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0" r:id="rId2"/>
    <p:sldMasterId id="2147483773" r:id="rId3"/>
    <p:sldMasterId id="2147483785" r:id="rId4"/>
  </p:sldMasterIdLst>
  <p:notesMasterIdLst>
    <p:notesMasterId r:id="rId10"/>
  </p:notesMasterIdLst>
  <p:handoutMasterIdLst>
    <p:handoutMasterId r:id="rId11"/>
  </p:handoutMasterIdLst>
  <p:sldIdLst>
    <p:sldId id="271" r:id="rId5"/>
    <p:sldId id="266" r:id="rId6"/>
    <p:sldId id="269" r:id="rId7"/>
    <p:sldId id="268"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showGuides="1">
      <p:cViewPr>
        <p:scale>
          <a:sx n="70" d="100"/>
          <a:sy n="70" d="100"/>
        </p:scale>
        <p:origin x="514" y="43"/>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2.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7/7/2015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7/7/2015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84585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432000" y="-1"/>
            <a:ext cx="11328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552000" y="324000"/>
            <a:ext cx="1104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8151" y="6081714"/>
            <a:ext cx="1222604" cy="454025"/>
          </a:xfrm>
          <a:prstGeom prst="rect">
            <a:avLst/>
          </a:prstGeom>
        </p:spPr>
      </p:pic>
      <p:sp>
        <p:nvSpPr>
          <p:cNvPr id="5" name="Rectangle 4"/>
          <p:cNvSpPr/>
          <p:nvPr/>
        </p:nvSpPr>
        <p:spPr bwMode="gray">
          <a:xfrm>
            <a:off x="432000" y="0"/>
            <a:ext cx="11328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552000" y="1499871"/>
            <a:ext cx="912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p:nvSpPr>
        <p:spPr>
          <a:xfrm rot="21360000">
            <a:off x="4420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1088165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432001" y="1690687"/>
            <a:ext cx="11326284"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432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432000" y="1691999"/>
            <a:ext cx="5553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6400" y="1691999"/>
            <a:ext cx="5553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67034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324000"/>
            <a:ext cx="11328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432000" y="1691999"/>
            <a:ext cx="36288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1200" y="1691999"/>
            <a:ext cx="36288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94300" y="1691999"/>
            <a:ext cx="36288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2800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60800" y="1690688"/>
            <a:ext cx="4104000" cy="4391025"/>
          </a:xfrm>
          <a:solidFill>
            <a:schemeClr val="bg1">
              <a:lumMod val="95000"/>
            </a:schemeClr>
          </a:solidFill>
        </p:spPr>
        <p:txBody>
          <a:bodyPr tIns="1296000"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432000" y="1690688"/>
            <a:ext cx="6984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07766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6400" y="1692000"/>
            <a:ext cx="55536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432000" y="1692000"/>
            <a:ext cx="5553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5761213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67072" y="1692000"/>
            <a:ext cx="6984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432000" y="1692000"/>
            <a:ext cx="4104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56350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432000" y="1690688"/>
            <a:ext cx="55536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6400" y="1690688"/>
            <a:ext cx="55536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432000" y="3573491"/>
            <a:ext cx="55536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6400" y="3573491"/>
            <a:ext cx="55536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Tree>
    <p:extLst>
      <p:ext uri="{BB962C8B-B14F-4D97-AF65-F5344CB8AC3E}">
        <p14:creationId xmlns:p14="http://schemas.microsoft.com/office/powerpoint/2010/main" val="2263620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436032" y="1690689"/>
            <a:ext cx="11324167"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extLst>
      <p:ext uri="{BB962C8B-B14F-4D97-AF65-F5344CB8AC3E}">
        <p14:creationId xmlns:p14="http://schemas.microsoft.com/office/powerpoint/2010/main" val="257087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432001" y="1692000"/>
            <a:ext cx="11326284"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20361890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TextBox 2"/>
          <p:cNvSpPr txBox="1"/>
          <p:nvPr/>
        </p:nvSpPr>
        <p:spPr bwMode="black">
          <a:xfrm>
            <a:off x="11639399" y="6636184"/>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p:nvSpPr>
        <p:spPr bwMode="black">
          <a:xfrm>
            <a:off x="432000" y="6636184"/>
            <a:ext cx="2992807"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extLst>
      <p:ext uri="{BB962C8B-B14F-4D97-AF65-F5344CB8AC3E}">
        <p14:creationId xmlns:p14="http://schemas.microsoft.com/office/powerpoint/2010/main" val="3705410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432000" y="-1"/>
            <a:ext cx="11328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8151" y="6081714"/>
            <a:ext cx="1222604" cy="454025"/>
          </a:xfrm>
          <a:prstGeom prst="rect">
            <a:avLst/>
          </a:prstGeom>
        </p:spPr>
      </p:pic>
      <p:sp>
        <p:nvSpPr>
          <p:cNvPr id="5" name="Rectangle 4"/>
          <p:cNvSpPr/>
          <p:nvPr/>
        </p:nvSpPr>
        <p:spPr bwMode="gray">
          <a:xfrm>
            <a:off x="432000" y="0"/>
            <a:ext cx="11328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552000" y="1499871"/>
            <a:ext cx="912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552000" y="324000"/>
            <a:ext cx="1104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p:nvSpPr>
        <p:spPr>
          <a:xfrm rot="21360000">
            <a:off x="4420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21670591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432000" y="324000"/>
            <a:ext cx="1132820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2014 SAP AG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432000" y="1692000"/>
            <a:ext cx="11328200" cy="3077766"/>
          </a:xfrm>
          <a:prstGeom prst="rect">
            <a:avLst/>
          </a:prstGeom>
          <a:noFill/>
        </p:spPr>
        <p:txBody>
          <a:bodyPr wrap="square" lIns="0" tIns="0" rIns="0" bIns="0" rtlCol="0">
            <a:spAutoFit/>
          </a:bodyPr>
          <a:lstStyle/>
          <a:p>
            <a:r>
              <a:rPr lang="en-US" sz="10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a:t>
            </a:r>
          </a:p>
          <a:p>
            <a:r>
              <a:rPr lang="en-US" sz="1000" kern="1200" dirty="0" smtClean="0">
                <a:solidFill>
                  <a:schemeClr val="tx1"/>
                </a:solidFill>
                <a:latin typeface="Arial"/>
                <a:ea typeface="MS PGothic" pitchFamily="34" charset="-128"/>
                <a:cs typeface="+mn-cs"/>
              </a:rPr>
              <a:t>SAP affiliate company.</a:t>
            </a:r>
          </a:p>
          <a:p>
            <a:pPr>
              <a:spcBef>
                <a:spcPts val="1200"/>
              </a:spcBef>
            </a:pPr>
            <a:r>
              <a:rPr lang="en-US" sz="10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(or an SAP affiliate company) in Germany and other countries. Please see </a:t>
            </a:r>
            <a:r>
              <a:rPr lang="en-US" sz="1000" kern="1200" dirty="0" smtClean="0">
                <a:solidFill>
                  <a:schemeClr val="tx1"/>
                </a:solidFill>
                <a:latin typeface="Arial"/>
                <a:ea typeface="MS PGothic" pitchFamily="34" charset="-128"/>
                <a:cs typeface="+mn-cs"/>
                <a:hlinkClick r:id="rId2"/>
              </a:rPr>
              <a:t>http://global12.sap.com/corporate-en/legal/copyright/index.epx</a:t>
            </a:r>
            <a:r>
              <a:rPr lang="en-US" sz="10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0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000" kern="1200" dirty="0" smtClean="0">
                <a:solidFill>
                  <a:schemeClr val="tx1"/>
                </a:solidFill>
                <a:latin typeface="Arial"/>
                <a:ea typeface="MS PGothic" pitchFamily="34" charset="-128"/>
                <a:cs typeface="+mn-cs"/>
              </a:rPr>
              <a:t>National product specifications may vary.</a:t>
            </a:r>
          </a:p>
          <a:p>
            <a:pPr>
              <a:spcBef>
                <a:spcPts val="1200"/>
              </a:spcBef>
            </a:pPr>
            <a:r>
              <a:rPr lang="en-US" sz="10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8044705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432000" y="324000"/>
            <a:ext cx="113282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sz="2400" b="1" kern="1200" noProof="0" dirty="0" smtClean="0">
                <a:solidFill>
                  <a:schemeClr val="accent2"/>
                </a:solidFill>
                <a:latin typeface="+mj-lt"/>
                <a:ea typeface="+mj-ea"/>
                <a:cs typeface="+mj-cs"/>
              </a:rPr>
              <a:t>© 2014 SAP AG </a:t>
            </a:r>
            <a:r>
              <a:rPr lang="en-US" sz="2400" b="1" kern="1200" noProof="0" dirty="0" err="1" smtClean="0">
                <a:solidFill>
                  <a:schemeClr val="accent2"/>
                </a:solidFill>
                <a:latin typeface="+mj-lt"/>
                <a:ea typeface="+mj-ea"/>
                <a:cs typeface="+mj-cs"/>
              </a:rPr>
              <a:t>oder</a:t>
            </a:r>
            <a:r>
              <a:rPr lang="en-US" sz="2400" b="1" kern="1200" noProof="0" dirty="0" smtClean="0">
                <a:solidFill>
                  <a:schemeClr val="accent2"/>
                </a:solidFill>
                <a:latin typeface="+mj-lt"/>
                <a:ea typeface="+mj-ea"/>
                <a:cs typeface="+mj-cs"/>
              </a:rPr>
              <a:t> </a:t>
            </a:r>
            <a:r>
              <a:rPr lang="en-US" sz="2400" b="1" kern="1200" noProof="0" dirty="0" err="1" smtClean="0">
                <a:solidFill>
                  <a:schemeClr val="accent2"/>
                </a:solidFill>
                <a:latin typeface="+mj-lt"/>
                <a:ea typeface="+mj-ea"/>
                <a:cs typeface="+mj-cs"/>
              </a:rPr>
              <a:t>ein</a:t>
            </a:r>
            <a:r>
              <a:rPr lang="en-US" sz="2400" b="1" kern="1200" noProof="0" dirty="0" smtClean="0">
                <a:solidFill>
                  <a:schemeClr val="accent2"/>
                </a:solidFill>
                <a:latin typeface="+mj-lt"/>
                <a:ea typeface="+mj-ea"/>
                <a:cs typeface="+mj-cs"/>
              </a:rPr>
              <a:t> SAP-</a:t>
            </a:r>
            <a:r>
              <a:rPr lang="en-US" sz="2400" b="1" kern="1200" noProof="0" dirty="0" err="1" smtClean="0">
                <a:solidFill>
                  <a:schemeClr val="accent2"/>
                </a:solidFill>
                <a:latin typeface="+mj-lt"/>
                <a:ea typeface="+mj-ea"/>
                <a:cs typeface="+mj-cs"/>
              </a:rPr>
              <a:t>Konzernunternehmen</a:t>
            </a:r>
            <a:r>
              <a:rPr lang="en-US" sz="2400" b="1" kern="1200" noProof="0" dirty="0" smtClean="0">
                <a:solidFill>
                  <a:schemeClr val="accent2"/>
                </a:solidFill>
                <a:latin typeface="+mj-lt"/>
                <a:ea typeface="+mj-ea"/>
                <a:cs typeface="+mj-cs"/>
              </a:rPr>
              <a:t>. </a:t>
            </a:r>
            <a:br>
              <a:rPr lang="en-US" sz="2400" b="1" kern="1200" noProof="0" dirty="0" smtClean="0">
                <a:solidFill>
                  <a:schemeClr val="accent2"/>
                </a:solidFill>
                <a:latin typeface="+mj-lt"/>
                <a:ea typeface="+mj-ea"/>
                <a:cs typeface="+mj-cs"/>
              </a:rPr>
            </a:br>
            <a:r>
              <a:rPr lang="en-US" sz="2400" b="1" kern="1200" noProof="0" dirty="0" err="1" smtClean="0">
                <a:solidFill>
                  <a:schemeClr val="accent2"/>
                </a:solidFill>
                <a:latin typeface="+mj-lt"/>
                <a:ea typeface="+mj-ea"/>
                <a:cs typeface="+mj-cs"/>
              </a:rPr>
              <a:t>Alle</a:t>
            </a:r>
            <a:r>
              <a:rPr lang="en-US" sz="2400" b="1" kern="1200" noProof="0" dirty="0" smtClean="0">
                <a:solidFill>
                  <a:schemeClr val="accent2"/>
                </a:solidFill>
                <a:latin typeface="+mj-lt"/>
                <a:ea typeface="+mj-ea"/>
                <a:cs typeface="+mj-cs"/>
              </a:rPr>
              <a:t> </a:t>
            </a:r>
            <a:r>
              <a:rPr lang="en-US" sz="2400" b="1" kern="1200" noProof="0" dirty="0" err="1" smtClean="0">
                <a:solidFill>
                  <a:schemeClr val="accent2"/>
                </a:solidFill>
                <a:latin typeface="+mj-lt"/>
                <a:ea typeface="+mj-ea"/>
                <a:cs typeface="+mj-cs"/>
              </a:rPr>
              <a:t>Rechte</a:t>
            </a:r>
            <a:r>
              <a:rPr lang="en-US" sz="2400" b="1" kern="1200" noProof="0" dirty="0" smtClean="0">
                <a:solidFill>
                  <a:schemeClr val="accent2"/>
                </a:solidFill>
                <a:latin typeface="+mj-lt"/>
                <a:ea typeface="+mj-ea"/>
                <a:cs typeface="+mj-cs"/>
              </a:rPr>
              <a:t> </a:t>
            </a:r>
            <a:r>
              <a:rPr lang="en-US" sz="2400" b="1" kern="1200" noProof="0" dirty="0" err="1" smtClean="0">
                <a:solidFill>
                  <a:schemeClr val="accent2"/>
                </a:solidFill>
                <a:latin typeface="+mj-lt"/>
                <a:ea typeface="+mj-ea"/>
                <a:cs typeface="+mj-cs"/>
              </a:rPr>
              <a:t>vorbehalten</a:t>
            </a:r>
            <a:r>
              <a:rPr lang="en-US" sz="2400" b="1" kern="1200" noProof="0" dirty="0" smtClean="0">
                <a:solidFill>
                  <a:schemeClr val="accent2"/>
                </a:solidFill>
                <a:latin typeface="+mj-lt"/>
                <a:ea typeface="+mj-ea"/>
                <a:cs typeface="+mj-cs"/>
              </a:rPr>
              <a:t>.</a:t>
            </a:r>
          </a:p>
        </p:txBody>
      </p:sp>
      <p:sp>
        <p:nvSpPr>
          <p:cNvPr id="6" name="TextBox 5"/>
          <p:cNvSpPr txBox="1"/>
          <p:nvPr/>
        </p:nvSpPr>
        <p:spPr bwMode="gray">
          <a:xfrm>
            <a:off x="432000" y="1692001"/>
            <a:ext cx="11328200" cy="3693319"/>
          </a:xfrm>
          <a:prstGeom prst="rect">
            <a:avLst/>
          </a:prstGeom>
          <a:noFill/>
        </p:spPr>
        <p:txBody>
          <a:bodyPr wrap="square" lIns="0" tIns="0" rIns="0" bIns="0" rtlCol="0">
            <a:spAutoFit/>
          </a:bodyPr>
          <a:lstStyle/>
          <a:p>
            <a:r>
              <a:rPr lang="en-US" sz="1000" kern="1200" noProof="0" dirty="0" err="1" smtClean="0">
                <a:solidFill>
                  <a:schemeClr val="tx1"/>
                </a:solidFill>
                <a:effectLst/>
                <a:latin typeface="Arial"/>
                <a:ea typeface="+mn-ea"/>
                <a:cs typeface="+mn-cs"/>
              </a:rPr>
              <a:t>Weitergabe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Vervielfältigung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dieser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Publikation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von </a:t>
            </a:r>
            <a:r>
              <a:rPr lang="en-US" sz="1000" kern="1200" noProof="0" dirty="0" err="1" smtClean="0">
                <a:solidFill>
                  <a:schemeClr val="tx1"/>
                </a:solidFill>
                <a:effectLst/>
                <a:latin typeface="Arial"/>
                <a:ea typeface="+mn-ea"/>
                <a:cs typeface="+mn-cs"/>
              </a:rPr>
              <a:t>Teilen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daraus</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sind</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welchem</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Zweck</a:t>
            </a:r>
            <a:r>
              <a:rPr lang="en-US" sz="1000" kern="1200" noProof="0" dirty="0" smtClean="0">
                <a:solidFill>
                  <a:schemeClr val="tx1"/>
                </a:solidFill>
                <a:effectLst/>
                <a:latin typeface="Arial"/>
                <a:ea typeface="+mn-ea"/>
                <a:cs typeface="+mn-cs"/>
              </a:rPr>
              <a:t> und in </a:t>
            </a:r>
            <a:r>
              <a:rPr lang="en-US" sz="1000" kern="1200" noProof="0" dirty="0" err="1" smtClean="0">
                <a:solidFill>
                  <a:schemeClr val="tx1"/>
                </a:solidFill>
                <a:effectLst/>
                <a:latin typeface="Arial"/>
                <a:ea typeface="+mn-ea"/>
                <a:cs typeface="+mn-cs"/>
              </a:rPr>
              <a:t>welcher</a:t>
            </a:r>
            <a:r>
              <a:rPr lang="en-US" sz="1000" kern="1200" noProof="0" dirty="0" smtClean="0">
                <a:solidFill>
                  <a:schemeClr val="tx1"/>
                </a:solidFill>
                <a:effectLst/>
                <a:latin typeface="Arial"/>
                <a:ea typeface="+mn-ea"/>
                <a:cs typeface="+mn-cs"/>
              </a:rPr>
              <a:t> Form </a:t>
            </a:r>
            <a:r>
              <a:rPr lang="en-US" sz="1000" kern="1200" noProof="0" dirty="0" err="1" smtClean="0">
                <a:solidFill>
                  <a:schemeClr val="tx1"/>
                </a:solidFill>
                <a:effectLst/>
                <a:latin typeface="Arial"/>
                <a:ea typeface="+mn-ea"/>
                <a:cs typeface="+mn-cs"/>
              </a:rPr>
              <a:t>auch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immer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ohne</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ausdrückliche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schriftliche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Genehmigung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durch</a:t>
            </a:r>
            <a:r>
              <a:rPr lang="en-US" sz="1000" kern="1200" noProof="0" dirty="0" smtClean="0">
                <a:solidFill>
                  <a:schemeClr val="tx1"/>
                </a:solidFill>
                <a:effectLst/>
                <a:latin typeface="Arial"/>
                <a:ea typeface="+mn-ea"/>
                <a:cs typeface="+mn-cs"/>
              </a:rPr>
              <a:t>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a:t>
            </a:r>
            <a:r>
              <a:rPr lang="en-US" sz="1000" kern="1200" noProof="0" dirty="0" smtClean="0">
                <a:solidFill>
                  <a:schemeClr val="tx1"/>
                </a:solidFill>
                <a:effectLst/>
                <a:latin typeface="Arial"/>
                <a:ea typeface="+mn-ea"/>
                <a:cs typeface="+mn-cs"/>
              </a:rPr>
              <a:t> SAP-</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nicht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gestattet</a:t>
            </a:r>
            <a:r>
              <a:rPr lang="en-US" sz="1000" kern="1200" noProof="0" dirty="0" smtClean="0">
                <a:solidFill>
                  <a:schemeClr val="tx1"/>
                </a:solidFill>
                <a:effectLst/>
                <a:latin typeface="Arial"/>
                <a:ea typeface="+mn-ea"/>
                <a:cs typeface="+mn-cs"/>
              </a:rPr>
              <a:t>.</a:t>
            </a:r>
          </a:p>
          <a:p>
            <a:pPr>
              <a:spcBef>
                <a:spcPts val="1200"/>
              </a:spcBef>
            </a:pPr>
            <a:r>
              <a:rPr lang="en-US" sz="1000" kern="1200" noProof="0" dirty="0" smtClean="0">
                <a:solidFill>
                  <a:schemeClr val="tx1"/>
                </a:solidFill>
                <a:effectLst/>
                <a:latin typeface="Arial"/>
                <a:ea typeface="+mn-ea"/>
                <a:cs typeface="+mn-cs"/>
              </a:rPr>
              <a:t>SAP und </a:t>
            </a:r>
            <a:r>
              <a:rPr lang="en-US" sz="1000" kern="1200" noProof="0" dirty="0" err="1" smtClean="0">
                <a:solidFill>
                  <a:schemeClr val="tx1"/>
                </a:solidFill>
                <a:effectLst/>
                <a:latin typeface="Arial"/>
                <a:ea typeface="+mn-ea"/>
                <a:cs typeface="+mn-cs"/>
              </a:rPr>
              <a:t>andere</a:t>
            </a:r>
            <a:r>
              <a:rPr lang="en-US" sz="1000" kern="1200" noProof="0" dirty="0" smtClean="0">
                <a:solidFill>
                  <a:schemeClr val="tx1"/>
                </a:solidFill>
                <a:effectLst/>
                <a:latin typeface="Arial"/>
                <a:ea typeface="+mn-ea"/>
                <a:cs typeface="+mn-cs"/>
              </a:rPr>
              <a:t> in </a:t>
            </a:r>
            <a:r>
              <a:rPr lang="en-US" sz="1000" kern="1200" noProof="0" dirty="0" err="1" smtClean="0">
                <a:solidFill>
                  <a:schemeClr val="tx1"/>
                </a:solidFill>
                <a:effectLst/>
                <a:latin typeface="Arial"/>
                <a:ea typeface="+mn-ea"/>
                <a:cs typeface="+mn-cs"/>
              </a:rPr>
              <a:t>diesem</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Dokument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erwähnte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Produkte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Dienstleistungen</a:t>
            </a:r>
            <a:r>
              <a:rPr lang="en-US" sz="1000" kern="1200" noProof="0" dirty="0" smtClean="0">
                <a:solidFill>
                  <a:schemeClr val="tx1"/>
                </a:solidFill>
                <a:effectLst/>
                <a:latin typeface="Arial"/>
                <a:ea typeface="+mn-ea"/>
                <a:cs typeface="+mn-cs"/>
              </a:rPr>
              <a:t> von SAP </a:t>
            </a:r>
            <a:r>
              <a:rPr lang="en-US" sz="1000" kern="1200" noProof="0" dirty="0" err="1" smtClean="0">
                <a:solidFill>
                  <a:schemeClr val="tx1"/>
                </a:solidFill>
                <a:effectLst/>
                <a:latin typeface="Arial"/>
                <a:ea typeface="+mn-ea"/>
                <a:cs typeface="+mn-cs"/>
              </a:rPr>
              <a:t>sowie</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dazugehörigen</a:t>
            </a:r>
            <a:r>
              <a:rPr lang="en-US" sz="1000" kern="1200" noProof="0" dirty="0" smtClean="0">
                <a:solidFill>
                  <a:schemeClr val="tx1"/>
                </a:solidFill>
                <a:effectLst/>
                <a:latin typeface="Arial"/>
                <a:ea typeface="+mn-ea"/>
                <a:cs typeface="+mn-cs"/>
              </a:rPr>
              <a:t> Logos </a:t>
            </a:r>
            <a:r>
              <a:rPr lang="en-US" sz="1000" kern="1200" noProof="0" dirty="0" err="1" smtClean="0">
                <a:solidFill>
                  <a:schemeClr val="tx1"/>
                </a:solidFill>
                <a:effectLst/>
                <a:latin typeface="Arial"/>
                <a:ea typeface="+mn-ea"/>
                <a:cs typeface="+mn-cs"/>
              </a:rPr>
              <a:t>sind</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Marken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eingetragene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Marken</a:t>
            </a:r>
            <a:r>
              <a:rPr lang="en-US" sz="1000" kern="1200" noProof="0" dirty="0" smtClean="0">
                <a:solidFill>
                  <a:schemeClr val="tx1"/>
                </a:solidFill>
                <a:effectLst/>
                <a:latin typeface="Arial"/>
                <a:ea typeface="+mn-ea"/>
                <a:cs typeface="+mn-cs"/>
              </a:rPr>
              <a:t> der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von </a:t>
            </a:r>
            <a:r>
              <a:rPr lang="en-US" sz="1000" kern="1200" noProof="0" dirty="0" err="1" smtClean="0">
                <a:solidFill>
                  <a:schemeClr val="tx1"/>
                </a:solidFill>
                <a:effectLst/>
                <a:latin typeface="Arial"/>
                <a:ea typeface="+mn-ea"/>
                <a:cs typeface="+mn-cs"/>
              </a:rPr>
              <a:t>einem</a:t>
            </a:r>
            <a:r>
              <a:rPr lang="en-US" sz="1000" kern="1200" noProof="0" dirty="0" smtClean="0">
                <a:solidFill>
                  <a:schemeClr val="tx1"/>
                </a:solidFill>
                <a:effectLst/>
                <a:latin typeface="Arial"/>
                <a:ea typeface="+mn-ea"/>
                <a:cs typeface="+mn-cs"/>
              </a:rPr>
              <a:t> SAP-</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in Deutschland und </a:t>
            </a:r>
            <a:r>
              <a:rPr lang="en-US" sz="1000" kern="1200" noProof="0" dirty="0" err="1" smtClean="0">
                <a:solidFill>
                  <a:schemeClr val="tx1"/>
                </a:solidFill>
                <a:effectLst/>
                <a:latin typeface="Arial"/>
                <a:ea typeface="+mn-ea"/>
                <a:cs typeface="+mn-cs"/>
              </a:rPr>
              <a:t>verschiedenen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anderen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Ländern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weltweit</a:t>
            </a:r>
            <a:r>
              <a:rPr lang="en-US" sz="1000" kern="1200" noProof="0" dirty="0" smtClean="0">
                <a:solidFill>
                  <a:schemeClr val="tx1"/>
                </a:solidFill>
                <a:effectLst/>
                <a:latin typeface="Arial"/>
                <a:ea typeface="+mn-ea"/>
                <a:cs typeface="+mn-cs"/>
              </a:rPr>
              <a:t>. </a:t>
            </a:r>
            <a:br>
              <a:rPr lang="en-US" sz="1000" kern="1200" noProof="0" dirty="0" smtClean="0">
                <a:solidFill>
                  <a:schemeClr val="tx1"/>
                </a:solidFill>
                <a:effectLst/>
                <a:latin typeface="Arial"/>
                <a:ea typeface="+mn-ea"/>
                <a:cs typeface="+mn-cs"/>
              </a:rPr>
            </a:br>
            <a:r>
              <a:rPr lang="en-US" sz="1000" kern="1200" noProof="0" dirty="0" err="1" smtClean="0">
                <a:solidFill>
                  <a:schemeClr val="tx1"/>
                </a:solidFill>
                <a:effectLst/>
                <a:latin typeface="Arial"/>
                <a:ea typeface="+mn-ea"/>
                <a:cs typeface="+mn-cs"/>
              </a:rPr>
              <a:t>Weitere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Hinweise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Informationen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zum</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Markenrecht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finden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Sie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unter</a:t>
            </a:r>
            <a:r>
              <a:rPr lang="en-US" sz="1000" kern="1200" noProof="0" dirty="0" smtClean="0">
                <a:solidFill>
                  <a:schemeClr val="tx1"/>
                </a:solidFill>
                <a:effectLst/>
                <a:latin typeface="Arial"/>
                <a:ea typeface="+mn-ea"/>
                <a:cs typeface="+mn-cs"/>
              </a:rPr>
              <a:t> </a:t>
            </a:r>
            <a:r>
              <a:rPr lang="en-US" sz="1000" kern="1200" noProof="0" dirty="0" smtClean="0">
                <a:solidFill>
                  <a:schemeClr val="tx1"/>
                </a:solidFill>
                <a:effectLst/>
                <a:latin typeface="Arial"/>
                <a:ea typeface="+mn-ea"/>
                <a:cs typeface="+mn-cs"/>
                <a:hlinkClick r:id="rId2"/>
              </a:rPr>
              <a:t>http://global.sap.com/corporate-de/legal/copyright/index.epx</a:t>
            </a:r>
            <a:r>
              <a:rPr lang="en-US" sz="1000" kern="1200" noProof="0" dirty="0" smtClean="0">
                <a:solidFill>
                  <a:schemeClr val="tx1"/>
                </a:solidFill>
                <a:effectLst/>
                <a:latin typeface="Arial"/>
                <a:ea typeface="+mn-ea"/>
                <a:cs typeface="+mn-cs"/>
              </a:rPr>
              <a:t>.</a:t>
            </a:r>
          </a:p>
          <a:p>
            <a:pPr>
              <a:spcBef>
                <a:spcPts val="1200"/>
              </a:spcBef>
            </a:pPr>
            <a:r>
              <a:rPr lang="en-US" sz="1000" kern="1200" noProof="0" dirty="0" smtClean="0">
                <a:solidFill>
                  <a:schemeClr val="tx1"/>
                </a:solidFill>
                <a:effectLst/>
                <a:latin typeface="Arial"/>
                <a:ea typeface="+mn-ea"/>
                <a:cs typeface="+mn-cs"/>
              </a:rPr>
              <a:t>Die von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deren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Vertriebsfirmen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angebotenen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Softwareprodukte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können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Softwarekomponenten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anderer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Softwarehersteller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enthalten</a:t>
            </a:r>
            <a:r>
              <a:rPr lang="en-US" sz="1000" kern="1200" noProof="0" dirty="0" smtClean="0">
                <a:solidFill>
                  <a:schemeClr val="tx1"/>
                </a:solidFill>
                <a:effectLst/>
                <a:latin typeface="Arial"/>
                <a:ea typeface="+mn-ea"/>
                <a:cs typeface="+mn-cs"/>
              </a:rPr>
              <a:t>.</a:t>
            </a:r>
          </a:p>
          <a:p>
            <a:pPr>
              <a:spcBef>
                <a:spcPts val="1200"/>
              </a:spcBef>
            </a:pPr>
            <a:r>
              <a:rPr lang="en-US" sz="1000" kern="1200" noProof="0" dirty="0" err="1" smtClean="0">
                <a:solidFill>
                  <a:schemeClr val="tx1"/>
                </a:solidFill>
                <a:effectLst/>
                <a:latin typeface="Arial"/>
                <a:ea typeface="+mn-ea"/>
                <a:cs typeface="+mn-cs"/>
              </a:rPr>
              <a:t>Produkte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können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länderspezifische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Unterschiede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aufweisen</a:t>
            </a:r>
            <a:r>
              <a:rPr lang="en-US" sz="1000" kern="1200" noProof="0" dirty="0" smtClean="0">
                <a:solidFill>
                  <a:schemeClr val="tx1"/>
                </a:solidFill>
                <a:effectLst/>
                <a:latin typeface="Arial"/>
                <a:ea typeface="+mn-ea"/>
                <a:cs typeface="+mn-cs"/>
              </a:rPr>
              <a:t>.</a:t>
            </a:r>
          </a:p>
          <a:p>
            <a:pPr>
              <a:spcBef>
                <a:spcPts val="1200"/>
              </a:spcBef>
            </a:pPr>
            <a:r>
              <a:rPr lang="en-US" sz="1000" kern="1200" noProof="0" dirty="0" smtClean="0">
                <a:solidFill>
                  <a:schemeClr val="tx1"/>
                </a:solidFill>
                <a:effectLst/>
                <a:latin typeface="Arial"/>
                <a:ea typeface="+mn-ea"/>
                <a:cs typeface="+mn-cs"/>
              </a:rPr>
              <a:t>Die </a:t>
            </a:r>
            <a:r>
              <a:rPr lang="en-US" sz="1000" kern="1200" noProof="0" dirty="0" err="1" smtClean="0">
                <a:solidFill>
                  <a:schemeClr val="tx1"/>
                </a:solidFill>
                <a:effectLst/>
                <a:latin typeface="Arial"/>
                <a:ea typeface="+mn-ea"/>
                <a:cs typeface="+mn-cs"/>
              </a:rPr>
              <a:t>vorliegenden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Unterlagen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werden</a:t>
            </a:r>
            <a:r>
              <a:rPr lang="en-US" sz="1000" kern="1200" noProof="0" dirty="0" smtClean="0">
                <a:solidFill>
                  <a:schemeClr val="tx1"/>
                </a:solidFill>
                <a:effectLst/>
                <a:latin typeface="Arial"/>
                <a:ea typeface="+mn-ea"/>
                <a:cs typeface="+mn-cs"/>
              </a:rPr>
              <a:t> von der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einem</a:t>
            </a:r>
            <a:r>
              <a:rPr lang="en-US" sz="1000" kern="1200" noProof="0" dirty="0" smtClean="0">
                <a:solidFill>
                  <a:schemeClr val="tx1"/>
                </a:solidFill>
                <a:effectLst/>
                <a:latin typeface="Arial"/>
                <a:ea typeface="+mn-ea"/>
                <a:cs typeface="+mn-cs"/>
              </a:rPr>
              <a:t> SAP-</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bereitgestellt</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dienen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ausschließlich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Informations-zwecken</a:t>
            </a:r>
            <a:r>
              <a:rPr lang="en-US" sz="1000" kern="1200" noProof="0" dirty="0" smtClean="0">
                <a:solidFill>
                  <a:schemeClr val="tx1"/>
                </a:solidFill>
                <a:effectLst/>
                <a:latin typeface="Arial"/>
                <a:ea typeface="+mn-ea"/>
                <a:cs typeface="+mn-cs"/>
              </a:rPr>
              <a:t>. Die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ihre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übernehmen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keinerlei</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Haftung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Gewährleistung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für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Fehler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Unvollständigkeiten</a:t>
            </a:r>
            <a:r>
              <a:rPr lang="en-US" sz="1000" kern="1200" noProof="0" dirty="0" smtClean="0">
                <a:solidFill>
                  <a:schemeClr val="tx1"/>
                </a:solidFill>
                <a:effectLst/>
                <a:latin typeface="Arial"/>
                <a:ea typeface="+mn-ea"/>
                <a:cs typeface="+mn-cs"/>
              </a:rPr>
              <a:t> in </a:t>
            </a:r>
            <a:br>
              <a:rPr lang="en-US" sz="1000" kern="1200" noProof="0" dirty="0" smtClean="0">
                <a:solidFill>
                  <a:schemeClr val="tx1"/>
                </a:solidFill>
                <a:effectLst/>
                <a:latin typeface="Arial"/>
                <a:ea typeface="+mn-ea"/>
                <a:cs typeface="+mn-cs"/>
              </a:rPr>
            </a:br>
            <a:r>
              <a:rPr lang="en-US" sz="1000" kern="1200" noProof="0" dirty="0" err="1" smtClean="0">
                <a:solidFill>
                  <a:schemeClr val="tx1"/>
                </a:solidFill>
                <a:effectLst/>
                <a:latin typeface="Arial"/>
                <a:ea typeface="+mn-ea"/>
                <a:cs typeface="+mn-cs"/>
              </a:rPr>
              <a:t>dieser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Publikation</a:t>
            </a:r>
            <a:r>
              <a:rPr lang="en-US" sz="1000" kern="1200" noProof="0" dirty="0" smtClean="0">
                <a:solidFill>
                  <a:schemeClr val="tx1"/>
                </a:solidFill>
                <a:effectLst/>
                <a:latin typeface="Arial"/>
                <a:ea typeface="+mn-ea"/>
                <a:cs typeface="+mn-cs"/>
              </a:rPr>
              <a:t>. Die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a:t>
            </a:r>
            <a:r>
              <a:rPr lang="en-US" sz="1000" kern="1200" noProof="0" dirty="0" smtClean="0">
                <a:solidFill>
                  <a:schemeClr val="tx1"/>
                </a:solidFill>
                <a:effectLst/>
                <a:latin typeface="Arial"/>
                <a:ea typeface="+mn-ea"/>
                <a:cs typeface="+mn-cs"/>
              </a:rPr>
              <a:t> SAP-</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steht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lediglich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für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Produkte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Dienstleistungen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nach</a:t>
            </a:r>
            <a:r>
              <a:rPr lang="en-US" sz="1000" kern="1200" noProof="0" dirty="0" smtClean="0">
                <a:solidFill>
                  <a:schemeClr val="tx1"/>
                </a:solidFill>
                <a:effectLst/>
                <a:latin typeface="Arial"/>
                <a:ea typeface="+mn-ea"/>
                <a:cs typeface="+mn-cs"/>
              </a:rPr>
              <a:t> der </a:t>
            </a:r>
            <a:r>
              <a:rPr lang="en-US" sz="1000" kern="1200" noProof="0" dirty="0" err="1" smtClean="0">
                <a:solidFill>
                  <a:schemeClr val="tx1"/>
                </a:solidFill>
                <a:effectLst/>
                <a:latin typeface="Arial"/>
                <a:ea typeface="+mn-ea"/>
                <a:cs typeface="+mn-cs"/>
              </a:rPr>
              <a:t>Maßgabe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a:t>
            </a:r>
            <a:r>
              <a:rPr lang="en-US" sz="1000" kern="1200" noProof="0" dirty="0" smtClean="0">
                <a:solidFill>
                  <a:schemeClr val="tx1"/>
                </a:solidFill>
                <a:effectLst/>
                <a:latin typeface="Arial"/>
                <a:ea typeface="+mn-ea"/>
                <a:cs typeface="+mn-cs"/>
              </a:rPr>
              <a:t>, die in der </a:t>
            </a:r>
            <a:r>
              <a:rPr lang="en-US" sz="1000" kern="1200" noProof="0" dirty="0" err="1" smtClean="0">
                <a:solidFill>
                  <a:schemeClr val="tx1"/>
                </a:solidFill>
                <a:effectLst/>
                <a:latin typeface="Arial"/>
                <a:ea typeface="+mn-ea"/>
                <a:cs typeface="+mn-cs"/>
              </a:rPr>
              <a:t>Vereinbarung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über</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jeweiligen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Produkte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Dienstleistungen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ausdrücklich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geregelt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ist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Keine</a:t>
            </a:r>
            <a:r>
              <a:rPr lang="en-US" sz="1000" kern="1200" noProof="0" dirty="0" smtClean="0">
                <a:solidFill>
                  <a:schemeClr val="tx1"/>
                </a:solidFill>
                <a:effectLst/>
                <a:latin typeface="Arial"/>
                <a:ea typeface="+mn-ea"/>
                <a:cs typeface="+mn-cs"/>
              </a:rPr>
              <a:t> der </a:t>
            </a:r>
            <a:r>
              <a:rPr lang="en-US" sz="1000" kern="1200" noProof="0" dirty="0" err="1" smtClean="0">
                <a:solidFill>
                  <a:schemeClr val="tx1"/>
                </a:solidFill>
                <a:effectLst/>
                <a:latin typeface="Arial"/>
                <a:ea typeface="+mn-ea"/>
                <a:cs typeface="+mn-cs"/>
              </a:rPr>
              <a:t>hierin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enthaltenen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Informationen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ist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als</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zusätzliche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Garantie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interpretieren</a:t>
            </a:r>
            <a:r>
              <a:rPr lang="en-US" sz="1000" kern="1200" noProof="0" dirty="0" smtClean="0">
                <a:solidFill>
                  <a:schemeClr val="tx1"/>
                </a:solidFill>
                <a:effectLst/>
                <a:latin typeface="Arial"/>
                <a:ea typeface="+mn-ea"/>
                <a:cs typeface="+mn-cs"/>
              </a:rPr>
              <a:t>. 	</a:t>
            </a:r>
          </a:p>
          <a:p>
            <a:pPr>
              <a:spcBef>
                <a:spcPts val="1200"/>
              </a:spcBef>
            </a:pPr>
            <a:r>
              <a:rPr lang="en-US" sz="1000" kern="1200" noProof="0" dirty="0" err="1" smtClean="0">
                <a:solidFill>
                  <a:schemeClr val="tx1"/>
                </a:solidFill>
                <a:effectLst/>
                <a:latin typeface="Arial"/>
                <a:ea typeface="+mn-ea"/>
                <a:cs typeface="+mn-cs"/>
              </a:rPr>
              <a:t>Insbesondere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sind</a:t>
            </a:r>
            <a:r>
              <a:rPr lang="en-US" sz="1000" kern="1200" noProof="0" dirty="0" smtClean="0">
                <a:solidFill>
                  <a:schemeClr val="tx1"/>
                </a:solidFill>
                <a:effectLst/>
                <a:latin typeface="Arial"/>
                <a:ea typeface="+mn-ea"/>
                <a:cs typeface="+mn-cs"/>
              </a:rPr>
              <a:t> die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ihre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in </a:t>
            </a:r>
            <a:r>
              <a:rPr lang="en-US" sz="1000" kern="1200" noProof="0" dirty="0" err="1" smtClean="0">
                <a:solidFill>
                  <a:schemeClr val="tx1"/>
                </a:solidFill>
                <a:effectLst/>
                <a:latin typeface="Arial"/>
                <a:ea typeface="+mn-ea"/>
                <a:cs typeface="+mn-cs"/>
              </a:rPr>
              <a:t>keiner</a:t>
            </a:r>
            <a:r>
              <a:rPr lang="en-US" sz="1000" kern="1200" noProof="0" dirty="0" smtClean="0">
                <a:solidFill>
                  <a:schemeClr val="tx1"/>
                </a:solidFill>
                <a:effectLst/>
                <a:latin typeface="Arial"/>
                <a:ea typeface="+mn-ea"/>
                <a:cs typeface="+mn-cs"/>
              </a:rPr>
              <a:t> Weise </a:t>
            </a:r>
            <a:r>
              <a:rPr lang="en-US" sz="1000" kern="1200" noProof="0" dirty="0" err="1" smtClean="0">
                <a:solidFill>
                  <a:schemeClr val="tx1"/>
                </a:solidFill>
                <a:effectLst/>
                <a:latin typeface="Arial"/>
                <a:ea typeface="+mn-ea"/>
                <a:cs typeface="+mn-cs"/>
              </a:rPr>
              <a:t>verpflichtet</a:t>
            </a:r>
            <a:r>
              <a:rPr lang="en-US" sz="1000" kern="1200" noProof="0" dirty="0" smtClean="0">
                <a:solidFill>
                  <a:schemeClr val="tx1"/>
                </a:solidFill>
                <a:effectLst/>
                <a:latin typeface="Arial"/>
                <a:ea typeface="+mn-ea"/>
                <a:cs typeface="+mn-cs"/>
              </a:rPr>
              <a:t>, in </a:t>
            </a:r>
            <a:r>
              <a:rPr lang="en-US" sz="1000" kern="1200" noProof="0" dirty="0" err="1" smtClean="0">
                <a:solidFill>
                  <a:schemeClr val="tx1"/>
                </a:solidFill>
                <a:effectLst/>
                <a:latin typeface="Arial"/>
                <a:ea typeface="+mn-ea"/>
                <a:cs typeface="+mn-cs"/>
              </a:rPr>
              <a:t>dieser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Publikation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zugehörigen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Präsentation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dargestellte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Geschäftsabläufe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verfolgen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hierin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wiedergegebene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Funktionen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entwickeln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veröffentlichen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Diese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Publikation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br>
              <a:rPr lang="en-US" sz="1000" kern="1200" noProof="0" dirty="0" smtClean="0">
                <a:solidFill>
                  <a:schemeClr val="tx1"/>
                </a:solidFill>
                <a:effectLst/>
                <a:latin typeface="Arial"/>
                <a:ea typeface="+mn-ea"/>
                <a:cs typeface="+mn-cs"/>
              </a:rPr>
            </a:br>
            <a:r>
              <a:rPr lang="en-US" sz="1000" kern="1200" noProof="0" dirty="0" err="1" smtClean="0">
                <a:solidFill>
                  <a:schemeClr val="tx1"/>
                </a:solidFill>
                <a:effectLst/>
                <a:latin typeface="Arial"/>
                <a:ea typeface="+mn-ea"/>
                <a:cs typeface="+mn-cs"/>
              </a:rPr>
              <a:t>eine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zugehörige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Präsentation</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Strategie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etwaige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künftige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Entwicklungen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Produkte</a:t>
            </a:r>
            <a:r>
              <a:rPr lang="en-US" sz="1000" kern="1200" noProof="0" dirty="0" smtClean="0">
                <a:solidFill>
                  <a:schemeClr val="tx1"/>
                </a:solidFill>
                <a:effectLst/>
                <a:latin typeface="Arial"/>
                <a:ea typeface="+mn-ea"/>
                <a:cs typeface="+mn-cs"/>
              </a:rPr>
              <a:t> und/</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Plattformen</a:t>
            </a:r>
            <a:r>
              <a:rPr lang="en-US" sz="1000" kern="1200" noProof="0" dirty="0" smtClean="0">
                <a:solidFill>
                  <a:schemeClr val="tx1"/>
                </a:solidFill>
                <a:effectLst/>
                <a:latin typeface="Arial"/>
                <a:ea typeface="+mn-ea"/>
                <a:cs typeface="+mn-cs"/>
              </a:rPr>
              <a:t> der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ihrer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Konzern</a:t>
            </a:r>
            <a:r>
              <a:rPr lang="en-US" sz="1000" kern="1200" noProof="0" dirty="0" smtClean="0">
                <a:solidFill>
                  <a:schemeClr val="tx1"/>
                </a:solidFill>
                <a:effectLst/>
                <a:latin typeface="Arial"/>
                <a:ea typeface="+mn-ea"/>
                <a:cs typeface="+mn-cs"/>
              </a:rPr>
              <a:t>-</a:t>
            </a:r>
            <a:br>
              <a:rPr lang="en-US" sz="1000" kern="1200" noProof="0" dirty="0" smtClean="0">
                <a:solidFill>
                  <a:schemeClr val="tx1"/>
                </a:solidFill>
                <a:effectLst/>
                <a:latin typeface="Arial"/>
                <a:ea typeface="+mn-ea"/>
                <a:cs typeface="+mn-cs"/>
              </a:rPr>
            </a:br>
            <a:r>
              <a:rPr lang="en-US" sz="1000" kern="1200" noProof="0" dirty="0" err="1" smtClean="0">
                <a:solidFill>
                  <a:schemeClr val="tx1"/>
                </a:solidFill>
                <a:effectLst/>
                <a:latin typeface="Arial"/>
                <a:ea typeface="+mn-ea"/>
                <a:cs typeface="+mn-cs"/>
              </a:rPr>
              <a:t>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können</a:t>
            </a:r>
            <a:r>
              <a:rPr lang="en-US" sz="1000" kern="1200" noProof="0" dirty="0" smtClean="0">
                <a:solidFill>
                  <a:schemeClr val="tx1"/>
                </a:solidFill>
                <a:effectLst/>
                <a:latin typeface="Arial"/>
                <a:ea typeface="+mn-ea"/>
                <a:cs typeface="+mn-cs"/>
              </a:rPr>
              <a:t> von der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ihren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jederzeit</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ohne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Angabe</a:t>
            </a:r>
            <a:r>
              <a:rPr lang="en-US" sz="1000" kern="1200" noProof="0" dirty="0" smtClean="0">
                <a:solidFill>
                  <a:schemeClr val="tx1"/>
                </a:solidFill>
                <a:effectLst/>
                <a:latin typeface="Arial"/>
                <a:ea typeface="+mn-ea"/>
                <a:cs typeface="+mn-cs"/>
              </a:rPr>
              <a:t> von </a:t>
            </a:r>
            <a:r>
              <a:rPr lang="en-US" sz="1000" kern="1200" noProof="0" dirty="0" err="1" smtClean="0">
                <a:solidFill>
                  <a:schemeClr val="tx1"/>
                </a:solidFill>
                <a:effectLst/>
                <a:latin typeface="Arial"/>
                <a:ea typeface="+mn-ea"/>
                <a:cs typeface="+mn-cs"/>
              </a:rPr>
              <a:t>Gründen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unangekündigt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geändert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werden</a:t>
            </a:r>
            <a:r>
              <a:rPr lang="en-US" sz="1000" kern="1200" noProof="0" dirty="0" smtClean="0">
                <a:solidFill>
                  <a:schemeClr val="tx1"/>
                </a:solidFill>
                <a:effectLst/>
                <a:latin typeface="Arial"/>
                <a:ea typeface="+mn-ea"/>
                <a:cs typeface="+mn-cs"/>
              </a:rPr>
              <a:t>. </a:t>
            </a:r>
            <a:br>
              <a:rPr lang="en-US" sz="1000" kern="1200" noProof="0" dirty="0" smtClean="0">
                <a:solidFill>
                  <a:schemeClr val="tx1"/>
                </a:solidFill>
                <a:effectLst/>
                <a:latin typeface="Arial"/>
                <a:ea typeface="+mn-ea"/>
                <a:cs typeface="+mn-cs"/>
              </a:rPr>
            </a:br>
            <a:r>
              <a:rPr lang="en-US" sz="1000" kern="1200" noProof="0" dirty="0" smtClean="0">
                <a:solidFill>
                  <a:schemeClr val="tx1"/>
                </a:solidFill>
                <a:effectLst/>
                <a:latin typeface="Arial"/>
                <a:ea typeface="+mn-ea"/>
                <a:cs typeface="+mn-cs"/>
              </a:rPr>
              <a:t>Die in </a:t>
            </a:r>
            <a:r>
              <a:rPr lang="en-US" sz="1000" kern="1200" noProof="0" dirty="0" err="1" smtClean="0">
                <a:solidFill>
                  <a:schemeClr val="tx1"/>
                </a:solidFill>
                <a:effectLst/>
                <a:latin typeface="Arial"/>
                <a:ea typeface="+mn-ea"/>
                <a:cs typeface="+mn-cs"/>
              </a:rPr>
              <a:t>dieser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Publikation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enthaltenen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Informationen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stellen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keine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Zusage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kein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Versprechen</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keine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rechtliche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Verpflichtung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Lieferung</a:t>
            </a:r>
            <a:r>
              <a:rPr lang="en-US" sz="1000" kern="1200" noProof="0" dirty="0" smtClean="0">
                <a:solidFill>
                  <a:schemeClr val="tx1"/>
                </a:solidFill>
                <a:effectLst/>
                <a:latin typeface="Arial"/>
                <a:ea typeface="+mn-ea"/>
                <a:cs typeface="+mn-cs"/>
              </a:rPr>
              <a:t> von Material, Code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Funktionen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dar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Sämtliche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vorausschauenden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Aussagen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unterliegen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unterschiedlichen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Risiken</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Unsicherheiten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durch</a:t>
            </a:r>
            <a:r>
              <a:rPr lang="en-US" sz="1000" kern="1200" noProof="0" dirty="0" smtClean="0">
                <a:solidFill>
                  <a:schemeClr val="tx1"/>
                </a:solidFill>
                <a:effectLst/>
                <a:latin typeface="Arial"/>
                <a:ea typeface="+mn-ea"/>
                <a:cs typeface="+mn-cs"/>
              </a:rPr>
              <a:t> die </a:t>
            </a:r>
            <a:br>
              <a:rPr lang="en-US" sz="1000" kern="1200" noProof="0" dirty="0" smtClean="0">
                <a:solidFill>
                  <a:schemeClr val="tx1"/>
                </a:solidFill>
                <a:effectLst/>
                <a:latin typeface="Arial"/>
                <a:ea typeface="+mn-ea"/>
                <a:cs typeface="+mn-cs"/>
              </a:rPr>
            </a:br>
            <a:r>
              <a:rPr lang="en-US" sz="1000" kern="1200" noProof="0" dirty="0" err="1" smtClean="0">
                <a:solidFill>
                  <a:schemeClr val="tx1"/>
                </a:solidFill>
                <a:effectLst/>
                <a:latin typeface="Arial"/>
                <a:ea typeface="+mn-ea"/>
                <a:cs typeface="+mn-cs"/>
              </a:rPr>
              <a:t>die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tatsächlichen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Ergebnisse</a:t>
            </a:r>
            <a:r>
              <a:rPr lang="en-US" sz="1000" kern="1200" noProof="0" dirty="0" smtClean="0">
                <a:solidFill>
                  <a:schemeClr val="tx1"/>
                </a:solidFill>
                <a:effectLst/>
                <a:latin typeface="Arial"/>
                <a:ea typeface="+mn-ea"/>
                <a:cs typeface="+mn-cs"/>
              </a:rPr>
              <a:t> von den </a:t>
            </a:r>
            <a:r>
              <a:rPr lang="en-US" sz="1000" kern="1200" noProof="0" dirty="0" err="1" smtClean="0">
                <a:solidFill>
                  <a:schemeClr val="tx1"/>
                </a:solidFill>
                <a:effectLst/>
                <a:latin typeface="Arial"/>
                <a:ea typeface="+mn-ea"/>
                <a:cs typeface="+mn-cs"/>
              </a:rPr>
              <a:t>Erwartungen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abweichen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können</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vorausschauenden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Aussagen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geben</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Sicht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dem</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Zeitpunkt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wieder</a:t>
            </a:r>
            <a:r>
              <a:rPr lang="en-US" sz="1000" kern="1200" noProof="0" dirty="0" smtClean="0">
                <a:solidFill>
                  <a:schemeClr val="tx1"/>
                </a:solidFill>
                <a:effectLst/>
                <a:latin typeface="Arial"/>
                <a:ea typeface="+mn-ea"/>
                <a:cs typeface="+mn-cs"/>
              </a:rPr>
              <a:t>, </a:t>
            </a:r>
            <a:br>
              <a:rPr lang="en-US" sz="1000" kern="1200" noProof="0" dirty="0" smtClean="0">
                <a:solidFill>
                  <a:schemeClr val="tx1"/>
                </a:solidFill>
                <a:effectLst/>
                <a:latin typeface="Arial"/>
                <a:ea typeface="+mn-ea"/>
                <a:cs typeface="+mn-cs"/>
              </a:rPr>
            </a:b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dem</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sie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getätigt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wurden</a:t>
            </a:r>
            <a:r>
              <a:rPr lang="en-US" sz="1000" kern="1200" noProof="0" dirty="0" smtClean="0">
                <a:solidFill>
                  <a:schemeClr val="tx1"/>
                </a:solidFill>
                <a:effectLst/>
                <a:latin typeface="Arial"/>
                <a:ea typeface="+mn-ea"/>
                <a:cs typeface="+mn-cs"/>
              </a:rPr>
              <a:t>. Dem </a:t>
            </a:r>
            <a:r>
              <a:rPr lang="en-US" sz="1000" kern="1200" noProof="0" dirty="0" err="1" smtClean="0">
                <a:solidFill>
                  <a:schemeClr val="tx1"/>
                </a:solidFill>
                <a:effectLst/>
                <a:latin typeface="Arial"/>
                <a:ea typeface="+mn-ea"/>
                <a:cs typeface="+mn-cs"/>
              </a:rPr>
              <a:t>Leser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wird</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empfohlen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diesen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Aussagen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kein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übertriebenes</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Vertrauen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schenken</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sich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bei</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Kaufentscheidungen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nicht</a:t>
            </a:r>
            <a:r>
              <a:rPr lang="en-US" sz="1000" kern="1200" noProof="0" dirty="0" smtClean="0">
                <a:solidFill>
                  <a:schemeClr val="tx1"/>
                </a:solidFill>
                <a:effectLst/>
                <a:latin typeface="Arial"/>
                <a:ea typeface="+mn-ea"/>
                <a:cs typeface="+mn-cs"/>
              </a:rPr>
              <a:t> auf </a:t>
            </a:r>
            <a:r>
              <a:rPr lang="en-US" sz="1000" kern="1200" noProof="0" dirty="0" err="1" smtClean="0">
                <a:solidFill>
                  <a:schemeClr val="tx1"/>
                </a:solidFill>
                <a:effectLst/>
                <a:latin typeface="Arial"/>
                <a:ea typeface="+mn-ea"/>
                <a:cs typeface="+mn-cs"/>
              </a:rPr>
              <a:t>sie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stützen</a:t>
            </a:r>
            <a:r>
              <a:rPr lang="en-US" sz="1000" kern="1200" noProof="0" dirty="0" smtClean="0">
                <a:solidFill>
                  <a:schemeClr val="tx1"/>
                </a:solidFill>
                <a:effectLst/>
                <a:latin typeface="Arial"/>
                <a:ea typeface="+mn-ea"/>
                <a:cs typeface="+mn-cs"/>
              </a:rPr>
              <a:t>.</a:t>
            </a:r>
          </a:p>
        </p:txBody>
      </p:sp>
    </p:spTree>
    <p:extLst>
      <p:ext uri="{BB962C8B-B14F-4D97-AF65-F5344CB8AC3E}">
        <p14:creationId xmlns:p14="http://schemas.microsoft.com/office/powerpoint/2010/main" val="5129455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84EAB7D7-3608-4730-B2E2-670834DF882C}" type="datetimeFigureOut">
              <a:rPr lang="en-US" smtClean="0"/>
              <a:t>7/7/2015</a:t>
            </a:fld>
            <a:endParaRPr lang="en-US"/>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857071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rot="5400000">
            <a:off x="10155639" y="1790701"/>
            <a:ext cx="990599" cy="304799"/>
          </a:xfrm>
          <a:prstGeom prst="rect">
            <a:avLst/>
          </a:prstGeom>
        </p:spPr>
        <p:txBody>
          <a:bodyPr/>
          <a:lstStyle/>
          <a:p>
            <a:fld id="{84EAB7D7-3608-4730-B2E2-670834DF882C}" type="datetimeFigureOut">
              <a:rPr lang="en-US" smtClean="0"/>
              <a:t>7/7/2015</a:t>
            </a:fld>
            <a:endParaRPr lang="en-US"/>
          </a:p>
        </p:txBody>
      </p:sp>
      <p:sp>
        <p:nvSpPr>
          <p:cNvPr id="6" name="Footer Placeholder 5"/>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C03DC3-7105-48B8-B3FB-ACB7AC3664A3}" type="datetimeFigureOut">
              <a:rPr lang="en-US" smtClean="0">
                <a:solidFill>
                  <a:prstClr val="black">
                    <a:tint val="75000"/>
                  </a:prstClr>
                </a:solidFill>
              </a:rPr>
              <a:pPr/>
              <a:t>7/7/2015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32AC05-DB6C-4F04-9645-EE13032243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68318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C03DC3-7105-48B8-B3FB-ACB7AC3664A3}" type="datetimeFigureOut">
              <a:rPr lang="en-US" smtClean="0">
                <a:solidFill>
                  <a:prstClr val="black">
                    <a:tint val="75000"/>
                  </a:prstClr>
                </a:solidFill>
              </a:rPr>
              <a:pPr/>
              <a:t>7/7/2015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32AC05-DB6C-4F04-9645-EE13032243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83659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C03DC3-7105-48B8-B3FB-ACB7AC3664A3}" type="datetimeFigureOut">
              <a:rPr lang="en-US" smtClean="0">
                <a:solidFill>
                  <a:prstClr val="black">
                    <a:tint val="75000"/>
                  </a:prstClr>
                </a:solidFill>
              </a:rPr>
              <a:pPr/>
              <a:t>7/7/2015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32AC05-DB6C-4F04-9645-EE13032243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21384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C03DC3-7105-48B8-B3FB-ACB7AC3664A3}" type="datetimeFigureOut">
              <a:rPr lang="en-US" smtClean="0">
                <a:solidFill>
                  <a:prstClr val="black">
                    <a:tint val="75000"/>
                  </a:prstClr>
                </a:solidFill>
              </a:rPr>
              <a:pPr/>
              <a:t>7/7/2015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032AC05-DB6C-4F04-9645-EE13032243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28475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C03DC3-7105-48B8-B3FB-ACB7AC3664A3}" type="datetimeFigureOut">
              <a:rPr lang="en-US" smtClean="0">
                <a:solidFill>
                  <a:prstClr val="black">
                    <a:tint val="75000"/>
                  </a:prstClr>
                </a:solidFill>
              </a:rPr>
              <a:pPr/>
              <a:t>7/7/2015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032AC05-DB6C-4F04-9645-EE13032243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1989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C03DC3-7105-48B8-B3FB-ACB7AC3664A3}" type="datetimeFigureOut">
              <a:rPr lang="en-US" smtClean="0">
                <a:solidFill>
                  <a:prstClr val="black">
                    <a:tint val="75000"/>
                  </a:prstClr>
                </a:solidFill>
              </a:rPr>
              <a:pPr/>
              <a:t>7/7/2015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032AC05-DB6C-4F04-9645-EE13032243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94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324000"/>
            <a:ext cx="11328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8151" y="6081714"/>
            <a:ext cx="1222604" cy="454025"/>
          </a:xfrm>
          <a:prstGeom prst="rect">
            <a:avLst/>
          </a:prstGeom>
        </p:spPr>
      </p:pic>
      <p:sp>
        <p:nvSpPr>
          <p:cNvPr id="6" name="Subtitle 2"/>
          <p:cNvSpPr>
            <a:spLocks noGrp="1"/>
          </p:cNvSpPr>
          <p:nvPr>
            <p:ph type="subTitle" idx="1" hasCustomPrompt="1"/>
          </p:nvPr>
        </p:nvSpPr>
        <p:spPr bwMode="gray">
          <a:xfrm>
            <a:off x="432000" y="1499871"/>
            <a:ext cx="912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5" name="Rectangle 4"/>
          <p:cNvSpPr/>
          <p:nvPr/>
        </p:nvSpPr>
        <p:spPr bwMode="gray">
          <a:xfrm>
            <a:off x="432000" y="0"/>
            <a:ext cx="11328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3963048"/>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03DC3-7105-48B8-B3FB-ACB7AC3664A3}" type="datetimeFigureOut">
              <a:rPr lang="en-US" smtClean="0">
                <a:solidFill>
                  <a:prstClr val="black">
                    <a:tint val="75000"/>
                  </a:prstClr>
                </a:solidFill>
              </a:rPr>
              <a:pPr/>
              <a:t>7/7/2015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032AC05-DB6C-4F04-9645-EE13032243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73718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C03DC3-7105-48B8-B3FB-ACB7AC3664A3}" type="datetimeFigureOut">
              <a:rPr lang="en-US" smtClean="0">
                <a:solidFill>
                  <a:prstClr val="black">
                    <a:tint val="75000"/>
                  </a:prstClr>
                </a:solidFill>
              </a:rPr>
              <a:pPr/>
              <a:t>7/7/2015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032AC05-DB6C-4F04-9645-EE13032243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2727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C03DC3-7105-48B8-B3FB-ACB7AC3664A3}" type="datetimeFigureOut">
              <a:rPr lang="en-US" smtClean="0">
                <a:solidFill>
                  <a:prstClr val="black">
                    <a:tint val="75000"/>
                  </a:prstClr>
                </a:solidFill>
              </a:rPr>
              <a:pPr/>
              <a:t>7/7/2015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032AC05-DB6C-4F04-9645-EE13032243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473490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C03DC3-7105-48B8-B3FB-ACB7AC3664A3}" type="datetimeFigureOut">
              <a:rPr lang="en-US" smtClean="0">
                <a:solidFill>
                  <a:prstClr val="black">
                    <a:tint val="75000"/>
                  </a:prstClr>
                </a:solidFill>
              </a:rPr>
              <a:pPr/>
              <a:t>7/7/2015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32AC05-DB6C-4F04-9645-EE13032243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36499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C03DC3-7105-48B8-B3FB-ACB7AC3664A3}" type="datetimeFigureOut">
              <a:rPr lang="en-US" smtClean="0">
                <a:solidFill>
                  <a:prstClr val="black">
                    <a:tint val="75000"/>
                  </a:prstClr>
                </a:solidFill>
              </a:rPr>
              <a:pPr/>
              <a:t>7/7/2015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32AC05-DB6C-4F04-9645-EE13032243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253827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432000" y="-1"/>
            <a:ext cx="11328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800" kern="0" dirty="0" smtClean="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552000" y="324000"/>
            <a:ext cx="1104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151" y="6081714"/>
            <a:ext cx="1222604" cy="454025"/>
          </a:xfrm>
          <a:prstGeom prst="rect">
            <a:avLst/>
          </a:prstGeom>
        </p:spPr>
      </p:pic>
      <p:sp>
        <p:nvSpPr>
          <p:cNvPr id="5" name="Rectangle 4"/>
          <p:cNvSpPr/>
          <p:nvPr userDrawn="1"/>
        </p:nvSpPr>
        <p:spPr bwMode="gray">
          <a:xfrm>
            <a:off x="432000" y="0"/>
            <a:ext cx="11328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552000" y="1499871"/>
            <a:ext cx="912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extLst>
      <p:ext uri="{BB962C8B-B14F-4D97-AF65-F5344CB8AC3E}">
        <p14:creationId xmlns:p14="http://schemas.microsoft.com/office/powerpoint/2010/main" val="40451563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432000" y="-1"/>
            <a:ext cx="11328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800" kern="0" dirty="0" smtClean="0">
              <a:solidFill>
                <a:srgbClr val="000000"/>
              </a:solidFill>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151" y="6081714"/>
            <a:ext cx="1222604" cy="454025"/>
          </a:xfrm>
          <a:prstGeom prst="rect">
            <a:avLst/>
          </a:prstGeom>
        </p:spPr>
      </p:pic>
      <p:sp>
        <p:nvSpPr>
          <p:cNvPr id="5" name="Rectangle 4"/>
          <p:cNvSpPr/>
          <p:nvPr userDrawn="1"/>
        </p:nvSpPr>
        <p:spPr bwMode="gray">
          <a:xfrm>
            <a:off x="432000" y="0"/>
            <a:ext cx="11328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552000" y="1499871"/>
            <a:ext cx="912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552000" y="324000"/>
            <a:ext cx="1104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Tree>
    <p:extLst>
      <p:ext uri="{BB962C8B-B14F-4D97-AF65-F5344CB8AC3E}">
        <p14:creationId xmlns:p14="http://schemas.microsoft.com/office/powerpoint/2010/main" val="35486906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2000" y="324000"/>
            <a:ext cx="1104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151" y="6081714"/>
            <a:ext cx="1222604" cy="454025"/>
          </a:xfrm>
          <a:prstGeom prst="rect">
            <a:avLst/>
          </a:prstGeom>
        </p:spPr>
      </p:pic>
      <p:sp>
        <p:nvSpPr>
          <p:cNvPr id="6" name="Subtitle 2"/>
          <p:cNvSpPr>
            <a:spLocks noGrp="1"/>
          </p:cNvSpPr>
          <p:nvPr>
            <p:ph type="subTitle" idx="1" hasCustomPrompt="1"/>
          </p:nvPr>
        </p:nvSpPr>
        <p:spPr bwMode="gray">
          <a:xfrm>
            <a:off x="552000" y="1499871"/>
            <a:ext cx="912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extLst>
      <p:ext uri="{BB962C8B-B14F-4D97-AF65-F5344CB8AC3E}">
        <p14:creationId xmlns:p14="http://schemas.microsoft.com/office/powerpoint/2010/main" val="7351037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151" y="6081714"/>
            <a:ext cx="1222604" cy="454025"/>
          </a:xfrm>
          <a:prstGeom prst="rect">
            <a:avLst/>
          </a:prstGeom>
        </p:spPr>
      </p:pic>
      <p:sp>
        <p:nvSpPr>
          <p:cNvPr id="6" name="Subtitle 2"/>
          <p:cNvSpPr>
            <a:spLocks noGrp="1"/>
          </p:cNvSpPr>
          <p:nvPr>
            <p:ph type="subTitle" idx="1" hasCustomPrompt="1"/>
          </p:nvPr>
        </p:nvSpPr>
        <p:spPr bwMode="gray">
          <a:xfrm>
            <a:off x="552000" y="1499871"/>
            <a:ext cx="912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552000" y="324000"/>
            <a:ext cx="1104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Tree>
    <p:extLst>
      <p:ext uri="{BB962C8B-B14F-4D97-AF65-F5344CB8AC3E}">
        <p14:creationId xmlns:p14="http://schemas.microsoft.com/office/powerpoint/2010/main" val="2573853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432200" y="1"/>
            <a:ext cx="11328000" cy="2295525"/>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432000" y="2444400"/>
            <a:ext cx="11328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432000" y="3506401"/>
            <a:ext cx="113284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2001" y="6081714"/>
            <a:ext cx="1222604" cy="454025"/>
          </a:xfrm>
          <a:prstGeom prst="rect">
            <a:avLst/>
          </a:prstGeom>
        </p:spPr>
      </p:pic>
    </p:spTree>
    <p:extLst>
      <p:ext uri="{BB962C8B-B14F-4D97-AF65-F5344CB8AC3E}">
        <p14:creationId xmlns:p14="http://schemas.microsoft.com/office/powerpoint/2010/main" val="246722826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2001" y="6081714"/>
            <a:ext cx="1222604" cy="454025"/>
          </a:xfrm>
          <a:prstGeom prst="rect">
            <a:avLst/>
          </a:prstGeom>
        </p:spPr>
      </p:pic>
      <p:sp>
        <p:nvSpPr>
          <p:cNvPr id="6" name="Subtitle 2"/>
          <p:cNvSpPr>
            <a:spLocks noGrp="1"/>
          </p:cNvSpPr>
          <p:nvPr>
            <p:ph type="subTitle" idx="1" hasCustomPrompt="1"/>
          </p:nvPr>
        </p:nvSpPr>
        <p:spPr bwMode="gray">
          <a:xfrm>
            <a:off x="432000" y="1499871"/>
            <a:ext cx="912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32000" y="324000"/>
            <a:ext cx="11328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p:nvSpPr>
        <p:spPr bwMode="gray">
          <a:xfrm>
            <a:off x="432000" y="0"/>
            <a:ext cx="11328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66740160"/>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432000" y="162000"/>
            <a:ext cx="11328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432000" y="2444400"/>
            <a:ext cx="11328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432000" y="0"/>
            <a:ext cx="11328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432000" y="3506401"/>
            <a:ext cx="113284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2001" y="6081714"/>
            <a:ext cx="1222604" cy="454025"/>
          </a:xfrm>
          <a:prstGeom prst="rect">
            <a:avLst/>
          </a:prstGeom>
        </p:spPr>
      </p:pic>
    </p:spTree>
    <p:extLst>
      <p:ext uri="{BB962C8B-B14F-4D97-AF65-F5344CB8AC3E}">
        <p14:creationId xmlns:p14="http://schemas.microsoft.com/office/powerpoint/2010/main" val="91438684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32000" y="2444400"/>
            <a:ext cx="11328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432000" y="0"/>
            <a:ext cx="11328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432000" y="4604385"/>
            <a:ext cx="113284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2001" y="478632"/>
            <a:ext cx="2443073" cy="907257"/>
          </a:xfrm>
          <a:prstGeom prst="rect">
            <a:avLst/>
          </a:prstGeom>
        </p:spPr>
      </p:pic>
    </p:spTree>
    <p:extLst>
      <p:ext uri="{BB962C8B-B14F-4D97-AF65-F5344CB8AC3E}">
        <p14:creationId xmlns:p14="http://schemas.microsoft.com/office/powerpoint/2010/main" val="264155495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432001" y="1692000"/>
            <a:ext cx="11326284"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extLst>
      <p:ext uri="{BB962C8B-B14F-4D97-AF65-F5344CB8AC3E}">
        <p14:creationId xmlns:p14="http://schemas.microsoft.com/office/powerpoint/2010/main" val="20424693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33933943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432001" y="1690687"/>
            <a:ext cx="11326284"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6760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432000" y="1691999"/>
            <a:ext cx="5553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6400" y="1691999"/>
            <a:ext cx="5553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10990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324000"/>
            <a:ext cx="11328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432000" y="1691999"/>
            <a:ext cx="36288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1200" y="1691999"/>
            <a:ext cx="36288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94300" y="1691999"/>
            <a:ext cx="36288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12612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60800" y="1690688"/>
            <a:ext cx="4104000" cy="4391025"/>
          </a:xfrm>
          <a:solidFill>
            <a:schemeClr val="bg1">
              <a:lumMod val="95000"/>
            </a:schemeClr>
          </a:solidFill>
        </p:spPr>
        <p:txBody>
          <a:bodyPr tIns="1296000"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432000" y="1690688"/>
            <a:ext cx="6984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532722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6400" y="1692000"/>
            <a:ext cx="55536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432000" y="1692000"/>
            <a:ext cx="5553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801278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67072" y="1692000"/>
            <a:ext cx="6984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432000" y="1692000"/>
            <a:ext cx="4104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36543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432200" y="1"/>
            <a:ext cx="11328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432000" y="2444400"/>
            <a:ext cx="11328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432000" y="3506401"/>
            <a:ext cx="113284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2001" y="6081714"/>
            <a:ext cx="1222604" cy="454025"/>
          </a:xfrm>
          <a:prstGeom prst="rect">
            <a:avLst/>
          </a:prstGeom>
        </p:spPr>
      </p:pic>
    </p:spTree>
    <p:extLst>
      <p:ext uri="{BB962C8B-B14F-4D97-AF65-F5344CB8AC3E}">
        <p14:creationId xmlns:p14="http://schemas.microsoft.com/office/powerpoint/2010/main" val="122883282"/>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432000" y="1690688"/>
            <a:ext cx="55536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6400" y="1690688"/>
            <a:ext cx="55536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432000" y="3573491"/>
            <a:ext cx="55536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6400" y="3573491"/>
            <a:ext cx="55536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Tree>
    <p:extLst>
      <p:ext uri="{BB962C8B-B14F-4D97-AF65-F5344CB8AC3E}">
        <p14:creationId xmlns:p14="http://schemas.microsoft.com/office/powerpoint/2010/main" val="156869151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436032" y="1690689"/>
            <a:ext cx="11324167"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extLst>
      <p:ext uri="{BB962C8B-B14F-4D97-AF65-F5344CB8AC3E}">
        <p14:creationId xmlns:p14="http://schemas.microsoft.com/office/powerpoint/2010/main" val="214495070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432001" y="1692000"/>
            <a:ext cx="11326284"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104253122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1"/>
          <p:cNvSpPr txBox="1"/>
          <p:nvPr userDrawn="1"/>
        </p:nvSpPr>
        <p:spPr bwMode="black">
          <a:xfrm>
            <a:off x="432001" y="6636184"/>
            <a:ext cx="1689565" cy="123111"/>
          </a:xfrm>
          <a:prstGeom prst="rect">
            <a:avLst/>
          </a:prstGeom>
          <a:noFill/>
        </p:spPr>
        <p:txBody>
          <a:bodyPr wrap="none" lIns="0" tIns="0" rIns="0" bIns="0" rtlCol="0">
            <a:spAutoFit/>
          </a:bodyPr>
          <a:lstStyle/>
          <a:p>
            <a:pPr marL="133350" indent="-133350">
              <a:buClr>
                <a:srgbClr val="000000"/>
              </a:buClr>
              <a:buFont typeface="Arial" pitchFamily="34" charset="0"/>
              <a:buChar char="©"/>
            </a:pPr>
            <a:r>
              <a:rPr lang="en-US" sz="800" dirty="0" smtClean="0">
                <a:solidFill>
                  <a:sysClr val="windowText" lastClr="000000"/>
                </a:solidFill>
              </a:rPr>
              <a:t>2013 SAP AG. All rights reserved.</a:t>
            </a:r>
          </a:p>
        </p:txBody>
      </p:sp>
      <p:sp>
        <p:nvSpPr>
          <p:cNvPr id="3" name="TextBox 2"/>
          <p:cNvSpPr txBox="1"/>
          <p:nvPr userDrawn="1"/>
        </p:nvSpPr>
        <p:spPr bwMode="black">
          <a:xfrm>
            <a:off x="11639399" y="6636184"/>
            <a:ext cx="125034" cy="123111"/>
          </a:xfrm>
          <a:prstGeom prst="rect">
            <a:avLst/>
          </a:prstGeom>
          <a:noFill/>
        </p:spPr>
        <p:txBody>
          <a:bodyPr wrap="none" lIns="0" tIns="0" rIns="0" bIns="0" rtlCol="0">
            <a:spAutoFit/>
          </a:bodyPr>
          <a:lstStyle/>
          <a:p>
            <a:pPr marL="93663" indent="-93663" algn="r">
              <a:buClr>
                <a:srgbClr val="666666"/>
              </a:buClr>
              <a:buFont typeface="Arial" pitchFamily="34" charset="0"/>
              <a:buNone/>
            </a:pPr>
            <a:fld id="{0BDC132A-5C91-4078-9777-31DA19A62E0A}" type="slidenum">
              <a:rPr lang="en-US" sz="800" smtClean="0">
                <a:solidFill>
                  <a:srgbClr val="000000"/>
                </a:solidFill>
              </a:rPr>
              <a:pPr marL="93663" indent="-93663" algn="r">
                <a:buClr>
                  <a:srgbClr val="666666"/>
                </a:buClr>
                <a:buFont typeface="Arial" pitchFamily="34" charset="0"/>
                <a:buNone/>
              </a:pPr>
              <a:t>‹#›</a:t>
            </a:fld>
            <a:endParaRPr lang="en-US" sz="800" dirty="0" smtClean="0">
              <a:solidFill>
                <a:srgbClr val="000000"/>
              </a:solidFill>
            </a:endParaRPr>
          </a:p>
        </p:txBody>
      </p:sp>
    </p:spTree>
    <p:extLst>
      <p:ext uri="{BB962C8B-B14F-4D97-AF65-F5344CB8AC3E}">
        <p14:creationId xmlns:p14="http://schemas.microsoft.com/office/powerpoint/2010/main" val="99210738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432000" y="324000"/>
            <a:ext cx="7081597" cy="756000"/>
          </a:xfrm>
          <a:prstGeom prst="rect">
            <a:avLst/>
          </a:prstGeom>
        </p:spPr>
        <p:txBody>
          <a:bodyPr vert="horz" lIns="0" tIns="0" rIns="0" bIns="0" rtlCol="0" anchor="ctr" anchorCtr="0">
            <a:noAutofit/>
          </a:bodyPr>
          <a:lstStyle/>
          <a:p>
            <a:pPr>
              <a:spcBef>
                <a:spcPct val="0"/>
              </a:spcBef>
            </a:pPr>
            <a:r>
              <a:rPr lang="en-US" sz="2400" b="1" dirty="0" smtClean="0">
                <a:solidFill>
                  <a:srgbClr val="666666"/>
                </a:solidFill>
                <a:ea typeface="+mj-ea"/>
                <a:cs typeface="+mj-cs"/>
              </a:rPr>
              <a:t>© 2013 SAP AG. All rights reserved.</a:t>
            </a:r>
          </a:p>
        </p:txBody>
      </p:sp>
      <p:sp>
        <p:nvSpPr>
          <p:cNvPr id="5" name="TextBox 4"/>
          <p:cNvSpPr txBox="1"/>
          <p:nvPr userDrawn="1"/>
        </p:nvSpPr>
        <p:spPr bwMode="gray">
          <a:xfrm>
            <a:off x="432000" y="1692000"/>
            <a:ext cx="11205819" cy="2000548"/>
          </a:xfrm>
          <a:prstGeom prst="rect">
            <a:avLst/>
          </a:prstGeom>
          <a:noFill/>
        </p:spPr>
        <p:txBody>
          <a:bodyPr wrap="square" lIns="0" tIns="0" rIns="0" bIns="0" rtlCol="0">
            <a:spAutoFit/>
          </a:bodyPr>
          <a:lstStyle/>
          <a:p>
            <a:pPr>
              <a:spcBef>
                <a:spcPts val="1200"/>
              </a:spcBef>
            </a:pPr>
            <a:r>
              <a:rPr lang="en-US" sz="1000" noProof="1" smtClean="0">
                <a:solidFill>
                  <a:srgbClr val="000000"/>
                </a:solidFill>
                <a:ea typeface="MS PGothic" pitchFamily="34" charset="-128"/>
              </a:rPr>
              <a:t>No part of this publication may be reproduced or transmitted in any form or for any purpose without the express permission of SAP AG. </a:t>
            </a:r>
            <a:br>
              <a:rPr lang="en-US" sz="1000" noProof="1" smtClean="0">
                <a:solidFill>
                  <a:srgbClr val="000000"/>
                </a:solidFill>
                <a:ea typeface="MS PGothic" pitchFamily="34" charset="-128"/>
              </a:rPr>
            </a:br>
            <a:r>
              <a:rPr lang="en-US" sz="1000" noProof="1" smtClean="0">
                <a:solidFill>
                  <a:srgbClr val="000000"/>
                </a:solidFill>
                <a:ea typeface="MS PGothic" pitchFamily="34" charset="-128"/>
              </a:rPr>
              <a:t>The information contained herein may be changed without prior notice.</a:t>
            </a:r>
          </a:p>
          <a:p>
            <a:pPr>
              <a:spcBef>
                <a:spcPts val="1200"/>
              </a:spcBef>
            </a:pPr>
            <a:r>
              <a:rPr lang="en-US" sz="1000" noProof="1" smtClean="0">
                <a:solidFill>
                  <a:srgbClr val="000000"/>
                </a:solidFill>
                <a:ea typeface="MS PGothic" pitchFamily="34" charset="-128"/>
              </a:rPr>
              <a:t>Some software products marketed by SAP AG and its distributors contain proprietary software components of other software vendors.</a:t>
            </a:r>
          </a:p>
          <a:p>
            <a:pPr>
              <a:spcBef>
                <a:spcPts val="1200"/>
              </a:spcBef>
            </a:pPr>
            <a:r>
              <a:rPr lang="en-US" sz="1000" noProof="1" smtClean="0">
                <a:solidFill>
                  <a:srgbClr val="000000"/>
                </a:solidFill>
                <a:ea typeface="MS PGothic" pitchFamily="34" charset="-128"/>
              </a:rPr>
              <a:t>National product specifications may vary.</a:t>
            </a:r>
          </a:p>
          <a:p>
            <a:pPr>
              <a:spcBef>
                <a:spcPts val="1200"/>
              </a:spcBef>
            </a:pPr>
            <a:r>
              <a:rPr lang="en-US" sz="1000" noProof="1" smtClean="0">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000" noProof="1" smtClean="0">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000" noProof="1" smtClean="0">
                <a:solidFill>
                  <a:srgbClr val="000000"/>
                </a:solidFill>
                <a:ea typeface="MS PGothic" pitchFamily="34" charset="-128"/>
              </a:rPr>
            </a:br>
            <a:r>
              <a:rPr lang="en-US" sz="1000" noProof="1" smtClean="0">
                <a:solidFill>
                  <a:srgbClr val="000000"/>
                </a:solidFill>
                <a:ea typeface="MS PGothic" pitchFamily="34" charset="-128"/>
              </a:rPr>
              <a:t>Please see </a:t>
            </a:r>
            <a:r>
              <a:rPr lang="en-US" sz="1000" noProof="1" smtClean="0">
                <a:solidFill>
                  <a:srgbClr val="000000"/>
                </a:solidFill>
                <a:ea typeface="MS PGothic" pitchFamily="34" charset="-128"/>
                <a:hlinkClick r:id="rId2"/>
              </a:rPr>
              <a:t>http://www.sap.com/corporate-en/legal/copyright/index.epx#trademark</a:t>
            </a:r>
            <a:r>
              <a:rPr lang="en-US" sz="1000" noProof="1" smtClean="0">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38072285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432000" y="324000"/>
            <a:ext cx="9812667" cy="756000"/>
          </a:xfrm>
          <a:prstGeom prst="rect">
            <a:avLst/>
          </a:prstGeom>
        </p:spPr>
        <p:txBody>
          <a:bodyPr vert="horz" lIns="0" tIns="0" rIns="0" bIns="0" rtlCol="0" anchor="ctr" anchorCtr="0">
            <a:noAutofit/>
          </a:bodyPr>
          <a:lstStyle/>
          <a:p>
            <a:pPr>
              <a:spcBef>
                <a:spcPct val="0"/>
              </a:spcBef>
              <a:defRPr/>
            </a:pPr>
            <a:r>
              <a:rPr lang="en-US" sz="2400" b="1" dirty="0" smtClean="0">
                <a:solidFill>
                  <a:srgbClr val="666666"/>
                </a:solidFill>
                <a:ea typeface="+mj-ea"/>
                <a:cs typeface="+mj-cs"/>
              </a:rPr>
              <a:t>© 2013 SAP AG. </a:t>
            </a:r>
            <a:r>
              <a:rPr lang="en-US" sz="2400" b="1" dirty="0" err="1" smtClean="0">
                <a:solidFill>
                  <a:srgbClr val="666666"/>
                </a:solidFill>
                <a:ea typeface="+mj-ea"/>
                <a:cs typeface="+mj-cs"/>
              </a:rPr>
              <a:t>Alle</a:t>
            </a:r>
            <a:r>
              <a:rPr lang="en-US" sz="2400" b="1" dirty="0" smtClean="0">
                <a:solidFill>
                  <a:srgbClr val="666666"/>
                </a:solidFill>
                <a:ea typeface="+mj-ea"/>
                <a:cs typeface="+mj-cs"/>
              </a:rPr>
              <a:t> </a:t>
            </a:r>
            <a:r>
              <a:rPr lang="en-US" sz="2400" b="1" dirty="0" err="1" smtClean="0">
                <a:solidFill>
                  <a:srgbClr val="666666"/>
                </a:solidFill>
                <a:ea typeface="+mj-ea"/>
                <a:cs typeface="+mj-cs"/>
              </a:rPr>
              <a:t>Rechte</a:t>
            </a:r>
            <a:r>
              <a:rPr lang="en-US" sz="2400" b="1" dirty="0" smtClean="0">
                <a:solidFill>
                  <a:srgbClr val="666666"/>
                </a:solidFill>
                <a:ea typeface="+mj-ea"/>
                <a:cs typeface="+mj-cs"/>
              </a:rPr>
              <a:t> </a:t>
            </a:r>
            <a:r>
              <a:rPr lang="en-US" sz="2400" b="1" dirty="0" err="1" smtClean="0">
                <a:solidFill>
                  <a:srgbClr val="666666"/>
                </a:solidFill>
                <a:ea typeface="+mj-ea"/>
                <a:cs typeface="+mj-cs"/>
              </a:rPr>
              <a:t>vorbehalten</a:t>
            </a:r>
            <a:r>
              <a:rPr lang="en-US" sz="2400" b="1" dirty="0" smtClean="0">
                <a:solidFill>
                  <a:srgbClr val="666666"/>
                </a:solidFill>
                <a:ea typeface="+mj-ea"/>
                <a:cs typeface="+mj-cs"/>
              </a:rPr>
              <a:t>.</a:t>
            </a:r>
          </a:p>
        </p:txBody>
      </p:sp>
      <p:sp>
        <p:nvSpPr>
          <p:cNvPr id="6" name="TextBox 5"/>
          <p:cNvSpPr txBox="1"/>
          <p:nvPr userDrawn="1"/>
        </p:nvSpPr>
        <p:spPr bwMode="gray">
          <a:xfrm>
            <a:off x="432000" y="1692001"/>
            <a:ext cx="11205819" cy="2000548"/>
          </a:xfrm>
          <a:prstGeom prst="rect">
            <a:avLst/>
          </a:prstGeom>
          <a:noFill/>
        </p:spPr>
        <p:txBody>
          <a:bodyPr wrap="square" lIns="0" tIns="0" rIns="0" bIns="0" rtlCol="0">
            <a:spAutoFit/>
          </a:bodyPr>
          <a:lstStyle/>
          <a:p>
            <a:pPr>
              <a:spcBef>
                <a:spcPts val="1200"/>
              </a:spcBef>
            </a:pPr>
            <a:r>
              <a:rPr lang="en-US" sz="1000" noProof="1" smtClean="0">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a:spcBef>
                <a:spcPts val="1200"/>
              </a:spcBef>
            </a:pPr>
            <a:r>
              <a:rPr lang="en-US" sz="1000" noProof="1" smtClean="0">
                <a:solidFill>
                  <a:srgbClr val="000000"/>
                </a:solidFill>
                <a:ea typeface="MS PGothic" pitchFamily="34" charset="-128"/>
              </a:rPr>
              <a:t>Einige der von der SAP AG und ihren Distributoren vermarkteten Softwareprodukte enthalten proprietäre Softwarekomponenten anderer Softwareanbieter.</a:t>
            </a:r>
          </a:p>
          <a:p>
            <a:pPr>
              <a:spcBef>
                <a:spcPts val="1200"/>
              </a:spcBef>
            </a:pPr>
            <a:r>
              <a:rPr lang="en-US" sz="1000" noProof="1" smtClean="0">
                <a:solidFill>
                  <a:srgbClr val="000000"/>
                </a:solidFill>
                <a:ea typeface="MS PGothic" pitchFamily="34" charset="-128"/>
              </a:rPr>
              <a:t>Produkte können länderspezifische Unterschiede aufweisen.</a:t>
            </a:r>
          </a:p>
          <a:p>
            <a:pPr>
              <a:spcBef>
                <a:spcPts val="1200"/>
              </a:spcBef>
            </a:pPr>
            <a:r>
              <a:rPr lang="en-US" sz="1000" noProof="1" smtClean="0">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en-US" sz="1000" noProof="1" smtClean="0">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en-US" sz="1000" noProof="1" smtClean="0">
                <a:solidFill>
                  <a:srgbClr val="000000"/>
                </a:solidFill>
                <a:ea typeface="MS PGothic" pitchFamily="34" charset="-128"/>
                <a:hlinkClick r:id="rId2"/>
              </a:rPr>
              <a:t>http://www.sap.com/corporate-en/legal/copyright/index.epx#trademark</a:t>
            </a:r>
            <a:r>
              <a:rPr lang="en-US" sz="1000" noProof="1" smtClean="0">
                <a:solidFill>
                  <a:srgbClr val="000000"/>
                </a:solidFill>
                <a:ea typeface="MS PGothic" pitchFamily="34" charset="-128"/>
              </a:rPr>
              <a:t>.</a:t>
            </a:r>
          </a:p>
        </p:txBody>
      </p:sp>
    </p:spTree>
    <p:extLst>
      <p:ext uri="{BB962C8B-B14F-4D97-AF65-F5344CB8AC3E}">
        <p14:creationId xmlns:p14="http://schemas.microsoft.com/office/powerpoint/2010/main" val="13216476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76B1EB5-0E57-41D6-9439-916DE8E1AA4E}" type="datetimeFigureOut">
              <a:rPr lang="en-US" smtClean="0">
                <a:solidFill>
                  <a:srgbClr val="000000"/>
                </a:solidFill>
              </a:rPr>
              <a:pPr/>
              <a:t>7/7/2015</a:t>
            </a:fld>
            <a:endParaRPr lang="en-US" dirty="0">
              <a:solidFill>
                <a:srgbClr val="000000"/>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srgbClr val="000000"/>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AC75F326-24A6-4A3B-8564-30B90CFA1C9F}"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395518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432000" y="162000"/>
            <a:ext cx="11328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432000" y="2444400"/>
            <a:ext cx="11328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p:nvSpPr>
        <p:spPr bwMode="gray">
          <a:xfrm>
            <a:off x="432000" y="0"/>
            <a:ext cx="11328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432000" y="3506401"/>
            <a:ext cx="113284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2001" y="6081714"/>
            <a:ext cx="1222604" cy="454025"/>
          </a:xfrm>
          <a:prstGeom prst="rect">
            <a:avLst/>
          </a:prstGeom>
        </p:spPr>
      </p:pic>
    </p:spTree>
    <p:extLst>
      <p:ext uri="{BB962C8B-B14F-4D97-AF65-F5344CB8AC3E}">
        <p14:creationId xmlns:p14="http://schemas.microsoft.com/office/powerpoint/2010/main" val="318088129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32000" y="2444400"/>
            <a:ext cx="11328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p:nvSpPr>
        <p:spPr bwMode="gray">
          <a:xfrm>
            <a:off x="432000" y="0"/>
            <a:ext cx="11328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432000" y="4604385"/>
            <a:ext cx="113284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2001" y="478632"/>
            <a:ext cx="2443073" cy="907257"/>
          </a:xfrm>
          <a:prstGeom prst="rect">
            <a:avLst/>
          </a:prstGeom>
        </p:spPr>
      </p:pic>
      <p:sp>
        <p:nvSpPr>
          <p:cNvPr id="6" name="TextBox 5"/>
          <p:cNvSpPr txBox="1"/>
          <p:nvPr/>
        </p:nvSpPr>
        <p:spPr bwMode="black">
          <a:xfrm>
            <a:off x="432000" y="6626659"/>
            <a:ext cx="2992807"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extLst>
      <p:ext uri="{BB962C8B-B14F-4D97-AF65-F5344CB8AC3E}">
        <p14:creationId xmlns:p14="http://schemas.microsoft.com/office/powerpoint/2010/main" val="2686553460"/>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432001" y="1692000"/>
            <a:ext cx="11326284"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extLst>
      <p:ext uri="{BB962C8B-B14F-4D97-AF65-F5344CB8AC3E}">
        <p14:creationId xmlns:p14="http://schemas.microsoft.com/office/powerpoint/2010/main" val="396952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3944306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theme" Target="../theme/theme3.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32000" y="324000"/>
            <a:ext cx="11328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432000" y="1690688"/>
            <a:ext cx="11328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432000" y="0"/>
            <a:ext cx="11328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432000" y="1231200"/>
            <a:ext cx="113284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bwMode="black">
          <a:xfrm>
            <a:off x="11566697" y="6636184"/>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extLst>
      <p:ext uri="{BB962C8B-B14F-4D97-AF65-F5344CB8AC3E}">
        <p14:creationId xmlns:p14="http://schemas.microsoft.com/office/powerpoint/2010/main" val="338921486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 id="2147483772" r:id="rId22"/>
    <p:sldLayoutId id="2147483681"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464" userDrawn="1">
          <p15:clr>
            <a:srgbClr val="F26B43"/>
          </p15:clr>
        </p15:guide>
        <p15:guide id="4" pos="7152" userDrawn="1">
          <p15:clr>
            <a:srgbClr val="F26B43"/>
          </p15:clr>
        </p15:guide>
        <p15:guide id="5" pos="984" userDrawn="1">
          <p15:clr>
            <a:srgbClr val="F26B43"/>
          </p15:clr>
        </p15:guide>
        <p15:guide id="6" orient="horz" pos="38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03DC3-7105-48B8-B3FB-ACB7AC3664A3}" type="datetimeFigureOut">
              <a:rPr lang="en-US" smtClean="0">
                <a:solidFill>
                  <a:prstClr val="black">
                    <a:tint val="75000"/>
                  </a:prstClr>
                </a:solidFill>
                <a:latin typeface="Calibri"/>
              </a:rPr>
              <a:pPr/>
              <a:t>7/7/2015</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2AC05-DB6C-4F04-9645-EE130322439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1438675"/>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32000" y="324000"/>
            <a:ext cx="11328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432000" y="1690688"/>
            <a:ext cx="11328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432000" y="0"/>
            <a:ext cx="11328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cxnSp>
        <p:nvCxnSpPr>
          <p:cNvPr id="8" name="Straight Connector 7"/>
          <p:cNvCxnSpPr/>
          <p:nvPr/>
        </p:nvCxnSpPr>
        <p:spPr>
          <a:xfrm>
            <a:off x="432000" y="1231200"/>
            <a:ext cx="113284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432000" y="6535738"/>
            <a:ext cx="11328000" cy="324000"/>
          </a:xfrm>
          <a:prstGeom prst="rect">
            <a:avLst/>
          </a:prstGeom>
          <a:solidFill>
            <a:schemeClr val="tx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10" name="TextBox 9"/>
          <p:cNvSpPr txBox="1"/>
          <p:nvPr/>
        </p:nvSpPr>
        <p:spPr bwMode="black">
          <a:xfrm>
            <a:off x="432000" y="6636184"/>
            <a:ext cx="1762268" cy="123111"/>
          </a:xfrm>
          <a:prstGeom prst="rect">
            <a:avLst/>
          </a:prstGeom>
          <a:noFill/>
        </p:spPr>
        <p:txBody>
          <a:bodyPr wrap="none" lIns="72000" tIns="0" rIns="0" bIns="0" rtlCol="0">
            <a:spAutoFit/>
          </a:bodyPr>
          <a:lstStyle/>
          <a:p>
            <a:pPr marL="133350" indent="-133350">
              <a:buClr>
                <a:srgbClr val="FFFFFF"/>
              </a:buClr>
              <a:buFont typeface="Arial" pitchFamily="34" charset="0"/>
              <a:buChar char="©"/>
            </a:pPr>
            <a:r>
              <a:rPr lang="en-US" sz="800" dirty="0" smtClean="0">
                <a:solidFill>
                  <a:srgbClr val="FFFFFF"/>
                </a:solidFill>
              </a:rPr>
              <a:t>2013 SAP AG. All rights reserved.</a:t>
            </a:r>
          </a:p>
        </p:txBody>
      </p:sp>
      <p:sp>
        <p:nvSpPr>
          <p:cNvPr id="34" name="TextBox 33"/>
          <p:cNvSpPr txBox="1"/>
          <p:nvPr/>
        </p:nvSpPr>
        <p:spPr bwMode="black">
          <a:xfrm>
            <a:off x="11566697" y="6636184"/>
            <a:ext cx="197737" cy="123111"/>
          </a:xfrm>
          <a:prstGeom prst="rect">
            <a:avLst/>
          </a:prstGeom>
          <a:noFill/>
        </p:spPr>
        <p:txBody>
          <a:bodyPr wrap="none" lIns="0" tIns="0" rIns="72000" bIns="0" rtlCol="0">
            <a:spAutoFit/>
          </a:bodyPr>
          <a:lstStyle/>
          <a:p>
            <a:pPr marL="93663" indent="-93663" algn="r">
              <a:buClr>
                <a:srgbClr val="666666"/>
              </a:buClr>
              <a:buFont typeface="Arial" pitchFamily="34" charset="0"/>
              <a:buNone/>
            </a:pPr>
            <a:fld id="{0BDC132A-5C91-4078-9777-31DA19A62E0A}" type="slidenum">
              <a:rPr lang="en-US" sz="800" smtClean="0">
                <a:solidFill>
                  <a:srgbClr val="FFFFFF"/>
                </a:solidFill>
              </a:rPr>
              <a:pPr marL="93663" indent="-93663" algn="r">
                <a:buClr>
                  <a:srgbClr val="666666"/>
                </a:buClr>
                <a:buFont typeface="Arial" pitchFamily="34" charset="0"/>
                <a:buNone/>
              </a:pPr>
              <a:t>‹#›</a:t>
            </a:fld>
            <a:endParaRPr lang="en-US" sz="800" dirty="0" smtClean="0">
              <a:solidFill>
                <a:srgbClr val="FFFFFF"/>
              </a:solidFill>
            </a:endParaRPr>
          </a:p>
        </p:txBody>
      </p:sp>
      <p:sp>
        <p:nvSpPr>
          <p:cNvPr id="4" name="Information_Classification"/>
          <p:cNvSpPr txBox="1"/>
          <p:nvPr/>
        </p:nvSpPr>
        <p:spPr>
          <a:xfrm>
            <a:off x="10227733" y="6638354"/>
            <a:ext cx="424796" cy="153888"/>
          </a:xfrm>
          <a:prstGeom prst="rect">
            <a:avLst/>
          </a:prstGeom>
          <a:noFill/>
        </p:spPr>
        <p:txBody>
          <a:bodyPr vert="horz" wrap="none" lIns="0" tIns="0" rIns="0" bIns="0" rtlCol="0">
            <a:spAutoFit/>
          </a:bodyPr>
          <a:lstStyle/>
          <a:p>
            <a:pPr fontAlgn="base">
              <a:spcBef>
                <a:spcPct val="50000"/>
              </a:spcBef>
              <a:spcAft>
                <a:spcPct val="0"/>
              </a:spcAft>
              <a:buClr>
                <a:srgbClr val="F0AB00"/>
              </a:buClr>
              <a:buSzPct val="80000"/>
            </a:pPr>
            <a:r>
              <a:rPr lang="en-US" sz="1000" kern="0" dirty="0" smtClean="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981081257"/>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 id="2147483803" r:id="rId18"/>
    <p:sldLayoutId id="2147483804" r:id="rId19"/>
    <p:sldLayoutId id="2147483805" r:id="rId20"/>
    <p:sldLayoutId id="2147483806" r:id="rId21"/>
    <p:sldLayoutId id="2147483807" r:id="rId22"/>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0172" y="2144486"/>
            <a:ext cx="7478486" cy="1377958"/>
          </a:xfrm>
        </p:spPr>
        <p:txBody>
          <a:bodyPr/>
          <a:lstStyle/>
          <a:p>
            <a:pPr algn="ctr"/>
            <a:r>
              <a:rPr lang="en-US" sz="4400" dirty="0"/>
              <a:t>Test Driven Development with JUNIT and </a:t>
            </a:r>
            <a:r>
              <a:rPr lang="en-US" sz="4400" dirty="0" err="1"/>
              <a:t>Mockito</a:t>
            </a:r>
            <a:endParaRPr lang="en-US" sz="4400" b="0" dirty="0"/>
          </a:p>
        </p:txBody>
      </p:sp>
    </p:spTree>
    <p:extLst>
      <p:ext uri="{BB962C8B-B14F-4D97-AF65-F5344CB8AC3E}">
        <p14:creationId xmlns:p14="http://schemas.microsoft.com/office/powerpoint/2010/main" val="4075188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59084"/>
            <a:ext cx="9144000" cy="842402"/>
          </a:xfrm>
        </p:spPr>
        <p:txBody>
          <a:bodyPr>
            <a:noAutofit/>
          </a:bodyPr>
          <a:lstStyle/>
          <a:p>
            <a:pPr algn="ctr"/>
            <a:r>
              <a:rPr lang="en-US" sz="3200" dirty="0" smtClean="0"/>
              <a:t>Introduction to Unit Testing/</a:t>
            </a:r>
            <a:r>
              <a:rPr lang="en-US" sz="3200" dirty="0" err="1" smtClean="0"/>
              <a:t>Junit</a:t>
            </a:r>
            <a:endParaRPr lang="en-US" sz="3200" dirty="0"/>
          </a:p>
        </p:txBody>
      </p:sp>
      <p:sp>
        <p:nvSpPr>
          <p:cNvPr id="5" name="Subtitle 2"/>
          <p:cNvSpPr>
            <a:spLocks noGrp="1"/>
          </p:cNvSpPr>
          <p:nvPr>
            <p:ph type="subTitle" idx="1"/>
          </p:nvPr>
        </p:nvSpPr>
        <p:spPr>
          <a:xfrm>
            <a:off x="1121229" y="1548100"/>
            <a:ext cx="4398818" cy="4513263"/>
          </a:xfrm>
        </p:spPr>
        <p:txBody>
          <a:bodyPr>
            <a:normAutofit/>
          </a:bodyPr>
          <a:lstStyle/>
          <a:p>
            <a:pPr marL="342900" indent="-342900" algn="l">
              <a:buFont typeface="Arial" panose="020B0604020202020204" pitchFamily="34" charset="0"/>
              <a:buChar char="•"/>
            </a:pPr>
            <a:r>
              <a:rPr lang="en-US" b="0" cap="none" dirty="0">
                <a:solidFill>
                  <a:schemeClr val="tx1">
                    <a:lumMod val="65000"/>
                    <a:lumOff val="35000"/>
                  </a:schemeClr>
                </a:solidFill>
              </a:rPr>
              <a:t>A unit test is a piece of code written by a developer that executes a specific functionality in the code to be tested and asserts a certain behavior or state</a:t>
            </a:r>
            <a:r>
              <a:rPr lang="en-US" b="0" cap="none" dirty="0">
                <a:solidFill>
                  <a:schemeClr val="tx1">
                    <a:lumMod val="65000"/>
                    <a:lumOff val="35000"/>
                  </a:schemeClr>
                </a:solidFill>
              </a:rPr>
              <a:t>.</a:t>
            </a:r>
          </a:p>
          <a:p>
            <a:pPr marL="342900" indent="-342900" algn="l">
              <a:buFont typeface="Arial" panose="020B0604020202020204" pitchFamily="34" charset="0"/>
              <a:buChar char="•"/>
            </a:pPr>
            <a:r>
              <a:rPr lang="en-US" b="0" cap="none" dirty="0" err="1">
                <a:solidFill>
                  <a:schemeClr val="tx1">
                    <a:lumMod val="65000"/>
                    <a:lumOff val="35000"/>
                  </a:schemeClr>
                </a:solidFill>
              </a:rPr>
              <a:t>JUnit</a:t>
            </a:r>
            <a:r>
              <a:rPr lang="en-US" b="0" cap="none" dirty="0">
                <a:solidFill>
                  <a:schemeClr val="tx1">
                    <a:lumMod val="65000"/>
                    <a:lumOff val="35000"/>
                  </a:schemeClr>
                </a:solidFill>
              </a:rPr>
              <a:t> is a unit testing framework for the Java Programming Language. It is important in the test driven development, and is one of a family of unit testing frameworks collectively known as </a:t>
            </a:r>
            <a:r>
              <a:rPr lang="en-US" b="0" cap="none" dirty="0" err="1">
                <a:solidFill>
                  <a:schemeClr val="tx1">
                    <a:lumMod val="65000"/>
                    <a:lumOff val="35000"/>
                  </a:schemeClr>
                </a:solidFill>
              </a:rPr>
              <a:t>xUnit</a:t>
            </a:r>
            <a:r>
              <a:rPr lang="en-US" b="0" cap="none" dirty="0">
                <a:solidFill>
                  <a:schemeClr val="tx1">
                    <a:lumMod val="65000"/>
                    <a:lumOff val="35000"/>
                  </a:schemeClr>
                </a:solidFill>
              </a:rPr>
              <a:t>.</a:t>
            </a:r>
          </a:p>
        </p:txBody>
      </p:sp>
      <p:pic>
        <p:nvPicPr>
          <p:cNvPr id="6" name="Picture 5"/>
          <p:cNvPicPr>
            <a:picLocks noChangeAspect="1"/>
          </p:cNvPicPr>
          <p:nvPr/>
        </p:nvPicPr>
        <p:blipFill>
          <a:blip r:embed="rId2"/>
          <a:stretch>
            <a:fillRect/>
          </a:stretch>
        </p:blipFill>
        <p:spPr>
          <a:xfrm>
            <a:off x="6285510" y="1548100"/>
            <a:ext cx="4495800" cy="1114425"/>
          </a:xfrm>
          <a:prstGeom prst="rect">
            <a:avLst/>
          </a:prstGeom>
        </p:spPr>
      </p:pic>
      <p:pic>
        <p:nvPicPr>
          <p:cNvPr id="7" name="Picture 6"/>
          <p:cNvPicPr>
            <a:picLocks noChangeAspect="1"/>
          </p:cNvPicPr>
          <p:nvPr/>
        </p:nvPicPr>
        <p:blipFill>
          <a:blip r:embed="rId3"/>
          <a:stretch>
            <a:fillRect/>
          </a:stretch>
        </p:blipFill>
        <p:spPr>
          <a:xfrm>
            <a:off x="6103237" y="3295314"/>
            <a:ext cx="5400675" cy="2505075"/>
          </a:xfrm>
          <a:prstGeom prst="rect">
            <a:avLst/>
          </a:prstGeom>
        </p:spPr>
      </p:pic>
    </p:spTree>
    <p:extLst>
      <p:ext uri="{BB962C8B-B14F-4D97-AF65-F5344CB8AC3E}">
        <p14:creationId xmlns:p14="http://schemas.microsoft.com/office/powerpoint/2010/main" val="201554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4543" y="159084"/>
            <a:ext cx="11277599" cy="787973"/>
          </a:xfrm>
        </p:spPr>
        <p:txBody>
          <a:bodyPr>
            <a:noAutofit/>
          </a:bodyPr>
          <a:lstStyle/>
          <a:p>
            <a:pPr algn="ctr"/>
            <a:r>
              <a:rPr lang="en-US" sz="3200" smtClean="0"/>
              <a:t>Uses </a:t>
            </a:r>
            <a:r>
              <a:rPr lang="en-US" sz="3200" dirty="0" smtClean="0"/>
              <a:t>of Test driven </a:t>
            </a:r>
            <a:r>
              <a:rPr lang="en-US" sz="3200" dirty="0" smtClean="0"/>
              <a:t>development</a:t>
            </a:r>
            <a:endParaRPr lang="en-US" sz="3200" dirty="0"/>
          </a:p>
        </p:txBody>
      </p:sp>
      <p:sp>
        <p:nvSpPr>
          <p:cNvPr id="3" name="Subtitle 2"/>
          <p:cNvSpPr>
            <a:spLocks noGrp="1"/>
          </p:cNvSpPr>
          <p:nvPr>
            <p:ph type="subTitle" idx="1"/>
          </p:nvPr>
        </p:nvSpPr>
        <p:spPr>
          <a:xfrm>
            <a:off x="1154955" y="1534886"/>
            <a:ext cx="8825658" cy="4103914"/>
          </a:xfrm>
        </p:spPr>
        <p:txBody>
          <a:bodyPr>
            <a:normAutofit/>
          </a:bodyPr>
          <a:lstStyle/>
          <a:p>
            <a:r>
              <a:rPr lang="en-US" cap="none" dirty="0" smtClean="0">
                <a:solidFill>
                  <a:schemeClr val="tx1">
                    <a:lumMod val="65000"/>
                    <a:lumOff val="35000"/>
                  </a:schemeClr>
                </a:solidFill>
              </a:rPr>
              <a:t>Test Driven Development</a:t>
            </a:r>
          </a:p>
          <a:p>
            <a:pPr marL="342900" indent="-342900">
              <a:buFont typeface="Arial" panose="020B0604020202020204" pitchFamily="34" charset="0"/>
              <a:buChar char="•"/>
            </a:pPr>
            <a:r>
              <a:rPr lang="en-US" b="0" cap="none" dirty="0" smtClean="0">
                <a:solidFill>
                  <a:schemeClr val="tx1">
                    <a:lumMod val="65000"/>
                    <a:lumOff val="35000"/>
                  </a:schemeClr>
                </a:solidFill>
              </a:rPr>
              <a:t>Better understanding of what you're going to write</a:t>
            </a:r>
          </a:p>
          <a:p>
            <a:pPr marL="342900" indent="-342900">
              <a:buFont typeface="Arial" panose="020B0604020202020204" pitchFamily="34" charset="0"/>
              <a:buChar char="•"/>
            </a:pPr>
            <a:r>
              <a:rPr lang="en-US" b="0" cap="none" dirty="0" smtClean="0">
                <a:solidFill>
                  <a:schemeClr val="tx1">
                    <a:lumMod val="65000"/>
                    <a:lumOff val="35000"/>
                  </a:schemeClr>
                </a:solidFill>
              </a:rPr>
              <a:t>Enforces the policy of writing tests a little better</a:t>
            </a:r>
          </a:p>
          <a:p>
            <a:pPr marL="342900" indent="-342900">
              <a:buFont typeface="Arial" panose="020B0604020202020204" pitchFamily="34" charset="0"/>
              <a:buChar char="•"/>
            </a:pPr>
            <a:r>
              <a:rPr lang="en-US" b="0" cap="none" dirty="0" smtClean="0">
                <a:solidFill>
                  <a:schemeClr val="tx1">
                    <a:lumMod val="65000"/>
                    <a:lumOff val="35000"/>
                  </a:schemeClr>
                </a:solidFill>
              </a:rPr>
              <a:t>Speeds up development</a:t>
            </a:r>
            <a:endParaRPr lang="en-US" cap="none" dirty="0">
              <a:solidFill>
                <a:schemeClr val="tx1">
                  <a:lumMod val="65000"/>
                  <a:lumOff val="35000"/>
                </a:schemeClr>
              </a:solidFill>
            </a:endParaRPr>
          </a:p>
        </p:txBody>
      </p:sp>
    </p:spTree>
    <p:extLst>
      <p:ext uri="{BB962C8B-B14F-4D97-AF65-F5344CB8AC3E}">
        <p14:creationId xmlns:p14="http://schemas.microsoft.com/office/powerpoint/2010/main" val="3360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59084"/>
            <a:ext cx="9144000" cy="885945"/>
          </a:xfrm>
        </p:spPr>
        <p:txBody>
          <a:bodyPr>
            <a:noAutofit/>
          </a:bodyPr>
          <a:lstStyle/>
          <a:p>
            <a:pPr algn="ctr"/>
            <a:r>
              <a:rPr lang="en-US" sz="3200" dirty="0" err="1" smtClean="0"/>
              <a:t>Mockito</a:t>
            </a:r>
            <a:endParaRPr lang="en-US" sz="3200" dirty="0"/>
          </a:p>
        </p:txBody>
      </p:sp>
      <p:sp>
        <p:nvSpPr>
          <p:cNvPr id="3" name="Subtitle 2"/>
          <p:cNvSpPr>
            <a:spLocks noGrp="1"/>
          </p:cNvSpPr>
          <p:nvPr>
            <p:ph type="subTitle" idx="1"/>
          </p:nvPr>
        </p:nvSpPr>
        <p:spPr>
          <a:xfrm>
            <a:off x="1524000" y="1632857"/>
            <a:ext cx="9144000" cy="3624943"/>
          </a:xfrm>
        </p:spPr>
        <p:txBody>
          <a:bodyPr>
            <a:normAutofit/>
          </a:bodyPr>
          <a:lstStyle/>
          <a:p>
            <a:pPr algn="just"/>
            <a:r>
              <a:rPr lang="en-US" b="0" cap="none" dirty="0" err="1">
                <a:solidFill>
                  <a:schemeClr val="tx1">
                    <a:lumMod val="65000"/>
                    <a:lumOff val="35000"/>
                  </a:schemeClr>
                </a:solidFill>
              </a:rPr>
              <a:t>M</a:t>
            </a:r>
            <a:r>
              <a:rPr lang="en-US" b="0" cap="none" dirty="0" err="1" smtClean="0">
                <a:solidFill>
                  <a:schemeClr val="tx1">
                    <a:lumMod val="65000"/>
                    <a:lumOff val="35000"/>
                  </a:schemeClr>
                </a:solidFill>
              </a:rPr>
              <a:t>okito</a:t>
            </a:r>
            <a:r>
              <a:rPr lang="en-US" b="0" cap="none" dirty="0" smtClean="0">
                <a:solidFill>
                  <a:schemeClr val="tx1">
                    <a:lumMod val="65000"/>
                    <a:lumOff val="35000"/>
                  </a:schemeClr>
                </a:solidFill>
              </a:rPr>
              <a:t> is used for unit testing in test driven development. This is a framework which can be used in conjunction with </a:t>
            </a:r>
            <a:r>
              <a:rPr lang="en-US" b="0" cap="none" dirty="0" err="1" smtClean="0">
                <a:solidFill>
                  <a:schemeClr val="tx1">
                    <a:lumMod val="65000"/>
                    <a:lumOff val="35000"/>
                  </a:schemeClr>
                </a:solidFill>
              </a:rPr>
              <a:t>junit</a:t>
            </a:r>
            <a:r>
              <a:rPr lang="en-US" b="0" cap="none" dirty="0" smtClean="0">
                <a:solidFill>
                  <a:schemeClr val="tx1">
                    <a:lumMod val="65000"/>
                    <a:lumOff val="35000"/>
                  </a:schemeClr>
                </a:solidFill>
              </a:rPr>
              <a:t>. </a:t>
            </a:r>
            <a:r>
              <a:rPr lang="en-US" b="0" cap="none" dirty="0" err="1">
                <a:solidFill>
                  <a:schemeClr val="tx1">
                    <a:lumMod val="65000"/>
                    <a:lumOff val="35000"/>
                  </a:schemeClr>
                </a:solidFill>
              </a:rPr>
              <a:t>M</a:t>
            </a:r>
            <a:r>
              <a:rPr lang="en-US" b="0" cap="none" dirty="0" err="1" smtClean="0">
                <a:solidFill>
                  <a:schemeClr val="tx1">
                    <a:lumMod val="65000"/>
                    <a:lumOff val="35000"/>
                  </a:schemeClr>
                </a:solidFill>
              </a:rPr>
              <a:t>ockito</a:t>
            </a:r>
            <a:r>
              <a:rPr lang="en-US" b="0" cap="none" dirty="0" smtClean="0">
                <a:solidFill>
                  <a:schemeClr val="tx1">
                    <a:lumMod val="65000"/>
                    <a:lumOff val="35000"/>
                  </a:schemeClr>
                </a:solidFill>
              </a:rPr>
              <a:t> allows to create and configure mock objects.</a:t>
            </a:r>
          </a:p>
          <a:p>
            <a:pPr algn="just"/>
            <a:r>
              <a:rPr lang="en-US" b="0" cap="none" dirty="0" err="1" smtClean="0">
                <a:solidFill>
                  <a:schemeClr val="tx1">
                    <a:lumMod val="65000"/>
                    <a:lumOff val="35000"/>
                  </a:schemeClr>
                </a:solidFill>
              </a:rPr>
              <a:t>Mockito</a:t>
            </a:r>
            <a:r>
              <a:rPr lang="en-US" b="0" cap="none" dirty="0" smtClean="0">
                <a:solidFill>
                  <a:schemeClr val="tx1">
                    <a:lumMod val="65000"/>
                    <a:lumOff val="35000"/>
                  </a:schemeClr>
                </a:solidFill>
              </a:rPr>
              <a:t> allows developers to test the units in isolation without interacting with other units though they are dependent on them.</a:t>
            </a:r>
          </a:p>
          <a:p>
            <a:pPr algn="just"/>
            <a:r>
              <a:rPr lang="en-US" b="0" cap="none" dirty="0" smtClean="0">
                <a:solidFill>
                  <a:schemeClr val="tx1">
                    <a:lumMod val="65000"/>
                    <a:lumOff val="35000"/>
                  </a:schemeClr>
                </a:solidFill>
              </a:rPr>
              <a:t>This is done by mocking the dependent units.</a:t>
            </a:r>
            <a:endParaRPr lang="en-US" b="0" cap="none" dirty="0">
              <a:solidFill>
                <a:schemeClr val="tx1">
                  <a:lumMod val="65000"/>
                  <a:lumOff val="35000"/>
                </a:schemeClr>
              </a:solidFill>
            </a:endParaRPr>
          </a:p>
          <a:p>
            <a:pPr algn="just"/>
            <a:r>
              <a:rPr lang="en-US" b="0" cap="none" dirty="0" smtClean="0">
                <a:solidFill>
                  <a:schemeClr val="tx1">
                    <a:lumMod val="65000"/>
                    <a:lumOff val="35000"/>
                  </a:schemeClr>
                </a:solidFill>
              </a:rPr>
              <a:t>Mock objects(units) are virtual objects that acts as if they are real objects, but behave based on how we configure them.</a:t>
            </a:r>
          </a:p>
          <a:p>
            <a:pPr algn="just"/>
            <a:endParaRPr lang="en-US" b="0" cap="none" dirty="0">
              <a:solidFill>
                <a:schemeClr val="tx1">
                  <a:lumMod val="65000"/>
                  <a:lumOff val="35000"/>
                </a:schemeClr>
              </a:solidFill>
            </a:endParaRPr>
          </a:p>
        </p:txBody>
      </p:sp>
    </p:spTree>
    <p:extLst>
      <p:ext uri="{BB962C8B-B14F-4D97-AF65-F5344CB8AC3E}">
        <p14:creationId xmlns:p14="http://schemas.microsoft.com/office/powerpoint/2010/main" val="1437784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1434" y="1975756"/>
            <a:ext cx="5413715" cy="4359522"/>
          </a:xfrm>
          <a:prstGeom prst="rect">
            <a:avLst/>
          </a:prstGeom>
        </p:spPr>
      </p:pic>
      <p:pic>
        <p:nvPicPr>
          <p:cNvPr id="5" name="Picture 4"/>
          <p:cNvPicPr>
            <a:picLocks noChangeAspect="1"/>
          </p:cNvPicPr>
          <p:nvPr/>
        </p:nvPicPr>
        <p:blipFill>
          <a:blip r:embed="rId3"/>
          <a:stretch>
            <a:fillRect/>
          </a:stretch>
        </p:blipFill>
        <p:spPr>
          <a:xfrm>
            <a:off x="986813" y="1975756"/>
            <a:ext cx="4654621" cy="2247901"/>
          </a:xfrm>
          <a:prstGeom prst="rect">
            <a:avLst/>
          </a:prstGeom>
        </p:spPr>
      </p:pic>
      <p:sp>
        <p:nvSpPr>
          <p:cNvPr id="7" name="Title 3"/>
          <p:cNvSpPr>
            <a:spLocks noGrp="1"/>
          </p:cNvSpPr>
          <p:nvPr>
            <p:ph type="ctrTitle"/>
          </p:nvPr>
        </p:nvSpPr>
        <p:spPr>
          <a:xfrm>
            <a:off x="1524000" y="457200"/>
            <a:ext cx="9144000" cy="587829"/>
          </a:xfrm>
        </p:spPr>
        <p:txBody>
          <a:bodyPr>
            <a:noAutofit/>
          </a:bodyPr>
          <a:lstStyle/>
          <a:p>
            <a:pPr algn="ctr"/>
            <a:r>
              <a:rPr lang="en-US" sz="3200" dirty="0" smtClean="0"/>
              <a:t>Sample Implementation</a:t>
            </a:r>
            <a:endParaRPr lang="en-US" sz="3200" dirty="0"/>
          </a:p>
        </p:txBody>
      </p:sp>
    </p:spTree>
    <p:extLst>
      <p:ext uri="{BB962C8B-B14F-4D97-AF65-F5344CB8AC3E}">
        <p14:creationId xmlns:p14="http://schemas.microsoft.com/office/powerpoint/2010/main" val="29346801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AP_2014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AP_2013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GoGlobal</Template>
  <TotalTime>0</TotalTime>
  <Words>131</Words>
  <Application>Microsoft Office PowerPoint</Application>
  <PresentationFormat>Widescreen</PresentationFormat>
  <Paragraphs>16</Paragraphs>
  <Slides>5</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vt:i4>
      </vt:variant>
    </vt:vector>
  </HeadingPairs>
  <TitlesOfParts>
    <vt:vector size="14" baseType="lpstr">
      <vt:lpstr>Arial Unicode MS</vt:lpstr>
      <vt:lpstr>MS PGothic</vt:lpstr>
      <vt:lpstr>Arial</vt:lpstr>
      <vt:lpstr>Calibri</vt:lpstr>
      <vt:lpstr>Courier New</vt:lpstr>
      <vt:lpstr>Wingdings</vt:lpstr>
      <vt:lpstr>SAP_2014_v1.0</vt:lpstr>
      <vt:lpstr>Office Theme</vt:lpstr>
      <vt:lpstr>SAP_2013_v1.0</vt:lpstr>
      <vt:lpstr>Test Driven Development with JUNIT and Mockito</vt:lpstr>
      <vt:lpstr>Introduction to Unit Testing/Junit</vt:lpstr>
      <vt:lpstr>Uses of Test driven development</vt:lpstr>
      <vt:lpstr>Mockito</vt:lpstr>
      <vt:lpstr>Sample Implementation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2015-07-06T03:01:11Z</dcterms:created>
  <dcterms:modified xsi:type="dcterms:W3CDTF">2015-07-07T09:16:45Z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y fmtid="{D5CDD505-2E9C-101B-9397-08002B2CF9AE}" pid="4" name="_NewReviewCycle">
    <vt:lpwstr/>
  </property>
</Properties>
</file>