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0" r:id="rId8"/>
    <p:sldId id="279" r:id="rId9"/>
    <p:sldId id="281" r:id="rId10"/>
    <p:sldId id="282" r:id="rId11"/>
    <p:sldId id="278" r:id="rId12"/>
    <p:sldId id="274" r:id="rId13"/>
    <p:sldId id="275" r:id="rId14"/>
    <p:sldId id="276" r:id="rId15"/>
    <p:sldId id="277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11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23C7-B5BB-474B-9ED0-9E37628C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EF4CC-CC58-4551-8FAB-1DA1A5896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A8B8-0ED6-4FE6-A244-3337A19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519B-28A0-4714-B81F-D91F884E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B21A-5659-4225-ADAB-027AFBD6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A969-D66F-40D1-A32D-A7258A7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376E0-337B-4FC5-8F9E-F9D4D3DF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943B-1FE9-418A-8FC3-539270C8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FD1C-3E39-411D-9013-93585DB8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46EAF-79D1-4011-85E4-244122BA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8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C0028-8FAA-491D-91F3-BA3C2207F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39BE5-58D4-4CF1-85FB-3463B938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12FA-F3F1-4D86-9D2A-775AE053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96B0-AF88-4B0D-A099-F0494E9B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9DAC-0FF9-4C9A-A253-147F1133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DDD0-8CBD-4441-94D0-4E09571E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F19D-C3FA-4A0B-89B1-EBDA43F2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65FF-0C34-49FE-9E42-1D05513E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4E286-CDC4-4E13-857C-D532E774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01BB-7026-4E71-8B4F-01D0F890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CE93-D9D2-42D0-A60D-4D5DA036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B1D1-EF64-4A6C-BA9B-7CB8F254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443F-8F4C-45B7-AA1D-14D176F7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CB42-D040-4623-818B-9D4EF4CA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3D64-90C8-47F3-B4A7-0A3BD3F2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8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79F3-B2C8-42F2-BF73-A9079CDC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F9E5-7725-4FB7-9D58-187651F18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FB10-3E0D-41B8-A210-89F44E01A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9167-6936-4AE8-AA82-3CFBB3DC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BD4F5-4B00-4D1C-9482-6678340F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39770-B8CD-4265-882D-FFA1FAEB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6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19AC-2866-4A8D-9365-D589D6EE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2EDBA-6C10-49E6-8235-AED750F1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D3D0F-5A73-4959-9375-2F5CC1EE2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014C9-41C9-45ED-AA9E-83B176EBB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A012B-2F87-4A27-A17B-861661E21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DB6B1-A4D1-4014-9985-18AD7D14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BAA97-D174-4C8F-BDC5-CBE86986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8ADFC-6514-442C-B166-F3945103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3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0D7E-D439-4A17-8CA4-D01F56B3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983D5-79B4-41F6-8FF0-BD25DD46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01344-5952-4C65-BC4F-B8B447F2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961E3-BA69-45C6-95F2-0B14916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0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41DCB-61A0-4161-8F36-2C553DAA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D4C15-255A-4AE0-9AC6-9B7AADDF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61C12-8C13-4E75-93A8-97959957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1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118E-E12F-4E61-A3EF-9ED8022D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CE98-2B9D-4F80-8188-175DABD9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37FB3-BB1E-47F2-AA31-98DAADFED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F9C4A-6E78-481C-8696-3A75A3B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0396F-8B4D-4082-8AB1-45ED7911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F0DB9-90A2-4398-9775-737F20C1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8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5252-E3FE-46F2-8AA0-17B4ADCF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62D6F-B57B-4DD5-93AD-3977D2E57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66D33-6999-4824-B0BE-1F220C38A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8700-58C0-40B9-9EFB-5C023986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9ACA3-0884-4FF8-9170-C5D3BF71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DE4E1-D46E-4A4A-A9E3-7FCEC453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B3EB3-6B8C-48AA-8067-9E9B6FAA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0F522-D00A-43FA-AEE7-8B0155476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A090-30D1-4ACB-8C69-F6CF950BD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5F7E-DB00-4680-A87E-DCFF9DF9471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88B1-0D44-456F-8107-78C2B90FD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5C46-636A-4434-99B4-9D6BFE042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E4CD-BC4C-4604-8053-7C4B4EFDB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6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3C3B6-8E4B-468D-A011-A5B7F854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96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82CC2-0047-403C-9FC7-BDB70CD55B66}"/>
              </a:ext>
            </a:extLst>
          </p:cNvPr>
          <p:cNvSpPr txBox="1"/>
          <p:nvPr/>
        </p:nvSpPr>
        <p:spPr>
          <a:xfrm>
            <a:off x="619433" y="2659559"/>
            <a:ext cx="1126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     </a:t>
            </a:r>
            <a:r>
              <a:rPr lang="en-US" sz="4400" b="1" dirty="0">
                <a:latin typeface="Arial Black" panose="020B0A04020102020204" pitchFamily="34" charset="0"/>
              </a:rPr>
              <a:t>SIMPLE BANKING APPLICATION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F1067-90A4-4939-9FBD-969E76C92F0C}"/>
              </a:ext>
            </a:extLst>
          </p:cNvPr>
          <p:cNvSpPr txBox="1"/>
          <p:nvPr/>
        </p:nvSpPr>
        <p:spPr>
          <a:xfrm flipH="1">
            <a:off x="8555538" y="4820334"/>
            <a:ext cx="272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Elephant" panose="02020904090505020303" pitchFamily="18" charset="0"/>
              </a:rPr>
              <a:t>RAMYA G</a:t>
            </a:r>
            <a:endParaRPr lang="en-IN" sz="28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0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7261B-BF97-4921-A2E9-4DA289764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A3F66D-1564-4627-9E35-5A0F26F80E94}"/>
              </a:ext>
            </a:extLst>
          </p:cNvPr>
          <p:cNvSpPr txBox="1"/>
          <p:nvPr/>
        </p:nvSpPr>
        <p:spPr>
          <a:xfrm>
            <a:off x="432619" y="560439"/>
            <a:ext cx="113267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module allow the user to deposit the amount by using given account number and the current balance of the user is displayed.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Transaction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allow the user to transfer amount (debit amount from the balance)form the current balance to user given account number and display the current balance to the user.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9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77FE3-A778-4D11-86E8-1F9E2CFB0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00B259-657F-4B65-8E10-B62B5F836FA4}"/>
              </a:ext>
            </a:extLst>
          </p:cNvPr>
          <p:cNvSpPr txBox="1"/>
          <p:nvPr/>
        </p:nvSpPr>
        <p:spPr>
          <a:xfrm>
            <a:off x="2507226" y="2433484"/>
            <a:ext cx="73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9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3CC2F38-3688-45D5-90EE-D0C2C395AC72}"/>
              </a:ext>
            </a:extLst>
          </p:cNvPr>
          <p:cNvSpPr/>
          <p:nvPr/>
        </p:nvSpPr>
        <p:spPr>
          <a:xfrm>
            <a:off x="1607574" y="973393"/>
            <a:ext cx="1533832" cy="9586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02486A-3761-4220-A152-C0EC6E641490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3141406" y="1437968"/>
            <a:ext cx="943897" cy="1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8208AD6-3A99-43BB-AE99-BF08F3A8F2B6}"/>
              </a:ext>
            </a:extLst>
          </p:cNvPr>
          <p:cNvSpPr/>
          <p:nvPr/>
        </p:nvSpPr>
        <p:spPr>
          <a:xfrm>
            <a:off x="4085303" y="1179871"/>
            <a:ext cx="1799303" cy="560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D0649-65A1-4FAE-A37F-C53D3CC79477}"/>
              </a:ext>
            </a:extLst>
          </p:cNvPr>
          <p:cNvCxnSpPr/>
          <p:nvPr/>
        </p:nvCxnSpPr>
        <p:spPr>
          <a:xfrm>
            <a:off x="4955458" y="1784555"/>
            <a:ext cx="0" cy="51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3C1ED7-09D0-473C-8F2F-F4C1DBCC9524}"/>
              </a:ext>
            </a:extLst>
          </p:cNvPr>
          <p:cNvSpPr/>
          <p:nvPr/>
        </p:nvSpPr>
        <p:spPr>
          <a:xfrm>
            <a:off x="4085303" y="2300747"/>
            <a:ext cx="1799303" cy="560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</a:t>
            </a:r>
            <a:r>
              <a:rPr lang="en-US" dirty="0">
                <a:solidFill>
                  <a:schemeClr val="tx1"/>
                </a:solidFill>
              </a:rPr>
              <a:t>User Id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964-9456-43BA-896A-7F3CFF5D9C30}"/>
              </a:ext>
            </a:extLst>
          </p:cNvPr>
          <p:cNvSpPr/>
          <p:nvPr/>
        </p:nvSpPr>
        <p:spPr>
          <a:xfrm>
            <a:off x="4085303" y="3296261"/>
            <a:ext cx="1799303" cy="560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1FA70A-8A29-4F0A-9691-4058EA405DB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984955" y="2861184"/>
            <a:ext cx="0" cy="435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288FFFA8-73CE-4E8D-80EA-60C9F43C205A}"/>
              </a:ext>
            </a:extLst>
          </p:cNvPr>
          <p:cNvSpPr/>
          <p:nvPr/>
        </p:nvSpPr>
        <p:spPr>
          <a:xfrm>
            <a:off x="4269658" y="4439264"/>
            <a:ext cx="1452714" cy="12388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C1DDD6-729C-4720-BDDC-ABABFDDD1986}"/>
              </a:ext>
            </a:extLst>
          </p:cNvPr>
          <p:cNvCxnSpPr/>
          <p:nvPr/>
        </p:nvCxnSpPr>
        <p:spPr>
          <a:xfrm>
            <a:off x="4793226" y="415904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2DD2DE-81EA-4CE4-9150-CDC1361AFF6C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4984955" y="3856698"/>
            <a:ext cx="11060" cy="582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B7593A-8D3C-44B8-A5A3-3D2CC48364A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22372" y="5058696"/>
            <a:ext cx="1032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0B5D8B-3D6E-4793-B27A-338AAEEA0B23}"/>
              </a:ext>
            </a:extLst>
          </p:cNvPr>
          <p:cNvCxnSpPr/>
          <p:nvPr/>
        </p:nvCxnSpPr>
        <p:spPr>
          <a:xfrm>
            <a:off x="6754761" y="5058695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A0E9B1D-A649-46BA-9BEF-8A23C8ED2A6A}"/>
              </a:ext>
            </a:extLst>
          </p:cNvPr>
          <p:cNvSpPr/>
          <p:nvPr/>
        </p:nvSpPr>
        <p:spPr>
          <a:xfrm>
            <a:off x="6096000" y="5678127"/>
            <a:ext cx="1618636" cy="72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successfully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74CA6A-50D9-4AC0-845A-117059065DB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303640" y="5058696"/>
            <a:ext cx="966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686FC-3CC4-403C-8D47-B40447A62A69}"/>
              </a:ext>
            </a:extLst>
          </p:cNvPr>
          <p:cNvCxnSpPr>
            <a:cxnSpLocks/>
          </p:cNvCxnSpPr>
          <p:nvPr/>
        </p:nvCxnSpPr>
        <p:spPr>
          <a:xfrm>
            <a:off x="3303639" y="5058695"/>
            <a:ext cx="14748" cy="72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CE66C94-782E-4BE2-BDE8-802577DBE30B}"/>
              </a:ext>
            </a:extLst>
          </p:cNvPr>
          <p:cNvSpPr/>
          <p:nvPr/>
        </p:nvSpPr>
        <p:spPr>
          <a:xfrm>
            <a:off x="2625215" y="5781369"/>
            <a:ext cx="1460088" cy="545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Userid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BB43B2-C226-4B48-91B1-A81FA8B0FED5}"/>
              </a:ext>
            </a:extLst>
          </p:cNvPr>
          <p:cNvSpPr txBox="1"/>
          <p:nvPr/>
        </p:nvSpPr>
        <p:spPr>
          <a:xfrm>
            <a:off x="7101345" y="5088190"/>
            <a:ext cx="27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(Already Registered )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537EE0-34C2-48E0-BE23-0F64DF94FB23}"/>
              </a:ext>
            </a:extLst>
          </p:cNvPr>
          <p:cNvSpPr txBox="1"/>
          <p:nvPr/>
        </p:nvSpPr>
        <p:spPr>
          <a:xfrm>
            <a:off x="483012" y="5161936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(Not Registered  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A76F6-40D6-4C35-8D41-5E03C6B3361C}"/>
              </a:ext>
            </a:extLst>
          </p:cNvPr>
          <p:cNvSpPr txBox="1"/>
          <p:nvPr/>
        </p:nvSpPr>
        <p:spPr>
          <a:xfrm>
            <a:off x="796413" y="279286"/>
            <a:ext cx="219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5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69E122-8F9A-4F23-90F4-840A2B1D33A7}"/>
              </a:ext>
            </a:extLst>
          </p:cNvPr>
          <p:cNvSpPr/>
          <p:nvPr/>
        </p:nvSpPr>
        <p:spPr>
          <a:xfrm>
            <a:off x="2212259" y="1061884"/>
            <a:ext cx="1238864" cy="855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User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3A666A-C998-4A73-8E2E-5B6568F78AB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451123" y="1489587"/>
            <a:ext cx="73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74CEE57-5630-4DD6-A6A0-BACD1E17EA8F}"/>
              </a:ext>
            </a:extLst>
          </p:cNvPr>
          <p:cNvSpPr/>
          <p:nvPr/>
        </p:nvSpPr>
        <p:spPr>
          <a:xfrm>
            <a:off x="4188542" y="1209368"/>
            <a:ext cx="1833716" cy="5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>
                <a:solidFill>
                  <a:schemeClr val="tx1"/>
                </a:solidFill>
              </a:rPr>
              <a:t>Register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58D94-DDC5-4752-818D-E4CEC2CBE1D6}"/>
              </a:ext>
            </a:extLst>
          </p:cNvPr>
          <p:cNvCxnSpPr>
            <a:stCxn id="6" idx="2"/>
          </p:cNvCxnSpPr>
          <p:nvPr/>
        </p:nvCxnSpPr>
        <p:spPr>
          <a:xfrm>
            <a:off x="5105400" y="1769806"/>
            <a:ext cx="0" cy="60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987415-0095-492E-BAFE-97DF28C70717}"/>
              </a:ext>
            </a:extLst>
          </p:cNvPr>
          <p:cNvSpPr/>
          <p:nvPr/>
        </p:nvSpPr>
        <p:spPr>
          <a:xfrm>
            <a:off x="4188542" y="2374490"/>
            <a:ext cx="1833716" cy="56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Input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72662B-AEFE-4384-A121-6F8B4B62E91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05400" y="2934928"/>
            <a:ext cx="0" cy="56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285FB5-ACD1-414C-B939-E7E7A4E813E4}"/>
              </a:ext>
            </a:extLst>
          </p:cNvPr>
          <p:cNvSpPr/>
          <p:nvPr/>
        </p:nvSpPr>
        <p:spPr>
          <a:xfrm>
            <a:off x="4041065" y="3495366"/>
            <a:ext cx="2197490" cy="840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Name,User id,password,Account number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8327AD-91BC-43E1-A163-CEF785BDDBE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39810" y="4336024"/>
            <a:ext cx="2460" cy="60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7DD46-8DF7-4F4B-8A11-E65D83F3D2D5}"/>
              </a:ext>
            </a:extLst>
          </p:cNvPr>
          <p:cNvSpPr/>
          <p:nvPr/>
        </p:nvSpPr>
        <p:spPr>
          <a:xfrm>
            <a:off x="4188542" y="4940710"/>
            <a:ext cx="1907454" cy="840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  <a:r>
              <a:rPr lang="en-US" dirty="0">
                <a:solidFill>
                  <a:schemeClr val="tx1"/>
                </a:solidFill>
              </a:rPr>
              <a:t>Register Successfully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F6B90C-B72E-46C9-8AD2-878ACD4A1ED1}"/>
              </a:ext>
            </a:extLst>
          </p:cNvPr>
          <p:cNvCxnSpPr>
            <a:stCxn id="13" idx="3"/>
          </p:cNvCxnSpPr>
          <p:nvPr/>
        </p:nvCxnSpPr>
        <p:spPr>
          <a:xfrm>
            <a:off x="6238555" y="3915695"/>
            <a:ext cx="700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389D7-653C-4E5D-8D3C-3DDF821EDEAA}"/>
              </a:ext>
            </a:extLst>
          </p:cNvPr>
          <p:cNvSpPr/>
          <p:nvPr/>
        </p:nvSpPr>
        <p:spPr>
          <a:xfrm>
            <a:off x="6939116" y="3576480"/>
            <a:ext cx="1637071" cy="693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>
                <a:solidFill>
                  <a:schemeClr val="tx1"/>
                </a:solidFill>
              </a:rPr>
              <a:t>Hash Map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8E1B0F-02E2-4BEA-B203-E76774447F45}"/>
              </a:ext>
            </a:extLst>
          </p:cNvPr>
          <p:cNvCxnSpPr>
            <a:stCxn id="21" idx="3"/>
          </p:cNvCxnSpPr>
          <p:nvPr/>
        </p:nvCxnSpPr>
        <p:spPr>
          <a:xfrm flipV="1">
            <a:off x="8576187" y="3915695"/>
            <a:ext cx="671052" cy="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436F37-F29F-4CB5-AAF5-A2509ED8A2AE}"/>
              </a:ext>
            </a:extLst>
          </p:cNvPr>
          <p:cNvSpPr/>
          <p:nvPr/>
        </p:nvSpPr>
        <p:spPr>
          <a:xfrm>
            <a:off x="9247239" y="3524858"/>
            <a:ext cx="1976271" cy="693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map.put(name,User id,password,acc_no)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46E5C-BA7A-4B61-A88C-0D721E8878CA}"/>
              </a:ext>
            </a:extLst>
          </p:cNvPr>
          <p:cNvSpPr txBox="1"/>
          <p:nvPr/>
        </p:nvSpPr>
        <p:spPr>
          <a:xfrm>
            <a:off x="545690" y="663677"/>
            <a:ext cx="193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6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5F67B9-E1FE-4AF5-9AA1-D8EAB8281704}"/>
              </a:ext>
            </a:extLst>
          </p:cNvPr>
          <p:cNvSpPr/>
          <p:nvPr/>
        </p:nvSpPr>
        <p:spPr>
          <a:xfrm>
            <a:off x="1651819" y="899652"/>
            <a:ext cx="1474839" cy="7669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uu</a:t>
            </a:r>
            <a:r>
              <a:rPr lang="en-US" dirty="0">
                <a:solidFill>
                  <a:sysClr val="windowText" lastClr="000000"/>
                </a:solidFill>
              </a:rPr>
              <a:t>User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8CAF14-9DAD-4158-A97C-643CCF05D781}"/>
              </a:ext>
            </a:extLst>
          </p:cNvPr>
          <p:cNvCxnSpPr>
            <a:stCxn id="2" idx="6"/>
          </p:cNvCxnSpPr>
          <p:nvPr/>
        </p:nvCxnSpPr>
        <p:spPr>
          <a:xfrm>
            <a:off x="3126658" y="1283110"/>
            <a:ext cx="855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E50725-9D51-4FD7-8753-4D06AB37DE1F}"/>
              </a:ext>
            </a:extLst>
          </p:cNvPr>
          <p:cNvSpPr/>
          <p:nvPr/>
        </p:nvSpPr>
        <p:spPr>
          <a:xfrm>
            <a:off x="3982065" y="951281"/>
            <a:ext cx="1622322" cy="66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Withdraw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6C9510-829A-4DD7-BD73-105AD6E2A608}"/>
              </a:ext>
            </a:extLst>
          </p:cNvPr>
          <p:cNvCxnSpPr>
            <a:stCxn id="5" idx="2"/>
          </p:cNvCxnSpPr>
          <p:nvPr/>
        </p:nvCxnSpPr>
        <p:spPr>
          <a:xfrm>
            <a:off x="4793226" y="1614938"/>
            <a:ext cx="14748" cy="53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C23EFE-46E5-425E-8DB6-988005021E13}"/>
              </a:ext>
            </a:extLst>
          </p:cNvPr>
          <p:cNvSpPr/>
          <p:nvPr/>
        </p:nvSpPr>
        <p:spPr>
          <a:xfrm>
            <a:off x="3996814" y="2153265"/>
            <a:ext cx="1607573" cy="66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DB7E9-0A14-4B81-BCFE-4A1D5EC28CD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800601" y="2816922"/>
            <a:ext cx="7373" cy="53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06159-89CF-4290-92DD-ADFADCBCBCEE}"/>
              </a:ext>
            </a:extLst>
          </p:cNvPr>
          <p:cNvSpPr/>
          <p:nvPr/>
        </p:nvSpPr>
        <p:spPr>
          <a:xfrm>
            <a:off x="3834577" y="5224639"/>
            <a:ext cx="2050025" cy="84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Current balance=balance-amount;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57D830DF-79EC-43D7-8669-2A1B8240035C}"/>
              </a:ext>
            </a:extLst>
          </p:cNvPr>
          <p:cNvSpPr/>
          <p:nvPr/>
        </p:nvSpPr>
        <p:spPr>
          <a:xfrm>
            <a:off x="3731346" y="3355249"/>
            <a:ext cx="2153256" cy="12314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Amount&gt;0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96E6C4-3F01-4351-B054-4CB338EE8B2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84602" y="3970995"/>
            <a:ext cx="1209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2011D-D248-41CA-84E9-3F3D22D3A96C}"/>
              </a:ext>
            </a:extLst>
          </p:cNvPr>
          <p:cNvCxnSpPr/>
          <p:nvPr/>
        </p:nvCxnSpPr>
        <p:spPr>
          <a:xfrm>
            <a:off x="7093968" y="3983903"/>
            <a:ext cx="0" cy="61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4138A04-8407-4654-9E03-D1B33AEAE2A0}"/>
              </a:ext>
            </a:extLst>
          </p:cNvPr>
          <p:cNvSpPr/>
          <p:nvPr/>
        </p:nvSpPr>
        <p:spPr>
          <a:xfrm>
            <a:off x="6489285" y="4586740"/>
            <a:ext cx="1725560" cy="6120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Insufficient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balance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936ACB-EBAE-4AB0-9A14-AFBEAFDA4F1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793226" y="4586740"/>
            <a:ext cx="14748" cy="63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630065C-D7FF-432B-8449-BF8C34A3E418}"/>
              </a:ext>
            </a:extLst>
          </p:cNvPr>
          <p:cNvSpPr txBox="1"/>
          <p:nvPr/>
        </p:nvSpPr>
        <p:spPr>
          <a:xfrm>
            <a:off x="5029200" y="47210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(yes)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58CF1E-2A37-48BB-A483-069662A463AD}"/>
              </a:ext>
            </a:extLst>
          </p:cNvPr>
          <p:cNvSpPr txBox="1"/>
          <p:nvPr/>
        </p:nvSpPr>
        <p:spPr>
          <a:xfrm>
            <a:off x="6034551" y="4027061"/>
            <a:ext cx="72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0C21D5-18E3-433D-BB13-C5960759A05B}"/>
              </a:ext>
            </a:extLst>
          </p:cNvPr>
          <p:cNvSpPr txBox="1"/>
          <p:nvPr/>
        </p:nvSpPr>
        <p:spPr>
          <a:xfrm>
            <a:off x="530942" y="349870"/>
            <a:ext cx="330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9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056557-2D81-49F0-8D2D-A1436641F873}"/>
              </a:ext>
            </a:extLst>
          </p:cNvPr>
          <p:cNvSpPr/>
          <p:nvPr/>
        </p:nvSpPr>
        <p:spPr>
          <a:xfrm>
            <a:off x="2536722" y="1076632"/>
            <a:ext cx="1578078" cy="8111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A23A55-D211-40A7-85F4-F9415B119497}"/>
              </a:ext>
            </a:extLst>
          </p:cNvPr>
          <p:cNvCxnSpPr>
            <a:stCxn id="4" idx="6"/>
          </p:cNvCxnSpPr>
          <p:nvPr/>
        </p:nvCxnSpPr>
        <p:spPr>
          <a:xfrm flipV="1">
            <a:off x="4114800" y="1474839"/>
            <a:ext cx="929148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1419988-3D9A-46DE-B0A2-A465ECBCD471}"/>
              </a:ext>
            </a:extLst>
          </p:cNvPr>
          <p:cNvSpPr/>
          <p:nvPr/>
        </p:nvSpPr>
        <p:spPr>
          <a:xfrm>
            <a:off x="5043948" y="1157748"/>
            <a:ext cx="2138516" cy="6341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Deposit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06DABB-9094-4BD5-A6BF-355E3943504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13206" y="1791929"/>
            <a:ext cx="0" cy="53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63328F-2C75-4B1F-84FA-917808B4B49F}"/>
              </a:ext>
            </a:extLst>
          </p:cNvPr>
          <p:cNvSpPr/>
          <p:nvPr/>
        </p:nvSpPr>
        <p:spPr>
          <a:xfrm>
            <a:off x="5043948" y="2330245"/>
            <a:ext cx="2138516" cy="634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FE159E-DCA1-4D4C-AB0D-28F0579CD9D7}"/>
              </a:ext>
            </a:extLst>
          </p:cNvPr>
          <p:cNvCxnSpPr>
            <a:stCxn id="12" idx="2"/>
          </p:cNvCxnSpPr>
          <p:nvPr/>
        </p:nvCxnSpPr>
        <p:spPr>
          <a:xfrm>
            <a:off x="6113206" y="2964426"/>
            <a:ext cx="0" cy="46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3F26EA6-FB34-469E-BEF7-15493EF6468D}"/>
              </a:ext>
            </a:extLst>
          </p:cNvPr>
          <p:cNvSpPr/>
          <p:nvPr/>
        </p:nvSpPr>
        <p:spPr>
          <a:xfrm>
            <a:off x="5043948" y="3428999"/>
            <a:ext cx="2138516" cy="120199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Amount&gt;0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607149-5C78-4ED5-AD0D-C066C06CB199}"/>
              </a:ext>
            </a:extLst>
          </p:cNvPr>
          <p:cNvCxnSpPr>
            <a:stCxn id="15" idx="2"/>
          </p:cNvCxnSpPr>
          <p:nvPr/>
        </p:nvCxnSpPr>
        <p:spPr>
          <a:xfrm>
            <a:off x="6113206" y="4630996"/>
            <a:ext cx="0" cy="5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318ABE4-966A-46E7-88E6-C06EFB680C20}"/>
              </a:ext>
            </a:extLst>
          </p:cNvPr>
          <p:cNvSpPr/>
          <p:nvPr/>
        </p:nvSpPr>
        <p:spPr>
          <a:xfrm>
            <a:off x="4911215" y="5161935"/>
            <a:ext cx="2654707" cy="840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Current balance=balance+amount;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1E32E-4CD6-4EC1-AF69-48CF5E5B539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182464" y="4029997"/>
            <a:ext cx="131260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5DFDC2-C970-436E-8FE5-19BFA490F2B1}"/>
              </a:ext>
            </a:extLst>
          </p:cNvPr>
          <p:cNvCxnSpPr/>
          <p:nvPr/>
        </p:nvCxnSpPr>
        <p:spPr>
          <a:xfrm>
            <a:off x="8495071" y="4029997"/>
            <a:ext cx="0" cy="60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82E03A-28CF-48C1-A5B5-834CCF8C0390}"/>
              </a:ext>
            </a:extLst>
          </p:cNvPr>
          <p:cNvSpPr/>
          <p:nvPr/>
        </p:nvSpPr>
        <p:spPr>
          <a:xfrm>
            <a:off x="7993626" y="4630995"/>
            <a:ext cx="1592824" cy="530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Previous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balance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DD5EA-D080-46A9-AF49-7B9658FCC5F7}"/>
              </a:ext>
            </a:extLst>
          </p:cNvPr>
          <p:cNvSpPr txBox="1"/>
          <p:nvPr/>
        </p:nvSpPr>
        <p:spPr>
          <a:xfrm>
            <a:off x="6238568" y="4560937"/>
            <a:ext cx="94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(yes)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E78D04-4761-48D5-B9C8-5D0EF5C47198}"/>
              </a:ext>
            </a:extLst>
          </p:cNvPr>
          <p:cNvSpPr txBox="1"/>
          <p:nvPr/>
        </p:nvSpPr>
        <p:spPr>
          <a:xfrm>
            <a:off x="7329948" y="4029997"/>
            <a:ext cx="10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9A66B-C10C-42F8-AC3A-6670E424E333}"/>
              </a:ext>
            </a:extLst>
          </p:cNvPr>
          <p:cNvSpPr txBox="1"/>
          <p:nvPr/>
        </p:nvSpPr>
        <p:spPr>
          <a:xfrm>
            <a:off x="575187" y="442452"/>
            <a:ext cx="290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9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EE294A-B956-4CED-9049-E2E8C3F1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3D9EF5-A580-400A-9062-2335E13C48E7}"/>
              </a:ext>
            </a:extLst>
          </p:cNvPr>
          <p:cNvSpPr txBox="1"/>
          <p:nvPr/>
        </p:nvSpPr>
        <p:spPr>
          <a:xfrm>
            <a:off x="4041058" y="2403986"/>
            <a:ext cx="463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 SHOTS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1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BA4145-F59D-4E96-A2AD-B09E655E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3" y="1342103"/>
            <a:ext cx="7816645" cy="47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A12D4-D37A-4E9C-802C-376FF2104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9" y="1637073"/>
            <a:ext cx="5255342" cy="4822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64ACB-156E-4442-88FA-2B920EA70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95" y="1637073"/>
            <a:ext cx="5255342" cy="4719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B5924-E86E-4DCB-BC18-DFFA22137862}"/>
              </a:ext>
            </a:extLst>
          </p:cNvPr>
          <p:cNvSpPr txBox="1"/>
          <p:nvPr/>
        </p:nvSpPr>
        <p:spPr>
          <a:xfrm>
            <a:off x="840659" y="840658"/>
            <a:ext cx="10545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  Before Registration                                                      Login After Registration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4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8EEB2-7B65-4421-8A8F-18F2A14B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42" y="1150374"/>
            <a:ext cx="10073148" cy="5235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804E4-B989-4317-B27A-C1889D210EB8}"/>
              </a:ext>
            </a:extLst>
          </p:cNvPr>
          <p:cNvSpPr txBox="1"/>
          <p:nvPr/>
        </p:nvSpPr>
        <p:spPr>
          <a:xfrm>
            <a:off x="1268361" y="435078"/>
            <a:ext cx="890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B27A6-CA03-4A22-B168-9289C3F7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B8BB47-DEDE-4076-9DB3-12E1FFAA029F}"/>
              </a:ext>
            </a:extLst>
          </p:cNvPr>
          <p:cNvSpPr txBox="1"/>
          <p:nvPr/>
        </p:nvSpPr>
        <p:spPr>
          <a:xfrm>
            <a:off x="1002890" y="1342103"/>
            <a:ext cx="9379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endParaRPr lang="en-US" sz="3200" b="1" dirty="0"/>
          </a:p>
          <a:p>
            <a:r>
              <a:rPr lang="en-US" sz="3200" b="1" dirty="0"/>
              <a:t>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Simple Project for solving financial application of a customer in banking environment in order to nurture the needs of an end user by providing various ways to perform banking tasks.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62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B1A7D-EB82-4C9D-AD60-76C462A7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5" y="1873045"/>
            <a:ext cx="5491316" cy="424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4C167-BE9F-48DD-9B19-0E2260C82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52" y="1873044"/>
            <a:ext cx="5383161" cy="4247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8A7E2-EB09-4BB9-8726-1F57BF6BE121}"/>
              </a:ext>
            </a:extLst>
          </p:cNvPr>
          <p:cNvSpPr txBox="1"/>
          <p:nvPr/>
        </p:nvSpPr>
        <p:spPr>
          <a:xfrm>
            <a:off x="604684" y="766916"/>
            <a:ext cx="1106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Before Deposit                                        Balance After Deposit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6CC6D-B33B-4874-9688-70A1D361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1386348"/>
            <a:ext cx="5820697" cy="4999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DBDEA-924D-45F6-87CC-AEE29B83D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06" y="1386348"/>
            <a:ext cx="5574891" cy="4999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B68C3-E8E9-4A88-88E4-3F4297533456}"/>
              </a:ext>
            </a:extLst>
          </p:cNvPr>
          <p:cNvSpPr txBox="1"/>
          <p:nvPr/>
        </p:nvSpPr>
        <p:spPr>
          <a:xfrm>
            <a:off x="412955" y="737419"/>
            <a:ext cx="1136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  before deposit</a:t>
            </a:r>
            <a:r>
              <a:rPr lang="en-US" dirty="0"/>
              <a:t>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after deposit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2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94D71-42F5-4A65-91E4-223C053D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12606"/>
            <a:ext cx="8981768" cy="4984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73E4BC-8120-4A17-965E-E25E650527AC}"/>
              </a:ext>
            </a:extLst>
          </p:cNvPr>
          <p:cNvSpPr txBox="1"/>
          <p:nvPr/>
        </p:nvSpPr>
        <p:spPr>
          <a:xfrm>
            <a:off x="1150374" y="678426"/>
            <a:ext cx="7403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Deposit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9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60125-83C6-4AFD-B834-9A149CF2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42" y="1401097"/>
            <a:ext cx="9601200" cy="5058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7E6EB-1E78-4B83-8CFB-F226E9142B3D}"/>
              </a:ext>
            </a:extLst>
          </p:cNvPr>
          <p:cNvSpPr txBox="1"/>
          <p:nvPr/>
        </p:nvSpPr>
        <p:spPr>
          <a:xfrm>
            <a:off x="1327355" y="398206"/>
            <a:ext cx="89817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 Transaction</a:t>
            </a:r>
          </a:p>
        </p:txBody>
      </p:sp>
    </p:spTree>
    <p:extLst>
      <p:ext uri="{BB962C8B-B14F-4D97-AF65-F5344CB8AC3E}">
        <p14:creationId xmlns:p14="http://schemas.microsoft.com/office/powerpoint/2010/main" val="333162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0A265-526B-4025-B63A-0A387064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5" y="1356853"/>
            <a:ext cx="8775290" cy="5132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B45244-BC43-4E56-B200-A703273924F8}"/>
              </a:ext>
            </a:extLst>
          </p:cNvPr>
          <p:cNvSpPr txBox="1"/>
          <p:nvPr/>
        </p:nvSpPr>
        <p:spPr>
          <a:xfrm>
            <a:off x="1327355" y="634181"/>
            <a:ext cx="808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Transfer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54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F9AAA2-C65B-4F2D-98E1-D70DDABD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61" y="1467466"/>
            <a:ext cx="8273846" cy="5383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19EF6-BFEE-4BB0-A69B-1C2D06F4BCCE}"/>
              </a:ext>
            </a:extLst>
          </p:cNvPr>
          <p:cNvSpPr txBox="1"/>
          <p:nvPr/>
        </p:nvSpPr>
        <p:spPr>
          <a:xfrm>
            <a:off x="1268361" y="634181"/>
            <a:ext cx="1035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 Module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E0A06-56AB-4DD0-98C1-B7809975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3C345-6E83-4B20-BB68-EE96C9B4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784555"/>
            <a:ext cx="7846142" cy="37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4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12436-DDF4-4167-886B-F89025B9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A4349-7ED9-492B-B64D-E08DBDC6882A}"/>
              </a:ext>
            </a:extLst>
          </p:cNvPr>
          <p:cNvSpPr txBox="1"/>
          <p:nvPr/>
        </p:nvSpPr>
        <p:spPr>
          <a:xfrm flipH="1">
            <a:off x="1240338" y="1224116"/>
            <a:ext cx="92900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Banking Application is used for maintaining user accounts in bank. The application provide  access  to the users to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Account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Balance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Transaction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E98F8-0015-4230-821A-6BA05B29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BE61E0-498D-4F01-8032-F865B8AF61B6}"/>
              </a:ext>
            </a:extLst>
          </p:cNvPr>
          <p:cNvSpPr txBox="1"/>
          <p:nvPr/>
        </p:nvSpPr>
        <p:spPr>
          <a:xfrm flipH="1">
            <a:off x="825909" y="1253612"/>
            <a:ext cx="1095805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requirements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	  : JAVA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 structure       : HashMap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IDE                       : Eclipse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2) Hardware Requirements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Intel core processor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4GB RAM</a:t>
            </a:r>
          </a:p>
        </p:txBody>
      </p:sp>
    </p:spTree>
    <p:extLst>
      <p:ext uri="{BB962C8B-B14F-4D97-AF65-F5344CB8AC3E}">
        <p14:creationId xmlns:p14="http://schemas.microsoft.com/office/powerpoint/2010/main" val="89947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74DCB-7DFD-4AE9-952E-4D328B78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59A3B-1E9E-4189-AAC3-5B7DD74FDDAB}"/>
              </a:ext>
            </a:extLst>
          </p:cNvPr>
          <p:cNvSpPr txBox="1"/>
          <p:nvPr/>
        </p:nvSpPr>
        <p:spPr>
          <a:xfrm flipH="1">
            <a:off x="1224115" y="840658"/>
            <a:ext cx="9304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65B9D6-9907-4923-853F-F590DE874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64675"/>
              </p:ext>
            </p:extLst>
          </p:nvPr>
        </p:nvGraphicFramePr>
        <p:xfrm>
          <a:off x="1812494" y="1917875"/>
          <a:ext cx="8128000" cy="409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66136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625781"/>
                    </a:ext>
                  </a:extLst>
                </a:gridCol>
              </a:tblGrid>
              <a:tr h="1366489">
                <a:tc>
                  <a:txBody>
                    <a:bodyPr/>
                    <a:lstStyle/>
                    <a:p>
                      <a:r>
                        <a:rPr lang="en-US" dirty="0"/>
                        <a:t> LOLO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349042"/>
                  </a:ext>
                </a:extLst>
              </a:tr>
              <a:tr h="13664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37558"/>
                  </a:ext>
                </a:extLst>
              </a:tr>
              <a:tr h="13664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99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9C930A-99C4-4A8E-8D8B-E031F05291ED}"/>
              </a:ext>
            </a:extLst>
          </p:cNvPr>
          <p:cNvSpPr txBox="1"/>
          <p:nvPr/>
        </p:nvSpPr>
        <p:spPr>
          <a:xfrm>
            <a:off x="2344994" y="2477729"/>
            <a:ext cx="308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041B1-E94F-436D-BD92-DC97B8CF7EF2}"/>
              </a:ext>
            </a:extLst>
          </p:cNvPr>
          <p:cNvSpPr txBox="1"/>
          <p:nvPr/>
        </p:nvSpPr>
        <p:spPr>
          <a:xfrm>
            <a:off x="6268065" y="2477729"/>
            <a:ext cx="325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Login through registered Userid and Password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7A07E-FF8E-4CCA-ABF6-0C0EDDDB87D6}"/>
              </a:ext>
            </a:extLst>
          </p:cNvPr>
          <p:cNvSpPr txBox="1"/>
          <p:nvPr/>
        </p:nvSpPr>
        <p:spPr>
          <a:xfrm>
            <a:off x="2344994" y="3918607"/>
            <a:ext cx="308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EB75C-9C48-413E-B5D2-5C619DCB6396}"/>
              </a:ext>
            </a:extLst>
          </p:cNvPr>
          <p:cNvSpPr txBox="1"/>
          <p:nvPr/>
        </p:nvSpPr>
        <p:spPr>
          <a:xfrm>
            <a:off x="6268065" y="3657600"/>
            <a:ext cx="325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to register their name, account no, user id etc.,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5ABF5-7C3F-42F5-A025-6C97DF690454}"/>
              </a:ext>
            </a:extLst>
          </p:cNvPr>
          <p:cNvSpPr txBox="1"/>
          <p:nvPr/>
        </p:nvSpPr>
        <p:spPr>
          <a:xfrm>
            <a:off x="2344994" y="5102942"/>
            <a:ext cx="308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Balance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19BD2-7A62-419E-9AC4-279817803B52}"/>
              </a:ext>
            </a:extLst>
          </p:cNvPr>
          <p:cNvSpPr txBox="1"/>
          <p:nvPr/>
        </p:nvSpPr>
        <p:spPr>
          <a:xfrm>
            <a:off x="6459794" y="4940125"/>
            <a:ext cx="325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option to check current balance from given account number.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A09FF9F-8EE0-4EF3-8232-3569584F63AC}"/>
              </a:ext>
            </a:extLst>
          </p:cNvPr>
          <p:cNvSpPr/>
          <p:nvPr/>
        </p:nvSpPr>
        <p:spPr>
          <a:xfrm>
            <a:off x="10309123" y="5914103"/>
            <a:ext cx="70383" cy="61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4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14AAA9-46FE-4B73-B755-B0FA11C30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D6276-DA5F-40DC-A6E6-66E50D3211D2}"/>
              </a:ext>
            </a:extLst>
          </p:cNvPr>
          <p:cNvSpPr txBox="1"/>
          <p:nvPr/>
        </p:nvSpPr>
        <p:spPr>
          <a:xfrm>
            <a:off x="1283110" y="1032387"/>
            <a:ext cx="6459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DC9F94-C721-489C-B916-55C6A342B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49829"/>
              </p:ext>
            </p:extLst>
          </p:nvPr>
        </p:nvGraphicFramePr>
        <p:xfrm>
          <a:off x="1283110" y="2050026"/>
          <a:ext cx="9483214" cy="4277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607">
                  <a:extLst>
                    <a:ext uri="{9D8B030D-6E8A-4147-A177-3AD203B41FA5}">
                      <a16:colId xmlns:a16="http://schemas.microsoft.com/office/drawing/2014/main" val="3481573293"/>
                    </a:ext>
                  </a:extLst>
                </a:gridCol>
                <a:gridCol w="4741607">
                  <a:extLst>
                    <a:ext uri="{9D8B030D-6E8A-4147-A177-3AD203B41FA5}">
                      <a16:colId xmlns:a16="http://schemas.microsoft.com/office/drawing/2014/main" val="2753029101"/>
                    </a:ext>
                  </a:extLst>
                </a:gridCol>
              </a:tblGrid>
              <a:tr h="14256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0753"/>
                  </a:ext>
                </a:extLst>
              </a:tr>
              <a:tr h="14256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75701"/>
                  </a:ext>
                </a:extLst>
              </a:tr>
              <a:tr h="14256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539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3886A0-9EE7-44AB-AFCF-B1C1392CDD38}"/>
              </a:ext>
            </a:extLst>
          </p:cNvPr>
          <p:cNvSpPr txBox="1"/>
          <p:nvPr/>
        </p:nvSpPr>
        <p:spPr>
          <a:xfrm>
            <a:off x="2241755" y="2566219"/>
            <a:ext cx="340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C6EE3-1EAE-4D85-B79D-8EF474E84978}"/>
              </a:ext>
            </a:extLst>
          </p:cNvPr>
          <p:cNvSpPr txBox="1"/>
          <p:nvPr/>
        </p:nvSpPr>
        <p:spPr>
          <a:xfrm>
            <a:off x="6489289" y="2433484"/>
            <a:ext cx="346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option to withdraw        amount from given account number.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16AB8-B17B-452D-9FC5-F0C8BB62202B}"/>
              </a:ext>
            </a:extLst>
          </p:cNvPr>
          <p:cNvSpPr txBox="1"/>
          <p:nvPr/>
        </p:nvSpPr>
        <p:spPr>
          <a:xfrm>
            <a:off x="2241755" y="3972438"/>
            <a:ext cx="231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75A4F-6B7B-472A-A670-D137073E1879}"/>
              </a:ext>
            </a:extLst>
          </p:cNvPr>
          <p:cNvSpPr txBox="1"/>
          <p:nvPr/>
        </p:nvSpPr>
        <p:spPr>
          <a:xfrm>
            <a:off x="6489290" y="3819832"/>
            <a:ext cx="346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option to deposit amount to given account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0B3BC-94E2-4DAC-B19C-13CAB313A66B}"/>
              </a:ext>
            </a:extLst>
          </p:cNvPr>
          <p:cNvSpPr txBox="1"/>
          <p:nvPr/>
        </p:nvSpPr>
        <p:spPr>
          <a:xfrm>
            <a:off x="2241755" y="5368413"/>
            <a:ext cx="287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490A0-F505-4E6A-819E-B12C74F62B03}"/>
              </a:ext>
            </a:extLst>
          </p:cNvPr>
          <p:cNvSpPr txBox="1"/>
          <p:nvPr/>
        </p:nvSpPr>
        <p:spPr>
          <a:xfrm>
            <a:off x="6592529" y="5220928"/>
            <a:ext cx="3460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option to transfer amount from user account to given account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1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39EA1-49DB-4418-A95B-3BD52A2F9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749EB3-C4CD-4729-9A93-0C63AA0B1FCE}"/>
              </a:ext>
            </a:extLst>
          </p:cNvPr>
          <p:cNvSpPr txBox="1"/>
          <p:nvPr/>
        </p:nvSpPr>
        <p:spPr>
          <a:xfrm>
            <a:off x="590550" y="800100"/>
            <a:ext cx="111442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User can login through their registered User id and Password. Check whether user id and password is registered or not. If they are already registered , login module allow the user to create pin and to perform further bank transaction. If the user are not registered , then it provide custom message that is” Invalid user id and password”.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B6661-6946-4BF7-8E92-BA47CBFB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8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A859C-4A61-4595-9A94-3885C1BB0E8E}"/>
              </a:ext>
            </a:extLst>
          </p:cNvPr>
          <p:cNvSpPr txBox="1"/>
          <p:nvPr/>
        </p:nvSpPr>
        <p:spPr>
          <a:xfrm>
            <a:off x="533400" y="876300"/>
            <a:ext cx="112395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 this module, we get information from the user like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i)  Username,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ii)  User id 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iii) Password,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iv)  Account no.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registered all the details of user using Hash map data structure. when the user is login again through login module ,only the registered user id and password is valid. </a:t>
            </a:r>
          </a:p>
        </p:txBody>
      </p:sp>
    </p:spTree>
    <p:extLst>
      <p:ext uri="{BB962C8B-B14F-4D97-AF65-F5344CB8AC3E}">
        <p14:creationId xmlns:p14="http://schemas.microsoft.com/office/powerpoint/2010/main" val="404669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5DB2C-9C9B-499F-B106-BCB200073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8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93485A-A1E3-450F-90DE-8B16DEC44FCD}"/>
              </a:ext>
            </a:extLst>
          </p:cNvPr>
          <p:cNvSpPr txBox="1"/>
          <p:nvPr/>
        </p:nvSpPr>
        <p:spPr>
          <a:xfrm>
            <a:off x="516194" y="811161"/>
            <a:ext cx="105450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Balance</a:t>
            </a:r>
          </a:p>
          <a:p>
            <a:r>
              <a:rPr lang="en-US" sz="3200" b="1" dirty="0"/>
              <a:t>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check balance module, user can view the current balance by given account number.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</a:p>
          <a:p>
            <a:r>
              <a:rPr lang="en-US" sz="3200" b="1" dirty="0"/>
              <a:t>	</a:t>
            </a:r>
          </a:p>
          <a:p>
            <a:r>
              <a:rPr lang="en-US" sz="3200" b="1" dirty="0"/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module allow the user to withdraw the amount from balance and display the current balance. If the balance is not sufficient then it display the message as “Invalid Transaction”.</a:t>
            </a:r>
            <a:r>
              <a:rPr lang="en-US" sz="2800" b="1" dirty="0"/>
              <a:t>	</a:t>
            </a:r>
          </a:p>
          <a:p>
            <a:r>
              <a:rPr lang="en-US" sz="2800" b="1" dirty="0"/>
              <a:t>		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3772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591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Elephant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Ganesan</dc:creator>
  <cp:lastModifiedBy>Ramya Ganesan</cp:lastModifiedBy>
  <cp:revision>8</cp:revision>
  <dcterms:created xsi:type="dcterms:W3CDTF">2022-01-16T17:17:25Z</dcterms:created>
  <dcterms:modified xsi:type="dcterms:W3CDTF">2022-01-22T07:11:47Z</dcterms:modified>
</cp:coreProperties>
</file>