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19F70-61AD-AF4F-40F2-96AC8339F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3B114-2752-61A3-3660-01B9E11BE8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024CB-0FB5-0955-A5DB-FE6D61EA1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8087-F54F-484F-8C40-A97E83D1C146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C31F6-E418-2740-F88B-3EF34CEC3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4AA86-C252-5CE9-FBF0-7166C67F1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C5B4-0AF0-4E1E-ACB2-60CB95B63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893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4EFF8-A6A0-8996-DCA8-7F643A80C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0D726-790B-52B5-AABF-5C0FAA072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EA20E-2A03-E202-CC21-F1E1DDDBB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8087-F54F-484F-8C40-A97E83D1C146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04EBD-8049-7168-B41A-50E6B73F0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4A37B-F877-37C3-09F7-9B8E7AAD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C5B4-0AF0-4E1E-ACB2-60CB95B63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30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AC0BD2-0FC1-1714-D57D-C9ADDAB88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4B3C0-96DE-7C03-34AB-91C2836F2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4F3EA-ABAC-C336-572E-10283A0EE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8087-F54F-484F-8C40-A97E83D1C146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0ACEB-6EE8-CCA0-B3E2-C4DA7CFDD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248CD-2CBF-0859-7BAA-0AB9E5219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C5B4-0AF0-4E1E-ACB2-60CB95B63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149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4C8D6-6A6B-B920-C4B3-33AAF5995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D870F-4608-DA3C-86A2-D85F0C19A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5F5B3-B77F-A92A-D6E1-735F4AABC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8087-F54F-484F-8C40-A97E83D1C146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6096F-5DB4-BB56-B9C3-6923787E4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BE0A7-F675-8385-8E6B-FBA66FD03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C5B4-0AF0-4E1E-ACB2-60CB95B63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215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06528-B46C-EE0E-98A1-6793226EF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96690-979D-4DAE-F472-FE929E973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EFE35-24FF-71CE-CBA1-6822D1594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8087-F54F-484F-8C40-A97E83D1C146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703D7-65BD-13DE-0290-1832FD41B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EFAFE-3EBC-8598-F62E-9F5D0DB99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C5B4-0AF0-4E1E-ACB2-60CB95B63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84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A7907-936A-FCA5-0A4F-675B8ABEA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01DBB-2C7D-4407-802D-7BFFC43C64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7A23F0-E416-68E2-6728-4376B585A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41FF4-A3AC-5419-4BBA-2ACAA9710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8087-F54F-484F-8C40-A97E83D1C146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A115B-F69A-03FD-EAEA-089CB29A8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6E4B8-BAD3-68EA-7722-80B75FA29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C5B4-0AF0-4E1E-ACB2-60CB95B63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203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D5402-DF5A-83FE-69D9-A41F83CE6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F8875-D0AA-2633-F5D7-D18A1C308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244E6-C1B2-095A-5E49-4CB82DF5C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B6A8C6-C77B-8C53-C5DF-D92466BDB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19A6D3-47A7-77F7-9979-86B497011C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A5CCE8-61BA-AAAD-A43B-1E70E41A7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8087-F54F-484F-8C40-A97E83D1C146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56E811-A098-9DF7-3B16-FE0F7EA26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A3A715-681D-7C79-0C53-35BB5F3FB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C5B4-0AF0-4E1E-ACB2-60CB95B63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620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A098F-13B7-4E72-D8C6-4A0F97DAE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3254B3-84E9-39D0-D245-D16D8E2C0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8087-F54F-484F-8C40-A97E83D1C146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FFB4D6-6AFA-C992-395F-10861E1D3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525A5B-50EB-F7AC-F07D-A15C6E1D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C5B4-0AF0-4E1E-ACB2-60CB95B63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212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39159E-7833-F49C-96CD-3788C405B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8087-F54F-484F-8C40-A97E83D1C146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82CC4D-67F3-9053-6BAB-57AB3E2D1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F9742-8F1F-1B21-66BB-B7445C598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C5B4-0AF0-4E1E-ACB2-60CB95B63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816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C812A-9BC6-507E-5D7D-39D72385B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2CFF6-0771-17EC-1CE6-31A30C913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282E3-A407-0522-43AE-78BD5BB0D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FC6097-4DDF-72AD-1075-395B4176D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8087-F54F-484F-8C40-A97E83D1C146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6BF9F-90EF-3662-BA9D-5B3D69D46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B298F-F4DE-7B04-49F1-805511EC8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C5B4-0AF0-4E1E-ACB2-60CB95B63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722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46836-FD38-F17D-DFDE-FA2D1745A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3A6DA8-74F4-76CD-3324-B3BD9C5E1F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90D561-F4E1-BB59-F0C7-5D802E8E9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D9345-600D-CE28-F4BA-A3C084279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8087-F54F-484F-8C40-A97E83D1C146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57E80-4583-B947-84CE-9A2F9653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0C2A2-C0F6-682C-E5DA-9F6EC000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EC5B4-0AF0-4E1E-ACB2-60CB95B63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38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7F3E83-36C6-3C8C-3640-715E5CA51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8AF1B-7543-723F-0AB9-9A4323565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789E3-0265-C5BC-3BD2-DAC6D2B5F4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28087-F54F-484F-8C40-A97E83D1C146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79912-839F-2782-0D1D-1BD0A3FE4B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0281D-DA02-FC23-6897-541137E96D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EC5B4-0AF0-4E1E-ACB2-60CB95B633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394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75F6B0-892F-057E-ED25-2625DF534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sz="7200" b="1"/>
              <a:t>PYTHON DATATYPES AND IT’S METHODS</a:t>
            </a:r>
            <a:endParaRPr lang="en-IN" sz="720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373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BA0BC0-21FE-7B13-5B0E-6DBDBEE0B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63" y="1362074"/>
            <a:ext cx="8353287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317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3BFA4-34A4-6C5A-8CF5-C5CFF3FB3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3162300"/>
            <a:ext cx="4036334" cy="4286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PYTHON STRING METHODS 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9A5CD2-BA1C-5407-A0CC-D6C30D3FF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492" y="880743"/>
            <a:ext cx="5536001" cy="50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375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CF72F19-1473-448C-AA14-0CB8AA374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B125F8-E87A-8C0C-AED6-EFE87B1EF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09" y="2076450"/>
            <a:ext cx="4171994" cy="609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b="1" dirty="0">
                <a:latin typeface="+mn-lt"/>
              </a:rPr>
              <a:t>PYTHON  LIST  METHODS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DAE362-DA0B-4F8C-AE44-7452DEF267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55" b="-3"/>
          <a:stretch/>
        </p:blipFill>
        <p:spPr>
          <a:xfrm>
            <a:off x="5640572" y="379900"/>
            <a:ext cx="5608830" cy="586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01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C43AE6-1BDD-AA8F-1688-7504B64B8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PYTHON SETS METHODS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44863A-BB7E-0547-7D14-B273C26DC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823047"/>
            <a:ext cx="6581775" cy="521190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E0E2416-3B76-F7E4-5055-079BA51CC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0" y="1076325"/>
            <a:ext cx="88011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248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5B1D5C-0827-4AF0-8186-11FC5A8B8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7500DF-07D7-BD45-419B-FB056FDD0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2400" b="1" i="0" dirty="0">
                <a:solidFill>
                  <a:srgbClr val="25265E"/>
                </a:solidFill>
                <a:effectLst/>
                <a:latin typeface="+mn-lt"/>
              </a:rPr>
              <a:t>Python Dictionary Methods</a:t>
            </a:r>
            <a:br>
              <a:rPr lang="en-IN" sz="1600" b="1" i="0" dirty="0">
                <a:solidFill>
                  <a:srgbClr val="25265E"/>
                </a:solidFill>
                <a:effectLst/>
                <a:latin typeface="euclid_circular_a"/>
              </a:rPr>
            </a:br>
            <a:endParaRPr lang="en-US" sz="37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BBF52C-553D-6560-767C-470CDF343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0" r="13398" b="1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94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1DE576-E9DF-1F94-11C3-E092F385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2442753"/>
            <a:ext cx="3796306" cy="652871"/>
          </a:xfrm>
        </p:spPr>
        <p:txBody>
          <a:bodyPr anchor="t">
            <a:normAutofit/>
          </a:bodyPr>
          <a:lstStyle/>
          <a:p>
            <a:r>
              <a:rPr lang="en-US" sz="2400" b="1" dirty="0">
                <a:latin typeface="+mn-lt"/>
              </a:rPr>
              <a:t>PYTHON TUPLES METHODS</a:t>
            </a:r>
            <a:endParaRPr lang="en-IN" sz="2400" b="1" dirty="0">
              <a:latin typeface="+mn-lt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2B022-7569-4EDE-B4EB-07051B725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Tuples have only two methods, those are</a:t>
            </a:r>
          </a:p>
          <a:p>
            <a:r>
              <a:rPr lang="en-US" sz="2000" dirty="0"/>
              <a:t>Count() : returns the count of the specific item from the list.</a:t>
            </a:r>
          </a:p>
          <a:p>
            <a:r>
              <a:rPr lang="en-US" sz="2000" dirty="0"/>
              <a:t>Index() : returns the index of the first matched item.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49718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Triangle 7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555963-83FB-39B7-E434-1E5564428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7375" y="1266824"/>
            <a:ext cx="6719344" cy="3284213"/>
          </a:xfrm>
        </p:spPr>
        <p:txBody>
          <a:bodyPr anchor="b">
            <a:normAutofit/>
          </a:bodyPr>
          <a:lstStyle/>
          <a:p>
            <a:pPr algn="r"/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en-IN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575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57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euclid_circular_a</vt:lpstr>
      <vt:lpstr>Office Theme</vt:lpstr>
      <vt:lpstr>PYTHON DATATYPES AND IT’S METHODS</vt:lpstr>
      <vt:lpstr>PowerPoint Presentation</vt:lpstr>
      <vt:lpstr>PYTHON STRING METHODS </vt:lpstr>
      <vt:lpstr>PYTHON  LIST  METHODS </vt:lpstr>
      <vt:lpstr>PYTHON SETS METHODS </vt:lpstr>
      <vt:lpstr>PowerPoint Presentation</vt:lpstr>
      <vt:lpstr>Python Dictionary Methods </vt:lpstr>
      <vt:lpstr>PYTHON TUPLES METHODS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DATATYPES AND IT’S METHODS</dc:title>
  <dc:creator>Ramya</dc:creator>
  <cp:lastModifiedBy>Ramya</cp:lastModifiedBy>
  <cp:revision>1</cp:revision>
  <dcterms:created xsi:type="dcterms:W3CDTF">2023-08-03T10:57:39Z</dcterms:created>
  <dcterms:modified xsi:type="dcterms:W3CDTF">2023-08-03T12:11:40Z</dcterms:modified>
</cp:coreProperties>
</file>