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67" r:id="rId2"/>
    <p:sldId id="258" r:id="rId3"/>
    <p:sldId id="259" r:id="rId4"/>
    <p:sldId id="260" r:id="rId5"/>
    <p:sldId id="261" r:id="rId6"/>
    <p:sldId id="262" r:id="rId7"/>
    <p:sldId id="268" r:id="rId8"/>
    <p:sldId id="263" r:id="rId9"/>
    <p:sldId id="269" r:id="rId10"/>
    <p:sldId id="264" r:id="rId11"/>
    <p:sldId id="265" r:id="rId12"/>
    <p:sldId id="266"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D8E60-BCFE-4EC7-9917-776365031406}" v="734" dt="2024-04-04T19:25:28.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S" userId="7651a81fcb019a28" providerId="LiveId" clId="{D27044B7-5DB2-3D48-9CCB-FF76E355494F}"/>
    <pc:docChg chg="modSld">
      <pc:chgData name="Ramya S" userId="7651a81fcb019a28" providerId="LiveId" clId="{D27044B7-5DB2-3D48-9CCB-FF76E355494F}" dt="2024-04-04T17:30:42.417" v="5" actId="113"/>
      <pc:docMkLst>
        <pc:docMk/>
      </pc:docMkLst>
      <pc:sldChg chg="addSp modSp">
        <pc:chgData name="Ramya S" userId="7651a81fcb019a28" providerId="LiveId" clId="{D27044B7-5DB2-3D48-9CCB-FF76E355494F}" dt="2024-04-04T17:30:42.417" v="5" actId="113"/>
        <pc:sldMkLst>
          <pc:docMk/>
          <pc:sldMk cId="990248829" sldId="269"/>
        </pc:sldMkLst>
        <pc:spChg chg="add mod">
          <ac:chgData name="Ramya S" userId="7651a81fcb019a28" providerId="LiveId" clId="{D27044B7-5DB2-3D48-9CCB-FF76E355494F}" dt="2024-04-04T17:30:05.447" v="2" actId="14100"/>
          <ac:spMkLst>
            <pc:docMk/>
            <pc:sldMk cId="990248829" sldId="269"/>
            <ac:spMk id="3" creationId="{ABF366DC-7781-5AC7-0A38-C1AF50AB9648}"/>
          </ac:spMkLst>
        </pc:spChg>
        <pc:spChg chg="add mod">
          <ac:chgData name="Ramya S" userId="7651a81fcb019a28" providerId="LiveId" clId="{D27044B7-5DB2-3D48-9CCB-FF76E355494F}" dt="2024-04-04T17:30:42.417" v="5" actId="113"/>
          <ac:spMkLst>
            <pc:docMk/>
            <pc:sldMk cId="990248829" sldId="269"/>
            <ac:spMk id="5" creationId="{038BADEC-577E-48C1-FBE2-E8747A646E8B}"/>
          </ac:spMkLst>
        </pc:spChg>
      </pc:sldChg>
    </pc:docChg>
  </pc:docChgLst>
  <pc:docChgLst>
    <pc:chgData name="Ramya S" userId="7651a81fcb019a28" providerId="LiveId" clId="{D08D8E60-BCFE-4EC7-9917-776365031406}"/>
    <pc:docChg chg="undo custSel addSld delSld modSld sldOrd">
      <pc:chgData name="Ramya S" userId="7651a81fcb019a28" providerId="LiveId" clId="{D08D8E60-BCFE-4EC7-9917-776365031406}" dt="2024-04-04T19:33:58.182" v="1856" actId="20577"/>
      <pc:docMkLst>
        <pc:docMk/>
      </pc:docMkLst>
      <pc:sldChg chg="modSp del mod">
        <pc:chgData name="Ramya S" userId="7651a81fcb019a28" providerId="LiveId" clId="{D08D8E60-BCFE-4EC7-9917-776365031406}" dt="2024-04-04T11:36:05.249" v="570" actId="47"/>
        <pc:sldMkLst>
          <pc:docMk/>
          <pc:sldMk cId="2475467440" sldId="257"/>
        </pc:sldMkLst>
        <pc:spChg chg="mod">
          <ac:chgData name="Ramya S" userId="7651a81fcb019a28" providerId="LiveId" clId="{D08D8E60-BCFE-4EC7-9917-776365031406}" dt="2024-04-04T11:35:54.204" v="569" actId="6549"/>
          <ac:spMkLst>
            <pc:docMk/>
            <pc:sldMk cId="2475467440" sldId="257"/>
            <ac:spMk id="3" creationId="{853BF029-7A49-407D-4886-18ABC1ECE352}"/>
          </ac:spMkLst>
        </pc:spChg>
      </pc:sldChg>
      <pc:sldChg chg="addSp modSp mod ord">
        <pc:chgData name="Ramya S" userId="7651a81fcb019a28" providerId="LiveId" clId="{D08D8E60-BCFE-4EC7-9917-776365031406}" dt="2024-04-04T19:26:37.823" v="1786" actId="114"/>
        <pc:sldMkLst>
          <pc:docMk/>
          <pc:sldMk cId="2323892841" sldId="258"/>
        </pc:sldMkLst>
        <pc:spChg chg="add mod">
          <ac:chgData name="Ramya S" userId="7651a81fcb019a28" providerId="LiveId" clId="{D08D8E60-BCFE-4EC7-9917-776365031406}" dt="2024-04-04T11:28:37.529" v="345" actId="2711"/>
          <ac:spMkLst>
            <pc:docMk/>
            <pc:sldMk cId="2323892841" sldId="258"/>
            <ac:spMk id="2" creationId="{3C33DD15-F54E-CD8D-2CB2-F65A731545E3}"/>
          </ac:spMkLst>
        </pc:spChg>
        <pc:spChg chg="add mod">
          <ac:chgData name="Ramya S" userId="7651a81fcb019a28" providerId="LiveId" clId="{D08D8E60-BCFE-4EC7-9917-776365031406}" dt="2024-04-04T19:26:37.823" v="1786" actId="114"/>
          <ac:spMkLst>
            <pc:docMk/>
            <pc:sldMk cId="2323892841" sldId="258"/>
            <ac:spMk id="3" creationId="{81A82EF0-B146-B613-C07F-B54B1984CE0B}"/>
          </ac:spMkLst>
        </pc:spChg>
      </pc:sldChg>
      <pc:sldChg chg="addSp modSp new mod">
        <pc:chgData name="Ramya S" userId="7651a81fcb019a28" providerId="LiveId" clId="{D08D8E60-BCFE-4EC7-9917-776365031406}" dt="2024-04-04T11:35:20.369" v="568" actId="20577"/>
        <pc:sldMkLst>
          <pc:docMk/>
          <pc:sldMk cId="533722243" sldId="259"/>
        </pc:sldMkLst>
        <pc:spChg chg="add mod">
          <ac:chgData name="Ramya S" userId="7651a81fcb019a28" providerId="LiveId" clId="{D08D8E60-BCFE-4EC7-9917-776365031406}" dt="2024-04-04T11:32:54.155" v="418" actId="2711"/>
          <ac:spMkLst>
            <pc:docMk/>
            <pc:sldMk cId="533722243" sldId="259"/>
            <ac:spMk id="2" creationId="{F41468B8-0859-4174-E607-F9CE2F9338EC}"/>
          </ac:spMkLst>
        </pc:spChg>
        <pc:spChg chg="add mod">
          <ac:chgData name="Ramya S" userId="7651a81fcb019a28" providerId="LiveId" clId="{D08D8E60-BCFE-4EC7-9917-776365031406}" dt="2024-04-04T11:35:20.369" v="568" actId="20577"/>
          <ac:spMkLst>
            <pc:docMk/>
            <pc:sldMk cId="533722243" sldId="259"/>
            <ac:spMk id="3" creationId="{4AB5901F-212C-DFC3-5C55-B668D953C3C6}"/>
          </ac:spMkLst>
        </pc:spChg>
      </pc:sldChg>
      <pc:sldChg chg="addSp delSp modSp new mod">
        <pc:chgData name="Ramya S" userId="7651a81fcb019a28" providerId="LiveId" clId="{D08D8E60-BCFE-4EC7-9917-776365031406}" dt="2024-04-04T11:56:03.698" v="896" actId="20577"/>
        <pc:sldMkLst>
          <pc:docMk/>
          <pc:sldMk cId="3351855297" sldId="260"/>
        </pc:sldMkLst>
        <pc:spChg chg="add mod">
          <ac:chgData name="Ramya S" userId="7651a81fcb019a28" providerId="LiveId" clId="{D08D8E60-BCFE-4EC7-9917-776365031406}" dt="2024-04-04T11:39:56.521" v="683" actId="2711"/>
          <ac:spMkLst>
            <pc:docMk/>
            <pc:sldMk cId="3351855297" sldId="260"/>
            <ac:spMk id="2" creationId="{770D64AA-D369-1C69-01B7-688C2BE2BC09}"/>
          </ac:spMkLst>
        </pc:spChg>
        <pc:spChg chg="add del mod">
          <ac:chgData name="Ramya S" userId="7651a81fcb019a28" providerId="LiveId" clId="{D08D8E60-BCFE-4EC7-9917-776365031406}" dt="2024-04-04T11:40:15.251" v="686"/>
          <ac:spMkLst>
            <pc:docMk/>
            <pc:sldMk cId="3351855297" sldId="260"/>
            <ac:spMk id="3" creationId="{454049B7-AE49-D81A-9028-57474E2B1921}"/>
          </ac:spMkLst>
        </pc:spChg>
        <pc:spChg chg="add mod">
          <ac:chgData name="Ramya S" userId="7651a81fcb019a28" providerId="LiveId" clId="{D08D8E60-BCFE-4EC7-9917-776365031406}" dt="2024-04-04T11:56:03.698" v="896" actId="20577"/>
          <ac:spMkLst>
            <pc:docMk/>
            <pc:sldMk cId="3351855297" sldId="260"/>
            <ac:spMk id="4" creationId="{39C2797C-AAE5-4138-AB1C-DB36B6DE05AF}"/>
          </ac:spMkLst>
        </pc:spChg>
      </pc:sldChg>
      <pc:sldChg chg="addSp modSp new mod">
        <pc:chgData name="Ramya S" userId="7651a81fcb019a28" providerId="LiveId" clId="{D08D8E60-BCFE-4EC7-9917-776365031406}" dt="2024-04-04T19:27:17.239" v="1787" actId="20577"/>
        <pc:sldMkLst>
          <pc:docMk/>
          <pc:sldMk cId="1861755415" sldId="261"/>
        </pc:sldMkLst>
        <pc:spChg chg="add mod">
          <ac:chgData name="Ramya S" userId="7651a81fcb019a28" providerId="LiveId" clId="{D08D8E60-BCFE-4EC7-9917-776365031406}" dt="2024-04-04T11:51:32.440" v="879" actId="2711"/>
          <ac:spMkLst>
            <pc:docMk/>
            <pc:sldMk cId="1861755415" sldId="261"/>
            <ac:spMk id="2" creationId="{E167E4A2-C098-3ED8-96F5-1D6307DD15D8}"/>
          </ac:spMkLst>
        </pc:spChg>
        <pc:spChg chg="add mod">
          <ac:chgData name="Ramya S" userId="7651a81fcb019a28" providerId="LiveId" clId="{D08D8E60-BCFE-4EC7-9917-776365031406}" dt="2024-04-04T19:27:17.239" v="1787" actId="20577"/>
          <ac:spMkLst>
            <pc:docMk/>
            <pc:sldMk cId="1861755415" sldId="261"/>
            <ac:spMk id="3" creationId="{3DF7575F-813F-E90B-A146-F547BABFE4B3}"/>
          </ac:spMkLst>
        </pc:spChg>
      </pc:sldChg>
      <pc:sldChg chg="addSp modSp new mod">
        <pc:chgData name="Ramya S" userId="7651a81fcb019a28" providerId="LiveId" clId="{D08D8E60-BCFE-4EC7-9917-776365031406}" dt="2024-04-04T19:29:17.501" v="1799" actId="403"/>
        <pc:sldMkLst>
          <pc:docMk/>
          <pc:sldMk cId="2389642781" sldId="262"/>
        </pc:sldMkLst>
        <pc:spChg chg="add mod">
          <ac:chgData name="Ramya S" userId="7651a81fcb019a28" providerId="LiveId" clId="{D08D8E60-BCFE-4EC7-9917-776365031406}" dt="2024-04-04T19:28:49.782" v="1795" actId="1076"/>
          <ac:spMkLst>
            <pc:docMk/>
            <pc:sldMk cId="2389642781" sldId="262"/>
            <ac:spMk id="2" creationId="{323B9EDA-326C-CB8E-A995-2B4A5B583688}"/>
          </ac:spMkLst>
        </pc:spChg>
        <pc:spChg chg="add mod">
          <ac:chgData name="Ramya S" userId="7651a81fcb019a28" providerId="LiveId" clId="{D08D8E60-BCFE-4EC7-9917-776365031406}" dt="2024-04-04T19:29:17.501" v="1799" actId="403"/>
          <ac:spMkLst>
            <pc:docMk/>
            <pc:sldMk cId="2389642781" sldId="262"/>
            <ac:spMk id="3" creationId="{3AEE97F6-00F9-2D16-10B5-476BF9B674CD}"/>
          </ac:spMkLst>
        </pc:spChg>
      </pc:sldChg>
      <pc:sldChg chg="addSp delSp modSp new mod">
        <pc:chgData name="Ramya S" userId="7651a81fcb019a28" providerId="LiveId" clId="{D08D8E60-BCFE-4EC7-9917-776365031406}" dt="2024-04-04T19:30:58.635" v="1815" actId="20577"/>
        <pc:sldMkLst>
          <pc:docMk/>
          <pc:sldMk cId="2590024039" sldId="263"/>
        </pc:sldMkLst>
        <pc:spChg chg="add mod">
          <ac:chgData name="Ramya S" userId="7651a81fcb019a28" providerId="LiveId" clId="{D08D8E60-BCFE-4EC7-9917-776365031406}" dt="2024-04-04T12:46:51.211" v="1121" actId="1076"/>
          <ac:spMkLst>
            <pc:docMk/>
            <pc:sldMk cId="2590024039" sldId="263"/>
            <ac:spMk id="2" creationId="{1C4ECFC6-8A71-9C11-31E8-F463B03BAAAD}"/>
          </ac:spMkLst>
        </pc:spChg>
        <pc:spChg chg="add">
          <ac:chgData name="Ramya S" userId="7651a81fcb019a28" providerId="LiveId" clId="{D08D8E60-BCFE-4EC7-9917-776365031406}" dt="2024-04-04T12:45:25.810" v="1113"/>
          <ac:spMkLst>
            <pc:docMk/>
            <pc:sldMk cId="2590024039" sldId="263"/>
            <ac:spMk id="3" creationId="{1F42E60A-0B73-6586-C01E-709C367F5713}"/>
          </ac:spMkLst>
        </pc:spChg>
        <pc:spChg chg="add del mod">
          <ac:chgData name="Ramya S" userId="7651a81fcb019a28" providerId="LiveId" clId="{D08D8E60-BCFE-4EC7-9917-776365031406}" dt="2024-04-04T19:30:58.635" v="1815" actId="20577"/>
          <ac:spMkLst>
            <pc:docMk/>
            <pc:sldMk cId="2590024039" sldId="263"/>
            <ac:spMk id="4" creationId="{F4D0A8DE-5428-D7FD-42E1-10E13809BA9F}"/>
          </ac:spMkLst>
        </pc:spChg>
        <pc:spChg chg="add">
          <ac:chgData name="Ramya S" userId="7651a81fcb019a28" providerId="LiveId" clId="{D08D8E60-BCFE-4EC7-9917-776365031406}" dt="2024-04-04T12:45:43.872" v="1115"/>
          <ac:spMkLst>
            <pc:docMk/>
            <pc:sldMk cId="2590024039" sldId="263"/>
            <ac:spMk id="5" creationId="{697C167E-003D-18B7-5B3D-40AEC169CEB0}"/>
          </ac:spMkLst>
        </pc:spChg>
        <pc:spChg chg="add">
          <ac:chgData name="Ramya S" userId="7651a81fcb019a28" providerId="LiveId" clId="{D08D8E60-BCFE-4EC7-9917-776365031406}" dt="2024-04-04T12:46:29.508" v="1119"/>
          <ac:spMkLst>
            <pc:docMk/>
            <pc:sldMk cId="2590024039" sldId="263"/>
            <ac:spMk id="6" creationId="{8B5A09B4-1ED7-1ED3-B1CF-93B4ED2C0839}"/>
          </ac:spMkLst>
        </pc:spChg>
        <pc:spChg chg="add">
          <ac:chgData name="Ramya S" userId="7651a81fcb019a28" providerId="LiveId" clId="{D08D8E60-BCFE-4EC7-9917-776365031406}" dt="2024-04-04T12:46:58.650" v="1123"/>
          <ac:spMkLst>
            <pc:docMk/>
            <pc:sldMk cId="2590024039" sldId="263"/>
            <ac:spMk id="7" creationId="{CD84B083-21EC-1AE1-7E9A-7E5CC6FEDC51}"/>
          </ac:spMkLst>
        </pc:spChg>
      </pc:sldChg>
      <pc:sldChg chg="addSp modSp new mod">
        <pc:chgData name="Ramya S" userId="7651a81fcb019a28" providerId="LiveId" clId="{D08D8E60-BCFE-4EC7-9917-776365031406}" dt="2024-04-04T19:14:58.187" v="1691" actId="255"/>
        <pc:sldMkLst>
          <pc:docMk/>
          <pc:sldMk cId="3037565335" sldId="264"/>
        </pc:sldMkLst>
        <pc:spChg chg="add mod">
          <ac:chgData name="Ramya S" userId="7651a81fcb019a28" providerId="LiveId" clId="{D08D8E60-BCFE-4EC7-9917-776365031406}" dt="2024-04-04T19:14:01.642" v="1684"/>
          <ac:spMkLst>
            <pc:docMk/>
            <pc:sldMk cId="3037565335" sldId="264"/>
            <ac:spMk id="2" creationId="{4C27E08C-ABD2-EEE3-B395-A6C7DF37E37A}"/>
          </ac:spMkLst>
        </pc:spChg>
        <pc:spChg chg="add mod">
          <ac:chgData name="Ramya S" userId="7651a81fcb019a28" providerId="LiveId" clId="{D08D8E60-BCFE-4EC7-9917-776365031406}" dt="2024-04-04T19:14:58.187" v="1691" actId="255"/>
          <ac:spMkLst>
            <pc:docMk/>
            <pc:sldMk cId="3037565335" sldId="264"/>
            <ac:spMk id="3" creationId="{6A17BEE5-3D8A-B53C-33E5-6CA645AFF786}"/>
          </ac:spMkLst>
        </pc:spChg>
      </pc:sldChg>
      <pc:sldChg chg="addSp modSp new mod">
        <pc:chgData name="Ramya S" userId="7651a81fcb019a28" providerId="LiveId" clId="{D08D8E60-BCFE-4EC7-9917-776365031406}" dt="2024-04-04T19:33:58.182" v="1856" actId="20577"/>
        <pc:sldMkLst>
          <pc:docMk/>
          <pc:sldMk cId="3748574612" sldId="265"/>
        </pc:sldMkLst>
        <pc:spChg chg="add mod">
          <ac:chgData name="Ramya S" userId="7651a81fcb019a28" providerId="LiveId" clId="{D08D8E60-BCFE-4EC7-9917-776365031406}" dt="2024-04-04T19:19:32.275" v="1732" actId="2711"/>
          <ac:spMkLst>
            <pc:docMk/>
            <pc:sldMk cId="3748574612" sldId="265"/>
            <ac:spMk id="2" creationId="{5CCCA3E7-56CB-9631-036D-EB0D2DCEAE6D}"/>
          </ac:spMkLst>
        </pc:spChg>
        <pc:spChg chg="add mod">
          <ac:chgData name="Ramya S" userId="7651a81fcb019a28" providerId="LiveId" clId="{D08D8E60-BCFE-4EC7-9917-776365031406}" dt="2024-04-04T19:33:58.182" v="1856" actId="20577"/>
          <ac:spMkLst>
            <pc:docMk/>
            <pc:sldMk cId="3748574612" sldId="265"/>
            <ac:spMk id="3" creationId="{C67452A2-EE01-7D07-81AE-03415DC652E1}"/>
          </ac:spMkLst>
        </pc:spChg>
        <pc:spChg chg="add mod">
          <ac:chgData name="Ramya S" userId="7651a81fcb019a28" providerId="LiveId" clId="{D08D8E60-BCFE-4EC7-9917-776365031406}" dt="2024-04-04T19:18:09.402" v="1716" actId="404"/>
          <ac:spMkLst>
            <pc:docMk/>
            <pc:sldMk cId="3748574612" sldId="265"/>
            <ac:spMk id="4" creationId="{F9376F4D-7E39-BA82-3117-EA79D368A668}"/>
          </ac:spMkLst>
        </pc:spChg>
      </pc:sldChg>
      <pc:sldChg chg="addSp modSp new mod">
        <pc:chgData name="Ramya S" userId="7651a81fcb019a28" providerId="LiveId" clId="{D08D8E60-BCFE-4EC7-9917-776365031406}" dt="2024-04-04T19:23:52.522" v="1750" actId="14100"/>
        <pc:sldMkLst>
          <pc:docMk/>
          <pc:sldMk cId="3596239366" sldId="266"/>
        </pc:sldMkLst>
        <pc:spChg chg="add mod">
          <ac:chgData name="Ramya S" userId="7651a81fcb019a28" providerId="LiveId" clId="{D08D8E60-BCFE-4EC7-9917-776365031406}" dt="2024-04-04T19:19:44.362" v="1734" actId="2711"/>
          <ac:spMkLst>
            <pc:docMk/>
            <pc:sldMk cId="3596239366" sldId="266"/>
            <ac:spMk id="2" creationId="{76DAABA6-8F9D-EAF8-6F1D-717BC061CC90}"/>
          </ac:spMkLst>
        </pc:spChg>
        <pc:picChg chg="add mod modCrop">
          <ac:chgData name="Ramya S" userId="7651a81fcb019a28" providerId="LiveId" clId="{D08D8E60-BCFE-4EC7-9917-776365031406}" dt="2024-04-04T19:23:00.646" v="1743" actId="1076"/>
          <ac:picMkLst>
            <pc:docMk/>
            <pc:sldMk cId="3596239366" sldId="266"/>
            <ac:picMk id="4" creationId="{58A7A8C4-A03D-26AA-22DE-C4E4E2CEC959}"/>
          </ac:picMkLst>
        </pc:picChg>
        <pc:picChg chg="add mod modCrop">
          <ac:chgData name="Ramya S" userId="7651a81fcb019a28" providerId="LiveId" clId="{D08D8E60-BCFE-4EC7-9917-776365031406}" dt="2024-04-04T19:23:52.522" v="1750" actId="14100"/>
          <ac:picMkLst>
            <pc:docMk/>
            <pc:sldMk cId="3596239366" sldId="266"/>
            <ac:picMk id="6" creationId="{F734EC63-6F0D-5C96-5CF1-8F1BBBE56295}"/>
          </ac:picMkLst>
        </pc:picChg>
      </pc:sldChg>
      <pc:sldChg chg="addSp modSp new del mod">
        <pc:chgData name="Ramya S" userId="7651a81fcb019a28" providerId="LiveId" clId="{D08D8E60-BCFE-4EC7-9917-776365031406}" dt="2024-04-04T11:36:42.096" v="577" actId="47"/>
        <pc:sldMkLst>
          <pc:docMk/>
          <pc:sldMk cId="1036646349" sldId="267"/>
        </pc:sldMkLst>
        <pc:spChg chg="add mod">
          <ac:chgData name="Ramya S" userId="7651a81fcb019a28" providerId="LiveId" clId="{D08D8E60-BCFE-4EC7-9917-776365031406}" dt="2024-04-04T11:36:36.606" v="576" actId="1076"/>
          <ac:spMkLst>
            <pc:docMk/>
            <pc:sldMk cId="1036646349" sldId="267"/>
            <ac:spMk id="3" creationId="{8A5044A4-3849-3398-2734-6A9A288D1BE0}"/>
          </ac:spMkLst>
        </pc:spChg>
      </pc:sldChg>
      <pc:sldChg chg="addSp modSp new mod">
        <pc:chgData name="Ramya S" userId="7651a81fcb019a28" providerId="LiveId" clId="{D08D8E60-BCFE-4EC7-9917-776365031406}" dt="2024-04-04T11:39:39.613" v="682" actId="113"/>
        <pc:sldMkLst>
          <pc:docMk/>
          <pc:sldMk cId="2245808133" sldId="267"/>
        </pc:sldMkLst>
        <pc:spChg chg="add mod">
          <ac:chgData name="Ramya S" userId="7651a81fcb019a28" providerId="LiveId" clId="{D08D8E60-BCFE-4EC7-9917-776365031406}" dt="2024-04-04T11:39:39.613" v="682" actId="113"/>
          <ac:spMkLst>
            <pc:docMk/>
            <pc:sldMk cId="2245808133" sldId="267"/>
            <ac:spMk id="2" creationId="{80A1A00C-1EF6-2FF9-FCE2-35BBB931F92C}"/>
          </ac:spMkLst>
        </pc:spChg>
      </pc:sldChg>
      <pc:sldChg chg="addSp delSp modSp new del mod">
        <pc:chgData name="Ramya S" userId="7651a81fcb019a28" providerId="LiveId" clId="{D08D8E60-BCFE-4EC7-9917-776365031406}" dt="2024-04-04T12:31:48.489" v="1052" actId="47"/>
        <pc:sldMkLst>
          <pc:docMk/>
          <pc:sldMk cId="245107060" sldId="268"/>
        </pc:sldMkLst>
        <pc:spChg chg="add del mod">
          <ac:chgData name="Ramya S" userId="7651a81fcb019a28" providerId="LiveId" clId="{D08D8E60-BCFE-4EC7-9917-776365031406}" dt="2024-04-04T12:04:32.383" v="975" actId="20577"/>
          <ac:spMkLst>
            <pc:docMk/>
            <pc:sldMk cId="245107060" sldId="268"/>
            <ac:spMk id="2" creationId="{DE9D1616-CDB7-9D25-CE24-B833340241C7}"/>
          </ac:spMkLst>
        </pc:spChg>
        <pc:spChg chg="add del mod">
          <ac:chgData name="Ramya S" userId="7651a81fcb019a28" providerId="LiveId" clId="{D08D8E60-BCFE-4EC7-9917-776365031406}" dt="2024-04-04T12:03:57.298" v="950"/>
          <ac:spMkLst>
            <pc:docMk/>
            <pc:sldMk cId="245107060" sldId="268"/>
            <ac:spMk id="3" creationId="{68E5B73F-654C-2B9A-E041-21DFFE533F14}"/>
          </ac:spMkLst>
        </pc:spChg>
      </pc:sldChg>
      <pc:sldChg chg="addSp delSp new add del mod">
        <pc:chgData name="Ramya S" userId="7651a81fcb019a28" providerId="LiveId" clId="{D08D8E60-BCFE-4EC7-9917-776365031406}" dt="2024-04-04T12:38:12.552" v="1078" actId="680"/>
        <pc:sldMkLst>
          <pc:docMk/>
          <pc:sldMk cId="2702240178" sldId="268"/>
        </pc:sldMkLst>
        <pc:spChg chg="add del">
          <ac:chgData name="Ramya S" userId="7651a81fcb019a28" providerId="LiveId" clId="{D08D8E60-BCFE-4EC7-9917-776365031406}" dt="2024-04-04T12:38:11.885" v="1077" actId="22"/>
          <ac:spMkLst>
            <pc:docMk/>
            <pc:sldMk cId="2702240178" sldId="268"/>
            <ac:spMk id="3" creationId="{6CFD82CD-01F2-A3E5-27B3-1AC98A80D771}"/>
          </ac:spMkLst>
        </pc:spChg>
      </pc:sldChg>
      <pc:sldChg chg="addSp modSp new mod">
        <pc:chgData name="Ramya S" userId="7651a81fcb019a28" providerId="LiveId" clId="{D08D8E60-BCFE-4EC7-9917-776365031406}" dt="2024-04-04T19:29:10.410" v="1798" actId="403"/>
        <pc:sldMkLst>
          <pc:docMk/>
          <pc:sldMk cId="4210348295" sldId="268"/>
        </pc:sldMkLst>
        <pc:spChg chg="add mod">
          <ac:chgData name="Ramya S" userId="7651a81fcb019a28" providerId="LiveId" clId="{D08D8E60-BCFE-4EC7-9917-776365031406}" dt="2024-04-04T19:29:10.410" v="1798" actId="403"/>
          <ac:spMkLst>
            <pc:docMk/>
            <pc:sldMk cId="4210348295" sldId="268"/>
            <ac:spMk id="3" creationId="{3A4F3E92-E7FF-087E-0168-3CCE1EEBF256}"/>
          </ac:spMkLst>
        </pc:spChg>
      </pc:sldChg>
      <pc:sldChg chg="addSp modSp new del mod">
        <pc:chgData name="Ramya S" userId="7651a81fcb019a28" providerId="LiveId" clId="{D08D8E60-BCFE-4EC7-9917-776365031406}" dt="2024-04-04T12:31:55.337" v="1053" actId="47"/>
        <pc:sldMkLst>
          <pc:docMk/>
          <pc:sldMk cId="990248829" sldId="269"/>
        </pc:sldMkLst>
        <pc:spChg chg="add mod">
          <ac:chgData name="Ramya S" userId="7651a81fcb019a28" providerId="LiveId" clId="{D08D8E60-BCFE-4EC7-9917-776365031406}" dt="2024-04-04T12:06:24.327" v="977" actId="767"/>
          <ac:spMkLst>
            <pc:docMk/>
            <pc:sldMk cId="990248829" sldId="269"/>
            <ac:spMk id="2" creationId="{6AA8B595-5091-ADD4-CAF2-8AC4B510D739}"/>
          </ac:spMkLst>
        </pc:spChg>
        <pc:spChg chg="mod">
          <ac:chgData name="Ramya S" userId="7651a81fcb019a28" providerId="LiveId" clId="{D08D8E60-BCFE-4EC7-9917-776365031406}" dt="2024-04-04T12:25:09.410" v="1011" actId="113"/>
          <ac:spMkLst>
            <pc:docMk/>
            <pc:sldMk cId="990248829" sldId="269"/>
            <ac:spMk id="5" creationId="{038BADEC-577E-48C1-FBE2-E8747A646E8B}"/>
          </ac:spMkLst>
        </pc:spChg>
      </pc:sldChg>
      <pc:sldChg chg="addSp modSp new mod">
        <pc:chgData name="Ramya S" userId="7651a81fcb019a28" providerId="LiveId" clId="{D08D8E60-BCFE-4EC7-9917-776365031406}" dt="2024-04-04T19:32:44.878" v="1826" actId="2711"/>
        <pc:sldMkLst>
          <pc:docMk/>
          <pc:sldMk cId="2005581857" sldId="269"/>
        </pc:sldMkLst>
        <pc:spChg chg="add mod">
          <ac:chgData name="Ramya S" userId="7651a81fcb019a28" providerId="LiveId" clId="{D08D8E60-BCFE-4EC7-9917-776365031406}" dt="2024-04-04T19:32:44.878" v="1826" actId="2711"/>
          <ac:spMkLst>
            <pc:docMk/>
            <pc:sldMk cId="2005581857" sldId="269"/>
            <ac:spMk id="2" creationId="{82E65805-02E9-EF70-A9D2-690110DD1A6B}"/>
          </ac:spMkLst>
        </pc:spChg>
      </pc:sldChg>
      <pc:sldChg chg="addSp modSp new del mod">
        <pc:chgData name="Ramya S" userId="7651a81fcb019a28" providerId="LiveId" clId="{D08D8E60-BCFE-4EC7-9917-776365031406}" dt="2024-04-04T12:31:57.507" v="1054" actId="47"/>
        <pc:sldMkLst>
          <pc:docMk/>
          <pc:sldMk cId="1963488944" sldId="270"/>
        </pc:sldMkLst>
        <pc:spChg chg="add mod">
          <ac:chgData name="Ramya S" userId="7651a81fcb019a28" providerId="LiveId" clId="{D08D8E60-BCFE-4EC7-9917-776365031406}" dt="2024-04-04T12:28:34.858" v="1048" actId="20577"/>
          <ac:spMkLst>
            <pc:docMk/>
            <pc:sldMk cId="1963488944" sldId="270"/>
            <ac:spMk id="3" creationId="{96DF6A95-A855-1181-91FC-5C1C4114FD7A}"/>
          </ac:spMkLst>
        </pc:spChg>
      </pc:sldChg>
      <pc:sldChg chg="addSp delSp modSp new mod">
        <pc:chgData name="Ramya S" userId="7651a81fcb019a28" providerId="LiveId" clId="{D08D8E60-BCFE-4EC7-9917-776365031406}" dt="2024-04-04T19:26:01.180" v="1785" actId="403"/>
        <pc:sldMkLst>
          <pc:docMk/>
          <pc:sldMk cId="3556099634" sldId="270"/>
        </pc:sldMkLst>
        <pc:spChg chg="add del mod">
          <ac:chgData name="Ramya S" userId="7651a81fcb019a28" providerId="LiveId" clId="{D08D8E60-BCFE-4EC7-9917-776365031406}" dt="2024-04-04T19:25:17.401" v="1760"/>
          <ac:spMkLst>
            <pc:docMk/>
            <pc:sldMk cId="3556099634" sldId="270"/>
            <ac:spMk id="4" creationId="{A153218D-A6DF-C241-F3D4-0275843F4CAD}"/>
          </ac:spMkLst>
        </pc:spChg>
        <pc:spChg chg="add mod">
          <ac:chgData name="Ramya S" userId="7651a81fcb019a28" providerId="LiveId" clId="{D08D8E60-BCFE-4EC7-9917-776365031406}" dt="2024-04-04T19:26:01.180" v="1785" actId="403"/>
          <ac:spMkLst>
            <pc:docMk/>
            <pc:sldMk cId="3556099634" sldId="270"/>
            <ac:spMk id="5" creationId="{15879C00-321C-A632-1FEC-99CD6F4C3C10}"/>
          </ac:spMkLst>
        </pc:spChg>
        <pc:picChg chg="add mod modCrop">
          <ac:chgData name="Ramya S" userId="7651a81fcb019a28" providerId="LiveId" clId="{D08D8E60-BCFE-4EC7-9917-776365031406}" dt="2024-04-04T19:25:16.345" v="1758" actId="14100"/>
          <ac:picMkLst>
            <pc:docMk/>
            <pc:sldMk cId="3556099634" sldId="270"/>
            <ac:picMk id="3" creationId="{2908FA82-3494-CB69-FB7F-5D88143F219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6471A5-C1CA-4622-B46A-FA1EFABB74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2266654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6471A5-C1CA-4622-B46A-FA1EFABB74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51149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6471A5-C1CA-4622-B46A-FA1EFABB74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1917590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6471A5-C1CA-4622-B46A-FA1EFABB74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AECFBF-80E2-4870-8C2C-E9C8C13A647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845875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6471A5-C1CA-4622-B46A-FA1EFABB74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2093662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6471A5-C1CA-4622-B46A-FA1EFABB7408}"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1246686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6471A5-C1CA-4622-B46A-FA1EFABB7408}"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3839225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471A5-C1CA-4622-B46A-FA1EFABB74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4123060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471A5-C1CA-4622-B46A-FA1EFABB74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84459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471A5-C1CA-4622-B46A-FA1EFABB74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114504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6471A5-C1CA-4622-B46A-FA1EFABB74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173181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471A5-C1CA-4622-B46A-FA1EFABB74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291435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6471A5-C1CA-4622-B46A-FA1EFABB7408}"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375751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6471A5-C1CA-4622-B46A-FA1EFABB7408}"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140237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76471A5-C1CA-4622-B46A-FA1EFABB7408}"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168088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6471A5-C1CA-4622-B46A-FA1EFABB74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34656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6471A5-C1CA-4622-B46A-FA1EFABB74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AECFBF-80E2-4870-8C2C-E9C8C13A6477}" type="slidenum">
              <a:rPr lang="en-IN" smtClean="0"/>
              <a:t>‹#›</a:t>
            </a:fld>
            <a:endParaRPr lang="en-IN"/>
          </a:p>
        </p:txBody>
      </p:sp>
    </p:spTree>
    <p:extLst>
      <p:ext uri="{BB962C8B-B14F-4D97-AF65-F5344CB8AC3E}">
        <p14:creationId xmlns:p14="http://schemas.microsoft.com/office/powerpoint/2010/main" val="292755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76471A5-C1CA-4622-B46A-FA1EFABB7408}" type="datetimeFigureOut">
              <a:rPr lang="en-IN" smtClean="0"/>
              <a:t>05-04-2024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7AECFBF-80E2-4870-8C2C-E9C8C13A6477}" type="slidenum">
              <a:rPr lang="en-IN" smtClean="0"/>
              <a:t>‹#›</a:t>
            </a:fld>
            <a:endParaRPr lang="en-IN"/>
          </a:p>
        </p:txBody>
      </p:sp>
    </p:spTree>
    <p:extLst>
      <p:ext uri="{BB962C8B-B14F-4D97-AF65-F5344CB8AC3E}">
        <p14:creationId xmlns:p14="http://schemas.microsoft.com/office/powerpoint/2010/main" val="374526269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A1A00C-1EF6-2FF9-FCE2-35BBB931F92C}"/>
              </a:ext>
            </a:extLst>
          </p:cNvPr>
          <p:cNvSpPr txBox="1"/>
          <p:nvPr/>
        </p:nvSpPr>
        <p:spPr>
          <a:xfrm>
            <a:off x="245806" y="2733367"/>
            <a:ext cx="12113341" cy="1938992"/>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NAME</a:t>
            </a:r>
            <a:r>
              <a:rPr lang="en-IN" sz="4000" dirty="0">
                <a:latin typeface="Times New Roman" panose="02020603050405020304" pitchFamily="18" charset="0"/>
                <a:cs typeface="Times New Roman" panose="02020603050405020304" pitchFamily="18" charset="0"/>
              </a:rPr>
              <a:t> : RAMYA S</a:t>
            </a:r>
          </a:p>
          <a:p>
            <a:r>
              <a:rPr lang="en-IN" sz="4000" b="1" dirty="0">
                <a:latin typeface="Times New Roman" panose="02020603050405020304" pitchFamily="18" charset="0"/>
                <a:cs typeface="Times New Roman" panose="02020603050405020304" pitchFamily="18" charset="0"/>
              </a:rPr>
              <a:t>REGISTER NUMBER </a:t>
            </a:r>
            <a:r>
              <a:rPr lang="en-IN" sz="4000" dirty="0">
                <a:latin typeface="Times New Roman" panose="02020603050405020304" pitchFamily="18" charset="0"/>
                <a:cs typeface="Times New Roman" panose="02020603050405020304" pitchFamily="18" charset="0"/>
              </a:rPr>
              <a:t>: 412721205037</a:t>
            </a:r>
          </a:p>
          <a:p>
            <a:r>
              <a:rPr lang="en-IN" sz="4000" b="1" dirty="0">
                <a:latin typeface="Times New Roman" panose="02020603050405020304" pitchFamily="18" charset="0"/>
                <a:cs typeface="Times New Roman" panose="02020603050405020304" pitchFamily="18" charset="0"/>
              </a:rPr>
              <a:t>COLLEGE</a:t>
            </a:r>
            <a:r>
              <a:rPr lang="en-IN" sz="4000" dirty="0">
                <a:latin typeface="Times New Roman" panose="02020603050405020304" pitchFamily="18" charset="0"/>
                <a:cs typeface="Times New Roman" panose="02020603050405020304" pitchFamily="18" charset="0"/>
              </a:rPr>
              <a:t> : TAGORE ENGINEERING COLLEGE</a:t>
            </a:r>
          </a:p>
        </p:txBody>
      </p:sp>
    </p:spTree>
    <p:extLst>
      <p:ext uri="{BB962C8B-B14F-4D97-AF65-F5344CB8AC3E}">
        <p14:creationId xmlns:p14="http://schemas.microsoft.com/office/powerpoint/2010/main" val="224580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27E08C-ABD2-EEE3-B395-A6C7DF37E37A}"/>
              </a:ext>
            </a:extLst>
          </p:cNvPr>
          <p:cNvSpPr/>
          <p:nvPr/>
        </p:nvSpPr>
        <p:spPr>
          <a:xfrm>
            <a:off x="1094477" y="548600"/>
            <a:ext cx="9137823" cy="923330"/>
          </a:xfrm>
          <a:prstGeom prst="rect">
            <a:avLst/>
          </a:prstGeom>
          <a:noFill/>
        </p:spPr>
        <p:txBody>
          <a:bodyPr wrap="none" lIns="91440" tIns="45720" rIns="91440" bIns="45720">
            <a:spAutoFit/>
          </a:bodyPr>
          <a:lstStyle/>
          <a:p>
            <a:pPr algn="ctr"/>
            <a:r>
              <a:rPr lang="en-US" sz="5400" b="0" cap="none" spc="0" dirty="0">
                <a:ln w="0"/>
                <a:solidFill>
                  <a:schemeClr val="tx1"/>
                </a:solidFill>
                <a:latin typeface="Algerian" panose="04020705040A02060702" pitchFamily="82" charset="0"/>
              </a:rPr>
              <a:t>THE WOW IN YOUR SOLUTION</a:t>
            </a:r>
          </a:p>
        </p:txBody>
      </p:sp>
      <p:sp>
        <p:nvSpPr>
          <p:cNvPr id="3" name="TextBox 2">
            <a:extLst>
              <a:ext uri="{FF2B5EF4-FFF2-40B4-BE49-F238E27FC236}">
                <a16:creationId xmlns:a16="http://schemas.microsoft.com/office/drawing/2014/main" id="{6A17BEE5-3D8A-B53C-33E5-6CA645AFF786}"/>
              </a:ext>
            </a:extLst>
          </p:cNvPr>
          <p:cNvSpPr txBox="1"/>
          <p:nvPr/>
        </p:nvSpPr>
        <p:spPr>
          <a:xfrm>
            <a:off x="747252" y="1976284"/>
            <a:ext cx="10274709"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"wow" factor in the solution for emotion recognition using LSTM networks is its ability to accurately detect and analyze human emotions in real-time across multiple modalities. This includes text, speech, and facial expressions. The use of LSTM networks, known for their ability to capture long-term dependencies, ensures </a:t>
            </a:r>
            <a:r>
              <a:rPr lang="en-US" sz="2000" dirty="0">
                <a:latin typeface="Times New Roman" panose="02020603050405020304" pitchFamily="18" charset="0"/>
                <a:cs typeface="Times New Roman" panose="02020603050405020304" pitchFamily="18" charset="0"/>
              </a:rPr>
              <a:t>precise</a:t>
            </a:r>
            <a:r>
              <a:rPr lang="en-US" sz="2400" dirty="0">
                <a:latin typeface="Times New Roman" panose="02020603050405020304" pitchFamily="18" charset="0"/>
                <a:cs typeface="Times New Roman" panose="02020603050405020304" pitchFamily="18" charset="0"/>
              </a:rPr>
              <a:t> emotion recognition and allows for personalized insights into emotional states. Additionally, the solution emphasizes adaptability and scalability, ensuring its applicability across various industries and use cases. The integration of privacy protection measures enhances user trust, while the potential for insightful analytics enables data-driven decision-making, ultimately leading to improved outcomes and user experiences. Overall, the combination of advanced technology, real-time capabilities, and potential impact on well-being and organizational efficiency makes this solution truly impressive</a:t>
            </a:r>
            <a:r>
              <a:rPr lang="en-US" sz="2400" dirty="0"/>
              <a:t>.</a:t>
            </a:r>
            <a:endParaRPr lang="en-IN" sz="2400" dirty="0"/>
          </a:p>
        </p:txBody>
      </p:sp>
    </p:spTree>
    <p:extLst>
      <p:ext uri="{BB962C8B-B14F-4D97-AF65-F5344CB8AC3E}">
        <p14:creationId xmlns:p14="http://schemas.microsoft.com/office/powerpoint/2010/main" val="303756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CA3E7-56CB-9631-036D-EB0D2DCEAE6D}"/>
              </a:ext>
            </a:extLst>
          </p:cNvPr>
          <p:cNvSpPr/>
          <p:nvPr/>
        </p:nvSpPr>
        <p:spPr>
          <a:xfrm>
            <a:off x="1192849" y="450277"/>
            <a:ext cx="382829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MODELLING</a:t>
            </a:r>
          </a:p>
        </p:txBody>
      </p:sp>
      <p:sp>
        <p:nvSpPr>
          <p:cNvPr id="3" name="Rectangle 2">
            <a:extLst>
              <a:ext uri="{FF2B5EF4-FFF2-40B4-BE49-F238E27FC236}">
                <a16:creationId xmlns:a16="http://schemas.microsoft.com/office/drawing/2014/main" id="{C67452A2-EE01-7D07-81AE-03415DC652E1}"/>
              </a:ext>
            </a:extLst>
          </p:cNvPr>
          <p:cNvSpPr/>
          <p:nvPr/>
        </p:nvSpPr>
        <p:spPr>
          <a:xfrm>
            <a:off x="1494503" y="1709169"/>
            <a:ext cx="8062451" cy="1384995"/>
          </a:xfrm>
          <a:prstGeom prst="rect">
            <a:avLst/>
          </a:prstGeom>
          <a:noFill/>
        </p:spPr>
        <p:txBody>
          <a:bodyPr wrap="square" lIns="91440" tIns="45720" rIns="91440" bIns="45720">
            <a:spAutoFit/>
          </a:bodyPr>
          <a:lstStyle/>
          <a:p>
            <a:pPr algn="ctr"/>
            <a:r>
              <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Choice</a:t>
            </a:r>
            <a:r>
              <a:rPr lang="en-US" sz="2800" b="0" cap="none" spc="0" dirty="0">
                <a:ln w="0"/>
                <a:solidFill>
                  <a:schemeClr val="tx1"/>
                </a:solidFill>
                <a:effectLst>
                  <a:outerShdw blurRad="38100" dist="19050" dir="2700000" algn="tl" rotWithShape="0">
                    <a:schemeClr val="dk1">
                      <a:alpha val="40000"/>
                    </a:schemeClr>
                  </a:outerShdw>
                </a:effectLst>
              </a:rPr>
              <a:t>: </a:t>
            </a:r>
            <a:r>
              <a:rPr lang="en-US" sz="2800" b="0" cap="none" spc="0" dirty="0">
                <a:ln w="0"/>
                <a:solidFill>
                  <a:schemeClr val="tx1"/>
                </a:solidFill>
                <a:latin typeface="Times New Roman" panose="02020603050405020304" pitchFamily="18" charset="0"/>
                <a:cs typeface="Times New Roman" panose="02020603050405020304" pitchFamily="18" charset="0"/>
              </a:rPr>
              <a:t>Utilize LSTM network, a type </a:t>
            </a:r>
            <a:r>
              <a:rPr lang="en-US" sz="2800" b="0" cap="none" spc="0">
                <a:ln w="0"/>
                <a:solidFill>
                  <a:schemeClr val="tx1"/>
                </a:solidFill>
                <a:latin typeface="Times New Roman" panose="02020603050405020304" pitchFamily="18" charset="0"/>
                <a:cs typeface="Times New Roman" panose="02020603050405020304" pitchFamily="18" charset="0"/>
              </a:rPr>
              <a:t>of Recurrent Neural Network (RNN)</a:t>
            </a:r>
            <a:endParaRPr lang="en-US" sz="2800" b="0" cap="none" spc="0" dirty="0">
              <a:ln w="0"/>
              <a:solidFill>
                <a:schemeClr val="tx1"/>
              </a:solidFill>
              <a:latin typeface="Times New Roman" panose="02020603050405020304" pitchFamily="18" charset="0"/>
              <a:cs typeface="Times New Roman" panose="02020603050405020304" pitchFamily="18" charset="0"/>
            </a:endParaRPr>
          </a:p>
          <a:p>
            <a:pPr algn="ctr"/>
            <a:r>
              <a:rPr lang="en-US" sz="2800" b="1" cap="none" spc="0" dirty="0">
                <a:ln w="0"/>
                <a:solidFill>
                  <a:schemeClr val="tx1"/>
                </a:solidFill>
                <a:latin typeface="Times New Roman" panose="02020603050405020304" pitchFamily="18" charset="0"/>
                <a:cs typeface="Times New Roman" panose="02020603050405020304" pitchFamily="18" charset="0"/>
              </a:rPr>
              <a:t>Implementation</a:t>
            </a:r>
            <a:r>
              <a:rPr lang="en-US" sz="2800" b="0" cap="none" spc="0" dirty="0">
                <a:ln w="0"/>
                <a:solidFill>
                  <a:schemeClr val="tx1"/>
                </a:solidFill>
                <a:effectLst>
                  <a:outerShdw blurRad="38100" dist="19050" dir="2700000" algn="tl" rotWithShape="0">
                    <a:schemeClr val="dk1">
                      <a:alpha val="40000"/>
                    </a:schemeClr>
                  </a:outerShdw>
                </a:effectLst>
              </a:rPr>
              <a:t> : </a:t>
            </a:r>
            <a:r>
              <a:rPr lang="en-US" sz="2800" b="0" cap="none" spc="0" dirty="0">
                <a:ln w="0"/>
                <a:solidFill>
                  <a:schemeClr val="tx1"/>
                </a:solidFill>
                <a:latin typeface="Times New Roman" panose="02020603050405020304" pitchFamily="18" charset="0"/>
                <a:cs typeface="Times New Roman" panose="02020603050405020304" pitchFamily="18" charset="0"/>
              </a:rPr>
              <a:t>Implemented with Tensor flow</a:t>
            </a:r>
          </a:p>
        </p:txBody>
      </p:sp>
      <p:sp>
        <p:nvSpPr>
          <p:cNvPr id="4" name="TextBox 3">
            <a:extLst>
              <a:ext uri="{FF2B5EF4-FFF2-40B4-BE49-F238E27FC236}">
                <a16:creationId xmlns:a16="http://schemas.microsoft.com/office/drawing/2014/main" id="{F9376F4D-7E39-BA82-3117-EA79D368A668}"/>
              </a:ext>
            </a:extLst>
          </p:cNvPr>
          <p:cNvSpPr txBox="1"/>
          <p:nvPr/>
        </p:nvSpPr>
        <p:spPr>
          <a:xfrm>
            <a:off x="1366684" y="2998838"/>
            <a:ext cx="966511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LSTM (Long Short-Term Memory) networks, implemented using TensorFlow, are a type of recurrent neural network (RNN) designed to capture long-term dependencies in sequential data. They overcome the vanishing gradient problem by introducing memory cells and gates to regulate information flow. TensorFlow's </a:t>
            </a:r>
            <a:r>
              <a:rPr lang="en-US" sz="2400" dirty="0" err="1">
                <a:latin typeface="Times New Roman" panose="02020603050405020304" pitchFamily="18" charset="0"/>
                <a:cs typeface="Times New Roman" panose="02020603050405020304" pitchFamily="18" charset="0"/>
              </a:rPr>
              <a:t>tf.keras</a:t>
            </a:r>
            <a:r>
              <a:rPr lang="en-US" sz="2400" dirty="0">
                <a:latin typeface="Times New Roman" panose="02020603050405020304" pitchFamily="18" charset="0"/>
                <a:cs typeface="Times New Roman" panose="02020603050405020304" pitchFamily="18" charset="0"/>
              </a:rPr>
              <a:t> module simplifies LSTM model creation, training, and deployment</a:t>
            </a:r>
            <a:r>
              <a:rPr lang="en-US" dirty="0"/>
              <a:t>.</a:t>
            </a:r>
            <a:endParaRPr lang="en-IN" dirty="0"/>
          </a:p>
        </p:txBody>
      </p:sp>
    </p:spTree>
    <p:extLst>
      <p:ext uri="{BB962C8B-B14F-4D97-AF65-F5344CB8AC3E}">
        <p14:creationId xmlns:p14="http://schemas.microsoft.com/office/powerpoint/2010/main" val="3748574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DAABA6-8F9D-EAF8-6F1D-717BC061CC90}"/>
              </a:ext>
            </a:extLst>
          </p:cNvPr>
          <p:cNvSpPr/>
          <p:nvPr/>
        </p:nvSpPr>
        <p:spPr>
          <a:xfrm>
            <a:off x="818454" y="509270"/>
            <a:ext cx="3023585" cy="923330"/>
          </a:xfrm>
          <a:prstGeom prst="rect">
            <a:avLst/>
          </a:prstGeom>
          <a:noFill/>
        </p:spPr>
        <p:txBody>
          <a:bodyPr wrap="none" lIns="91440" tIns="45720" rIns="91440" bIns="45720">
            <a:spAutoFit/>
          </a:bodyPr>
          <a:lstStyle/>
          <a:p>
            <a:pPr algn="ctr"/>
            <a:r>
              <a:rPr lang="en-US" sz="5400" b="0" cap="none" spc="0" dirty="0">
                <a:ln w="0"/>
                <a:solidFill>
                  <a:schemeClr val="tx1"/>
                </a:solidFill>
                <a:latin typeface="Algerian" panose="04020705040A02060702" pitchFamily="82" charset="0"/>
              </a:rPr>
              <a:t>RESULTS</a:t>
            </a:r>
          </a:p>
        </p:txBody>
      </p:sp>
      <p:pic>
        <p:nvPicPr>
          <p:cNvPr id="4" name="Picture 3">
            <a:extLst>
              <a:ext uri="{FF2B5EF4-FFF2-40B4-BE49-F238E27FC236}">
                <a16:creationId xmlns:a16="http://schemas.microsoft.com/office/drawing/2014/main" id="{58A7A8C4-A03D-26AA-22DE-C4E4E2CEC959}"/>
              </a:ext>
            </a:extLst>
          </p:cNvPr>
          <p:cNvPicPr>
            <a:picLocks noChangeAspect="1"/>
          </p:cNvPicPr>
          <p:nvPr/>
        </p:nvPicPr>
        <p:blipFill rotWithShape="1">
          <a:blip r:embed="rId2">
            <a:extLst>
              <a:ext uri="{28A0092B-C50C-407E-A947-70E740481C1C}">
                <a14:useLocalDpi xmlns:a14="http://schemas.microsoft.com/office/drawing/2010/main" val="0"/>
              </a:ext>
            </a:extLst>
          </a:blip>
          <a:srcRect t="3377" r="50000" b="19235"/>
          <a:stretch/>
        </p:blipFill>
        <p:spPr>
          <a:xfrm>
            <a:off x="304800" y="1432600"/>
            <a:ext cx="6096000" cy="5181600"/>
          </a:xfrm>
          <a:prstGeom prst="rect">
            <a:avLst/>
          </a:prstGeom>
        </p:spPr>
      </p:pic>
      <p:pic>
        <p:nvPicPr>
          <p:cNvPr id="6" name="Picture 5">
            <a:extLst>
              <a:ext uri="{FF2B5EF4-FFF2-40B4-BE49-F238E27FC236}">
                <a16:creationId xmlns:a16="http://schemas.microsoft.com/office/drawing/2014/main" id="{F734EC63-6F0D-5C96-5CF1-8F1BBBE56295}"/>
              </a:ext>
            </a:extLst>
          </p:cNvPr>
          <p:cNvPicPr>
            <a:picLocks noChangeAspect="1"/>
          </p:cNvPicPr>
          <p:nvPr/>
        </p:nvPicPr>
        <p:blipFill rotWithShape="1">
          <a:blip r:embed="rId3">
            <a:extLst>
              <a:ext uri="{28A0092B-C50C-407E-A947-70E740481C1C}">
                <a14:useLocalDpi xmlns:a14="http://schemas.microsoft.com/office/drawing/2010/main" val="0"/>
              </a:ext>
            </a:extLst>
          </a:blip>
          <a:srcRect t="3555" r="50000" b="5950"/>
          <a:stretch/>
        </p:blipFill>
        <p:spPr>
          <a:xfrm>
            <a:off x="7000568" y="1432600"/>
            <a:ext cx="5083277" cy="5181600"/>
          </a:xfrm>
          <a:prstGeom prst="rect">
            <a:avLst/>
          </a:prstGeom>
        </p:spPr>
      </p:pic>
    </p:spTree>
    <p:extLst>
      <p:ext uri="{BB962C8B-B14F-4D97-AF65-F5344CB8AC3E}">
        <p14:creationId xmlns:p14="http://schemas.microsoft.com/office/powerpoint/2010/main" val="359623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08FA82-3494-CB69-FB7F-5D88143F219A}"/>
              </a:ext>
            </a:extLst>
          </p:cNvPr>
          <p:cNvPicPr>
            <a:picLocks noChangeAspect="1"/>
          </p:cNvPicPr>
          <p:nvPr/>
        </p:nvPicPr>
        <p:blipFill rotWithShape="1">
          <a:blip r:embed="rId2">
            <a:extLst>
              <a:ext uri="{28A0092B-C50C-407E-A947-70E740481C1C}">
                <a14:useLocalDpi xmlns:a14="http://schemas.microsoft.com/office/drawing/2010/main" val="0"/>
              </a:ext>
            </a:extLst>
          </a:blip>
          <a:srcRect t="2294" r="50968" b="8244"/>
          <a:stretch/>
        </p:blipFill>
        <p:spPr>
          <a:xfrm>
            <a:off x="2261419" y="1779639"/>
            <a:ext cx="5978013" cy="4896464"/>
          </a:xfrm>
          <a:prstGeom prst="rect">
            <a:avLst/>
          </a:prstGeom>
        </p:spPr>
      </p:pic>
      <p:sp>
        <p:nvSpPr>
          <p:cNvPr id="5" name="TextBox 4">
            <a:extLst>
              <a:ext uri="{FF2B5EF4-FFF2-40B4-BE49-F238E27FC236}">
                <a16:creationId xmlns:a16="http://schemas.microsoft.com/office/drawing/2014/main" id="{15879C00-321C-A632-1FEC-99CD6F4C3C10}"/>
              </a:ext>
            </a:extLst>
          </p:cNvPr>
          <p:cNvSpPr txBox="1"/>
          <p:nvPr/>
        </p:nvSpPr>
        <p:spPr>
          <a:xfrm>
            <a:off x="1435510" y="736797"/>
            <a:ext cx="6282812" cy="707886"/>
          </a:xfrm>
          <a:prstGeom prst="rect">
            <a:avLst/>
          </a:prstGeom>
          <a:noFill/>
        </p:spPr>
        <p:txBody>
          <a:bodyPr wrap="square" rtlCol="0">
            <a:spAutoFit/>
          </a:bodyPr>
          <a:lstStyle/>
          <a:p>
            <a:r>
              <a:rPr lang="en-IN" sz="4000" dirty="0">
                <a:latin typeface="Algerian" panose="04020705040A02060702" pitchFamily="82" charset="0"/>
              </a:rPr>
              <a:t>CONFUSION MATRIX</a:t>
            </a:r>
          </a:p>
        </p:txBody>
      </p:sp>
    </p:spTree>
    <p:extLst>
      <p:ext uri="{BB962C8B-B14F-4D97-AF65-F5344CB8AC3E}">
        <p14:creationId xmlns:p14="http://schemas.microsoft.com/office/powerpoint/2010/main" val="355609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33DD15-F54E-CD8D-2CB2-F65A731545E3}"/>
              </a:ext>
            </a:extLst>
          </p:cNvPr>
          <p:cNvSpPr/>
          <p:nvPr/>
        </p:nvSpPr>
        <p:spPr>
          <a:xfrm>
            <a:off x="1001903" y="637090"/>
            <a:ext cx="5075428" cy="923330"/>
          </a:xfrm>
          <a:prstGeom prst="rect">
            <a:avLst/>
          </a:prstGeom>
          <a:noFill/>
        </p:spPr>
        <p:txBody>
          <a:bodyPr wrap="none" lIns="91440" tIns="45720" rIns="91440" bIns="45720">
            <a:spAutoFit/>
          </a:bodyPr>
          <a:lstStyle/>
          <a:p>
            <a:pPr algn="ctr"/>
            <a:r>
              <a:rPr lang="en-US" sz="5400" b="1" cap="none" spc="0" dirty="0">
                <a:ln w="0"/>
                <a:solidFill>
                  <a:schemeClr val="tx1"/>
                </a:solidFill>
                <a:latin typeface="Algerian" panose="04020705040A02060702" pitchFamily="82" charset="0"/>
              </a:rPr>
              <a:t>PROJECT</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1" cap="none" spc="0" dirty="0">
                <a:ln w="0"/>
                <a:solidFill>
                  <a:schemeClr val="tx1"/>
                </a:solidFill>
                <a:latin typeface="Algerian" panose="04020705040A02060702" pitchFamily="82" charset="0"/>
              </a:rPr>
              <a:t>TITLE</a:t>
            </a:r>
          </a:p>
        </p:txBody>
      </p:sp>
      <p:sp>
        <p:nvSpPr>
          <p:cNvPr id="3" name="TextBox 2">
            <a:extLst>
              <a:ext uri="{FF2B5EF4-FFF2-40B4-BE49-F238E27FC236}">
                <a16:creationId xmlns:a16="http://schemas.microsoft.com/office/drawing/2014/main" id="{81A82EF0-B146-B613-C07F-B54B1984CE0B}"/>
              </a:ext>
            </a:extLst>
          </p:cNvPr>
          <p:cNvSpPr txBox="1"/>
          <p:nvPr/>
        </p:nvSpPr>
        <p:spPr>
          <a:xfrm>
            <a:off x="1001903" y="2004086"/>
            <a:ext cx="10079051"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“Emotion Recognition Using Long Short-Term Memory(LSTM) Networks”</a:t>
            </a:r>
          </a:p>
        </p:txBody>
      </p:sp>
    </p:spTree>
    <p:extLst>
      <p:ext uri="{BB962C8B-B14F-4D97-AF65-F5344CB8AC3E}">
        <p14:creationId xmlns:p14="http://schemas.microsoft.com/office/powerpoint/2010/main" val="232389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1468B8-0859-4174-E607-F9CE2F9338EC}"/>
              </a:ext>
            </a:extLst>
          </p:cNvPr>
          <p:cNvSpPr/>
          <p:nvPr/>
        </p:nvSpPr>
        <p:spPr>
          <a:xfrm>
            <a:off x="1306219" y="489606"/>
            <a:ext cx="2972289" cy="923330"/>
          </a:xfrm>
          <a:prstGeom prst="rect">
            <a:avLst/>
          </a:prstGeom>
          <a:noFill/>
        </p:spPr>
        <p:txBody>
          <a:bodyPr wrap="none" lIns="91440" tIns="45720" rIns="91440" bIns="45720">
            <a:spAutoFit/>
          </a:bodyPr>
          <a:lstStyle/>
          <a:p>
            <a:pPr algn="ctr"/>
            <a:r>
              <a:rPr lang="en-US" sz="5400" b="1" cap="none" spc="0">
                <a:ln w="0"/>
                <a:solidFill>
                  <a:schemeClr val="tx1"/>
                </a:solidFill>
                <a:latin typeface="Algerian" panose="04020705040A02060702" pitchFamily="82" charset="0"/>
              </a:rPr>
              <a:t>AGENDA</a:t>
            </a:r>
          </a:p>
        </p:txBody>
      </p:sp>
      <p:sp>
        <p:nvSpPr>
          <p:cNvPr id="3" name="TextBox 2">
            <a:extLst>
              <a:ext uri="{FF2B5EF4-FFF2-40B4-BE49-F238E27FC236}">
                <a16:creationId xmlns:a16="http://schemas.microsoft.com/office/drawing/2014/main" id="{4AB5901F-212C-DFC3-5C55-B668D953C3C6}"/>
              </a:ext>
            </a:extLst>
          </p:cNvPr>
          <p:cNvSpPr txBox="1"/>
          <p:nvPr/>
        </p:nvSpPr>
        <p:spPr>
          <a:xfrm>
            <a:off x="1868129" y="1730477"/>
            <a:ext cx="8652387" cy="4524315"/>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WHO ARE THE END USERS</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SOLUTION AND ITS VALUE PROPOSITION</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THE WOW IN YOUR SOLUTION</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MODELLING</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53372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0D64AA-D369-1C69-01B7-688C2BE2BC09}"/>
              </a:ext>
            </a:extLst>
          </p:cNvPr>
          <p:cNvSpPr/>
          <p:nvPr/>
        </p:nvSpPr>
        <p:spPr>
          <a:xfrm>
            <a:off x="933241" y="440444"/>
            <a:ext cx="7297190"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latin typeface="Algerian" panose="04020705040A02060702" pitchFamily="82" charset="0"/>
              </a:rPr>
              <a:t>PROBLEM STATEMENT</a:t>
            </a:r>
          </a:p>
        </p:txBody>
      </p:sp>
      <p:sp>
        <p:nvSpPr>
          <p:cNvPr id="4" name="TextBox 3">
            <a:extLst>
              <a:ext uri="{FF2B5EF4-FFF2-40B4-BE49-F238E27FC236}">
                <a16:creationId xmlns:a16="http://schemas.microsoft.com/office/drawing/2014/main" id="{39C2797C-AAE5-4138-AB1C-DB36B6DE05AF}"/>
              </a:ext>
            </a:extLst>
          </p:cNvPr>
          <p:cNvSpPr txBox="1"/>
          <p:nvPr/>
        </p:nvSpPr>
        <p:spPr>
          <a:xfrm>
            <a:off x="845574" y="1818968"/>
            <a:ext cx="10146891" cy="3970318"/>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Emotion recognition is a critical aspect of human-computer interaction, with applications ranging from customer sentiment analysis to mental health diagnostics.</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Traditional methods often rely on handcrafted features and shallow learning algorithms, which may struggle to capture the complex temporal dependencies inherent in emotional expression. Long Short-Term Memory (LSTM) networks, a type of recurrent neural network (RNN), offer promise in modeling sequential data and have shown success in various time-series tasks, including natural language processing and speech recognition</a:t>
            </a:r>
            <a:r>
              <a:rPr lang="en-US"/>
              <a:t>.</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However, applying LSTM networks to emotion recognition presents several challenges, One primary challenge is the need for labeled data, which is often scarce and expensive to obtain, especially for emotional datasets.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Additionally, emotional expressions are inherently subjective and context-dependent, making it difficult to develop a universally applicable model.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Furthermore, the interpretation of emotional states can vary across individuals and cultures, necessitating robust and adaptable models.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8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67E4A2-C098-3ED8-96F5-1D6307DD15D8}"/>
              </a:ext>
            </a:extLst>
          </p:cNvPr>
          <p:cNvSpPr/>
          <p:nvPr/>
        </p:nvSpPr>
        <p:spPr>
          <a:xfrm>
            <a:off x="1163691" y="587929"/>
            <a:ext cx="6580649"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latin typeface="Algerian" panose="04020705040A02060702" pitchFamily="82" charset="0"/>
              </a:rPr>
              <a:t>PROJECT OVERVIEW</a:t>
            </a:r>
          </a:p>
        </p:txBody>
      </p:sp>
      <p:sp>
        <p:nvSpPr>
          <p:cNvPr id="3" name="TextBox 2">
            <a:extLst>
              <a:ext uri="{FF2B5EF4-FFF2-40B4-BE49-F238E27FC236}">
                <a16:creationId xmlns:a16="http://schemas.microsoft.com/office/drawing/2014/main" id="{3DF7575F-813F-E90B-A146-F547BABFE4B3}"/>
              </a:ext>
            </a:extLst>
          </p:cNvPr>
          <p:cNvSpPr txBox="1"/>
          <p:nvPr/>
        </p:nvSpPr>
        <p:spPr>
          <a:xfrm>
            <a:off x="1163691" y="1877961"/>
            <a:ext cx="10133574"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Text-based emotion recognition is a dynamic and evolving field within Natural Language Processing (NLP) that focuses on deciphering diverse emotional states expressed within textual content.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involves the development of algorithms and models capable of understanding and categorizing the emotional content present in written language, ranging from social media posts and customer reviews to literary texts and email communications.</a:t>
            </a:r>
          </a:p>
        </p:txBody>
      </p:sp>
    </p:spTree>
    <p:extLst>
      <p:ext uri="{BB962C8B-B14F-4D97-AF65-F5344CB8AC3E}">
        <p14:creationId xmlns:p14="http://schemas.microsoft.com/office/powerpoint/2010/main" val="186175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3B9EDA-326C-CB8E-A995-2B4A5B583688}"/>
              </a:ext>
            </a:extLst>
          </p:cNvPr>
          <p:cNvSpPr/>
          <p:nvPr/>
        </p:nvSpPr>
        <p:spPr>
          <a:xfrm>
            <a:off x="826983" y="502348"/>
            <a:ext cx="827662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WHO ARE THE END USERS</a:t>
            </a:r>
          </a:p>
        </p:txBody>
      </p:sp>
      <p:sp>
        <p:nvSpPr>
          <p:cNvPr id="3" name="TextBox 2">
            <a:extLst>
              <a:ext uri="{FF2B5EF4-FFF2-40B4-BE49-F238E27FC236}">
                <a16:creationId xmlns:a16="http://schemas.microsoft.com/office/drawing/2014/main" id="{3AEE97F6-00F9-2D16-10B5-476BF9B674CD}"/>
              </a:ext>
            </a:extLst>
          </p:cNvPr>
          <p:cNvSpPr txBox="1"/>
          <p:nvPr/>
        </p:nvSpPr>
        <p:spPr>
          <a:xfrm>
            <a:off x="707923" y="1425678"/>
            <a:ext cx="10461521" cy="5570756"/>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Individuals:</a:t>
            </a:r>
            <a:r>
              <a:rPr lang="en-US" sz="2000" dirty="0">
                <a:latin typeface="Times New Roman" panose="02020603050405020304" pitchFamily="18" charset="0"/>
                <a:cs typeface="Times New Roman" panose="02020603050405020304" pitchFamily="18" charset="0"/>
              </a:rPr>
              <a:t> People may use emotion recognition systems powered by LSTM networks for personal development, mental health tracking, or self-awareness purposes. For example, individuals might use emotion recognition apps or wearable devices to monitor their emotional states throughout the day.</a:t>
            </a:r>
          </a:p>
          <a:p>
            <a:pPr>
              <a:buFont typeface="+mj-lt"/>
              <a:buAutoNum type="arabicPeriod"/>
            </a:pPr>
            <a:r>
              <a:rPr lang="en-US" sz="2000" b="1" dirty="0">
                <a:latin typeface="Times New Roman" panose="02020603050405020304" pitchFamily="18" charset="0"/>
                <a:cs typeface="Times New Roman" panose="02020603050405020304" pitchFamily="18" charset="0"/>
              </a:rPr>
              <a:t>Therapists and Mental Health Professionals:</a:t>
            </a:r>
            <a:r>
              <a:rPr lang="en-US" sz="2000" dirty="0">
                <a:latin typeface="Times New Roman" panose="02020603050405020304" pitchFamily="18" charset="0"/>
                <a:cs typeface="Times New Roman" panose="02020603050405020304" pitchFamily="18" charset="0"/>
              </a:rPr>
              <a:t> Therapists and mental health professionals can utilize emotion recognition technology to assist in diagnosing, monitoring, and treating various mental health conditions such as depression, anxiety, or PTSD. LSTM networks can help therapists analyze patients' emotional states over time and tailor interventions accordingly.</a:t>
            </a:r>
          </a:p>
          <a:p>
            <a:pPr>
              <a:buFont typeface="+mj-lt"/>
              <a:buAutoNum type="arabicPeriod"/>
            </a:pPr>
            <a:r>
              <a:rPr lang="en-US" sz="2000" b="1" dirty="0">
                <a:latin typeface="Times New Roman" panose="02020603050405020304" pitchFamily="18" charset="0"/>
                <a:cs typeface="Times New Roman" panose="02020603050405020304" pitchFamily="18" charset="0"/>
              </a:rPr>
              <a:t>Educators:</a:t>
            </a:r>
            <a:r>
              <a:rPr lang="en-US" sz="2000" dirty="0">
                <a:latin typeface="Times New Roman" panose="02020603050405020304" pitchFamily="18" charset="0"/>
                <a:cs typeface="Times New Roman" panose="02020603050405020304" pitchFamily="18" charset="0"/>
              </a:rPr>
              <a:t> Educators may employ emotion recognition systems to better understand students' engagement levels, emotional responses to learning materials, and overall well-being. This information can inform instructional strategies and support interventions to enhance the learning experience.</a:t>
            </a:r>
          </a:p>
          <a:p>
            <a:pPr>
              <a:buFont typeface="+mj-lt"/>
              <a:buAutoNum type="arabicPeriod"/>
            </a:pPr>
            <a:r>
              <a:rPr lang="en-US" sz="2000" b="1" dirty="0">
                <a:latin typeface="Times New Roman" panose="02020603050405020304" pitchFamily="18" charset="0"/>
                <a:cs typeface="Times New Roman" panose="02020603050405020304" pitchFamily="18" charset="0"/>
              </a:rPr>
              <a:t>Customer Service Representatives:</a:t>
            </a:r>
            <a:r>
              <a:rPr lang="en-US" sz="2000" dirty="0">
                <a:latin typeface="Times New Roman" panose="02020603050405020304" pitchFamily="18" charset="0"/>
                <a:cs typeface="Times New Roman" panose="02020603050405020304" pitchFamily="18" charset="0"/>
              </a:rPr>
              <a:t> Companies can integrate emotion recognition technology into customer service platforms to analyze customer sentiment during interactions. LSTM networks can help identify customers' emotional cues, allowing representatives to provide more personalized and empathetic responses.</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642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4F3E92-E7FF-087E-0168-3CCE1EEBF256}"/>
              </a:ext>
            </a:extLst>
          </p:cNvPr>
          <p:cNvSpPr txBox="1"/>
          <p:nvPr/>
        </p:nvSpPr>
        <p:spPr>
          <a:xfrm>
            <a:off x="983225" y="1288025"/>
            <a:ext cx="9429136" cy="5016758"/>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5.Market Researchers:</a:t>
            </a:r>
            <a:r>
              <a:rPr lang="en-US" sz="2000" dirty="0">
                <a:latin typeface="Times New Roman" panose="02020603050405020304" pitchFamily="18" charset="0"/>
                <a:cs typeface="Times New Roman" panose="02020603050405020304" pitchFamily="18" charset="0"/>
              </a:rPr>
              <a:t> Market researchers can use emotion recognition systems to analyze consumer reactions to products, advertisements, or brand messaging. LSTM networks can help identify patterns in emotional responses, providing insights into consumer preferences and behavior.</a:t>
            </a:r>
          </a:p>
          <a:p>
            <a:r>
              <a:rPr lang="en-US" sz="2000" b="1" dirty="0">
                <a:latin typeface="Times New Roman" panose="02020603050405020304" pitchFamily="18" charset="0"/>
                <a:cs typeface="Times New Roman" panose="02020603050405020304" pitchFamily="18" charset="0"/>
              </a:rPr>
              <a:t>6.Entertainment Industry:</a:t>
            </a:r>
            <a:r>
              <a:rPr lang="en-US" sz="2000" dirty="0">
                <a:latin typeface="Times New Roman" panose="02020603050405020304" pitchFamily="18" charset="0"/>
                <a:cs typeface="Times New Roman" panose="02020603050405020304" pitchFamily="18" charset="0"/>
              </a:rPr>
              <a:t> Developers of video games, virtual reality experiences, and interactive media may utilize emotion recognition technology to create more immersive and responsive content. LSTM networks can adapt gameplay or storylines based on players' emotional states, enhancing the overall entertainment experience.</a:t>
            </a:r>
          </a:p>
          <a:p>
            <a:r>
              <a:rPr lang="en-US" sz="2000" b="1" dirty="0">
                <a:latin typeface="Times New Roman" panose="02020603050405020304" pitchFamily="18" charset="0"/>
                <a:cs typeface="Times New Roman" panose="02020603050405020304" pitchFamily="18" charset="0"/>
              </a:rPr>
              <a:t>7.Healthcare Providers:</a:t>
            </a:r>
            <a:r>
              <a:rPr lang="en-US" sz="2000" dirty="0">
                <a:latin typeface="Times New Roman" panose="02020603050405020304" pitchFamily="18" charset="0"/>
                <a:cs typeface="Times New Roman" panose="02020603050405020304" pitchFamily="18" charset="0"/>
              </a:rPr>
              <a:t> Healthcare providers can leverage emotion recognition systems to assess patients' emotional well-being and track changes over time. This information can be particularly useful in mental health assessments, chronic disease management, and rehabilitation programs.</a:t>
            </a:r>
          </a:p>
          <a:p>
            <a:r>
              <a:rPr lang="en-US" sz="2000" b="1" dirty="0">
                <a:latin typeface="Times New Roman" panose="02020603050405020304" pitchFamily="18" charset="0"/>
                <a:cs typeface="Times New Roman" panose="02020603050405020304" pitchFamily="18" charset="0"/>
              </a:rPr>
              <a:t>8.Law Enforcement and Security Agencies:</a:t>
            </a:r>
            <a:r>
              <a:rPr lang="en-US" sz="2000" dirty="0">
                <a:latin typeface="Times New Roman" panose="02020603050405020304" pitchFamily="18" charset="0"/>
                <a:cs typeface="Times New Roman" panose="02020603050405020304" pitchFamily="18" charset="0"/>
              </a:rPr>
              <a:t> Emotion recognition technology can be employed by law enforcement and security agencies for various purposes, such as detecting suspicious behavior or assessing individuals' emotional states during interrogations or security screenings.</a:t>
            </a:r>
          </a:p>
        </p:txBody>
      </p:sp>
    </p:spTree>
    <p:extLst>
      <p:ext uri="{BB962C8B-B14F-4D97-AF65-F5344CB8AC3E}">
        <p14:creationId xmlns:p14="http://schemas.microsoft.com/office/powerpoint/2010/main" val="421034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4ECFC6-8A71-9C11-31E8-F463B03BAAAD}"/>
              </a:ext>
            </a:extLst>
          </p:cNvPr>
          <p:cNvSpPr/>
          <p:nvPr/>
        </p:nvSpPr>
        <p:spPr>
          <a:xfrm>
            <a:off x="0" y="147484"/>
            <a:ext cx="10716197" cy="1323439"/>
          </a:xfrm>
          <a:prstGeom prst="rect">
            <a:avLst/>
          </a:prstGeom>
          <a:noFill/>
        </p:spPr>
        <p:txBody>
          <a:bodyPr wrap="square" lIns="91440" tIns="45720" rIns="91440" bIns="45720">
            <a:spAutoFit/>
          </a:bodyPr>
          <a:lstStyle/>
          <a:p>
            <a:pPr algn="ctr"/>
            <a:r>
              <a:rPr lang="en-US" sz="4000" b="0" cap="none" spc="0">
                <a:ln w="0"/>
                <a:solidFill>
                  <a:schemeClr val="tx1"/>
                </a:solidFill>
                <a:latin typeface="Algerian" panose="04020705040A02060702" pitchFamily="82" charset="0"/>
              </a:rPr>
              <a:t>YOUR SOLUTION AND ITS VALUE PROPOSITION</a:t>
            </a:r>
          </a:p>
        </p:txBody>
      </p:sp>
      <p:sp>
        <p:nvSpPr>
          <p:cNvPr id="4" name="TextBox 3">
            <a:extLst>
              <a:ext uri="{FF2B5EF4-FFF2-40B4-BE49-F238E27FC236}">
                <a16:creationId xmlns:a16="http://schemas.microsoft.com/office/drawing/2014/main" id="{F4D0A8DE-5428-D7FD-42E1-10E13809BA9F}"/>
              </a:ext>
            </a:extLst>
          </p:cNvPr>
          <p:cNvSpPr txBox="1"/>
          <p:nvPr/>
        </p:nvSpPr>
        <p:spPr>
          <a:xfrm>
            <a:off x="747252" y="1632155"/>
            <a:ext cx="10466437" cy="4801314"/>
          </a:xfrm>
          <a:prstGeom prst="rect">
            <a:avLst/>
          </a:prstGeom>
          <a:no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PERSONALIZED MENTAL HEALTH MONITORING:</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SOLUTION:</a:t>
            </a:r>
            <a:r>
              <a:rPr lang="en-US" dirty="0"/>
              <a:t> </a:t>
            </a:r>
            <a:r>
              <a:rPr lang="en-US" dirty="0">
                <a:latin typeface="Times New Roman" panose="02020603050405020304" pitchFamily="18" charset="0"/>
                <a:cs typeface="Times New Roman" panose="02020603050405020304" pitchFamily="18" charset="0"/>
              </a:rPr>
              <a:t>Emotion Recognition Systems powered by LSTM networks can continuously monitor individuals emotional states through various modalities such as </a:t>
            </a:r>
            <a:r>
              <a:rPr lang="en-US" dirty="0" err="1">
                <a:latin typeface="Times New Roman" panose="02020603050405020304" pitchFamily="18" charset="0"/>
                <a:cs typeface="Times New Roman" panose="02020603050405020304" pitchFamily="18" charset="0"/>
              </a:rPr>
              <a:t>text,speech</a:t>
            </a:r>
            <a:r>
              <a:rPr lang="en-US" dirty="0">
                <a:latin typeface="Times New Roman" panose="02020603050405020304" pitchFamily="18" charset="0"/>
                <a:cs typeface="Times New Roman" panose="02020603050405020304" pitchFamily="18" charset="0"/>
              </a:rPr>
              <a:t> or facial expressions.</a:t>
            </a:r>
          </a:p>
          <a:p>
            <a:r>
              <a:rPr lang="en-US" b="1" dirty="0">
                <a:latin typeface="Times New Roman" panose="02020603050405020304" pitchFamily="18" charset="0"/>
                <a:cs typeface="Times New Roman" panose="02020603050405020304" pitchFamily="18" charset="0"/>
              </a:rPr>
              <a:t>VALUE PROPOSITION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solution enables personalized mental health monitoring, allowing individuals to track their emotional well-being over time. It can provide early indications of potential mental health issues, facilitate self-reflection, and prompt proactive interventions or seeking professional help when needed.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ENHANCED CUSTOMER EXPERIENCE IN SERVICE INDUSTRIES: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SOLUTION: </a:t>
            </a:r>
            <a:r>
              <a:rPr lang="en-US" dirty="0">
                <a:latin typeface="Times New Roman" panose="02020603050405020304" pitchFamily="18" charset="0"/>
                <a:cs typeface="Times New Roman" panose="02020603050405020304" pitchFamily="18" charset="0"/>
              </a:rPr>
              <a:t>Service industries such as customer support or retail can deploy emotion recognition technology to analyze customers' emotional responses during interactions.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VALUE PROPOSITION:</a:t>
            </a:r>
          </a:p>
          <a:p>
            <a:r>
              <a:rPr lang="en-US" dirty="0">
                <a:latin typeface="Times New Roman" panose="02020603050405020304" pitchFamily="18" charset="0"/>
                <a:cs typeface="Times New Roman" panose="02020603050405020304" pitchFamily="18" charset="0"/>
              </a:rPr>
              <a:t>By understanding customers' emotions, businesses can offer more empathetic and personalized service. Emotion recognition facilitates better customer engagement, leading to increased satisfaction, loyalty, and potentially higher sales.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02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65805-02E9-EF70-A9D2-690110DD1A6B}"/>
              </a:ext>
            </a:extLst>
          </p:cNvPr>
          <p:cNvSpPr txBox="1"/>
          <p:nvPr/>
        </p:nvSpPr>
        <p:spPr>
          <a:xfrm>
            <a:off x="1026695" y="946484"/>
            <a:ext cx="10331116"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 EDUCATIONAL INSIGHTS AND ADAPTIVE LEARNING:</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Emotion recognition systems integrated into educational platforms can analyze students' emotional responses to learning materials and activities.</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VALUE PROPOSITION</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Educators gain insights into students' engagement levels, frustration, or confusion, allowing for personalized interventions and adaptive learning experiences. This enhances student motivation, learning outcomes, and overall educational effectiveness.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IMPROVED HUMAN – COMPUTER INTERACTION: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SOLUTION:</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Emotion recognition technology enables more natural and intuitive human-computer interactions by understanding users' emotional cues.</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VALUE PROPOSITION: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solution enhances user experience across various applications such as virtual assistants, gaming, or virtual reality. Systems can adapt responses, content, or gameplay based on users' emotional states, leading to more engaging and immersive experiences.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58185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1176</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RAMYA.S 412721205037 FINAL PROJECT</dc:title>
  <dc:creator>Ramya S</dc:creator>
  <cp:lastModifiedBy>Ramya S</cp:lastModifiedBy>
  <cp:revision>1</cp:revision>
  <dcterms:created xsi:type="dcterms:W3CDTF">2024-04-03T15:12:31Z</dcterms:created>
  <dcterms:modified xsi:type="dcterms:W3CDTF">2024-04-04T19:34:06Z</dcterms:modified>
</cp:coreProperties>
</file>