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14" autoAdjust="0"/>
  </p:normalViewPr>
  <p:slideViewPr>
    <p:cSldViewPr snapToGrid="0" snapToObjects="1">
      <p:cViewPr varScale="1">
        <p:scale>
          <a:sx n="69" d="100"/>
          <a:sy n="69" d="100"/>
        </p:scale>
        <p:origin x="1858" y="1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88FC9-F2E9-4168-A5E6-8990C6499387}"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D472D2E-FC94-4BCE-876A-5BA5A10DA74F}">
      <dgm:prSet/>
      <dgm:spPr/>
      <dgm:t>
        <a:bodyPr/>
        <a:lstStyle/>
        <a:p>
          <a:r>
            <a:rPr lang="en-US"/>
            <a:t>Key Questions:</a:t>
          </a:r>
        </a:p>
      </dgm:t>
    </dgm:pt>
    <dgm:pt modelId="{9FA9B749-4F41-4C51-8BC6-36C9A4DB18AF}" type="parTrans" cxnId="{0FA4EFC5-B35E-48CC-AECB-6FD89452C0E7}">
      <dgm:prSet/>
      <dgm:spPr/>
      <dgm:t>
        <a:bodyPr/>
        <a:lstStyle/>
        <a:p>
          <a:endParaRPr lang="en-US"/>
        </a:p>
      </dgm:t>
    </dgm:pt>
    <dgm:pt modelId="{61BF3814-83C4-4EBF-9B89-11C29CAB727F}" type="sibTrans" cxnId="{0FA4EFC5-B35E-48CC-AECB-6FD89452C0E7}">
      <dgm:prSet/>
      <dgm:spPr/>
      <dgm:t>
        <a:bodyPr/>
        <a:lstStyle/>
        <a:p>
          <a:endParaRPr lang="en-US"/>
        </a:p>
      </dgm:t>
    </dgm:pt>
    <dgm:pt modelId="{03EE2912-FA0F-4A5D-9C2A-AE308CDE30E3}">
      <dgm:prSet/>
      <dgm:spPr/>
      <dgm:t>
        <a:bodyPr/>
        <a:lstStyle/>
        <a:p>
          <a:r>
            <a:rPr lang="en-US"/>
            <a:t>Which countries have the highest laureates per capita?</a:t>
          </a:r>
        </a:p>
      </dgm:t>
    </dgm:pt>
    <dgm:pt modelId="{CD804D44-DB7B-48C1-8B4F-10C48195AAA5}" type="parTrans" cxnId="{7D650785-8C5E-4F68-A405-1809039DA497}">
      <dgm:prSet/>
      <dgm:spPr/>
      <dgm:t>
        <a:bodyPr/>
        <a:lstStyle/>
        <a:p>
          <a:endParaRPr lang="en-US"/>
        </a:p>
      </dgm:t>
    </dgm:pt>
    <dgm:pt modelId="{8B4061A2-1574-4680-8515-DB8902867A14}" type="sibTrans" cxnId="{7D650785-8C5E-4F68-A405-1809039DA497}">
      <dgm:prSet/>
      <dgm:spPr/>
      <dgm:t>
        <a:bodyPr/>
        <a:lstStyle/>
        <a:p>
          <a:endParaRPr lang="en-US"/>
        </a:p>
      </dgm:t>
    </dgm:pt>
    <dgm:pt modelId="{8A574DAC-9890-439F-ADD7-3A71A5E72EBB}">
      <dgm:prSet/>
      <dgm:spPr/>
      <dgm:t>
        <a:bodyPr/>
        <a:lstStyle/>
        <a:p>
          <a:r>
            <a:rPr lang="en-US"/>
            <a:t>What are the age trends across Nobel laureates?</a:t>
          </a:r>
        </a:p>
      </dgm:t>
    </dgm:pt>
    <dgm:pt modelId="{BC61717B-489B-4E4E-9F62-5E333AAF74F9}" type="parTrans" cxnId="{D0F91858-77A9-46DC-A49A-3C8E7691C8FB}">
      <dgm:prSet/>
      <dgm:spPr/>
      <dgm:t>
        <a:bodyPr/>
        <a:lstStyle/>
        <a:p>
          <a:endParaRPr lang="en-US"/>
        </a:p>
      </dgm:t>
    </dgm:pt>
    <dgm:pt modelId="{AA78ED3C-9C12-4CDE-9259-41F15822EC9F}" type="sibTrans" cxnId="{D0F91858-77A9-46DC-A49A-3C8E7691C8FB}">
      <dgm:prSet/>
      <dgm:spPr/>
      <dgm:t>
        <a:bodyPr/>
        <a:lstStyle/>
        <a:p>
          <a:endParaRPr lang="en-US"/>
        </a:p>
      </dgm:t>
    </dgm:pt>
    <dgm:pt modelId="{64FFDF9A-A7B9-4853-BD8D-9246E7B44700}">
      <dgm:prSet/>
      <dgm:spPr/>
      <dgm:t>
        <a:bodyPr/>
        <a:lstStyle/>
        <a:p>
          <a:r>
            <a:rPr lang="en-US"/>
            <a:t>Which institutions or funding sources correlate with higher Nobel success?</a:t>
          </a:r>
        </a:p>
      </dgm:t>
    </dgm:pt>
    <dgm:pt modelId="{F60C40DC-8E02-4502-A6EB-AB93DAFB6B39}" type="parTrans" cxnId="{1805CE09-93EA-45B0-B051-8E7B386868F7}">
      <dgm:prSet/>
      <dgm:spPr/>
      <dgm:t>
        <a:bodyPr/>
        <a:lstStyle/>
        <a:p>
          <a:endParaRPr lang="en-US"/>
        </a:p>
      </dgm:t>
    </dgm:pt>
    <dgm:pt modelId="{F6176F16-80D1-45E1-B26F-487AAA41FC68}" type="sibTrans" cxnId="{1805CE09-93EA-45B0-B051-8E7B386868F7}">
      <dgm:prSet/>
      <dgm:spPr/>
      <dgm:t>
        <a:bodyPr/>
        <a:lstStyle/>
        <a:p>
          <a:endParaRPr lang="en-US"/>
        </a:p>
      </dgm:t>
    </dgm:pt>
    <dgm:pt modelId="{40BCB34C-3E88-46D9-AABD-C700CF8FD6E6}" type="pres">
      <dgm:prSet presAssocID="{53288FC9-F2E9-4168-A5E6-8990C6499387}" presName="diagram" presStyleCnt="0">
        <dgm:presLayoutVars>
          <dgm:dir/>
          <dgm:resizeHandles val="exact"/>
        </dgm:presLayoutVars>
      </dgm:prSet>
      <dgm:spPr/>
    </dgm:pt>
    <dgm:pt modelId="{F5E76979-D5C4-463F-A232-93178CE15D44}" type="pres">
      <dgm:prSet presAssocID="{BD472D2E-FC94-4BCE-876A-5BA5A10DA74F}" presName="node" presStyleLbl="node1" presStyleIdx="0" presStyleCnt="1">
        <dgm:presLayoutVars>
          <dgm:bulletEnabled val="1"/>
        </dgm:presLayoutVars>
      </dgm:prSet>
      <dgm:spPr/>
    </dgm:pt>
  </dgm:ptLst>
  <dgm:cxnLst>
    <dgm:cxn modelId="{1805CE09-93EA-45B0-B051-8E7B386868F7}" srcId="{BD472D2E-FC94-4BCE-876A-5BA5A10DA74F}" destId="{64FFDF9A-A7B9-4853-BD8D-9246E7B44700}" srcOrd="2" destOrd="0" parTransId="{F60C40DC-8E02-4502-A6EB-AB93DAFB6B39}" sibTransId="{F6176F16-80D1-45E1-B26F-487AAA41FC68}"/>
    <dgm:cxn modelId="{BD3B4966-D2CB-4951-AAE2-28F38AD1DE9D}" type="presOf" srcId="{64FFDF9A-A7B9-4853-BD8D-9246E7B44700}" destId="{F5E76979-D5C4-463F-A232-93178CE15D44}" srcOrd="0" destOrd="3" presId="urn:microsoft.com/office/officeart/2005/8/layout/default"/>
    <dgm:cxn modelId="{5F8A6A67-0890-4562-8FC7-46C0FD058DCA}" type="presOf" srcId="{53288FC9-F2E9-4168-A5E6-8990C6499387}" destId="{40BCB34C-3E88-46D9-AABD-C700CF8FD6E6}" srcOrd="0" destOrd="0" presId="urn:microsoft.com/office/officeart/2005/8/layout/default"/>
    <dgm:cxn modelId="{D0F91858-77A9-46DC-A49A-3C8E7691C8FB}" srcId="{BD472D2E-FC94-4BCE-876A-5BA5A10DA74F}" destId="{8A574DAC-9890-439F-ADD7-3A71A5E72EBB}" srcOrd="1" destOrd="0" parTransId="{BC61717B-489B-4E4E-9F62-5E333AAF74F9}" sibTransId="{AA78ED3C-9C12-4CDE-9259-41F15822EC9F}"/>
    <dgm:cxn modelId="{7D650785-8C5E-4F68-A405-1809039DA497}" srcId="{BD472D2E-FC94-4BCE-876A-5BA5A10DA74F}" destId="{03EE2912-FA0F-4A5D-9C2A-AE308CDE30E3}" srcOrd="0" destOrd="0" parTransId="{CD804D44-DB7B-48C1-8B4F-10C48195AAA5}" sibTransId="{8B4061A2-1574-4680-8515-DB8902867A14}"/>
    <dgm:cxn modelId="{FFCEAC94-30C5-42E2-8025-A63132FAA06F}" type="presOf" srcId="{8A574DAC-9890-439F-ADD7-3A71A5E72EBB}" destId="{F5E76979-D5C4-463F-A232-93178CE15D44}" srcOrd="0" destOrd="2" presId="urn:microsoft.com/office/officeart/2005/8/layout/default"/>
    <dgm:cxn modelId="{0FA4EFC5-B35E-48CC-AECB-6FD89452C0E7}" srcId="{53288FC9-F2E9-4168-A5E6-8990C6499387}" destId="{BD472D2E-FC94-4BCE-876A-5BA5A10DA74F}" srcOrd="0" destOrd="0" parTransId="{9FA9B749-4F41-4C51-8BC6-36C9A4DB18AF}" sibTransId="{61BF3814-83C4-4EBF-9B89-11C29CAB727F}"/>
    <dgm:cxn modelId="{784794C6-6ADA-4913-9D2B-07F85F8E6C2B}" type="presOf" srcId="{BD472D2E-FC94-4BCE-876A-5BA5A10DA74F}" destId="{F5E76979-D5C4-463F-A232-93178CE15D44}" srcOrd="0" destOrd="0" presId="urn:microsoft.com/office/officeart/2005/8/layout/default"/>
    <dgm:cxn modelId="{B8C38CE4-7CB4-42C5-A049-639C692865D9}" type="presOf" srcId="{03EE2912-FA0F-4A5D-9C2A-AE308CDE30E3}" destId="{F5E76979-D5C4-463F-A232-93178CE15D44}" srcOrd="0" destOrd="1" presId="urn:microsoft.com/office/officeart/2005/8/layout/default"/>
    <dgm:cxn modelId="{52284C29-B1AF-4379-9BAE-2FACBF2B3F1C}" type="presParOf" srcId="{40BCB34C-3E88-46D9-AABD-C700CF8FD6E6}" destId="{F5E76979-D5C4-463F-A232-93178CE15D44}"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8528C5-2ED0-4648-85E1-73E83ACC645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7FD4CA6-5FBF-4344-9BB4-E5BB4C160199}">
      <dgm:prSet/>
      <dgm:spPr/>
      <dgm:t>
        <a:bodyPr/>
        <a:lstStyle/>
        <a:p>
          <a:r>
            <a:rPr lang="en-US"/>
            <a:t>Objective: Identify generational shifts in laureate demographics.</a:t>
          </a:r>
        </a:p>
      </dgm:t>
    </dgm:pt>
    <dgm:pt modelId="{0B0B6BD2-FDCD-4D25-B5E0-C7EF7722CB65}" type="parTrans" cxnId="{BC6BA7C0-2ADE-45F2-84C0-256F567814C4}">
      <dgm:prSet/>
      <dgm:spPr/>
      <dgm:t>
        <a:bodyPr/>
        <a:lstStyle/>
        <a:p>
          <a:endParaRPr lang="en-US"/>
        </a:p>
      </dgm:t>
    </dgm:pt>
    <dgm:pt modelId="{F509CA52-A15F-4AB8-9C42-D11F46B1E7C2}" type="sibTrans" cxnId="{BC6BA7C0-2ADE-45F2-84C0-256F567814C4}">
      <dgm:prSet/>
      <dgm:spPr/>
      <dgm:t>
        <a:bodyPr/>
        <a:lstStyle/>
        <a:p>
          <a:endParaRPr lang="en-US"/>
        </a:p>
      </dgm:t>
    </dgm:pt>
    <dgm:pt modelId="{4105CC0B-EC22-4999-A4D0-2942D4F79520}">
      <dgm:prSet/>
      <dgm:spPr/>
      <dgm:t>
        <a:bodyPr/>
        <a:lstStyle/>
        <a:p>
          <a:r>
            <a:rPr lang="en-US"/>
            <a:t>Charts: Time-series plots showcasing demographic trends over the decades.</a:t>
          </a:r>
        </a:p>
      </dgm:t>
    </dgm:pt>
    <dgm:pt modelId="{52F24C1F-8FFB-4249-8F14-5889EE6659D4}" type="parTrans" cxnId="{CAA5F58C-8D1A-41DD-A98F-3A7DF2F253FB}">
      <dgm:prSet/>
      <dgm:spPr/>
      <dgm:t>
        <a:bodyPr/>
        <a:lstStyle/>
        <a:p>
          <a:endParaRPr lang="en-US"/>
        </a:p>
      </dgm:t>
    </dgm:pt>
    <dgm:pt modelId="{352F4F47-7131-45A4-A658-5B4F818C07FB}" type="sibTrans" cxnId="{CAA5F58C-8D1A-41DD-A98F-3A7DF2F253FB}">
      <dgm:prSet/>
      <dgm:spPr/>
      <dgm:t>
        <a:bodyPr/>
        <a:lstStyle/>
        <a:p>
          <a:endParaRPr lang="en-US"/>
        </a:p>
      </dgm:t>
    </dgm:pt>
    <dgm:pt modelId="{0B31E3D0-8AC5-4512-ABBB-81FB5F89B074}">
      <dgm:prSet/>
      <dgm:spPr/>
      <dgm:t>
        <a:bodyPr/>
        <a:lstStyle/>
        <a:p>
          <a:r>
            <a:rPr lang="en-US"/>
            <a:t>Tools: Seaborn for enhanced time-based visualization.</a:t>
          </a:r>
        </a:p>
      </dgm:t>
    </dgm:pt>
    <dgm:pt modelId="{099303C3-885B-444A-97F8-52130A67B87B}" type="parTrans" cxnId="{27743EF6-0751-41AC-A70D-58158AF5FEC1}">
      <dgm:prSet/>
      <dgm:spPr/>
      <dgm:t>
        <a:bodyPr/>
        <a:lstStyle/>
        <a:p>
          <a:endParaRPr lang="en-US"/>
        </a:p>
      </dgm:t>
    </dgm:pt>
    <dgm:pt modelId="{444FA425-524E-4A38-B1D1-2E4D1A9C3D59}" type="sibTrans" cxnId="{27743EF6-0751-41AC-A70D-58158AF5FEC1}">
      <dgm:prSet/>
      <dgm:spPr/>
      <dgm:t>
        <a:bodyPr/>
        <a:lstStyle/>
        <a:p>
          <a:endParaRPr lang="en-US"/>
        </a:p>
      </dgm:t>
    </dgm:pt>
    <dgm:pt modelId="{84C5E3E7-D1A3-43B7-AF10-77A00424A931}" type="pres">
      <dgm:prSet presAssocID="{568528C5-2ED0-4648-85E1-73E83ACC6452}" presName="linear" presStyleCnt="0">
        <dgm:presLayoutVars>
          <dgm:animLvl val="lvl"/>
          <dgm:resizeHandles val="exact"/>
        </dgm:presLayoutVars>
      </dgm:prSet>
      <dgm:spPr/>
    </dgm:pt>
    <dgm:pt modelId="{9F5FD3B9-3053-4558-B75C-F4AD77B8468A}" type="pres">
      <dgm:prSet presAssocID="{37FD4CA6-5FBF-4344-9BB4-E5BB4C160199}" presName="parentText" presStyleLbl="node1" presStyleIdx="0" presStyleCnt="3">
        <dgm:presLayoutVars>
          <dgm:chMax val="0"/>
          <dgm:bulletEnabled val="1"/>
        </dgm:presLayoutVars>
      </dgm:prSet>
      <dgm:spPr/>
    </dgm:pt>
    <dgm:pt modelId="{4CB7F6F6-39E1-4E86-8053-675329090384}" type="pres">
      <dgm:prSet presAssocID="{F509CA52-A15F-4AB8-9C42-D11F46B1E7C2}" presName="spacer" presStyleCnt="0"/>
      <dgm:spPr/>
    </dgm:pt>
    <dgm:pt modelId="{C5C420E8-9495-44CA-8520-05BD2DB0C35C}" type="pres">
      <dgm:prSet presAssocID="{4105CC0B-EC22-4999-A4D0-2942D4F79520}" presName="parentText" presStyleLbl="node1" presStyleIdx="1" presStyleCnt="3">
        <dgm:presLayoutVars>
          <dgm:chMax val="0"/>
          <dgm:bulletEnabled val="1"/>
        </dgm:presLayoutVars>
      </dgm:prSet>
      <dgm:spPr/>
    </dgm:pt>
    <dgm:pt modelId="{BC66D418-8824-4218-9FBE-8E02ADFB6C58}" type="pres">
      <dgm:prSet presAssocID="{352F4F47-7131-45A4-A658-5B4F818C07FB}" presName="spacer" presStyleCnt="0"/>
      <dgm:spPr/>
    </dgm:pt>
    <dgm:pt modelId="{B9549EA5-48DC-490B-8C4B-95F0E06D3E52}" type="pres">
      <dgm:prSet presAssocID="{0B31E3D0-8AC5-4512-ABBB-81FB5F89B074}" presName="parentText" presStyleLbl="node1" presStyleIdx="2" presStyleCnt="3">
        <dgm:presLayoutVars>
          <dgm:chMax val="0"/>
          <dgm:bulletEnabled val="1"/>
        </dgm:presLayoutVars>
      </dgm:prSet>
      <dgm:spPr/>
    </dgm:pt>
  </dgm:ptLst>
  <dgm:cxnLst>
    <dgm:cxn modelId="{FF99B42D-77F4-4F88-ADFD-5A75E68A975F}" type="presOf" srcId="{0B31E3D0-8AC5-4512-ABBB-81FB5F89B074}" destId="{B9549EA5-48DC-490B-8C4B-95F0E06D3E52}" srcOrd="0" destOrd="0" presId="urn:microsoft.com/office/officeart/2005/8/layout/vList2"/>
    <dgm:cxn modelId="{419BC675-DC0B-4BC2-8A1A-4ECB6D1FBBF3}" type="presOf" srcId="{4105CC0B-EC22-4999-A4D0-2942D4F79520}" destId="{C5C420E8-9495-44CA-8520-05BD2DB0C35C}" srcOrd="0" destOrd="0" presId="urn:microsoft.com/office/officeart/2005/8/layout/vList2"/>
    <dgm:cxn modelId="{2E402C78-162B-4AA6-91C5-A5A1072C081A}" type="presOf" srcId="{37FD4CA6-5FBF-4344-9BB4-E5BB4C160199}" destId="{9F5FD3B9-3053-4558-B75C-F4AD77B8468A}" srcOrd="0" destOrd="0" presId="urn:microsoft.com/office/officeart/2005/8/layout/vList2"/>
    <dgm:cxn modelId="{FAB1F684-3B64-4146-974A-27C69ACA5F94}" type="presOf" srcId="{568528C5-2ED0-4648-85E1-73E83ACC6452}" destId="{84C5E3E7-D1A3-43B7-AF10-77A00424A931}" srcOrd="0" destOrd="0" presId="urn:microsoft.com/office/officeart/2005/8/layout/vList2"/>
    <dgm:cxn modelId="{CAA5F58C-8D1A-41DD-A98F-3A7DF2F253FB}" srcId="{568528C5-2ED0-4648-85E1-73E83ACC6452}" destId="{4105CC0B-EC22-4999-A4D0-2942D4F79520}" srcOrd="1" destOrd="0" parTransId="{52F24C1F-8FFB-4249-8F14-5889EE6659D4}" sibTransId="{352F4F47-7131-45A4-A658-5B4F818C07FB}"/>
    <dgm:cxn modelId="{BC6BA7C0-2ADE-45F2-84C0-256F567814C4}" srcId="{568528C5-2ED0-4648-85E1-73E83ACC6452}" destId="{37FD4CA6-5FBF-4344-9BB4-E5BB4C160199}" srcOrd="0" destOrd="0" parTransId="{0B0B6BD2-FDCD-4D25-B5E0-C7EF7722CB65}" sibTransId="{F509CA52-A15F-4AB8-9C42-D11F46B1E7C2}"/>
    <dgm:cxn modelId="{27743EF6-0751-41AC-A70D-58158AF5FEC1}" srcId="{568528C5-2ED0-4648-85E1-73E83ACC6452}" destId="{0B31E3D0-8AC5-4512-ABBB-81FB5F89B074}" srcOrd="2" destOrd="0" parTransId="{099303C3-885B-444A-97F8-52130A67B87B}" sibTransId="{444FA425-524E-4A38-B1D1-2E4D1A9C3D59}"/>
    <dgm:cxn modelId="{531D63F9-DCD4-4B0B-BF3B-25BBEE3F2312}" type="presParOf" srcId="{84C5E3E7-D1A3-43B7-AF10-77A00424A931}" destId="{9F5FD3B9-3053-4558-B75C-F4AD77B8468A}" srcOrd="0" destOrd="0" presId="urn:microsoft.com/office/officeart/2005/8/layout/vList2"/>
    <dgm:cxn modelId="{FAC3C0CC-3881-46D7-8109-61BF6742CC1D}" type="presParOf" srcId="{84C5E3E7-D1A3-43B7-AF10-77A00424A931}" destId="{4CB7F6F6-39E1-4E86-8053-675329090384}" srcOrd="1" destOrd="0" presId="urn:microsoft.com/office/officeart/2005/8/layout/vList2"/>
    <dgm:cxn modelId="{94016380-89A8-4665-BA37-4037CD3DB9F8}" type="presParOf" srcId="{84C5E3E7-D1A3-43B7-AF10-77A00424A931}" destId="{C5C420E8-9495-44CA-8520-05BD2DB0C35C}" srcOrd="2" destOrd="0" presId="urn:microsoft.com/office/officeart/2005/8/layout/vList2"/>
    <dgm:cxn modelId="{B59953BE-9BCB-4A07-B714-54E69BCD3508}" type="presParOf" srcId="{84C5E3E7-D1A3-43B7-AF10-77A00424A931}" destId="{BC66D418-8824-4218-9FBE-8E02ADFB6C58}" srcOrd="3" destOrd="0" presId="urn:microsoft.com/office/officeart/2005/8/layout/vList2"/>
    <dgm:cxn modelId="{BA465DEF-95FD-477F-AE84-658BE1AEC45B}" type="presParOf" srcId="{84C5E3E7-D1A3-43B7-AF10-77A00424A931}" destId="{B9549EA5-48DC-490B-8C4B-95F0E06D3E5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C0D43F5-5639-4479-8648-2EA987AFEC7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D9F0E7F-0F02-4622-A626-8DBBEE3EA9CC}">
      <dgm:prSet/>
      <dgm:spPr/>
      <dgm:t>
        <a:bodyPr/>
        <a:lstStyle/>
        <a:p>
          <a:r>
            <a:rPr lang="en-US"/>
            <a:t>NER Entities: Extracted awards like MacArthur Fellowship, institutions like Harvard.</a:t>
          </a:r>
        </a:p>
      </dgm:t>
    </dgm:pt>
    <dgm:pt modelId="{3CE8B164-6B5F-4EAC-B233-A53F87CDFCD7}" type="parTrans" cxnId="{F04D1095-29CE-45BF-9F61-6F2EEF0A270C}">
      <dgm:prSet/>
      <dgm:spPr/>
      <dgm:t>
        <a:bodyPr/>
        <a:lstStyle/>
        <a:p>
          <a:endParaRPr lang="en-US"/>
        </a:p>
      </dgm:t>
    </dgm:pt>
    <dgm:pt modelId="{5ED3E2FE-C3A8-4E0B-93D0-4BD8567DF3D9}" type="sibTrans" cxnId="{F04D1095-29CE-45BF-9F61-6F2EEF0A270C}">
      <dgm:prSet/>
      <dgm:spPr/>
      <dgm:t>
        <a:bodyPr/>
        <a:lstStyle/>
        <a:p>
          <a:endParaRPr lang="en-US"/>
        </a:p>
      </dgm:t>
    </dgm:pt>
    <dgm:pt modelId="{1CF44433-0A08-48F5-BF51-7F372A6A98D5}">
      <dgm:prSet/>
      <dgm:spPr/>
      <dgm:t>
        <a:bodyPr/>
        <a:lstStyle/>
        <a:p>
          <a:r>
            <a:rPr lang="en-US"/>
            <a:t>Tools: SpaCy for NER tasks.</a:t>
          </a:r>
        </a:p>
      </dgm:t>
    </dgm:pt>
    <dgm:pt modelId="{9DE217F3-B83E-4926-9189-B8910C6912AF}" type="parTrans" cxnId="{D5504C9B-DAAD-4915-8936-9BDB62F58AE9}">
      <dgm:prSet/>
      <dgm:spPr/>
      <dgm:t>
        <a:bodyPr/>
        <a:lstStyle/>
        <a:p>
          <a:endParaRPr lang="en-US"/>
        </a:p>
      </dgm:t>
    </dgm:pt>
    <dgm:pt modelId="{3A63F418-5136-4E0E-9E7F-C941E7644630}" type="sibTrans" cxnId="{D5504C9B-DAAD-4915-8936-9BDB62F58AE9}">
      <dgm:prSet/>
      <dgm:spPr/>
      <dgm:t>
        <a:bodyPr/>
        <a:lstStyle/>
        <a:p>
          <a:endParaRPr lang="en-US"/>
        </a:p>
      </dgm:t>
    </dgm:pt>
    <dgm:pt modelId="{414FE217-5A94-4362-A6F9-4E890E357019}">
      <dgm:prSet/>
      <dgm:spPr/>
      <dgm:t>
        <a:bodyPr/>
        <a:lstStyle/>
        <a:p>
          <a:r>
            <a:rPr lang="en-US"/>
            <a:t>Outcome: Recognized patterns in affiliations associated with Nobel winners.</a:t>
          </a:r>
        </a:p>
      </dgm:t>
    </dgm:pt>
    <dgm:pt modelId="{F86650F9-CC0F-4F51-A28E-8BA46B068E88}" type="parTrans" cxnId="{7AD5EBD6-B816-4A2C-933B-43D3E483F732}">
      <dgm:prSet/>
      <dgm:spPr/>
      <dgm:t>
        <a:bodyPr/>
        <a:lstStyle/>
        <a:p>
          <a:endParaRPr lang="en-US"/>
        </a:p>
      </dgm:t>
    </dgm:pt>
    <dgm:pt modelId="{21106203-BED9-4DBA-9BF2-8EFB6F5EF727}" type="sibTrans" cxnId="{7AD5EBD6-B816-4A2C-933B-43D3E483F732}">
      <dgm:prSet/>
      <dgm:spPr/>
      <dgm:t>
        <a:bodyPr/>
        <a:lstStyle/>
        <a:p>
          <a:endParaRPr lang="en-US"/>
        </a:p>
      </dgm:t>
    </dgm:pt>
    <dgm:pt modelId="{E621993F-A545-4840-98D3-ED64B3598CE9}" type="pres">
      <dgm:prSet presAssocID="{9C0D43F5-5639-4479-8648-2EA987AFEC79}" presName="linear" presStyleCnt="0">
        <dgm:presLayoutVars>
          <dgm:animLvl val="lvl"/>
          <dgm:resizeHandles val="exact"/>
        </dgm:presLayoutVars>
      </dgm:prSet>
      <dgm:spPr/>
    </dgm:pt>
    <dgm:pt modelId="{FF4836F4-DBDC-4184-AD88-1E65FE7F26F9}" type="pres">
      <dgm:prSet presAssocID="{4D9F0E7F-0F02-4622-A626-8DBBEE3EA9CC}" presName="parentText" presStyleLbl="node1" presStyleIdx="0" presStyleCnt="3">
        <dgm:presLayoutVars>
          <dgm:chMax val="0"/>
          <dgm:bulletEnabled val="1"/>
        </dgm:presLayoutVars>
      </dgm:prSet>
      <dgm:spPr/>
    </dgm:pt>
    <dgm:pt modelId="{3FCEFAAF-20D3-41DE-88B7-A67DD747AD0D}" type="pres">
      <dgm:prSet presAssocID="{5ED3E2FE-C3A8-4E0B-93D0-4BD8567DF3D9}" presName="spacer" presStyleCnt="0"/>
      <dgm:spPr/>
    </dgm:pt>
    <dgm:pt modelId="{3C940A43-E0A2-4F4D-896D-B86081F58B50}" type="pres">
      <dgm:prSet presAssocID="{1CF44433-0A08-48F5-BF51-7F372A6A98D5}" presName="parentText" presStyleLbl="node1" presStyleIdx="1" presStyleCnt="3">
        <dgm:presLayoutVars>
          <dgm:chMax val="0"/>
          <dgm:bulletEnabled val="1"/>
        </dgm:presLayoutVars>
      </dgm:prSet>
      <dgm:spPr/>
    </dgm:pt>
    <dgm:pt modelId="{7B5F62A2-F142-4999-BF98-4CD84D8699BB}" type="pres">
      <dgm:prSet presAssocID="{3A63F418-5136-4E0E-9E7F-C941E7644630}" presName="spacer" presStyleCnt="0"/>
      <dgm:spPr/>
    </dgm:pt>
    <dgm:pt modelId="{DE64E82E-6797-4AA0-87BF-3D4265E7ADB4}" type="pres">
      <dgm:prSet presAssocID="{414FE217-5A94-4362-A6F9-4E890E357019}" presName="parentText" presStyleLbl="node1" presStyleIdx="2" presStyleCnt="3">
        <dgm:presLayoutVars>
          <dgm:chMax val="0"/>
          <dgm:bulletEnabled val="1"/>
        </dgm:presLayoutVars>
      </dgm:prSet>
      <dgm:spPr/>
    </dgm:pt>
  </dgm:ptLst>
  <dgm:cxnLst>
    <dgm:cxn modelId="{4BE5E805-4DC2-4483-8C81-815E70E9B1CA}" type="presOf" srcId="{414FE217-5A94-4362-A6F9-4E890E357019}" destId="{DE64E82E-6797-4AA0-87BF-3D4265E7ADB4}" srcOrd="0" destOrd="0" presId="urn:microsoft.com/office/officeart/2005/8/layout/vList2"/>
    <dgm:cxn modelId="{3E2F1238-36BB-4168-9CD7-E95D8001CEAB}" type="presOf" srcId="{9C0D43F5-5639-4479-8648-2EA987AFEC79}" destId="{E621993F-A545-4840-98D3-ED64B3598CE9}" srcOrd="0" destOrd="0" presId="urn:microsoft.com/office/officeart/2005/8/layout/vList2"/>
    <dgm:cxn modelId="{583A1E83-D9E4-4CF5-9F89-76B38655F4CC}" type="presOf" srcId="{1CF44433-0A08-48F5-BF51-7F372A6A98D5}" destId="{3C940A43-E0A2-4F4D-896D-B86081F58B50}" srcOrd="0" destOrd="0" presId="urn:microsoft.com/office/officeart/2005/8/layout/vList2"/>
    <dgm:cxn modelId="{F04D1095-29CE-45BF-9F61-6F2EEF0A270C}" srcId="{9C0D43F5-5639-4479-8648-2EA987AFEC79}" destId="{4D9F0E7F-0F02-4622-A626-8DBBEE3EA9CC}" srcOrd="0" destOrd="0" parTransId="{3CE8B164-6B5F-4EAC-B233-A53F87CDFCD7}" sibTransId="{5ED3E2FE-C3A8-4E0B-93D0-4BD8567DF3D9}"/>
    <dgm:cxn modelId="{D5504C9B-DAAD-4915-8936-9BDB62F58AE9}" srcId="{9C0D43F5-5639-4479-8648-2EA987AFEC79}" destId="{1CF44433-0A08-48F5-BF51-7F372A6A98D5}" srcOrd="1" destOrd="0" parTransId="{9DE217F3-B83E-4926-9189-B8910C6912AF}" sibTransId="{3A63F418-5136-4E0E-9E7F-C941E7644630}"/>
    <dgm:cxn modelId="{7AD5EBD6-B816-4A2C-933B-43D3E483F732}" srcId="{9C0D43F5-5639-4479-8648-2EA987AFEC79}" destId="{414FE217-5A94-4362-A6F9-4E890E357019}" srcOrd="2" destOrd="0" parTransId="{F86650F9-CC0F-4F51-A28E-8BA46B068E88}" sibTransId="{21106203-BED9-4DBA-9BF2-8EFB6F5EF727}"/>
    <dgm:cxn modelId="{4BA633F3-CF87-4782-96B3-0B04976CD64D}" type="presOf" srcId="{4D9F0E7F-0F02-4622-A626-8DBBEE3EA9CC}" destId="{FF4836F4-DBDC-4184-AD88-1E65FE7F26F9}" srcOrd="0" destOrd="0" presId="urn:microsoft.com/office/officeart/2005/8/layout/vList2"/>
    <dgm:cxn modelId="{49881126-9346-4DB4-8CC6-C32C430B434B}" type="presParOf" srcId="{E621993F-A545-4840-98D3-ED64B3598CE9}" destId="{FF4836F4-DBDC-4184-AD88-1E65FE7F26F9}" srcOrd="0" destOrd="0" presId="urn:microsoft.com/office/officeart/2005/8/layout/vList2"/>
    <dgm:cxn modelId="{5B85CA49-C092-4ECC-891E-7E51EF837865}" type="presParOf" srcId="{E621993F-A545-4840-98D3-ED64B3598CE9}" destId="{3FCEFAAF-20D3-41DE-88B7-A67DD747AD0D}" srcOrd="1" destOrd="0" presId="urn:microsoft.com/office/officeart/2005/8/layout/vList2"/>
    <dgm:cxn modelId="{DFCF3954-6070-41D4-8D00-425F5B5728A7}" type="presParOf" srcId="{E621993F-A545-4840-98D3-ED64B3598CE9}" destId="{3C940A43-E0A2-4F4D-896D-B86081F58B50}" srcOrd="2" destOrd="0" presId="urn:microsoft.com/office/officeart/2005/8/layout/vList2"/>
    <dgm:cxn modelId="{1E491073-1A48-41A5-8A19-2C37315BB40B}" type="presParOf" srcId="{E621993F-A545-4840-98D3-ED64B3598CE9}" destId="{7B5F62A2-F142-4999-BF98-4CD84D8699BB}" srcOrd="3" destOrd="0" presId="urn:microsoft.com/office/officeart/2005/8/layout/vList2"/>
    <dgm:cxn modelId="{BBE2F889-84B5-415E-9449-9E7AF84CC16B}" type="presParOf" srcId="{E621993F-A545-4840-98D3-ED64B3598CE9}" destId="{DE64E82E-6797-4AA0-87BF-3D4265E7ADB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5D7A50B-33BA-4292-A36C-97C6DBDA20B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EA5F66B-49FE-45C2-B2E8-B1FB5B579A5B}">
      <dgm:prSet/>
      <dgm:spPr/>
      <dgm:t>
        <a:bodyPr/>
        <a:lstStyle/>
        <a:p>
          <a:r>
            <a:rPr lang="en-US"/>
            <a:t>Clustering Techniques:</a:t>
          </a:r>
        </a:p>
      </dgm:t>
    </dgm:pt>
    <dgm:pt modelId="{2D536808-5EB7-468D-B2FE-60D58F543AF6}" type="parTrans" cxnId="{CE13FA72-FB94-4FCC-B268-E4A83F1F511D}">
      <dgm:prSet/>
      <dgm:spPr/>
      <dgm:t>
        <a:bodyPr/>
        <a:lstStyle/>
        <a:p>
          <a:endParaRPr lang="en-US"/>
        </a:p>
      </dgm:t>
    </dgm:pt>
    <dgm:pt modelId="{C111C695-1155-4953-8EE3-B5BA2F71A224}" type="sibTrans" cxnId="{CE13FA72-FB94-4FCC-B268-E4A83F1F511D}">
      <dgm:prSet/>
      <dgm:spPr/>
      <dgm:t>
        <a:bodyPr/>
        <a:lstStyle/>
        <a:p>
          <a:endParaRPr lang="en-US"/>
        </a:p>
      </dgm:t>
    </dgm:pt>
    <dgm:pt modelId="{EE33D44D-CD13-41AC-BE7B-37F42E1C20A1}">
      <dgm:prSet/>
      <dgm:spPr/>
      <dgm:t>
        <a:bodyPr/>
        <a:lstStyle/>
        <a:p>
          <a:r>
            <a:rPr lang="en-US"/>
            <a:t>- K-means and DBSCAN for grouping countries by laureate density and diversity trends.</a:t>
          </a:r>
        </a:p>
      </dgm:t>
    </dgm:pt>
    <dgm:pt modelId="{4B883996-56EF-487B-9BB1-C7715D0D0AEC}" type="parTrans" cxnId="{79F7DCA1-8E6B-47E9-BFBF-4B2D68C4FAD9}">
      <dgm:prSet/>
      <dgm:spPr/>
      <dgm:t>
        <a:bodyPr/>
        <a:lstStyle/>
        <a:p>
          <a:endParaRPr lang="en-US"/>
        </a:p>
      </dgm:t>
    </dgm:pt>
    <dgm:pt modelId="{CC38A8BB-4ED0-4ECC-A793-E2B06DB75FCE}" type="sibTrans" cxnId="{79F7DCA1-8E6B-47E9-BFBF-4B2D68C4FAD9}">
      <dgm:prSet/>
      <dgm:spPr/>
      <dgm:t>
        <a:bodyPr/>
        <a:lstStyle/>
        <a:p>
          <a:endParaRPr lang="en-US"/>
        </a:p>
      </dgm:t>
    </dgm:pt>
    <dgm:pt modelId="{5457C7BF-8980-4562-8540-B1A1553B586D}">
      <dgm:prSet/>
      <dgm:spPr/>
      <dgm:t>
        <a:bodyPr/>
        <a:lstStyle/>
        <a:p>
          <a:r>
            <a:rPr lang="en-US"/>
            <a:t>Visualization: Scatter plots showing clusters of high-output institutions or countries.</a:t>
          </a:r>
        </a:p>
      </dgm:t>
    </dgm:pt>
    <dgm:pt modelId="{98085D0E-E5ED-4673-AC22-F5CE6C12E774}" type="parTrans" cxnId="{A343C324-25AC-4102-AE97-4277D86B5227}">
      <dgm:prSet/>
      <dgm:spPr/>
      <dgm:t>
        <a:bodyPr/>
        <a:lstStyle/>
        <a:p>
          <a:endParaRPr lang="en-US"/>
        </a:p>
      </dgm:t>
    </dgm:pt>
    <dgm:pt modelId="{1A54F70F-FE57-4D42-9EA4-8D4FFAC9BC64}" type="sibTrans" cxnId="{A343C324-25AC-4102-AE97-4277D86B5227}">
      <dgm:prSet/>
      <dgm:spPr/>
      <dgm:t>
        <a:bodyPr/>
        <a:lstStyle/>
        <a:p>
          <a:endParaRPr lang="en-US"/>
        </a:p>
      </dgm:t>
    </dgm:pt>
    <dgm:pt modelId="{8A4EF656-C6B4-4B72-B76F-96B46B1CD7DB}">
      <dgm:prSet/>
      <dgm:spPr/>
      <dgm:t>
        <a:bodyPr/>
        <a:lstStyle/>
        <a:p>
          <a:r>
            <a:rPr lang="en-US"/>
            <a:t>Tool: Scikit-Learn.</a:t>
          </a:r>
        </a:p>
      </dgm:t>
    </dgm:pt>
    <dgm:pt modelId="{D98DC6AC-694E-44D0-A69A-3490440167EB}" type="parTrans" cxnId="{365C507F-6D64-4B8B-AD1C-A2FA362B3EAC}">
      <dgm:prSet/>
      <dgm:spPr/>
      <dgm:t>
        <a:bodyPr/>
        <a:lstStyle/>
        <a:p>
          <a:endParaRPr lang="en-US"/>
        </a:p>
      </dgm:t>
    </dgm:pt>
    <dgm:pt modelId="{9C9C684A-E7A6-4438-A47C-833F821699D4}" type="sibTrans" cxnId="{365C507F-6D64-4B8B-AD1C-A2FA362B3EAC}">
      <dgm:prSet/>
      <dgm:spPr/>
      <dgm:t>
        <a:bodyPr/>
        <a:lstStyle/>
        <a:p>
          <a:endParaRPr lang="en-US"/>
        </a:p>
      </dgm:t>
    </dgm:pt>
    <dgm:pt modelId="{19F868FB-A0E7-49AB-A1BC-DA496E77945F}" type="pres">
      <dgm:prSet presAssocID="{25D7A50B-33BA-4292-A36C-97C6DBDA20B2}" presName="root" presStyleCnt="0">
        <dgm:presLayoutVars>
          <dgm:dir/>
          <dgm:resizeHandles val="exact"/>
        </dgm:presLayoutVars>
      </dgm:prSet>
      <dgm:spPr/>
    </dgm:pt>
    <dgm:pt modelId="{D9768EBD-E1ED-47BE-A711-AFEC0296177C}" type="pres">
      <dgm:prSet presAssocID="{4EA5F66B-49FE-45C2-B2E8-B1FB5B579A5B}" presName="compNode" presStyleCnt="0"/>
      <dgm:spPr/>
    </dgm:pt>
    <dgm:pt modelId="{F78CBBF4-865D-4B82-93ED-21F226A4623D}" type="pres">
      <dgm:prSet presAssocID="{4EA5F66B-49FE-45C2-B2E8-B1FB5B579A5B}" presName="bgRect" presStyleLbl="bgShp" presStyleIdx="0" presStyleCnt="4"/>
      <dgm:spPr/>
    </dgm:pt>
    <dgm:pt modelId="{C8BFBA1C-124F-4C9D-B21B-7FEB57A93417}" type="pres">
      <dgm:prSet presAssocID="{4EA5F66B-49FE-45C2-B2E8-B1FB5B579A5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9DCE4087-5F7E-4156-872E-62F91B8ECED5}" type="pres">
      <dgm:prSet presAssocID="{4EA5F66B-49FE-45C2-B2E8-B1FB5B579A5B}" presName="spaceRect" presStyleCnt="0"/>
      <dgm:spPr/>
    </dgm:pt>
    <dgm:pt modelId="{277F4B02-87BB-4EA0-BBC8-0BF26BB92818}" type="pres">
      <dgm:prSet presAssocID="{4EA5F66B-49FE-45C2-B2E8-B1FB5B579A5B}" presName="parTx" presStyleLbl="revTx" presStyleIdx="0" presStyleCnt="4">
        <dgm:presLayoutVars>
          <dgm:chMax val="0"/>
          <dgm:chPref val="0"/>
        </dgm:presLayoutVars>
      </dgm:prSet>
      <dgm:spPr/>
    </dgm:pt>
    <dgm:pt modelId="{64D4AF5D-7193-4DA6-A026-7FF0BE7682CF}" type="pres">
      <dgm:prSet presAssocID="{C111C695-1155-4953-8EE3-B5BA2F71A224}" presName="sibTrans" presStyleCnt="0"/>
      <dgm:spPr/>
    </dgm:pt>
    <dgm:pt modelId="{0EBEE2F6-14BA-42A5-BBF4-B147CC1A8211}" type="pres">
      <dgm:prSet presAssocID="{EE33D44D-CD13-41AC-BE7B-37F42E1C20A1}" presName="compNode" presStyleCnt="0"/>
      <dgm:spPr/>
    </dgm:pt>
    <dgm:pt modelId="{EA62BDF0-5069-4B4F-B4BD-9C369A2358DC}" type="pres">
      <dgm:prSet presAssocID="{EE33D44D-CD13-41AC-BE7B-37F42E1C20A1}" presName="bgRect" presStyleLbl="bgShp" presStyleIdx="1" presStyleCnt="4"/>
      <dgm:spPr/>
    </dgm:pt>
    <dgm:pt modelId="{2F35DB85-5A39-4FFC-866B-DCCAC2180BC1}" type="pres">
      <dgm:prSet presAssocID="{EE33D44D-CD13-41AC-BE7B-37F42E1C20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aduation Cap"/>
        </a:ext>
      </dgm:extLst>
    </dgm:pt>
    <dgm:pt modelId="{49D0084C-2CB3-4735-9FEB-61CCC22FD6CF}" type="pres">
      <dgm:prSet presAssocID="{EE33D44D-CD13-41AC-BE7B-37F42E1C20A1}" presName="spaceRect" presStyleCnt="0"/>
      <dgm:spPr/>
    </dgm:pt>
    <dgm:pt modelId="{C660E7AE-72B7-4828-8381-2D5239161F1E}" type="pres">
      <dgm:prSet presAssocID="{EE33D44D-CD13-41AC-BE7B-37F42E1C20A1}" presName="parTx" presStyleLbl="revTx" presStyleIdx="1" presStyleCnt="4">
        <dgm:presLayoutVars>
          <dgm:chMax val="0"/>
          <dgm:chPref val="0"/>
        </dgm:presLayoutVars>
      </dgm:prSet>
      <dgm:spPr/>
    </dgm:pt>
    <dgm:pt modelId="{04F6B0D9-461E-4C87-BD37-44573A7E7E85}" type="pres">
      <dgm:prSet presAssocID="{CC38A8BB-4ED0-4ECC-A793-E2B06DB75FCE}" presName="sibTrans" presStyleCnt="0"/>
      <dgm:spPr/>
    </dgm:pt>
    <dgm:pt modelId="{72CFBE6C-8B45-4ACF-B313-C36704F21BEA}" type="pres">
      <dgm:prSet presAssocID="{5457C7BF-8980-4562-8540-B1A1553B586D}" presName="compNode" presStyleCnt="0"/>
      <dgm:spPr/>
    </dgm:pt>
    <dgm:pt modelId="{04284842-DE87-44DA-BE73-8ABB22558345}" type="pres">
      <dgm:prSet presAssocID="{5457C7BF-8980-4562-8540-B1A1553B586D}" presName="bgRect" presStyleLbl="bgShp" presStyleIdx="2" presStyleCnt="4"/>
      <dgm:spPr/>
    </dgm:pt>
    <dgm:pt modelId="{E97CF333-937A-45B2-A364-D2FE20890A73}" type="pres">
      <dgm:prSet presAssocID="{5457C7BF-8980-4562-8540-B1A1553B58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4BB3F79-1AFB-4BBD-85F5-78E0381AF5A1}" type="pres">
      <dgm:prSet presAssocID="{5457C7BF-8980-4562-8540-B1A1553B586D}" presName="spaceRect" presStyleCnt="0"/>
      <dgm:spPr/>
    </dgm:pt>
    <dgm:pt modelId="{B2ED2055-41F0-45FD-9B3F-7038060C0286}" type="pres">
      <dgm:prSet presAssocID="{5457C7BF-8980-4562-8540-B1A1553B586D}" presName="parTx" presStyleLbl="revTx" presStyleIdx="2" presStyleCnt="4">
        <dgm:presLayoutVars>
          <dgm:chMax val="0"/>
          <dgm:chPref val="0"/>
        </dgm:presLayoutVars>
      </dgm:prSet>
      <dgm:spPr/>
    </dgm:pt>
    <dgm:pt modelId="{5F9FF7E5-1ED3-4624-8138-F168D43B3049}" type="pres">
      <dgm:prSet presAssocID="{1A54F70F-FE57-4D42-9EA4-8D4FFAC9BC64}" presName="sibTrans" presStyleCnt="0"/>
      <dgm:spPr/>
    </dgm:pt>
    <dgm:pt modelId="{016244E9-1F76-4146-9F0F-D0E65E62F522}" type="pres">
      <dgm:prSet presAssocID="{8A4EF656-C6B4-4B72-B76F-96B46B1CD7DB}" presName="compNode" presStyleCnt="0"/>
      <dgm:spPr/>
    </dgm:pt>
    <dgm:pt modelId="{487E2765-FB53-4A2A-A49C-F4F401C70D71}" type="pres">
      <dgm:prSet presAssocID="{8A4EF656-C6B4-4B72-B76F-96B46B1CD7DB}" presName="bgRect" presStyleLbl="bgShp" presStyleIdx="3" presStyleCnt="4"/>
      <dgm:spPr/>
    </dgm:pt>
    <dgm:pt modelId="{C2E75E01-8D02-4F12-940D-4FD8DE561BAD}" type="pres">
      <dgm:prSet presAssocID="{8A4EF656-C6B4-4B72-B76F-96B46B1CD7D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9D184C5B-BFE8-432D-83F5-0D6C25987F8A}" type="pres">
      <dgm:prSet presAssocID="{8A4EF656-C6B4-4B72-B76F-96B46B1CD7DB}" presName="spaceRect" presStyleCnt="0"/>
      <dgm:spPr/>
    </dgm:pt>
    <dgm:pt modelId="{C66369CF-AD61-47F6-8003-EF1499FE0130}" type="pres">
      <dgm:prSet presAssocID="{8A4EF656-C6B4-4B72-B76F-96B46B1CD7DB}" presName="parTx" presStyleLbl="revTx" presStyleIdx="3" presStyleCnt="4">
        <dgm:presLayoutVars>
          <dgm:chMax val="0"/>
          <dgm:chPref val="0"/>
        </dgm:presLayoutVars>
      </dgm:prSet>
      <dgm:spPr/>
    </dgm:pt>
  </dgm:ptLst>
  <dgm:cxnLst>
    <dgm:cxn modelId="{A343C324-25AC-4102-AE97-4277D86B5227}" srcId="{25D7A50B-33BA-4292-A36C-97C6DBDA20B2}" destId="{5457C7BF-8980-4562-8540-B1A1553B586D}" srcOrd="2" destOrd="0" parTransId="{98085D0E-E5ED-4673-AC22-F5CE6C12E774}" sibTransId="{1A54F70F-FE57-4D42-9EA4-8D4FFAC9BC64}"/>
    <dgm:cxn modelId="{455D7148-6117-4B76-8921-CD6ED2389935}" type="presOf" srcId="{8A4EF656-C6B4-4B72-B76F-96B46B1CD7DB}" destId="{C66369CF-AD61-47F6-8003-EF1499FE0130}" srcOrd="0" destOrd="0" presId="urn:microsoft.com/office/officeart/2018/2/layout/IconVerticalSolidList"/>
    <dgm:cxn modelId="{CE13FA72-FB94-4FCC-B268-E4A83F1F511D}" srcId="{25D7A50B-33BA-4292-A36C-97C6DBDA20B2}" destId="{4EA5F66B-49FE-45C2-B2E8-B1FB5B579A5B}" srcOrd="0" destOrd="0" parTransId="{2D536808-5EB7-468D-B2FE-60D58F543AF6}" sibTransId="{C111C695-1155-4953-8EE3-B5BA2F71A224}"/>
    <dgm:cxn modelId="{365C507F-6D64-4B8B-AD1C-A2FA362B3EAC}" srcId="{25D7A50B-33BA-4292-A36C-97C6DBDA20B2}" destId="{8A4EF656-C6B4-4B72-B76F-96B46B1CD7DB}" srcOrd="3" destOrd="0" parTransId="{D98DC6AC-694E-44D0-A69A-3490440167EB}" sibTransId="{9C9C684A-E7A6-4438-A47C-833F821699D4}"/>
    <dgm:cxn modelId="{BC6BB48E-0FF3-495E-BAE8-463CB2714F70}" type="presOf" srcId="{4EA5F66B-49FE-45C2-B2E8-B1FB5B579A5B}" destId="{277F4B02-87BB-4EA0-BBC8-0BF26BB92818}" srcOrd="0" destOrd="0" presId="urn:microsoft.com/office/officeart/2018/2/layout/IconVerticalSolidList"/>
    <dgm:cxn modelId="{79F7DCA1-8E6B-47E9-BFBF-4B2D68C4FAD9}" srcId="{25D7A50B-33BA-4292-A36C-97C6DBDA20B2}" destId="{EE33D44D-CD13-41AC-BE7B-37F42E1C20A1}" srcOrd="1" destOrd="0" parTransId="{4B883996-56EF-487B-9BB1-C7715D0D0AEC}" sibTransId="{CC38A8BB-4ED0-4ECC-A793-E2B06DB75FCE}"/>
    <dgm:cxn modelId="{3FE333C6-5DC3-41E0-95F1-A353E38A4C46}" type="presOf" srcId="{EE33D44D-CD13-41AC-BE7B-37F42E1C20A1}" destId="{C660E7AE-72B7-4828-8381-2D5239161F1E}" srcOrd="0" destOrd="0" presId="urn:microsoft.com/office/officeart/2018/2/layout/IconVerticalSolidList"/>
    <dgm:cxn modelId="{2160A4F7-DC85-45C4-8511-991A59FEB88D}" type="presOf" srcId="{25D7A50B-33BA-4292-A36C-97C6DBDA20B2}" destId="{19F868FB-A0E7-49AB-A1BC-DA496E77945F}" srcOrd="0" destOrd="0" presId="urn:microsoft.com/office/officeart/2018/2/layout/IconVerticalSolidList"/>
    <dgm:cxn modelId="{5B2831F9-C277-4D98-A62C-EB56C6164D68}" type="presOf" srcId="{5457C7BF-8980-4562-8540-B1A1553B586D}" destId="{B2ED2055-41F0-45FD-9B3F-7038060C0286}" srcOrd="0" destOrd="0" presId="urn:microsoft.com/office/officeart/2018/2/layout/IconVerticalSolidList"/>
    <dgm:cxn modelId="{5FF91BA4-F011-4E40-B7BB-9ED12597063F}" type="presParOf" srcId="{19F868FB-A0E7-49AB-A1BC-DA496E77945F}" destId="{D9768EBD-E1ED-47BE-A711-AFEC0296177C}" srcOrd="0" destOrd="0" presId="urn:microsoft.com/office/officeart/2018/2/layout/IconVerticalSolidList"/>
    <dgm:cxn modelId="{6C74FCC7-D113-428F-A056-252AB576CA6B}" type="presParOf" srcId="{D9768EBD-E1ED-47BE-A711-AFEC0296177C}" destId="{F78CBBF4-865D-4B82-93ED-21F226A4623D}" srcOrd="0" destOrd="0" presId="urn:microsoft.com/office/officeart/2018/2/layout/IconVerticalSolidList"/>
    <dgm:cxn modelId="{5369FC7A-7E92-4628-8DF7-977A36A3BA37}" type="presParOf" srcId="{D9768EBD-E1ED-47BE-A711-AFEC0296177C}" destId="{C8BFBA1C-124F-4C9D-B21B-7FEB57A93417}" srcOrd="1" destOrd="0" presId="urn:microsoft.com/office/officeart/2018/2/layout/IconVerticalSolidList"/>
    <dgm:cxn modelId="{830C40B8-B920-47A2-8155-46F85AC9C481}" type="presParOf" srcId="{D9768EBD-E1ED-47BE-A711-AFEC0296177C}" destId="{9DCE4087-5F7E-4156-872E-62F91B8ECED5}" srcOrd="2" destOrd="0" presId="urn:microsoft.com/office/officeart/2018/2/layout/IconVerticalSolidList"/>
    <dgm:cxn modelId="{32C28DA3-63DC-4F04-90B6-379EEBCFD070}" type="presParOf" srcId="{D9768EBD-E1ED-47BE-A711-AFEC0296177C}" destId="{277F4B02-87BB-4EA0-BBC8-0BF26BB92818}" srcOrd="3" destOrd="0" presId="urn:microsoft.com/office/officeart/2018/2/layout/IconVerticalSolidList"/>
    <dgm:cxn modelId="{8204BB3E-5150-47F4-93A5-6BDA8C6B0503}" type="presParOf" srcId="{19F868FB-A0E7-49AB-A1BC-DA496E77945F}" destId="{64D4AF5D-7193-4DA6-A026-7FF0BE7682CF}" srcOrd="1" destOrd="0" presId="urn:microsoft.com/office/officeart/2018/2/layout/IconVerticalSolidList"/>
    <dgm:cxn modelId="{8B9E31AE-E8D3-424B-9516-E004E40DF1F1}" type="presParOf" srcId="{19F868FB-A0E7-49AB-A1BC-DA496E77945F}" destId="{0EBEE2F6-14BA-42A5-BBF4-B147CC1A8211}" srcOrd="2" destOrd="0" presId="urn:microsoft.com/office/officeart/2018/2/layout/IconVerticalSolidList"/>
    <dgm:cxn modelId="{C652CF9A-2B4C-4C22-AACD-DA54950B60C4}" type="presParOf" srcId="{0EBEE2F6-14BA-42A5-BBF4-B147CC1A8211}" destId="{EA62BDF0-5069-4B4F-B4BD-9C369A2358DC}" srcOrd="0" destOrd="0" presId="urn:microsoft.com/office/officeart/2018/2/layout/IconVerticalSolidList"/>
    <dgm:cxn modelId="{35D4DCA7-E017-49D7-A29B-27F0F4018B34}" type="presParOf" srcId="{0EBEE2F6-14BA-42A5-BBF4-B147CC1A8211}" destId="{2F35DB85-5A39-4FFC-866B-DCCAC2180BC1}" srcOrd="1" destOrd="0" presId="urn:microsoft.com/office/officeart/2018/2/layout/IconVerticalSolidList"/>
    <dgm:cxn modelId="{811EB11F-AEFB-43C6-B952-3EC8400405C8}" type="presParOf" srcId="{0EBEE2F6-14BA-42A5-BBF4-B147CC1A8211}" destId="{49D0084C-2CB3-4735-9FEB-61CCC22FD6CF}" srcOrd="2" destOrd="0" presId="urn:microsoft.com/office/officeart/2018/2/layout/IconVerticalSolidList"/>
    <dgm:cxn modelId="{AF1D6AB3-D64F-4D8C-95D1-F749E5E32A1D}" type="presParOf" srcId="{0EBEE2F6-14BA-42A5-BBF4-B147CC1A8211}" destId="{C660E7AE-72B7-4828-8381-2D5239161F1E}" srcOrd="3" destOrd="0" presId="urn:microsoft.com/office/officeart/2018/2/layout/IconVerticalSolidList"/>
    <dgm:cxn modelId="{7037EC80-A54E-4E1C-A8CF-812C015621E9}" type="presParOf" srcId="{19F868FB-A0E7-49AB-A1BC-DA496E77945F}" destId="{04F6B0D9-461E-4C87-BD37-44573A7E7E85}" srcOrd="3" destOrd="0" presId="urn:microsoft.com/office/officeart/2018/2/layout/IconVerticalSolidList"/>
    <dgm:cxn modelId="{403A4E4B-14FE-474C-AE67-10484A9E6773}" type="presParOf" srcId="{19F868FB-A0E7-49AB-A1BC-DA496E77945F}" destId="{72CFBE6C-8B45-4ACF-B313-C36704F21BEA}" srcOrd="4" destOrd="0" presId="urn:microsoft.com/office/officeart/2018/2/layout/IconVerticalSolidList"/>
    <dgm:cxn modelId="{E9E57FA6-7185-4E84-AA1D-99DCFFC0B743}" type="presParOf" srcId="{72CFBE6C-8B45-4ACF-B313-C36704F21BEA}" destId="{04284842-DE87-44DA-BE73-8ABB22558345}" srcOrd="0" destOrd="0" presId="urn:microsoft.com/office/officeart/2018/2/layout/IconVerticalSolidList"/>
    <dgm:cxn modelId="{46C2C87E-DB95-4A40-978D-C319E54C3BA7}" type="presParOf" srcId="{72CFBE6C-8B45-4ACF-B313-C36704F21BEA}" destId="{E97CF333-937A-45B2-A364-D2FE20890A73}" srcOrd="1" destOrd="0" presId="urn:microsoft.com/office/officeart/2018/2/layout/IconVerticalSolidList"/>
    <dgm:cxn modelId="{577776B9-FA51-4ECB-9C36-0D4E9570A0D3}" type="presParOf" srcId="{72CFBE6C-8B45-4ACF-B313-C36704F21BEA}" destId="{F4BB3F79-1AFB-4BBD-85F5-78E0381AF5A1}" srcOrd="2" destOrd="0" presId="urn:microsoft.com/office/officeart/2018/2/layout/IconVerticalSolidList"/>
    <dgm:cxn modelId="{5A8962FB-49DD-4496-A91A-EFCC0C882764}" type="presParOf" srcId="{72CFBE6C-8B45-4ACF-B313-C36704F21BEA}" destId="{B2ED2055-41F0-45FD-9B3F-7038060C0286}" srcOrd="3" destOrd="0" presId="urn:microsoft.com/office/officeart/2018/2/layout/IconVerticalSolidList"/>
    <dgm:cxn modelId="{F80212E9-93AD-4CA3-A36B-8EB4B3E40BCD}" type="presParOf" srcId="{19F868FB-A0E7-49AB-A1BC-DA496E77945F}" destId="{5F9FF7E5-1ED3-4624-8138-F168D43B3049}" srcOrd="5" destOrd="0" presId="urn:microsoft.com/office/officeart/2018/2/layout/IconVerticalSolidList"/>
    <dgm:cxn modelId="{62A99BB4-0DA9-4059-A65F-B17A81A412D5}" type="presParOf" srcId="{19F868FB-A0E7-49AB-A1BC-DA496E77945F}" destId="{016244E9-1F76-4146-9F0F-D0E65E62F522}" srcOrd="6" destOrd="0" presId="urn:microsoft.com/office/officeart/2018/2/layout/IconVerticalSolidList"/>
    <dgm:cxn modelId="{C24A686A-5D29-4FDB-8920-6DE54FD6A864}" type="presParOf" srcId="{016244E9-1F76-4146-9F0F-D0E65E62F522}" destId="{487E2765-FB53-4A2A-A49C-F4F401C70D71}" srcOrd="0" destOrd="0" presId="urn:microsoft.com/office/officeart/2018/2/layout/IconVerticalSolidList"/>
    <dgm:cxn modelId="{8093959F-0B99-4D5D-BCA1-E8E3C14DDDB0}" type="presParOf" srcId="{016244E9-1F76-4146-9F0F-D0E65E62F522}" destId="{C2E75E01-8D02-4F12-940D-4FD8DE561BAD}" srcOrd="1" destOrd="0" presId="urn:microsoft.com/office/officeart/2018/2/layout/IconVerticalSolidList"/>
    <dgm:cxn modelId="{84972129-4639-4641-9986-899AE9A547AF}" type="presParOf" srcId="{016244E9-1F76-4146-9F0F-D0E65E62F522}" destId="{9D184C5B-BFE8-432D-83F5-0D6C25987F8A}" srcOrd="2" destOrd="0" presId="urn:microsoft.com/office/officeart/2018/2/layout/IconVerticalSolidList"/>
    <dgm:cxn modelId="{4261B3BB-5C05-4C79-985E-53E606FF58EB}" type="presParOf" srcId="{016244E9-1F76-4146-9F0F-D0E65E62F522}" destId="{C66369CF-AD61-47F6-8003-EF1499FE01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2B74A00-CD47-4920-981C-24724A36877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CAA5460-1420-4F09-BBCB-C28F9432716E}">
      <dgm:prSet/>
      <dgm:spPr/>
      <dgm:t>
        <a:bodyPr/>
        <a:lstStyle/>
        <a:p>
          <a:r>
            <a:rPr lang="en-US"/>
            <a:t>Institutional Affiliation Score:</a:t>
          </a:r>
        </a:p>
      </dgm:t>
    </dgm:pt>
    <dgm:pt modelId="{CF1325FF-4A80-4B94-B379-772D94EDEB81}" type="parTrans" cxnId="{78CAF634-28EA-48F4-8BAF-A53C283EB907}">
      <dgm:prSet/>
      <dgm:spPr/>
      <dgm:t>
        <a:bodyPr/>
        <a:lstStyle/>
        <a:p>
          <a:endParaRPr lang="en-US"/>
        </a:p>
      </dgm:t>
    </dgm:pt>
    <dgm:pt modelId="{B79A227C-B7F3-4BDD-B649-27FFFBCD240F}" type="sibTrans" cxnId="{78CAF634-28EA-48F4-8BAF-A53C283EB907}">
      <dgm:prSet/>
      <dgm:spPr/>
      <dgm:t>
        <a:bodyPr/>
        <a:lstStyle/>
        <a:p>
          <a:endParaRPr lang="en-US"/>
        </a:p>
      </dgm:t>
    </dgm:pt>
    <dgm:pt modelId="{33E1A774-58BF-460C-960F-41656DBB4386}">
      <dgm:prSet/>
      <dgm:spPr/>
      <dgm:t>
        <a:bodyPr/>
        <a:lstStyle/>
        <a:p>
          <a:r>
            <a:rPr lang="en-US"/>
            <a:t>- Developed scoring metric based on repeated mentions.</a:t>
          </a:r>
        </a:p>
      </dgm:t>
    </dgm:pt>
    <dgm:pt modelId="{747E497E-2A76-4F9C-8EB9-DF34905DB777}" type="parTrans" cxnId="{32A58DD5-D7EE-4C7E-AD5E-A32835E20D66}">
      <dgm:prSet/>
      <dgm:spPr/>
      <dgm:t>
        <a:bodyPr/>
        <a:lstStyle/>
        <a:p>
          <a:endParaRPr lang="en-US"/>
        </a:p>
      </dgm:t>
    </dgm:pt>
    <dgm:pt modelId="{40DA779E-AF0F-4631-8729-7D2B555A30A1}" type="sibTrans" cxnId="{32A58DD5-D7EE-4C7E-AD5E-A32835E20D66}">
      <dgm:prSet/>
      <dgm:spPr/>
      <dgm:t>
        <a:bodyPr/>
        <a:lstStyle/>
        <a:p>
          <a:endParaRPr lang="en-US"/>
        </a:p>
      </dgm:t>
    </dgm:pt>
    <dgm:pt modelId="{D3D21BFC-B0D5-4B3C-903F-7F7175CACAAA}">
      <dgm:prSet/>
      <dgm:spPr/>
      <dgm:t>
        <a:bodyPr/>
        <a:lstStyle/>
        <a:p>
          <a:r>
            <a:rPr lang="en-US"/>
            <a:t>Impact: Highlighted which institutions have a history of producing Nobel laureates.</a:t>
          </a:r>
        </a:p>
      </dgm:t>
    </dgm:pt>
    <dgm:pt modelId="{96F651D2-2D2D-4E74-8D7D-9A38185C0F58}" type="parTrans" cxnId="{DE6DBCFE-EC80-4AA6-822B-54F60B990DF4}">
      <dgm:prSet/>
      <dgm:spPr/>
      <dgm:t>
        <a:bodyPr/>
        <a:lstStyle/>
        <a:p>
          <a:endParaRPr lang="en-US"/>
        </a:p>
      </dgm:t>
    </dgm:pt>
    <dgm:pt modelId="{C5E08B59-020F-4A3B-8CCD-E3C8C00A9D1E}" type="sibTrans" cxnId="{DE6DBCFE-EC80-4AA6-822B-54F60B990DF4}">
      <dgm:prSet/>
      <dgm:spPr/>
      <dgm:t>
        <a:bodyPr/>
        <a:lstStyle/>
        <a:p>
          <a:endParaRPr lang="en-US"/>
        </a:p>
      </dgm:t>
    </dgm:pt>
    <dgm:pt modelId="{E57FC12D-808B-417C-8E4E-B905C452EA20}" type="pres">
      <dgm:prSet presAssocID="{82B74A00-CD47-4920-981C-24724A368770}" presName="root" presStyleCnt="0">
        <dgm:presLayoutVars>
          <dgm:dir/>
          <dgm:resizeHandles val="exact"/>
        </dgm:presLayoutVars>
      </dgm:prSet>
      <dgm:spPr/>
    </dgm:pt>
    <dgm:pt modelId="{2BAC6E38-0D1F-44D9-8E4F-394D72FE52C3}" type="pres">
      <dgm:prSet presAssocID="{CCAA5460-1420-4F09-BBCB-C28F9432716E}" presName="compNode" presStyleCnt="0"/>
      <dgm:spPr/>
    </dgm:pt>
    <dgm:pt modelId="{174E7444-E3DC-4BF6-81A8-74A0CDFB76DB}" type="pres">
      <dgm:prSet presAssocID="{CCAA5460-1420-4F09-BBCB-C28F9432716E}" presName="bgRect" presStyleLbl="bgShp" presStyleIdx="0" presStyleCnt="3"/>
      <dgm:spPr/>
    </dgm:pt>
    <dgm:pt modelId="{2633C8F1-99A0-4B48-8173-47144B999680}" type="pres">
      <dgm:prSet presAssocID="{CCAA5460-1420-4F09-BBCB-C28F943271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AB46032C-C703-4BD2-A0F1-BF34CCF69572}" type="pres">
      <dgm:prSet presAssocID="{CCAA5460-1420-4F09-BBCB-C28F9432716E}" presName="spaceRect" presStyleCnt="0"/>
      <dgm:spPr/>
    </dgm:pt>
    <dgm:pt modelId="{D8BC8FEB-BB33-478F-9EF9-5617FFC48224}" type="pres">
      <dgm:prSet presAssocID="{CCAA5460-1420-4F09-BBCB-C28F9432716E}" presName="parTx" presStyleLbl="revTx" presStyleIdx="0" presStyleCnt="3">
        <dgm:presLayoutVars>
          <dgm:chMax val="0"/>
          <dgm:chPref val="0"/>
        </dgm:presLayoutVars>
      </dgm:prSet>
      <dgm:spPr/>
    </dgm:pt>
    <dgm:pt modelId="{D94BA3AD-E590-40C9-974D-C82F458B0B78}" type="pres">
      <dgm:prSet presAssocID="{B79A227C-B7F3-4BDD-B649-27FFFBCD240F}" presName="sibTrans" presStyleCnt="0"/>
      <dgm:spPr/>
    </dgm:pt>
    <dgm:pt modelId="{678B17E2-2024-49D2-877D-6D2FFF391899}" type="pres">
      <dgm:prSet presAssocID="{33E1A774-58BF-460C-960F-41656DBB4386}" presName="compNode" presStyleCnt="0"/>
      <dgm:spPr/>
    </dgm:pt>
    <dgm:pt modelId="{822E573C-98DD-4E3F-9053-C5AFE26ACA64}" type="pres">
      <dgm:prSet presAssocID="{33E1A774-58BF-460C-960F-41656DBB4386}" presName="bgRect" presStyleLbl="bgShp" presStyleIdx="1" presStyleCnt="3"/>
      <dgm:spPr/>
    </dgm:pt>
    <dgm:pt modelId="{6C5645E3-BE4F-479F-A0B6-D7E0426E388F}" type="pres">
      <dgm:prSet presAssocID="{33E1A774-58BF-460C-960F-41656DBB43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8BEBACCE-E381-4997-B237-99C5DD6E7B69}" type="pres">
      <dgm:prSet presAssocID="{33E1A774-58BF-460C-960F-41656DBB4386}" presName="spaceRect" presStyleCnt="0"/>
      <dgm:spPr/>
    </dgm:pt>
    <dgm:pt modelId="{E9B55CD0-6289-44F7-AC6A-084AB03BE127}" type="pres">
      <dgm:prSet presAssocID="{33E1A774-58BF-460C-960F-41656DBB4386}" presName="parTx" presStyleLbl="revTx" presStyleIdx="1" presStyleCnt="3">
        <dgm:presLayoutVars>
          <dgm:chMax val="0"/>
          <dgm:chPref val="0"/>
        </dgm:presLayoutVars>
      </dgm:prSet>
      <dgm:spPr/>
    </dgm:pt>
    <dgm:pt modelId="{1D943191-C8DE-44EB-B7B9-B315FBED53AB}" type="pres">
      <dgm:prSet presAssocID="{40DA779E-AF0F-4631-8729-7D2B555A30A1}" presName="sibTrans" presStyleCnt="0"/>
      <dgm:spPr/>
    </dgm:pt>
    <dgm:pt modelId="{1CF582C3-A1B6-4695-A7A4-3809E4E9FC22}" type="pres">
      <dgm:prSet presAssocID="{D3D21BFC-B0D5-4B3C-903F-7F7175CACAAA}" presName="compNode" presStyleCnt="0"/>
      <dgm:spPr/>
    </dgm:pt>
    <dgm:pt modelId="{CE99B9E6-D1ED-4418-B383-CA1A0686CA51}" type="pres">
      <dgm:prSet presAssocID="{D3D21BFC-B0D5-4B3C-903F-7F7175CACAAA}" presName="bgRect" presStyleLbl="bgShp" presStyleIdx="2" presStyleCnt="3"/>
      <dgm:spPr/>
    </dgm:pt>
    <dgm:pt modelId="{567B7A6B-7ADE-4359-8709-AF3B0BD118F5}" type="pres">
      <dgm:prSet presAssocID="{D3D21BFC-B0D5-4B3C-903F-7F7175CACA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5F1D2C90-FE97-4CCF-9C7F-097B83FDA6E5}" type="pres">
      <dgm:prSet presAssocID="{D3D21BFC-B0D5-4B3C-903F-7F7175CACAAA}" presName="spaceRect" presStyleCnt="0"/>
      <dgm:spPr/>
    </dgm:pt>
    <dgm:pt modelId="{AA2421EE-A854-4A40-9D4A-6E75423CFDEF}" type="pres">
      <dgm:prSet presAssocID="{D3D21BFC-B0D5-4B3C-903F-7F7175CACAAA}" presName="parTx" presStyleLbl="revTx" presStyleIdx="2" presStyleCnt="3">
        <dgm:presLayoutVars>
          <dgm:chMax val="0"/>
          <dgm:chPref val="0"/>
        </dgm:presLayoutVars>
      </dgm:prSet>
      <dgm:spPr/>
    </dgm:pt>
  </dgm:ptLst>
  <dgm:cxnLst>
    <dgm:cxn modelId="{0A9CBC2F-413F-4F22-920F-AB9DE195F865}" type="presOf" srcId="{D3D21BFC-B0D5-4B3C-903F-7F7175CACAAA}" destId="{AA2421EE-A854-4A40-9D4A-6E75423CFDEF}" srcOrd="0" destOrd="0" presId="urn:microsoft.com/office/officeart/2018/2/layout/IconVerticalSolidList"/>
    <dgm:cxn modelId="{08DE8532-C664-4C8A-82DB-1295B966D2E9}" type="presOf" srcId="{82B74A00-CD47-4920-981C-24724A368770}" destId="{E57FC12D-808B-417C-8E4E-B905C452EA20}" srcOrd="0" destOrd="0" presId="urn:microsoft.com/office/officeart/2018/2/layout/IconVerticalSolidList"/>
    <dgm:cxn modelId="{78CAF634-28EA-48F4-8BAF-A53C283EB907}" srcId="{82B74A00-CD47-4920-981C-24724A368770}" destId="{CCAA5460-1420-4F09-BBCB-C28F9432716E}" srcOrd="0" destOrd="0" parTransId="{CF1325FF-4A80-4B94-B379-772D94EDEB81}" sibTransId="{B79A227C-B7F3-4BDD-B649-27FFFBCD240F}"/>
    <dgm:cxn modelId="{34C60A5F-95B0-43E8-A608-14A696C4916E}" type="presOf" srcId="{CCAA5460-1420-4F09-BBCB-C28F9432716E}" destId="{D8BC8FEB-BB33-478F-9EF9-5617FFC48224}" srcOrd="0" destOrd="0" presId="urn:microsoft.com/office/officeart/2018/2/layout/IconVerticalSolidList"/>
    <dgm:cxn modelId="{AC4B0AB4-63DF-4755-A08F-C5AC783AF954}" type="presOf" srcId="{33E1A774-58BF-460C-960F-41656DBB4386}" destId="{E9B55CD0-6289-44F7-AC6A-084AB03BE127}" srcOrd="0" destOrd="0" presId="urn:microsoft.com/office/officeart/2018/2/layout/IconVerticalSolidList"/>
    <dgm:cxn modelId="{32A58DD5-D7EE-4C7E-AD5E-A32835E20D66}" srcId="{82B74A00-CD47-4920-981C-24724A368770}" destId="{33E1A774-58BF-460C-960F-41656DBB4386}" srcOrd="1" destOrd="0" parTransId="{747E497E-2A76-4F9C-8EB9-DF34905DB777}" sibTransId="{40DA779E-AF0F-4631-8729-7D2B555A30A1}"/>
    <dgm:cxn modelId="{DE6DBCFE-EC80-4AA6-822B-54F60B990DF4}" srcId="{82B74A00-CD47-4920-981C-24724A368770}" destId="{D3D21BFC-B0D5-4B3C-903F-7F7175CACAAA}" srcOrd="2" destOrd="0" parTransId="{96F651D2-2D2D-4E74-8D7D-9A38185C0F58}" sibTransId="{C5E08B59-020F-4A3B-8CCD-E3C8C00A9D1E}"/>
    <dgm:cxn modelId="{5FFC8009-39F5-4C81-AADD-6C010E886A94}" type="presParOf" srcId="{E57FC12D-808B-417C-8E4E-B905C452EA20}" destId="{2BAC6E38-0D1F-44D9-8E4F-394D72FE52C3}" srcOrd="0" destOrd="0" presId="urn:microsoft.com/office/officeart/2018/2/layout/IconVerticalSolidList"/>
    <dgm:cxn modelId="{4A9B7E71-77FF-4E29-BCE5-A4BE746064EC}" type="presParOf" srcId="{2BAC6E38-0D1F-44D9-8E4F-394D72FE52C3}" destId="{174E7444-E3DC-4BF6-81A8-74A0CDFB76DB}" srcOrd="0" destOrd="0" presId="urn:microsoft.com/office/officeart/2018/2/layout/IconVerticalSolidList"/>
    <dgm:cxn modelId="{C85CC9DA-651D-4EDC-A382-C2D3D02330FF}" type="presParOf" srcId="{2BAC6E38-0D1F-44D9-8E4F-394D72FE52C3}" destId="{2633C8F1-99A0-4B48-8173-47144B999680}" srcOrd="1" destOrd="0" presId="urn:microsoft.com/office/officeart/2018/2/layout/IconVerticalSolidList"/>
    <dgm:cxn modelId="{4857B048-23AD-4920-B4E8-DE4FE359E722}" type="presParOf" srcId="{2BAC6E38-0D1F-44D9-8E4F-394D72FE52C3}" destId="{AB46032C-C703-4BD2-A0F1-BF34CCF69572}" srcOrd="2" destOrd="0" presId="urn:microsoft.com/office/officeart/2018/2/layout/IconVerticalSolidList"/>
    <dgm:cxn modelId="{265EC90D-E582-447E-9431-809F133A4158}" type="presParOf" srcId="{2BAC6E38-0D1F-44D9-8E4F-394D72FE52C3}" destId="{D8BC8FEB-BB33-478F-9EF9-5617FFC48224}" srcOrd="3" destOrd="0" presId="urn:microsoft.com/office/officeart/2018/2/layout/IconVerticalSolidList"/>
    <dgm:cxn modelId="{CB0BE85A-4ACD-4531-8AA6-1D5790BC478A}" type="presParOf" srcId="{E57FC12D-808B-417C-8E4E-B905C452EA20}" destId="{D94BA3AD-E590-40C9-974D-C82F458B0B78}" srcOrd="1" destOrd="0" presId="urn:microsoft.com/office/officeart/2018/2/layout/IconVerticalSolidList"/>
    <dgm:cxn modelId="{29582378-4688-4FF7-871F-6A05B316733A}" type="presParOf" srcId="{E57FC12D-808B-417C-8E4E-B905C452EA20}" destId="{678B17E2-2024-49D2-877D-6D2FFF391899}" srcOrd="2" destOrd="0" presId="urn:microsoft.com/office/officeart/2018/2/layout/IconVerticalSolidList"/>
    <dgm:cxn modelId="{8C3C042F-3248-4562-BDEA-EF362EA3BCA3}" type="presParOf" srcId="{678B17E2-2024-49D2-877D-6D2FFF391899}" destId="{822E573C-98DD-4E3F-9053-C5AFE26ACA64}" srcOrd="0" destOrd="0" presId="urn:microsoft.com/office/officeart/2018/2/layout/IconVerticalSolidList"/>
    <dgm:cxn modelId="{B85386C6-A7C7-4BAD-8EFA-A4CC3C2DF7B9}" type="presParOf" srcId="{678B17E2-2024-49D2-877D-6D2FFF391899}" destId="{6C5645E3-BE4F-479F-A0B6-D7E0426E388F}" srcOrd="1" destOrd="0" presId="urn:microsoft.com/office/officeart/2018/2/layout/IconVerticalSolidList"/>
    <dgm:cxn modelId="{0B165044-4406-4F4D-BE00-8A6B09C9CB78}" type="presParOf" srcId="{678B17E2-2024-49D2-877D-6D2FFF391899}" destId="{8BEBACCE-E381-4997-B237-99C5DD6E7B69}" srcOrd="2" destOrd="0" presId="urn:microsoft.com/office/officeart/2018/2/layout/IconVerticalSolidList"/>
    <dgm:cxn modelId="{0E3CFC49-CC59-45C0-9758-4CA5CBDD093E}" type="presParOf" srcId="{678B17E2-2024-49D2-877D-6D2FFF391899}" destId="{E9B55CD0-6289-44F7-AC6A-084AB03BE127}" srcOrd="3" destOrd="0" presId="urn:microsoft.com/office/officeart/2018/2/layout/IconVerticalSolidList"/>
    <dgm:cxn modelId="{38350B4D-598E-4D3F-B67E-CA632237DA3D}" type="presParOf" srcId="{E57FC12D-808B-417C-8E4E-B905C452EA20}" destId="{1D943191-C8DE-44EB-B7B9-B315FBED53AB}" srcOrd="3" destOrd="0" presId="urn:microsoft.com/office/officeart/2018/2/layout/IconVerticalSolidList"/>
    <dgm:cxn modelId="{F03496CD-1F36-474C-A62F-305EEAD307F3}" type="presParOf" srcId="{E57FC12D-808B-417C-8E4E-B905C452EA20}" destId="{1CF582C3-A1B6-4695-A7A4-3809E4E9FC22}" srcOrd="4" destOrd="0" presId="urn:microsoft.com/office/officeart/2018/2/layout/IconVerticalSolidList"/>
    <dgm:cxn modelId="{D86F5DDA-1F81-4DDF-A160-ED138780DB33}" type="presParOf" srcId="{1CF582C3-A1B6-4695-A7A4-3809E4E9FC22}" destId="{CE99B9E6-D1ED-4418-B383-CA1A0686CA51}" srcOrd="0" destOrd="0" presId="urn:microsoft.com/office/officeart/2018/2/layout/IconVerticalSolidList"/>
    <dgm:cxn modelId="{FEC64A26-DFEA-4F08-B9B4-0622E525D04B}" type="presParOf" srcId="{1CF582C3-A1B6-4695-A7A4-3809E4E9FC22}" destId="{567B7A6B-7ADE-4359-8709-AF3B0BD118F5}" srcOrd="1" destOrd="0" presId="urn:microsoft.com/office/officeart/2018/2/layout/IconVerticalSolidList"/>
    <dgm:cxn modelId="{AEC48EAF-881A-479B-AB19-7FBD233D71A8}" type="presParOf" srcId="{1CF582C3-A1B6-4695-A7A4-3809E4E9FC22}" destId="{5F1D2C90-FE97-4CCF-9C7F-097B83FDA6E5}" srcOrd="2" destOrd="0" presId="urn:microsoft.com/office/officeart/2018/2/layout/IconVerticalSolidList"/>
    <dgm:cxn modelId="{1CED5B96-A237-42D2-A14C-F539AA062154}" type="presParOf" srcId="{1CF582C3-A1B6-4695-A7A4-3809E4E9FC22}" destId="{AA2421EE-A854-4A40-9D4A-6E75423CFD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C7248BF-1623-46B3-A720-020F54DF091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36FAC90-921B-43B0-A3AA-19539E3557BF}">
      <dgm:prSet/>
      <dgm:spPr/>
      <dgm:t>
        <a:bodyPr/>
        <a:lstStyle/>
        <a:p>
          <a:r>
            <a:rPr lang="en-US"/>
            <a:t>Countries with Highest Laureates Per Capita:</a:t>
          </a:r>
        </a:p>
      </dgm:t>
    </dgm:pt>
    <dgm:pt modelId="{A5069D48-3140-440A-95FB-00B6951F1B51}" type="parTrans" cxnId="{FC922081-785F-4256-9DE9-6E811A284589}">
      <dgm:prSet/>
      <dgm:spPr/>
      <dgm:t>
        <a:bodyPr/>
        <a:lstStyle/>
        <a:p>
          <a:endParaRPr lang="en-US"/>
        </a:p>
      </dgm:t>
    </dgm:pt>
    <dgm:pt modelId="{87BDBAB6-6C73-4EC2-B33F-EF4B35B8AABF}" type="sibTrans" cxnId="{FC922081-785F-4256-9DE9-6E811A284589}">
      <dgm:prSet/>
      <dgm:spPr/>
      <dgm:t>
        <a:bodyPr/>
        <a:lstStyle/>
        <a:p>
          <a:endParaRPr lang="en-US"/>
        </a:p>
      </dgm:t>
    </dgm:pt>
    <dgm:pt modelId="{0C03E483-D314-4A48-9D00-208849E09A48}">
      <dgm:prSet/>
      <dgm:spPr/>
      <dgm:t>
        <a:bodyPr/>
        <a:lstStyle/>
        <a:p>
          <a:r>
            <a:rPr lang="en-US"/>
            <a:t>- Showed a ranked list with visuals.</a:t>
          </a:r>
        </a:p>
      </dgm:t>
    </dgm:pt>
    <dgm:pt modelId="{1D6B1294-09BA-4D72-92C2-2DA57AC0F927}" type="parTrans" cxnId="{E68679B1-B697-4DC3-9076-6451321A0838}">
      <dgm:prSet/>
      <dgm:spPr/>
      <dgm:t>
        <a:bodyPr/>
        <a:lstStyle/>
        <a:p>
          <a:endParaRPr lang="en-US"/>
        </a:p>
      </dgm:t>
    </dgm:pt>
    <dgm:pt modelId="{7FD3AAD8-AD85-4C24-972F-EC3C9BF52D17}" type="sibTrans" cxnId="{E68679B1-B697-4DC3-9076-6451321A0838}">
      <dgm:prSet/>
      <dgm:spPr/>
      <dgm:t>
        <a:bodyPr/>
        <a:lstStyle/>
        <a:p>
          <a:endParaRPr lang="en-US"/>
        </a:p>
      </dgm:t>
    </dgm:pt>
    <dgm:pt modelId="{A48D6D2F-DB9F-4978-915C-CCB983E33FB6}">
      <dgm:prSet/>
      <dgm:spPr/>
      <dgm:t>
        <a:bodyPr/>
        <a:lstStyle/>
        <a:p>
          <a:r>
            <a:rPr lang="en-US"/>
            <a:t>Time-Based Trends: How country contributions have evolved.</a:t>
          </a:r>
        </a:p>
      </dgm:t>
    </dgm:pt>
    <dgm:pt modelId="{DA49271A-60C1-4656-A8DF-A8FD10F7B812}" type="parTrans" cxnId="{D5E60B23-7842-4816-9D16-970E42445A69}">
      <dgm:prSet/>
      <dgm:spPr/>
      <dgm:t>
        <a:bodyPr/>
        <a:lstStyle/>
        <a:p>
          <a:endParaRPr lang="en-US"/>
        </a:p>
      </dgm:t>
    </dgm:pt>
    <dgm:pt modelId="{7C8687D2-3472-46F1-9B63-981A6DFCCD5C}" type="sibTrans" cxnId="{D5E60B23-7842-4816-9D16-970E42445A69}">
      <dgm:prSet/>
      <dgm:spPr/>
      <dgm:t>
        <a:bodyPr/>
        <a:lstStyle/>
        <a:p>
          <a:endParaRPr lang="en-US"/>
        </a:p>
      </dgm:t>
    </dgm:pt>
    <dgm:pt modelId="{2F4E92C7-479C-41EF-B5D4-EE2366865E3C}" type="pres">
      <dgm:prSet presAssocID="{6C7248BF-1623-46B3-A720-020F54DF0910}" presName="linear" presStyleCnt="0">
        <dgm:presLayoutVars>
          <dgm:animLvl val="lvl"/>
          <dgm:resizeHandles val="exact"/>
        </dgm:presLayoutVars>
      </dgm:prSet>
      <dgm:spPr/>
    </dgm:pt>
    <dgm:pt modelId="{A36DA373-AED6-4DD0-92F9-E891F6DB875C}" type="pres">
      <dgm:prSet presAssocID="{E36FAC90-921B-43B0-A3AA-19539E3557BF}" presName="parentText" presStyleLbl="node1" presStyleIdx="0" presStyleCnt="3">
        <dgm:presLayoutVars>
          <dgm:chMax val="0"/>
          <dgm:bulletEnabled val="1"/>
        </dgm:presLayoutVars>
      </dgm:prSet>
      <dgm:spPr/>
    </dgm:pt>
    <dgm:pt modelId="{FE4977CF-A7E5-41A3-BE0B-1B96021C5A67}" type="pres">
      <dgm:prSet presAssocID="{87BDBAB6-6C73-4EC2-B33F-EF4B35B8AABF}" presName="spacer" presStyleCnt="0"/>
      <dgm:spPr/>
    </dgm:pt>
    <dgm:pt modelId="{6C30BA96-6D70-4EF4-B325-8FB4113C9367}" type="pres">
      <dgm:prSet presAssocID="{0C03E483-D314-4A48-9D00-208849E09A48}" presName="parentText" presStyleLbl="node1" presStyleIdx="1" presStyleCnt="3">
        <dgm:presLayoutVars>
          <dgm:chMax val="0"/>
          <dgm:bulletEnabled val="1"/>
        </dgm:presLayoutVars>
      </dgm:prSet>
      <dgm:spPr/>
    </dgm:pt>
    <dgm:pt modelId="{1E6DBA30-D8A6-436A-AFEC-85EC9093644A}" type="pres">
      <dgm:prSet presAssocID="{7FD3AAD8-AD85-4C24-972F-EC3C9BF52D17}" presName="spacer" presStyleCnt="0"/>
      <dgm:spPr/>
    </dgm:pt>
    <dgm:pt modelId="{CA0B7C26-66A3-4E92-A607-C791531A4E8A}" type="pres">
      <dgm:prSet presAssocID="{A48D6D2F-DB9F-4978-915C-CCB983E33FB6}" presName="parentText" presStyleLbl="node1" presStyleIdx="2" presStyleCnt="3">
        <dgm:presLayoutVars>
          <dgm:chMax val="0"/>
          <dgm:bulletEnabled val="1"/>
        </dgm:presLayoutVars>
      </dgm:prSet>
      <dgm:spPr/>
    </dgm:pt>
  </dgm:ptLst>
  <dgm:cxnLst>
    <dgm:cxn modelId="{D5E60B23-7842-4816-9D16-970E42445A69}" srcId="{6C7248BF-1623-46B3-A720-020F54DF0910}" destId="{A48D6D2F-DB9F-4978-915C-CCB983E33FB6}" srcOrd="2" destOrd="0" parTransId="{DA49271A-60C1-4656-A8DF-A8FD10F7B812}" sibTransId="{7C8687D2-3472-46F1-9B63-981A6DFCCD5C}"/>
    <dgm:cxn modelId="{A9B77363-6C76-47F5-89C9-CE4AC84C7DF3}" type="presOf" srcId="{A48D6D2F-DB9F-4978-915C-CCB983E33FB6}" destId="{CA0B7C26-66A3-4E92-A607-C791531A4E8A}" srcOrd="0" destOrd="0" presId="urn:microsoft.com/office/officeart/2005/8/layout/vList2"/>
    <dgm:cxn modelId="{3B023D7F-29C4-4E74-977E-33CF513D3AB1}" type="presOf" srcId="{0C03E483-D314-4A48-9D00-208849E09A48}" destId="{6C30BA96-6D70-4EF4-B325-8FB4113C9367}" srcOrd="0" destOrd="0" presId="urn:microsoft.com/office/officeart/2005/8/layout/vList2"/>
    <dgm:cxn modelId="{FC922081-785F-4256-9DE9-6E811A284589}" srcId="{6C7248BF-1623-46B3-A720-020F54DF0910}" destId="{E36FAC90-921B-43B0-A3AA-19539E3557BF}" srcOrd="0" destOrd="0" parTransId="{A5069D48-3140-440A-95FB-00B6951F1B51}" sibTransId="{87BDBAB6-6C73-4EC2-B33F-EF4B35B8AABF}"/>
    <dgm:cxn modelId="{B4A4468F-1CF3-4A61-A407-05D68C5E45AD}" type="presOf" srcId="{6C7248BF-1623-46B3-A720-020F54DF0910}" destId="{2F4E92C7-479C-41EF-B5D4-EE2366865E3C}" srcOrd="0" destOrd="0" presId="urn:microsoft.com/office/officeart/2005/8/layout/vList2"/>
    <dgm:cxn modelId="{E68679B1-B697-4DC3-9076-6451321A0838}" srcId="{6C7248BF-1623-46B3-A720-020F54DF0910}" destId="{0C03E483-D314-4A48-9D00-208849E09A48}" srcOrd="1" destOrd="0" parTransId="{1D6B1294-09BA-4D72-92C2-2DA57AC0F927}" sibTransId="{7FD3AAD8-AD85-4C24-972F-EC3C9BF52D17}"/>
    <dgm:cxn modelId="{CAC8ADB4-2F1E-4DD7-8DF7-7F15C0D3AC35}" type="presOf" srcId="{E36FAC90-921B-43B0-A3AA-19539E3557BF}" destId="{A36DA373-AED6-4DD0-92F9-E891F6DB875C}" srcOrd="0" destOrd="0" presId="urn:microsoft.com/office/officeart/2005/8/layout/vList2"/>
    <dgm:cxn modelId="{91B1284E-1A24-429B-90DC-766BD410D944}" type="presParOf" srcId="{2F4E92C7-479C-41EF-B5D4-EE2366865E3C}" destId="{A36DA373-AED6-4DD0-92F9-E891F6DB875C}" srcOrd="0" destOrd="0" presId="urn:microsoft.com/office/officeart/2005/8/layout/vList2"/>
    <dgm:cxn modelId="{BA55E7D5-B096-4EF8-80A7-C2AEBFBAD934}" type="presParOf" srcId="{2F4E92C7-479C-41EF-B5D4-EE2366865E3C}" destId="{FE4977CF-A7E5-41A3-BE0B-1B96021C5A67}" srcOrd="1" destOrd="0" presId="urn:microsoft.com/office/officeart/2005/8/layout/vList2"/>
    <dgm:cxn modelId="{75B734D4-D5CD-41BF-8F22-12B69AE2D8FA}" type="presParOf" srcId="{2F4E92C7-479C-41EF-B5D4-EE2366865E3C}" destId="{6C30BA96-6D70-4EF4-B325-8FB4113C9367}" srcOrd="2" destOrd="0" presId="urn:microsoft.com/office/officeart/2005/8/layout/vList2"/>
    <dgm:cxn modelId="{AC4B83F3-A05B-4272-A118-86DCC33F2B0B}" type="presParOf" srcId="{2F4E92C7-479C-41EF-B5D4-EE2366865E3C}" destId="{1E6DBA30-D8A6-436A-AFEC-85EC9093644A}" srcOrd="3" destOrd="0" presId="urn:microsoft.com/office/officeart/2005/8/layout/vList2"/>
    <dgm:cxn modelId="{5533C9DA-CC62-4B50-83CD-70C0E060E287}" type="presParOf" srcId="{2F4E92C7-479C-41EF-B5D4-EE2366865E3C}" destId="{CA0B7C26-66A3-4E92-A607-C791531A4E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F6633AB-921D-4874-9C88-374DF8C1BD2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5937F00-EA95-47D8-A814-E7DD17F0CD74}">
      <dgm:prSet/>
      <dgm:spPr/>
      <dgm:t>
        <a:bodyPr/>
        <a:lstStyle/>
        <a:p>
          <a:r>
            <a:rPr lang="en-US"/>
            <a:t>Benchmarking:</a:t>
          </a:r>
        </a:p>
      </dgm:t>
    </dgm:pt>
    <dgm:pt modelId="{EA69F15C-E760-4198-8EC6-B0C8694F66D0}" type="parTrans" cxnId="{B0D74F80-5675-4499-B2F3-F77EC53F3589}">
      <dgm:prSet/>
      <dgm:spPr/>
      <dgm:t>
        <a:bodyPr/>
        <a:lstStyle/>
        <a:p>
          <a:endParaRPr lang="en-US"/>
        </a:p>
      </dgm:t>
    </dgm:pt>
    <dgm:pt modelId="{FE77870A-1B70-49F6-8A80-72B94E619C48}" type="sibTrans" cxnId="{B0D74F80-5675-4499-B2F3-F77EC53F3589}">
      <dgm:prSet/>
      <dgm:spPr/>
      <dgm:t>
        <a:bodyPr/>
        <a:lstStyle/>
        <a:p>
          <a:endParaRPr lang="en-US"/>
        </a:p>
      </dgm:t>
    </dgm:pt>
    <dgm:pt modelId="{1851D1BA-8223-47B3-8082-ADCDD86DC1AB}">
      <dgm:prSet/>
      <dgm:spPr/>
      <dgm:t>
        <a:bodyPr/>
        <a:lstStyle/>
        <a:p>
          <a:r>
            <a:rPr lang="en-US"/>
            <a:t>- Compared project findings with peer-reviewed studies.</a:t>
          </a:r>
        </a:p>
      </dgm:t>
    </dgm:pt>
    <dgm:pt modelId="{FC2433B2-C5E4-474D-8E3A-FD153F7B2A51}" type="parTrans" cxnId="{A8F75AFA-7F0D-4B1E-A3D3-89460FD69C3F}">
      <dgm:prSet/>
      <dgm:spPr/>
      <dgm:t>
        <a:bodyPr/>
        <a:lstStyle/>
        <a:p>
          <a:endParaRPr lang="en-US"/>
        </a:p>
      </dgm:t>
    </dgm:pt>
    <dgm:pt modelId="{36704019-DFFB-41E5-B21C-EDB2D0156A98}" type="sibTrans" cxnId="{A8F75AFA-7F0D-4B1E-A3D3-89460FD69C3F}">
      <dgm:prSet/>
      <dgm:spPr/>
      <dgm:t>
        <a:bodyPr/>
        <a:lstStyle/>
        <a:p>
          <a:endParaRPr lang="en-US"/>
        </a:p>
      </dgm:t>
    </dgm:pt>
    <dgm:pt modelId="{B24C0870-D7A1-4F66-91C7-F4D4DBF5202E}">
      <dgm:prSet/>
      <dgm:spPr/>
      <dgm:t>
        <a:bodyPr/>
        <a:lstStyle/>
        <a:p>
          <a:r>
            <a:rPr lang="en-US"/>
            <a:t>Unique Insights: Emphasized deviations or unique patterns identified in this project.</a:t>
          </a:r>
        </a:p>
      </dgm:t>
    </dgm:pt>
    <dgm:pt modelId="{7A6446C3-2721-44AD-89F0-1F8AAAA110AD}" type="parTrans" cxnId="{7B8A7283-D94B-4B30-B3E2-17529A7FDB28}">
      <dgm:prSet/>
      <dgm:spPr/>
      <dgm:t>
        <a:bodyPr/>
        <a:lstStyle/>
        <a:p>
          <a:endParaRPr lang="en-US"/>
        </a:p>
      </dgm:t>
    </dgm:pt>
    <dgm:pt modelId="{6D818ADF-CB28-45C1-8A73-E06639562054}" type="sibTrans" cxnId="{7B8A7283-D94B-4B30-B3E2-17529A7FDB28}">
      <dgm:prSet/>
      <dgm:spPr/>
      <dgm:t>
        <a:bodyPr/>
        <a:lstStyle/>
        <a:p>
          <a:endParaRPr lang="en-US"/>
        </a:p>
      </dgm:t>
    </dgm:pt>
    <dgm:pt modelId="{0E20536E-3F93-4731-AE30-03ABBBEF0B1A}" type="pres">
      <dgm:prSet presAssocID="{9F6633AB-921D-4874-9C88-374DF8C1BD28}" presName="root" presStyleCnt="0">
        <dgm:presLayoutVars>
          <dgm:dir/>
          <dgm:resizeHandles val="exact"/>
        </dgm:presLayoutVars>
      </dgm:prSet>
      <dgm:spPr/>
    </dgm:pt>
    <dgm:pt modelId="{D7B8E017-5916-4640-8FB5-AD163E14D4C6}" type="pres">
      <dgm:prSet presAssocID="{25937F00-EA95-47D8-A814-E7DD17F0CD74}" presName="compNode" presStyleCnt="0"/>
      <dgm:spPr/>
    </dgm:pt>
    <dgm:pt modelId="{29CC1870-F90C-4AF2-BA66-9DFE2ACAB89E}" type="pres">
      <dgm:prSet presAssocID="{25937F00-EA95-47D8-A814-E7DD17F0CD74}" presName="bgRect" presStyleLbl="bgShp" presStyleIdx="0" presStyleCnt="3"/>
      <dgm:spPr/>
    </dgm:pt>
    <dgm:pt modelId="{3E734253-638D-4844-B78E-4C81AEACB8CE}" type="pres">
      <dgm:prSet presAssocID="{25937F00-EA95-47D8-A814-E7DD17F0CD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4E09D7C-C725-479C-8AF9-AF138556314D}" type="pres">
      <dgm:prSet presAssocID="{25937F00-EA95-47D8-A814-E7DD17F0CD74}" presName="spaceRect" presStyleCnt="0"/>
      <dgm:spPr/>
    </dgm:pt>
    <dgm:pt modelId="{D01151B5-F347-4AB9-9BB7-C423719442D5}" type="pres">
      <dgm:prSet presAssocID="{25937F00-EA95-47D8-A814-E7DD17F0CD74}" presName="parTx" presStyleLbl="revTx" presStyleIdx="0" presStyleCnt="3">
        <dgm:presLayoutVars>
          <dgm:chMax val="0"/>
          <dgm:chPref val="0"/>
        </dgm:presLayoutVars>
      </dgm:prSet>
      <dgm:spPr/>
    </dgm:pt>
    <dgm:pt modelId="{8CD177F8-A690-4DF4-8996-D169DA059B13}" type="pres">
      <dgm:prSet presAssocID="{FE77870A-1B70-49F6-8A80-72B94E619C48}" presName="sibTrans" presStyleCnt="0"/>
      <dgm:spPr/>
    </dgm:pt>
    <dgm:pt modelId="{378F2B9F-CB88-4F6B-B0E9-5F11CAEB8023}" type="pres">
      <dgm:prSet presAssocID="{1851D1BA-8223-47B3-8082-ADCDD86DC1AB}" presName="compNode" presStyleCnt="0"/>
      <dgm:spPr/>
    </dgm:pt>
    <dgm:pt modelId="{EB9687A7-5F60-49EA-B47E-6938B7923C7E}" type="pres">
      <dgm:prSet presAssocID="{1851D1BA-8223-47B3-8082-ADCDD86DC1AB}" presName="bgRect" presStyleLbl="bgShp" presStyleIdx="1" presStyleCnt="3"/>
      <dgm:spPr/>
    </dgm:pt>
    <dgm:pt modelId="{E4BB5A84-068A-4909-8D24-B1175F8975B0}" type="pres">
      <dgm:prSet presAssocID="{1851D1BA-8223-47B3-8082-ADCDD86DC1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89B3CEC2-ACA1-4ECB-8BAB-2063FA82523E}" type="pres">
      <dgm:prSet presAssocID="{1851D1BA-8223-47B3-8082-ADCDD86DC1AB}" presName="spaceRect" presStyleCnt="0"/>
      <dgm:spPr/>
    </dgm:pt>
    <dgm:pt modelId="{E2DDE8B8-D862-49C9-A5BA-4ADB51D36B5C}" type="pres">
      <dgm:prSet presAssocID="{1851D1BA-8223-47B3-8082-ADCDD86DC1AB}" presName="parTx" presStyleLbl="revTx" presStyleIdx="1" presStyleCnt="3">
        <dgm:presLayoutVars>
          <dgm:chMax val="0"/>
          <dgm:chPref val="0"/>
        </dgm:presLayoutVars>
      </dgm:prSet>
      <dgm:spPr/>
    </dgm:pt>
    <dgm:pt modelId="{57DFA20A-5A37-430E-A726-477C30AC2E9D}" type="pres">
      <dgm:prSet presAssocID="{36704019-DFFB-41E5-B21C-EDB2D0156A98}" presName="sibTrans" presStyleCnt="0"/>
      <dgm:spPr/>
    </dgm:pt>
    <dgm:pt modelId="{8921F422-22F1-4B65-B6AB-04E215FFCFAE}" type="pres">
      <dgm:prSet presAssocID="{B24C0870-D7A1-4F66-91C7-F4D4DBF5202E}" presName="compNode" presStyleCnt="0"/>
      <dgm:spPr/>
    </dgm:pt>
    <dgm:pt modelId="{D15E25FC-FDF4-41C5-AFA5-6916CA4B2BB0}" type="pres">
      <dgm:prSet presAssocID="{B24C0870-D7A1-4F66-91C7-F4D4DBF5202E}" presName="bgRect" presStyleLbl="bgShp" presStyleIdx="2" presStyleCnt="3"/>
      <dgm:spPr/>
    </dgm:pt>
    <dgm:pt modelId="{723481E7-DC12-4612-B4EC-7CDC77B1D8F2}" type="pres">
      <dgm:prSet presAssocID="{B24C0870-D7A1-4F66-91C7-F4D4DBF520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D7DC82CC-2BD6-4144-A457-9751BEA85D1F}" type="pres">
      <dgm:prSet presAssocID="{B24C0870-D7A1-4F66-91C7-F4D4DBF5202E}" presName="spaceRect" presStyleCnt="0"/>
      <dgm:spPr/>
    </dgm:pt>
    <dgm:pt modelId="{F9A38B50-2B47-4EC4-B40A-7B237CA2DFD6}" type="pres">
      <dgm:prSet presAssocID="{B24C0870-D7A1-4F66-91C7-F4D4DBF5202E}" presName="parTx" presStyleLbl="revTx" presStyleIdx="2" presStyleCnt="3">
        <dgm:presLayoutVars>
          <dgm:chMax val="0"/>
          <dgm:chPref val="0"/>
        </dgm:presLayoutVars>
      </dgm:prSet>
      <dgm:spPr/>
    </dgm:pt>
  </dgm:ptLst>
  <dgm:cxnLst>
    <dgm:cxn modelId="{C08EC061-F5D5-4128-B0F0-07D167864896}" type="presOf" srcId="{9F6633AB-921D-4874-9C88-374DF8C1BD28}" destId="{0E20536E-3F93-4731-AE30-03ABBBEF0B1A}" srcOrd="0" destOrd="0" presId="urn:microsoft.com/office/officeart/2018/2/layout/IconVerticalSolidList"/>
    <dgm:cxn modelId="{6AF14975-99D6-4FE4-B6F6-5DC3CAFC123E}" type="presOf" srcId="{B24C0870-D7A1-4F66-91C7-F4D4DBF5202E}" destId="{F9A38B50-2B47-4EC4-B40A-7B237CA2DFD6}" srcOrd="0" destOrd="0" presId="urn:microsoft.com/office/officeart/2018/2/layout/IconVerticalSolidList"/>
    <dgm:cxn modelId="{B0D74F80-5675-4499-B2F3-F77EC53F3589}" srcId="{9F6633AB-921D-4874-9C88-374DF8C1BD28}" destId="{25937F00-EA95-47D8-A814-E7DD17F0CD74}" srcOrd="0" destOrd="0" parTransId="{EA69F15C-E760-4198-8EC6-B0C8694F66D0}" sibTransId="{FE77870A-1B70-49F6-8A80-72B94E619C48}"/>
    <dgm:cxn modelId="{7B8A7283-D94B-4B30-B3E2-17529A7FDB28}" srcId="{9F6633AB-921D-4874-9C88-374DF8C1BD28}" destId="{B24C0870-D7A1-4F66-91C7-F4D4DBF5202E}" srcOrd="2" destOrd="0" parTransId="{7A6446C3-2721-44AD-89F0-1F8AAAA110AD}" sibTransId="{6D818ADF-CB28-45C1-8A73-E06639562054}"/>
    <dgm:cxn modelId="{4AE0168B-3798-4B40-B4A8-B100A2926A05}" type="presOf" srcId="{1851D1BA-8223-47B3-8082-ADCDD86DC1AB}" destId="{E2DDE8B8-D862-49C9-A5BA-4ADB51D36B5C}" srcOrd="0" destOrd="0" presId="urn:microsoft.com/office/officeart/2018/2/layout/IconVerticalSolidList"/>
    <dgm:cxn modelId="{6DF7A09B-50E4-4356-8B0B-7F53690C91C3}" type="presOf" srcId="{25937F00-EA95-47D8-A814-E7DD17F0CD74}" destId="{D01151B5-F347-4AB9-9BB7-C423719442D5}" srcOrd="0" destOrd="0" presId="urn:microsoft.com/office/officeart/2018/2/layout/IconVerticalSolidList"/>
    <dgm:cxn modelId="{A8F75AFA-7F0D-4B1E-A3D3-89460FD69C3F}" srcId="{9F6633AB-921D-4874-9C88-374DF8C1BD28}" destId="{1851D1BA-8223-47B3-8082-ADCDD86DC1AB}" srcOrd="1" destOrd="0" parTransId="{FC2433B2-C5E4-474D-8E3A-FD153F7B2A51}" sibTransId="{36704019-DFFB-41E5-B21C-EDB2D0156A98}"/>
    <dgm:cxn modelId="{2A4B0DFC-F990-494F-99F8-74CEA4ABDE14}" type="presParOf" srcId="{0E20536E-3F93-4731-AE30-03ABBBEF0B1A}" destId="{D7B8E017-5916-4640-8FB5-AD163E14D4C6}" srcOrd="0" destOrd="0" presId="urn:microsoft.com/office/officeart/2018/2/layout/IconVerticalSolidList"/>
    <dgm:cxn modelId="{4D63071C-B043-408C-B6A2-9BBBB14C08F5}" type="presParOf" srcId="{D7B8E017-5916-4640-8FB5-AD163E14D4C6}" destId="{29CC1870-F90C-4AF2-BA66-9DFE2ACAB89E}" srcOrd="0" destOrd="0" presId="urn:microsoft.com/office/officeart/2018/2/layout/IconVerticalSolidList"/>
    <dgm:cxn modelId="{93E9F285-13FB-4292-AAF6-2658D4F573AF}" type="presParOf" srcId="{D7B8E017-5916-4640-8FB5-AD163E14D4C6}" destId="{3E734253-638D-4844-B78E-4C81AEACB8CE}" srcOrd="1" destOrd="0" presId="urn:microsoft.com/office/officeart/2018/2/layout/IconVerticalSolidList"/>
    <dgm:cxn modelId="{DDCCA77D-1AC9-4240-9387-2F3D793BA16B}" type="presParOf" srcId="{D7B8E017-5916-4640-8FB5-AD163E14D4C6}" destId="{A4E09D7C-C725-479C-8AF9-AF138556314D}" srcOrd="2" destOrd="0" presId="urn:microsoft.com/office/officeart/2018/2/layout/IconVerticalSolidList"/>
    <dgm:cxn modelId="{9ADBD3B5-B551-4903-8256-7089CF890F92}" type="presParOf" srcId="{D7B8E017-5916-4640-8FB5-AD163E14D4C6}" destId="{D01151B5-F347-4AB9-9BB7-C423719442D5}" srcOrd="3" destOrd="0" presId="urn:microsoft.com/office/officeart/2018/2/layout/IconVerticalSolidList"/>
    <dgm:cxn modelId="{569B3C3A-82B0-4C3E-B116-595E32AA2D19}" type="presParOf" srcId="{0E20536E-3F93-4731-AE30-03ABBBEF0B1A}" destId="{8CD177F8-A690-4DF4-8996-D169DA059B13}" srcOrd="1" destOrd="0" presId="urn:microsoft.com/office/officeart/2018/2/layout/IconVerticalSolidList"/>
    <dgm:cxn modelId="{C713B3DE-FAE2-4CB3-B2B2-D12CEBE3B42E}" type="presParOf" srcId="{0E20536E-3F93-4731-AE30-03ABBBEF0B1A}" destId="{378F2B9F-CB88-4F6B-B0E9-5F11CAEB8023}" srcOrd="2" destOrd="0" presId="urn:microsoft.com/office/officeart/2018/2/layout/IconVerticalSolidList"/>
    <dgm:cxn modelId="{95583757-CF5F-4DF7-9653-1729F33867C8}" type="presParOf" srcId="{378F2B9F-CB88-4F6B-B0E9-5F11CAEB8023}" destId="{EB9687A7-5F60-49EA-B47E-6938B7923C7E}" srcOrd="0" destOrd="0" presId="urn:microsoft.com/office/officeart/2018/2/layout/IconVerticalSolidList"/>
    <dgm:cxn modelId="{E5EBD910-F9B0-4A0F-AB51-33CE9E0B92E3}" type="presParOf" srcId="{378F2B9F-CB88-4F6B-B0E9-5F11CAEB8023}" destId="{E4BB5A84-068A-4909-8D24-B1175F8975B0}" srcOrd="1" destOrd="0" presId="urn:microsoft.com/office/officeart/2018/2/layout/IconVerticalSolidList"/>
    <dgm:cxn modelId="{50196E4E-B810-4C31-A92F-96B7191DA3A2}" type="presParOf" srcId="{378F2B9F-CB88-4F6B-B0E9-5F11CAEB8023}" destId="{89B3CEC2-ACA1-4ECB-8BAB-2063FA82523E}" srcOrd="2" destOrd="0" presId="urn:microsoft.com/office/officeart/2018/2/layout/IconVerticalSolidList"/>
    <dgm:cxn modelId="{CD2FEC4F-0A9E-45B5-B5A8-227350E4DACA}" type="presParOf" srcId="{378F2B9F-CB88-4F6B-B0E9-5F11CAEB8023}" destId="{E2DDE8B8-D862-49C9-A5BA-4ADB51D36B5C}" srcOrd="3" destOrd="0" presId="urn:microsoft.com/office/officeart/2018/2/layout/IconVerticalSolidList"/>
    <dgm:cxn modelId="{FC1CDBB7-7295-4206-82E0-572F2AAC633C}" type="presParOf" srcId="{0E20536E-3F93-4731-AE30-03ABBBEF0B1A}" destId="{57DFA20A-5A37-430E-A726-477C30AC2E9D}" srcOrd="3" destOrd="0" presId="urn:microsoft.com/office/officeart/2018/2/layout/IconVerticalSolidList"/>
    <dgm:cxn modelId="{852B340A-09A6-4250-89A5-DF6E9B42B521}" type="presParOf" srcId="{0E20536E-3F93-4731-AE30-03ABBBEF0B1A}" destId="{8921F422-22F1-4B65-B6AB-04E215FFCFAE}" srcOrd="4" destOrd="0" presId="urn:microsoft.com/office/officeart/2018/2/layout/IconVerticalSolidList"/>
    <dgm:cxn modelId="{18552F44-8B51-42BF-82AE-79EDE3AB4898}" type="presParOf" srcId="{8921F422-22F1-4B65-B6AB-04E215FFCFAE}" destId="{D15E25FC-FDF4-41C5-AFA5-6916CA4B2BB0}" srcOrd="0" destOrd="0" presId="urn:microsoft.com/office/officeart/2018/2/layout/IconVerticalSolidList"/>
    <dgm:cxn modelId="{14EB603E-F14C-4B8A-8E57-C99C51B42D52}" type="presParOf" srcId="{8921F422-22F1-4B65-B6AB-04E215FFCFAE}" destId="{723481E7-DC12-4612-B4EC-7CDC77B1D8F2}" srcOrd="1" destOrd="0" presId="urn:microsoft.com/office/officeart/2018/2/layout/IconVerticalSolidList"/>
    <dgm:cxn modelId="{619186E3-4F54-47A0-828A-267721553DFD}" type="presParOf" srcId="{8921F422-22F1-4B65-B6AB-04E215FFCFAE}" destId="{D7DC82CC-2BD6-4144-A457-9751BEA85D1F}" srcOrd="2" destOrd="0" presId="urn:microsoft.com/office/officeart/2018/2/layout/IconVerticalSolidList"/>
    <dgm:cxn modelId="{387C9A46-EE81-4D69-9E80-A2CB3BCC1D79}" type="presParOf" srcId="{8921F422-22F1-4B65-B6AB-04E215FFCFAE}" destId="{F9A38B50-2B47-4EC4-B40A-7B237CA2DF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741F090-D719-497D-ABB6-C3987D28A0AD}"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9BF68C77-5670-433D-AEF9-655047DE8923}">
      <dgm:prSet/>
      <dgm:spPr/>
      <dgm:t>
        <a:bodyPr/>
        <a:lstStyle/>
        <a:p>
          <a:r>
            <a:rPr lang="en-US"/>
            <a:t>Summary of Findings:</a:t>
          </a:r>
        </a:p>
      </dgm:t>
    </dgm:pt>
    <dgm:pt modelId="{6031AB2A-327A-49CC-8397-C900527416F9}" type="parTrans" cxnId="{B5CDCCDD-261A-4DA3-8FE7-431F87499EF1}">
      <dgm:prSet/>
      <dgm:spPr/>
      <dgm:t>
        <a:bodyPr/>
        <a:lstStyle/>
        <a:p>
          <a:endParaRPr lang="en-US"/>
        </a:p>
      </dgm:t>
    </dgm:pt>
    <dgm:pt modelId="{FC487B6E-3914-4461-BF22-A6AD80D3D7BE}" type="sibTrans" cxnId="{B5CDCCDD-261A-4DA3-8FE7-431F87499EF1}">
      <dgm:prSet/>
      <dgm:spPr/>
      <dgm:t>
        <a:bodyPr/>
        <a:lstStyle/>
        <a:p>
          <a:endParaRPr lang="en-US"/>
        </a:p>
      </dgm:t>
    </dgm:pt>
    <dgm:pt modelId="{EBA2A285-2976-407F-B2A7-C6F4E132674E}">
      <dgm:prSet/>
      <dgm:spPr/>
      <dgm:t>
        <a:bodyPr/>
        <a:lstStyle/>
        <a:p>
          <a:r>
            <a:rPr lang="en-US"/>
            <a:t>- Key demographic and institutional insights.</a:t>
          </a:r>
        </a:p>
      </dgm:t>
    </dgm:pt>
    <dgm:pt modelId="{AC4D1BF7-5F33-4AF7-8A19-662409D4CF46}" type="parTrans" cxnId="{5F2C5AD1-4D0D-4B95-A074-58E3F0B00302}">
      <dgm:prSet/>
      <dgm:spPr/>
      <dgm:t>
        <a:bodyPr/>
        <a:lstStyle/>
        <a:p>
          <a:endParaRPr lang="en-US"/>
        </a:p>
      </dgm:t>
    </dgm:pt>
    <dgm:pt modelId="{1245D8DA-C11A-4002-B466-D706C22A6A22}" type="sibTrans" cxnId="{5F2C5AD1-4D0D-4B95-A074-58E3F0B00302}">
      <dgm:prSet/>
      <dgm:spPr/>
      <dgm:t>
        <a:bodyPr/>
        <a:lstStyle/>
        <a:p>
          <a:endParaRPr lang="en-US"/>
        </a:p>
      </dgm:t>
    </dgm:pt>
    <dgm:pt modelId="{0176E8AB-4E45-4792-827B-B5476C695848}">
      <dgm:prSet/>
      <dgm:spPr/>
      <dgm:t>
        <a:bodyPr/>
        <a:lstStyle/>
        <a:p>
          <a:r>
            <a:rPr lang="en-US"/>
            <a:t>- Identified pathways to Nobel success.</a:t>
          </a:r>
        </a:p>
      </dgm:t>
    </dgm:pt>
    <dgm:pt modelId="{CD0029F0-993F-4A86-B41E-248F4AFC82C4}" type="parTrans" cxnId="{2D71EB1B-7FC6-4794-8801-8256DAC37E5A}">
      <dgm:prSet/>
      <dgm:spPr/>
      <dgm:t>
        <a:bodyPr/>
        <a:lstStyle/>
        <a:p>
          <a:endParaRPr lang="en-US"/>
        </a:p>
      </dgm:t>
    </dgm:pt>
    <dgm:pt modelId="{7DE752DB-9109-4C0E-876D-E9AEF0C22550}" type="sibTrans" cxnId="{2D71EB1B-7FC6-4794-8801-8256DAC37E5A}">
      <dgm:prSet/>
      <dgm:spPr/>
      <dgm:t>
        <a:bodyPr/>
        <a:lstStyle/>
        <a:p>
          <a:endParaRPr lang="en-US"/>
        </a:p>
      </dgm:t>
    </dgm:pt>
    <dgm:pt modelId="{6E7CDC6C-0DCD-4DCE-BA7E-47B38717D2F5}">
      <dgm:prSet/>
      <dgm:spPr/>
      <dgm:t>
        <a:bodyPr/>
        <a:lstStyle/>
        <a:p>
          <a:r>
            <a:rPr lang="en-US"/>
            <a:t>Contribution to Knowledge: Highlighted unique aspects—e.g., specific affiliations leading to higher probabilities of winning.</a:t>
          </a:r>
        </a:p>
      </dgm:t>
    </dgm:pt>
    <dgm:pt modelId="{53B83C55-9E5C-41FE-83F2-D981965250AC}" type="parTrans" cxnId="{B0C241B8-2766-415C-8EF7-5C1FC30FA33D}">
      <dgm:prSet/>
      <dgm:spPr/>
      <dgm:t>
        <a:bodyPr/>
        <a:lstStyle/>
        <a:p>
          <a:endParaRPr lang="en-US"/>
        </a:p>
      </dgm:t>
    </dgm:pt>
    <dgm:pt modelId="{912AE6AC-2497-4787-B5A7-60B591515F73}" type="sibTrans" cxnId="{B0C241B8-2766-415C-8EF7-5C1FC30FA33D}">
      <dgm:prSet/>
      <dgm:spPr/>
      <dgm:t>
        <a:bodyPr/>
        <a:lstStyle/>
        <a:p>
          <a:endParaRPr lang="en-US"/>
        </a:p>
      </dgm:t>
    </dgm:pt>
    <dgm:pt modelId="{900F9569-F7BD-4572-B343-EC7040F5FB1D}" type="pres">
      <dgm:prSet presAssocID="{8741F090-D719-497D-ABB6-C3987D28A0AD}" presName="Name0" presStyleCnt="0">
        <dgm:presLayoutVars>
          <dgm:dir/>
          <dgm:animLvl val="lvl"/>
          <dgm:resizeHandles val="exact"/>
        </dgm:presLayoutVars>
      </dgm:prSet>
      <dgm:spPr/>
    </dgm:pt>
    <dgm:pt modelId="{19935CD7-CC32-4C20-864D-2E97BCA3F233}" type="pres">
      <dgm:prSet presAssocID="{9BF68C77-5670-433D-AEF9-655047DE8923}" presName="linNode" presStyleCnt="0"/>
      <dgm:spPr/>
    </dgm:pt>
    <dgm:pt modelId="{61A18175-BFD2-43CB-A424-F9FCBC2F4304}" type="pres">
      <dgm:prSet presAssocID="{9BF68C77-5670-433D-AEF9-655047DE8923}" presName="parentText" presStyleLbl="node1" presStyleIdx="0" presStyleCnt="4">
        <dgm:presLayoutVars>
          <dgm:chMax val="1"/>
          <dgm:bulletEnabled val="1"/>
        </dgm:presLayoutVars>
      </dgm:prSet>
      <dgm:spPr/>
    </dgm:pt>
    <dgm:pt modelId="{E3D0982E-4437-4422-AA67-6FAD0D7E3743}" type="pres">
      <dgm:prSet presAssocID="{FC487B6E-3914-4461-BF22-A6AD80D3D7BE}" presName="sp" presStyleCnt="0"/>
      <dgm:spPr/>
    </dgm:pt>
    <dgm:pt modelId="{2B28A7D8-B1F0-4CAC-BC18-E5E80FDBEF0B}" type="pres">
      <dgm:prSet presAssocID="{EBA2A285-2976-407F-B2A7-C6F4E132674E}" presName="linNode" presStyleCnt="0"/>
      <dgm:spPr/>
    </dgm:pt>
    <dgm:pt modelId="{A02806E9-83B1-45AE-855C-8F37873247B8}" type="pres">
      <dgm:prSet presAssocID="{EBA2A285-2976-407F-B2A7-C6F4E132674E}" presName="parentText" presStyleLbl="node1" presStyleIdx="1" presStyleCnt="4">
        <dgm:presLayoutVars>
          <dgm:chMax val="1"/>
          <dgm:bulletEnabled val="1"/>
        </dgm:presLayoutVars>
      </dgm:prSet>
      <dgm:spPr/>
    </dgm:pt>
    <dgm:pt modelId="{B8D5D28D-D687-42B6-8E73-9BFF946C8915}" type="pres">
      <dgm:prSet presAssocID="{1245D8DA-C11A-4002-B466-D706C22A6A22}" presName="sp" presStyleCnt="0"/>
      <dgm:spPr/>
    </dgm:pt>
    <dgm:pt modelId="{336E96B4-A011-467E-80F0-F11A8CA54FE0}" type="pres">
      <dgm:prSet presAssocID="{0176E8AB-4E45-4792-827B-B5476C695848}" presName="linNode" presStyleCnt="0"/>
      <dgm:spPr/>
    </dgm:pt>
    <dgm:pt modelId="{80567996-3275-4134-90F4-3EB2B80BF601}" type="pres">
      <dgm:prSet presAssocID="{0176E8AB-4E45-4792-827B-B5476C695848}" presName="parentText" presStyleLbl="node1" presStyleIdx="2" presStyleCnt="4">
        <dgm:presLayoutVars>
          <dgm:chMax val="1"/>
          <dgm:bulletEnabled val="1"/>
        </dgm:presLayoutVars>
      </dgm:prSet>
      <dgm:spPr/>
    </dgm:pt>
    <dgm:pt modelId="{EC46C9D9-8045-4E27-9A7C-F2EAE1536E6D}" type="pres">
      <dgm:prSet presAssocID="{7DE752DB-9109-4C0E-876D-E9AEF0C22550}" presName="sp" presStyleCnt="0"/>
      <dgm:spPr/>
    </dgm:pt>
    <dgm:pt modelId="{12DED1D4-F4F4-4F61-B039-B7D7F1174A56}" type="pres">
      <dgm:prSet presAssocID="{6E7CDC6C-0DCD-4DCE-BA7E-47B38717D2F5}" presName="linNode" presStyleCnt="0"/>
      <dgm:spPr/>
    </dgm:pt>
    <dgm:pt modelId="{AA54F80F-1ECD-41A1-9CBD-25D8DFE39D81}" type="pres">
      <dgm:prSet presAssocID="{6E7CDC6C-0DCD-4DCE-BA7E-47B38717D2F5}" presName="parentText" presStyleLbl="node1" presStyleIdx="3" presStyleCnt="4">
        <dgm:presLayoutVars>
          <dgm:chMax val="1"/>
          <dgm:bulletEnabled val="1"/>
        </dgm:presLayoutVars>
      </dgm:prSet>
      <dgm:spPr/>
    </dgm:pt>
  </dgm:ptLst>
  <dgm:cxnLst>
    <dgm:cxn modelId="{097C5A1A-63ED-4F17-B2E7-81C6B98CADBF}" type="presOf" srcId="{9BF68C77-5670-433D-AEF9-655047DE8923}" destId="{61A18175-BFD2-43CB-A424-F9FCBC2F4304}" srcOrd="0" destOrd="0" presId="urn:microsoft.com/office/officeart/2005/8/layout/vList5"/>
    <dgm:cxn modelId="{2D71EB1B-7FC6-4794-8801-8256DAC37E5A}" srcId="{8741F090-D719-497D-ABB6-C3987D28A0AD}" destId="{0176E8AB-4E45-4792-827B-B5476C695848}" srcOrd="2" destOrd="0" parTransId="{CD0029F0-993F-4A86-B41E-248F4AFC82C4}" sibTransId="{7DE752DB-9109-4C0E-876D-E9AEF0C22550}"/>
    <dgm:cxn modelId="{CA291531-1C03-4202-BB48-C6E7B8D5CC15}" type="presOf" srcId="{8741F090-D719-497D-ABB6-C3987D28A0AD}" destId="{900F9569-F7BD-4572-B343-EC7040F5FB1D}" srcOrd="0" destOrd="0" presId="urn:microsoft.com/office/officeart/2005/8/layout/vList5"/>
    <dgm:cxn modelId="{4F825AAB-9E75-4637-8788-25B7B753668C}" type="presOf" srcId="{0176E8AB-4E45-4792-827B-B5476C695848}" destId="{80567996-3275-4134-90F4-3EB2B80BF601}" srcOrd="0" destOrd="0" presId="urn:microsoft.com/office/officeart/2005/8/layout/vList5"/>
    <dgm:cxn modelId="{B0C241B8-2766-415C-8EF7-5C1FC30FA33D}" srcId="{8741F090-D719-497D-ABB6-C3987D28A0AD}" destId="{6E7CDC6C-0DCD-4DCE-BA7E-47B38717D2F5}" srcOrd="3" destOrd="0" parTransId="{53B83C55-9E5C-41FE-83F2-D981965250AC}" sibTransId="{912AE6AC-2497-4787-B5A7-60B591515F73}"/>
    <dgm:cxn modelId="{5F2C5AD1-4D0D-4B95-A074-58E3F0B00302}" srcId="{8741F090-D719-497D-ABB6-C3987D28A0AD}" destId="{EBA2A285-2976-407F-B2A7-C6F4E132674E}" srcOrd="1" destOrd="0" parTransId="{AC4D1BF7-5F33-4AF7-8A19-662409D4CF46}" sibTransId="{1245D8DA-C11A-4002-B466-D706C22A6A22}"/>
    <dgm:cxn modelId="{2B1709D5-D864-4688-9D61-D08AD0013817}" type="presOf" srcId="{EBA2A285-2976-407F-B2A7-C6F4E132674E}" destId="{A02806E9-83B1-45AE-855C-8F37873247B8}" srcOrd="0" destOrd="0" presId="urn:microsoft.com/office/officeart/2005/8/layout/vList5"/>
    <dgm:cxn modelId="{B5CDCCDD-261A-4DA3-8FE7-431F87499EF1}" srcId="{8741F090-D719-497D-ABB6-C3987D28A0AD}" destId="{9BF68C77-5670-433D-AEF9-655047DE8923}" srcOrd="0" destOrd="0" parTransId="{6031AB2A-327A-49CC-8397-C900527416F9}" sibTransId="{FC487B6E-3914-4461-BF22-A6AD80D3D7BE}"/>
    <dgm:cxn modelId="{844DB1E1-4826-4549-BC2E-88661C93E68D}" type="presOf" srcId="{6E7CDC6C-0DCD-4DCE-BA7E-47B38717D2F5}" destId="{AA54F80F-1ECD-41A1-9CBD-25D8DFE39D81}" srcOrd="0" destOrd="0" presId="urn:microsoft.com/office/officeart/2005/8/layout/vList5"/>
    <dgm:cxn modelId="{9156D8D4-8A65-4EDD-9A5F-6F8BE5ED7459}" type="presParOf" srcId="{900F9569-F7BD-4572-B343-EC7040F5FB1D}" destId="{19935CD7-CC32-4C20-864D-2E97BCA3F233}" srcOrd="0" destOrd="0" presId="urn:microsoft.com/office/officeart/2005/8/layout/vList5"/>
    <dgm:cxn modelId="{D8327436-02D7-4EE1-90A3-209B0DD1E5E8}" type="presParOf" srcId="{19935CD7-CC32-4C20-864D-2E97BCA3F233}" destId="{61A18175-BFD2-43CB-A424-F9FCBC2F4304}" srcOrd="0" destOrd="0" presId="urn:microsoft.com/office/officeart/2005/8/layout/vList5"/>
    <dgm:cxn modelId="{0EAD1F55-E55B-417C-883B-F82EE3AF00DC}" type="presParOf" srcId="{900F9569-F7BD-4572-B343-EC7040F5FB1D}" destId="{E3D0982E-4437-4422-AA67-6FAD0D7E3743}" srcOrd="1" destOrd="0" presId="urn:microsoft.com/office/officeart/2005/8/layout/vList5"/>
    <dgm:cxn modelId="{9436353F-9070-42D7-AE8D-EEA1BD32CD5F}" type="presParOf" srcId="{900F9569-F7BD-4572-B343-EC7040F5FB1D}" destId="{2B28A7D8-B1F0-4CAC-BC18-E5E80FDBEF0B}" srcOrd="2" destOrd="0" presId="urn:microsoft.com/office/officeart/2005/8/layout/vList5"/>
    <dgm:cxn modelId="{788CB3A5-1D15-4553-A1B7-95084886085D}" type="presParOf" srcId="{2B28A7D8-B1F0-4CAC-BC18-E5E80FDBEF0B}" destId="{A02806E9-83B1-45AE-855C-8F37873247B8}" srcOrd="0" destOrd="0" presId="urn:microsoft.com/office/officeart/2005/8/layout/vList5"/>
    <dgm:cxn modelId="{B123F59B-6C97-4BA7-822A-A50A37EC9351}" type="presParOf" srcId="{900F9569-F7BD-4572-B343-EC7040F5FB1D}" destId="{B8D5D28D-D687-42B6-8E73-9BFF946C8915}" srcOrd="3" destOrd="0" presId="urn:microsoft.com/office/officeart/2005/8/layout/vList5"/>
    <dgm:cxn modelId="{BA5C85EB-EAF4-4B34-A23E-F821D5E7C0DE}" type="presParOf" srcId="{900F9569-F7BD-4572-B343-EC7040F5FB1D}" destId="{336E96B4-A011-467E-80F0-F11A8CA54FE0}" srcOrd="4" destOrd="0" presId="urn:microsoft.com/office/officeart/2005/8/layout/vList5"/>
    <dgm:cxn modelId="{77EBC214-E264-4A59-BFAC-CBA03260BB17}" type="presParOf" srcId="{336E96B4-A011-467E-80F0-F11A8CA54FE0}" destId="{80567996-3275-4134-90F4-3EB2B80BF601}" srcOrd="0" destOrd="0" presId="urn:microsoft.com/office/officeart/2005/8/layout/vList5"/>
    <dgm:cxn modelId="{C700826E-CC77-4BFE-861E-DA9D01937F38}" type="presParOf" srcId="{900F9569-F7BD-4572-B343-EC7040F5FB1D}" destId="{EC46C9D9-8045-4E27-9A7C-F2EAE1536E6D}" srcOrd="5" destOrd="0" presId="urn:microsoft.com/office/officeart/2005/8/layout/vList5"/>
    <dgm:cxn modelId="{53EF2917-F377-4485-80A9-7726604FE21E}" type="presParOf" srcId="{900F9569-F7BD-4572-B343-EC7040F5FB1D}" destId="{12DED1D4-F4F4-4F61-B039-B7D7F1174A56}" srcOrd="6" destOrd="0" presId="urn:microsoft.com/office/officeart/2005/8/layout/vList5"/>
    <dgm:cxn modelId="{83BF79CB-9A0C-4513-BC0F-2933D06CB06F}" type="presParOf" srcId="{12DED1D4-F4F4-4F61-B039-B7D7F1174A56}" destId="{AA54F80F-1ECD-41A1-9CBD-25D8DFE39D8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911F7-925F-4678-9B16-3731D5EA84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39C6641-9F82-4DCF-B13C-9A7C9DD73215}">
      <dgm:prSet/>
      <dgm:spPr/>
      <dgm:t>
        <a:bodyPr/>
        <a:lstStyle/>
        <a:p>
          <a:r>
            <a:rPr lang="en-US" dirty="0"/>
            <a:t>Problem: Explore how different dimensions—such as country affiliation, age, funding sources, and institutions—impact Nobel Prize success.</a:t>
          </a:r>
        </a:p>
      </dgm:t>
    </dgm:pt>
    <dgm:pt modelId="{564874C8-A857-4661-9E9D-F503BFFC0657}" type="parTrans" cxnId="{2E112426-9F5B-4A73-903F-D4EAAB19E009}">
      <dgm:prSet/>
      <dgm:spPr/>
      <dgm:t>
        <a:bodyPr/>
        <a:lstStyle/>
        <a:p>
          <a:endParaRPr lang="en-US"/>
        </a:p>
      </dgm:t>
    </dgm:pt>
    <dgm:pt modelId="{C73257D4-8D1B-4D2C-83F2-7E40A47A7A6E}" type="sibTrans" cxnId="{2E112426-9F5B-4A73-903F-D4EAAB19E009}">
      <dgm:prSet/>
      <dgm:spPr/>
      <dgm:t>
        <a:bodyPr/>
        <a:lstStyle/>
        <a:p>
          <a:endParaRPr lang="en-US"/>
        </a:p>
      </dgm:t>
    </dgm:pt>
    <dgm:pt modelId="{79215436-CAAC-4B61-B76A-EA85E4D020C2}">
      <dgm:prSet/>
      <dgm:spPr/>
      <dgm:t>
        <a:bodyPr/>
        <a:lstStyle/>
        <a:p>
          <a:r>
            <a:rPr lang="en-US"/>
            <a:t>Importance: Understanding these trends helps reveal broader insights into academic and research success.</a:t>
          </a:r>
        </a:p>
      </dgm:t>
    </dgm:pt>
    <dgm:pt modelId="{1D8D4810-38A2-412B-B57D-615041EBD185}" type="parTrans" cxnId="{62B6CC49-5915-4B2D-AB5D-B0D2FDD571AE}">
      <dgm:prSet/>
      <dgm:spPr/>
      <dgm:t>
        <a:bodyPr/>
        <a:lstStyle/>
        <a:p>
          <a:endParaRPr lang="en-US"/>
        </a:p>
      </dgm:t>
    </dgm:pt>
    <dgm:pt modelId="{8DCFD9D1-D920-4732-A5C6-249C4038258F}" type="sibTrans" cxnId="{62B6CC49-5915-4B2D-AB5D-B0D2FDD571AE}">
      <dgm:prSet/>
      <dgm:spPr/>
      <dgm:t>
        <a:bodyPr/>
        <a:lstStyle/>
        <a:p>
          <a:endParaRPr lang="en-US"/>
        </a:p>
      </dgm:t>
    </dgm:pt>
    <dgm:pt modelId="{67593437-3F29-488F-8C97-F07714A62228}" type="pres">
      <dgm:prSet presAssocID="{9EF911F7-925F-4678-9B16-3731D5EA841C}" presName="linear" presStyleCnt="0">
        <dgm:presLayoutVars>
          <dgm:animLvl val="lvl"/>
          <dgm:resizeHandles val="exact"/>
        </dgm:presLayoutVars>
      </dgm:prSet>
      <dgm:spPr/>
    </dgm:pt>
    <dgm:pt modelId="{C81D66D2-EBA3-48A1-9939-2A4E4078D76C}" type="pres">
      <dgm:prSet presAssocID="{A39C6641-9F82-4DCF-B13C-9A7C9DD73215}" presName="parentText" presStyleLbl="node1" presStyleIdx="0" presStyleCnt="2">
        <dgm:presLayoutVars>
          <dgm:chMax val="0"/>
          <dgm:bulletEnabled val="1"/>
        </dgm:presLayoutVars>
      </dgm:prSet>
      <dgm:spPr/>
    </dgm:pt>
    <dgm:pt modelId="{F1F30D44-E581-40CC-B2D3-5F6DC978BEC3}" type="pres">
      <dgm:prSet presAssocID="{C73257D4-8D1B-4D2C-83F2-7E40A47A7A6E}" presName="spacer" presStyleCnt="0"/>
      <dgm:spPr/>
    </dgm:pt>
    <dgm:pt modelId="{25A62E0E-257F-4078-A965-C12237A78BA0}" type="pres">
      <dgm:prSet presAssocID="{79215436-CAAC-4B61-B76A-EA85E4D020C2}" presName="parentText" presStyleLbl="node1" presStyleIdx="1" presStyleCnt="2">
        <dgm:presLayoutVars>
          <dgm:chMax val="0"/>
          <dgm:bulletEnabled val="1"/>
        </dgm:presLayoutVars>
      </dgm:prSet>
      <dgm:spPr/>
    </dgm:pt>
  </dgm:ptLst>
  <dgm:cxnLst>
    <dgm:cxn modelId="{2E112426-9F5B-4A73-903F-D4EAAB19E009}" srcId="{9EF911F7-925F-4678-9B16-3731D5EA841C}" destId="{A39C6641-9F82-4DCF-B13C-9A7C9DD73215}" srcOrd="0" destOrd="0" parTransId="{564874C8-A857-4661-9E9D-F503BFFC0657}" sibTransId="{C73257D4-8D1B-4D2C-83F2-7E40A47A7A6E}"/>
    <dgm:cxn modelId="{62B6CC49-5915-4B2D-AB5D-B0D2FDD571AE}" srcId="{9EF911F7-925F-4678-9B16-3731D5EA841C}" destId="{79215436-CAAC-4B61-B76A-EA85E4D020C2}" srcOrd="1" destOrd="0" parTransId="{1D8D4810-38A2-412B-B57D-615041EBD185}" sibTransId="{8DCFD9D1-D920-4732-A5C6-249C4038258F}"/>
    <dgm:cxn modelId="{8EEBAFD0-2D42-4C64-88D7-B9288138D545}" type="presOf" srcId="{9EF911F7-925F-4678-9B16-3731D5EA841C}" destId="{67593437-3F29-488F-8C97-F07714A62228}" srcOrd="0" destOrd="0" presId="urn:microsoft.com/office/officeart/2005/8/layout/vList2"/>
    <dgm:cxn modelId="{9169D0D5-BAA2-45DD-BA38-1FEA030509A5}" type="presOf" srcId="{79215436-CAAC-4B61-B76A-EA85E4D020C2}" destId="{25A62E0E-257F-4078-A965-C12237A78BA0}" srcOrd="0" destOrd="0" presId="urn:microsoft.com/office/officeart/2005/8/layout/vList2"/>
    <dgm:cxn modelId="{949E35EE-D343-43BC-AB3B-9529CA703E8E}" type="presOf" srcId="{A39C6641-9F82-4DCF-B13C-9A7C9DD73215}" destId="{C81D66D2-EBA3-48A1-9939-2A4E4078D76C}" srcOrd="0" destOrd="0" presId="urn:microsoft.com/office/officeart/2005/8/layout/vList2"/>
    <dgm:cxn modelId="{07F6994C-4438-4819-997D-1E027D3265DB}" type="presParOf" srcId="{67593437-3F29-488F-8C97-F07714A62228}" destId="{C81D66D2-EBA3-48A1-9939-2A4E4078D76C}" srcOrd="0" destOrd="0" presId="urn:microsoft.com/office/officeart/2005/8/layout/vList2"/>
    <dgm:cxn modelId="{02555C6A-CF44-4E94-86B3-E911774D4E09}" type="presParOf" srcId="{67593437-3F29-488F-8C97-F07714A62228}" destId="{F1F30D44-E581-40CC-B2D3-5F6DC978BEC3}" srcOrd="1" destOrd="0" presId="urn:microsoft.com/office/officeart/2005/8/layout/vList2"/>
    <dgm:cxn modelId="{95B7E5D1-0AE6-4439-9D50-1B4541AA9D66}" type="presParOf" srcId="{67593437-3F29-488F-8C97-F07714A62228}" destId="{25A62E0E-257F-4078-A965-C12237A78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B77679-7D41-4C53-BF0F-7203915D74D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4BDEE14-2198-495E-927B-545D559D1EFD}">
      <dgm:prSet/>
      <dgm:spPr/>
      <dgm:t>
        <a:bodyPr/>
        <a:lstStyle/>
        <a:p>
          <a:r>
            <a:rPr lang="en-US"/>
            <a:t>Datasets Used:</a:t>
          </a:r>
        </a:p>
      </dgm:t>
    </dgm:pt>
    <dgm:pt modelId="{2D5797D5-803C-48D0-A010-8D8F5BF33920}" type="parTrans" cxnId="{F42FCDAD-CC64-4979-B86C-915B97C022E0}">
      <dgm:prSet/>
      <dgm:spPr/>
      <dgm:t>
        <a:bodyPr/>
        <a:lstStyle/>
        <a:p>
          <a:endParaRPr lang="en-US"/>
        </a:p>
      </dgm:t>
    </dgm:pt>
    <dgm:pt modelId="{CEF7860E-6F7B-4C77-ACA9-0B883CB49925}" type="sibTrans" cxnId="{F42FCDAD-CC64-4979-B86C-915B97C022E0}">
      <dgm:prSet/>
      <dgm:spPr/>
      <dgm:t>
        <a:bodyPr/>
        <a:lstStyle/>
        <a:p>
          <a:endParaRPr lang="en-US"/>
        </a:p>
      </dgm:t>
    </dgm:pt>
    <dgm:pt modelId="{94C85A5D-52D8-4DE0-BE7B-6138F0529E1B}">
      <dgm:prSet/>
      <dgm:spPr/>
      <dgm:t>
        <a:bodyPr/>
        <a:lstStyle/>
        <a:p>
          <a:r>
            <a:rPr lang="en-US"/>
            <a:t>Nobel Prize Dataset from Kaggle.</a:t>
          </a:r>
        </a:p>
      </dgm:t>
    </dgm:pt>
    <dgm:pt modelId="{5E83120C-4657-4687-BE7C-2A6FFF2D54F4}" type="parTrans" cxnId="{FFD839B1-0F1E-4553-BFFB-64BFA5F64F4B}">
      <dgm:prSet/>
      <dgm:spPr/>
      <dgm:t>
        <a:bodyPr/>
        <a:lstStyle/>
        <a:p>
          <a:endParaRPr lang="en-US"/>
        </a:p>
      </dgm:t>
    </dgm:pt>
    <dgm:pt modelId="{6AC39D50-8E96-4532-96DB-C6618D462296}" type="sibTrans" cxnId="{FFD839B1-0F1E-4553-BFFB-64BFA5F64F4B}">
      <dgm:prSet/>
      <dgm:spPr/>
      <dgm:t>
        <a:bodyPr/>
        <a:lstStyle/>
        <a:p>
          <a:endParaRPr lang="en-US"/>
        </a:p>
      </dgm:t>
    </dgm:pt>
    <dgm:pt modelId="{A30B9475-1BDC-41B2-848D-00D08A6AC2AC}">
      <dgm:prSet/>
      <dgm:spPr/>
      <dgm:t>
        <a:bodyPr/>
        <a:lstStyle/>
        <a:p>
          <a:r>
            <a:rPr lang="en-US"/>
            <a:t>Historical population data for per capita calculations.</a:t>
          </a:r>
        </a:p>
      </dgm:t>
    </dgm:pt>
    <dgm:pt modelId="{3404460B-4626-414A-A5FA-7E43F212061C}" type="parTrans" cxnId="{D061FC77-DC98-4CE2-A08E-D8CE559F96FB}">
      <dgm:prSet/>
      <dgm:spPr/>
      <dgm:t>
        <a:bodyPr/>
        <a:lstStyle/>
        <a:p>
          <a:endParaRPr lang="en-US"/>
        </a:p>
      </dgm:t>
    </dgm:pt>
    <dgm:pt modelId="{E9A906EA-9174-4D4D-BCEA-1946BF7530E9}" type="sibTrans" cxnId="{D061FC77-DC98-4CE2-A08E-D8CE559F96FB}">
      <dgm:prSet/>
      <dgm:spPr/>
      <dgm:t>
        <a:bodyPr/>
        <a:lstStyle/>
        <a:p>
          <a:endParaRPr lang="en-US"/>
        </a:p>
      </dgm:t>
    </dgm:pt>
    <dgm:pt modelId="{B5C418B4-5176-4CD6-BEF7-FD4F0A3A901B}">
      <dgm:prSet/>
      <dgm:spPr/>
      <dgm:t>
        <a:bodyPr/>
        <a:lstStyle/>
        <a:p>
          <a:r>
            <a:rPr lang="en-US"/>
            <a:t>Additional databases for population.</a:t>
          </a:r>
        </a:p>
      </dgm:t>
    </dgm:pt>
    <dgm:pt modelId="{B83FE99C-F00C-42D0-AE03-24505D3FCAFF}" type="parTrans" cxnId="{0FABF4E0-501E-462D-8081-E8E4EBB7F29D}">
      <dgm:prSet/>
      <dgm:spPr/>
      <dgm:t>
        <a:bodyPr/>
        <a:lstStyle/>
        <a:p>
          <a:endParaRPr lang="en-US"/>
        </a:p>
      </dgm:t>
    </dgm:pt>
    <dgm:pt modelId="{AFD1CCBB-815D-4655-90C3-BB0C4635C53C}" type="sibTrans" cxnId="{0FABF4E0-501E-462D-8081-E8E4EBB7F29D}">
      <dgm:prSet/>
      <dgm:spPr/>
      <dgm:t>
        <a:bodyPr/>
        <a:lstStyle/>
        <a:p>
          <a:endParaRPr lang="en-US"/>
        </a:p>
      </dgm:t>
    </dgm:pt>
    <dgm:pt modelId="{400D1BD7-1594-41BE-B0D3-40DE2D2B54F3}">
      <dgm:prSet/>
      <dgm:spPr/>
      <dgm:t>
        <a:bodyPr/>
        <a:lstStyle/>
        <a:p>
          <a:r>
            <a:rPr lang="en-US"/>
            <a:t>Notes: Supplementary data enhances insights into demographics.</a:t>
          </a:r>
        </a:p>
      </dgm:t>
    </dgm:pt>
    <dgm:pt modelId="{AC6B61A0-F2BA-41A3-A14A-64358C7CF4F6}" type="parTrans" cxnId="{3FBC5207-CC9D-4A62-BBE7-E02982FB054A}">
      <dgm:prSet/>
      <dgm:spPr/>
      <dgm:t>
        <a:bodyPr/>
        <a:lstStyle/>
        <a:p>
          <a:endParaRPr lang="en-US"/>
        </a:p>
      </dgm:t>
    </dgm:pt>
    <dgm:pt modelId="{C90DADCD-013D-4699-B38C-95C3E5CA87E9}" type="sibTrans" cxnId="{3FBC5207-CC9D-4A62-BBE7-E02982FB054A}">
      <dgm:prSet/>
      <dgm:spPr/>
      <dgm:t>
        <a:bodyPr/>
        <a:lstStyle/>
        <a:p>
          <a:endParaRPr lang="en-US"/>
        </a:p>
      </dgm:t>
    </dgm:pt>
    <dgm:pt modelId="{02482DEB-C5C4-45EB-AAAB-2D59F0DFB059}" type="pres">
      <dgm:prSet presAssocID="{CDB77679-7D41-4C53-BF0F-7203915D74DA}" presName="linear" presStyleCnt="0">
        <dgm:presLayoutVars>
          <dgm:animLvl val="lvl"/>
          <dgm:resizeHandles val="exact"/>
        </dgm:presLayoutVars>
      </dgm:prSet>
      <dgm:spPr/>
    </dgm:pt>
    <dgm:pt modelId="{53B2061F-EC5D-40CE-A2FB-7C4C1F4CF45F}" type="pres">
      <dgm:prSet presAssocID="{24BDEE14-2198-495E-927B-545D559D1EFD}" presName="parentText" presStyleLbl="node1" presStyleIdx="0" presStyleCnt="2">
        <dgm:presLayoutVars>
          <dgm:chMax val="0"/>
          <dgm:bulletEnabled val="1"/>
        </dgm:presLayoutVars>
      </dgm:prSet>
      <dgm:spPr/>
    </dgm:pt>
    <dgm:pt modelId="{DBC1487E-4A14-4777-85F5-E68CF7DCB7DB}" type="pres">
      <dgm:prSet presAssocID="{24BDEE14-2198-495E-927B-545D559D1EFD}" presName="childText" presStyleLbl="revTx" presStyleIdx="0" presStyleCnt="1">
        <dgm:presLayoutVars>
          <dgm:bulletEnabled val="1"/>
        </dgm:presLayoutVars>
      </dgm:prSet>
      <dgm:spPr/>
    </dgm:pt>
    <dgm:pt modelId="{FCC23969-E4D4-4095-87A1-AD84752A1E47}" type="pres">
      <dgm:prSet presAssocID="{400D1BD7-1594-41BE-B0D3-40DE2D2B54F3}" presName="parentText" presStyleLbl="node1" presStyleIdx="1" presStyleCnt="2">
        <dgm:presLayoutVars>
          <dgm:chMax val="0"/>
          <dgm:bulletEnabled val="1"/>
        </dgm:presLayoutVars>
      </dgm:prSet>
      <dgm:spPr/>
    </dgm:pt>
  </dgm:ptLst>
  <dgm:cxnLst>
    <dgm:cxn modelId="{3FBC5207-CC9D-4A62-BBE7-E02982FB054A}" srcId="{CDB77679-7D41-4C53-BF0F-7203915D74DA}" destId="{400D1BD7-1594-41BE-B0D3-40DE2D2B54F3}" srcOrd="1" destOrd="0" parTransId="{AC6B61A0-F2BA-41A3-A14A-64358C7CF4F6}" sibTransId="{C90DADCD-013D-4699-B38C-95C3E5CA87E9}"/>
    <dgm:cxn modelId="{EC273F4A-9255-430E-9E8D-7F64224DDE70}" type="presOf" srcId="{B5C418B4-5176-4CD6-BEF7-FD4F0A3A901B}" destId="{DBC1487E-4A14-4777-85F5-E68CF7DCB7DB}" srcOrd="0" destOrd="2" presId="urn:microsoft.com/office/officeart/2005/8/layout/vList2"/>
    <dgm:cxn modelId="{A583CE73-DB8C-42B6-B8B4-95801EA64FB8}" type="presOf" srcId="{400D1BD7-1594-41BE-B0D3-40DE2D2B54F3}" destId="{FCC23969-E4D4-4095-87A1-AD84752A1E47}" srcOrd="0" destOrd="0" presId="urn:microsoft.com/office/officeart/2005/8/layout/vList2"/>
    <dgm:cxn modelId="{D061FC77-DC98-4CE2-A08E-D8CE559F96FB}" srcId="{24BDEE14-2198-495E-927B-545D559D1EFD}" destId="{A30B9475-1BDC-41B2-848D-00D08A6AC2AC}" srcOrd="1" destOrd="0" parTransId="{3404460B-4626-414A-A5FA-7E43F212061C}" sibTransId="{E9A906EA-9174-4D4D-BCEA-1946BF7530E9}"/>
    <dgm:cxn modelId="{F42FCDAD-CC64-4979-B86C-915B97C022E0}" srcId="{CDB77679-7D41-4C53-BF0F-7203915D74DA}" destId="{24BDEE14-2198-495E-927B-545D559D1EFD}" srcOrd="0" destOrd="0" parTransId="{2D5797D5-803C-48D0-A010-8D8F5BF33920}" sibTransId="{CEF7860E-6F7B-4C77-ACA9-0B883CB49925}"/>
    <dgm:cxn modelId="{FFD839B1-0F1E-4553-BFFB-64BFA5F64F4B}" srcId="{24BDEE14-2198-495E-927B-545D559D1EFD}" destId="{94C85A5D-52D8-4DE0-BE7B-6138F0529E1B}" srcOrd="0" destOrd="0" parTransId="{5E83120C-4657-4687-BE7C-2A6FFF2D54F4}" sibTransId="{6AC39D50-8E96-4532-96DB-C6618D462296}"/>
    <dgm:cxn modelId="{56CC39C6-AE2C-4F05-AC71-043254765A78}" type="presOf" srcId="{CDB77679-7D41-4C53-BF0F-7203915D74DA}" destId="{02482DEB-C5C4-45EB-AAAB-2D59F0DFB059}" srcOrd="0" destOrd="0" presId="urn:microsoft.com/office/officeart/2005/8/layout/vList2"/>
    <dgm:cxn modelId="{69AD40D4-BB73-440D-8414-6023DA75F6D0}" type="presOf" srcId="{94C85A5D-52D8-4DE0-BE7B-6138F0529E1B}" destId="{DBC1487E-4A14-4777-85F5-E68CF7DCB7DB}" srcOrd="0" destOrd="0" presId="urn:microsoft.com/office/officeart/2005/8/layout/vList2"/>
    <dgm:cxn modelId="{0FABF4E0-501E-462D-8081-E8E4EBB7F29D}" srcId="{24BDEE14-2198-495E-927B-545D559D1EFD}" destId="{B5C418B4-5176-4CD6-BEF7-FD4F0A3A901B}" srcOrd="2" destOrd="0" parTransId="{B83FE99C-F00C-42D0-AE03-24505D3FCAFF}" sibTransId="{AFD1CCBB-815D-4655-90C3-BB0C4635C53C}"/>
    <dgm:cxn modelId="{48A202F0-E64B-49B3-B5C1-61C20F16D0CF}" type="presOf" srcId="{A30B9475-1BDC-41B2-848D-00D08A6AC2AC}" destId="{DBC1487E-4A14-4777-85F5-E68CF7DCB7DB}" srcOrd="0" destOrd="1" presId="urn:microsoft.com/office/officeart/2005/8/layout/vList2"/>
    <dgm:cxn modelId="{A1F241F4-501C-4464-91C1-4B2D30C52663}" type="presOf" srcId="{24BDEE14-2198-495E-927B-545D559D1EFD}" destId="{53B2061F-EC5D-40CE-A2FB-7C4C1F4CF45F}" srcOrd="0" destOrd="0" presId="urn:microsoft.com/office/officeart/2005/8/layout/vList2"/>
    <dgm:cxn modelId="{670AB2D9-D27E-49B1-95B9-4591DF1822CF}" type="presParOf" srcId="{02482DEB-C5C4-45EB-AAAB-2D59F0DFB059}" destId="{53B2061F-EC5D-40CE-A2FB-7C4C1F4CF45F}" srcOrd="0" destOrd="0" presId="urn:microsoft.com/office/officeart/2005/8/layout/vList2"/>
    <dgm:cxn modelId="{00B0785A-516B-4DA4-8E23-43636E626712}" type="presParOf" srcId="{02482DEB-C5C4-45EB-AAAB-2D59F0DFB059}" destId="{DBC1487E-4A14-4777-85F5-E68CF7DCB7DB}" srcOrd="1" destOrd="0" presId="urn:microsoft.com/office/officeart/2005/8/layout/vList2"/>
    <dgm:cxn modelId="{A02C3224-26A8-4566-BAF7-E2199292FC26}" type="presParOf" srcId="{02482DEB-C5C4-45EB-AAAB-2D59F0DFB059}" destId="{FCC23969-E4D4-4095-87A1-AD84752A1E4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1BE0D0-B829-4429-8F6E-A8C50B1BE4F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F7A8380-0E34-4A01-B419-CDED8CAA6DBA}">
      <dgm:prSet/>
      <dgm:spPr/>
      <dgm:t>
        <a:bodyPr/>
        <a:lstStyle/>
        <a:p>
          <a:r>
            <a:rPr lang="en-US"/>
            <a:t>Standardization Steps:</a:t>
          </a:r>
        </a:p>
      </dgm:t>
    </dgm:pt>
    <dgm:pt modelId="{8B1E4364-6652-4333-A3C7-4475E5B0B382}" type="parTrans" cxnId="{2CD28096-63A7-44F6-88BA-C4952CC0FFEF}">
      <dgm:prSet/>
      <dgm:spPr/>
      <dgm:t>
        <a:bodyPr/>
        <a:lstStyle/>
        <a:p>
          <a:endParaRPr lang="en-US"/>
        </a:p>
      </dgm:t>
    </dgm:pt>
    <dgm:pt modelId="{A1A031D2-6628-4DDA-B4F5-F56E0E8CB31A}" type="sibTrans" cxnId="{2CD28096-63A7-44F6-88BA-C4952CC0FFEF}">
      <dgm:prSet/>
      <dgm:spPr/>
      <dgm:t>
        <a:bodyPr/>
        <a:lstStyle/>
        <a:p>
          <a:endParaRPr lang="en-US"/>
        </a:p>
      </dgm:t>
    </dgm:pt>
    <dgm:pt modelId="{A336E583-2FF3-4822-908E-A115BE6BF2CA}">
      <dgm:prSet/>
      <dgm:spPr/>
      <dgm:t>
        <a:bodyPr/>
        <a:lstStyle/>
        <a:p>
          <a:r>
            <a:rPr lang="en-US"/>
            <a:t>- Handled missing values.</a:t>
          </a:r>
        </a:p>
      </dgm:t>
    </dgm:pt>
    <dgm:pt modelId="{EB75E7ED-C04E-4D80-9FC2-F3A75BEC9013}" type="parTrans" cxnId="{27F22A83-492F-4E19-8041-3F992B926EB7}">
      <dgm:prSet/>
      <dgm:spPr/>
      <dgm:t>
        <a:bodyPr/>
        <a:lstStyle/>
        <a:p>
          <a:endParaRPr lang="en-US"/>
        </a:p>
      </dgm:t>
    </dgm:pt>
    <dgm:pt modelId="{7566EE4A-C4E5-4031-82BB-63ED878358F7}" type="sibTrans" cxnId="{27F22A83-492F-4E19-8041-3F992B926EB7}">
      <dgm:prSet/>
      <dgm:spPr/>
      <dgm:t>
        <a:bodyPr/>
        <a:lstStyle/>
        <a:p>
          <a:endParaRPr lang="en-US"/>
        </a:p>
      </dgm:t>
    </dgm:pt>
    <dgm:pt modelId="{821F5AF3-4C58-4015-B0FD-F95BFE52D351}">
      <dgm:prSet/>
      <dgm:spPr/>
      <dgm:t>
        <a:bodyPr/>
        <a:lstStyle/>
        <a:p>
          <a:r>
            <a:rPr lang="en-US"/>
            <a:t>- Normalized country names.</a:t>
          </a:r>
        </a:p>
      </dgm:t>
    </dgm:pt>
    <dgm:pt modelId="{5F7914D9-6345-4664-8848-37F087440557}" type="parTrans" cxnId="{E22D81B4-39EE-45A1-9E2D-DECCA839A087}">
      <dgm:prSet/>
      <dgm:spPr/>
      <dgm:t>
        <a:bodyPr/>
        <a:lstStyle/>
        <a:p>
          <a:endParaRPr lang="en-US"/>
        </a:p>
      </dgm:t>
    </dgm:pt>
    <dgm:pt modelId="{2CC3C81A-CD0D-44A5-AF7A-80A35D2C9F1C}" type="sibTrans" cxnId="{E22D81B4-39EE-45A1-9E2D-DECCA839A087}">
      <dgm:prSet/>
      <dgm:spPr/>
      <dgm:t>
        <a:bodyPr/>
        <a:lstStyle/>
        <a:p>
          <a:endParaRPr lang="en-US"/>
        </a:p>
      </dgm:t>
    </dgm:pt>
    <dgm:pt modelId="{91AFD87A-8C79-414A-9282-AF05644F6142}">
      <dgm:prSet/>
      <dgm:spPr/>
      <dgm:t>
        <a:bodyPr/>
        <a:lstStyle/>
        <a:p>
          <a:r>
            <a:rPr lang="en-US"/>
            <a:t>- Standardized date formats.</a:t>
          </a:r>
        </a:p>
      </dgm:t>
    </dgm:pt>
    <dgm:pt modelId="{47691312-FC7E-468F-8449-5EFD342D608D}" type="parTrans" cxnId="{6050D545-CC2E-4F2F-BCBF-5D3120A01E9A}">
      <dgm:prSet/>
      <dgm:spPr/>
      <dgm:t>
        <a:bodyPr/>
        <a:lstStyle/>
        <a:p>
          <a:endParaRPr lang="en-US"/>
        </a:p>
      </dgm:t>
    </dgm:pt>
    <dgm:pt modelId="{2E737820-D918-4FFD-BF39-1145F593C632}" type="sibTrans" cxnId="{6050D545-CC2E-4F2F-BCBF-5D3120A01E9A}">
      <dgm:prSet/>
      <dgm:spPr/>
      <dgm:t>
        <a:bodyPr/>
        <a:lstStyle/>
        <a:p>
          <a:endParaRPr lang="en-US"/>
        </a:p>
      </dgm:t>
    </dgm:pt>
    <dgm:pt modelId="{B1B19549-338D-4FEF-9B6A-101AE7E0C6BF}">
      <dgm:prSet/>
      <dgm:spPr/>
      <dgm:t>
        <a:bodyPr/>
        <a:lstStyle/>
        <a:p>
          <a:r>
            <a:rPr lang="en-US"/>
            <a:t>Tools Used: Python libraries like Pandas and NumPy.</a:t>
          </a:r>
        </a:p>
      </dgm:t>
    </dgm:pt>
    <dgm:pt modelId="{F27E2A49-F82C-4DFA-AFBD-B231BC83CEB6}" type="parTrans" cxnId="{9B649B2B-BF8D-4552-B868-6DA22254E7EE}">
      <dgm:prSet/>
      <dgm:spPr/>
      <dgm:t>
        <a:bodyPr/>
        <a:lstStyle/>
        <a:p>
          <a:endParaRPr lang="en-US"/>
        </a:p>
      </dgm:t>
    </dgm:pt>
    <dgm:pt modelId="{163BCA2D-7452-4EDD-87C7-CF12DFA83D3D}" type="sibTrans" cxnId="{9B649B2B-BF8D-4552-B868-6DA22254E7EE}">
      <dgm:prSet/>
      <dgm:spPr/>
      <dgm:t>
        <a:bodyPr/>
        <a:lstStyle/>
        <a:p>
          <a:endParaRPr lang="en-US"/>
        </a:p>
      </dgm:t>
    </dgm:pt>
    <dgm:pt modelId="{E8F38D5A-A63F-4670-AB36-FCCC9B3EB3B9}" type="pres">
      <dgm:prSet presAssocID="{C51BE0D0-B829-4429-8F6E-A8C50B1BE4F6}" presName="linear" presStyleCnt="0">
        <dgm:presLayoutVars>
          <dgm:animLvl val="lvl"/>
          <dgm:resizeHandles val="exact"/>
        </dgm:presLayoutVars>
      </dgm:prSet>
      <dgm:spPr/>
    </dgm:pt>
    <dgm:pt modelId="{494B399D-41CB-4A15-9831-DC2720FCCCF4}" type="pres">
      <dgm:prSet presAssocID="{2F7A8380-0E34-4A01-B419-CDED8CAA6DBA}" presName="parentText" presStyleLbl="node1" presStyleIdx="0" presStyleCnt="5">
        <dgm:presLayoutVars>
          <dgm:chMax val="0"/>
          <dgm:bulletEnabled val="1"/>
        </dgm:presLayoutVars>
      </dgm:prSet>
      <dgm:spPr/>
    </dgm:pt>
    <dgm:pt modelId="{864B4044-2D6C-4286-A8DE-5987E101965F}" type="pres">
      <dgm:prSet presAssocID="{A1A031D2-6628-4DDA-B4F5-F56E0E8CB31A}" presName="spacer" presStyleCnt="0"/>
      <dgm:spPr/>
    </dgm:pt>
    <dgm:pt modelId="{C6A15A70-C468-4221-A2F0-EAFD9586A8F3}" type="pres">
      <dgm:prSet presAssocID="{A336E583-2FF3-4822-908E-A115BE6BF2CA}" presName="parentText" presStyleLbl="node1" presStyleIdx="1" presStyleCnt="5">
        <dgm:presLayoutVars>
          <dgm:chMax val="0"/>
          <dgm:bulletEnabled val="1"/>
        </dgm:presLayoutVars>
      </dgm:prSet>
      <dgm:spPr/>
    </dgm:pt>
    <dgm:pt modelId="{F0F473C1-B24F-46A9-AF2D-D76D7C314655}" type="pres">
      <dgm:prSet presAssocID="{7566EE4A-C4E5-4031-82BB-63ED878358F7}" presName="spacer" presStyleCnt="0"/>
      <dgm:spPr/>
    </dgm:pt>
    <dgm:pt modelId="{CE193035-2966-4068-A612-459DC2FAFB6A}" type="pres">
      <dgm:prSet presAssocID="{821F5AF3-4C58-4015-B0FD-F95BFE52D351}" presName="parentText" presStyleLbl="node1" presStyleIdx="2" presStyleCnt="5">
        <dgm:presLayoutVars>
          <dgm:chMax val="0"/>
          <dgm:bulletEnabled val="1"/>
        </dgm:presLayoutVars>
      </dgm:prSet>
      <dgm:spPr/>
    </dgm:pt>
    <dgm:pt modelId="{C3B3DFB3-B55B-427A-BDF7-43B381F0D098}" type="pres">
      <dgm:prSet presAssocID="{2CC3C81A-CD0D-44A5-AF7A-80A35D2C9F1C}" presName="spacer" presStyleCnt="0"/>
      <dgm:spPr/>
    </dgm:pt>
    <dgm:pt modelId="{9F1A2D1D-B1ED-49D3-8082-90A55E76FCDC}" type="pres">
      <dgm:prSet presAssocID="{91AFD87A-8C79-414A-9282-AF05644F6142}" presName="parentText" presStyleLbl="node1" presStyleIdx="3" presStyleCnt="5">
        <dgm:presLayoutVars>
          <dgm:chMax val="0"/>
          <dgm:bulletEnabled val="1"/>
        </dgm:presLayoutVars>
      </dgm:prSet>
      <dgm:spPr/>
    </dgm:pt>
    <dgm:pt modelId="{29256913-195F-493A-9D7F-DC5AB1E1F93D}" type="pres">
      <dgm:prSet presAssocID="{2E737820-D918-4FFD-BF39-1145F593C632}" presName="spacer" presStyleCnt="0"/>
      <dgm:spPr/>
    </dgm:pt>
    <dgm:pt modelId="{31E9C43F-8993-4396-AA5A-55F9B7603E24}" type="pres">
      <dgm:prSet presAssocID="{B1B19549-338D-4FEF-9B6A-101AE7E0C6BF}" presName="parentText" presStyleLbl="node1" presStyleIdx="4" presStyleCnt="5">
        <dgm:presLayoutVars>
          <dgm:chMax val="0"/>
          <dgm:bulletEnabled val="1"/>
        </dgm:presLayoutVars>
      </dgm:prSet>
      <dgm:spPr/>
    </dgm:pt>
  </dgm:ptLst>
  <dgm:cxnLst>
    <dgm:cxn modelId="{E1437101-15C8-4A4D-8277-7FE1E7C9AB1B}" type="presOf" srcId="{2F7A8380-0E34-4A01-B419-CDED8CAA6DBA}" destId="{494B399D-41CB-4A15-9831-DC2720FCCCF4}" srcOrd="0" destOrd="0" presId="urn:microsoft.com/office/officeart/2005/8/layout/vList2"/>
    <dgm:cxn modelId="{9B649B2B-BF8D-4552-B868-6DA22254E7EE}" srcId="{C51BE0D0-B829-4429-8F6E-A8C50B1BE4F6}" destId="{B1B19549-338D-4FEF-9B6A-101AE7E0C6BF}" srcOrd="4" destOrd="0" parTransId="{F27E2A49-F82C-4DFA-AFBD-B231BC83CEB6}" sibTransId="{163BCA2D-7452-4EDD-87C7-CF12DFA83D3D}"/>
    <dgm:cxn modelId="{6050D545-CC2E-4F2F-BCBF-5D3120A01E9A}" srcId="{C51BE0D0-B829-4429-8F6E-A8C50B1BE4F6}" destId="{91AFD87A-8C79-414A-9282-AF05644F6142}" srcOrd="3" destOrd="0" parTransId="{47691312-FC7E-468F-8449-5EFD342D608D}" sibTransId="{2E737820-D918-4FFD-BF39-1145F593C632}"/>
    <dgm:cxn modelId="{F1D98D6E-5B63-4C63-B72B-CA6DA794BE10}" type="presOf" srcId="{91AFD87A-8C79-414A-9282-AF05644F6142}" destId="{9F1A2D1D-B1ED-49D3-8082-90A55E76FCDC}" srcOrd="0" destOrd="0" presId="urn:microsoft.com/office/officeart/2005/8/layout/vList2"/>
    <dgm:cxn modelId="{27F22A83-492F-4E19-8041-3F992B926EB7}" srcId="{C51BE0D0-B829-4429-8F6E-A8C50B1BE4F6}" destId="{A336E583-2FF3-4822-908E-A115BE6BF2CA}" srcOrd="1" destOrd="0" parTransId="{EB75E7ED-C04E-4D80-9FC2-F3A75BEC9013}" sibTransId="{7566EE4A-C4E5-4031-82BB-63ED878358F7}"/>
    <dgm:cxn modelId="{D0BE9D8A-4381-4628-925E-8060C6013168}" type="presOf" srcId="{B1B19549-338D-4FEF-9B6A-101AE7E0C6BF}" destId="{31E9C43F-8993-4396-AA5A-55F9B7603E24}" srcOrd="0" destOrd="0" presId="urn:microsoft.com/office/officeart/2005/8/layout/vList2"/>
    <dgm:cxn modelId="{2CD28096-63A7-44F6-88BA-C4952CC0FFEF}" srcId="{C51BE0D0-B829-4429-8F6E-A8C50B1BE4F6}" destId="{2F7A8380-0E34-4A01-B419-CDED8CAA6DBA}" srcOrd="0" destOrd="0" parTransId="{8B1E4364-6652-4333-A3C7-4475E5B0B382}" sibTransId="{A1A031D2-6628-4DDA-B4F5-F56E0E8CB31A}"/>
    <dgm:cxn modelId="{49D0AEB2-A832-46EE-BCEC-B5EF778613E7}" type="presOf" srcId="{C51BE0D0-B829-4429-8F6E-A8C50B1BE4F6}" destId="{E8F38D5A-A63F-4670-AB36-FCCC9B3EB3B9}" srcOrd="0" destOrd="0" presId="urn:microsoft.com/office/officeart/2005/8/layout/vList2"/>
    <dgm:cxn modelId="{E22D81B4-39EE-45A1-9E2D-DECCA839A087}" srcId="{C51BE0D0-B829-4429-8F6E-A8C50B1BE4F6}" destId="{821F5AF3-4C58-4015-B0FD-F95BFE52D351}" srcOrd="2" destOrd="0" parTransId="{5F7914D9-6345-4664-8848-37F087440557}" sibTransId="{2CC3C81A-CD0D-44A5-AF7A-80A35D2C9F1C}"/>
    <dgm:cxn modelId="{3D82D1C2-32D9-4FD7-A781-04BD8269CBFE}" type="presOf" srcId="{A336E583-2FF3-4822-908E-A115BE6BF2CA}" destId="{C6A15A70-C468-4221-A2F0-EAFD9586A8F3}" srcOrd="0" destOrd="0" presId="urn:microsoft.com/office/officeart/2005/8/layout/vList2"/>
    <dgm:cxn modelId="{7F12ECF3-1624-458D-AC26-F20790F44E85}" type="presOf" srcId="{821F5AF3-4C58-4015-B0FD-F95BFE52D351}" destId="{CE193035-2966-4068-A612-459DC2FAFB6A}" srcOrd="0" destOrd="0" presId="urn:microsoft.com/office/officeart/2005/8/layout/vList2"/>
    <dgm:cxn modelId="{36A5837B-5FE8-4B65-A62A-F4BF94F548B6}" type="presParOf" srcId="{E8F38D5A-A63F-4670-AB36-FCCC9B3EB3B9}" destId="{494B399D-41CB-4A15-9831-DC2720FCCCF4}" srcOrd="0" destOrd="0" presId="urn:microsoft.com/office/officeart/2005/8/layout/vList2"/>
    <dgm:cxn modelId="{F18A043C-21D1-454C-94B2-6B437A7B80BE}" type="presParOf" srcId="{E8F38D5A-A63F-4670-AB36-FCCC9B3EB3B9}" destId="{864B4044-2D6C-4286-A8DE-5987E101965F}" srcOrd="1" destOrd="0" presId="urn:microsoft.com/office/officeart/2005/8/layout/vList2"/>
    <dgm:cxn modelId="{355E8C01-43F2-4F28-AEE4-1A614E6616B1}" type="presParOf" srcId="{E8F38D5A-A63F-4670-AB36-FCCC9B3EB3B9}" destId="{C6A15A70-C468-4221-A2F0-EAFD9586A8F3}" srcOrd="2" destOrd="0" presId="urn:microsoft.com/office/officeart/2005/8/layout/vList2"/>
    <dgm:cxn modelId="{7C6CD3F6-2AD4-4F78-AE8E-E2CF1C5B5ED2}" type="presParOf" srcId="{E8F38D5A-A63F-4670-AB36-FCCC9B3EB3B9}" destId="{F0F473C1-B24F-46A9-AF2D-D76D7C314655}" srcOrd="3" destOrd="0" presId="urn:microsoft.com/office/officeart/2005/8/layout/vList2"/>
    <dgm:cxn modelId="{24CE33F5-CBB7-412A-9555-DD31CE939429}" type="presParOf" srcId="{E8F38D5A-A63F-4670-AB36-FCCC9B3EB3B9}" destId="{CE193035-2966-4068-A612-459DC2FAFB6A}" srcOrd="4" destOrd="0" presId="urn:microsoft.com/office/officeart/2005/8/layout/vList2"/>
    <dgm:cxn modelId="{B8B830A3-C76B-4F19-9034-A61058DCA6E6}" type="presParOf" srcId="{E8F38D5A-A63F-4670-AB36-FCCC9B3EB3B9}" destId="{C3B3DFB3-B55B-427A-BDF7-43B381F0D098}" srcOrd="5" destOrd="0" presId="urn:microsoft.com/office/officeart/2005/8/layout/vList2"/>
    <dgm:cxn modelId="{2EF433C4-A2A5-4827-8C8E-0993739A47BD}" type="presParOf" srcId="{E8F38D5A-A63F-4670-AB36-FCCC9B3EB3B9}" destId="{9F1A2D1D-B1ED-49D3-8082-90A55E76FCDC}" srcOrd="6" destOrd="0" presId="urn:microsoft.com/office/officeart/2005/8/layout/vList2"/>
    <dgm:cxn modelId="{82DD3BC0-444E-4896-BB88-7DB6627C8B0C}" type="presParOf" srcId="{E8F38D5A-A63F-4670-AB36-FCCC9B3EB3B9}" destId="{29256913-195F-493A-9D7F-DC5AB1E1F93D}" srcOrd="7" destOrd="0" presId="urn:microsoft.com/office/officeart/2005/8/layout/vList2"/>
    <dgm:cxn modelId="{39BBF84F-D129-4153-A1F8-D107E97E3FC0}" type="presParOf" srcId="{E8F38D5A-A63F-4670-AB36-FCCC9B3EB3B9}" destId="{31E9C43F-8993-4396-AA5A-55F9B7603E2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34EAD7-C366-45C2-BFEC-003466B9EFDE}"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C468DF79-C2F3-4A82-8578-F3EC022A397B}">
      <dgm:prSet/>
      <dgm:spPr/>
      <dgm:t>
        <a:bodyPr/>
        <a:lstStyle/>
        <a:p>
          <a:r>
            <a:rPr lang="en-US"/>
            <a:t>Steps Involved:</a:t>
          </a:r>
        </a:p>
      </dgm:t>
    </dgm:pt>
    <dgm:pt modelId="{224E4FC7-F524-4018-BBF5-378F8DA500B8}" type="parTrans" cxnId="{6DB85920-8394-4D4C-84F4-C26133833917}">
      <dgm:prSet/>
      <dgm:spPr/>
      <dgm:t>
        <a:bodyPr/>
        <a:lstStyle/>
        <a:p>
          <a:endParaRPr lang="en-US"/>
        </a:p>
      </dgm:t>
    </dgm:pt>
    <dgm:pt modelId="{16B1B34E-D988-4A07-8CD3-1D47C140AF14}" type="sibTrans" cxnId="{6DB85920-8394-4D4C-84F4-C26133833917}">
      <dgm:prSet/>
      <dgm:spPr/>
      <dgm:t>
        <a:bodyPr/>
        <a:lstStyle/>
        <a:p>
          <a:endParaRPr lang="en-US"/>
        </a:p>
      </dgm:t>
    </dgm:pt>
    <dgm:pt modelId="{8B3C2631-E363-4B27-AEE5-36B324A4A153}">
      <dgm:prSet/>
      <dgm:spPr/>
      <dgm:t>
        <a:bodyPr/>
        <a:lstStyle/>
        <a:p>
          <a:r>
            <a:rPr lang="en-US"/>
            <a:t>- Tokenization, stopword removal, lemmatization using SpaCy.</a:t>
          </a:r>
        </a:p>
      </dgm:t>
    </dgm:pt>
    <dgm:pt modelId="{C0CEBF16-6268-47A2-A15B-9B0C7F33A747}" type="parTrans" cxnId="{9C7769E4-7823-4639-B5B5-221860DB186B}">
      <dgm:prSet/>
      <dgm:spPr/>
      <dgm:t>
        <a:bodyPr/>
        <a:lstStyle/>
        <a:p>
          <a:endParaRPr lang="en-US"/>
        </a:p>
      </dgm:t>
    </dgm:pt>
    <dgm:pt modelId="{E8409DE8-BDD6-4409-81FD-93190EF4A20E}" type="sibTrans" cxnId="{9C7769E4-7823-4639-B5B5-221860DB186B}">
      <dgm:prSet/>
      <dgm:spPr/>
      <dgm:t>
        <a:bodyPr/>
        <a:lstStyle/>
        <a:p>
          <a:endParaRPr lang="en-US"/>
        </a:p>
      </dgm:t>
    </dgm:pt>
    <dgm:pt modelId="{DF0E1819-A16A-492A-AB53-DAA5145AE382}">
      <dgm:prSet/>
      <dgm:spPr/>
      <dgm:t>
        <a:bodyPr/>
        <a:lstStyle/>
        <a:p>
          <a:r>
            <a:rPr lang="en-US"/>
            <a:t>- Named Entity Recognition (NER) to identify key awards and institutions.</a:t>
          </a:r>
        </a:p>
      </dgm:t>
    </dgm:pt>
    <dgm:pt modelId="{88A952F3-EB3B-4C3E-8142-F374E5B9B693}" type="parTrans" cxnId="{4E18E8C8-6B57-46C7-BCB9-0664E6A2EE2E}">
      <dgm:prSet/>
      <dgm:spPr/>
      <dgm:t>
        <a:bodyPr/>
        <a:lstStyle/>
        <a:p>
          <a:endParaRPr lang="en-US"/>
        </a:p>
      </dgm:t>
    </dgm:pt>
    <dgm:pt modelId="{B9B6AB06-B1A9-42D7-9810-1BA8F1E3C27B}" type="sibTrans" cxnId="{4E18E8C8-6B57-46C7-BCB9-0664E6A2EE2E}">
      <dgm:prSet/>
      <dgm:spPr/>
      <dgm:t>
        <a:bodyPr/>
        <a:lstStyle/>
        <a:p>
          <a:endParaRPr lang="en-US"/>
        </a:p>
      </dgm:t>
    </dgm:pt>
    <dgm:pt modelId="{0A942D13-ABEC-4822-92E9-5FFB9E7E1488}">
      <dgm:prSet/>
      <dgm:spPr/>
      <dgm:t>
        <a:bodyPr/>
        <a:lstStyle/>
        <a:p>
          <a:r>
            <a:rPr lang="en-US"/>
            <a:t>Outcome: Prepared data for deep analysis of institutional affiliations.</a:t>
          </a:r>
        </a:p>
      </dgm:t>
    </dgm:pt>
    <dgm:pt modelId="{20406D3E-9F83-45EA-9E66-4BCF90800101}" type="parTrans" cxnId="{69F2F22B-33C5-456A-9B26-37B2B355F485}">
      <dgm:prSet/>
      <dgm:spPr/>
      <dgm:t>
        <a:bodyPr/>
        <a:lstStyle/>
        <a:p>
          <a:endParaRPr lang="en-US"/>
        </a:p>
      </dgm:t>
    </dgm:pt>
    <dgm:pt modelId="{60FAEAFE-8185-4709-890D-2C180AE08480}" type="sibTrans" cxnId="{69F2F22B-33C5-456A-9B26-37B2B355F485}">
      <dgm:prSet/>
      <dgm:spPr/>
      <dgm:t>
        <a:bodyPr/>
        <a:lstStyle/>
        <a:p>
          <a:endParaRPr lang="en-US"/>
        </a:p>
      </dgm:t>
    </dgm:pt>
    <dgm:pt modelId="{25350292-5A28-4627-A740-F91B952A76FC}" type="pres">
      <dgm:prSet presAssocID="{1F34EAD7-C366-45C2-BFEC-003466B9EFDE}" presName="vert0" presStyleCnt="0">
        <dgm:presLayoutVars>
          <dgm:dir/>
          <dgm:animOne val="branch"/>
          <dgm:animLvl val="lvl"/>
        </dgm:presLayoutVars>
      </dgm:prSet>
      <dgm:spPr/>
    </dgm:pt>
    <dgm:pt modelId="{21A5D5B5-EF2A-4D09-98C3-7F84E07BD4A0}" type="pres">
      <dgm:prSet presAssocID="{C468DF79-C2F3-4A82-8578-F3EC022A397B}" presName="thickLine" presStyleLbl="alignNode1" presStyleIdx="0" presStyleCnt="4"/>
      <dgm:spPr/>
    </dgm:pt>
    <dgm:pt modelId="{D1666C90-240B-40E2-8915-2BD24E2F99F4}" type="pres">
      <dgm:prSet presAssocID="{C468DF79-C2F3-4A82-8578-F3EC022A397B}" presName="horz1" presStyleCnt="0"/>
      <dgm:spPr/>
    </dgm:pt>
    <dgm:pt modelId="{8E1C2AA3-F817-471C-ABB6-27DF421971BA}" type="pres">
      <dgm:prSet presAssocID="{C468DF79-C2F3-4A82-8578-F3EC022A397B}" presName="tx1" presStyleLbl="revTx" presStyleIdx="0" presStyleCnt="4"/>
      <dgm:spPr/>
    </dgm:pt>
    <dgm:pt modelId="{EF27F263-01A1-45FE-897D-607888440837}" type="pres">
      <dgm:prSet presAssocID="{C468DF79-C2F3-4A82-8578-F3EC022A397B}" presName="vert1" presStyleCnt="0"/>
      <dgm:spPr/>
    </dgm:pt>
    <dgm:pt modelId="{19DA1648-1A98-4E25-AE36-25D2634C0076}" type="pres">
      <dgm:prSet presAssocID="{8B3C2631-E363-4B27-AEE5-36B324A4A153}" presName="thickLine" presStyleLbl="alignNode1" presStyleIdx="1" presStyleCnt="4"/>
      <dgm:spPr/>
    </dgm:pt>
    <dgm:pt modelId="{58644BF4-4850-4320-9442-1EB93515D258}" type="pres">
      <dgm:prSet presAssocID="{8B3C2631-E363-4B27-AEE5-36B324A4A153}" presName="horz1" presStyleCnt="0"/>
      <dgm:spPr/>
    </dgm:pt>
    <dgm:pt modelId="{58052E87-04C8-4EE0-8546-3E325DD28CDD}" type="pres">
      <dgm:prSet presAssocID="{8B3C2631-E363-4B27-AEE5-36B324A4A153}" presName="tx1" presStyleLbl="revTx" presStyleIdx="1" presStyleCnt="4"/>
      <dgm:spPr/>
    </dgm:pt>
    <dgm:pt modelId="{7C556114-8C95-463E-82E9-393A43621DD7}" type="pres">
      <dgm:prSet presAssocID="{8B3C2631-E363-4B27-AEE5-36B324A4A153}" presName="vert1" presStyleCnt="0"/>
      <dgm:spPr/>
    </dgm:pt>
    <dgm:pt modelId="{7E96E555-E8C3-4E89-9992-0B3A6D4DBFDB}" type="pres">
      <dgm:prSet presAssocID="{DF0E1819-A16A-492A-AB53-DAA5145AE382}" presName="thickLine" presStyleLbl="alignNode1" presStyleIdx="2" presStyleCnt="4"/>
      <dgm:spPr/>
    </dgm:pt>
    <dgm:pt modelId="{89B4156A-86D6-4FC9-A945-71D2EE4DAEE6}" type="pres">
      <dgm:prSet presAssocID="{DF0E1819-A16A-492A-AB53-DAA5145AE382}" presName="horz1" presStyleCnt="0"/>
      <dgm:spPr/>
    </dgm:pt>
    <dgm:pt modelId="{E9F177D4-460E-4283-8BB2-804E42F7D7C6}" type="pres">
      <dgm:prSet presAssocID="{DF0E1819-A16A-492A-AB53-DAA5145AE382}" presName="tx1" presStyleLbl="revTx" presStyleIdx="2" presStyleCnt="4"/>
      <dgm:spPr/>
    </dgm:pt>
    <dgm:pt modelId="{0E9FF41A-7616-4C8A-B9F4-8E73C3AC28E4}" type="pres">
      <dgm:prSet presAssocID="{DF0E1819-A16A-492A-AB53-DAA5145AE382}" presName="vert1" presStyleCnt="0"/>
      <dgm:spPr/>
    </dgm:pt>
    <dgm:pt modelId="{57AF8389-25AB-4AFE-AE30-D8A0F9DD54AF}" type="pres">
      <dgm:prSet presAssocID="{0A942D13-ABEC-4822-92E9-5FFB9E7E1488}" presName="thickLine" presStyleLbl="alignNode1" presStyleIdx="3" presStyleCnt="4"/>
      <dgm:spPr/>
    </dgm:pt>
    <dgm:pt modelId="{B0BFEA2B-C307-4757-875B-BDA43CA599DC}" type="pres">
      <dgm:prSet presAssocID="{0A942D13-ABEC-4822-92E9-5FFB9E7E1488}" presName="horz1" presStyleCnt="0"/>
      <dgm:spPr/>
    </dgm:pt>
    <dgm:pt modelId="{7764E7F4-F98F-47B2-A739-1B89489951AB}" type="pres">
      <dgm:prSet presAssocID="{0A942D13-ABEC-4822-92E9-5FFB9E7E1488}" presName="tx1" presStyleLbl="revTx" presStyleIdx="3" presStyleCnt="4"/>
      <dgm:spPr/>
    </dgm:pt>
    <dgm:pt modelId="{7EBD1FE9-0278-4ED2-9841-8B3846030F7B}" type="pres">
      <dgm:prSet presAssocID="{0A942D13-ABEC-4822-92E9-5FFB9E7E1488}" presName="vert1" presStyleCnt="0"/>
      <dgm:spPr/>
    </dgm:pt>
  </dgm:ptLst>
  <dgm:cxnLst>
    <dgm:cxn modelId="{6DB85920-8394-4D4C-84F4-C26133833917}" srcId="{1F34EAD7-C366-45C2-BFEC-003466B9EFDE}" destId="{C468DF79-C2F3-4A82-8578-F3EC022A397B}" srcOrd="0" destOrd="0" parTransId="{224E4FC7-F524-4018-BBF5-378F8DA500B8}" sibTransId="{16B1B34E-D988-4A07-8CD3-1D47C140AF14}"/>
    <dgm:cxn modelId="{69F2F22B-33C5-456A-9B26-37B2B355F485}" srcId="{1F34EAD7-C366-45C2-BFEC-003466B9EFDE}" destId="{0A942D13-ABEC-4822-92E9-5FFB9E7E1488}" srcOrd="3" destOrd="0" parTransId="{20406D3E-9F83-45EA-9E66-4BCF90800101}" sibTransId="{60FAEAFE-8185-4709-890D-2C180AE08480}"/>
    <dgm:cxn modelId="{E17B693B-F1D2-4B01-8731-E0D2FE201120}" type="presOf" srcId="{8B3C2631-E363-4B27-AEE5-36B324A4A153}" destId="{58052E87-04C8-4EE0-8546-3E325DD28CDD}" srcOrd="0" destOrd="0" presId="urn:microsoft.com/office/officeart/2008/layout/LinedList"/>
    <dgm:cxn modelId="{F9764D76-039E-498D-8698-F2663B0DEDDC}" type="presOf" srcId="{1F34EAD7-C366-45C2-BFEC-003466B9EFDE}" destId="{25350292-5A28-4627-A740-F91B952A76FC}" srcOrd="0" destOrd="0" presId="urn:microsoft.com/office/officeart/2008/layout/LinedList"/>
    <dgm:cxn modelId="{FFB845B1-4512-45ED-A2D3-83897C54F193}" type="presOf" srcId="{0A942D13-ABEC-4822-92E9-5FFB9E7E1488}" destId="{7764E7F4-F98F-47B2-A739-1B89489951AB}" srcOrd="0" destOrd="0" presId="urn:microsoft.com/office/officeart/2008/layout/LinedList"/>
    <dgm:cxn modelId="{4E18E8C8-6B57-46C7-BCB9-0664E6A2EE2E}" srcId="{1F34EAD7-C366-45C2-BFEC-003466B9EFDE}" destId="{DF0E1819-A16A-492A-AB53-DAA5145AE382}" srcOrd="2" destOrd="0" parTransId="{88A952F3-EB3B-4C3E-8142-F374E5B9B693}" sibTransId="{B9B6AB06-B1A9-42D7-9810-1BA8F1E3C27B}"/>
    <dgm:cxn modelId="{A8751DC9-5952-4551-B53A-42E446B67AAC}" type="presOf" srcId="{DF0E1819-A16A-492A-AB53-DAA5145AE382}" destId="{E9F177D4-460E-4283-8BB2-804E42F7D7C6}" srcOrd="0" destOrd="0" presId="urn:microsoft.com/office/officeart/2008/layout/LinedList"/>
    <dgm:cxn modelId="{9C7769E4-7823-4639-B5B5-221860DB186B}" srcId="{1F34EAD7-C366-45C2-BFEC-003466B9EFDE}" destId="{8B3C2631-E363-4B27-AEE5-36B324A4A153}" srcOrd="1" destOrd="0" parTransId="{C0CEBF16-6268-47A2-A15B-9B0C7F33A747}" sibTransId="{E8409DE8-BDD6-4409-81FD-93190EF4A20E}"/>
    <dgm:cxn modelId="{D40AA9EB-A6C6-49D0-814D-9DB496C9350A}" type="presOf" srcId="{C468DF79-C2F3-4A82-8578-F3EC022A397B}" destId="{8E1C2AA3-F817-471C-ABB6-27DF421971BA}" srcOrd="0" destOrd="0" presId="urn:microsoft.com/office/officeart/2008/layout/LinedList"/>
    <dgm:cxn modelId="{C0711F36-493C-4E2D-BB48-DFAF64F486C7}" type="presParOf" srcId="{25350292-5A28-4627-A740-F91B952A76FC}" destId="{21A5D5B5-EF2A-4D09-98C3-7F84E07BD4A0}" srcOrd="0" destOrd="0" presId="urn:microsoft.com/office/officeart/2008/layout/LinedList"/>
    <dgm:cxn modelId="{026230FD-B101-41DF-AAE5-2F6D378F4095}" type="presParOf" srcId="{25350292-5A28-4627-A740-F91B952A76FC}" destId="{D1666C90-240B-40E2-8915-2BD24E2F99F4}" srcOrd="1" destOrd="0" presId="urn:microsoft.com/office/officeart/2008/layout/LinedList"/>
    <dgm:cxn modelId="{3D22F7A0-B88D-4BD5-9DBD-7786CE9910A7}" type="presParOf" srcId="{D1666C90-240B-40E2-8915-2BD24E2F99F4}" destId="{8E1C2AA3-F817-471C-ABB6-27DF421971BA}" srcOrd="0" destOrd="0" presId="urn:microsoft.com/office/officeart/2008/layout/LinedList"/>
    <dgm:cxn modelId="{ABF5CDFC-B91C-4C60-8A0F-A7FC44D5693A}" type="presParOf" srcId="{D1666C90-240B-40E2-8915-2BD24E2F99F4}" destId="{EF27F263-01A1-45FE-897D-607888440837}" srcOrd="1" destOrd="0" presId="urn:microsoft.com/office/officeart/2008/layout/LinedList"/>
    <dgm:cxn modelId="{2E39F78E-EBFB-4FF7-93CF-0780B34AE004}" type="presParOf" srcId="{25350292-5A28-4627-A740-F91B952A76FC}" destId="{19DA1648-1A98-4E25-AE36-25D2634C0076}" srcOrd="2" destOrd="0" presId="urn:microsoft.com/office/officeart/2008/layout/LinedList"/>
    <dgm:cxn modelId="{4D08DEA0-073E-4CBC-9EF0-33FA9CB581AD}" type="presParOf" srcId="{25350292-5A28-4627-A740-F91B952A76FC}" destId="{58644BF4-4850-4320-9442-1EB93515D258}" srcOrd="3" destOrd="0" presId="urn:microsoft.com/office/officeart/2008/layout/LinedList"/>
    <dgm:cxn modelId="{482238C3-306A-4EDE-9D9B-E0CE433D93B6}" type="presParOf" srcId="{58644BF4-4850-4320-9442-1EB93515D258}" destId="{58052E87-04C8-4EE0-8546-3E325DD28CDD}" srcOrd="0" destOrd="0" presId="urn:microsoft.com/office/officeart/2008/layout/LinedList"/>
    <dgm:cxn modelId="{A8EAD667-F81B-414B-855B-B941B3C9B7DA}" type="presParOf" srcId="{58644BF4-4850-4320-9442-1EB93515D258}" destId="{7C556114-8C95-463E-82E9-393A43621DD7}" srcOrd="1" destOrd="0" presId="urn:microsoft.com/office/officeart/2008/layout/LinedList"/>
    <dgm:cxn modelId="{FEC88FAE-2A99-4F90-90C5-0E94EA01FD35}" type="presParOf" srcId="{25350292-5A28-4627-A740-F91B952A76FC}" destId="{7E96E555-E8C3-4E89-9992-0B3A6D4DBFDB}" srcOrd="4" destOrd="0" presId="urn:microsoft.com/office/officeart/2008/layout/LinedList"/>
    <dgm:cxn modelId="{F3A20BF5-10F8-4303-B62D-2BDB2ABD23AC}" type="presParOf" srcId="{25350292-5A28-4627-A740-F91B952A76FC}" destId="{89B4156A-86D6-4FC9-A945-71D2EE4DAEE6}" srcOrd="5" destOrd="0" presId="urn:microsoft.com/office/officeart/2008/layout/LinedList"/>
    <dgm:cxn modelId="{33892D1D-7BB7-4770-98B6-8987C3DD26AE}" type="presParOf" srcId="{89B4156A-86D6-4FC9-A945-71D2EE4DAEE6}" destId="{E9F177D4-460E-4283-8BB2-804E42F7D7C6}" srcOrd="0" destOrd="0" presId="urn:microsoft.com/office/officeart/2008/layout/LinedList"/>
    <dgm:cxn modelId="{F915F314-DB83-46EA-8660-8F8C2B2E6260}" type="presParOf" srcId="{89B4156A-86D6-4FC9-A945-71D2EE4DAEE6}" destId="{0E9FF41A-7616-4C8A-B9F4-8E73C3AC28E4}" srcOrd="1" destOrd="0" presId="urn:microsoft.com/office/officeart/2008/layout/LinedList"/>
    <dgm:cxn modelId="{CF49AAF4-F399-452E-B1CE-3352AAF4A535}" type="presParOf" srcId="{25350292-5A28-4627-A740-F91B952A76FC}" destId="{57AF8389-25AB-4AFE-AE30-D8A0F9DD54AF}" srcOrd="6" destOrd="0" presId="urn:microsoft.com/office/officeart/2008/layout/LinedList"/>
    <dgm:cxn modelId="{21F287C9-D19A-4AE3-A302-B33D4BDC92E7}" type="presParOf" srcId="{25350292-5A28-4627-A740-F91B952A76FC}" destId="{B0BFEA2B-C307-4757-875B-BDA43CA599DC}" srcOrd="7" destOrd="0" presId="urn:microsoft.com/office/officeart/2008/layout/LinedList"/>
    <dgm:cxn modelId="{4006FBAF-11E8-4DEA-A3B4-24E37C40C379}" type="presParOf" srcId="{B0BFEA2B-C307-4757-875B-BDA43CA599DC}" destId="{7764E7F4-F98F-47B2-A739-1B89489951AB}" srcOrd="0" destOrd="0" presId="urn:microsoft.com/office/officeart/2008/layout/LinedList"/>
    <dgm:cxn modelId="{31EBC67A-51DB-4CAA-B472-3F652A45A3A9}" type="presParOf" srcId="{B0BFEA2B-C307-4757-875B-BDA43CA599DC}" destId="{7EBD1FE9-0278-4ED2-9841-8B3846030F7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9C8F0D-AEFB-4772-9BD6-BA1B301011F5}"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58FAC5A9-A65A-4C50-B06C-FF24800D18D2}">
      <dgm:prSet/>
      <dgm:spPr/>
      <dgm:t>
        <a:bodyPr/>
        <a:lstStyle/>
        <a:p>
          <a:r>
            <a:rPr lang="en-US"/>
            <a:t>Country Analysis: Visualized country-wise distribution of laureates.</a:t>
          </a:r>
        </a:p>
      </dgm:t>
    </dgm:pt>
    <dgm:pt modelId="{0277BF9E-873E-42B1-B0F5-C0F3F15B7E23}" type="parTrans" cxnId="{CDA5F955-5B79-4F85-84C2-2DD013DAC50F}">
      <dgm:prSet/>
      <dgm:spPr/>
      <dgm:t>
        <a:bodyPr/>
        <a:lstStyle/>
        <a:p>
          <a:endParaRPr lang="en-US"/>
        </a:p>
      </dgm:t>
    </dgm:pt>
    <dgm:pt modelId="{AAAD968F-E4E4-4C17-88F4-F7C2229ACE4D}" type="sibTrans" cxnId="{CDA5F955-5B79-4F85-84C2-2DD013DAC50F}">
      <dgm:prSet/>
      <dgm:spPr/>
      <dgm:t>
        <a:bodyPr/>
        <a:lstStyle/>
        <a:p>
          <a:endParaRPr lang="en-US"/>
        </a:p>
      </dgm:t>
    </dgm:pt>
    <dgm:pt modelId="{5502E707-7124-441B-9B23-BF4F5C313A8D}">
      <dgm:prSet/>
      <dgm:spPr/>
      <dgm:t>
        <a:bodyPr/>
        <a:lstStyle/>
        <a:p>
          <a:r>
            <a:rPr lang="en-US"/>
            <a:t>Top Countries: Showed bar charts identifying leading countries.</a:t>
          </a:r>
        </a:p>
      </dgm:t>
    </dgm:pt>
    <dgm:pt modelId="{8F955C3A-802F-473A-A267-218F7427CDBC}" type="parTrans" cxnId="{3A152D9D-14C8-420B-8248-7110871988EE}">
      <dgm:prSet/>
      <dgm:spPr/>
      <dgm:t>
        <a:bodyPr/>
        <a:lstStyle/>
        <a:p>
          <a:endParaRPr lang="en-US"/>
        </a:p>
      </dgm:t>
    </dgm:pt>
    <dgm:pt modelId="{C0B230DE-2C16-4B87-98D6-AA21ABF68154}" type="sibTrans" cxnId="{3A152D9D-14C8-420B-8248-7110871988EE}">
      <dgm:prSet/>
      <dgm:spPr/>
      <dgm:t>
        <a:bodyPr/>
        <a:lstStyle/>
        <a:p>
          <a:endParaRPr lang="en-US"/>
        </a:p>
      </dgm:t>
    </dgm:pt>
    <dgm:pt modelId="{13072B2E-5D4B-44CA-B797-80569B2360FB}">
      <dgm:prSet/>
      <dgm:spPr/>
      <dgm:t>
        <a:bodyPr/>
        <a:lstStyle/>
        <a:p>
          <a:r>
            <a:rPr lang="en-US"/>
            <a:t>Tool: Matplotlib and Seaborn for visualization.</a:t>
          </a:r>
        </a:p>
      </dgm:t>
    </dgm:pt>
    <dgm:pt modelId="{03220F3C-8C95-43ED-BD17-DEB993731D52}" type="parTrans" cxnId="{C27CF26B-E17A-45E0-BDB8-79D28C44B25D}">
      <dgm:prSet/>
      <dgm:spPr/>
      <dgm:t>
        <a:bodyPr/>
        <a:lstStyle/>
        <a:p>
          <a:endParaRPr lang="en-US"/>
        </a:p>
      </dgm:t>
    </dgm:pt>
    <dgm:pt modelId="{479AB412-2AA2-4D2F-9F0C-D50855D57781}" type="sibTrans" cxnId="{C27CF26B-E17A-45E0-BDB8-79D28C44B25D}">
      <dgm:prSet/>
      <dgm:spPr/>
      <dgm:t>
        <a:bodyPr/>
        <a:lstStyle/>
        <a:p>
          <a:endParaRPr lang="en-US"/>
        </a:p>
      </dgm:t>
    </dgm:pt>
    <dgm:pt modelId="{5AE9D9C7-9452-47D9-BBA1-7CBA361A4572}" type="pres">
      <dgm:prSet presAssocID="{099C8F0D-AEFB-4772-9BD6-BA1B301011F5}" presName="vert0" presStyleCnt="0">
        <dgm:presLayoutVars>
          <dgm:dir/>
          <dgm:animOne val="branch"/>
          <dgm:animLvl val="lvl"/>
        </dgm:presLayoutVars>
      </dgm:prSet>
      <dgm:spPr/>
    </dgm:pt>
    <dgm:pt modelId="{0AB8D1F9-30E4-46B5-8A85-31D5853D2CCE}" type="pres">
      <dgm:prSet presAssocID="{58FAC5A9-A65A-4C50-B06C-FF24800D18D2}" presName="thickLine" presStyleLbl="alignNode1" presStyleIdx="0" presStyleCnt="3"/>
      <dgm:spPr/>
    </dgm:pt>
    <dgm:pt modelId="{5F1B055F-DFF8-49FB-857D-5157B0A52C49}" type="pres">
      <dgm:prSet presAssocID="{58FAC5A9-A65A-4C50-B06C-FF24800D18D2}" presName="horz1" presStyleCnt="0"/>
      <dgm:spPr/>
    </dgm:pt>
    <dgm:pt modelId="{A85EDB08-48D9-498D-B274-51D73AFFDFA8}" type="pres">
      <dgm:prSet presAssocID="{58FAC5A9-A65A-4C50-B06C-FF24800D18D2}" presName="tx1" presStyleLbl="revTx" presStyleIdx="0" presStyleCnt="3"/>
      <dgm:spPr/>
    </dgm:pt>
    <dgm:pt modelId="{6FEE0854-AE19-4A6C-B9B1-F2E40CA9E9DD}" type="pres">
      <dgm:prSet presAssocID="{58FAC5A9-A65A-4C50-B06C-FF24800D18D2}" presName="vert1" presStyleCnt="0"/>
      <dgm:spPr/>
    </dgm:pt>
    <dgm:pt modelId="{408179A9-5083-485A-BF74-F685296691A9}" type="pres">
      <dgm:prSet presAssocID="{5502E707-7124-441B-9B23-BF4F5C313A8D}" presName="thickLine" presStyleLbl="alignNode1" presStyleIdx="1" presStyleCnt="3"/>
      <dgm:spPr/>
    </dgm:pt>
    <dgm:pt modelId="{3ECBA838-D0DA-4F27-A7C3-3939FDABF580}" type="pres">
      <dgm:prSet presAssocID="{5502E707-7124-441B-9B23-BF4F5C313A8D}" presName="horz1" presStyleCnt="0"/>
      <dgm:spPr/>
    </dgm:pt>
    <dgm:pt modelId="{8B9BC770-2057-47CB-A063-4FE9585D5DDA}" type="pres">
      <dgm:prSet presAssocID="{5502E707-7124-441B-9B23-BF4F5C313A8D}" presName="tx1" presStyleLbl="revTx" presStyleIdx="1" presStyleCnt="3"/>
      <dgm:spPr/>
    </dgm:pt>
    <dgm:pt modelId="{B249B486-A3A0-44F1-82C2-DE05332B9D75}" type="pres">
      <dgm:prSet presAssocID="{5502E707-7124-441B-9B23-BF4F5C313A8D}" presName="vert1" presStyleCnt="0"/>
      <dgm:spPr/>
    </dgm:pt>
    <dgm:pt modelId="{65342463-FE37-4D28-B36E-64DBC20E4B4E}" type="pres">
      <dgm:prSet presAssocID="{13072B2E-5D4B-44CA-B797-80569B2360FB}" presName="thickLine" presStyleLbl="alignNode1" presStyleIdx="2" presStyleCnt="3"/>
      <dgm:spPr/>
    </dgm:pt>
    <dgm:pt modelId="{A80EBF5A-A556-433D-807E-774FBE2E5600}" type="pres">
      <dgm:prSet presAssocID="{13072B2E-5D4B-44CA-B797-80569B2360FB}" presName="horz1" presStyleCnt="0"/>
      <dgm:spPr/>
    </dgm:pt>
    <dgm:pt modelId="{8998874E-5D26-47E7-B13C-DB0F9D6E0E25}" type="pres">
      <dgm:prSet presAssocID="{13072B2E-5D4B-44CA-B797-80569B2360FB}" presName="tx1" presStyleLbl="revTx" presStyleIdx="2" presStyleCnt="3"/>
      <dgm:spPr/>
    </dgm:pt>
    <dgm:pt modelId="{CAD824DE-5F5A-462C-A035-647C61DBD840}" type="pres">
      <dgm:prSet presAssocID="{13072B2E-5D4B-44CA-B797-80569B2360FB}" presName="vert1" presStyleCnt="0"/>
      <dgm:spPr/>
    </dgm:pt>
  </dgm:ptLst>
  <dgm:cxnLst>
    <dgm:cxn modelId="{DE612308-E985-4A7A-90F6-FD487F35A4F3}" type="presOf" srcId="{5502E707-7124-441B-9B23-BF4F5C313A8D}" destId="{8B9BC770-2057-47CB-A063-4FE9585D5DDA}" srcOrd="0" destOrd="0" presId="urn:microsoft.com/office/officeart/2008/layout/LinedList"/>
    <dgm:cxn modelId="{C27CF26B-E17A-45E0-BDB8-79D28C44B25D}" srcId="{099C8F0D-AEFB-4772-9BD6-BA1B301011F5}" destId="{13072B2E-5D4B-44CA-B797-80569B2360FB}" srcOrd="2" destOrd="0" parTransId="{03220F3C-8C95-43ED-BD17-DEB993731D52}" sibTransId="{479AB412-2AA2-4D2F-9F0C-D50855D57781}"/>
    <dgm:cxn modelId="{CDA5F955-5B79-4F85-84C2-2DD013DAC50F}" srcId="{099C8F0D-AEFB-4772-9BD6-BA1B301011F5}" destId="{58FAC5A9-A65A-4C50-B06C-FF24800D18D2}" srcOrd="0" destOrd="0" parTransId="{0277BF9E-873E-42B1-B0F5-C0F3F15B7E23}" sibTransId="{AAAD968F-E4E4-4C17-88F4-F7C2229ACE4D}"/>
    <dgm:cxn modelId="{3A152D9D-14C8-420B-8248-7110871988EE}" srcId="{099C8F0D-AEFB-4772-9BD6-BA1B301011F5}" destId="{5502E707-7124-441B-9B23-BF4F5C313A8D}" srcOrd="1" destOrd="0" parTransId="{8F955C3A-802F-473A-A267-218F7427CDBC}" sibTransId="{C0B230DE-2C16-4B87-98D6-AA21ABF68154}"/>
    <dgm:cxn modelId="{499082A6-16E0-453C-9964-0C1C81DEE054}" type="presOf" srcId="{13072B2E-5D4B-44CA-B797-80569B2360FB}" destId="{8998874E-5D26-47E7-B13C-DB0F9D6E0E25}" srcOrd="0" destOrd="0" presId="urn:microsoft.com/office/officeart/2008/layout/LinedList"/>
    <dgm:cxn modelId="{5B9327CF-0C7C-4170-8E05-C92DD0CFE01A}" type="presOf" srcId="{58FAC5A9-A65A-4C50-B06C-FF24800D18D2}" destId="{A85EDB08-48D9-498D-B274-51D73AFFDFA8}" srcOrd="0" destOrd="0" presId="urn:microsoft.com/office/officeart/2008/layout/LinedList"/>
    <dgm:cxn modelId="{A98764DD-FAEC-49F0-B5A4-E82DFB6167BA}" type="presOf" srcId="{099C8F0D-AEFB-4772-9BD6-BA1B301011F5}" destId="{5AE9D9C7-9452-47D9-BBA1-7CBA361A4572}" srcOrd="0" destOrd="0" presId="urn:microsoft.com/office/officeart/2008/layout/LinedList"/>
    <dgm:cxn modelId="{5234CA09-6118-40F6-8025-27E004EDF4D3}" type="presParOf" srcId="{5AE9D9C7-9452-47D9-BBA1-7CBA361A4572}" destId="{0AB8D1F9-30E4-46B5-8A85-31D5853D2CCE}" srcOrd="0" destOrd="0" presId="urn:microsoft.com/office/officeart/2008/layout/LinedList"/>
    <dgm:cxn modelId="{16A1A1E1-235B-4E31-AD10-EA4704444C31}" type="presParOf" srcId="{5AE9D9C7-9452-47D9-BBA1-7CBA361A4572}" destId="{5F1B055F-DFF8-49FB-857D-5157B0A52C49}" srcOrd="1" destOrd="0" presId="urn:microsoft.com/office/officeart/2008/layout/LinedList"/>
    <dgm:cxn modelId="{99067A51-981F-42F5-AAC2-7D93DD7030B6}" type="presParOf" srcId="{5F1B055F-DFF8-49FB-857D-5157B0A52C49}" destId="{A85EDB08-48D9-498D-B274-51D73AFFDFA8}" srcOrd="0" destOrd="0" presId="urn:microsoft.com/office/officeart/2008/layout/LinedList"/>
    <dgm:cxn modelId="{710D8FE0-853F-4333-B734-5711F139CA66}" type="presParOf" srcId="{5F1B055F-DFF8-49FB-857D-5157B0A52C49}" destId="{6FEE0854-AE19-4A6C-B9B1-F2E40CA9E9DD}" srcOrd="1" destOrd="0" presId="urn:microsoft.com/office/officeart/2008/layout/LinedList"/>
    <dgm:cxn modelId="{4FA5D26D-0AD5-40B1-AE95-95651CB6A0E4}" type="presParOf" srcId="{5AE9D9C7-9452-47D9-BBA1-7CBA361A4572}" destId="{408179A9-5083-485A-BF74-F685296691A9}" srcOrd="2" destOrd="0" presId="urn:microsoft.com/office/officeart/2008/layout/LinedList"/>
    <dgm:cxn modelId="{CE3B4427-DEB7-40D0-9D7C-24F19B62A420}" type="presParOf" srcId="{5AE9D9C7-9452-47D9-BBA1-7CBA361A4572}" destId="{3ECBA838-D0DA-4F27-A7C3-3939FDABF580}" srcOrd="3" destOrd="0" presId="urn:microsoft.com/office/officeart/2008/layout/LinedList"/>
    <dgm:cxn modelId="{0BEE30D0-0DCF-4D47-87FC-0E1373EC6D68}" type="presParOf" srcId="{3ECBA838-D0DA-4F27-A7C3-3939FDABF580}" destId="{8B9BC770-2057-47CB-A063-4FE9585D5DDA}" srcOrd="0" destOrd="0" presId="urn:microsoft.com/office/officeart/2008/layout/LinedList"/>
    <dgm:cxn modelId="{983E8984-8508-4037-A72C-ED1F23C3EA2A}" type="presParOf" srcId="{3ECBA838-D0DA-4F27-A7C3-3939FDABF580}" destId="{B249B486-A3A0-44F1-82C2-DE05332B9D75}" srcOrd="1" destOrd="0" presId="urn:microsoft.com/office/officeart/2008/layout/LinedList"/>
    <dgm:cxn modelId="{752162A7-4E9B-48DA-9383-EBC4220811E4}" type="presParOf" srcId="{5AE9D9C7-9452-47D9-BBA1-7CBA361A4572}" destId="{65342463-FE37-4D28-B36E-64DBC20E4B4E}" srcOrd="4" destOrd="0" presId="urn:microsoft.com/office/officeart/2008/layout/LinedList"/>
    <dgm:cxn modelId="{178CEB8F-C071-4559-A8F8-3BA80C753D68}" type="presParOf" srcId="{5AE9D9C7-9452-47D9-BBA1-7CBA361A4572}" destId="{A80EBF5A-A556-433D-807E-774FBE2E5600}" srcOrd="5" destOrd="0" presId="urn:microsoft.com/office/officeart/2008/layout/LinedList"/>
    <dgm:cxn modelId="{2F59225F-DDB2-4971-8E42-156D1184CBB0}" type="presParOf" srcId="{A80EBF5A-A556-433D-807E-774FBE2E5600}" destId="{8998874E-5D26-47E7-B13C-DB0F9D6E0E25}" srcOrd="0" destOrd="0" presId="urn:microsoft.com/office/officeart/2008/layout/LinedList"/>
    <dgm:cxn modelId="{D233241F-162E-4AF6-9A49-7FEB360CA5ED}" type="presParOf" srcId="{A80EBF5A-A556-433D-807E-774FBE2E5600}" destId="{CAD824DE-5F5A-462C-A035-647C61DBD8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0E7EF0-E8A4-49E5-97AF-ABC1B043508E}"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F19446BB-6EC1-4F15-9186-ABBB611FD660}">
      <dgm:prSet/>
      <dgm:spPr/>
      <dgm:t>
        <a:bodyPr/>
        <a:lstStyle/>
        <a:p>
          <a:r>
            <a:rPr lang="en-US"/>
            <a:t>Visualization: Showed age trends at the time of receiving the award.</a:t>
          </a:r>
        </a:p>
      </dgm:t>
    </dgm:pt>
    <dgm:pt modelId="{3F2FAC12-E710-414D-B197-22CB1013315D}" type="parTrans" cxnId="{609B1D0E-DD5C-41BC-8D60-58B1C5A286BB}">
      <dgm:prSet/>
      <dgm:spPr/>
      <dgm:t>
        <a:bodyPr/>
        <a:lstStyle/>
        <a:p>
          <a:endParaRPr lang="en-US"/>
        </a:p>
      </dgm:t>
    </dgm:pt>
    <dgm:pt modelId="{91BDE79F-678A-4D71-8130-6185E8B66654}" type="sibTrans" cxnId="{609B1D0E-DD5C-41BC-8D60-58B1C5A286BB}">
      <dgm:prSet/>
      <dgm:spPr/>
      <dgm:t>
        <a:bodyPr/>
        <a:lstStyle/>
        <a:p>
          <a:endParaRPr lang="en-US"/>
        </a:p>
      </dgm:t>
    </dgm:pt>
    <dgm:pt modelId="{0EC86402-9C82-4359-98D6-97AE571EB135}">
      <dgm:prSet/>
      <dgm:spPr/>
      <dgm:t>
        <a:bodyPr/>
        <a:lstStyle/>
        <a:p>
          <a:r>
            <a:rPr lang="en-US"/>
            <a:t>Insights: Category-wise variations in age trends and how they have evolved.</a:t>
          </a:r>
        </a:p>
      </dgm:t>
    </dgm:pt>
    <dgm:pt modelId="{92CE94B4-49A1-49D4-83EB-168B1FA1CA57}" type="parTrans" cxnId="{2467C935-4F5D-4F8C-A520-34073D827D63}">
      <dgm:prSet/>
      <dgm:spPr/>
      <dgm:t>
        <a:bodyPr/>
        <a:lstStyle/>
        <a:p>
          <a:endParaRPr lang="en-US"/>
        </a:p>
      </dgm:t>
    </dgm:pt>
    <dgm:pt modelId="{9B4C915D-8948-4853-BDBA-10A8D179E8B5}" type="sibTrans" cxnId="{2467C935-4F5D-4F8C-A520-34073D827D63}">
      <dgm:prSet/>
      <dgm:spPr/>
      <dgm:t>
        <a:bodyPr/>
        <a:lstStyle/>
        <a:p>
          <a:endParaRPr lang="en-US"/>
        </a:p>
      </dgm:t>
    </dgm:pt>
    <dgm:pt modelId="{E35EE1F1-AE1C-4902-9D84-60522258FAA3}">
      <dgm:prSet/>
      <dgm:spPr/>
      <dgm:t>
        <a:bodyPr/>
        <a:lstStyle/>
        <a:p>
          <a:r>
            <a:rPr lang="en-US"/>
            <a:t>Chart Type: Line charts to depict age changes over decades.</a:t>
          </a:r>
        </a:p>
      </dgm:t>
    </dgm:pt>
    <dgm:pt modelId="{1FB76771-9DC1-4593-AA70-1A512838DDB6}" type="parTrans" cxnId="{A1AF1416-1453-4339-93E9-A6D7D25078BD}">
      <dgm:prSet/>
      <dgm:spPr/>
      <dgm:t>
        <a:bodyPr/>
        <a:lstStyle/>
        <a:p>
          <a:endParaRPr lang="en-US"/>
        </a:p>
      </dgm:t>
    </dgm:pt>
    <dgm:pt modelId="{66E15FE3-34D4-43FA-B413-9AEEDF58AD54}" type="sibTrans" cxnId="{A1AF1416-1453-4339-93E9-A6D7D25078BD}">
      <dgm:prSet/>
      <dgm:spPr/>
      <dgm:t>
        <a:bodyPr/>
        <a:lstStyle/>
        <a:p>
          <a:endParaRPr lang="en-US"/>
        </a:p>
      </dgm:t>
    </dgm:pt>
    <dgm:pt modelId="{F1691ED2-B1B0-49C4-8E53-E16E7794DCD6}" type="pres">
      <dgm:prSet presAssocID="{CD0E7EF0-E8A4-49E5-97AF-ABC1B043508E}" presName="Name0" presStyleCnt="0">
        <dgm:presLayoutVars>
          <dgm:dir/>
          <dgm:animLvl val="lvl"/>
          <dgm:resizeHandles val="exact"/>
        </dgm:presLayoutVars>
      </dgm:prSet>
      <dgm:spPr/>
    </dgm:pt>
    <dgm:pt modelId="{883DF4EB-28D2-407D-A787-9F1706FD8BB2}" type="pres">
      <dgm:prSet presAssocID="{E35EE1F1-AE1C-4902-9D84-60522258FAA3}" presName="boxAndChildren" presStyleCnt="0"/>
      <dgm:spPr/>
    </dgm:pt>
    <dgm:pt modelId="{7D07AA27-DE7E-4385-9A20-08AE7CDFD9B3}" type="pres">
      <dgm:prSet presAssocID="{E35EE1F1-AE1C-4902-9D84-60522258FAA3}" presName="parentTextBox" presStyleLbl="node1" presStyleIdx="0" presStyleCnt="3"/>
      <dgm:spPr/>
    </dgm:pt>
    <dgm:pt modelId="{AB79FE8D-9497-4D7F-AE13-7BD826768796}" type="pres">
      <dgm:prSet presAssocID="{9B4C915D-8948-4853-BDBA-10A8D179E8B5}" presName="sp" presStyleCnt="0"/>
      <dgm:spPr/>
    </dgm:pt>
    <dgm:pt modelId="{59093C46-9B6A-4891-B05F-C2CF1877859A}" type="pres">
      <dgm:prSet presAssocID="{0EC86402-9C82-4359-98D6-97AE571EB135}" presName="arrowAndChildren" presStyleCnt="0"/>
      <dgm:spPr/>
    </dgm:pt>
    <dgm:pt modelId="{EB806966-1400-42E9-A760-0D17FDA0C3A1}" type="pres">
      <dgm:prSet presAssocID="{0EC86402-9C82-4359-98D6-97AE571EB135}" presName="parentTextArrow" presStyleLbl="node1" presStyleIdx="1" presStyleCnt="3"/>
      <dgm:spPr/>
    </dgm:pt>
    <dgm:pt modelId="{F2D05AFC-F889-450C-A4D2-B237B98B850D}" type="pres">
      <dgm:prSet presAssocID="{91BDE79F-678A-4D71-8130-6185E8B66654}" presName="sp" presStyleCnt="0"/>
      <dgm:spPr/>
    </dgm:pt>
    <dgm:pt modelId="{573EA33F-10BB-4D4B-9C09-322FACC7D674}" type="pres">
      <dgm:prSet presAssocID="{F19446BB-6EC1-4F15-9186-ABBB611FD660}" presName="arrowAndChildren" presStyleCnt="0"/>
      <dgm:spPr/>
    </dgm:pt>
    <dgm:pt modelId="{BAEDD548-6DE8-444D-8470-D9E414E1AB9C}" type="pres">
      <dgm:prSet presAssocID="{F19446BB-6EC1-4F15-9186-ABBB611FD660}" presName="parentTextArrow" presStyleLbl="node1" presStyleIdx="2" presStyleCnt="3"/>
      <dgm:spPr/>
    </dgm:pt>
  </dgm:ptLst>
  <dgm:cxnLst>
    <dgm:cxn modelId="{609B1D0E-DD5C-41BC-8D60-58B1C5A286BB}" srcId="{CD0E7EF0-E8A4-49E5-97AF-ABC1B043508E}" destId="{F19446BB-6EC1-4F15-9186-ABBB611FD660}" srcOrd="0" destOrd="0" parTransId="{3F2FAC12-E710-414D-B197-22CB1013315D}" sibTransId="{91BDE79F-678A-4D71-8130-6185E8B66654}"/>
    <dgm:cxn modelId="{A1AF1416-1453-4339-93E9-A6D7D25078BD}" srcId="{CD0E7EF0-E8A4-49E5-97AF-ABC1B043508E}" destId="{E35EE1F1-AE1C-4902-9D84-60522258FAA3}" srcOrd="2" destOrd="0" parTransId="{1FB76771-9DC1-4593-AA70-1A512838DDB6}" sibTransId="{66E15FE3-34D4-43FA-B413-9AEEDF58AD54}"/>
    <dgm:cxn modelId="{2467C935-4F5D-4F8C-A520-34073D827D63}" srcId="{CD0E7EF0-E8A4-49E5-97AF-ABC1B043508E}" destId="{0EC86402-9C82-4359-98D6-97AE571EB135}" srcOrd="1" destOrd="0" parTransId="{92CE94B4-49A1-49D4-83EB-168B1FA1CA57}" sibTransId="{9B4C915D-8948-4853-BDBA-10A8D179E8B5}"/>
    <dgm:cxn modelId="{669BA836-FFA7-4515-829D-BF72B6E988FF}" type="presOf" srcId="{0EC86402-9C82-4359-98D6-97AE571EB135}" destId="{EB806966-1400-42E9-A760-0D17FDA0C3A1}" srcOrd="0" destOrd="0" presId="urn:microsoft.com/office/officeart/2005/8/layout/process4"/>
    <dgm:cxn modelId="{35F3948B-A296-4371-A4A7-68FDC449BA07}" type="presOf" srcId="{CD0E7EF0-E8A4-49E5-97AF-ABC1B043508E}" destId="{F1691ED2-B1B0-49C4-8E53-E16E7794DCD6}" srcOrd="0" destOrd="0" presId="urn:microsoft.com/office/officeart/2005/8/layout/process4"/>
    <dgm:cxn modelId="{046EF3A4-1E4F-42C3-9BA6-9E369F8069B9}" type="presOf" srcId="{F19446BB-6EC1-4F15-9186-ABBB611FD660}" destId="{BAEDD548-6DE8-444D-8470-D9E414E1AB9C}" srcOrd="0" destOrd="0" presId="urn:microsoft.com/office/officeart/2005/8/layout/process4"/>
    <dgm:cxn modelId="{4E733AB9-3DF5-4FD5-8967-FB6F7BF86558}" type="presOf" srcId="{E35EE1F1-AE1C-4902-9D84-60522258FAA3}" destId="{7D07AA27-DE7E-4385-9A20-08AE7CDFD9B3}" srcOrd="0" destOrd="0" presId="urn:microsoft.com/office/officeart/2005/8/layout/process4"/>
    <dgm:cxn modelId="{F3F32A4F-E23C-4805-95A0-D5BCB14D3FD9}" type="presParOf" srcId="{F1691ED2-B1B0-49C4-8E53-E16E7794DCD6}" destId="{883DF4EB-28D2-407D-A787-9F1706FD8BB2}" srcOrd="0" destOrd="0" presId="urn:microsoft.com/office/officeart/2005/8/layout/process4"/>
    <dgm:cxn modelId="{0D1C6C98-6D03-48F6-87EB-BB4590F489BC}" type="presParOf" srcId="{883DF4EB-28D2-407D-A787-9F1706FD8BB2}" destId="{7D07AA27-DE7E-4385-9A20-08AE7CDFD9B3}" srcOrd="0" destOrd="0" presId="urn:microsoft.com/office/officeart/2005/8/layout/process4"/>
    <dgm:cxn modelId="{FD525859-828D-4368-969F-1C0AFA4C2310}" type="presParOf" srcId="{F1691ED2-B1B0-49C4-8E53-E16E7794DCD6}" destId="{AB79FE8D-9497-4D7F-AE13-7BD826768796}" srcOrd="1" destOrd="0" presId="urn:microsoft.com/office/officeart/2005/8/layout/process4"/>
    <dgm:cxn modelId="{E65BF0E4-42F3-4DE2-B115-BB82DCEB0438}" type="presParOf" srcId="{F1691ED2-B1B0-49C4-8E53-E16E7794DCD6}" destId="{59093C46-9B6A-4891-B05F-C2CF1877859A}" srcOrd="2" destOrd="0" presId="urn:microsoft.com/office/officeart/2005/8/layout/process4"/>
    <dgm:cxn modelId="{7ABD36E4-2522-4F22-B804-CD5979BAF5A6}" type="presParOf" srcId="{59093C46-9B6A-4891-B05F-C2CF1877859A}" destId="{EB806966-1400-42E9-A760-0D17FDA0C3A1}" srcOrd="0" destOrd="0" presId="urn:microsoft.com/office/officeart/2005/8/layout/process4"/>
    <dgm:cxn modelId="{15D9DD55-B9B3-40C2-8A9E-6AD80F5C70A1}" type="presParOf" srcId="{F1691ED2-B1B0-49C4-8E53-E16E7794DCD6}" destId="{F2D05AFC-F889-450C-A4D2-B237B98B850D}" srcOrd="3" destOrd="0" presId="urn:microsoft.com/office/officeart/2005/8/layout/process4"/>
    <dgm:cxn modelId="{F68E671D-FD8C-47EA-9A4F-8DF20A85EB30}" type="presParOf" srcId="{F1691ED2-B1B0-49C4-8E53-E16E7794DCD6}" destId="{573EA33F-10BB-4D4B-9C09-322FACC7D674}" srcOrd="4" destOrd="0" presId="urn:microsoft.com/office/officeart/2005/8/layout/process4"/>
    <dgm:cxn modelId="{BD070E8E-AE18-4976-9FD9-7D826D971869}" type="presParOf" srcId="{573EA33F-10BB-4D4B-9C09-322FACC7D674}" destId="{BAEDD548-6DE8-444D-8470-D9E414E1AB9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C0337C-36A1-4F2B-9449-DAEFCE8B0B22}"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E697FFF2-62F4-4D5C-97CE-1A2DFB077FAF}">
      <dgm:prSet/>
      <dgm:spPr/>
      <dgm:t>
        <a:bodyPr/>
        <a:lstStyle/>
        <a:p>
          <a:r>
            <a:rPr lang="en-US"/>
            <a:t>Initial Analysis: Distribution of prizes across categories.</a:t>
          </a:r>
        </a:p>
      </dgm:t>
    </dgm:pt>
    <dgm:pt modelId="{AE436FFB-E3E2-4FD5-BCCF-F9BF8732C2F1}" type="parTrans" cxnId="{033EB113-F63C-462F-8C8D-A614AE6348D3}">
      <dgm:prSet/>
      <dgm:spPr/>
      <dgm:t>
        <a:bodyPr/>
        <a:lstStyle/>
        <a:p>
          <a:endParaRPr lang="en-US"/>
        </a:p>
      </dgm:t>
    </dgm:pt>
    <dgm:pt modelId="{5A26CE82-D95B-489E-9152-752AAEA345B9}" type="sibTrans" cxnId="{033EB113-F63C-462F-8C8D-A614AE6348D3}">
      <dgm:prSet/>
      <dgm:spPr/>
      <dgm:t>
        <a:bodyPr/>
        <a:lstStyle/>
        <a:p>
          <a:endParaRPr lang="en-US"/>
        </a:p>
      </dgm:t>
    </dgm:pt>
    <dgm:pt modelId="{80E0B652-B281-476E-8225-A1831AB02117}">
      <dgm:prSet/>
      <dgm:spPr/>
      <dgm:t>
        <a:bodyPr/>
        <a:lstStyle/>
        <a:p>
          <a:r>
            <a:rPr lang="en-US"/>
            <a:t>Notes: Identified notable trends—e.g., shifts in prominence between sciences and literature over time.</a:t>
          </a:r>
        </a:p>
      </dgm:t>
    </dgm:pt>
    <dgm:pt modelId="{26D440B9-CEC3-42FB-AE22-4F6D003B3EF9}" type="parTrans" cxnId="{955BF3FB-0B77-4B8F-A5FA-E9E4D120DEA4}">
      <dgm:prSet/>
      <dgm:spPr/>
      <dgm:t>
        <a:bodyPr/>
        <a:lstStyle/>
        <a:p>
          <a:endParaRPr lang="en-US"/>
        </a:p>
      </dgm:t>
    </dgm:pt>
    <dgm:pt modelId="{D6F05E4B-666E-49BE-B471-BAAB3A73AD96}" type="sibTrans" cxnId="{955BF3FB-0B77-4B8F-A5FA-E9E4D120DEA4}">
      <dgm:prSet/>
      <dgm:spPr/>
      <dgm:t>
        <a:bodyPr/>
        <a:lstStyle/>
        <a:p>
          <a:endParaRPr lang="en-US"/>
        </a:p>
      </dgm:t>
    </dgm:pt>
    <dgm:pt modelId="{F4949EFF-0CCF-4AF0-A325-A6E078005CD0}" type="pres">
      <dgm:prSet presAssocID="{09C0337C-36A1-4F2B-9449-DAEFCE8B0B22}" presName="linear" presStyleCnt="0">
        <dgm:presLayoutVars>
          <dgm:animLvl val="lvl"/>
          <dgm:resizeHandles val="exact"/>
        </dgm:presLayoutVars>
      </dgm:prSet>
      <dgm:spPr/>
    </dgm:pt>
    <dgm:pt modelId="{10AAFAD0-9906-4C27-8397-CFFD419BC64D}" type="pres">
      <dgm:prSet presAssocID="{E697FFF2-62F4-4D5C-97CE-1A2DFB077FAF}" presName="parentText" presStyleLbl="node1" presStyleIdx="0" presStyleCnt="2">
        <dgm:presLayoutVars>
          <dgm:chMax val="0"/>
          <dgm:bulletEnabled val="1"/>
        </dgm:presLayoutVars>
      </dgm:prSet>
      <dgm:spPr/>
    </dgm:pt>
    <dgm:pt modelId="{C9A552D9-DFF2-48EE-ACA5-B3FED38B991E}" type="pres">
      <dgm:prSet presAssocID="{5A26CE82-D95B-489E-9152-752AAEA345B9}" presName="spacer" presStyleCnt="0"/>
      <dgm:spPr/>
    </dgm:pt>
    <dgm:pt modelId="{99A209F0-96F4-41D5-BF89-D3BA34B198F1}" type="pres">
      <dgm:prSet presAssocID="{80E0B652-B281-476E-8225-A1831AB02117}" presName="parentText" presStyleLbl="node1" presStyleIdx="1" presStyleCnt="2">
        <dgm:presLayoutVars>
          <dgm:chMax val="0"/>
          <dgm:bulletEnabled val="1"/>
        </dgm:presLayoutVars>
      </dgm:prSet>
      <dgm:spPr/>
    </dgm:pt>
  </dgm:ptLst>
  <dgm:cxnLst>
    <dgm:cxn modelId="{033EB113-F63C-462F-8C8D-A614AE6348D3}" srcId="{09C0337C-36A1-4F2B-9449-DAEFCE8B0B22}" destId="{E697FFF2-62F4-4D5C-97CE-1A2DFB077FAF}" srcOrd="0" destOrd="0" parTransId="{AE436FFB-E3E2-4FD5-BCCF-F9BF8732C2F1}" sibTransId="{5A26CE82-D95B-489E-9152-752AAEA345B9}"/>
    <dgm:cxn modelId="{754A9C2C-59C5-4C56-8ACD-E9BCB5599BB6}" type="presOf" srcId="{09C0337C-36A1-4F2B-9449-DAEFCE8B0B22}" destId="{F4949EFF-0CCF-4AF0-A325-A6E078005CD0}" srcOrd="0" destOrd="0" presId="urn:microsoft.com/office/officeart/2005/8/layout/vList2"/>
    <dgm:cxn modelId="{B13136B6-2075-4094-B366-97F02E04F9D4}" type="presOf" srcId="{80E0B652-B281-476E-8225-A1831AB02117}" destId="{99A209F0-96F4-41D5-BF89-D3BA34B198F1}" srcOrd="0" destOrd="0" presId="urn:microsoft.com/office/officeart/2005/8/layout/vList2"/>
    <dgm:cxn modelId="{F5375AF0-825C-48DE-A8A1-703A9A7D882D}" type="presOf" srcId="{E697FFF2-62F4-4D5C-97CE-1A2DFB077FAF}" destId="{10AAFAD0-9906-4C27-8397-CFFD419BC64D}" srcOrd="0" destOrd="0" presId="urn:microsoft.com/office/officeart/2005/8/layout/vList2"/>
    <dgm:cxn modelId="{955BF3FB-0B77-4B8F-A5FA-E9E4D120DEA4}" srcId="{09C0337C-36A1-4F2B-9449-DAEFCE8B0B22}" destId="{80E0B652-B281-476E-8225-A1831AB02117}" srcOrd="1" destOrd="0" parTransId="{26D440B9-CEC3-42FB-AE22-4F6D003B3EF9}" sibTransId="{D6F05E4B-666E-49BE-B471-BAAB3A73AD96}"/>
    <dgm:cxn modelId="{74ECC8A4-8ECD-45EB-B48D-CF953030C913}" type="presParOf" srcId="{F4949EFF-0CCF-4AF0-A325-A6E078005CD0}" destId="{10AAFAD0-9906-4C27-8397-CFFD419BC64D}" srcOrd="0" destOrd="0" presId="urn:microsoft.com/office/officeart/2005/8/layout/vList2"/>
    <dgm:cxn modelId="{F5DEEE5A-00B0-4F95-9E95-71AAEF797AD1}" type="presParOf" srcId="{F4949EFF-0CCF-4AF0-A325-A6E078005CD0}" destId="{C9A552D9-DFF2-48EE-ACA5-B3FED38B991E}" srcOrd="1" destOrd="0" presId="urn:microsoft.com/office/officeart/2005/8/layout/vList2"/>
    <dgm:cxn modelId="{F1BBD077-1E5C-4722-AE1D-27DA141C5C20}" type="presParOf" srcId="{F4949EFF-0CCF-4AF0-A325-A6E078005CD0}" destId="{99A209F0-96F4-41D5-BF89-D3BA34B198F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F81211-B5B3-4AB2-B427-8CB6E15055C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A852901-36E9-4F8D-9425-E79E3E21561D}">
      <dgm:prSet/>
      <dgm:spPr/>
      <dgm:t>
        <a:bodyPr/>
        <a:lstStyle/>
        <a:p>
          <a:r>
            <a:rPr lang="en-US"/>
            <a:t>Features Created:</a:t>
          </a:r>
        </a:p>
      </dgm:t>
    </dgm:pt>
    <dgm:pt modelId="{FB152C50-69FC-4E97-8F01-83A85D9B3950}" type="parTrans" cxnId="{174EFBFB-F9A8-4B6D-9763-BB92A7C806EF}">
      <dgm:prSet/>
      <dgm:spPr/>
      <dgm:t>
        <a:bodyPr/>
        <a:lstStyle/>
        <a:p>
          <a:endParaRPr lang="en-US"/>
        </a:p>
      </dgm:t>
    </dgm:pt>
    <dgm:pt modelId="{AE8DC2B0-61BE-4901-89B6-F9F4AACCF5A1}" type="sibTrans" cxnId="{174EFBFB-F9A8-4B6D-9763-BB92A7C806EF}">
      <dgm:prSet/>
      <dgm:spPr/>
      <dgm:t>
        <a:bodyPr/>
        <a:lstStyle/>
        <a:p>
          <a:endParaRPr lang="en-US"/>
        </a:p>
      </dgm:t>
    </dgm:pt>
    <dgm:pt modelId="{FC1929FF-E1DC-47B0-8A0B-DBE45920C599}">
      <dgm:prSet/>
      <dgm:spPr/>
      <dgm:t>
        <a:bodyPr/>
        <a:lstStyle/>
        <a:p>
          <a:r>
            <a:rPr lang="en-US"/>
            <a:t>- Nobel Laureates per Capita.</a:t>
          </a:r>
        </a:p>
      </dgm:t>
    </dgm:pt>
    <dgm:pt modelId="{5119D954-D9FA-4535-BF56-947563037036}" type="parTrans" cxnId="{445591AA-5235-4994-8923-0252F98D4E7A}">
      <dgm:prSet/>
      <dgm:spPr/>
      <dgm:t>
        <a:bodyPr/>
        <a:lstStyle/>
        <a:p>
          <a:endParaRPr lang="en-US"/>
        </a:p>
      </dgm:t>
    </dgm:pt>
    <dgm:pt modelId="{3ED96ED1-A0C3-4E25-8628-7B9C473362B5}" type="sibTrans" cxnId="{445591AA-5235-4994-8923-0252F98D4E7A}">
      <dgm:prSet/>
      <dgm:spPr/>
      <dgm:t>
        <a:bodyPr/>
        <a:lstStyle/>
        <a:p>
          <a:endParaRPr lang="en-US"/>
        </a:p>
      </dgm:t>
    </dgm:pt>
    <dgm:pt modelId="{38FA17F0-5FF6-4258-9A96-8D14520A52E0}">
      <dgm:prSet/>
      <dgm:spPr/>
      <dgm:t>
        <a:bodyPr/>
        <a:lstStyle/>
        <a:p>
          <a:r>
            <a:rPr lang="en-US"/>
            <a:t>- Age at Award.</a:t>
          </a:r>
        </a:p>
      </dgm:t>
    </dgm:pt>
    <dgm:pt modelId="{D46542EA-84B3-4C77-9589-73AEA4B6A267}" type="parTrans" cxnId="{A4141ABD-D2C1-48E3-A450-0383B42FC62F}">
      <dgm:prSet/>
      <dgm:spPr/>
      <dgm:t>
        <a:bodyPr/>
        <a:lstStyle/>
        <a:p>
          <a:endParaRPr lang="en-US"/>
        </a:p>
      </dgm:t>
    </dgm:pt>
    <dgm:pt modelId="{38092306-97E8-4142-AA0A-8EC974FC7055}" type="sibTrans" cxnId="{A4141ABD-D2C1-48E3-A450-0383B42FC62F}">
      <dgm:prSet/>
      <dgm:spPr/>
      <dgm:t>
        <a:bodyPr/>
        <a:lstStyle/>
        <a:p>
          <a:endParaRPr lang="en-US"/>
        </a:p>
      </dgm:t>
    </dgm:pt>
    <dgm:pt modelId="{50FFEEF7-5BB9-450E-A87D-EA75297158BB}">
      <dgm:prSet/>
      <dgm:spPr/>
      <dgm:t>
        <a:bodyPr/>
        <a:lstStyle/>
        <a:p>
          <a:r>
            <a:rPr lang="en-US"/>
            <a:t>- Institutional Affiliation Scores.</a:t>
          </a:r>
        </a:p>
      </dgm:t>
    </dgm:pt>
    <dgm:pt modelId="{9EC6296A-745F-4F7D-B51F-BFF38CA87486}" type="parTrans" cxnId="{A04A71A9-F796-4520-8B85-8BE780C59488}">
      <dgm:prSet/>
      <dgm:spPr/>
      <dgm:t>
        <a:bodyPr/>
        <a:lstStyle/>
        <a:p>
          <a:endParaRPr lang="en-US"/>
        </a:p>
      </dgm:t>
    </dgm:pt>
    <dgm:pt modelId="{6D2D9168-FFDC-4567-BFB2-7DC2EFA5AC47}" type="sibTrans" cxnId="{A04A71A9-F796-4520-8B85-8BE780C59488}">
      <dgm:prSet/>
      <dgm:spPr/>
      <dgm:t>
        <a:bodyPr/>
        <a:lstStyle/>
        <a:p>
          <a:endParaRPr lang="en-US"/>
        </a:p>
      </dgm:t>
    </dgm:pt>
    <dgm:pt modelId="{CB74AD9A-E2A7-4211-A91C-DA89F1ACD8D4}">
      <dgm:prSet/>
      <dgm:spPr/>
      <dgm:t>
        <a:bodyPr/>
        <a:lstStyle/>
        <a:p>
          <a:r>
            <a:rPr lang="en-US"/>
            <a:t>Purpose: These features add depth for clustering and trend analysis.</a:t>
          </a:r>
        </a:p>
      </dgm:t>
    </dgm:pt>
    <dgm:pt modelId="{285BF8D2-DEFC-4135-938F-A273C955FA39}" type="parTrans" cxnId="{EE53D5C3-0B12-435D-88BC-58F9942F5AC3}">
      <dgm:prSet/>
      <dgm:spPr/>
      <dgm:t>
        <a:bodyPr/>
        <a:lstStyle/>
        <a:p>
          <a:endParaRPr lang="en-US"/>
        </a:p>
      </dgm:t>
    </dgm:pt>
    <dgm:pt modelId="{76BE0207-428E-492A-A6B7-FDBC05D06895}" type="sibTrans" cxnId="{EE53D5C3-0B12-435D-88BC-58F9942F5AC3}">
      <dgm:prSet/>
      <dgm:spPr/>
      <dgm:t>
        <a:bodyPr/>
        <a:lstStyle/>
        <a:p>
          <a:endParaRPr lang="en-US"/>
        </a:p>
      </dgm:t>
    </dgm:pt>
    <dgm:pt modelId="{BB37C77D-5C1A-4E29-8926-9E0C73BE34CA}" type="pres">
      <dgm:prSet presAssocID="{81F81211-B5B3-4AB2-B427-8CB6E15055CA}" presName="linear" presStyleCnt="0">
        <dgm:presLayoutVars>
          <dgm:animLvl val="lvl"/>
          <dgm:resizeHandles val="exact"/>
        </dgm:presLayoutVars>
      </dgm:prSet>
      <dgm:spPr/>
    </dgm:pt>
    <dgm:pt modelId="{E3542264-AB15-4F9A-9A5C-C50D8B3E1231}" type="pres">
      <dgm:prSet presAssocID="{EA852901-36E9-4F8D-9425-E79E3E21561D}" presName="parentText" presStyleLbl="node1" presStyleIdx="0" presStyleCnt="5">
        <dgm:presLayoutVars>
          <dgm:chMax val="0"/>
          <dgm:bulletEnabled val="1"/>
        </dgm:presLayoutVars>
      </dgm:prSet>
      <dgm:spPr/>
    </dgm:pt>
    <dgm:pt modelId="{F58E8460-0091-4958-8261-BCA99BEC938B}" type="pres">
      <dgm:prSet presAssocID="{AE8DC2B0-61BE-4901-89B6-F9F4AACCF5A1}" presName="spacer" presStyleCnt="0"/>
      <dgm:spPr/>
    </dgm:pt>
    <dgm:pt modelId="{C74B2B2B-307D-4345-9E27-0D4EE04ADC79}" type="pres">
      <dgm:prSet presAssocID="{FC1929FF-E1DC-47B0-8A0B-DBE45920C599}" presName="parentText" presStyleLbl="node1" presStyleIdx="1" presStyleCnt="5">
        <dgm:presLayoutVars>
          <dgm:chMax val="0"/>
          <dgm:bulletEnabled val="1"/>
        </dgm:presLayoutVars>
      </dgm:prSet>
      <dgm:spPr/>
    </dgm:pt>
    <dgm:pt modelId="{D33F1657-69AA-4B9D-99FA-9ABA87A2FF21}" type="pres">
      <dgm:prSet presAssocID="{3ED96ED1-A0C3-4E25-8628-7B9C473362B5}" presName="spacer" presStyleCnt="0"/>
      <dgm:spPr/>
    </dgm:pt>
    <dgm:pt modelId="{DD7526BB-B777-4C6D-8A6C-1601184AA0B6}" type="pres">
      <dgm:prSet presAssocID="{38FA17F0-5FF6-4258-9A96-8D14520A52E0}" presName="parentText" presStyleLbl="node1" presStyleIdx="2" presStyleCnt="5">
        <dgm:presLayoutVars>
          <dgm:chMax val="0"/>
          <dgm:bulletEnabled val="1"/>
        </dgm:presLayoutVars>
      </dgm:prSet>
      <dgm:spPr/>
    </dgm:pt>
    <dgm:pt modelId="{55EECD53-1714-4EF6-A2C7-F9A7EBB82A79}" type="pres">
      <dgm:prSet presAssocID="{38092306-97E8-4142-AA0A-8EC974FC7055}" presName="spacer" presStyleCnt="0"/>
      <dgm:spPr/>
    </dgm:pt>
    <dgm:pt modelId="{E0323B27-F353-47FB-9A6B-EFB09D8BD3DC}" type="pres">
      <dgm:prSet presAssocID="{50FFEEF7-5BB9-450E-A87D-EA75297158BB}" presName="parentText" presStyleLbl="node1" presStyleIdx="3" presStyleCnt="5">
        <dgm:presLayoutVars>
          <dgm:chMax val="0"/>
          <dgm:bulletEnabled val="1"/>
        </dgm:presLayoutVars>
      </dgm:prSet>
      <dgm:spPr/>
    </dgm:pt>
    <dgm:pt modelId="{E3C448C7-918C-4138-B42C-7ABDD6D62528}" type="pres">
      <dgm:prSet presAssocID="{6D2D9168-FFDC-4567-BFB2-7DC2EFA5AC47}" presName="spacer" presStyleCnt="0"/>
      <dgm:spPr/>
    </dgm:pt>
    <dgm:pt modelId="{0C75AC81-FF1F-488F-B340-5BF007BE3CF7}" type="pres">
      <dgm:prSet presAssocID="{CB74AD9A-E2A7-4211-A91C-DA89F1ACD8D4}" presName="parentText" presStyleLbl="node1" presStyleIdx="4" presStyleCnt="5">
        <dgm:presLayoutVars>
          <dgm:chMax val="0"/>
          <dgm:bulletEnabled val="1"/>
        </dgm:presLayoutVars>
      </dgm:prSet>
      <dgm:spPr/>
    </dgm:pt>
  </dgm:ptLst>
  <dgm:cxnLst>
    <dgm:cxn modelId="{464B875A-EF77-46B4-85B0-4C51B799B541}" type="presOf" srcId="{EA852901-36E9-4F8D-9425-E79E3E21561D}" destId="{E3542264-AB15-4F9A-9A5C-C50D8B3E1231}" srcOrd="0" destOrd="0" presId="urn:microsoft.com/office/officeart/2005/8/layout/vList2"/>
    <dgm:cxn modelId="{0072A788-BB79-4407-BA5B-FB609CD51532}" type="presOf" srcId="{38FA17F0-5FF6-4258-9A96-8D14520A52E0}" destId="{DD7526BB-B777-4C6D-8A6C-1601184AA0B6}" srcOrd="0" destOrd="0" presId="urn:microsoft.com/office/officeart/2005/8/layout/vList2"/>
    <dgm:cxn modelId="{DD10B988-2DE5-41CB-ADD5-AB1548F15B50}" type="presOf" srcId="{CB74AD9A-E2A7-4211-A91C-DA89F1ACD8D4}" destId="{0C75AC81-FF1F-488F-B340-5BF007BE3CF7}" srcOrd="0" destOrd="0" presId="urn:microsoft.com/office/officeart/2005/8/layout/vList2"/>
    <dgm:cxn modelId="{A04A71A9-F796-4520-8B85-8BE780C59488}" srcId="{81F81211-B5B3-4AB2-B427-8CB6E15055CA}" destId="{50FFEEF7-5BB9-450E-A87D-EA75297158BB}" srcOrd="3" destOrd="0" parTransId="{9EC6296A-745F-4F7D-B51F-BFF38CA87486}" sibTransId="{6D2D9168-FFDC-4567-BFB2-7DC2EFA5AC47}"/>
    <dgm:cxn modelId="{445591AA-5235-4994-8923-0252F98D4E7A}" srcId="{81F81211-B5B3-4AB2-B427-8CB6E15055CA}" destId="{FC1929FF-E1DC-47B0-8A0B-DBE45920C599}" srcOrd="1" destOrd="0" parTransId="{5119D954-D9FA-4535-BF56-947563037036}" sibTransId="{3ED96ED1-A0C3-4E25-8628-7B9C473362B5}"/>
    <dgm:cxn modelId="{6C1E88BA-FE26-4A3A-9F23-F265C34A5D58}" type="presOf" srcId="{50FFEEF7-5BB9-450E-A87D-EA75297158BB}" destId="{E0323B27-F353-47FB-9A6B-EFB09D8BD3DC}" srcOrd="0" destOrd="0" presId="urn:microsoft.com/office/officeart/2005/8/layout/vList2"/>
    <dgm:cxn modelId="{A4141ABD-D2C1-48E3-A450-0383B42FC62F}" srcId="{81F81211-B5B3-4AB2-B427-8CB6E15055CA}" destId="{38FA17F0-5FF6-4258-9A96-8D14520A52E0}" srcOrd="2" destOrd="0" parTransId="{D46542EA-84B3-4C77-9589-73AEA4B6A267}" sibTransId="{38092306-97E8-4142-AA0A-8EC974FC7055}"/>
    <dgm:cxn modelId="{EE53D5C3-0B12-435D-88BC-58F9942F5AC3}" srcId="{81F81211-B5B3-4AB2-B427-8CB6E15055CA}" destId="{CB74AD9A-E2A7-4211-A91C-DA89F1ACD8D4}" srcOrd="4" destOrd="0" parTransId="{285BF8D2-DEFC-4135-938F-A273C955FA39}" sibTransId="{76BE0207-428E-492A-A6B7-FDBC05D06895}"/>
    <dgm:cxn modelId="{3CCCF4EB-9210-469C-AA1E-36EB39C9006E}" type="presOf" srcId="{FC1929FF-E1DC-47B0-8A0B-DBE45920C599}" destId="{C74B2B2B-307D-4345-9E27-0D4EE04ADC79}" srcOrd="0" destOrd="0" presId="urn:microsoft.com/office/officeart/2005/8/layout/vList2"/>
    <dgm:cxn modelId="{A3A2B4F9-38CB-4CD0-A552-C3C38E57EFD5}" type="presOf" srcId="{81F81211-B5B3-4AB2-B427-8CB6E15055CA}" destId="{BB37C77D-5C1A-4E29-8926-9E0C73BE34CA}" srcOrd="0" destOrd="0" presId="urn:microsoft.com/office/officeart/2005/8/layout/vList2"/>
    <dgm:cxn modelId="{174EFBFB-F9A8-4B6D-9763-BB92A7C806EF}" srcId="{81F81211-B5B3-4AB2-B427-8CB6E15055CA}" destId="{EA852901-36E9-4F8D-9425-E79E3E21561D}" srcOrd="0" destOrd="0" parTransId="{FB152C50-69FC-4E97-8F01-83A85D9B3950}" sibTransId="{AE8DC2B0-61BE-4901-89B6-F9F4AACCF5A1}"/>
    <dgm:cxn modelId="{503B50FF-BC2A-4B46-B9B6-AD33F623501F}" type="presParOf" srcId="{BB37C77D-5C1A-4E29-8926-9E0C73BE34CA}" destId="{E3542264-AB15-4F9A-9A5C-C50D8B3E1231}" srcOrd="0" destOrd="0" presId="urn:microsoft.com/office/officeart/2005/8/layout/vList2"/>
    <dgm:cxn modelId="{5C32205F-B67D-4BDE-8139-38824FA8AF6B}" type="presParOf" srcId="{BB37C77D-5C1A-4E29-8926-9E0C73BE34CA}" destId="{F58E8460-0091-4958-8261-BCA99BEC938B}" srcOrd="1" destOrd="0" presId="urn:microsoft.com/office/officeart/2005/8/layout/vList2"/>
    <dgm:cxn modelId="{E1A078F3-51A7-48E1-9541-A7487F356BC0}" type="presParOf" srcId="{BB37C77D-5C1A-4E29-8926-9E0C73BE34CA}" destId="{C74B2B2B-307D-4345-9E27-0D4EE04ADC79}" srcOrd="2" destOrd="0" presId="urn:microsoft.com/office/officeart/2005/8/layout/vList2"/>
    <dgm:cxn modelId="{201F257D-7F2D-4718-A133-03EFC7E99EE7}" type="presParOf" srcId="{BB37C77D-5C1A-4E29-8926-9E0C73BE34CA}" destId="{D33F1657-69AA-4B9D-99FA-9ABA87A2FF21}" srcOrd="3" destOrd="0" presId="urn:microsoft.com/office/officeart/2005/8/layout/vList2"/>
    <dgm:cxn modelId="{3C84842E-3DC1-4A76-AD29-8F320E6E281A}" type="presParOf" srcId="{BB37C77D-5C1A-4E29-8926-9E0C73BE34CA}" destId="{DD7526BB-B777-4C6D-8A6C-1601184AA0B6}" srcOrd="4" destOrd="0" presId="urn:microsoft.com/office/officeart/2005/8/layout/vList2"/>
    <dgm:cxn modelId="{F190AF89-08CD-4AFD-959E-157896ABF3B1}" type="presParOf" srcId="{BB37C77D-5C1A-4E29-8926-9E0C73BE34CA}" destId="{55EECD53-1714-4EF6-A2C7-F9A7EBB82A79}" srcOrd="5" destOrd="0" presId="urn:microsoft.com/office/officeart/2005/8/layout/vList2"/>
    <dgm:cxn modelId="{95DFF48F-0477-473F-A1EB-CCE5255321BA}" type="presParOf" srcId="{BB37C77D-5C1A-4E29-8926-9E0C73BE34CA}" destId="{E0323B27-F353-47FB-9A6B-EFB09D8BD3DC}" srcOrd="6" destOrd="0" presId="urn:microsoft.com/office/officeart/2005/8/layout/vList2"/>
    <dgm:cxn modelId="{CD77303B-A09E-41B6-BAC0-C6EAF33EB454}" type="presParOf" srcId="{BB37C77D-5C1A-4E29-8926-9E0C73BE34CA}" destId="{E3C448C7-918C-4138-B42C-7ABDD6D62528}" srcOrd="7" destOrd="0" presId="urn:microsoft.com/office/officeart/2005/8/layout/vList2"/>
    <dgm:cxn modelId="{2ADD3A5D-EF01-4277-B7DC-50E29FC3751B}" type="presParOf" srcId="{BB37C77D-5C1A-4E29-8926-9E0C73BE34CA}" destId="{0C75AC81-FF1F-488F-B340-5BF007BE3CF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76979-D5C4-463F-A232-93178CE15D44}">
      <dsp:nvSpPr>
        <dsp:cNvPr id="0" name=""/>
        <dsp:cNvSpPr/>
      </dsp:nvSpPr>
      <dsp:spPr>
        <a:xfrm>
          <a:off x="0" y="1226922"/>
          <a:ext cx="5000124" cy="3000074"/>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Key Questions:</a:t>
          </a:r>
        </a:p>
        <a:p>
          <a:pPr marL="228600" lvl="1" indent="-228600" algn="l" defTabSz="1022350">
            <a:lnSpc>
              <a:spcPct val="90000"/>
            </a:lnSpc>
            <a:spcBef>
              <a:spcPct val="0"/>
            </a:spcBef>
            <a:spcAft>
              <a:spcPct val="15000"/>
            </a:spcAft>
            <a:buChar char="•"/>
          </a:pPr>
          <a:r>
            <a:rPr lang="en-US" sz="2300" kern="1200"/>
            <a:t>Which countries have the highest laureates per capita?</a:t>
          </a:r>
        </a:p>
        <a:p>
          <a:pPr marL="228600" lvl="1" indent="-228600" algn="l" defTabSz="1022350">
            <a:lnSpc>
              <a:spcPct val="90000"/>
            </a:lnSpc>
            <a:spcBef>
              <a:spcPct val="0"/>
            </a:spcBef>
            <a:spcAft>
              <a:spcPct val="15000"/>
            </a:spcAft>
            <a:buChar char="•"/>
          </a:pPr>
          <a:r>
            <a:rPr lang="en-US" sz="2300" kern="1200"/>
            <a:t>What are the age trends across Nobel laureates?</a:t>
          </a:r>
        </a:p>
        <a:p>
          <a:pPr marL="228600" lvl="1" indent="-228600" algn="l" defTabSz="1022350">
            <a:lnSpc>
              <a:spcPct val="90000"/>
            </a:lnSpc>
            <a:spcBef>
              <a:spcPct val="0"/>
            </a:spcBef>
            <a:spcAft>
              <a:spcPct val="15000"/>
            </a:spcAft>
            <a:buChar char="•"/>
          </a:pPr>
          <a:r>
            <a:rPr lang="en-US" sz="2300" kern="1200"/>
            <a:t>Which institutions or funding sources correlate with higher Nobel success?</a:t>
          </a:r>
        </a:p>
      </dsp:txBody>
      <dsp:txXfrm>
        <a:off x="0" y="1226922"/>
        <a:ext cx="5000124" cy="30000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FD3B9-3053-4558-B75C-F4AD77B8468A}">
      <dsp:nvSpPr>
        <dsp:cNvPr id="0" name=""/>
        <dsp:cNvSpPr/>
      </dsp:nvSpPr>
      <dsp:spPr>
        <a:xfrm>
          <a:off x="0" y="53338"/>
          <a:ext cx="4638115" cy="153971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Objective: Identify generational shifts in laureate demographics.</a:t>
          </a:r>
        </a:p>
      </dsp:txBody>
      <dsp:txXfrm>
        <a:off x="75163" y="128501"/>
        <a:ext cx="4487789" cy="1389393"/>
      </dsp:txXfrm>
    </dsp:sp>
    <dsp:sp modelId="{C5C420E8-9495-44CA-8520-05BD2DB0C35C}">
      <dsp:nvSpPr>
        <dsp:cNvPr id="0" name=""/>
        <dsp:cNvSpPr/>
      </dsp:nvSpPr>
      <dsp:spPr>
        <a:xfrm>
          <a:off x="0" y="1673698"/>
          <a:ext cx="4638115" cy="1539719"/>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Charts: Time-series plots showcasing demographic trends over the decades.</a:t>
          </a:r>
        </a:p>
      </dsp:txBody>
      <dsp:txXfrm>
        <a:off x="75163" y="1748861"/>
        <a:ext cx="4487789" cy="1389393"/>
      </dsp:txXfrm>
    </dsp:sp>
    <dsp:sp modelId="{B9549EA5-48DC-490B-8C4B-95F0E06D3E52}">
      <dsp:nvSpPr>
        <dsp:cNvPr id="0" name=""/>
        <dsp:cNvSpPr/>
      </dsp:nvSpPr>
      <dsp:spPr>
        <a:xfrm>
          <a:off x="0" y="3294058"/>
          <a:ext cx="4638115" cy="153971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Tools: Seaborn for enhanced time-based visualization.</a:t>
          </a:r>
        </a:p>
      </dsp:txBody>
      <dsp:txXfrm>
        <a:off x="75163" y="3369221"/>
        <a:ext cx="4487789" cy="13893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836F4-DBDC-4184-AD88-1E65FE7F26F9}">
      <dsp:nvSpPr>
        <dsp:cNvPr id="0" name=""/>
        <dsp:cNvSpPr/>
      </dsp:nvSpPr>
      <dsp:spPr>
        <a:xfrm>
          <a:off x="0" y="251374"/>
          <a:ext cx="5000124" cy="159471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NER Entities: Extracted awards like MacArthur Fellowship, institutions like Harvard.</a:t>
          </a:r>
        </a:p>
      </dsp:txBody>
      <dsp:txXfrm>
        <a:off x="77847" y="329221"/>
        <a:ext cx="4844430" cy="1439016"/>
      </dsp:txXfrm>
    </dsp:sp>
    <dsp:sp modelId="{3C940A43-E0A2-4F4D-896D-B86081F58B50}">
      <dsp:nvSpPr>
        <dsp:cNvPr id="0" name=""/>
        <dsp:cNvSpPr/>
      </dsp:nvSpPr>
      <dsp:spPr>
        <a:xfrm>
          <a:off x="0" y="1929604"/>
          <a:ext cx="5000124" cy="1594710"/>
        </a:xfrm>
        <a:prstGeom prst="roundRect">
          <a:avLst/>
        </a:prstGeom>
        <a:gradFill rotWithShape="0">
          <a:gsLst>
            <a:gs pos="0">
              <a:schemeClr val="accent5">
                <a:hueOff val="-4966938"/>
                <a:satOff val="19906"/>
                <a:lumOff val="4314"/>
                <a:alphaOff val="0"/>
                <a:tint val="100000"/>
                <a:shade val="100000"/>
                <a:satMod val="130000"/>
              </a:schemeClr>
            </a:gs>
            <a:gs pos="100000">
              <a:schemeClr val="accent5">
                <a:hueOff val="-4966938"/>
                <a:satOff val="19906"/>
                <a:lumOff val="431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Tools: SpaCy for NER tasks.</a:t>
          </a:r>
        </a:p>
      </dsp:txBody>
      <dsp:txXfrm>
        <a:off x="77847" y="2007451"/>
        <a:ext cx="4844430" cy="1439016"/>
      </dsp:txXfrm>
    </dsp:sp>
    <dsp:sp modelId="{DE64E82E-6797-4AA0-87BF-3D4265E7ADB4}">
      <dsp:nvSpPr>
        <dsp:cNvPr id="0" name=""/>
        <dsp:cNvSpPr/>
      </dsp:nvSpPr>
      <dsp:spPr>
        <a:xfrm>
          <a:off x="0" y="3607835"/>
          <a:ext cx="5000124" cy="1594710"/>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Outcome: Recognized patterns in affiliations associated with Nobel winners.</a:t>
          </a:r>
        </a:p>
      </dsp:txBody>
      <dsp:txXfrm>
        <a:off x="77847" y="3685682"/>
        <a:ext cx="4844430" cy="14390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CBBF4-865D-4B82-93ED-21F226A4623D}">
      <dsp:nvSpPr>
        <dsp:cNvPr id="0" name=""/>
        <dsp:cNvSpPr/>
      </dsp:nvSpPr>
      <dsp:spPr>
        <a:xfrm>
          <a:off x="0" y="2439"/>
          <a:ext cx="4726201" cy="123661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FBA1C-124F-4C9D-B21B-7FEB57A9341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7F4B02-87BB-4EA0-BBC8-0BF26BB92818}">
      <dsp:nvSpPr>
        <dsp:cNvPr id="0" name=""/>
        <dsp:cNvSpPr/>
      </dsp:nvSpPr>
      <dsp:spPr>
        <a:xfrm>
          <a:off x="1428292" y="2439"/>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00100">
            <a:lnSpc>
              <a:spcPct val="90000"/>
            </a:lnSpc>
            <a:spcBef>
              <a:spcPct val="0"/>
            </a:spcBef>
            <a:spcAft>
              <a:spcPct val="35000"/>
            </a:spcAft>
            <a:buNone/>
          </a:pPr>
          <a:r>
            <a:rPr lang="en-US" sz="1800" kern="1200"/>
            <a:t>Clustering Techniques:</a:t>
          </a:r>
        </a:p>
      </dsp:txBody>
      <dsp:txXfrm>
        <a:off x="1428292" y="2439"/>
        <a:ext cx="3297908" cy="1236616"/>
      </dsp:txXfrm>
    </dsp:sp>
    <dsp:sp modelId="{EA62BDF0-5069-4B4F-B4BD-9C369A2358DC}">
      <dsp:nvSpPr>
        <dsp:cNvPr id="0" name=""/>
        <dsp:cNvSpPr/>
      </dsp:nvSpPr>
      <dsp:spPr>
        <a:xfrm>
          <a:off x="0" y="1548210"/>
          <a:ext cx="4726201" cy="123661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35DB85-5A39-4FFC-866B-DCCAC2180BC1}">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60E7AE-72B7-4828-8381-2D5239161F1E}">
      <dsp:nvSpPr>
        <dsp:cNvPr id="0" name=""/>
        <dsp:cNvSpPr/>
      </dsp:nvSpPr>
      <dsp:spPr>
        <a:xfrm>
          <a:off x="1428292" y="1548210"/>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00100">
            <a:lnSpc>
              <a:spcPct val="90000"/>
            </a:lnSpc>
            <a:spcBef>
              <a:spcPct val="0"/>
            </a:spcBef>
            <a:spcAft>
              <a:spcPct val="35000"/>
            </a:spcAft>
            <a:buNone/>
          </a:pPr>
          <a:r>
            <a:rPr lang="en-US" sz="1800" kern="1200"/>
            <a:t>- K-means and DBSCAN for grouping countries by laureate density and diversity trends.</a:t>
          </a:r>
        </a:p>
      </dsp:txBody>
      <dsp:txXfrm>
        <a:off x="1428292" y="1548210"/>
        <a:ext cx="3297908" cy="1236616"/>
      </dsp:txXfrm>
    </dsp:sp>
    <dsp:sp modelId="{04284842-DE87-44DA-BE73-8ABB22558345}">
      <dsp:nvSpPr>
        <dsp:cNvPr id="0" name=""/>
        <dsp:cNvSpPr/>
      </dsp:nvSpPr>
      <dsp:spPr>
        <a:xfrm>
          <a:off x="0" y="3093981"/>
          <a:ext cx="4726201" cy="123661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7CF333-937A-45B2-A364-D2FE20890A7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ED2055-41F0-45FD-9B3F-7038060C0286}">
      <dsp:nvSpPr>
        <dsp:cNvPr id="0" name=""/>
        <dsp:cNvSpPr/>
      </dsp:nvSpPr>
      <dsp:spPr>
        <a:xfrm>
          <a:off x="1428292" y="3093981"/>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00100">
            <a:lnSpc>
              <a:spcPct val="90000"/>
            </a:lnSpc>
            <a:spcBef>
              <a:spcPct val="0"/>
            </a:spcBef>
            <a:spcAft>
              <a:spcPct val="35000"/>
            </a:spcAft>
            <a:buNone/>
          </a:pPr>
          <a:r>
            <a:rPr lang="en-US" sz="1800" kern="1200"/>
            <a:t>Visualization: Scatter plots showing clusters of high-output institutions or countries.</a:t>
          </a:r>
        </a:p>
      </dsp:txBody>
      <dsp:txXfrm>
        <a:off x="1428292" y="3093981"/>
        <a:ext cx="3297908" cy="1236616"/>
      </dsp:txXfrm>
    </dsp:sp>
    <dsp:sp modelId="{487E2765-FB53-4A2A-A49C-F4F401C70D71}">
      <dsp:nvSpPr>
        <dsp:cNvPr id="0" name=""/>
        <dsp:cNvSpPr/>
      </dsp:nvSpPr>
      <dsp:spPr>
        <a:xfrm>
          <a:off x="0" y="4639752"/>
          <a:ext cx="4726201" cy="123661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E75E01-8D02-4F12-940D-4FD8DE561BA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6369CF-AD61-47F6-8003-EF1499FE0130}">
      <dsp:nvSpPr>
        <dsp:cNvPr id="0" name=""/>
        <dsp:cNvSpPr/>
      </dsp:nvSpPr>
      <dsp:spPr>
        <a:xfrm>
          <a:off x="1428292" y="4639752"/>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00100">
            <a:lnSpc>
              <a:spcPct val="90000"/>
            </a:lnSpc>
            <a:spcBef>
              <a:spcPct val="0"/>
            </a:spcBef>
            <a:spcAft>
              <a:spcPct val="35000"/>
            </a:spcAft>
            <a:buNone/>
          </a:pPr>
          <a:r>
            <a:rPr lang="en-US" sz="1800" kern="1200"/>
            <a:t>Tool: Scikit-Learn.</a:t>
          </a:r>
        </a:p>
      </dsp:txBody>
      <dsp:txXfrm>
        <a:off x="1428292" y="4639752"/>
        <a:ext cx="3297908" cy="12366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E7444-E3DC-4BF6-81A8-74A0CDFB76DB}">
      <dsp:nvSpPr>
        <dsp:cNvPr id="0" name=""/>
        <dsp:cNvSpPr/>
      </dsp:nvSpPr>
      <dsp:spPr>
        <a:xfrm>
          <a:off x="0" y="717"/>
          <a:ext cx="4726201" cy="167924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33C8F1-99A0-4B48-8173-47144B999680}">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BC8FEB-BB33-478F-9EF9-5617FFC48224}">
      <dsp:nvSpPr>
        <dsp:cNvPr id="0" name=""/>
        <dsp:cNvSpPr/>
      </dsp:nvSpPr>
      <dsp:spPr>
        <a:xfrm>
          <a:off x="1939533" y="717"/>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844550">
            <a:lnSpc>
              <a:spcPct val="90000"/>
            </a:lnSpc>
            <a:spcBef>
              <a:spcPct val="0"/>
            </a:spcBef>
            <a:spcAft>
              <a:spcPct val="35000"/>
            </a:spcAft>
            <a:buNone/>
          </a:pPr>
          <a:r>
            <a:rPr lang="en-US" sz="1900" kern="1200"/>
            <a:t>Institutional Affiliation Score:</a:t>
          </a:r>
        </a:p>
      </dsp:txBody>
      <dsp:txXfrm>
        <a:off x="1939533" y="717"/>
        <a:ext cx="2786667" cy="1679249"/>
      </dsp:txXfrm>
    </dsp:sp>
    <dsp:sp modelId="{822E573C-98DD-4E3F-9053-C5AFE26ACA64}">
      <dsp:nvSpPr>
        <dsp:cNvPr id="0" name=""/>
        <dsp:cNvSpPr/>
      </dsp:nvSpPr>
      <dsp:spPr>
        <a:xfrm>
          <a:off x="0" y="2099779"/>
          <a:ext cx="4726201" cy="167924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645E3-BE4F-479F-A0B6-D7E0426E388F}">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B55CD0-6289-44F7-AC6A-084AB03BE127}">
      <dsp:nvSpPr>
        <dsp:cNvPr id="0" name=""/>
        <dsp:cNvSpPr/>
      </dsp:nvSpPr>
      <dsp:spPr>
        <a:xfrm>
          <a:off x="1939533" y="2099779"/>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844550">
            <a:lnSpc>
              <a:spcPct val="90000"/>
            </a:lnSpc>
            <a:spcBef>
              <a:spcPct val="0"/>
            </a:spcBef>
            <a:spcAft>
              <a:spcPct val="35000"/>
            </a:spcAft>
            <a:buNone/>
          </a:pPr>
          <a:r>
            <a:rPr lang="en-US" sz="1900" kern="1200"/>
            <a:t>- Developed scoring metric based on repeated mentions.</a:t>
          </a:r>
        </a:p>
      </dsp:txBody>
      <dsp:txXfrm>
        <a:off x="1939533" y="2099779"/>
        <a:ext cx="2786667" cy="1679249"/>
      </dsp:txXfrm>
    </dsp:sp>
    <dsp:sp modelId="{CE99B9E6-D1ED-4418-B383-CA1A0686CA51}">
      <dsp:nvSpPr>
        <dsp:cNvPr id="0" name=""/>
        <dsp:cNvSpPr/>
      </dsp:nvSpPr>
      <dsp:spPr>
        <a:xfrm>
          <a:off x="0" y="4198841"/>
          <a:ext cx="4726201" cy="167924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B7A6B-7ADE-4359-8709-AF3B0BD118F5}">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2421EE-A854-4A40-9D4A-6E75423CFDEF}">
      <dsp:nvSpPr>
        <dsp:cNvPr id="0" name=""/>
        <dsp:cNvSpPr/>
      </dsp:nvSpPr>
      <dsp:spPr>
        <a:xfrm>
          <a:off x="1939533" y="4198841"/>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844550">
            <a:lnSpc>
              <a:spcPct val="90000"/>
            </a:lnSpc>
            <a:spcBef>
              <a:spcPct val="0"/>
            </a:spcBef>
            <a:spcAft>
              <a:spcPct val="35000"/>
            </a:spcAft>
            <a:buNone/>
          </a:pPr>
          <a:r>
            <a:rPr lang="en-US" sz="1900" kern="1200"/>
            <a:t>Impact: Highlighted which institutions have a history of producing Nobel laureates.</a:t>
          </a:r>
        </a:p>
      </dsp:txBody>
      <dsp:txXfrm>
        <a:off x="1939533" y="4198841"/>
        <a:ext cx="2786667" cy="16792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DA373-AED6-4DD0-92F9-E891F6DB875C}">
      <dsp:nvSpPr>
        <dsp:cNvPr id="0" name=""/>
        <dsp:cNvSpPr/>
      </dsp:nvSpPr>
      <dsp:spPr>
        <a:xfrm>
          <a:off x="0" y="75303"/>
          <a:ext cx="4726201" cy="18460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Countries with Highest Laureates Per Capita:</a:t>
          </a:r>
        </a:p>
      </dsp:txBody>
      <dsp:txXfrm>
        <a:off x="90116" y="165419"/>
        <a:ext cx="4545969" cy="1665808"/>
      </dsp:txXfrm>
    </dsp:sp>
    <dsp:sp modelId="{6C30BA96-6D70-4EF4-B325-8FB4113C9367}">
      <dsp:nvSpPr>
        <dsp:cNvPr id="0" name=""/>
        <dsp:cNvSpPr/>
      </dsp:nvSpPr>
      <dsp:spPr>
        <a:xfrm>
          <a:off x="0" y="2016384"/>
          <a:ext cx="4726201" cy="184604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 Showed a ranked list with visuals.</a:t>
          </a:r>
        </a:p>
      </dsp:txBody>
      <dsp:txXfrm>
        <a:off x="90116" y="2106500"/>
        <a:ext cx="4545969" cy="1665808"/>
      </dsp:txXfrm>
    </dsp:sp>
    <dsp:sp modelId="{CA0B7C26-66A3-4E92-A607-C791531A4E8A}">
      <dsp:nvSpPr>
        <dsp:cNvPr id="0" name=""/>
        <dsp:cNvSpPr/>
      </dsp:nvSpPr>
      <dsp:spPr>
        <a:xfrm>
          <a:off x="0" y="3957464"/>
          <a:ext cx="4726201" cy="184604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Time-Based Trends: How country contributions have evolved.</a:t>
          </a:r>
        </a:p>
      </dsp:txBody>
      <dsp:txXfrm>
        <a:off x="90116" y="4047580"/>
        <a:ext cx="4545969" cy="166580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C1870-F90C-4AF2-BA66-9DFE2ACAB89E}">
      <dsp:nvSpPr>
        <dsp:cNvPr id="0" name=""/>
        <dsp:cNvSpPr/>
      </dsp:nvSpPr>
      <dsp:spPr>
        <a:xfrm>
          <a:off x="0" y="717"/>
          <a:ext cx="4726201" cy="167924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34253-638D-4844-B78E-4C81AEACB8CE}">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1151B5-F347-4AB9-9BB7-C423719442D5}">
      <dsp:nvSpPr>
        <dsp:cNvPr id="0" name=""/>
        <dsp:cNvSpPr/>
      </dsp:nvSpPr>
      <dsp:spPr>
        <a:xfrm>
          <a:off x="1939533" y="717"/>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844550">
            <a:lnSpc>
              <a:spcPct val="90000"/>
            </a:lnSpc>
            <a:spcBef>
              <a:spcPct val="0"/>
            </a:spcBef>
            <a:spcAft>
              <a:spcPct val="35000"/>
            </a:spcAft>
            <a:buNone/>
          </a:pPr>
          <a:r>
            <a:rPr lang="en-US" sz="1900" kern="1200"/>
            <a:t>Benchmarking:</a:t>
          </a:r>
        </a:p>
      </dsp:txBody>
      <dsp:txXfrm>
        <a:off x="1939533" y="717"/>
        <a:ext cx="2786667" cy="1679249"/>
      </dsp:txXfrm>
    </dsp:sp>
    <dsp:sp modelId="{EB9687A7-5F60-49EA-B47E-6938B7923C7E}">
      <dsp:nvSpPr>
        <dsp:cNvPr id="0" name=""/>
        <dsp:cNvSpPr/>
      </dsp:nvSpPr>
      <dsp:spPr>
        <a:xfrm>
          <a:off x="0" y="2099779"/>
          <a:ext cx="4726201" cy="167924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B5A84-068A-4909-8D24-B1175F8975B0}">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DDE8B8-D862-49C9-A5BA-4ADB51D36B5C}">
      <dsp:nvSpPr>
        <dsp:cNvPr id="0" name=""/>
        <dsp:cNvSpPr/>
      </dsp:nvSpPr>
      <dsp:spPr>
        <a:xfrm>
          <a:off x="1939533" y="2099779"/>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844550">
            <a:lnSpc>
              <a:spcPct val="90000"/>
            </a:lnSpc>
            <a:spcBef>
              <a:spcPct val="0"/>
            </a:spcBef>
            <a:spcAft>
              <a:spcPct val="35000"/>
            </a:spcAft>
            <a:buNone/>
          </a:pPr>
          <a:r>
            <a:rPr lang="en-US" sz="1900" kern="1200"/>
            <a:t>- Compared project findings with peer-reviewed studies.</a:t>
          </a:r>
        </a:p>
      </dsp:txBody>
      <dsp:txXfrm>
        <a:off x="1939533" y="2099779"/>
        <a:ext cx="2786667" cy="1679249"/>
      </dsp:txXfrm>
    </dsp:sp>
    <dsp:sp modelId="{D15E25FC-FDF4-41C5-AFA5-6916CA4B2BB0}">
      <dsp:nvSpPr>
        <dsp:cNvPr id="0" name=""/>
        <dsp:cNvSpPr/>
      </dsp:nvSpPr>
      <dsp:spPr>
        <a:xfrm>
          <a:off x="0" y="4198841"/>
          <a:ext cx="4726201" cy="167924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3481E7-DC12-4612-B4EC-7CDC77B1D8F2}">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A38B50-2B47-4EC4-B40A-7B237CA2DFD6}">
      <dsp:nvSpPr>
        <dsp:cNvPr id="0" name=""/>
        <dsp:cNvSpPr/>
      </dsp:nvSpPr>
      <dsp:spPr>
        <a:xfrm>
          <a:off x="1939533" y="4198841"/>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844550">
            <a:lnSpc>
              <a:spcPct val="90000"/>
            </a:lnSpc>
            <a:spcBef>
              <a:spcPct val="0"/>
            </a:spcBef>
            <a:spcAft>
              <a:spcPct val="35000"/>
            </a:spcAft>
            <a:buNone/>
          </a:pPr>
          <a:r>
            <a:rPr lang="en-US" sz="1900" kern="1200"/>
            <a:t>Unique Insights: Emphasized deviations or unique patterns identified in this project.</a:t>
          </a:r>
        </a:p>
      </dsp:txBody>
      <dsp:txXfrm>
        <a:off x="1939533" y="4198841"/>
        <a:ext cx="2786667" cy="16792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18175-BFD2-43CB-A424-F9FCBC2F4304}">
      <dsp:nvSpPr>
        <dsp:cNvPr id="0" name=""/>
        <dsp:cNvSpPr/>
      </dsp:nvSpPr>
      <dsp:spPr>
        <a:xfrm>
          <a:off x="2523743" y="2177"/>
          <a:ext cx="2839212" cy="10474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Summary of Findings:</a:t>
          </a:r>
        </a:p>
      </dsp:txBody>
      <dsp:txXfrm>
        <a:off x="2574876" y="53310"/>
        <a:ext cx="2736946" cy="945199"/>
      </dsp:txXfrm>
    </dsp:sp>
    <dsp:sp modelId="{A02806E9-83B1-45AE-855C-8F37873247B8}">
      <dsp:nvSpPr>
        <dsp:cNvPr id="0" name=""/>
        <dsp:cNvSpPr/>
      </dsp:nvSpPr>
      <dsp:spPr>
        <a:xfrm>
          <a:off x="2523743" y="1102016"/>
          <a:ext cx="2839212" cy="10474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 Key demographic and institutional insights.</a:t>
          </a:r>
        </a:p>
      </dsp:txBody>
      <dsp:txXfrm>
        <a:off x="2574876" y="1153149"/>
        <a:ext cx="2736946" cy="945199"/>
      </dsp:txXfrm>
    </dsp:sp>
    <dsp:sp modelId="{80567996-3275-4134-90F4-3EB2B80BF601}">
      <dsp:nvSpPr>
        <dsp:cNvPr id="0" name=""/>
        <dsp:cNvSpPr/>
      </dsp:nvSpPr>
      <dsp:spPr>
        <a:xfrm>
          <a:off x="2523743" y="2201855"/>
          <a:ext cx="2839212" cy="10474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 Identified pathways to Nobel success.</a:t>
          </a:r>
        </a:p>
      </dsp:txBody>
      <dsp:txXfrm>
        <a:off x="2574876" y="2252988"/>
        <a:ext cx="2736946" cy="945199"/>
      </dsp:txXfrm>
    </dsp:sp>
    <dsp:sp modelId="{AA54F80F-1ECD-41A1-9CBD-25D8DFE39D81}">
      <dsp:nvSpPr>
        <dsp:cNvPr id="0" name=""/>
        <dsp:cNvSpPr/>
      </dsp:nvSpPr>
      <dsp:spPr>
        <a:xfrm>
          <a:off x="2523743" y="3301694"/>
          <a:ext cx="2839212" cy="10474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t>Contribution to Knowledge: Highlighted unique aspects—e.g., specific affiliations leading to higher probabilities of winning.</a:t>
          </a:r>
        </a:p>
      </dsp:txBody>
      <dsp:txXfrm>
        <a:off x="2574876" y="3352827"/>
        <a:ext cx="2736946" cy="945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D66D2-EBA3-48A1-9939-2A4E4078D76C}">
      <dsp:nvSpPr>
        <dsp:cNvPr id="0" name=""/>
        <dsp:cNvSpPr/>
      </dsp:nvSpPr>
      <dsp:spPr>
        <a:xfrm>
          <a:off x="0" y="155038"/>
          <a:ext cx="4638115" cy="22510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Problem: Explore how different dimensions—such as country affiliation, age, funding sources, and institutions—impact Nobel Prize success.</a:t>
          </a:r>
        </a:p>
      </dsp:txBody>
      <dsp:txXfrm>
        <a:off x="109889" y="264927"/>
        <a:ext cx="4418337" cy="2031302"/>
      </dsp:txXfrm>
    </dsp:sp>
    <dsp:sp modelId="{25A62E0E-257F-4078-A965-C12237A78BA0}">
      <dsp:nvSpPr>
        <dsp:cNvPr id="0" name=""/>
        <dsp:cNvSpPr/>
      </dsp:nvSpPr>
      <dsp:spPr>
        <a:xfrm>
          <a:off x="0" y="2480998"/>
          <a:ext cx="4638115" cy="225108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Importance: Understanding these trends helps reveal broader insights into academic and research success.</a:t>
          </a:r>
        </a:p>
      </dsp:txBody>
      <dsp:txXfrm>
        <a:off x="109889" y="2590887"/>
        <a:ext cx="4418337" cy="2031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2061F-EC5D-40CE-A2FB-7C4C1F4CF45F}">
      <dsp:nvSpPr>
        <dsp:cNvPr id="0" name=""/>
        <dsp:cNvSpPr/>
      </dsp:nvSpPr>
      <dsp:spPr>
        <a:xfrm>
          <a:off x="0" y="6639"/>
          <a:ext cx="4638115" cy="155302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Datasets Used:</a:t>
          </a:r>
        </a:p>
      </dsp:txBody>
      <dsp:txXfrm>
        <a:off x="75813" y="82452"/>
        <a:ext cx="4486489" cy="1401402"/>
      </dsp:txXfrm>
    </dsp:sp>
    <dsp:sp modelId="{DBC1487E-4A14-4777-85F5-E68CF7DCB7DB}">
      <dsp:nvSpPr>
        <dsp:cNvPr id="0" name=""/>
        <dsp:cNvSpPr/>
      </dsp:nvSpPr>
      <dsp:spPr>
        <a:xfrm>
          <a:off x="0" y="1559668"/>
          <a:ext cx="4638115" cy="176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6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Nobel Prize Dataset from Kaggle.</a:t>
          </a:r>
        </a:p>
        <a:p>
          <a:pPr marL="228600" lvl="1" indent="-228600" algn="l" defTabSz="977900">
            <a:lnSpc>
              <a:spcPct val="90000"/>
            </a:lnSpc>
            <a:spcBef>
              <a:spcPct val="0"/>
            </a:spcBef>
            <a:spcAft>
              <a:spcPct val="20000"/>
            </a:spcAft>
            <a:buChar char="•"/>
          </a:pPr>
          <a:r>
            <a:rPr lang="en-US" sz="2200" kern="1200"/>
            <a:t>Historical population data for per capita calculations.</a:t>
          </a:r>
        </a:p>
        <a:p>
          <a:pPr marL="228600" lvl="1" indent="-228600" algn="l" defTabSz="977900">
            <a:lnSpc>
              <a:spcPct val="90000"/>
            </a:lnSpc>
            <a:spcBef>
              <a:spcPct val="0"/>
            </a:spcBef>
            <a:spcAft>
              <a:spcPct val="20000"/>
            </a:spcAft>
            <a:buChar char="•"/>
          </a:pPr>
          <a:r>
            <a:rPr lang="en-US" sz="2200" kern="1200"/>
            <a:t>Additional databases for population.</a:t>
          </a:r>
        </a:p>
      </dsp:txBody>
      <dsp:txXfrm>
        <a:off x="0" y="1559668"/>
        <a:ext cx="4638115" cy="1767780"/>
      </dsp:txXfrm>
    </dsp:sp>
    <dsp:sp modelId="{FCC23969-E4D4-4095-87A1-AD84752A1E47}">
      <dsp:nvSpPr>
        <dsp:cNvPr id="0" name=""/>
        <dsp:cNvSpPr/>
      </dsp:nvSpPr>
      <dsp:spPr>
        <a:xfrm>
          <a:off x="0" y="3327448"/>
          <a:ext cx="4638115" cy="1553028"/>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Notes: Supplementary data enhances insights into demographics.</a:t>
          </a:r>
        </a:p>
      </dsp:txBody>
      <dsp:txXfrm>
        <a:off x="75813" y="3403261"/>
        <a:ext cx="4486489" cy="14014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B399D-41CB-4A15-9831-DC2720FCCCF4}">
      <dsp:nvSpPr>
        <dsp:cNvPr id="0" name=""/>
        <dsp:cNvSpPr/>
      </dsp:nvSpPr>
      <dsp:spPr>
        <a:xfrm>
          <a:off x="0" y="100137"/>
          <a:ext cx="5000124" cy="993128"/>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Standardization Steps:</a:t>
          </a:r>
        </a:p>
      </dsp:txBody>
      <dsp:txXfrm>
        <a:off x="48481" y="148618"/>
        <a:ext cx="4903162" cy="896166"/>
      </dsp:txXfrm>
    </dsp:sp>
    <dsp:sp modelId="{C6A15A70-C468-4221-A2F0-EAFD9586A8F3}">
      <dsp:nvSpPr>
        <dsp:cNvPr id="0" name=""/>
        <dsp:cNvSpPr/>
      </dsp:nvSpPr>
      <dsp:spPr>
        <a:xfrm>
          <a:off x="0" y="1165266"/>
          <a:ext cx="5000124" cy="993128"/>
        </a:xfrm>
        <a:prstGeom prst="roundRect">
          <a:avLst/>
        </a:prstGeom>
        <a:gradFill rotWithShape="0">
          <a:gsLst>
            <a:gs pos="0">
              <a:schemeClr val="accent2">
                <a:hueOff val="1170380"/>
                <a:satOff val="-1460"/>
                <a:lumOff val="343"/>
                <a:alphaOff val="0"/>
                <a:tint val="100000"/>
                <a:shade val="100000"/>
                <a:satMod val="130000"/>
              </a:schemeClr>
            </a:gs>
            <a:gs pos="100000">
              <a:schemeClr val="accent2">
                <a:hueOff val="1170380"/>
                <a:satOff val="-1460"/>
                <a:lumOff val="34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Handled missing values.</a:t>
          </a:r>
        </a:p>
      </dsp:txBody>
      <dsp:txXfrm>
        <a:off x="48481" y="1213747"/>
        <a:ext cx="4903162" cy="896166"/>
      </dsp:txXfrm>
    </dsp:sp>
    <dsp:sp modelId="{CE193035-2966-4068-A612-459DC2FAFB6A}">
      <dsp:nvSpPr>
        <dsp:cNvPr id="0" name=""/>
        <dsp:cNvSpPr/>
      </dsp:nvSpPr>
      <dsp:spPr>
        <a:xfrm>
          <a:off x="0" y="2230395"/>
          <a:ext cx="5000124" cy="993128"/>
        </a:xfrm>
        <a:prstGeom prst="roundRect">
          <a:avLst/>
        </a:prstGeom>
        <a:gradFill rotWithShape="0">
          <a:gsLst>
            <a:gs pos="0">
              <a:schemeClr val="accent2">
                <a:hueOff val="2340759"/>
                <a:satOff val="-2919"/>
                <a:lumOff val="686"/>
                <a:alphaOff val="0"/>
                <a:tint val="100000"/>
                <a:shade val="100000"/>
                <a:satMod val="130000"/>
              </a:schemeClr>
            </a:gs>
            <a:gs pos="100000">
              <a:schemeClr val="accent2">
                <a:hueOff val="2340759"/>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Normalized country names.</a:t>
          </a:r>
        </a:p>
      </dsp:txBody>
      <dsp:txXfrm>
        <a:off x="48481" y="2278876"/>
        <a:ext cx="4903162" cy="896166"/>
      </dsp:txXfrm>
    </dsp:sp>
    <dsp:sp modelId="{9F1A2D1D-B1ED-49D3-8082-90A55E76FCDC}">
      <dsp:nvSpPr>
        <dsp:cNvPr id="0" name=""/>
        <dsp:cNvSpPr/>
      </dsp:nvSpPr>
      <dsp:spPr>
        <a:xfrm>
          <a:off x="0" y="3295524"/>
          <a:ext cx="5000124" cy="993128"/>
        </a:xfrm>
        <a:prstGeom prst="roundRect">
          <a:avLst/>
        </a:prstGeom>
        <a:gradFill rotWithShape="0">
          <a:gsLst>
            <a:gs pos="0">
              <a:schemeClr val="accent2">
                <a:hueOff val="3511139"/>
                <a:satOff val="-4379"/>
                <a:lumOff val="1030"/>
                <a:alphaOff val="0"/>
                <a:tint val="100000"/>
                <a:shade val="100000"/>
                <a:satMod val="130000"/>
              </a:schemeClr>
            </a:gs>
            <a:gs pos="100000">
              <a:schemeClr val="accent2">
                <a:hueOff val="3511139"/>
                <a:satOff val="-4379"/>
                <a:lumOff val="103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Standardized date formats.</a:t>
          </a:r>
        </a:p>
      </dsp:txBody>
      <dsp:txXfrm>
        <a:off x="48481" y="3344005"/>
        <a:ext cx="4903162" cy="896166"/>
      </dsp:txXfrm>
    </dsp:sp>
    <dsp:sp modelId="{31E9C43F-8993-4396-AA5A-55F9B7603E24}">
      <dsp:nvSpPr>
        <dsp:cNvPr id="0" name=""/>
        <dsp:cNvSpPr/>
      </dsp:nvSpPr>
      <dsp:spPr>
        <a:xfrm>
          <a:off x="0" y="4360653"/>
          <a:ext cx="5000124" cy="993128"/>
        </a:xfrm>
        <a:prstGeom prst="round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Tools Used: Python libraries like Pandas and NumPy.</a:t>
          </a:r>
        </a:p>
      </dsp:txBody>
      <dsp:txXfrm>
        <a:off x="48481" y="4409134"/>
        <a:ext cx="4903162" cy="8961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5D5B5-EF2A-4D09-98C3-7F84E07BD4A0}">
      <dsp:nvSpPr>
        <dsp:cNvPr id="0" name=""/>
        <dsp:cNvSpPr/>
      </dsp:nvSpPr>
      <dsp:spPr>
        <a:xfrm>
          <a:off x="0" y="0"/>
          <a:ext cx="5000124"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E1C2AA3-F817-471C-ABB6-27DF421971BA}">
      <dsp:nvSpPr>
        <dsp:cNvPr id="0" name=""/>
        <dsp:cNvSpPr/>
      </dsp:nvSpPr>
      <dsp:spPr>
        <a:xfrm>
          <a:off x="0" y="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Steps Involved:</a:t>
          </a:r>
        </a:p>
      </dsp:txBody>
      <dsp:txXfrm>
        <a:off x="0" y="0"/>
        <a:ext cx="5000124" cy="1363480"/>
      </dsp:txXfrm>
    </dsp:sp>
    <dsp:sp modelId="{19DA1648-1A98-4E25-AE36-25D2634C0076}">
      <dsp:nvSpPr>
        <dsp:cNvPr id="0" name=""/>
        <dsp:cNvSpPr/>
      </dsp:nvSpPr>
      <dsp:spPr>
        <a:xfrm>
          <a:off x="0" y="1363480"/>
          <a:ext cx="500012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8052E87-04C8-4EE0-8546-3E325DD28CDD}">
      <dsp:nvSpPr>
        <dsp:cNvPr id="0" name=""/>
        <dsp:cNvSpPr/>
      </dsp:nvSpPr>
      <dsp:spPr>
        <a:xfrm>
          <a:off x="0" y="136348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Tokenization, stopword removal, lemmatization using SpaCy.</a:t>
          </a:r>
        </a:p>
      </dsp:txBody>
      <dsp:txXfrm>
        <a:off x="0" y="1363480"/>
        <a:ext cx="5000124" cy="1363480"/>
      </dsp:txXfrm>
    </dsp:sp>
    <dsp:sp modelId="{7E96E555-E8C3-4E89-9992-0B3A6D4DBFDB}">
      <dsp:nvSpPr>
        <dsp:cNvPr id="0" name=""/>
        <dsp:cNvSpPr/>
      </dsp:nvSpPr>
      <dsp:spPr>
        <a:xfrm>
          <a:off x="0" y="2726960"/>
          <a:ext cx="5000124" cy="0"/>
        </a:xfrm>
        <a:prstGeom prst="lin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9F177D4-460E-4283-8BB2-804E42F7D7C6}">
      <dsp:nvSpPr>
        <dsp:cNvPr id="0" name=""/>
        <dsp:cNvSpPr/>
      </dsp:nvSpPr>
      <dsp:spPr>
        <a:xfrm>
          <a:off x="0" y="272696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Named Entity Recognition (NER) to identify key awards and institutions.</a:t>
          </a:r>
        </a:p>
      </dsp:txBody>
      <dsp:txXfrm>
        <a:off x="0" y="2726960"/>
        <a:ext cx="5000124" cy="1363480"/>
      </dsp:txXfrm>
    </dsp:sp>
    <dsp:sp modelId="{57AF8389-25AB-4AFE-AE30-D8A0F9DD54AF}">
      <dsp:nvSpPr>
        <dsp:cNvPr id="0" name=""/>
        <dsp:cNvSpPr/>
      </dsp:nvSpPr>
      <dsp:spPr>
        <a:xfrm>
          <a:off x="0" y="4090440"/>
          <a:ext cx="5000124" cy="0"/>
        </a:xfrm>
        <a:prstGeom prst="lin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764E7F4-F98F-47B2-A739-1B89489951AB}">
      <dsp:nvSpPr>
        <dsp:cNvPr id="0" name=""/>
        <dsp:cNvSpPr/>
      </dsp:nvSpPr>
      <dsp:spPr>
        <a:xfrm>
          <a:off x="0" y="409044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Outcome: Prepared data for deep analysis of institutional affiliations.</a:t>
          </a:r>
        </a:p>
      </dsp:txBody>
      <dsp:txXfrm>
        <a:off x="0" y="4090440"/>
        <a:ext cx="5000124" cy="1363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8D1F9-30E4-46B5-8A85-31D5853D2CCE}">
      <dsp:nvSpPr>
        <dsp:cNvPr id="0" name=""/>
        <dsp:cNvSpPr/>
      </dsp:nvSpPr>
      <dsp:spPr>
        <a:xfrm>
          <a:off x="0" y="2663"/>
          <a:ext cx="5000124" cy="0"/>
        </a:xfrm>
        <a:prstGeom prst="lin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85EDB08-48D9-498D-B274-51D73AFFDFA8}">
      <dsp:nvSpPr>
        <dsp:cNvPr id="0" name=""/>
        <dsp:cNvSpPr/>
      </dsp:nvSpPr>
      <dsp:spPr>
        <a:xfrm>
          <a:off x="0" y="2663"/>
          <a:ext cx="5000124"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Country Analysis: Visualized country-wise distribution of laureates.</a:t>
          </a:r>
        </a:p>
      </dsp:txBody>
      <dsp:txXfrm>
        <a:off x="0" y="2663"/>
        <a:ext cx="5000124" cy="1816197"/>
      </dsp:txXfrm>
    </dsp:sp>
    <dsp:sp modelId="{408179A9-5083-485A-BF74-F685296691A9}">
      <dsp:nvSpPr>
        <dsp:cNvPr id="0" name=""/>
        <dsp:cNvSpPr/>
      </dsp:nvSpPr>
      <dsp:spPr>
        <a:xfrm>
          <a:off x="0" y="1818861"/>
          <a:ext cx="5000124" cy="0"/>
        </a:xfrm>
        <a:prstGeom prst="lin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B9BC770-2057-47CB-A063-4FE9585D5DDA}">
      <dsp:nvSpPr>
        <dsp:cNvPr id="0" name=""/>
        <dsp:cNvSpPr/>
      </dsp:nvSpPr>
      <dsp:spPr>
        <a:xfrm>
          <a:off x="0" y="1818861"/>
          <a:ext cx="5000124"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Top Countries: Showed bar charts identifying leading countries.</a:t>
          </a:r>
        </a:p>
      </dsp:txBody>
      <dsp:txXfrm>
        <a:off x="0" y="1818861"/>
        <a:ext cx="5000124" cy="1816197"/>
      </dsp:txXfrm>
    </dsp:sp>
    <dsp:sp modelId="{65342463-FE37-4D28-B36E-64DBC20E4B4E}">
      <dsp:nvSpPr>
        <dsp:cNvPr id="0" name=""/>
        <dsp:cNvSpPr/>
      </dsp:nvSpPr>
      <dsp:spPr>
        <a:xfrm>
          <a:off x="0" y="3635058"/>
          <a:ext cx="5000124" cy="0"/>
        </a:xfrm>
        <a:prstGeom prst="lin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998874E-5D26-47E7-B13C-DB0F9D6E0E25}">
      <dsp:nvSpPr>
        <dsp:cNvPr id="0" name=""/>
        <dsp:cNvSpPr/>
      </dsp:nvSpPr>
      <dsp:spPr>
        <a:xfrm>
          <a:off x="0" y="3635058"/>
          <a:ext cx="5000124"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Tool: Matplotlib and Seaborn for visualization.</a:t>
          </a:r>
        </a:p>
      </dsp:txBody>
      <dsp:txXfrm>
        <a:off x="0" y="3635058"/>
        <a:ext cx="5000124" cy="18161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7AA27-DE7E-4385-9A20-08AE7CDFD9B3}">
      <dsp:nvSpPr>
        <dsp:cNvPr id="0" name=""/>
        <dsp:cNvSpPr/>
      </dsp:nvSpPr>
      <dsp:spPr>
        <a:xfrm>
          <a:off x="0" y="4274295"/>
          <a:ext cx="4358346" cy="14029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Chart Type: Line charts to depict age changes over decades.</a:t>
          </a:r>
        </a:p>
      </dsp:txBody>
      <dsp:txXfrm>
        <a:off x="0" y="4274295"/>
        <a:ext cx="4358346" cy="1402919"/>
      </dsp:txXfrm>
    </dsp:sp>
    <dsp:sp modelId="{EB806966-1400-42E9-A760-0D17FDA0C3A1}">
      <dsp:nvSpPr>
        <dsp:cNvPr id="0" name=""/>
        <dsp:cNvSpPr/>
      </dsp:nvSpPr>
      <dsp:spPr>
        <a:xfrm rot="10800000">
          <a:off x="0" y="2137649"/>
          <a:ext cx="4358346" cy="2157689"/>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Insights: Category-wise variations in age trends and how they have evolved.</a:t>
          </a:r>
        </a:p>
      </dsp:txBody>
      <dsp:txXfrm rot="10800000">
        <a:off x="0" y="2137649"/>
        <a:ext cx="4358346" cy="1402002"/>
      </dsp:txXfrm>
    </dsp:sp>
    <dsp:sp modelId="{BAEDD548-6DE8-444D-8470-D9E414E1AB9C}">
      <dsp:nvSpPr>
        <dsp:cNvPr id="0" name=""/>
        <dsp:cNvSpPr/>
      </dsp:nvSpPr>
      <dsp:spPr>
        <a:xfrm rot="10800000">
          <a:off x="0" y="1003"/>
          <a:ext cx="4358346" cy="2157689"/>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Visualization: Showed age trends at the time of receiving the award.</a:t>
          </a:r>
        </a:p>
      </dsp:txBody>
      <dsp:txXfrm rot="10800000">
        <a:off x="0" y="1003"/>
        <a:ext cx="4358346" cy="1402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AFAD0-9906-4C27-8397-CFFD419BC64D}">
      <dsp:nvSpPr>
        <dsp:cNvPr id="0" name=""/>
        <dsp:cNvSpPr/>
      </dsp:nvSpPr>
      <dsp:spPr>
        <a:xfrm>
          <a:off x="0" y="73197"/>
          <a:ext cx="5000124" cy="2610562"/>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Initial Analysis: Distribution of prizes across categories.</a:t>
          </a:r>
        </a:p>
      </dsp:txBody>
      <dsp:txXfrm>
        <a:off x="127437" y="200634"/>
        <a:ext cx="4745250" cy="2355688"/>
      </dsp:txXfrm>
    </dsp:sp>
    <dsp:sp modelId="{99A209F0-96F4-41D5-BF89-D3BA34B198F1}">
      <dsp:nvSpPr>
        <dsp:cNvPr id="0" name=""/>
        <dsp:cNvSpPr/>
      </dsp:nvSpPr>
      <dsp:spPr>
        <a:xfrm>
          <a:off x="0" y="2770160"/>
          <a:ext cx="5000124" cy="2610562"/>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Notes: Identified notable trends—e.g., shifts in prominence between sciences and literature over time.</a:t>
          </a:r>
        </a:p>
      </dsp:txBody>
      <dsp:txXfrm>
        <a:off x="127437" y="2897597"/>
        <a:ext cx="4745250" cy="23556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42264-AB15-4F9A-9A5C-C50D8B3E1231}">
      <dsp:nvSpPr>
        <dsp:cNvPr id="0" name=""/>
        <dsp:cNvSpPr/>
      </dsp:nvSpPr>
      <dsp:spPr>
        <a:xfrm>
          <a:off x="0" y="100137"/>
          <a:ext cx="5000124" cy="993128"/>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Features Created:</a:t>
          </a:r>
        </a:p>
      </dsp:txBody>
      <dsp:txXfrm>
        <a:off x="48481" y="148618"/>
        <a:ext cx="4903162" cy="896166"/>
      </dsp:txXfrm>
    </dsp:sp>
    <dsp:sp modelId="{C74B2B2B-307D-4345-9E27-0D4EE04ADC79}">
      <dsp:nvSpPr>
        <dsp:cNvPr id="0" name=""/>
        <dsp:cNvSpPr/>
      </dsp:nvSpPr>
      <dsp:spPr>
        <a:xfrm>
          <a:off x="0" y="1165266"/>
          <a:ext cx="5000124" cy="993128"/>
        </a:xfrm>
        <a:prstGeom prst="roundRect">
          <a:avLst/>
        </a:prstGeom>
        <a:gradFill rotWithShape="0">
          <a:gsLst>
            <a:gs pos="0">
              <a:schemeClr val="accent2">
                <a:hueOff val="1170380"/>
                <a:satOff val="-1460"/>
                <a:lumOff val="343"/>
                <a:alphaOff val="0"/>
                <a:tint val="100000"/>
                <a:shade val="100000"/>
                <a:satMod val="130000"/>
              </a:schemeClr>
            </a:gs>
            <a:gs pos="100000">
              <a:schemeClr val="accent2">
                <a:hueOff val="1170380"/>
                <a:satOff val="-1460"/>
                <a:lumOff val="34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Nobel Laureates per Capita.</a:t>
          </a:r>
        </a:p>
      </dsp:txBody>
      <dsp:txXfrm>
        <a:off x="48481" y="1213747"/>
        <a:ext cx="4903162" cy="896166"/>
      </dsp:txXfrm>
    </dsp:sp>
    <dsp:sp modelId="{DD7526BB-B777-4C6D-8A6C-1601184AA0B6}">
      <dsp:nvSpPr>
        <dsp:cNvPr id="0" name=""/>
        <dsp:cNvSpPr/>
      </dsp:nvSpPr>
      <dsp:spPr>
        <a:xfrm>
          <a:off x="0" y="2230395"/>
          <a:ext cx="5000124" cy="993128"/>
        </a:xfrm>
        <a:prstGeom prst="roundRect">
          <a:avLst/>
        </a:prstGeom>
        <a:gradFill rotWithShape="0">
          <a:gsLst>
            <a:gs pos="0">
              <a:schemeClr val="accent2">
                <a:hueOff val="2340759"/>
                <a:satOff val="-2919"/>
                <a:lumOff val="686"/>
                <a:alphaOff val="0"/>
                <a:tint val="100000"/>
                <a:shade val="100000"/>
                <a:satMod val="130000"/>
              </a:schemeClr>
            </a:gs>
            <a:gs pos="100000">
              <a:schemeClr val="accent2">
                <a:hueOff val="2340759"/>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Age at Award.</a:t>
          </a:r>
        </a:p>
      </dsp:txBody>
      <dsp:txXfrm>
        <a:off x="48481" y="2278876"/>
        <a:ext cx="4903162" cy="896166"/>
      </dsp:txXfrm>
    </dsp:sp>
    <dsp:sp modelId="{E0323B27-F353-47FB-9A6B-EFB09D8BD3DC}">
      <dsp:nvSpPr>
        <dsp:cNvPr id="0" name=""/>
        <dsp:cNvSpPr/>
      </dsp:nvSpPr>
      <dsp:spPr>
        <a:xfrm>
          <a:off x="0" y="3295524"/>
          <a:ext cx="5000124" cy="993128"/>
        </a:xfrm>
        <a:prstGeom prst="roundRect">
          <a:avLst/>
        </a:prstGeom>
        <a:gradFill rotWithShape="0">
          <a:gsLst>
            <a:gs pos="0">
              <a:schemeClr val="accent2">
                <a:hueOff val="3511139"/>
                <a:satOff val="-4379"/>
                <a:lumOff val="1030"/>
                <a:alphaOff val="0"/>
                <a:tint val="100000"/>
                <a:shade val="100000"/>
                <a:satMod val="130000"/>
              </a:schemeClr>
            </a:gs>
            <a:gs pos="100000">
              <a:schemeClr val="accent2">
                <a:hueOff val="3511139"/>
                <a:satOff val="-4379"/>
                <a:lumOff val="103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Institutional Affiliation Scores.</a:t>
          </a:r>
        </a:p>
      </dsp:txBody>
      <dsp:txXfrm>
        <a:off x="48481" y="3344005"/>
        <a:ext cx="4903162" cy="896166"/>
      </dsp:txXfrm>
    </dsp:sp>
    <dsp:sp modelId="{0C75AC81-FF1F-488F-B340-5BF007BE3CF7}">
      <dsp:nvSpPr>
        <dsp:cNvPr id="0" name=""/>
        <dsp:cNvSpPr/>
      </dsp:nvSpPr>
      <dsp:spPr>
        <a:xfrm>
          <a:off x="0" y="4360653"/>
          <a:ext cx="5000124" cy="993128"/>
        </a:xfrm>
        <a:prstGeom prst="round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Purpose: These features add depth for clustering and trend analysis.</a:t>
          </a:r>
        </a:p>
      </dsp:txBody>
      <dsp:txXfrm>
        <a:off x="48481" y="4409134"/>
        <a:ext cx="4903162"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84545-24EA-44B5-9320-4CA17792874E}" type="datetimeFigureOut">
              <a:rPr lang="en-US" smtClean="0"/>
              <a:t>11/25/2024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FCB9A-3D8F-42CC-BA82-8CF5326DBC69}" type="slidenum">
              <a:rPr lang="en-US" smtClean="0"/>
              <a:t>‹#›</a:t>
            </a:fld>
            <a:endParaRPr lang="en-US"/>
          </a:p>
        </p:txBody>
      </p:sp>
    </p:spTree>
    <p:extLst>
      <p:ext uri="{BB962C8B-B14F-4D97-AF65-F5344CB8AC3E}">
        <p14:creationId xmlns:p14="http://schemas.microsoft.com/office/powerpoint/2010/main" val="383309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Nobel Prize is a globally recognized mark of extraordinary contributions to humanity in fields such as Physics, Chemistry, Medicine, Literature, Peace, and Economic Sciences. While many factors may influence an individual’s journey to becoming a Nobel laureate, a comprehensive analysis of these factors is often overlooked. This project aims to conduct a data-driven exploration of the pathways leading to Nobel success by analyzing demographic and institutional trends among laureates.</a:t>
            </a:r>
          </a:p>
          <a:p>
            <a:r>
              <a:rPr lang="en-US" dirty="0"/>
              <a:t>The goal of this study is to identify key factors associated with Nobel success, such as country affiliation, age demographics, funding sources, and institutional connections. By integrating advanced data analysis techniques—including Natural Language Processing (NLP), time-series analysis, and clustering—the project systematically explores "common pathways to Nobel success." Specifically, it examines whether affiliations with specific institutions, awards, or funding sources have been associated with a higher likelihood of winning a Nobel Prize, and how these patterns have changed over time.</a:t>
            </a:r>
          </a:p>
          <a:p>
            <a:r>
              <a:rPr lang="en-US" dirty="0"/>
              <a:t>This analysis goes beyond typical demographic studies by uncovering the intricate relationships between institutional support, academic background, and geographical influence. Understanding these factors provides valuable insights into global trends and sheds light on the evolving dynamics of academic and research success that culminate in winning a Nobel Prize.</a:t>
            </a:r>
          </a:p>
          <a:p>
            <a:endParaRPr lang="en-US" dirty="0"/>
          </a:p>
        </p:txBody>
      </p:sp>
      <p:sp>
        <p:nvSpPr>
          <p:cNvPr id="4" name="Slide Number Placeholder 3"/>
          <p:cNvSpPr>
            <a:spLocks noGrp="1"/>
          </p:cNvSpPr>
          <p:nvPr>
            <p:ph type="sldNum" sz="quarter" idx="5"/>
          </p:nvPr>
        </p:nvSpPr>
        <p:spPr/>
        <p:txBody>
          <a:bodyPr/>
          <a:lstStyle/>
          <a:p>
            <a:fld id="{097FCB9A-3D8F-42CC-BA82-8CF5326DBC69}" type="slidenum">
              <a:rPr lang="en-US" smtClean="0"/>
              <a:t>2</a:t>
            </a:fld>
            <a:endParaRPr lang="en-US"/>
          </a:p>
        </p:txBody>
      </p:sp>
    </p:spTree>
    <p:extLst>
      <p:ext uri="{BB962C8B-B14F-4D97-AF65-F5344CB8AC3E}">
        <p14:creationId xmlns:p14="http://schemas.microsoft.com/office/powerpoint/2010/main" val="139952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7FCB9A-3D8F-42CC-BA82-8CF5326DBC69}" type="slidenum">
              <a:rPr lang="en-US" smtClean="0"/>
              <a:t>4</a:t>
            </a:fld>
            <a:endParaRPr lang="en-US"/>
          </a:p>
        </p:txBody>
      </p:sp>
    </p:spTree>
    <p:extLst>
      <p:ext uri="{BB962C8B-B14F-4D97-AF65-F5344CB8AC3E}">
        <p14:creationId xmlns:p14="http://schemas.microsoft.com/office/powerpoint/2010/main" val="1528627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Technical Aspects of Data Cleaning and Preprocessing</a:t>
            </a:r>
            <a:endParaRPr lang="en-US" dirty="0"/>
          </a:p>
          <a:p>
            <a:r>
              <a:rPr lang="en-US" dirty="0"/>
              <a:t>The dataset containing information about Nobel Prize winners had several data quality issues that required extensive cleaning. Some of the primary challenges included missing values, redundant records, inconsistent country codes, and varied date formats. Here are the technical steps taken to address these challenges:</a:t>
            </a:r>
          </a:p>
          <a:p>
            <a:pPr>
              <a:buFont typeface="+mj-lt"/>
              <a:buAutoNum type="arabicPeriod"/>
            </a:pPr>
            <a:r>
              <a:rPr lang="en-US" b="1" dirty="0"/>
              <a:t>Handling Missing Values</a:t>
            </a:r>
            <a:r>
              <a:rPr lang="en-US" dirty="0"/>
              <a:t>:</a:t>
            </a:r>
          </a:p>
          <a:p>
            <a:pPr marL="742950" lvl="1" indent="-285750">
              <a:buFont typeface="+mj-lt"/>
              <a:buAutoNum type="arabicPeriod"/>
            </a:pPr>
            <a:r>
              <a:rPr lang="en-US" b="1" dirty="0"/>
              <a:t>Identifying Missing Data</a:t>
            </a:r>
            <a:r>
              <a:rPr lang="en-US" dirty="0"/>
              <a:t>: Columns like </a:t>
            </a:r>
            <a:r>
              <a:rPr lang="en-US" dirty="0" err="1"/>
              <a:t>diedCountry</a:t>
            </a:r>
            <a:r>
              <a:rPr lang="en-US" dirty="0"/>
              <a:t>, </a:t>
            </a:r>
            <a:r>
              <a:rPr lang="en-US" dirty="0" err="1"/>
              <a:t>diedCity</a:t>
            </a:r>
            <a:r>
              <a:rPr lang="en-US" dirty="0"/>
              <a:t>, and name contained significant missing values.</a:t>
            </a:r>
          </a:p>
          <a:p>
            <a:pPr marL="742950" lvl="1" indent="-285750">
              <a:buFont typeface="+mj-lt"/>
              <a:buAutoNum type="arabicPeriod"/>
            </a:pPr>
            <a:r>
              <a:rPr lang="en-US" b="1" dirty="0"/>
              <a:t>Appropriate Imputation</a:t>
            </a:r>
            <a:r>
              <a:rPr lang="en-US" dirty="0"/>
              <a:t>: Depending on the type of data, missing values were either imputed with suitable default values (such as "Unknown" for categorical fields) or filled based on logical inference (e.g., if </a:t>
            </a:r>
            <a:r>
              <a:rPr lang="en-US" dirty="0" err="1"/>
              <a:t>diedCountry</a:t>
            </a:r>
            <a:r>
              <a:rPr lang="en-US" dirty="0"/>
              <a:t> was missing, but the </a:t>
            </a:r>
            <a:r>
              <a:rPr lang="en-US" dirty="0" err="1"/>
              <a:t>diedCity</a:t>
            </a:r>
            <a:r>
              <a:rPr lang="en-US" dirty="0"/>
              <a:t> was in the United States, it was filled accordingly).</a:t>
            </a:r>
          </a:p>
          <a:p>
            <a:pPr>
              <a:buFont typeface="+mj-lt"/>
              <a:buAutoNum type="arabicPeriod"/>
            </a:pPr>
            <a:r>
              <a:rPr lang="en-US" b="1" dirty="0"/>
              <a:t>Removing Redundancy</a:t>
            </a:r>
            <a:r>
              <a:rPr lang="en-US" dirty="0"/>
              <a:t>:</a:t>
            </a:r>
          </a:p>
          <a:p>
            <a:pPr marL="742950" lvl="1" indent="-285750">
              <a:buFont typeface="+mj-lt"/>
              <a:buAutoNum type="arabicPeriod"/>
            </a:pPr>
            <a:r>
              <a:rPr lang="en-US" b="1" dirty="0"/>
              <a:t>Duplicate Rows</a:t>
            </a:r>
            <a:r>
              <a:rPr lang="en-US" dirty="0"/>
              <a:t>: There were multiple redundant entries for some laureates (e.g., multiple entries for Elinor Ostrom). Duplicate records were identified and removed to ensure that each Nobel laureate had a single, consolidated record.</a:t>
            </a:r>
          </a:p>
          <a:p>
            <a:pPr>
              <a:buFont typeface="+mj-lt"/>
              <a:buAutoNum type="arabicPeriod"/>
            </a:pPr>
            <a:r>
              <a:rPr lang="en-US" b="1" dirty="0"/>
              <a:t>Normalization and Standardization</a:t>
            </a:r>
            <a:r>
              <a:rPr lang="en-US" dirty="0"/>
              <a:t>:</a:t>
            </a:r>
          </a:p>
          <a:p>
            <a:pPr marL="742950" lvl="1" indent="-285750">
              <a:buFont typeface="+mj-lt"/>
              <a:buAutoNum type="arabicPeriod"/>
            </a:pPr>
            <a:r>
              <a:rPr lang="en-US" b="1" dirty="0"/>
              <a:t>Country Names and Codes</a:t>
            </a:r>
            <a:r>
              <a:rPr lang="en-US" dirty="0"/>
              <a:t>: To maintain consistency, country names (</a:t>
            </a:r>
            <a:r>
              <a:rPr lang="en-US" dirty="0" err="1"/>
              <a:t>bornCountry</a:t>
            </a:r>
            <a:r>
              <a:rPr lang="en-US" dirty="0"/>
              <a:t>, </a:t>
            </a:r>
            <a:r>
              <a:rPr lang="en-US" dirty="0" err="1"/>
              <a:t>diedCountry</a:t>
            </a:r>
            <a:r>
              <a:rPr lang="en-US" dirty="0"/>
              <a:t>) and their codes (</a:t>
            </a:r>
            <a:r>
              <a:rPr lang="en-US" dirty="0" err="1"/>
              <a:t>bornCountryCode</a:t>
            </a:r>
            <a:r>
              <a:rPr lang="en-US" dirty="0"/>
              <a:t>) were normalized. This involved standardizing names such as "USA" to "United States" and ensuring that country codes were consistently used.</a:t>
            </a:r>
          </a:p>
          <a:p>
            <a:pPr marL="742950" lvl="1" indent="-285750">
              <a:buFont typeface="+mj-lt"/>
              <a:buAutoNum type="arabicPeriod"/>
            </a:pPr>
            <a:r>
              <a:rPr lang="en-US" b="1" dirty="0"/>
              <a:t>Date Formats</a:t>
            </a:r>
            <a:r>
              <a:rPr lang="en-US" dirty="0"/>
              <a:t>: Birth (born) and death (died) dates were inconsistent, with some entries having incorrect formats like "0000-00-00." These were cleaned by converting the dates into a standard format (e.g., YYYY-MM-DD) and handling invalid dates appropriately (such as imputing missing death dates with "Not Applicable" for living laureates).</a:t>
            </a:r>
          </a:p>
          <a:p>
            <a:endParaRPr lang="en-US" dirty="0"/>
          </a:p>
        </p:txBody>
      </p:sp>
      <p:sp>
        <p:nvSpPr>
          <p:cNvPr id="4" name="Slide Number Placeholder 3"/>
          <p:cNvSpPr>
            <a:spLocks noGrp="1"/>
          </p:cNvSpPr>
          <p:nvPr>
            <p:ph type="sldNum" sz="quarter" idx="5"/>
          </p:nvPr>
        </p:nvSpPr>
        <p:spPr/>
        <p:txBody>
          <a:bodyPr/>
          <a:lstStyle/>
          <a:p>
            <a:fld id="{097FCB9A-3D8F-42CC-BA82-8CF5326DBC69}" type="slidenum">
              <a:rPr lang="en-US" smtClean="0"/>
              <a:t>6</a:t>
            </a:fld>
            <a:endParaRPr lang="en-US"/>
          </a:p>
        </p:txBody>
      </p:sp>
    </p:spTree>
    <p:extLst>
      <p:ext uri="{BB962C8B-B14F-4D97-AF65-F5344CB8AC3E}">
        <p14:creationId xmlns:p14="http://schemas.microsoft.com/office/powerpoint/2010/main" val="8854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Text Preprocessing for Biographical Data</a:t>
            </a:r>
            <a:r>
              <a:rPr lang="en-US" dirty="0"/>
              <a:t>:</a:t>
            </a:r>
          </a:p>
          <a:p>
            <a:pPr>
              <a:buFont typeface="Arial" panose="020B0604020202020204" pitchFamily="34" charset="0"/>
              <a:buChar char="•"/>
            </a:pPr>
            <a:r>
              <a:rPr lang="en-US" b="1" dirty="0"/>
              <a:t>Motivation Statements</a:t>
            </a:r>
            <a:r>
              <a:rPr lang="en-US" dirty="0"/>
              <a:t>: The motivation field contained descriptive text about the reasons for the award. Text cleaning involved removing extraneous punctuation and special characters to prepare for later analysis, such as Named Entity Recognition (NER).</a:t>
            </a:r>
          </a:p>
          <a:p>
            <a:pPr>
              <a:buFont typeface="Arial" panose="020B0604020202020204" pitchFamily="34" charset="0"/>
              <a:buChar char="•"/>
            </a:pPr>
            <a:r>
              <a:rPr lang="en-US" b="1" dirty="0"/>
              <a:t>Name Extraction</a:t>
            </a:r>
            <a:r>
              <a:rPr lang="en-US" dirty="0"/>
              <a:t>: Names of laureates were split into </a:t>
            </a:r>
            <a:r>
              <a:rPr lang="en-US" dirty="0" err="1"/>
              <a:t>firstname</a:t>
            </a:r>
            <a:r>
              <a:rPr lang="en-US" dirty="0"/>
              <a:t> and surname, and concatenated when needed for consistency in analysis.</a:t>
            </a:r>
          </a:p>
          <a:p>
            <a:endParaRPr lang="en-US" dirty="0"/>
          </a:p>
        </p:txBody>
      </p:sp>
      <p:sp>
        <p:nvSpPr>
          <p:cNvPr id="4" name="Slide Number Placeholder 3"/>
          <p:cNvSpPr>
            <a:spLocks noGrp="1"/>
          </p:cNvSpPr>
          <p:nvPr>
            <p:ph type="sldNum" sz="quarter" idx="5"/>
          </p:nvPr>
        </p:nvSpPr>
        <p:spPr/>
        <p:txBody>
          <a:bodyPr/>
          <a:lstStyle/>
          <a:p>
            <a:fld id="{097FCB9A-3D8F-42CC-BA82-8CF5326DBC69}" type="slidenum">
              <a:rPr lang="en-US" smtClean="0"/>
              <a:t>7</a:t>
            </a:fld>
            <a:endParaRPr lang="en-US"/>
          </a:p>
        </p:txBody>
      </p:sp>
    </p:spTree>
    <p:extLst>
      <p:ext uri="{BB962C8B-B14F-4D97-AF65-F5344CB8AC3E}">
        <p14:creationId xmlns:p14="http://schemas.microsoft.com/office/powerpoint/2010/main" val="3521640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a:r>
              <a:rPr lang="en-US" sz="4200">
                <a:solidFill>
                  <a:srgbClr val="FFFFFF"/>
                </a:solidFill>
              </a:rPr>
              <a:t>Advanced Data-Driven Analysis of Nobel Prize Winners’ Demographic and Institutional Trends</a:t>
            </a:r>
          </a:p>
        </p:txBody>
      </p:sp>
      <p:sp>
        <p:nvSpPr>
          <p:cNvPr id="3" name="Subtitle 2"/>
          <p:cNvSpPr>
            <a:spLocks noGrp="1"/>
          </p:cNvSpPr>
          <p:nvPr>
            <p:ph type="subTitle" idx="1"/>
          </p:nvPr>
        </p:nvSpPr>
        <p:spPr>
          <a:xfrm>
            <a:off x="413243" y="4639518"/>
            <a:ext cx="7504463" cy="1930400"/>
          </a:xfrm>
        </p:spPr>
        <p:txBody>
          <a:bodyPr anchor="ctr">
            <a:normAutofit/>
          </a:bodyPr>
          <a:lstStyle/>
          <a:p>
            <a:pPr algn="l">
              <a:lnSpc>
                <a:spcPct val="90000"/>
              </a:lnSpc>
            </a:pPr>
            <a:r>
              <a:rPr lang="en-US" sz="2200" dirty="0"/>
              <a:t>A project focusing on pathways to Nobel success through demographic, institutional, and award-related insights.</a:t>
            </a:r>
          </a:p>
          <a:p>
            <a:pPr algn="l">
              <a:lnSpc>
                <a:spcPct val="90000"/>
              </a:lnSpc>
            </a:pPr>
            <a:r>
              <a:rPr lang="en-US" sz="2200" b="1" dirty="0"/>
              <a:t>By</a:t>
            </a:r>
          </a:p>
          <a:p>
            <a:pPr algn="l">
              <a:lnSpc>
                <a:spcPct val="90000"/>
              </a:lnSpc>
            </a:pPr>
            <a:r>
              <a:rPr lang="en-US" sz="2200" b="1" dirty="0"/>
              <a:t>Kodanda </a:t>
            </a:r>
            <a:r>
              <a:rPr lang="en-US" sz="2200" b="1"/>
              <a:t>Ramu Yanamalachintala</a:t>
            </a:r>
            <a:endParaRPr lang="en-US" sz="2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Category Patterns in Nobel Prizes</a:t>
            </a:r>
          </a:p>
        </p:txBody>
      </p:sp>
      <p:graphicFrame>
        <p:nvGraphicFramePr>
          <p:cNvPr id="5" name="Content Placeholder 2">
            <a:extLst>
              <a:ext uri="{FF2B5EF4-FFF2-40B4-BE49-F238E27FC236}">
                <a16:creationId xmlns:a16="http://schemas.microsoft.com/office/drawing/2014/main" id="{A459A434-2DA1-BE91-D662-4B2077E29F5D}"/>
              </a:ext>
            </a:extLst>
          </p:cNvPr>
          <p:cNvGraphicFramePr>
            <a:graphicFrameLocks noGrp="1"/>
          </p:cNvGraphicFramePr>
          <p:nvPr>
            <p:ph idx="1"/>
            <p:extLst>
              <p:ext uri="{D42A27DB-BD31-4B8C-83A1-F6EECF244321}">
                <p14:modId xmlns:p14="http://schemas.microsoft.com/office/powerpoint/2010/main" val="4003401053"/>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Feature Engineering</a:t>
            </a:r>
          </a:p>
        </p:txBody>
      </p:sp>
      <p:graphicFrame>
        <p:nvGraphicFramePr>
          <p:cNvPr id="5" name="Content Placeholder 2">
            <a:extLst>
              <a:ext uri="{FF2B5EF4-FFF2-40B4-BE49-F238E27FC236}">
                <a16:creationId xmlns:a16="http://schemas.microsoft.com/office/drawing/2014/main" id="{ADEB9E2A-C507-5150-B786-7D586DD4808D}"/>
              </a:ext>
            </a:extLst>
          </p:cNvPr>
          <p:cNvGraphicFramePr>
            <a:graphicFrameLocks noGrp="1"/>
          </p:cNvGraphicFramePr>
          <p:nvPr>
            <p:ph idx="1"/>
            <p:extLst>
              <p:ext uri="{D42A27DB-BD31-4B8C-83A1-F6EECF244321}">
                <p14:modId xmlns:p14="http://schemas.microsoft.com/office/powerpoint/2010/main" val="2205965601"/>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877720"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877720"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141" y="412979"/>
            <a:ext cx="685924"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141" y="412979"/>
            <a:ext cx="685924"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p:cNvSpPr>
            <a:spLocks noGrp="1"/>
          </p:cNvSpPr>
          <p:nvPr>
            <p:ph type="title"/>
          </p:nvPr>
        </p:nvSpPr>
        <p:spPr>
          <a:xfrm>
            <a:off x="628650" y="1195697"/>
            <a:ext cx="2400300" cy="4019251"/>
          </a:xfrm>
        </p:spPr>
        <p:txBody>
          <a:bodyPr>
            <a:normAutofit/>
          </a:bodyPr>
          <a:lstStyle/>
          <a:p>
            <a:r>
              <a:rPr lang="en-US">
                <a:solidFill>
                  <a:schemeClr val="bg1"/>
                </a:solidFill>
              </a:rPr>
              <a:t>Time-Series Analysis</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31430" y="5364542"/>
            <a:ext cx="1171823"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3667" y="444870"/>
            <a:ext cx="5193577"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6184" y="436482"/>
            <a:ext cx="5201060"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3141" y="305936"/>
            <a:ext cx="5207858"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CB99A44-CA49-81E1-19DC-FAD6E9AB34D1}"/>
              </a:ext>
            </a:extLst>
          </p:cNvPr>
          <p:cNvGraphicFramePr>
            <a:graphicFrameLocks noGrp="1"/>
          </p:cNvGraphicFramePr>
          <p:nvPr>
            <p:ph idx="1"/>
            <p:extLst>
              <p:ext uri="{D42A27DB-BD31-4B8C-83A1-F6EECF244321}">
                <p14:modId xmlns:p14="http://schemas.microsoft.com/office/powerpoint/2010/main" val="902430649"/>
              </p:ext>
            </p:extLst>
          </p:nvPr>
        </p:nvGraphicFramePr>
        <p:xfrm>
          <a:off x="3877235" y="693271"/>
          <a:ext cx="4638115" cy="4887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NER for Awards and Institutions</a:t>
            </a:r>
          </a:p>
        </p:txBody>
      </p:sp>
      <p:graphicFrame>
        <p:nvGraphicFramePr>
          <p:cNvPr id="5" name="Content Placeholder 2">
            <a:extLst>
              <a:ext uri="{FF2B5EF4-FFF2-40B4-BE49-F238E27FC236}">
                <a16:creationId xmlns:a16="http://schemas.microsoft.com/office/drawing/2014/main" id="{473EB333-C44B-24FD-B6D4-1DC4C7017C42}"/>
              </a:ext>
            </a:extLst>
          </p:cNvPr>
          <p:cNvGraphicFramePr>
            <a:graphicFrameLocks noGrp="1"/>
          </p:cNvGraphicFramePr>
          <p:nvPr>
            <p:ph idx="1"/>
            <p:extLst>
              <p:ext uri="{D42A27DB-BD31-4B8C-83A1-F6EECF244321}">
                <p14:modId xmlns:p14="http://schemas.microsoft.com/office/powerpoint/2010/main" val="3602871899"/>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4100">
                <a:solidFill>
                  <a:schemeClr val="bg1"/>
                </a:solidFill>
              </a:rPr>
              <a:t>Clustering Analysis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1FABB698-E184-C792-5E95-6A65AB72C262}"/>
              </a:ext>
            </a:extLst>
          </p:cNvPr>
          <p:cNvGraphicFramePr>
            <a:graphicFrameLocks noGrp="1"/>
          </p:cNvGraphicFramePr>
          <p:nvPr>
            <p:ph idx="1"/>
            <p:extLst>
              <p:ext uri="{D42A27DB-BD31-4B8C-83A1-F6EECF244321}">
                <p14:modId xmlns:p14="http://schemas.microsoft.com/office/powerpoint/2010/main" val="1220753247"/>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3400">
                <a:solidFill>
                  <a:schemeClr val="bg1"/>
                </a:solidFill>
              </a:rPr>
              <a:t>Institutional Pathways Analysis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766FDE88-C267-4B8D-9485-DCC7A56DCC43}"/>
              </a:ext>
            </a:extLst>
          </p:cNvPr>
          <p:cNvGraphicFramePr>
            <a:graphicFrameLocks noGrp="1"/>
          </p:cNvGraphicFramePr>
          <p:nvPr>
            <p:ph idx="1"/>
            <p:extLst>
              <p:ext uri="{D42A27DB-BD31-4B8C-83A1-F6EECF244321}">
                <p14:modId xmlns:p14="http://schemas.microsoft.com/office/powerpoint/2010/main" val="47235397"/>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a:solidFill>
                  <a:schemeClr val="bg1"/>
                </a:solidFill>
              </a:rPr>
              <a:t>Findings: Country-Level Insights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D5567E4-958A-0443-5EEA-F1C65F0922ED}"/>
              </a:ext>
            </a:extLst>
          </p:cNvPr>
          <p:cNvGraphicFramePr>
            <a:graphicFrameLocks noGrp="1"/>
          </p:cNvGraphicFramePr>
          <p:nvPr>
            <p:ph idx="1"/>
            <p:extLst>
              <p:ext uri="{D42A27DB-BD31-4B8C-83A1-F6EECF244321}">
                <p14:modId xmlns:p14="http://schemas.microsoft.com/office/powerpoint/2010/main" val="2133530819"/>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2800">
                <a:solidFill>
                  <a:schemeClr val="bg1"/>
                </a:solidFill>
              </a:rPr>
              <a:t>Comparative Analysis and Benchmarking</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FCB3F841-2EC3-BFFD-1BD5-824958FC5814}"/>
              </a:ext>
            </a:extLst>
          </p:cNvPr>
          <p:cNvGraphicFramePr>
            <a:graphicFrameLocks noGrp="1"/>
          </p:cNvGraphicFramePr>
          <p:nvPr>
            <p:ph idx="1"/>
            <p:extLst>
              <p:ext uri="{D42A27DB-BD31-4B8C-83A1-F6EECF244321}">
                <p14:modId xmlns:p14="http://schemas.microsoft.com/office/powerpoint/2010/main" val="3681359512"/>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6AF6FE-C7D3-9529-99F5-5DBECA06AA80}"/>
              </a:ext>
            </a:extLst>
          </p:cNvPr>
          <p:cNvPicPr>
            <a:picLocks noChangeAspect="1"/>
          </p:cNvPicPr>
          <p:nvPr/>
        </p:nvPicPr>
        <p:blipFill>
          <a:blip r:embed="rId2">
            <a:duotone>
              <a:schemeClr val="bg2">
                <a:shade val="45000"/>
                <a:satMod val="135000"/>
              </a:schemeClr>
              <a:prstClr val="white"/>
            </a:duotone>
          </a:blip>
          <a:srcRect r="5666" b="-1"/>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t>Conclusion and Expected Contributions</a:t>
            </a:r>
            <a:endParaRPr lang="en-US"/>
          </a:p>
        </p:txBody>
      </p:sp>
      <p:graphicFrame>
        <p:nvGraphicFramePr>
          <p:cNvPr id="5" name="Content Placeholder 2">
            <a:extLst>
              <a:ext uri="{FF2B5EF4-FFF2-40B4-BE49-F238E27FC236}">
                <a16:creationId xmlns:a16="http://schemas.microsoft.com/office/drawing/2014/main" id="{B1CD8DE6-AF4A-F9F3-44B3-EF903EA0A5CC}"/>
              </a:ext>
            </a:extLst>
          </p:cNvPr>
          <p:cNvGraphicFramePr>
            <a:graphicFrameLocks noGrp="1"/>
          </p:cNvGraphicFramePr>
          <p:nvPr>
            <p:ph idx="1"/>
            <p:extLst>
              <p:ext uri="{D42A27DB-BD31-4B8C-83A1-F6EECF244321}">
                <p14:modId xmlns:p14="http://schemas.microsoft.com/office/powerpoint/2010/main" val="252139616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 and Limitations</a:t>
            </a:r>
          </a:p>
        </p:txBody>
      </p:sp>
      <p:sp>
        <p:nvSpPr>
          <p:cNvPr id="3" name="Content Placeholder 2"/>
          <p:cNvSpPr>
            <a:spLocks noGrp="1"/>
          </p:cNvSpPr>
          <p:nvPr>
            <p:ph idx="1"/>
          </p:nvPr>
        </p:nvSpPr>
        <p:spPr/>
        <p:txBody>
          <a:bodyPr/>
          <a:lstStyle/>
          <a:p>
            <a:r>
              <a:t>Future Directions:</a:t>
            </a:r>
          </a:p>
          <a:p>
            <a:r>
              <a:t>- Investigate other prestigious awards.</a:t>
            </a:r>
          </a:p>
          <a:p>
            <a:r>
              <a:t>- Apply predictive modeling for potential laureates.</a:t>
            </a:r>
          </a:p>
          <a:p>
            <a:r>
              <a:t>Limitations: Data availability and the scope of demographic factors considered.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Project Introduction</a:t>
            </a:r>
          </a:p>
        </p:txBody>
      </p:sp>
      <p:sp>
        <p:nvSpPr>
          <p:cNvPr id="3" name="Content Placeholder 2"/>
          <p:cNvSpPr>
            <a:spLocks noGrp="1"/>
          </p:cNvSpPr>
          <p:nvPr>
            <p:ph idx="1"/>
          </p:nvPr>
        </p:nvSpPr>
        <p:spPr>
          <a:xfrm>
            <a:off x="4877368" y="649480"/>
            <a:ext cx="3646835" cy="5546047"/>
          </a:xfrm>
        </p:spPr>
        <p:txBody>
          <a:bodyPr anchor="ctr">
            <a:normAutofit/>
          </a:bodyPr>
          <a:lstStyle/>
          <a:p>
            <a:r>
              <a:rPr lang="en-US" sz="1700"/>
              <a:t>The project aims to understand common pathways to Nobel success through various demographic and institutional factors.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Acknowledgments and Q&amp;A</a:t>
            </a:r>
          </a:p>
        </p:txBody>
      </p:sp>
      <p:sp>
        <p:nvSpPr>
          <p:cNvPr id="3" name="Content Placeholder 2"/>
          <p:cNvSpPr>
            <a:spLocks noGrp="1"/>
          </p:cNvSpPr>
          <p:nvPr>
            <p:ph idx="1"/>
          </p:nvPr>
        </p:nvSpPr>
        <p:spPr/>
        <p:txBody>
          <a:bodyPr/>
          <a:lstStyle/>
          <a:p>
            <a:r>
              <a:t>Acknowledgments: Thank data sources and contributors.</a:t>
            </a:r>
          </a:p>
          <a:p>
            <a:r>
              <a:t>Q&amp;A: Open the floor for questions from the audience.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Research Questions</a:t>
            </a:r>
          </a:p>
        </p:txBody>
      </p:sp>
      <p:graphicFrame>
        <p:nvGraphicFramePr>
          <p:cNvPr id="5" name="Content Placeholder 2">
            <a:extLst>
              <a:ext uri="{FF2B5EF4-FFF2-40B4-BE49-F238E27FC236}">
                <a16:creationId xmlns:a16="http://schemas.microsoft.com/office/drawing/2014/main" id="{BD7CCB7D-962B-7EEE-8CB3-5D1FA9EB632E}"/>
              </a:ext>
            </a:extLst>
          </p:cNvPr>
          <p:cNvGraphicFramePr>
            <a:graphicFrameLocks noGrp="1"/>
          </p:cNvGraphicFramePr>
          <p:nvPr>
            <p:ph idx="1"/>
            <p:extLst>
              <p:ext uri="{D42A27DB-BD31-4B8C-83A1-F6EECF244321}">
                <p14:modId xmlns:p14="http://schemas.microsoft.com/office/powerpoint/2010/main" val="788631017"/>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877720"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877720"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141" y="412979"/>
            <a:ext cx="685924"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141" y="412979"/>
            <a:ext cx="685924"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p:cNvSpPr>
            <a:spLocks noGrp="1"/>
          </p:cNvSpPr>
          <p:nvPr>
            <p:ph type="title"/>
          </p:nvPr>
        </p:nvSpPr>
        <p:spPr>
          <a:xfrm>
            <a:off x="628650" y="1195697"/>
            <a:ext cx="2400300" cy="4019251"/>
          </a:xfrm>
        </p:spPr>
        <p:txBody>
          <a:bodyPr>
            <a:normAutofit/>
          </a:bodyPr>
          <a:lstStyle/>
          <a:p>
            <a:r>
              <a:rPr lang="en-US" sz="4100">
                <a:solidFill>
                  <a:schemeClr val="bg1"/>
                </a:solidFill>
              </a:rPr>
              <a:t>Problem Definition</a:t>
            </a:r>
          </a:p>
        </p:txBody>
      </p:sp>
      <p:grpSp>
        <p:nvGrpSpPr>
          <p:cNvPr id="41" name="Group 40">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31430" y="5364542"/>
            <a:ext cx="1171823"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3667" y="444870"/>
            <a:ext cx="5193577"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6184" y="436482"/>
            <a:ext cx="5201060"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3141" y="305936"/>
            <a:ext cx="5207858"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2" name="Content Placeholder 2">
            <a:extLst>
              <a:ext uri="{FF2B5EF4-FFF2-40B4-BE49-F238E27FC236}">
                <a16:creationId xmlns:a16="http://schemas.microsoft.com/office/drawing/2014/main" id="{07BFE6E8-2DB1-6E0E-AE55-DB5F5A5501F5}"/>
              </a:ext>
            </a:extLst>
          </p:cNvPr>
          <p:cNvGraphicFramePr>
            <a:graphicFrameLocks noGrp="1"/>
          </p:cNvGraphicFramePr>
          <p:nvPr>
            <p:ph idx="1"/>
            <p:extLst>
              <p:ext uri="{D42A27DB-BD31-4B8C-83A1-F6EECF244321}">
                <p14:modId xmlns:p14="http://schemas.microsoft.com/office/powerpoint/2010/main" val="1382003962"/>
              </p:ext>
            </p:extLst>
          </p:nvPr>
        </p:nvGraphicFramePr>
        <p:xfrm>
          <a:off x="3877235" y="693271"/>
          <a:ext cx="4638115" cy="4887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877720"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877720"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141" y="412979"/>
            <a:ext cx="685924"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141" y="412979"/>
            <a:ext cx="685924"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p:cNvSpPr>
            <a:spLocks noGrp="1"/>
          </p:cNvSpPr>
          <p:nvPr>
            <p:ph type="title"/>
          </p:nvPr>
        </p:nvSpPr>
        <p:spPr>
          <a:xfrm>
            <a:off x="628650" y="1195697"/>
            <a:ext cx="2400300" cy="4019251"/>
          </a:xfrm>
        </p:spPr>
        <p:txBody>
          <a:bodyPr>
            <a:normAutofit/>
          </a:bodyPr>
          <a:lstStyle/>
          <a:p>
            <a:r>
              <a:rPr lang="en-US" sz="3700">
                <a:solidFill>
                  <a:schemeClr val="bg1"/>
                </a:solidFill>
              </a:rPr>
              <a:t>Data Collection and Integration</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31430" y="5364542"/>
            <a:ext cx="1171823"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3667" y="444870"/>
            <a:ext cx="5193577"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6184" y="436482"/>
            <a:ext cx="5201060"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3141" y="305936"/>
            <a:ext cx="5207858"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B5D9146-EE31-1CA9-833A-8066F72749A2}"/>
              </a:ext>
            </a:extLst>
          </p:cNvPr>
          <p:cNvGraphicFramePr>
            <a:graphicFrameLocks noGrp="1"/>
          </p:cNvGraphicFramePr>
          <p:nvPr>
            <p:ph idx="1"/>
            <p:extLst>
              <p:ext uri="{D42A27DB-BD31-4B8C-83A1-F6EECF244321}">
                <p14:modId xmlns:p14="http://schemas.microsoft.com/office/powerpoint/2010/main" val="2016721220"/>
              </p:ext>
            </p:extLst>
          </p:nvPr>
        </p:nvGraphicFramePr>
        <p:xfrm>
          <a:off x="3877235" y="693271"/>
          <a:ext cx="4638115" cy="4887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2700">
                <a:solidFill>
                  <a:srgbClr val="FFFFFF"/>
                </a:solidFill>
              </a:rPr>
              <a:t>Data Cleaning and Preprocessing</a:t>
            </a:r>
          </a:p>
        </p:txBody>
      </p:sp>
      <p:graphicFrame>
        <p:nvGraphicFramePr>
          <p:cNvPr id="5" name="Content Placeholder 2">
            <a:extLst>
              <a:ext uri="{FF2B5EF4-FFF2-40B4-BE49-F238E27FC236}">
                <a16:creationId xmlns:a16="http://schemas.microsoft.com/office/drawing/2014/main" id="{539C492C-162A-943E-109A-53487BC6AF69}"/>
              </a:ext>
            </a:extLst>
          </p:cNvPr>
          <p:cNvGraphicFramePr>
            <a:graphicFrameLocks noGrp="1"/>
          </p:cNvGraphicFramePr>
          <p:nvPr>
            <p:ph idx="1"/>
            <p:extLst>
              <p:ext uri="{D42A27DB-BD31-4B8C-83A1-F6EECF244321}">
                <p14:modId xmlns:p14="http://schemas.microsoft.com/office/powerpoint/2010/main" val="1755032233"/>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200">
                <a:solidFill>
                  <a:srgbClr val="FFFFFF"/>
                </a:solidFill>
              </a:rPr>
              <a:t>NLP for Biographical Text Processing</a:t>
            </a:r>
          </a:p>
        </p:txBody>
      </p:sp>
      <p:graphicFrame>
        <p:nvGraphicFramePr>
          <p:cNvPr id="5" name="Content Placeholder 2">
            <a:extLst>
              <a:ext uri="{FF2B5EF4-FFF2-40B4-BE49-F238E27FC236}">
                <a16:creationId xmlns:a16="http://schemas.microsoft.com/office/drawing/2014/main" id="{6BBBCCD3-6588-77CB-E861-F7F21229E5B3}"/>
              </a:ext>
            </a:extLst>
          </p:cNvPr>
          <p:cNvGraphicFramePr>
            <a:graphicFrameLocks noGrp="1"/>
          </p:cNvGraphicFramePr>
          <p:nvPr>
            <p:ph idx="1"/>
            <p:extLst>
              <p:ext uri="{D42A27DB-BD31-4B8C-83A1-F6EECF244321}">
                <p14:modId xmlns:p14="http://schemas.microsoft.com/office/powerpoint/2010/main" val="3596809342"/>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Exploratory Data Analysis (EDA)</a:t>
            </a:r>
          </a:p>
        </p:txBody>
      </p:sp>
      <p:graphicFrame>
        <p:nvGraphicFramePr>
          <p:cNvPr id="5" name="Content Placeholder 2">
            <a:extLst>
              <a:ext uri="{FF2B5EF4-FFF2-40B4-BE49-F238E27FC236}">
                <a16:creationId xmlns:a16="http://schemas.microsoft.com/office/drawing/2014/main" id="{179F2AA0-71FF-8BAD-64A8-0F33D6725625}"/>
              </a:ext>
            </a:extLst>
          </p:cNvPr>
          <p:cNvGraphicFramePr>
            <a:graphicFrameLocks noGrp="1"/>
          </p:cNvGraphicFramePr>
          <p:nvPr>
            <p:ph idx="1"/>
            <p:extLst>
              <p:ext uri="{D42A27DB-BD31-4B8C-83A1-F6EECF244321}">
                <p14:modId xmlns:p14="http://schemas.microsoft.com/office/powerpoint/2010/main" val="2558512543"/>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912768"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673770"/>
            <a:ext cx="2415246" cy="2027227"/>
          </a:xfrm>
        </p:spPr>
        <p:txBody>
          <a:bodyPr anchor="t">
            <a:normAutofit/>
          </a:bodyPr>
          <a:lstStyle/>
          <a:p>
            <a:pPr>
              <a:lnSpc>
                <a:spcPct val="90000"/>
              </a:lnSpc>
            </a:pPr>
            <a:r>
              <a:rPr lang="en-US" sz="4700">
                <a:solidFill>
                  <a:srgbClr val="FFFFFF"/>
                </a:solidFill>
              </a:rPr>
              <a:t>Age Trend Analysis</a:t>
            </a:r>
          </a:p>
        </p:txBody>
      </p:sp>
      <p:graphicFrame>
        <p:nvGraphicFramePr>
          <p:cNvPr id="5" name="Content Placeholder 2">
            <a:extLst>
              <a:ext uri="{FF2B5EF4-FFF2-40B4-BE49-F238E27FC236}">
                <a16:creationId xmlns:a16="http://schemas.microsoft.com/office/drawing/2014/main" id="{3B63B80B-2515-C09A-3A2B-DBC464676555}"/>
              </a:ext>
            </a:extLst>
          </p:cNvPr>
          <p:cNvGraphicFramePr>
            <a:graphicFrameLocks noGrp="1"/>
          </p:cNvGraphicFramePr>
          <p:nvPr>
            <p:ph idx="1"/>
            <p:extLst>
              <p:ext uri="{D42A27DB-BD31-4B8C-83A1-F6EECF244321}">
                <p14:modId xmlns:p14="http://schemas.microsoft.com/office/powerpoint/2010/main" val="1611799313"/>
              </p:ext>
            </p:extLst>
          </p:nvPr>
        </p:nvGraphicFramePr>
        <p:xfrm>
          <a:off x="4157004" y="541606"/>
          <a:ext cx="4358346"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TotalTime>
  <Words>1264</Words>
  <Application>Microsoft Office PowerPoint</Application>
  <PresentationFormat>On-screen Show (4:3)</PresentationFormat>
  <Paragraphs>106</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Calibri</vt:lpstr>
      <vt:lpstr>Office Theme</vt:lpstr>
      <vt:lpstr>Advanced Data-Driven Analysis of Nobel Prize Winners’ Demographic and Institutional Trends</vt:lpstr>
      <vt:lpstr>Project Introduction</vt:lpstr>
      <vt:lpstr>Research Questions</vt:lpstr>
      <vt:lpstr>Problem Definition</vt:lpstr>
      <vt:lpstr>Data Collection and Integration</vt:lpstr>
      <vt:lpstr>Data Cleaning and Preprocessing</vt:lpstr>
      <vt:lpstr>NLP for Biographical Text Processing</vt:lpstr>
      <vt:lpstr>Exploratory Data Analysis (EDA)</vt:lpstr>
      <vt:lpstr>Age Trend Analysis</vt:lpstr>
      <vt:lpstr>Category Patterns in Nobel Prizes</vt:lpstr>
      <vt:lpstr>Feature Engineering</vt:lpstr>
      <vt:lpstr>Time-Series Analysis</vt:lpstr>
      <vt:lpstr>NER for Awards and Institutions</vt:lpstr>
      <vt:lpstr>Clustering Analysis</vt:lpstr>
      <vt:lpstr>Institutional Pathways Analysis</vt:lpstr>
      <vt:lpstr>Findings: Country-Level Insights</vt:lpstr>
      <vt:lpstr>Comparative Analysis and Benchmarking</vt:lpstr>
      <vt:lpstr>Conclusion and Expected Contributions</vt:lpstr>
      <vt:lpstr>Future Scope and Limitations</vt:lpstr>
      <vt:lpstr>Acknowledgments and 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Yanamalachintala, Kodanda Ramu (Student)</cp:lastModifiedBy>
  <cp:revision>5</cp:revision>
  <dcterms:created xsi:type="dcterms:W3CDTF">2013-01-27T09:14:16Z</dcterms:created>
  <dcterms:modified xsi:type="dcterms:W3CDTF">2024-11-25T22:09:39Z</dcterms:modified>
  <cp:category/>
</cp:coreProperties>
</file>