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68" r:id="rId8"/>
    <p:sldId id="260" r:id="rId9"/>
    <p:sldId id="261" r:id="rId10"/>
    <p:sldId id="269" r:id="rId11"/>
    <p:sldId id="270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11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93309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3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818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8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2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9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5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16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20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0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3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0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Online Banking System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5480" y="5150242"/>
            <a:ext cx="6600451" cy="1126283"/>
          </a:xfrm>
        </p:spPr>
        <p:txBody>
          <a:bodyPr>
            <a:normAutofit lnSpcReduction="10000"/>
          </a:bodyPr>
          <a:lstStyle/>
          <a:p>
            <a:r>
              <a:rPr dirty="0"/>
              <a:t>Internet Programming Class</a:t>
            </a:r>
          </a:p>
          <a:p>
            <a:r>
              <a:rPr dirty="0"/>
              <a:t>Presented by: </a:t>
            </a:r>
            <a:endParaRPr lang="en-US" dirty="0"/>
          </a:p>
          <a:p>
            <a:r>
              <a:rPr lang="en-US" dirty="0"/>
              <a:t>Kodanda </a:t>
            </a:r>
            <a:r>
              <a:rPr lang="en-US" dirty="0" err="1"/>
              <a:t>ramu</a:t>
            </a:r>
            <a:r>
              <a:rPr lang="en-US" dirty="0"/>
              <a:t> </a:t>
            </a:r>
            <a:r>
              <a:rPr lang="en-US" dirty="0" err="1"/>
              <a:t>yanamalachintala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AF90F-CDED-5A66-6BA7-597C69AE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F9E3-3DAD-1BBF-2984-5FD80EB36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015" y="1905000"/>
            <a:ext cx="6249085" cy="3048001"/>
          </a:xfrm>
        </p:spPr>
        <p:txBody>
          <a:bodyPr>
            <a:normAutofit/>
          </a:bodyPr>
          <a:lstStyle/>
          <a:p>
            <a:r>
              <a:rPr lang="en-US" dirty="0"/>
              <a:t>The database consists of tables such as Customers, Account, </a:t>
            </a:r>
            <a:r>
              <a:rPr lang="en-US" dirty="0" err="1"/>
              <a:t>AccountActivities</a:t>
            </a:r>
            <a:r>
              <a:rPr lang="en-US" dirty="0"/>
              <a:t>, Payees, and </a:t>
            </a:r>
            <a:r>
              <a:rPr lang="en-US" dirty="0" err="1"/>
              <a:t>PaymentHistories</a:t>
            </a:r>
            <a:r>
              <a:rPr lang="en-US" dirty="0"/>
              <a:t>. ASP.NET Identity tables are used for secure authentication and authorization processes.</a:t>
            </a:r>
          </a:p>
          <a:p>
            <a:r>
              <a:rPr lang="en-US" dirty="0"/>
              <a:t>Please find the Database SSMS screenshot in the next slide where it contains all the tables and sample data inserted.</a:t>
            </a:r>
          </a:p>
        </p:txBody>
      </p:sp>
    </p:spTree>
    <p:extLst>
      <p:ext uri="{BB962C8B-B14F-4D97-AF65-F5344CB8AC3E}">
        <p14:creationId xmlns:p14="http://schemas.microsoft.com/office/powerpoint/2010/main" val="2861299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F86-1E0A-EB65-C2CC-B42611141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7BD2F-E63B-78D7-4D39-772115408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2299" y="1905000"/>
            <a:ext cx="8347293" cy="4517102"/>
          </a:xfrm>
        </p:spPr>
      </p:pic>
    </p:spTree>
    <p:extLst>
      <p:ext uri="{BB962C8B-B14F-4D97-AF65-F5344CB8AC3E}">
        <p14:creationId xmlns:p14="http://schemas.microsoft.com/office/powerpoint/2010/main" val="1378358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Security is enforced through ASP.NET Identity, supporting secure login, password hashing, and user session management. The application uses HTTPS for secure data transmission and a user-friendly interface for easy navigation.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Skills from the Internet Programming class utilized in this project include ASP.NET Core MVC, C#, Entity Framework, and frontend technologies like HTML, CSS, and JavaScript.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showcases a practical application of classroom learning to a real-world project, with potential for future enhancements including more comprehensive manager functionalities.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your attention. Are there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applies the skills learned in the Internet Programming class by developing an online banking system using ASP.NET Core MVC and C#. It aims to simulate real banking operations and improve customer and teller interactions through an online platform.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and </a:t>
            </a:r>
            <a:r>
              <a:rPr dirty="0"/>
              <a:t>Roles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Identity, I used ASP.NET identity tables for user authentication and role management.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The system features three main roles:</a:t>
            </a:r>
          </a:p>
          <a:p>
            <a:r>
              <a:rPr dirty="0"/>
              <a:t>Manager (future development)</a:t>
            </a:r>
          </a:p>
          <a:p>
            <a:r>
              <a:rPr dirty="0"/>
              <a:t>Customer: Registration, login, bill pay, account management</a:t>
            </a:r>
          </a:p>
          <a:p>
            <a:r>
              <a:rPr dirty="0"/>
              <a:t>Teller: Account search, transaction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FA444-F4B2-F357-4970-81C13622B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Code from </a:t>
            </a:r>
            <a:r>
              <a:rPr lang="en-US" dirty="0" err="1"/>
              <a:t>.Net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1B7CDD-9F0E-068C-B518-896939311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5200" y="1723467"/>
            <a:ext cx="7569200" cy="4072386"/>
          </a:xfrm>
        </p:spPr>
      </p:pic>
    </p:spTree>
    <p:extLst>
      <p:ext uri="{BB962C8B-B14F-4D97-AF65-F5344CB8AC3E}">
        <p14:creationId xmlns:p14="http://schemas.microsoft.com/office/powerpoint/2010/main" val="2260507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CB17-1E13-AEB9-2BA4-3B6685DC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tables for ASP.NET Identity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C5B333-8974-BFF6-EEA9-342E4E05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743" y="2133600"/>
            <a:ext cx="7150831" cy="4100290"/>
          </a:xfrm>
        </p:spPr>
      </p:pic>
    </p:spTree>
    <p:extLst>
      <p:ext uri="{BB962C8B-B14F-4D97-AF65-F5344CB8AC3E}">
        <p14:creationId xmlns:p14="http://schemas.microsoft.com/office/powerpoint/2010/main" val="373448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and Login user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Customers can register and log into their accounts to manage personal information, review account balances, and perform transactions such as paying bills and adding payees.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D24D-2D79-72F9-8A51-3A98589A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DDC922-9B66-FE84-F662-35E5625C9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400" y="1779696"/>
            <a:ext cx="8046164" cy="4329003"/>
          </a:xfrm>
        </p:spPr>
      </p:pic>
    </p:spTree>
    <p:extLst>
      <p:ext uri="{BB962C8B-B14F-4D97-AF65-F5344CB8AC3E}">
        <p14:creationId xmlns:p14="http://schemas.microsoft.com/office/powerpoint/2010/main" val="2872460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Activities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4515" y="1540189"/>
            <a:ext cx="7734985" cy="822011"/>
          </a:xfrm>
        </p:spPr>
        <p:txBody>
          <a:bodyPr/>
          <a:lstStyle/>
          <a:p>
            <a:r>
              <a:rPr lang="en-US" dirty="0"/>
              <a:t>Customer</a:t>
            </a:r>
            <a:r>
              <a:rPr dirty="0"/>
              <a:t> can </a:t>
            </a:r>
            <a:r>
              <a:rPr lang="en-US" dirty="0"/>
              <a:t>look at their </a:t>
            </a:r>
            <a:r>
              <a:rPr dirty="0"/>
              <a:t>account</a:t>
            </a:r>
            <a:r>
              <a:rPr lang="en-US" dirty="0"/>
              <a:t> activities</a:t>
            </a:r>
            <a:r>
              <a:rPr dirty="0"/>
              <a:t> </a:t>
            </a:r>
            <a:r>
              <a:rPr lang="en-US" dirty="0"/>
              <a:t>and </a:t>
            </a:r>
            <a:r>
              <a:rPr dirty="0"/>
              <a:t>manage transactions</a:t>
            </a:r>
            <a:r>
              <a:rPr lang="en-US" dirty="0"/>
              <a:t>.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7D5A8-51D8-0D57-FE5D-3891C2FF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362200"/>
            <a:ext cx="6934200" cy="37307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Histories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7" y="1358900"/>
            <a:ext cx="7613993" cy="660400"/>
          </a:xfrm>
        </p:spPr>
        <p:txBody>
          <a:bodyPr/>
          <a:lstStyle/>
          <a:p>
            <a:r>
              <a:rPr lang="en-US" dirty="0"/>
              <a:t>The customer can look at the payment histories that are made on their account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4F2898-4D33-5AE7-191F-5810FF0D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2835"/>
            <a:ext cx="7899400" cy="42500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67</TotalTime>
  <Words>355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Online Banking System Project</vt:lpstr>
      <vt:lpstr>Introduction</vt:lpstr>
      <vt:lpstr>Identity and Roles Implemented</vt:lpstr>
      <vt:lpstr>Identity Code from .Net</vt:lpstr>
      <vt:lpstr>Database tables for ASP.NET Identity</vt:lpstr>
      <vt:lpstr>Register and Login user</vt:lpstr>
      <vt:lpstr>Code Sample</vt:lpstr>
      <vt:lpstr>Account Activities</vt:lpstr>
      <vt:lpstr>Payment Histories</vt:lpstr>
      <vt:lpstr>Database Design</vt:lpstr>
      <vt:lpstr>Data tables</vt:lpstr>
      <vt:lpstr>Security and User Experience</vt:lpstr>
      <vt:lpstr>Skills Applied</vt:lpstr>
      <vt:lpstr>Conclusion</vt:lpstr>
      <vt:lpstr>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Banking System Project</dc:title>
  <dc:subject/>
  <dc:creator/>
  <cp:keywords/>
  <dc:description>generated using python-pptx</dc:description>
  <cp:lastModifiedBy>Yanamalachintala, Kodanda Ramu (Student)</cp:lastModifiedBy>
  <cp:revision>8</cp:revision>
  <dcterms:created xsi:type="dcterms:W3CDTF">2013-01-27T09:14:16Z</dcterms:created>
  <dcterms:modified xsi:type="dcterms:W3CDTF">2024-11-25T22:26:39Z</dcterms:modified>
  <cp:category/>
</cp:coreProperties>
</file>