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D8F4D2-274F-4371-9609-7ACCB7C59233}">
  <a:tblStyle styleId="{24D8F4D2-274F-4371-9609-7ACCB7C59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5a5f7fbd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5a5f7fbd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a5f7fbd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a5f7fbd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a5f7fbd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a5f7fbd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a5f7fbd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a5f7fbd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a5f7fbd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5a5f7fbd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a5f7fbd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5a5f7fbd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5a5f7fbd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5a5f7fbd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a5f7fb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a5f7fb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5a5f7fbd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5a5f7fbd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Годовой проект </a:t>
            </a:r>
            <a:br>
              <a:rPr lang="ru"/>
            </a:br>
            <a:r>
              <a:rPr lang="ru"/>
              <a:t>по информатике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Амиров Рамиль 10-7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Контакты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gmail: skingolova88@gmail.com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решения задачи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Постановка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Визуализация постановки задачи. Входные и выходные данные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Математическая модель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Визуализация структурных данных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Визуализация метода решения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Примеры работы программы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Дано множество окружностей, требуется исследовать их на пересечение, а именно распределить их пересечения, в зависимости от количества окружностей, которые пересекаются. Также найти долю занятой окружностями площади от размера всего холста.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/ выходные данные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71220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Имеем: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Множество окружностей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Требуется: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Найти и распределить их пересечения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ru" sz="1800"/>
              <a:t>Посчитать площадь объединения и пересечения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325" y="1358075"/>
            <a:ext cx="2987325" cy="21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Метод Монте-Карло: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С</a:t>
            </a:r>
            <a:r>
              <a:rPr baseline="-25000" lang="ru" sz="1800"/>
              <a:t>in</a:t>
            </a:r>
            <a:r>
              <a:rPr lang="ru" sz="1800"/>
              <a:t> / C</a:t>
            </a:r>
            <a:r>
              <a:rPr baseline="-25000" lang="ru" sz="1800"/>
              <a:t>all </a:t>
            </a:r>
            <a:r>
              <a:rPr lang="ru" sz="1800"/>
              <a:t>= S</a:t>
            </a:r>
            <a:r>
              <a:rPr baseline="-25000" lang="ru" sz="1800"/>
              <a:t>in </a:t>
            </a:r>
            <a:r>
              <a:rPr lang="ru" sz="1800"/>
              <a:t>/ S</a:t>
            </a:r>
            <a:r>
              <a:rPr baseline="-25000" lang="ru" sz="1800"/>
              <a:t>out</a:t>
            </a:r>
            <a:br>
              <a:rPr baseline="-25000" lang="ru" sz="1800"/>
            </a:br>
            <a:br>
              <a:rPr baseline="-25000" lang="ru" sz="1800"/>
            </a:br>
            <a:r>
              <a:rPr lang="ru" sz="1800"/>
              <a:t>Расстояние между точками:</a:t>
            </a:r>
            <a:br>
              <a:rPr lang="ru" sz="1800"/>
            </a:br>
            <a:endParaRPr sz="18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500" y="2919294"/>
            <a:ext cx="1765525" cy="16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850" y="3669375"/>
            <a:ext cx="3281900" cy="11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структуры данных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Имеется массив </a:t>
            </a:r>
            <a:r>
              <a:rPr b="1" lang="ru" sz="1800"/>
              <a:t>d, </a:t>
            </a:r>
            <a:r>
              <a:rPr lang="ru" sz="1800"/>
              <a:t>хранящий координаты левого угла квадрата, в который вписана окружность и ее радиус.</a:t>
            </a:r>
            <a:br>
              <a:rPr lang="ru" sz="1800"/>
            </a:br>
            <a:br>
              <a:rPr lang="ru" sz="1800"/>
            </a:br>
            <a:endParaRPr sz="1800"/>
          </a:p>
        </p:txBody>
      </p:sp>
      <p:graphicFrame>
        <p:nvGraphicFramePr>
          <p:cNvPr id="163" name="Google Shape;163;p18"/>
          <p:cNvGraphicFramePr/>
          <p:nvPr/>
        </p:nvGraphicFramePr>
        <p:xfrm>
          <a:off x="952500" y="338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{24D8F4D2-274F-4371-9609-7ACCB7C59233}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x’1;y’1;r’1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x’2;y’2;r’2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x’3;y’3;</a:t>
                      </a:r>
                      <a:r>
                        <a:rPr lang="ru"/>
                        <a:t>r’3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x’4;y’4;</a:t>
                      </a:r>
                      <a:r>
                        <a:rPr lang="ru"/>
                        <a:t>r’4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метода решения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Пересечения окружностей графически выделялись цветом. Количество пересечений зависит от количества окружностей.</a:t>
            </a:r>
            <a:endParaRPr sz="18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45" y="2726775"/>
            <a:ext cx="3064650" cy="20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650" y="2726775"/>
            <a:ext cx="3324074" cy="22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6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программы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601540"/>
            <a:ext cx="7505698" cy="454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трудности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Проблемы с Button в Tkinter</a:t>
            </a:r>
            <a:br>
              <a:rPr lang="ru" sz="1800"/>
            </a:br>
            <a:r>
              <a:rPr lang="ru" sz="1800"/>
              <a:t>Перепутал радиус с диаметром, из-за чего получались вот такие картинки:</a:t>
            </a:r>
            <a:endParaRPr sz="18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24" y="1411500"/>
            <a:ext cx="4442249" cy="34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