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  <p:sldId id="297" r:id="rId23"/>
    <p:sldId id="299" r:id="rId24"/>
    <p:sldId id="298" r:id="rId25"/>
    <p:sldId id="30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beginners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Angular 14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ngOnChanges</a:t>
            </a:r>
            <a:r>
              <a:rPr lang="en-US" dirty="0"/>
              <a:t>(): Respond when Angular sets or resets data-bound input properties (PERFORMANCE ISSUE)</a:t>
            </a:r>
          </a:p>
          <a:p>
            <a:r>
              <a:rPr lang="en-US" dirty="0" err="1"/>
              <a:t>ngOnInit</a:t>
            </a:r>
            <a:r>
              <a:rPr lang="en-US" dirty="0"/>
              <a:t>(): after </a:t>
            </a:r>
            <a:r>
              <a:rPr lang="en-US" dirty="0" err="1"/>
              <a:t>ngOnChanges</a:t>
            </a:r>
            <a:r>
              <a:rPr lang="en-US" dirty="0"/>
              <a:t>(){fetch data in </a:t>
            </a:r>
            <a:r>
              <a:rPr lang="en-US" dirty="0" err="1"/>
              <a:t>onInit</a:t>
            </a:r>
            <a:r>
              <a:rPr lang="en-US" dirty="0"/>
              <a:t>	}</a:t>
            </a:r>
          </a:p>
          <a:p>
            <a:r>
              <a:rPr lang="en-US" dirty="0" err="1"/>
              <a:t>ngDoCheck</a:t>
            </a:r>
            <a:r>
              <a:rPr lang="en-US" dirty="0"/>
              <a:t>(): after </a:t>
            </a:r>
            <a:r>
              <a:rPr lang="en-US" dirty="0" err="1"/>
              <a:t>ngOnInit</a:t>
            </a:r>
            <a:r>
              <a:rPr lang="en-US" dirty="0"/>
              <a:t>(), when </a:t>
            </a:r>
            <a:r>
              <a:rPr lang="en-US" dirty="0" err="1"/>
              <a:t>ngOnChanges</a:t>
            </a:r>
            <a:r>
              <a:rPr lang="en-US" dirty="0"/>
              <a:t>() fires</a:t>
            </a:r>
          </a:p>
          <a:p>
            <a:r>
              <a:rPr lang="en-US" dirty="0" err="1"/>
              <a:t>ngAfterContentInit</a:t>
            </a:r>
            <a:r>
              <a:rPr lang="en-US" dirty="0"/>
              <a:t>(): after the first </a:t>
            </a:r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	</a:t>
            </a:r>
          </a:p>
          <a:p>
            <a:r>
              <a:rPr lang="en-US" dirty="0" err="1"/>
              <a:t>ngAfterViewInit</a:t>
            </a:r>
            <a:r>
              <a:rPr lang="en-US" dirty="0"/>
              <a:t>()</a:t>
            </a:r>
          </a:p>
          <a:p>
            <a:r>
              <a:rPr lang="en-US" dirty="0" err="1"/>
              <a:t>ngAfterViewChecked</a:t>
            </a:r>
            <a:r>
              <a:rPr lang="en-US" dirty="0"/>
              <a:t>()</a:t>
            </a:r>
          </a:p>
          <a:p>
            <a:r>
              <a:rPr lang="en-US" dirty="0" err="1"/>
              <a:t>ngOnDestroy</a:t>
            </a:r>
            <a:r>
              <a:rPr lang="en-US" dirty="0"/>
              <a:t>(), *</a:t>
            </a:r>
            <a:r>
              <a:rPr lang="en-US" dirty="0" err="1"/>
              <a:t>ngIf</a:t>
            </a:r>
            <a:r>
              <a:rPr lang="en-US" dirty="0"/>
              <a:t> (destroy </a:t>
            </a:r>
            <a:r>
              <a:rPr lang="en-US" dirty="0" err="1"/>
              <a:t>setInterval</a:t>
            </a:r>
            <a:r>
              <a:rPr lang="en-US" dirty="0"/>
              <a:t> for example)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services to implement any logic (NOT IN THE COMPONENT)</a:t>
            </a:r>
          </a:p>
          <a:p>
            <a:r>
              <a:rPr lang="en-US" dirty="0"/>
              <a:t>Implement UI logic inside components</a:t>
            </a:r>
          </a:p>
          <a:p>
            <a:r>
              <a:rPr lang="en-US" dirty="0"/>
              <a:t>Services can be useful in passing data through application</a:t>
            </a:r>
          </a:p>
          <a:p>
            <a:r>
              <a:rPr lang="en-US" dirty="0"/>
              <a:t>Services are used to implement API request/response logic</a:t>
            </a:r>
          </a:p>
          <a:p>
            <a:r>
              <a:rPr lang="en-US" dirty="0"/>
              <a:t>Service are injected (@Injectable decorator) using Dependency Injection (Avoid chain of class initialization)</a:t>
            </a:r>
          </a:p>
          <a:p>
            <a:r>
              <a:rPr lang="en-US" dirty="0"/>
              <a:t>Service can contain values, functions, or features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by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service with needed state stores</a:t>
            </a:r>
          </a:p>
          <a:p>
            <a:r>
              <a:rPr lang="en-US" dirty="0"/>
              <a:t>On Refresh data will be lost</a:t>
            </a:r>
          </a:p>
          <a:p>
            <a:r>
              <a:rPr lang="en-US" dirty="0"/>
              <a:t>Store in cookies or local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Custom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encapsulate logic , Components</a:t>
            </a:r>
          </a:p>
          <a:p>
            <a:r>
              <a:rPr lang="en-US" dirty="0"/>
              <a:t>Import Module in App module</a:t>
            </a:r>
          </a:p>
          <a:p>
            <a:r>
              <a:rPr lang="en-US" dirty="0"/>
              <a:t>Declare components</a:t>
            </a:r>
          </a:p>
          <a:p>
            <a:r>
              <a:rPr lang="en-US" dirty="0"/>
              <a:t>Export components when used in other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installation</a:t>
            </a:r>
          </a:p>
          <a:p>
            <a:r>
              <a:rPr lang="en-US" dirty="0"/>
              <a:t>Routes with children</a:t>
            </a:r>
          </a:p>
          <a:p>
            <a:r>
              <a:rPr lang="en-US" dirty="0"/>
              <a:t>Header , Footer problem without using Framework</a:t>
            </a:r>
          </a:p>
          <a:p>
            <a:r>
              <a:rPr lang="en-US" dirty="0"/>
              <a:t>Routing Guards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Forms and Form Validation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</a:t>
            </a:r>
          </a:p>
        </p:txBody>
      </p:sp>
    </p:spTree>
    <p:extLst>
      <p:ext uri="{BB962C8B-B14F-4D97-AF65-F5344CB8AC3E}">
        <p14:creationId xmlns:p14="http://schemas.microsoft.com/office/powerpoint/2010/main" val="27137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2652</TotalTime>
  <Words>723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Life Cycle Hooks</vt:lpstr>
      <vt:lpstr>Services</vt:lpstr>
      <vt:lpstr>State Management by Service</vt:lpstr>
      <vt:lpstr>Build a Custom Module</vt:lpstr>
      <vt:lpstr>Routing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190</cp:revision>
  <dcterms:created xsi:type="dcterms:W3CDTF">2022-09-14T19:23:38Z</dcterms:created>
  <dcterms:modified xsi:type="dcterms:W3CDTF">2022-12-04T18:47:45Z</dcterms:modified>
</cp:coreProperties>
</file>