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59" r:id="rId5"/>
    <p:sldId id="260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8288000" cy="10287000"/>
  <p:notesSz cx="6858000" cy="9144000"/>
  <p:embeddedFontLst>
    <p:embeddedFont>
      <p:font typeface="Montserrat" panose="00000500000000000000" pitchFamily="2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93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9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45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42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39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6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1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90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24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1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30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50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64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36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Session3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368079" y="8791258"/>
            <a:ext cx="899468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Eng. Ramy Ibrahim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+20 10 928 128 48– ramymibrahim@yahoo.com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36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For Of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0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44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Slice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Splice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Reverse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Array.IsArray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Array function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7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FindIndex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Every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Flat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FlatMap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Sort =&gt; string problem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Array.From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Fill, new Array(1,2,3)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Array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94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toLower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ToUpper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Trim()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Replace =&gt; regex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Includes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StartsWith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endsWith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padStart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padEnd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String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95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27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IndexOf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LastIndexOf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Slice with negative values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String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7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54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parameters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Pass by reference !!!!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class functions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order functions (Abstraction)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Call, Apply, Bind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IIFE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Functions (Adv Topic)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95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Function has access to the context creating the function for ever, even if the context is not exists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Console.dir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IIFE =&gt; Module Pattern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Closures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31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54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Implementing Module pattern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export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in modules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Module Pattern and Modules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3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3214357" y="1371378"/>
            <a:ext cx="11859286" cy="7346947"/>
            <a:chOff x="-147714" y="1024500"/>
            <a:chExt cx="15812381" cy="9795931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00"/>
              <a:ext cx="15516900" cy="1670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Today’s outlines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-147714" y="2695128"/>
              <a:ext cx="14303400" cy="8125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Number &amp; Dates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Short circuiting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Destructing Arrays, Object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Spread operators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Advanced DS (Sets, Maps)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For Of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Array  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String 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Closures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Module Pattern and modules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Solving problems in JS</a:t>
              </a: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71100" y="3262871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Call backs and Async programming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OOP</a:t>
            </a:r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87"/>
            <a:ext cx="11637675" cy="1813325"/>
            <a:chOff x="147767" y="1024512"/>
            <a:chExt cx="15516900" cy="241776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12"/>
              <a:ext cx="15516900" cy="1670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What is Next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200" b="1" dirty="0">
                <a:solidFill>
                  <a:srgbClr val="E8EEF1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341495"/>
            <a:chOff x="0" y="-66675"/>
            <a:chExt cx="15384878" cy="3121995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Numbers and Dates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754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0.1 Problem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Converting to Number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Checkin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 Number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Min, Max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SQRT, PI, Random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Trunc</a:t>
            </a: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Ciel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Floor, Round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ToFixed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BigInt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MAX_SAFE_INTEGER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Numbers in JS</a:t>
            </a:r>
            <a:endParaRPr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300" y="1550629"/>
            <a:ext cx="16679674" cy="5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 object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Unix Time, ISO string (`</a:t>
            </a: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YYYY-MM-DDTHH:mm:ss.sssZ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`)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Comparing Date =&gt; Coercing (UNIX Time)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Intl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SetTimeOut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SetInterval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Date and Time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|| (All False values)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&amp;&amp;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?? (null, undefined)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47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Short Circuiting and other operators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7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Destructing arrays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Destructing Objects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Rest operator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Destructing objects and Spread operator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7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?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they work ?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 unique names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Sets &amp; Maps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0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310</Words>
  <Application>Microsoft Office PowerPoint</Application>
  <PresentationFormat>Custom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Ramy Ibrahim</cp:lastModifiedBy>
  <cp:revision>25</cp:revision>
  <dcterms:created xsi:type="dcterms:W3CDTF">2006-08-16T00:00:00Z</dcterms:created>
  <dcterms:modified xsi:type="dcterms:W3CDTF">2022-11-22T15:50:17Z</dcterms:modified>
</cp:coreProperties>
</file>