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4" r:id="rId4"/>
    <p:sldId id="259" r:id="rId5"/>
    <p:sldId id="260" r:id="rId6"/>
    <p:sldId id="285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18288000" cy="10287000"/>
  <p:notesSz cx="6858000" cy="9144000"/>
  <p:embeddedFontLst>
    <p:embeddedFont>
      <p:font typeface="Montserrat" panose="020B0604020202020204" charset="0"/>
      <p:bold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iuJAUaXl9BXm624TfL5RxDxFaw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191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0450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7425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394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4065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137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902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24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214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0304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506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4643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659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No Logo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 Blue Background - White Logo">
  <p:cSld name="CUSTOM_1">
    <p:bg>
      <p:bgPr>
        <a:solidFill>
          <a:srgbClr val="1A1AE8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g80530d03b2_0_25"/>
          <p:cNvPicPr preferRelativeResize="0"/>
          <p:nvPr/>
        </p:nvPicPr>
        <p:blipFill rotWithShape="1">
          <a:blip r:embed="rId2">
            <a:alphaModFix/>
          </a:blip>
          <a:srcRect t="30653" b="30653"/>
          <a:stretch/>
        </p:blipFill>
        <p:spPr>
          <a:xfrm>
            <a:off x="7963522" y="9607407"/>
            <a:ext cx="2360964" cy="47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12195625" y="3790813"/>
            <a:ext cx="10137976" cy="62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11509350" y="6112550"/>
            <a:ext cx="2278200" cy="2295900"/>
          </a:xfrm>
          <a:prstGeom prst="rect">
            <a:avLst/>
          </a:prstGeom>
          <a:solidFill>
            <a:srgbClr val="1A1A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4">
            <a:alphaModFix/>
          </a:blip>
          <a:srcRect l="27813" t="32425" r="50567"/>
          <a:stretch/>
        </p:blipFill>
        <p:spPr>
          <a:xfrm>
            <a:off x="-433725" y="-330000"/>
            <a:ext cx="2552701" cy="1093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-1147731" y="-438150"/>
            <a:ext cx="2552700" cy="1116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221635" y="2509378"/>
            <a:ext cx="2885229" cy="684975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1"/>
          <p:cNvPicPr preferRelativeResize="0"/>
          <p:nvPr/>
        </p:nvPicPr>
        <p:blipFill rotWithShape="1">
          <a:blip r:embed="rId5">
            <a:alphaModFix/>
          </a:blip>
          <a:srcRect t="32266" b="32263"/>
          <a:stretch/>
        </p:blipFill>
        <p:spPr>
          <a:xfrm>
            <a:off x="14246306" y="1028700"/>
            <a:ext cx="3267102" cy="60645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 txBox="1"/>
          <p:nvPr/>
        </p:nvSpPr>
        <p:spPr>
          <a:xfrm>
            <a:off x="2368075" y="4569950"/>
            <a:ext cx="11419500" cy="365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Session4</a:t>
            </a:r>
            <a:endParaRPr sz="11000" b="1" dirty="0">
              <a:solidFill>
                <a:srgbClr val="E8EEF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368079" y="8791258"/>
            <a:ext cx="8994686" cy="120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Presented by </a:t>
            </a:r>
            <a:r>
              <a:rPr lang="en-US" sz="2800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Eng. Ramy Ibrahim</a:t>
            </a:r>
            <a:endParaRPr sz="2800" dirty="0">
              <a:solidFill>
                <a:srgbClr val="E8EEF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+20 10 928 128 48– ramymibrahim@yahoo.com</a:t>
            </a:r>
            <a:endParaRPr sz="2800" dirty="0">
              <a:solidFill>
                <a:srgbClr val="E8EEF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2368078" y="952500"/>
            <a:ext cx="38961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JS</a:t>
            </a:r>
            <a:r>
              <a:rPr lang="en-US" sz="3600" b="0" i="0" u="none" strike="noStrike" cap="none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Crash</a:t>
            </a:r>
            <a:r>
              <a:rPr lang="en-US" sz="3600" b="0" i="0" u="none" strike="noStrike" cap="none" dirty="0" err="1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3600" dirty="0" err="1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ourse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392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Objects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Arrays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Sets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Maps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For Of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0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8445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Slice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Splice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Reverse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Concat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Array.IsArray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ForEach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Filter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Reduce</a:t>
            </a:r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Array function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76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81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Find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FindIndex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Some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Every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Flat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FlatMap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Sort =&gt; string problem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Array.From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Fill, new Array(1,2,3)</a:t>
            </a:r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Array functions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94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814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toLower</a:t>
            </a: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ToUpper</a:t>
            </a: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Trim()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Replace =&gt; regex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Includes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StartsWith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endsWith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padStart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padEnd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String Functions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8956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271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IndexOf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LastIndexOf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Slice with negative values</a:t>
            </a:r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String Functions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27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777600" y="1607779"/>
            <a:ext cx="10755900" cy="542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Default parameters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Pass by reference !!!!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First class functions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 order functions (Abstraction)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Call, Apply, Bind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IIFE</a:t>
            </a:r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Functions (Adv Topic)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95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777600" y="1607779"/>
            <a:ext cx="107559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Function has access to the context creating the function for ever, even if the context is not exists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Console.dir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IIFE =&gt; Module Pattern</a:t>
            </a:r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Closures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31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777600" y="1607779"/>
            <a:ext cx="10755900" cy="542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Implementing Module pattern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Modules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Import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Export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Default export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in modules</a:t>
            </a:r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Module Pattern and Modules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93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3789350" y="3802625"/>
            <a:ext cx="9803700" cy="61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3214357" y="1371378"/>
            <a:ext cx="11859286" cy="7346947"/>
            <a:chOff x="-147714" y="1024500"/>
            <a:chExt cx="15812381" cy="9795931"/>
          </a:xfrm>
        </p:grpSpPr>
        <p:sp>
          <p:nvSpPr>
            <p:cNvPr id="30" name="Google Shape;30;p2"/>
            <p:cNvSpPr txBox="1"/>
            <p:nvPr/>
          </p:nvSpPr>
          <p:spPr>
            <a:xfrm>
              <a:off x="147767" y="1024500"/>
              <a:ext cx="15516900" cy="1670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5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462" b="1" dirty="0">
                  <a:solidFill>
                    <a:srgbClr val="E8EEF1"/>
                  </a:solidFill>
                  <a:latin typeface="Montserrat"/>
                  <a:sym typeface="Montserrat"/>
                </a:rPr>
                <a:t>Today’s outlines</a:t>
              </a:r>
            </a:p>
          </p:txBody>
        </p:sp>
        <p:sp>
          <p:nvSpPr>
            <p:cNvPr id="31" name="Google Shape;31;p2"/>
            <p:cNvSpPr txBox="1"/>
            <p:nvPr/>
          </p:nvSpPr>
          <p:spPr>
            <a:xfrm>
              <a:off x="-147714" y="2695128"/>
              <a:ext cx="14303400" cy="8125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Number &amp; Dates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Short circuiting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Destructing Arrays, Object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Spread operators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Advanced DS (Sets, Maps)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For Of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Array  Functions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String Functions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Functions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Closures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Module Pattern and modules</a:t>
              </a:r>
            </a:p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rgbClr val="E8EEF1"/>
                  </a:solidFill>
                  <a:latin typeface="Montserrat"/>
                  <a:sym typeface="Montserrat"/>
                </a:rPr>
                <a:t>Solving problems in JS</a:t>
              </a:r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-675946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1620235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2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"/>
          <p:cNvPicPr preferRelativeResize="0"/>
          <p:nvPr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12195625" y="3790813"/>
            <a:ext cx="10137976" cy="624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3771100" y="3262871"/>
            <a:ext cx="9803700" cy="61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Call backs and Async programming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OOP</a:t>
            </a:r>
          </a:p>
        </p:txBody>
      </p:sp>
      <p:grpSp>
        <p:nvGrpSpPr>
          <p:cNvPr id="29" name="Google Shape;29;p2"/>
          <p:cNvGrpSpPr/>
          <p:nvPr/>
        </p:nvGrpSpPr>
        <p:grpSpPr>
          <a:xfrm>
            <a:off x="3435968" y="1371387"/>
            <a:ext cx="11637675" cy="1813325"/>
            <a:chOff x="147767" y="1024512"/>
            <a:chExt cx="15516900" cy="2417767"/>
          </a:xfrm>
        </p:grpSpPr>
        <p:sp>
          <p:nvSpPr>
            <p:cNvPr id="30" name="Google Shape;30;p2"/>
            <p:cNvSpPr txBox="1"/>
            <p:nvPr/>
          </p:nvSpPr>
          <p:spPr>
            <a:xfrm>
              <a:off x="147767" y="1024512"/>
              <a:ext cx="15516900" cy="1670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5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462" b="1" dirty="0">
                  <a:solidFill>
                    <a:srgbClr val="E8EEF1"/>
                  </a:solidFill>
                  <a:latin typeface="Montserrat"/>
                  <a:sym typeface="Montserrat"/>
                </a:rPr>
                <a:t>What is Next</a:t>
              </a:r>
            </a:p>
          </p:txBody>
        </p:sp>
        <p:sp>
          <p:nvSpPr>
            <p:cNvPr id="31" name="Google Shape;31;p2"/>
            <p:cNvSpPr txBox="1"/>
            <p:nvPr/>
          </p:nvSpPr>
          <p:spPr>
            <a:xfrm>
              <a:off x="594610" y="2765171"/>
              <a:ext cx="14303400" cy="677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200" b="1" dirty="0">
                <a:solidFill>
                  <a:srgbClr val="E8EEF1"/>
                </a:solidFill>
                <a:latin typeface="Montserrat"/>
                <a:sym typeface="Montserrat"/>
              </a:endParaRPr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-675946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1620235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2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"/>
          <p:cNvPicPr preferRelativeResize="0"/>
          <p:nvPr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12195625" y="3790813"/>
            <a:ext cx="10137976" cy="6246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58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4"/>
          <p:cNvGrpSpPr/>
          <p:nvPr/>
        </p:nvGrpSpPr>
        <p:grpSpPr>
          <a:xfrm>
            <a:off x="1443453" y="5028576"/>
            <a:ext cx="11538658" cy="2341495"/>
            <a:chOff x="0" y="-66675"/>
            <a:chExt cx="15384878" cy="3121995"/>
          </a:xfrm>
        </p:grpSpPr>
        <p:sp>
          <p:nvSpPr>
            <p:cNvPr id="64" name="Google Shape;64;p4"/>
            <p:cNvSpPr txBox="1"/>
            <p:nvPr/>
          </p:nvSpPr>
          <p:spPr>
            <a:xfrm>
              <a:off x="0" y="-66675"/>
              <a:ext cx="15384878" cy="1478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500" b="1" i="0" u="none" strike="noStrike" cap="none" dirty="0">
                  <a:solidFill>
                    <a:srgbClr val="E8BE0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Numbers and Dates</a:t>
              </a:r>
              <a:endParaRPr dirty="0">
                <a:solidFill>
                  <a:srgbClr val="E8BE02"/>
                </a:solidFill>
              </a:endParaRPr>
            </a:p>
          </p:txBody>
        </p:sp>
        <p:sp>
          <p:nvSpPr>
            <p:cNvPr id="65" name="Google Shape;65;p4"/>
            <p:cNvSpPr txBox="1"/>
            <p:nvPr/>
          </p:nvSpPr>
          <p:spPr>
            <a:xfrm>
              <a:off x="0" y="2624433"/>
              <a:ext cx="1538487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</p:grpSp>
      <p:sp>
        <p:nvSpPr>
          <p:cNvPr id="66" name="Google Shape;66;p4"/>
          <p:cNvSpPr/>
          <p:nvPr/>
        </p:nvSpPr>
        <p:spPr>
          <a:xfrm>
            <a:off x="0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8BE02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 rot="10800000">
            <a:off x="1540109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8BE02"/>
              </a:solidFill>
            </a:endParaRPr>
          </a:p>
        </p:txBody>
      </p:sp>
      <p:pic>
        <p:nvPicPr>
          <p:cNvPr id="69" name="Google Shape;69;p4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754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0.1 Problem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Converting to Number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Checkin</a:t>
            </a: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 Number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Min, Max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SQRT, PI, Random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Trunc</a:t>
            </a: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Ciel</a:t>
            </a: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Floor, Round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ToFixed</a:t>
            </a:r>
            <a:endParaRPr lang="en-US" sz="42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BigInt</a:t>
            </a: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MAX_SAFE_INTEGER</a:t>
            </a:r>
            <a:endParaRPr lang="en-US" sz="42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1133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Numbers in JS</a:t>
            </a:r>
            <a:endParaRPr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300" y="1550629"/>
            <a:ext cx="16679674" cy="5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Date object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Unix Time, ISO string (`</a:t>
            </a: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YYYY-MM-DDTHH:mm:ss.sssZ</a:t>
            </a: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`)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Comparing Date =&gt; Coercing (UNIX Time)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Intl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SetTimeOut</a:t>
            </a:r>
            <a:endParaRPr lang="en-US" sz="4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SetInterval</a:t>
            </a:r>
            <a:endParaRPr lang="en-US" sz="42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1133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Date and Time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26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392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|| (All False values)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&amp;&amp;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?? (null, undefined)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4767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Short Circuiting and other operators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72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392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Destructing arrays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Destructing Objects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Spread operator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Rest operator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Destructing objects and Spread operator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71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966267" y="1550629"/>
            <a:ext cx="10755900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?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they work ?</a:t>
            </a:r>
          </a:p>
          <a:p>
            <a:pPr marL="693420" marR="0" lvl="1" indent="-34671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Arial"/>
              <a:buChar char="•"/>
            </a:pPr>
            <a:r>
              <a:rPr lang="en-US" sz="4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Get unique names</a:t>
            </a:r>
          </a:p>
          <a:p>
            <a:pPr marL="693420" lvl="3" indent="-346710">
              <a:lnSpc>
                <a:spcPct val="140000"/>
              </a:lnSpc>
              <a:buClr>
                <a:srgbClr val="FFFFFF"/>
              </a:buClr>
              <a:buSzPts val="4200"/>
              <a:buFont typeface="Arial"/>
              <a:buChar char="•"/>
            </a:pP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777600" y="9525"/>
            <a:ext cx="15707726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FFFFFF"/>
                </a:solidFill>
                <a:latin typeface="Montserrat"/>
                <a:sym typeface="Montserrat"/>
              </a:rPr>
              <a:t>Sets &amp; Maps</a:t>
            </a:r>
            <a:endParaRPr lang="en-US" sz="700" dirty="0"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05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310</Words>
  <Application>Microsoft Office PowerPoint</Application>
  <PresentationFormat>Custom</PresentationFormat>
  <Paragraphs>109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Open Sans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Ramy Ibrahim</cp:lastModifiedBy>
  <cp:revision>24</cp:revision>
  <dcterms:created xsi:type="dcterms:W3CDTF">2006-08-16T00:00:00Z</dcterms:created>
  <dcterms:modified xsi:type="dcterms:W3CDTF">2021-08-26T19:39:44Z</dcterms:modified>
</cp:coreProperties>
</file>