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83" r:id="rId5"/>
    <p:sldId id="265" r:id="rId6"/>
    <p:sldId id="268" r:id="rId7"/>
    <p:sldId id="282" r:id="rId8"/>
    <p:sldId id="271" r:id="rId9"/>
    <p:sldId id="270" r:id="rId10"/>
    <p:sldId id="272" r:id="rId11"/>
    <p:sldId id="275" r:id="rId12"/>
    <p:sldId id="276" r:id="rId13"/>
    <p:sldId id="278" r:id="rId14"/>
    <p:sldId id="280" r:id="rId15"/>
    <p:sldId id="284" r:id="rId16"/>
    <p:sldId id="290" r:id="rId17"/>
    <p:sldId id="292" r:id="rId18"/>
    <p:sldId id="293" r:id="rId19"/>
    <p:sldId id="288" r:id="rId20"/>
    <p:sldId id="295" r:id="rId21"/>
    <p:sldId id="29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E8636-D734-4CB6-9772-A09518476F3D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1E939-D8D2-482A-A36B-1FE513237320}">
      <dgm:prSet phldrT="[Text]"/>
      <dgm:spPr/>
      <dgm:t>
        <a:bodyPr/>
        <a:lstStyle/>
        <a:p>
          <a:r>
            <a:rPr lang="en-US" dirty="0"/>
            <a:t>Embedded code</a:t>
          </a:r>
        </a:p>
      </dgm:t>
    </dgm:pt>
    <dgm:pt modelId="{38AC636F-D0DD-4613-B129-08419AFD4285}" type="parTrans" cxnId="{D24AF434-72EA-4605-86AC-79D1110D24DF}">
      <dgm:prSet/>
      <dgm:spPr/>
      <dgm:t>
        <a:bodyPr/>
        <a:lstStyle/>
        <a:p>
          <a:endParaRPr lang="en-US"/>
        </a:p>
      </dgm:t>
    </dgm:pt>
    <dgm:pt modelId="{F64924C0-3426-4025-8C73-9A9DCB8ED342}" type="sibTrans" cxnId="{D24AF434-72EA-4605-86AC-79D1110D24DF}">
      <dgm:prSet/>
      <dgm:spPr/>
      <dgm:t>
        <a:bodyPr/>
        <a:lstStyle/>
        <a:p>
          <a:endParaRPr lang="en-US"/>
        </a:p>
      </dgm:t>
    </dgm:pt>
    <dgm:pt modelId="{F941941B-024B-4ABC-836F-9693142C6CD9}">
      <dgm:prSet phldrT="[Text]"/>
      <dgm:spPr/>
      <dgm:t>
        <a:bodyPr/>
        <a:lstStyle/>
        <a:p>
          <a:r>
            <a:rPr lang="en-US" dirty="0"/>
            <a:t>MVC</a:t>
          </a:r>
        </a:p>
      </dgm:t>
    </dgm:pt>
    <dgm:pt modelId="{805FFE09-6E97-4018-A09C-041EAD1CCA31}" type="parTrans" cxnId="{9EF532B6-E6AF-4057-9081-B22A8BD9746B}">
      <dgm:prSet/>
      <dgm:spPr/>
      <dgm:t>
        <a:bodyPr/>
        <a:lstStyle/>
        <a:p>
          <a:endParaRPr lang="en-US"/>
        </a:p>
      </dgm:t>
    </dgm:pt>
    <dgm:pt modelId="{55A041A3-098A-42C2-8C8A-F2AC3363E46B}" type="sibTrans" cxnId="{9EF532B6-E6AF-4057-9081-B22A8BD9746B}">
      <dgm:prSet/>
      <dgm:spPr/>
      <dgm:t>
        <a:bodyPr/>
        <a:lstStyle/>
        <a:p>
          <a:endParaRPr lang="en-US"/>
        </a:p>
      </dgm:t>
    </dgm:pt>
    <dgm:pt modelId="{7F245E85-AE80-4434-9CF0-A68D75D9A34D}">
      <dgm:prSet phldrT="[Text]"/>
      <dgm:spPr/>
      <dgm:t>
        <a:bodyPr/>
        <a:lstStyle/>
        <a:p>
          <a:r>
            <a:rPr lang="en-US" dirty="0"/>
            <a:t>API</a:t>
          </a:r>
        </a:p>
      </dgm:t>
    </dgm:pt>
    <dgm:pt modelId="{78392A64-4DCC-465A-A6EE-2B6755572093}" type="parTrans" cxnId="{E2DF76B2-5D11-45E0-8A76-BAF7A1FA4146}">
      <dgm:prSet/>
      <dgm:spPr/>
      <dgm:t>
        <a:bodyPr/>
        <a:lstStyle/>
        <a:p>
          <a:endParaRPr lang="en-US"/>
        </a:p>
      </dgm:t>
    </dgm:pt>
    <dgm:pt modelId="{F1479CBC-EF57-4923-874F-ABC9A195B2CE}" type="sibTrans" cxnId="{E2DF76B2-5D11-45E0-8A76-BAF7A1FA4146}">
      <dgm:prSet/>
      <dgm:spPr/>
      <dgm:t>
        <a:bodyPr/>
        <a:lstStyle/>
        <a:p>
          <a:endParaRPr lang="en-US"/>
        </a:p>
      </dgm:t>
    </dgm:pt>
    <dgm:pt modelId="{4A592E32-8748-4D65-AC16-4A5BB972FDD9}">
      <dgm:prSet phldrT="[Text]"/>
      <dgm:spPr/>
      <dgm:t>
        <a:bodyPr/>
        <a:lstStyle/>
        <a:p>
          <a:r>
            <a:rPr lang="en-US" dirty="0"/>
            <a:t>Front, Back</a:t>
          </a:r>
        </a:p>
      </dgm:t>
    </dgm:pt>
    <dgm:pt modelId="{6A1BE2E8-B77E-4652-8632-03C805C023BA}" type="parTrans" cxnId="{1CE87C2F-4206-48F0-A52F-7CBDDDF07A18}">
      <dgm:prSet/>
      <dgm:spPr/>
      <dgm:t>
        <a:bodyPr/>
        <a:lstStyle/>
        <a:p>
          <a:endParaRPr lang="en-US"/>
        </a:p>
      </dgm:t>
    </dgm:pt>
    <dgm:pt modelId="{6D223E68-DC36-4A33-85DE-A3B8F80C58FA}" type="sibTrans" cxnId="{1CE87C2F-4206-48F0-A52F-7CBDDDF07A18}">
      <dgm:prSet/>
      <dgm:spPr/>
      <dgm:t>
        <a:bodyPr/>
        <a:lstStyle/>
        <a:p>
          <a:endParaRPr lang="en-US"/>
        </a:p>
      </dgm:t>
    </dgm:pt>
    <dgm:pt modelId="{98F3C5D2-6F3F-4761-A2D9-0B7C2D62CD3C}">
      <dgm:prSet phldrT="[Text]"/>
      <dgm:spPr/>
      <dgm:t>
        <a:bodyPr/>
        <a:lstStyle/>
        <a:p>
          <a:r>
            <a:rPr lang="en-US" dirty="0"/>
            <a:t>PHP</a:t>
          </a:r>
        </a:p>
      </dgm:t>
    </dgm:pt>
    <dgm:pt modelId="{E3AF0063-9ACA-428F-8B8D-232A37870496}" type="parTrans" cxnId="{8CC57E39-AF97-41D5-9000-8DFB28AD9F93}">
      <dgm:prSet/>
      <dgm:spPr/>
      <dgm:t>
        <a:bodyPr/>
        <a:lstStyle/>
        <a:p>
          <a:endParaRPr lang="en-US"/>
        </a:p>
      </dgm:t>
    </dgm:pt>
    <dgm:pt modelId="{535254B4-4EEB-4A1C-A1E8-6D24E6CEFF86}" type="sibTrans" cxnId="{8CC57E39-AF97-41D5-9000-8DFB28AD9F93}">
      <dgm:prSet/>
      <dgm:spPr/>
      <dgm:t>
        <a:bodyPr/>
        <a:lstStyle/>
        <a:p>
          <a:endParaRPr lang="en-US"/>
        </a:p>
      </dgm:t>
    </dgm:pt>
    <dgm:pt modelId="{6E1D671E-D33A-4795-9ED1-B650AB92CC28}">
      <dgm:prSet phldrT="[Text]"/>
      <dgm:spPr/>
      <dgm:t>
        <a:bodyPr/>
        <a:lstStyle/>
        <a:p>
          <a:r>
            <a:rPr lang="en-US" dirty="0"/>
            <a:t>JSP</a:t>
          </a:r>
        </a:p>
      </dgm:t>
    </dgm:pt>
    <dgm:pt modelId="{3EE72B4D-A7C7-4244-8DC3-9751BA940A26}" type="parTrans" cxnId="{9F4497F1-ABE9-4759-B04C-F1F469CE3355}">
      <dgm:prSet/>
      <dgm:spPr/>
      <dgm:t>
        <a:bodyPr/>
        <a:lstStyle/>
        <a:p>
          <a:endParaRPr lang="en-US"/>
        </a:p>
      </dgm:t>
    </dgm:pt>
    <dgm:pt modelId="{FE622AD4-B7E5-457F-9F80-7BCF0C8C61D9}" type="sibTrans" cxnId="{9F4497F1-ABE9-4759-B04C-F1F469CE3355}">
      <dgm:prSet/>
      <dgm:spPr/>
      <dgm:t>
        <a:bodyPr/>
        <a:lstStyle/>
        <a:p>
          <a:endParaRPr lang="en-US"/>
        </a:p>
      </dgm:t>
    </dgm:pt>
    <dgm:pt modelId="{C8C206B2-708F-4B7D-B0F5-E372FE45454A}">
      <dgm:prSet phldrT="[Text]"/>
      <dgm:spPr/>
      <dgm:t>
        <a:bodyPr/>
        <a:lstStyle/>
        <a:p>
          <a:r>
            <a:rPr lang="en-US" dirty="0"/>
            <a:t>ASP</a:t>
          </a:r>
        </a:p>
      </dgm:t>
    </dgm:pt>
    <dgm:pt modelId="{9A3A7FA8-E6A6-4817-9ED6-44E2FD28ECAE}" type="parTrans" cxnId="{23477937-856B-4F51-BD94-0ACE2A33C51F}">
      <dgm:prSet/>
      <dgm:spPr/>
      <dgm:t>
        <a:bodyPr/>
        <a:lstStyle/>
        <a:p>
          <a:endParaRPr lang="en-US"/>
        </a:p>
      </dgm:t>
    </dgm:pt>
    <dgm:pt modelId="{73AA8CE4-7D74-47E4-8BD1-3AAF0CB84958}" type="sibTrans" cxnId="{23477937-856B-4F51-BD94-0ACE2A33C51F}">
      <dgm:prSet/>
      <dgm:spPr/>
      <dgm:t>
        <a:bodyPr/>
        <a:lstStyle/>
        <a:p>
          <a:endParaRPr lang="en-US"/>
        </a:p>
      </dgm:t>
    </dgm:pt>
    <dgm:pt modelId="{8BA3274F-8319-407D-A745-42942A148590}">
      <dgm:prSet phldrT="[Text]"/>
      <dgm:spPr/>
      <dgm:t>
        <a:bodyPr/>
        <a:lstStyle/>
        <a:p>
          <a:r>
            <a:rPr lang="en-US" dirty="0"/>
            <a:t>ASP.net</a:t>
          </a:r>
        </a:p>
      </dgm:t>
    </dgm:pt>
    <dgm:pt modelId="{0D0B1738-BFA1-42C3-9D03-EA64AFA6B25E}" type="parTrans" cxnId="{1958699C-63D8-44E7-8A39-04E79A546502}">
      <dgm:prSet/>
      <dgm:spPr/>
      <dgm:t>
        <a:bodyPr/>
        <a:lstStyle/>
        <a:p>
          <a:endParaRPr lang="en-US"/>
        </a:p>
      </dgm:t>
    </dgm:pt>
    <dgm:pt modelId="{BB94EC24-371B-4EE7-B8C8-DF94D5AA5E5B}" type="sibTrans" cxnId="{1958699C-63D8-44E7-8A39-04E79A546502}">
      <dgm:prSet/>
      <dgm:spPr/>
      <dgm:t>
        <a:bodyPr/>
        <a:lstStyle/>
        <a:p>
          <a:endParaRPr lang="en-US"/>
        </a:p>
      </dgm:t>
    </dgm:pt>
    <dgm:pt modelId="{F1E72831-8272-4E45-822C-E9766355E5D1}">
      <dgm:prSet phldrT="[Text]"/>
      <dgm:spPr/>
      <dgm:t>
        <a:bodyPr/>
        <a:lstStyle/>
        <a:p>
          <a:r>
            <a:rPr lang="en-US" dirty="0"/>
            <a:t>Laravel</a:t>
          </a:r>
        </a:p>
      </dgm:t>
    </dgm:pt>
    <dgm:pt modelId="{0028164A-CB1A-4FF3-8B7F-0804FB6F3D10}" type="parTrans" cxnId="{1F1B5363-A04C-45DA-8F10-EC630F3C36F0}">
      <dgm:prSet/>
      <dgm:spPr/>
      <dgm:t>
        <a:bodyPr/>
        <a:lstStyle/>
        <a:p>
          <a:endParaRPr lang="en-US"/>
        </a:p>
      </dgm:t>
    </dgm:pt>
    <dgm:pt modelId="{94F2322D-339A-4F66-845B-DFB086E20FDC}" type="sibTrans" cxnId="{1F1B5363-A04C-45DA-8F10-EC630F3C36F0}">
      <dgm:prSet/>
      <dgm:spPr/>
      <dgm:t>
        <a:bodyPr/>
        <a:lstStyle/>
        <a:p>
          <a:endParaRPr lang="en-US"/>
        </a:p>
      </dgm:t>
    </dgm:pt>
    <dgm:pt modelId="{8CE31EF2-2FD6-46C7-8D67-FBE30A9FAA70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27FF9E27-A8C9-4C82-BF6D-6F70CFB1533B}" type="parTrans" cxnId="{F1E70FD8-C979-4777-9128-01A25704AB2E}">
      <dgm:prSet/>
      <dgm:spPr/>
      <dgm:t>
        <a:bodyPr/>
        <a:lstStyle/>
        <a:p>
          <a:endParaRPr lang="en-US"/>
        </a:p>
      </dgm:t>
    </dgm:pt>
    <dgm:pt modelId="{5BE255AA-9BA9-4DBD-B93E-839C41886B83}" type="sibTrans" cxnId="{F1E70FD8-C979-4777-9128-01A25704AB2E}">
      <dgm:prSet/>
      <dgm:spPr/>
      <dgm:t>
        <a:bodyPr/>
        <a:lstStyle/>
        <a:p>
          <a:endParaRPr lang="en-US"/>
        </a:p>
      </dgm:t>
    </dgm:pt>
    <dgm:pt modelId="{DFD174FD-CCBE-43F3-9876-B31309138A52}">
      <dgm:prSet phldrT="[Text]"/>
      <dgm:spPr/>
      <dgm:t>
        <a:bodyPr/>
        <a:lstStyle/>
        <a:p>
          <a:r>
            <a:rPr lang="en-US" dirty="0"/>
            <a:t>ASP.net MVC</a:t>
          </a:r>
        </a:p>
      </dgm:t>
    </dgm:pt>
    <dgm:pt modelId="{2C2FAD0C-5411-4714-826C-23960689ED0B}" type="parTrans" cxnId="{9E7C1A8A-A718-4634-BE71-324BF7662DE5}">
      <dgm:prSet/>
      <dgm:spPr/>
      <dgm:t>
        <a:bodyPr/>
        <a:lstStyle/>
        <a:p>
          <a:endParaRPr lang="en-US"/>
        </a:p>
      </dgm:t>
    </dgm:pt>
    <dgm:pt modelId="{F1605ABC-4493-4BD6-B2DF-33C3371BF42F}" type="sibTrans" cxnId="{9E7C1A8A-A718-4634-BE71-324BF7662DE5}">
      <dgm:prSet/>
      <dgm:spPr/>
      <dgm:t>
        <a:bodyPr/>
        <a:lstStyle/>
        <a:p>
          <a:endParaRPr lang="en-US"/>
        </a:p>
      </dgm:t>
    </dgm:pt>
    <dgm:pt modelId="{BED1A3A4-7494-4D3F-B270-B895B5C39A0C}">
      <dgm:prSet phldrT="[Text]"/>
      <dgm:spPr/>
      <dgm:t>
        <a:bodyPr/>
        <a:lstStyle/>
        <a:p>
          <a:r>
            <a:rPr lang="en-US" dirty="0"/>
            <a:t>ASP.net web API</a:t>
          </a:r>
        </a:p>
      </dgm:t>
    </dgm:pt>
    <dgm:pt modelId="{ECD9C538-2162-4D0B-BAE0-7955E0EF5967}" type="parTrans" cxnId="{72129888-B3B6-4A9F-B20B-3134896DBDEE}">
      <dgm:prSet/>
      <dgm:spPr/>
      <dgm:t>
        <a:bodyPr/>
        <a:lstStyle/>
        <a:p>
          <a:endParaRPr lang="en-US"/>
        </a:p>
      </dgm:t>
    </dgm:pt>
    <dgm:pt modelId="{2CDA4060-CD16-4511-ABC6-92259DDC1EB2}" type="sibTrans" cxnId="{72129888-B3B6-4A9F-B20B-3134896DBDEE}">
      <dgm:prSet/>
      <dgm:spPr/>
      <dgm:t>
        <a:bodyPr/>
        <a:lstStyle/>
        <a:p>
          <a:endParaRPr lang="en-US"/>
        </a:p>
      </dgm:t>
    </dgm:pt>
    <dgm:pt modelId="{2646DE56-E859-4FD8-9EA1-63DBB0029BD9}">
      <dgm:prSet phldrT="[Text]"/>
      <dgm:spPr/>
      <dgm:t>
        <a:bodyPr/>
        <a:lstStyle/>
        <a:p>
          <a:r>
            <a:rPr lang="en-US" dirty="0"/>
            <a:t>Laravel</a:t>
          </a:r>
        </a:p>
      </dgm:t>
    </dgm:pt>
    <dgm:pt modelId="{706FA4A4-14A7-456A-990C-16509704D003}" type="parTrans" cxnId="{E3C8F1D4-B71D-4CC0-97AB-556AA5569BEC}">
      <dgm:prSet/>
      <dgm:spPr/>
      <dgm:t>
        <a:bodyPr/>
        <a:lstStyle/>
        <a:p>
          <a:endParaRPr lang="en-US"/>
        </a:p>
      </dgm:t>
    </dgm:pt>
    <dgm:pt modelId="{2152E06F-6DCE-4DEE-AE26-67CD39B8E549}" type="sibTrans" cxnId="{E3C8F1D4-B71D-4CC0-97AB-556AA5569BEC}">
      <dgm:prSet/>
      <dgm:spPr/>
      <dgm:t>
        <a:bodyPr/>
        <a:lstStyle/>
        <a:p>
          <a:endParaRPr lang="en-US"/>
        </a:p>
      </dgm:t>
    </dgm:pt>
    <dgm:pt modelId="{24197276-DF79-4C64-856E-B0A186327E9B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49643B35-2BAB-46A3-BD66-287D6B1F8979}" type="parTrans" cxnId="{667DD913-F036-40AF-96A5-1A53BFCCA86F}">
      <dgm:prSet/>
      <dgm:spPr/>
      <dgm:t>
        <a:bodyPr/>
        <a:lstStyle/>
        <a:p>
          <a:endParaRPr lang="en-US"/>
        </a:p>
      </dgm:t>
    </dgm:pt>
    <dgm:pt modelId="{5669F638-366D-4F01-9DBC-11A3F87832CB}" type="sibTrans" cxnId="{667DD913-F036-40AF-96A5-1A53BFCCA86F}">
      <dgm:prSet/>
      <dgm:spPr/>
      <dgm:t>
        <a:bodyPr/>
        <a:lstStyle/>
        <a:p>
          <a:endParaRPr lang="en-US"/>
        </a:p>
      </dgm:t>
    </dgm:pt>
    <dgm:pt modelId="{FA15EC75-3093-4D64-81BB-707B1E41A5E4}">
      <dgm:prSet phldrT="[Text]"/>
      <dgm:spPr/>
      <dgm:t>
        <a:bodyPr/>
        <a:lstStyle/>
        <a:p>
          <a:r>
            <a:rPr lang="en-US" dirty="0"/>
            <a:t>Angular</a:t>
          </a:r>
        </a:p>
      </dgm:t>
    </dgm:pt>
    <dgm:pt modelId="{2A3E870E-ABBF-4E0D-A51B-E16A9ADBBC98}" type="parTrans" cxnId="{A3F8FCFF-13AF-4BE6-A102-03CF5619493C}">
      <dgm:prSet/>
      <dgm:spPr/>
      <dgm:t>
        <a:bodyPr/>
        <a:lstStyle/>
        <a:p>
          <a:endParaRPr lang="en-US"/>
        </a:p>
      </dgm:t>
    </dgm:pt>
    <dgm:pt modelId="{BF69E6F6-94BE-490F-B499-12C4839EF525}" type="sibTrans" cxnId="{A3F8FCFF-13AF-4BE6-A102-03CF5619493C}">
      <dgm:prSet/>
      <dgm:spPr/>
      <dgm:t>
        <a:bodyPr/>
        <a:lstStyle/>
        <a:p>
          <a:endParaRPr lang="en-US"/>
        </a:p>
      </dgm:t>
    </dgm:pt>
    <dgm:pt modelId="{CCC236C1-83A8-4167-A656-644CEAF9A2AE}">
      <dgm:prSet phldrT="[Text]"/>
      <dgm:spPr/>
      <dgm:t>
        <a:bodyPr/>
        <a:lstStyle/>
        <a:p>
          <a:r>
            <a:rPr lang="en-US" dirty="0"/>
            <a:t>React</a:t>
          </a:r>
        </a:p>
      </dgm:t>
    </dgm:pt>
    <dgm:pt modelId="{C27FC180-7C87-4D5E-A507-DF810256638F}" type="parTrans" cxnId="{4D78A1B1-FD00-4B8D-B855-091388D98394}">
      <dgm:prSet/>
      <dgm:spPr/>
      <dgm:t>
        <a:bodyPr/>
        <a:lstStyle/>
        <a:p>
          <a:endParaRPr lang="en-US"/>
        </a:p>
      </dgm:t>
    </dgm:pt>
    <dgm:pt modelId="{287DDA8E-F35A-417A-9CA2-605E213EEE8E}" type="sibTrans" cxnId="{4D78A1B1-FD00-4B8D-B855-091388D98394}">
      <dgm:prSet/>
      <dgm:spPr/>
      <dgm:t>
        <a:bodyPr/>
        <a:lstStyle/>
        <a:p>
          <a:endParaRPr lang="en-US"/>
        </a:p>
      </dgm:t>
    </dgm:pt>
    <dgm:pt modelId="{FC4F00A2-BF58-445A-9AA9-DDB17238F8B6}">
      <dgm:prSet phldrT="[Text]"/>
      <dgm:spPr/>
      <dgm:t>
        <a:bodyPr/>
        <a:lstStyle/>
        <a:p>
          <a:r>
            <a:rPr lang="en-US" dirty="0"/>
            <a:t>VUE</a:t>
          </a:r>
        </a:p>
      </dgm:t>
    </dgm:pt>
    <dgm:pt modelId="{31E2DB68-6CE8-48AE-A17E-AD224CCFEB92}" type="parTrans" cxnId="{95D55B58-6BD1-4F66-983F-776FD36CA074}">
      <dgm:prSet/>
      <dgm:spPr/>
      <dgm:t>
        <a:bodyPr/>
        <a:lstStyle/>
        <a:p>
          <a:endParaRPr lang="en-US"/>
        </a:p>
      </dgm:t>
    </dgm:pt>
    <dgm:pt modelId="{FABCA1F2-F7D7-4A1E-A631-6B47930ED01A}" type="sibTrans" cxnId="{95D55B58-6BD1-4F66-983F-776FD36CA074}">
      <dgm:prSet/>
      <dgm:spPr/>
      <dgm:t>
        <a:bodyPr/>
        <a:lstStyle/>
        <a:p>
          <a:endParaRPr lang="en-US"/>
        </a:p>
      </dgm:t>
    </dgm:pt>
    <dgm:pt modelId="{FB584B38-A779-4E93-B17A-5755DF846D92}" type="pres">
      <dgm:prSet presAssocID="{E8EE8636-D734-4CB6-9772-A09518476F3D}" presName="rootnode" presStyleCnt="0">
        <dgm:presLayoutVars>
          <dgm:chMax/>
          <dgm:chPref/>
          <dgm:dir/>
          <dgm:animLvl val="lvl"/>
        </dgm:presLayoutVars>
      </dgm:prSet>
      <dgm:spPr/>
    </dgm:pt>
    <dgm:pt modelId="{957C9CDA-A95C-4275-9C47-1128F07A4EB6}" type="pres">
      <dgm:prSet presAssocID="{9311E939-D8D2-482A-A36B-1FE513237320}" presName="composite" presStyleCnt="0"/>
      <dgm:spPr/>
    </dgm:pt>
    <dgm:pt modelId="{9A69A5A2-3426-43C5-826B-BB0000B1205A}" type="pres">
      <dgm:prSet presAssocID="{9311E939-D8D2-482A-A36B-1FE513237320}" presName="LShape" presStyleLbl="alignNode1" presStyleIdx="0" presStyleCnt="7"/>
      <dgm:spPr/>
    </dgm:pt>
    <dgm:pt modelId="{3896541D-9094-404A-A2A5-2605C6054638}" type="pres">
      <dgm:prSet presAssocID="{9311E939-D8D2-482A-A36B-1FE513237320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917D89D-75FF-4C30-900C-DC27AF5E97A5}" type="pres">
      <dgm:prSet presAssocID="{9311E939-D8D2-482A-A36B-1FE513237320}" presName="Triangle" presStyleLbl="alignNode1" presStyleIdx="1" presStyleCnt="7"/>
      <dgm:spPr/>
    </dgm:pt>
    <dgm:pt modelId="{A15501A2-1482-42FC-9086-0F47479477E1}" type="pres">
      <dgm:prSet presAssocID="{F64924C0-3426-4025-8C73-9A9DCB8ED342}" presName="sibTrans" presStyleCnt="0"/>
      <dgm:spPr/>
    </dgm:pt>
    <dgm:pt modelId="{25B709AF-2A13-42E9-B6F2-92DF65D77067}" type="pres">
      <dgm:prSet presAssocID="{F64924C0-3426-4025-8C73-9A9DCB8ED342}" presName="space" presStyleCnt="0"/>
      <dgm:spPr/>
    </dgm:pt>
    <dgm:pt modelId="{2513E22B-F25E-4A6B-A78E-570D1BB0681C}" type="pres">
      <dgm:prSet presAssocID="{F941941B-024B-4ABC-836F-9693142C6CD9}" presName="composite" presStyleCnt="0"/>
      <dgm:spPr/>
    </dgm:pt>
    <dgm:pt modelId="{D7153CE0-0C6A-49B8-B4D7-7F6EF483E247}" type="pres">
      <dgm:prSet presAssocID="{F941941B-024B-4ABC-836F-9693142C6CD9}" presName="LShape" presStyleLbl="alignNode1" presStyleIdx="2" presStyleCnt="7"/>
      <dgm:spPr/>
    </dgm:pt>
    <dgm:pt modelId="{A204876B-7DF4-41D8-A441-94D958627416}" type="pres">
      <dgm:prSet presAssocID="{F941941B-024B-4ABC-836F-9693142C6CD9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CBB85FD-A86C-4045-B21B-A1B44F6E18A1}" type="pres">
      <dgm:prSet presAssocID="{F941941B-024B-4ABC-836F-9693142C6CD9}" presName="Triangle" presStyleLbl="alignNode1" presStyleIdx="3" presStyleCnt="7"/>
      <dgm:spPr/>
    </dgm:pt>
    <dgm:pt modelId="{09C0F29F-CC97-44F4-9828-EBB3A1250882}" type="pres">
      <dgm:prSet presAssocID="{55A041A3-098A-42C2-8C8A-F2AC3363E46B}" presName="sibTrans" presStyleCnt="0"/>
      <dgm:spPr/>
    </dgm:pt>
    <dgm:pt modelId="{BD8D4AFB-8EF4-4A18-BFBD-1DD7D7B38008}" type="pres">
      <dgm:prSet presAssocID="{55A041A3-098A-42C2-8C8A-F2AC3363E46B}" presName="space" presStyleCnt="0"/>
      <dgm:spPr/>
    </dgm:pt>
    <dgm:pt modelId="{EAE592EC-A762-44B7-A74B-393E30CCB5B1}" type="pres">
      <dgm:prSet presAssocID="{7F245E85-AE80-4434-9CF0-A68D75D9A34D}" presName="composite" presStyleCnt="0"/>
      <dgm:spPr/>
    </dgm:pt>
    <dgm:pt modelId="{FD50D33A-F841-4116-A135-695667EE4EBB}" type="pres">
      <dgm:prSet presAssocID="{7F245E85-AE80-4434-9CF0-A68D75D9A34D}" presName="LShape" presStyleLbl="alignNode1" presStyleIdx="4" presStyleCnt="7"/>
      <dgm:spPr/>
    </dgm:pt>
    <dgm:pt modelId="{60817340-1E47-48CD-9361-E2CD56F1F494}" type="pres">
      <dgm:prSet presAssocID="{7F245E85-AE80-4434-9CF0-A68D75D9A34D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BBE4E2E-C115-4AE9-83C5-60938A922BC5}" type="pres">
      <dgm:prSet presAssocID="{7F245E85-AE80-4434-9CF0-A68D75D9A34D}" presName="Triangle" presStyleLbl="alignNode1" presStyleIdx="5" presStyleCnt="7"/>
      <dgm:spPr/>
    </dgm:pt>
    <dgm:pt modelId="{8B78C4FD-FF2B-4E5C-ABF1-A6F9398C2894}" type="pres">
      <dgm:prSet presAssocID="{F1479CBC-EF57-4923-874F-ABC9A195B2CE}" presName="sibTrans" presStyleCnt="0"/>
      <dgm:spPr/>
    </dgm:pt>
    <dgm:pt modelId="{182D6555-A1E2-46D2-B165-DF4700D4A889}" type="pres">
      <dgm:prSet presAssocID="{F1479CBC-EF57-4923-874F-ABC9A195B2CE}" presName="space" presStyleCnt="0"/>
      <dgm:spPr/>
    </dgm:pt>
    <dgm:pt modelId="{3177E90C-B2FC-428B-A839-262B8209BC7F}" type="pres">
      <dgm:prSet presAssocID="{4A592E32-8748-4D65-AC16-4A5BB972FDD9}" presName="composite" presStyleCnt="0"/>
      <dgm:spPr/>
    </dgm:pt>
    <dgm:pt modelId="{C26D2228-4EE3-4AD0-ACC3-5CF9DAF75276}" type="pres">
      <dgm:prSet presAssocID="{4A592E32-8748-4D65-AC16-4A5BB972FDD9}" presName="LShape" presStyleLbl="alignNode1" presStyleIdx="6" presStyleCnt="7"/>
      <dgm:spPr/>
    </dgm:pt>
    <dgm:pt modelId="{3A524179-286C-43EC-B4E8-6AC7F69405E8}" type="pres">
      <dgm:prSet presAssocID="{4A592E32-8748-4D65-AC16-4A5BB972FDD9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257E106-1612-473E-BCE9-D88A861B8AFD}" type="presOf" srcId="{98F3C5D2-6F3F-4761-A2D9-0B7C2D62CD3C}" destId="{3896541D-9094-404A-A2A5-2605C6054638}" srcOrd="0" destOrd="1" presId="urn:microsoft.com/office/officeart/2009/3/layout/StepUpProcess"/>
    <dgm:cxn modelId="{9F6E6008-D486-43AB-A65D-FE4DC19AC6D8}" type="presOf" srcId="{DFD174FD-CCBE-43F3-9876-B31309138A52}" destId="{A204876B-7DF4-41D8-A441-94D958627416}" srcOrd="0" destOrd="3" presId="urn:microsoft.com/office/officeart/2009/3/layout/StepUpProcess"/>
    <dgm:cxn modelId="{667DD913-F036-40AF-96A5-1A53BFCCA86F}" srcId="{7F245E85-AE80-4434-9CF0-A68D75D9A34D}" destId="{24197276-DF79-4C64-856E-B0A186327E9B}" srcOrd="2" destOrd="0" parTransId="{49643B35-2BAB-46A3-BD66-287D6B1F8979}" sibTransId="{5669F638-366D-4F01-9DBC-11A3F87832CB}"/>
    <dgm:cxn modelId="{7F5B1E2A-6604-4DC0-B601-63462A9F1FDF}" type="presOf" srcId="{CCC236C1-83A8-4167-A656-644CEAF9A2AE}" destId="{3A524179-286C-43EC-B4E8-6AC7F69405E8}" srcOrd="0" destOrd="2" presId="urn:microsoft.com/office/officeart/2009/3/layout/StepUpProcess"/>
    <dgm:cxn modelId="{C2FC1A2C-C5A1-4743-9EEB-5B1C85F6B621}" type="presOf" srcId="{C8C206B2-708F-4B7D-B0F5-E372FE45454A}" destId="{3896541D-9094-404A-A2A5-2605C6054638}" srcOrd="0" destOrd="3" presId="urn:microsoft.com/office/officeart/2009/3/layout/StepUpProcess"/>
    <dgm:cxn modelId="{1CE87C2F-4206-48F0-A52F-7CBDDDF07A18}" srcId="{E8EE8636-D734-4CB6-9772-A09518476F3D}" destId="{4A592E32-8748-4D65-AC16-4A5BB972FDD9}" srcOrd="3" destOrd="0" parTransId="{6A1BE2E8-B77E-4652-8632-03C805C023BA}" sibTransId="{6D223E68-DC36-4A33-85DE-A3B8F80C58FA}"/>
    <dgm:cxn modelId="{C7461930-600E-435F-B74E-8E2BAE31B8D3}" type="presOf" srcId="{7F245E85-AE80-4434-9CF0-A68D75D9A34D}" destId="{60817340-1E47-48CD-9361-E2CD56F1F494}" srcOrd="0" destOrd="0" presId="urn:microsoft.com/office/officeart/2009/3/layout/StepUpProcess"/>
    <dgm:cxn modelId="{AF60BD33-D1AE-4566-8F00-F0035B6C875C}" type="presOf" srcId="{2646DE56-E859-4FD8-9EA1-63DBB0029BD9}" destId="{60817340-1E47-48CD-9361-E2CD56F1F494}" srcOrd="0" destOrd="2" presId="urn:microsoft.com/office/officeart/2009/3/layout/StepUpProcess"/>
    <dgm:cxn modelId="{D24AF434-72EA-4605-86AC-79D1110D24DF}" srcId="{E8EE8636-D734-4CB6-9772-A09518476F3D}" destId="{9311E939-D8D2-482A-A36B-1FE513237320}" srcOrd="0" destOrd="0" parTransId="{38AC636F-D0DD-4613-B129-08419AFD4285}" sibTransId="{F64924C0-3426-4025-8C73-9A9DCB8ED342}"/>
    <dgm:cxn modelId="{23477937-856B-4F51-BD94-0ACE2A33C51F}" srcId="{9311E939-D8D2-482A-A36B-1FE513237320}" destId="{C8C206B2-708F-4B7D-B0F5-E372FE45454A}" srcOrd="2" destOrd="0" parTransId="{9A3A7FA8-E6A6-4817-9ED6-44E2FD28ECAE}" sibTransId="{73AA8CE4-7D74-47E4-8BD1-3AAF0CB84958}"/>
    <dgm:cxn modelId="{8CC57E39-AF97-41D5-9000-8DFB28AD9F93}" srcId="{9311E939-D8D2-482A-A36B-1FE513237320}" destId="{98F3C5D2-6F3F-4761-A2D9-0B7C2D62CD3C}" srcOrd="0" destOrd="0" parTransId="{E3AF0063-9ACA-428F-8B8D-232A37870496}" sibTransId="{535254B4-4EEB-4A1C-A1E8-6D24E6CEFF86}"/>
    <dgm:cxn modelId="{04BC1A42-4707-4892-BC45-1B7787F27D37}" type="presOf" srcId="{FA15EC75-3093-4D64-81BB-707B1E41A5E4}" destId="{3A524179-286C-43EC-B4E8-6AC7F69405E8}" srcOrd="0" destOrd="1" presId="urn:microsoft.com/office/officeart/2009/3/layout/StepUpProcess"/>
    <dgm:cxn modelId="{1F1B5363-A04C-45DA-8F10-EC630F3C36F0}" srcId="{F941941B-024B-4ABC-836F-9693142C6CD9}" destId="{F1E72831-8272-4E45-822C-E9766355E5D1}" srcOrd="0" destOrd="0" parTransId="{0028164A-CB1A-4FF3-8B7F-0804FB6F3D10}" sibTransId="{94F2322D-339A-4F66-845B-DFB086E20FDC}"/>
    <dgm:cxn modelId="{E6966755-EC6A-46F1-ADBE-03E1B551EB4C}" type="presOf" srcId="{9311E939-D8D2-482A-A36B-1FE513237320}" destId="{3896541D-9094-404A-A2A5-2605C6054638}" srcOrd="0" destOrd="0" presId="urn:microsoft.com/office/officeart/2009/3/layout/StepUpProcess"/>
    <dgm:cxn modelId="{95D55B58-6BD1-4F66-983F-776FD36CA074}" srcId="{4A592E32-8748-4D65-AC16-4A5BB972FDD9}" destId="{FC4F00A2-BF58-445A-9AA9-DDB17238F8B6}" srcOrd="2" destOrd="0" parTransId="{31E2DB68-6CE8-48AE-A17E-AD224CCFEB92}" sibTransId="{FABCA1F2-F7D7-4A1E-A631-6B47930ED01A}"/>
    <dgm:cxn modelId="{A305F981-4AA2-4825-845F-3FADCCECC1D6}" type="presOf" srcId="{FC4F00A2-BF58-445A-9AA9-DDB17238F8B6}" destId="{3A524179-286C-43EC-B4E8-6AC7F69405E8}" srcOrd="0" destOrd="3" presId="urn:microsoft.com/office/officeart/2009/3/layout/StepUpProcess"/>
    <dgm:cxn modelId="{937D2186-D3DE-4925-BFEC-A8B0B6E5D9C4}" type="presOf" srcId="{BED1A3A4-7494-4D3F-B270-B895B5C39A0C}" destId="{60817340-1E47-48CD-9361-E2CD56F1F494}" srcOrd="0" destOrd="1" presId="urn:microsoft.com/office/officeart/2009/3/layout/StepUpProcess"/>
    <dgm:cxn modelId="{72129888-B3B6-4A9F-B20B-3134896DBDEE}" srcId="{7F245E85-AE80-4434-9CF0-A68D75D9A34D}" destId="{BED1A3A4-7494-4D3F-B270-B895B5C39A0C}" srcOrd="0" destOrd="0" parTransId="{ECD9C538-2162-4D0B-BAE0-7955E0EF5967}" sibTransId="{2CDA4060-CD16-4511-ABC6-92259DDC1EB2}"/>
    <dgm:cxn modelId="{4632BC89-D0AA-4583-B6F6-9DF160598323}" type="presOf" srcId="{24197276-DF79-4C64-856E-B0A186327E9B}" destId="{60817340-1E47-48CD-9361-E2CD56F1F494}" srcOrd="0" destOrd="3" presId="urn:microsoft.com/office/officeart/2009/3/layout/StepUpProcess"/>
    <dgm:cxn modelId="{9E7C1A8A-A718-4634-BE71-324BF7662DE5}" srcId="{F941941B-024B-4ABC-836F-9693142C6CD9}" destId="{DFD174FD-CCBE-43F3-9876-B31309138A52}" srcOrd="2" destOrd="0" parTransId="{2C2FAD0C-5411-4714-826C-23960689ED0B}" sibTransId="{F1605ABC-4493-4BD6-B2DF-33C3371BF42F}"/>
    <dgm:cxn modelId="{AD38A795-B68A-4B49-9AF6-028018401275}" type="presOf" srcId="{F1E72831-8272-4E45-822C-E9766355E5D1}" destId="{A204876B-7DF4-41D8-A441-94D958627416}" srcOrd="0" destOrd="1" presId="urn:microsoft.com/office/officeart/2009/3/layout/StepUpProcess"/>
    <dgm:cxn modelId="{1958699C-63D8-44E7-8A39-04E79A546502}" srcId="{9311E939-D8D2-482A-A36B-1FE513237320}" destId="{8BA3274F-8319-407D-A745-42942A148590}" srcOrd="3" destOrd="0" parTransId="{0D0B1738-BFA1-42C3-9D03-EA64AFA6B25E}" sibTransId="{BB94EC24-371B-4EE7-B8C8-DF94D5AA5E5B}"/>
    <dgm:cxn modelId="{DC14869E-FE7B-4815-87A3-0C542405EA2C}" type="presOf" srcId="{8CE31EF2-2FD6-46C7-8D67-FBE30A9FAA70}" destId="{A204876B-7DF4-41D8-A441-94D958627416}" srcOrd="0" destOrd="2" presId="urn:microsoft.com/office/officeart/2009/3/layout/StepUpProcess"/>
    <dgm:cxn modelId="{C7A174A7-74FC-4138-BDC9-A7B7787FFACA}" type="presOf" srcId="{F941941B-024B-4ABC-836F-9693142C6CD9}" destId="{A204876B-7DF4-41D8-A441-94D958627416}" srcOrd="0" destOrd="0" presId="urn:microsoft.com/office/officeart/2009/3/layout/StepUpProcess"/>
    <dgm:cxn modelId="{4D78A1B1-FD00-4B8D-B855-091388D98394}" srcId="{4A592E32-8748-4D65-AC16-4A5BB972FDD9}" destId="{CCC236C1-83A8-4167-A656-644CEAF9A2AE}" srcOrd="1" destOrd="0" parTransId="{C27FC180-7C87-4D5E-A507-DF810256638F}" sibTransId="{287DDA8E-F35A-417A-9CA2-605E213EEE8E}"/>
    <dgm:cxn modelId="{E2DF76B2-5D11-45E0-8A76-BAF7A1FA4146}" srcId="{E8EE8636-D734-4CB6-9772-A09518476F3D}" destId="{7F245E85-AE80-4434-9CF0-A68D75D9A34D}" srcOrd="2" destOrd="0" parTransId="{78392A64-4DCC-465A-A6EE-2B6755572093}" sibTransId="{F1479CBC-EF57-4923-874F-ABC9A195B2CE}"/>
    <dgm:cxn modelId="{012578B3-3EB1-48C6-AA47-7CC125AAA97F}" type="presOf" srcId="{8BA3274F-8319-407D-A745-42942A148590}" destId="{3896541D-9094-404A-A2A5-2605C6054638}" srcOrd="0" destOrd="4" presId="urn:microsoft.com/office/officeart/2009/3/layout/StepUpProcess"/>
    <dgm:cxn modelId="{9EF532B6-E6AF-4057-9081-B22A8BD9746B}" srcId="{E8EE8636-D734-4CB6-9772-A09518476F3D}" destId="{F941941B-024B-4ABC-836F-9693142C6CD9}" srcOrd="1" destOrd="0" parTransId="{805FFE09-6E97-4018-A09C-041EAD1CCA31}" sibTransId="{55A041A3-098A-42C2-8C8A-F2AC3363E46B}"/>
    <dgm:cxn modelId="{E3C8F1D4-B71D-4CC0-97AB-556AA5569BEC}" srcId="{7F245E85-AE80-4434-9CF0-A68D75D9A34D}" destId="{2646DE56-E859-4FD8-9EA1-63DBB0029BD9}" srcOrd="1" destOrd="0" parTransId="{706FA4A4-14A7-456A-990C-16509704D003}" sibTransId="{2152E06F-6DCE-4DEE-AE26-67CD39B8E549}"/>
    <dgm:cxn modelId="{368B1BD5-8BB4-4439-885F-6C808676F2F3}" type="presOf" srcId="{4A592E32-8748-4D65-AC16-4A5BB972FDD9}" destId="{3A524179-286C-43EC-B4E8-6AC7F69405E8}" srcOrd="0" destOrd="0" presId="urn:microsoft.com/office/officeart/2009/3/layout/StepUpProcess"/>
    <dgm:cxn modelId="{F1E70FD8-C979-4777-9128-01A25704AB2E}" srcId="{F941941B-024B-4ABC-836F-9693142C6CD9}" destId="{8CE31EF2-2FD6-46C7-8D67-FBE30A9FAA70}" srcOrd="1" destOrd="0" parTransId="{27FF9E27-A8C9-4C82-BF6D-6F70CFB1533B}" sibTransId="{5BE255AA-9BA9-4DBD-B93E-839C41886B83}"/>
    <dgm:cxn modelId="{69F1D9E4-94EB-439A-BDA3-45312FD56008}" type="presOf" srcId="{6E1D671E-D33A-4795-9ED1-B650AB92CC28}" destId="{3896541D-9094-404A-A2A5-2605C6054638}" srcOrd="0" destOrd="2" presId="urn:microsoft.com/office/officeart/2009/3/layout/StepUpProcess"/>
    <dgm:cxn modelId="{9F4497F1-ABE9-4759-B04C-F1F469CE3355}" srcId="{9311E939-D8D2-482A-A36B-1FE513237320}" destId="{6E1D671E-D33A-4795-9ED1-B650AB92CC28}" srcOrd="1" destOrd="0" parTransId="{3EE72B4D-A7C7-4244-8DC3-9751BA940A26}" sibTransId="{FE622AD4-B7E5-457F-9F80-7BCF0C8C61D9}"/>
    <dgm:cxn modelId="{FC6CFDF8-46B6-47DE-B8A1-8F0547AC6B42}" type="presOf" srcId="{E8EE8636-D734-4CB6-9772-A09518476F3D}" destId="{FB584B38-A779-4E93-B17A-5755DF846D92}" srcOrd="0" destOrd="0" presId="urn:microsoft.com/office/officeart/2009/3/layout/StepUpProcess"/>
    <dgm:cxn modelId="{A3F8FCFF-13AF-4BE6-A102-03CF5619493C}" srcId="{4A592E32-8748-4D65-AC16-4A5BB972FDD9}" destId="{FA15EC75-3093-4D64-81BB-707B1E41A5E4}" srcOrd="0" destOrd="0" parTransId="{2A3E870E-ABBF-4E0D-A51B-E16A9ADBBC98}" sibTransId="{BF69E6F6-94BE-490F-B499-12C4839EF525}"/>
    <dgm:cxn modelId="{EB694D3C-D4C2-4D38-B4FD-344AF7F12517}" type="presParOf" srcId="{FB584B38-A779-4E93-B17A-5755DF846D92}" destId="{957C9CDA-A95C-4275-9C47-1128F07A4EB6}" srcOrd="0" destOrd="0" presId="urn:microsoft.com/office/officeart/2009/3/layout/StepUpProcess"/>
    <dgm:cxn modelId="{0C7D9C91-3E4C-4F06-805C-2E53F61F3AC8}" type="presParOf" srcId="{957C9CDA-A95C-4275-9C47-1128F07A4EB6}" destId="{9A69A5A2-3426-43C5-826B-BB0000B1205A}" srcOrd="0" destOrd="0" presId="urn:microsoft.com/office/officeart/2009/3/layout/StepUpProcess"/>
    <dgm:cxn modelId="{DB4E55BD-115F-45A5-9E49-786E179D0560}" type="presParOf" srcId="{957C9CDA-A95C-4275-9C47-1128F07A4EB6}" destId="{3896541D-9094-404A-A2A5-2605C6054638}" srcOrd="1" destOrd="0" presId="urn:microsoft.com/office/officeart/2009/3/layout/StepUpProcess"/>
    <dgm:cxn modelId="{2868E7C3-E013-4CC4-B8A7-0E4C9AD71993}" type="presParOf" srcId="{957C9CDA-A95C-4275-9C47-1128F07A4EB6}" destId="{F917D89D-75FF-4C30-900C-DC27AF5E97A5}" srcOrd="2" destOrd="0" presId="urn:microsoft.com/office/officeart/2009/3/layout/StepUpProcess"/>
    <dgm:cxn modelId="{5405569D-BC8A-47EE-9D2A-CF5B2DCC5102}" type="presParOf" srcId="{FB584B38-A779-4E93-B17A-5755DF846D92}" destId="{A15501A2-1482-42FC-9086-0F47479477E1}" srcOrd="1" destOrd="0" presId="urn:microsoft.com/office/officeart/2009/3/layout/StepUpProcess"/>
    <dgm:cxn modelId="{4C3339F8-B646-4139-BD14-FD9C479D8656}" type="presParOf" srcId="{A15501A2-1482-42FC-9086-0F47479477E1}" destId="{25B709AF-2A13-42E9-B6F2-92DF65D77067}" srcOrd="0" destOrd="0" presId="urn:microsoft.com/office/officeart/2009/3/layout/StepUpProcess"/>
    <dgm:cxn modelId="{BAB81D7A-CA0A-4F98-A7D9-CED0B4C29538}" type="presParOf" srcId="{FB584B38-A779-4E93-B17A-5755DF846D92}" destId="{2513E22B-F25E-4A6B-A78E-570D1BB0681C}" srcOrd="2" destOrd="0" presId="urn:microsoft.com/office/officeart/2009/3/layout/StepUpProcess"/>
    <dgm:cxn modelId="{238F599E-194F-4734-B377-89F5FE038989}" type="presParOf" srcId="{2513E22B-F25E-4A6B-A78E-570D1BB0681C}" destId="{D7153CE0-0C6A-49B8-B4D7-7F6EF483E247}" srcOrd="0" destOrd="0" presId="urn:microsoft.com/office/officeart/2009/3/layout/StepUpProcess"/>
    <dgm:cxn modelId="{8D38D6F2-2CF2-442C-8708-04537E042F48}" type="presParOf" srcId="{2513E22B-F25E-4A6B-A78E-570D1BB0681C}" destId="{A204876B-7DF4-41D8-A441-94D958627416}" srcOrd="1" destOrd="0" presId="urn:microsoft.com/office/officeart/2009/3/layout/StepUpProcess"/>
    <dgm:cxn modelId="{8A306D30-C916-4AF2-BB6C-FFBB33A003C6}" type="presParOf" srcId="{2513E22B-F25E-4A6B-A78E-570D1BB0681C}" destId="{FCBB85FD-A86C-4045-B21B-A1B44F6E18A1}" srcOrd="2" destOrd="0" presId="urn:microsoft.com/office/officeart/2009/3/layout/StepUpProcess"/>
    <dgm:cxn modelId="{591419E0-811F-4D5F-9DD7-216E1CC94B49}" type="presParOf" srcId="{FB584B38-A779-4E93-B17A-5755DF846D92}" destId="{09C0F29F-CC97-44F4-9828-EBB3A1250882}" srcOrd="3" destOrd="0" presId="urn:microsoft.com/office/officeart/2009/3/layout/StepUpProcess"/>
    <dgm:cxn modelId="{6F3A9A0F-57E7-41C9-86DB-9683C02E5DF4}" type="presParOf" srcId="{09C0F29F-CC97-44F4-9828-EBB3A1250882}" destId="{BD8D4AFB-8EF4-4A18-BFBD-1DD7D7B38008}" srcOrd="0" destOrd="0" presId="urn:microsoft.com/office/officeart/2009/3/layout/StepUpProcess"/>
    <dgm:cxn modelId="{88897651-A187-46AA-B511-8128DF722B35}" type="presParOf" srcId="{FB584B38-A779-4E93-B17A-5755DF846D92}" destId="{EAE592EC-A762-44B7-A74B-393E30CCB5B1}" srcOrd="4" destOrd="0" presId="urn:microsoft.com/office/officeart/2009/3/layout/StepUpProcess"/>
    <dgm:cxn modelId="{2EB71F21-BB6D-4B29-B35B-7970D66DC8AC}" type="presParOf" srcId="{EAE592EC-A762-44B7-A74B-393E30CCB5B1}" destId="{FD50D33A-F841-4116-A135-695667EE4EBB}" srcOrd="0" destOrd="0" presId="urn:microsoft.com/office/officeart/2009/3/layout/StepUpProcess"/>
    <dgm:cxn modelId="{A8AB5A32-9CC0-4AFA-A24E-F4002F9A8D52}" type="presParOf" srcId="{EAE592EC-A762-44B7-A74B-393E30CCB5B1}" destId="{60817340-1E47-48CD-9361-E2CD56F1F494}" srcOrd="1" destOrd="0" presId="urn:microsoft.com/office/officeart/2009/3/layout/StepUpProcess"/>
    <dgm:cxn modelId="{3F37D725-3105-4F0F-9E25-007D75683D4E}" type="presParOf" srcId="{EAE592EC-A762-44B7-A74B-393E30CCB5B1}" destId="{5BBE4E2E-C115-4AE9-83C5-60938A922BC5}" srcOrd="2" destOrd="0" presId="urn:microsoft.com/office/officeart/2009/3/layout/StepUpProcess"/>
    <dgm:cxn modelId="{623FA3C5-1BC7-4700-96D8-EFD9D2B33C41}" type="presParOf" srcId="{FB584B38-A779-4E93-B17A-5755DF846D92}" destId="{8B78C4FD-FF2B-4E5C-ABF1-A6F9398C2894}" srcOrd="5" destOrd="0" presId="urn:microsoft.com/office/officeart/2009/3/layout/StepUpProcess"/>
    <dgm:cxn modelId="{BE05363A-9BAB-4ED5-ADF6-57F9A2008CC5}" type="presParOf" srcId="{8B78C4FD-FF2B-4E5C-ABF1-A6F9398C2894}" destId="{182D6555-A1E2-46D2-B165-DF4700D4A889}" srcOrd="0" destOrd="0" presId="urn:microsoft.com/office/officeart/2009/3/layout/StepUpProcess"/>
    <dgm:cxn modelId="{B8F86607-5C38-4B17-B62B-83B83FD37F26}" type="presParOf" srcId="{FB584B38-A779-4E93-B17A-5755DF846D92}" destId="{3177E90C-B2FC-428B-A839-262B8209BC7F}" srcOrd="6" destOrd="0" presId="urn:microsoft.com/office/officeart/2009/3/layout/StepUpProcess"/>
    <dgm:cxn modelId="{2BE5C3C6-E814-466A-BFA6-B40CFC1088D3}" type="presParOf" srcId="{3177E90C-B2FC-428B-A839-262B8209BC7F}" destId="{C26D2228-4EE3-4AD0-ACC3-5CF9DAF75276}" srcOrd="0" destOrd="0" presId="urn:microsoft.com/office/officeart/2009/3/layout/StepUpProcess"/>
    <dgm:cxn modelId="{0F092EF8-338A-4CFD-9C3C-A2948348C8DC}" type="presParOf" srcId="{3177E90C-B2FC-428B-A839-262B8209BC7F}" destId="{3A524179-286C-43EC-B4E8-6AC7F69405E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9A5A2-3426-43C5-826B-BB0000B1205A}">
      <dsp:nvSpPr>
        <dsp:cNvPr id="0" name=""/>
        <dsp:cNvSpPr/>
      </dsp:nvSpPr>
      <dsp:spPr>
        <a:xfrm rot="5400000">
          <a:off x="545020" y="2574134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6541D-9094-404A-A2A5-2605C6054638}">
      <dsp:nvSpPr>
        <dsp:cNvPr id="0" name=""/>
        <dsp:cNvSpPr/>
      </dsp:nvSpPr>
      <dsp:spPr>
        <a:xfrm>
          <a:off x="273196" y="3383736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Embedded code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PHP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JSP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ASP.net</a:t>
          </a:r>
        </a:p>
      </dsp:txBody>
      <dsp:txXfrm>
        <a:off x="273196" y="3383736"/>
        <a:ext cx="2446287" cy="2144314"/>
      </dsp:txXfrm>
    </dsp:sp>
    <dsp:sp modelId="{F917D89D-75FF-4C30-900C-DC27AF5E97A5}">
      <dsp:nvSpPr>
        <dsp:cNvPr id="0" name=""/>
        <dsp:cNvSpPr/>
      </dsp:nvSpPr>
      <dsp:spPr>
        <a:xfrm>
          <a:off x="2257920" y="2374647"/>
          <a:ext cx="461563" cy="4615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53CE0-0C6A-49B8-B4D7-7F6EF483E247}">
      <dsp:nvSpPr>
        <dsp:cNvPr id="0" name=""/>
        <dsp:cNvSpPr/>
      </dsp:nvSpPr>
      <dsp:spPr>
        <a:xfrm rot="5400000">
          <a:off x="3539754" y="1833085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4876B-7DF4-41D8-A441-94D958627416}">
      <dsp:nvSpPr>
        <dsp:cNvPr id="0" name=""/>
        <dsp:cNvSpPr/>
      </dsp:nvSpPr>
      <dsp:spPr>
        <a:xfrm>
          <a:off x="3267930" y="2642686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MVC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Laravel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ASP.net MVC</a:t>
          </a:r>
        </a:p>
      </dsp:txBody>
      <dsp:txXfrm>
        <a:off x="3267930" y="2642686"/>
        <a:ext cx="2446287" cy="2144314"/>
      </dsp:txXfrm>
    </dsp:sp>
    <dsp:sp modelId="{FCBB85FD-A86C-4045-B21B-A1B44F6E18A1}">
      <dsp:nvSpPr>
        <dsp:cNvPr id="0" name=""/>
        <dsp:cNvSpPr/>
      </dsp:nvSpPr>
      <dsp:spPr>
        <a:xfrm>
          <a:off x="5252654" y="1633597"/>
          <a:ext cx="461563" cy="4615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0D33A-F841-4116-A135-695667EE4EBB}">
      <dsp:nvSpPr>
        <dsp:cNvPr id="0" name=""/>
        <dsp:cNvSpPr/>
      </dsp:nvSpPr>
      <dsp:spPr>
        <a:xfrm rot="5400000">
          <a:off x="6534488" y="1092035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17340-1E47-48CD-9361-E2CD56F1F494}">
      <dsp:nvSpPr>
        <dsp:cNvPr id="0" name=""/>
        <dsp:cNvSpPr/>
      </dsp:nvSpPr>
      <dsp:spPr>
        <a:xfrm>
          <a:off x="6262664" y="1901636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ASP.net web API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Laravel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Spring</a:t>
          </a:r>
        </a:p>
      </dsp:txBody>
      <dsp:txXfrm>
        <a:off x="6262664" y="1901636"/>
        <a:ext cx="2446287" cy="2144314"/>
      </dsp:txXfrm>
    </dsp:sp>
    <dsp:sp modelId="{5BBE4E2E-C115-4AE9-83C5-60938A922BC5}">
      <dsp:nvSpPr>
        <dsp:cNvPr id="0" name=""/>
        <dsp:cNvSpPr/>
      </dsp:nvSpPr>
      <dsp:spPr>
        <a:xfrm>
          <a:off x="8247388" y="892547"/>
          <a:ext cx="461563" cy="46156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D2228-4EE3-4AD0-ACC3-5CF9DAF75276}">
      <dsp:nvSpPr>
        <dsp:cNvPr id="0" name=""/>
        <dsp:cNvSpPr/>
      </dsp:nvSpPr>
      <dsp:spPr>
        <a:xfrm rot="5400000">
          <a:off x="9529221" y="350985"/>
          <a:ext cx="1628417" cy="270965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24179-286C-43EC-B4E8-6AC7F69405E8}">
      <dsp:nvSpPr>
        <dsp:cNvPr id="0" name=""/>
        <dsp:cNvSpPr/>
      </dsp:nvSpPr>
      <dsp:spPr>
        <a:xfrm>
          <a:off x="9257398" y="1160587"/>
          <a:ext cx="2446287" cy="2144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Front, Back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Angular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React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VUE</a:t>
          </a:r>
        </a:p>
      </dsp:txBody>
      <dsp:txXfrm>
        <a:off x="9257398" y="1160587"/>
        <a:ext cx="2446287" cy="2144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3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0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24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77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2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7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27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8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E172C4-61B0-43C6-B6CE-D21633E04F45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E041-94FC-465C-92D6-D549FED8F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63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14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6F7B-2B66-2B83-00FC-910F3CFC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002971" cy="8614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Arabic Edition – </a:t>
            </a:r>
            <a:r>
              <a:rPr lang="ar-EG" dirty="0">
                <a:latin typeface="Calibri" panose="020F0502020204030204" pitchFamily="34" charset="0"/>
                <a:cs typeface="Calibri" panose="020F0502020204030204" pitchFamily="34" charset="0"/>
              </a:rPr>
              <a:t>باللغة العربية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</p:spTree>
    <p:extLst>
      <p:ext uri="{BB962C8B-B14F-4D97-AF65-F5344CB8AC3E}">
        <p14:creationId xmlns:p14="http://schemas.microsoft.com/office/powerpoint/2010/main" val="131802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4295-9FE6-C530-3ED0-0B25B426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63CF-9C4C-1EAB-EE5A-4B3468F8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46940" cy="4195481"/>
          </a:xfrm>
        </p:spPr>
        <p:txBody>
          <a:bodyPr/>
          <a:lstStyle/>
          <a:p>
            <a:r>
              <a:rPr lang="en-US" dirty="0"/>
              <a:t>Dynamic rewriting with data without refresh</a:t>
            </a:r>
          </a:p>
          <a:p>
            <a:r>
              <a:rPr lang="en-US" dirty="0"/>
              <a:t>Faster transitions that make the website feel more like a native app.</a:t>
            </a:r>
          </a:p>
          <a:p>
            <a:r>
              <a:rPr lang="en-US" dirty="0"/>
              <a:t>Page refresh never occurs</a:t>
            </a:r>
          </a:p>
          <a:p>
            <a:r>
              <a:rPr lang="en-US" dirty="0"/>
              <a:t>All necessary HTML, JavaScript, and CSS code is either retrieved by the browser with a single page load or the appropriate resources are dynamically loaded and added to the page as necessary, usually in response to user actions.</a:t>
            </a:r>
          </a:p>
        </p:txBody>
      </p:sp>
    </p:spTree>
    <p:extLst>
      <p:ext uri="{BB962C8B-B14F-4D97-AF65-F5344CB8AC3E}">
        <p14:creationId xmlns:p14="http://schemas.microsoft.com/office/powerpoint/2010/main" val="233841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CC97-0ED1-E106-BBB4-7E29BAB1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5415-9DBD-099E-E8AE-AE7FFAC96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46940" cy="4195481"/>
          </a:xfrm>
        </p:spPr>
        <p:txBody>
          <a:bodyPr/>
          <a:lstStyle/>
          <a:p>
            <a:r>
              <a:rPr lang="en-US" dirty="0"/>
              <a:t>Repeated Layouts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Routes without Guards</a:t>
            </a:r>
          </a:p>
          <a:p>
            <a:r>
              <a:rPr lang="en-US" dirty="0"/>
              <a:t>Dynamic Elements</a:t>
            </a:r>
          </a:p>
          <a:p>
            <a:r>
              <a:rPr lang="en-US" dirty="0"/>
              <a:t>Component Reuse</a:t>
            </a:r>
          </a:p>
        </p:txBody>
      </p:sp>
    </p:spTree>
    <p:extLst>
      <p:ext uri="{BB962C8B-B14F-4D97-AF65-F5344CB8AC3E}">
        <p14:creationId xmlns:p14="http://schemas.microsoft.com/office/powerpoint/2010/main" val="346811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A5C1-E466-2F34-3C4E-D4CB18BD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Pros and 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96EFF-A9C2-0AC0-F37F-2D99C0E2B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Pros</a:t>
            </a:r>
          </a:p>
          <a:p>
            <a:pPr lvl="1"/>
            <a:r>
              <a:rPr lang="en-US" dirty="0"/>
              <a:t>Supported by Google</a:t>
            </a:r>
          </a:p>
          <a:p>
            <a:pPr lvl="1"/>
            <a:r>
              <a:rPr lang="en-US" dirty="0"/>
              <a:t>Framework that contains all what you need (Code consistency)</a:t>
            </a:r>
          </a:p>
          <a:p>
            <a:pPr lvl="1"/>
            <a:r>
              <a:rPr lang="en-US" dirty="0"/>
              <a:t>Using TypeScript</a:t>
            </a:r>
          </a:p>
          <a:p>
            <a:pPr lvl="1"/>
            <a:r>
              <a:rPr lang="en-US" dirty="0"/>
              <a:t>More organized than other frameworks</a:t>
            </a:r>
          </a:p>
          <a:p>
            <a:r>
              <a:rPr lang="en-US" dirty="0"/>
              <a:t>Angular Cons</a:t>
            </a:r>
          </a:p>
          <a:p>
            <a:pPr lvl="1"/>
            <a:r>
              <a:rPr lang="en-US" dirty="0"/>
              <a:t>Not very flexible</a:t>
            </a:r>
          </a:p>
          <a:p>
            <a:pPr lvl="1"/>
            <a:r>
              <a:rPr lang="en-US" dirty="0"/>
              <a:t>Harder learning curve</a:t>
            </a:r>
          </a:p>
          <a:p>
            <a:pPr lvl="1"/>
            <a:r>
              <a:rPr lang="en-US" dirty="0"/>
              <a:t>Complex concepts for new </a:t>
            </a:r>
            <a:r>
              <a:rPr lang="en-US" dirty="0" err="1"/>
              <a:t>begginers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0B37-9F57-24BA-FE2E-AAB3390B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E59C-BF5D-6BF7-E873-8AC27049B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is  a strongly typed programming language that builds on JavaScript, giving you better tooling at any scale.</a:t>
            </a:r>
          </a:p>
          <a:p>
            <a:r>
              <a:rPr lang="en-US" dirty="0"/>
              <a:t>Type script can be compiled to different ES versions</a:t>
            </a:r>
            <a:endParaRPr lang="ar-EG" dirty="0"/>
          </a:p>
          <a:p>
            <a:r>
              <a:rPr lang="en-US" dirty="0"/>
              <a:t>Check the site: </a:t>
            </a:r>
            <a:r>
              <a:rPr lang="en-US" dirty="0">
                <a:hlinkClick r:id="rId2"/>
              </a:rPr>
              <a:t>https://www.typescriptlang.org/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674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63B60A3-602F-6F53-57B7-C3237037D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https://angular.io/</a:t>
            </a:r>
            <a:r>
              <a:rPr lang="en-US" dirty="0"/>
              <a:t> </a:t>
            </a:r>
          </a:p>
          <a:p>
            <a:r>
              <a:rPr lang="en-US" dirty="0"/>
              <a:t>Install node</a:t>
            </a:r>
          </a:p>
          <a:p>
            <a:r>
              <a:rPr lang="en-US" dirty="0"/>
              <a:t>Angular CLI</a:t>
            </a:r>
          </a:p>
          <a:p>
            <a:r>
              <a:rPr lang="en-US" dirty="0"/>
              <a:t>ng --help</a:t>
            </a:r>
          </a:p>
          <a:p>
            <a:r>
              <a:rPr lang="en-US" dirty="0"/>
              <a:t>ng new app</a:t>
            </a:r>
          </a:p>
        </p:txBody>
      </p:sp>
    </p:spTree>
    <p:extLst>
      <p:ext uri="{BB962C8B-B14F-4D97-AF65-F5344CB8AC3E}">
        <p14:creationId xmlns:p14="http://schemas.microsoft.com/office/powerpoint/2010/main" val="169035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B47E-069B-4FED-5332-EAEAB9CC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C8F1-E1A8-3761-729F-0E883F2D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TS config files</a:t>
            </a:r>
          </a:p>
          <a:p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Dev Dependencies</a:t>
            </a:r>
          </a:p>
          <a:p>
            <a:r>
              <a:rPr lang="en-US" dirty="0" err="1"/>
              <a:t>Src</a:t>
            </a:r>
            <a:r>
              <a:rPr lang="en-US" dirty="0"/>
              <a:t> Folder</a:t>
            </a:r>
          </a:p>
          <a:p>
            <a:r>
              <a:rPr lang="en-US" dirty="0"/>
              <a:t>App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0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0A28-0711-8AFB-1A84-C117B211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7CC3-E161-6DD9-B260-3520E40E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05285"/>
          </a:xfrm>
        </p:spPr>
        <p:txBody>
          <a:bodyPr>
            <a:normAutofit/>
          </a:bodyPr>
          <a:lstStyle/>
          <a:p>
            <a:r>
              <a:rPr lang="en-US" dirty="0"/>
              <a:t>Interpolation {{}}</a:t>
            </a:r>
          </a:p>
          <a:p>
            <a:r>
              <a:rPr lang="en-US" dirty="0"/>
              <a:t>Property Binding [], better than {{}}</a:t>
            </a:r>
          </a:p>
          <a:p>
            <a:r>
              <a:rPr lang="en-US" dirty="0"/>
              <a:t>Event Binding ()</a:t>
            </a:r>
          </a:p>
          <a:p>
            <a:r>
              <a:rPr lang="en-US" dirty="0"/>
              <a:t>2 ways Binding [(</a:t>
            </a:r>
            <a:r>
              <a:rPr lang="en-US" dirty="0" err="1"/>
              <a:t>ngModel</a:t>
            </a:r>
            <a:r>
              <a:rPr lang="en-US" dirty="0"/>
              <a:t>)] , Add </a:t>
            </a:r>
            <a:r>
              <a:rPr lang="en-US" dirty="0" err="1"/>
              <a:t>FormsModule</a:t>
            </a:r>
            <a:r>
              <a:rPr lang="en-US" dirty="0"/>
              <a:t> in </a:t>
            </a:r>
            <a:r>
              <a:rPr lang="en-US" dirty="0" err="1"/>
              <a:t>AppModule</a:t>
            </a:r>
            <a:r>
              <a:rPr lang="en-US" dirty="0"/>
              <a:t> imports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0A28-0711-8AFB-1A84-C117B211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7CC3-E161-6DD9-B260-3520E40E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05285"/>
          </a:xfrm>
        </p:spPr>
        <p:txBody>
          <a:bodyPr>
            <a:normAutofit/>
          </a:bodyPr>
          <a:lstStyle/>
          <a:p>
            <a:r>
              <a:rPr lang="en-US" dirty="0"/>
              <a:t>Add additional behavior to the component</a:t>
            </a:r>
          </a:p>
          <a:p>
            <a:r>
              <a:rPr lang="en-US" dirty="0"/>
              <a:t>Components are directives</a:t>
            </a:r>
          </a:p>
          <a:p>
            <a:r>
              <a:rPr lang="en-US" dirty="0"/>
              <a:t>Attribute Directives</a:t>
            </a:r>
          </a:p>
          <a:p>
            <a:pPr lvl="1"/>
            <a:r>
              <a:rPr lang="en-US" dirty="0" err="1"/>
              <a:t>NgClass</a:t>
            </a:r>
            <a:endParaRPr lang="en-US" dirty="0"/>
          </a:p>
          <a:p>
            <a:pPr lvl="1"/>
            <a:r>
              <a:rPr lang="en-US" dirty="0" err="1"/>
              <a:t>NgStyle</a:t>
            </a:r>
            <a:endParaRPr lang="en-US" dirty="0"/>
          </a:p>
          <a:p>
            <a:pPr lvl="1"/>
            <a:r>
              <a:rPr lang="en-US" dirty="0" err="1"/>
              <a:t>NgModel</a:t>
            </a:r>
            <a:endParaRPr lang="en-US" dirty="0"/>
          </a:p>
          <a:p>
            <a:r>
              <a:rPr lang="en-US" dirty="0"/>
              <a:t>Structural Directives (We may need to use </a:t>
            </a:r>
            <a:r>
              <a:rPr lang="en-US" dirty="0" err="1"/>
              <a:t>NgComponent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dirty="0" err="1"/>
              <a:t>NgIf</a:t>
            </a:r>
            <a:endParaRPr lang="en-US" dirty="0"/>
          </a:p>
          <a:p>
            <a:pPr lvl="1"/>
            <a:r>
              <a:rPr lang="en-US" dirty="0" err="1"/>
              <a:t>NgFor</a:t>
            </a:r>
            <a:endParaRPr lang="en-US" dirty="0"/>
          </a:p>
          <a:p>
            <a:pPr lvl="1"/>
            <a:r>
              <a:rPr lang="en-US" dirty="0" err="1"/>
              <a:t>NgSwitch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49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data from parent to child</a:t>
            </a:r>
          </a:p>
          <a:p>
            <a:pPr lvl="1"/>
            <a:r>
              <a:rPr lang="en-US" dirty="0"/>
              <a:t>Input</a:t>
            </a:r>
          </a:p>
          <a:p>
            <a:r>
              <a:rPr lang="en-US" dirty="0"/>
              <a:t>Pass data from child to parent</a:t>
            </a:r>
          </a:p>
          <a:p>
            <a:pPr lvl="1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0801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810F-7B17-E525-A044-9A203E3C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5B30-C569-9D1A-31F4-40B0F49A8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HTML Fundamentals</a:t>
            </a:r>
          </a:p>
          <a:p>
            <a:r>
              <a:rPr lang="en-US" dirty="0"/>
              <a:t>CSS Fundamentals</a:t>
            </a:r>
          </a:p>
        </p:txBody>
      </p:sp>
    </p:spTree>
    <p:extLst>
      <p:ext uri="{BB962C8B-B14F-4D97-AF65-F5344CB8AC3E}">
        <p14:creationId xmlns:p14="http://schemas.microsoft.com/office/powerpoint/2010/main" val="316179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 input (string, currency, dates, amounts and other data)</a:t>
            </a:r>
          </a:p>
          <a:p>
            <a:r>
              <a:rPr lang="en-US" dirty="0"/>
              <a:t>Declare once and use them in any part</a:t>
            </a:r>
          </a:p>
          <a:p>
            <a:r>
              <a:rPr lang="en-US" dirty="0"/>
              <a:t>Built-in pipes</a:t>
            </a:r>
          </a:p>
          <a:p>
            <a:pPr lvl="1"/>
            <a:r>
              <a:rPr lang="en-US" dirty="0" err="1"/>
              <a:t>DatePipe</a:t>
            </a:r>
            <a:endParaRPr lang="en-US" dirty="0"/>
          </a:p>
          <a:p>
            <a:pPr lvl="1"/>
            <a:r>
              <a:rPr lang="en-US" dirty="0" err="1"/>
              <a:t>UpperCasePipe</a:t>
            </a:r>
            <a:endParaRPr lang="en-US" dirty="0"/>
          </a:p>
          <a:p>
            <a:pPr lvl="1"/>
            <a:r>
              <a:rPr lang="en-US" dirty="0" err="1"/>
              <a:t>LowerCasePipe</a:t>
            </a:r>
            <a:endParaRPr lang="en-US" dirty="0"/>
          </a:p>
          <a:p>
            <a:pPr lvl="1"/>
            <a:r>
              <a:rPr lang="en-US" dirty="0" err="1"/>
              <a:t>CurrencyPipe</a:t>
            </a:r>
            <a:endParaRPr lang="en-US" dirty="0"/>
          </a:p>
          <a:p>
            <a:pPr lvl="1"/>
            <a:r>
              <a:rPr lang="en-US" dirty="0" err="1"/>
              <a:t>DecimalPipe</a:t>
            </a:r>
            <a:endParaRPr lang="en-US" dirty="0"/>
          </a:p>
          <a:p>
            <a:pPr lvl="1"/>
            <a:r>
              <a:rPr lang="en-US" dirty="0" err="1"/>
              <a:t>PercentPipe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246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4FB3-24C8-A1D0-7DC8-36A79A91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(during the practical implementation)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C6BF-E287-8718-E2CF-E1EE9AA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Life Cycle Hooks</a:t>
            </a:r>
          </a:p>
          <a:p>
            <a:r>
              <a:rPr lang="en-US" dirty="0"/>
              <a:t>Using Services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Custom Module</a:t>
            </a:r>
          </a:p>
          <a:p>
            <a:r>
              <a:rPr lang="en-US" dirty="0"/>
              <a:t>State Management By Service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Login, Logout, Register, and Routes Guard</a:t>
            </a:r>
          </a:p>
          <a:p>
            <a:r>
              <a:rPr lang="en-US" dirty="0"/>
              <a:t>Angular Forms and Form Validation</a:t>
            </a:r>
          </a:p>
          <a:p>
            <a:r>
              <a:rPr lang="en-US" dirty="0"/>
              <a:t>True API</a:t>
            </a:r>
          </a:p>
          <a:p>
            <a:r>
              <a:rPr lang="en-US" dirty="0"/>
              <a:t>Deploy on IIS</a:t>
            </a:r>
          </a:p>
        </p:txBody>
      </p:sp>
    </p:spTree>
    <p:extLst>
      <p:ext uri="{BB962C8B-B14F-4D97-AF65-F5344CB8AC3E}">
        <p14:creationId xmlns:p14="http://schemas.microsoft.com/office/powerpoint/2010/main" val="346417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B321-13CF-DF3C-2004-2BBBE72B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0E1B-0EA8-45BD-89E1-2B2F3911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Practice.</a:t>
            </a:r>
          </a:p>
          <a:p>
            <a:r>
              <a:rPr lang="en-US" dirty="0"/>
              <a:t>Learning by Practice</a:t>
            </a:r>
          </a:p>
          <a:p>
            <a:r>
              <a:rPr lang="en-US" dirty="0"/>
              <a:t>Programming studying is different.</a:t>
            </a:r>
          </a:p>
          <a:p>
            <a:r>
              <a:rPr lang="en-US" dirty="0"/>
              <a:t>Memorization Problem.</a:t>
            </a:r>
          </a:p>
          <a:p>
            <a:r>
              <a:rPr lang="en-US" dirty="0"/>
              <a:t>Main concepts (Algorithms, Data structure, and Design Patterns).</a:t>
            </a:r>
          </a:p>
          <a:p>
            <a:r>
              <a:rPr lang="en-US" dirty="0"/>
              <a:t>Love the bugs you found.</a:t>
            </a:r>
          </a:p>
          <a:p>
            <a:r>
              <a:rPr lang="en-US" dirty="0"/>
              <a:t>Take breaks (Release mode).</a:t>
            </a:r>
          </a:p>
          <a:p>
            <a:r>
              <a:rPr lang="en-US" dirty="0"/>
              <a:t>2hrs, 15mins(break), 1hr, 15mins(break), 30mins.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F6B5-A41B-31F2-9454-6A9936C8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7368"/>
          </a:xfrm>
        </p:spPr>
        <p:txBody>
          <a:bodyPr/>
          <a:lstStyle/>
          <a:p>
            <a:r>
              <a:rPr lang="en-US" dirty="0"/>
              <a:t>HTML, CSS, and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C5E8-50AC-421C-3C63-034149DF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67" y="1640725"/>
            <a:ext cx="9068210" cy="2660484"/>
          </a:xfrm>
        </p:spPr>
        <p:txBody>
          <a:bodyPr/>
          <a:lstStyle/>
          <a:p>
            <a:r>
              <a:rPr lang="en-US" dirty="0"/>
              <a:t>HTML : Content</a:t>
            </a:r>
          </a:p>
          <a:p>
            <a:r>
              <a:rPr lang="en-US" dirty="0"/>
              <a:t>CSS: Presentation</a:t>
            </a:r>
          </a:p>
          <a:p>
            <a:r>
              <a:rPr lang="en-US" dirty="0"/>
              <a:t>JS: Actions, Content edit, </a:t>
            </a:r>
          </a:p>
          <a:p>
            <a:pPr lvl="1"/>
            <a:r>
              <a:rPr lang="en-US" dirty="0"/>
              <a:t>Data requests, browser functions</a:t>
            </a:r>
          </a:p>
          <a:p>
            <a:pPr lvl="1"/>
            <a:r>
              <a:rPr lang="en-US" dirty="0"/>
              <a:t>Timers, etc.…</a:t>
            </a:r>
          </a:p>
          <a:p>
            <a:endParaRPr lang="en-US" dirty="0"/>
          </a:p>
        </p:txBody>
      </p:sp>
      <p:pic>
        <p:nvPicPr>
          <p:cNvPr id="4" name="Picture 3" descr="HTML, CSS, and JS">
            <a:extLst>
              <a:ext uri="{FF2B5EF4-FFF2-40B4-BE49-F238E27FC236}">
                <a16:creationId xmlns:a16="http://schemas.microsoft.com/office/drawing/2014/main" id="{567326CD-E09B-D99A-D500-B026D75B0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63" y="1690904"/>
            <a:ext cx="4362457" cy="1699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0E3B4A-C99B-A366-0925-86884DB93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0" y="4351363"/>
            <a:ext cx="3941643" cy="211452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80F7D-6A95-5221-CB4E-98D04B7B8032}"/>
              </a:ext>
            </a:extLst>
          </p:cNvPr>
          <p:cNvGrpSpPr/>
          <p:nvPr/>
        </p:nvGrpSpPr>
        <p:grpSpPr>
          <a:xfrm>
            <a:off x="4144138" y="4351363"/>
            <a:ext cx="3931752" cy="2109221"/>
            <a:chOff x="4553610" y="4357154"/>
            <a:chExt cx="3931752" cy="210922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552100-B161-964E-6792-231EAEF2C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3610" y="4357154"/>
              <a:ext cx="3931752" cy="2109221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EF93C9-E7C6-0F81-3523-6308078DC0BE}"/>
                </a:ext>
              </a:extLst>
            </p:cNvPr>
            <p:cNvCxnSpPr>
              <a:cxnSpLocks/>
            </p:cNvCxnSpPr>
            <p:nvPr/>
          </p:nvCxnSpPr>
          <p:spPr>
            <a:xfrm>
              <a:off x="4826524" y="5217275"/>
              <a:ext cx="2149311" cy="872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A7E2C4-17BE-EDE0-097E-34AB4DC977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3711" y="5217275"/>
              <a:ext cx="1860722" cy="872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04ACF4-4CF6-5EE4-E573-40D33F280F59}"/>
                </a:ext>
              </a:extLst>
            </p:cNvPr>
            <p:cNvGrpSpPr/>
            <p:nvPr/>
          </p:nvGrpSpPr>
          <p:grpSpPr>
            <a:xfrm>
              <a:off x="7163596" y="5217275"/>
              <a:ext cx="1046839" cy="269125"/>
              <a:chOff x="4978924" y="5369675"/>
              <a:chExt cx="2149311" cy="87244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9827778-9798-A0DF-9562-374C81EA7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924" y="5369675"/>
                <a:ext cx="2149311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B64E74F-48A7-5E45-430B-2CDE8861D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6111" y="5369675"/>
                <a:ext cx="1860722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39BEC64-9DDD-A7F0-687B-BF2674CD9A7F}"/>
                </a:ext>
              </a:extLst>
            </p:cNvPr>
            <p:cNvGrpSpPr/>
            <p:nvPr/>
          </p:nvGrpSpPr>
          <p:grpSpPr>
            <a:xfrm>
              <a:off x="7194325" y="5820590"/>
              <a:ext cx="1046839" cy="269125"/>
              <a:chOff x="4978924" y="5369675"/>
              <a:chExt cx="2149311" cy="87244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1E0FF4-A252-2C57-A7DD-8C781DB1E6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8924" y="5369675"/>
                <a:ext cx="2149311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E9045B-832E-42E1-76ED-43416592A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6111" y="5369675"/>
                <a:ext cx="1860722" cy="872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96C18F6-80F4-6A1A-7B6E-040D90E54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985" y="4351363"/>
            <a:ext cx="3931752" cy="21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4819-3FC1-E044-718A-DC17B4B3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to web development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62AA82E-486F-5332-6A67-B50D68ED6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241841"/>
              </p:ext>
            </p:extLst>
          </p:nvPr>
        </p:nvGraphicFramePr>
        <p:xfrm>
          <a:off x="301658" y="348792"/>
          <a:ext cx="11708090" cy="6419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Arrow: Up 10">
            <a:extLst>
              <a:ext uri="{FF2B5EF4-FFF2-40B4-BE49-F238E27FC236}">
                <a16:creationId xmlns:a16="http://schemas.microsoft.com/office/drawing/2014/main" id="{01B971CC-4053-4F52-15C4-364F7C45AD92}"/>
              </a:ext>
            </a:extLst>
          </p:cNvPr>
          <p:cNvSpPr/>
          <p:nvPr/>
        </p:nvSpPr>
        <p:spPr>
          <a:xfrm>
            <a:off x="2960017" y="4515208"/>
            <a:ext cx="2922309" cy="18900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 Separation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5FDFD97A-DC9D-CB6C-99CE-DBE253160D22}"/>
              </a:ext>
            </a:extLst>
          </p:cNvPr>
          <p:cNvSpPr/>
          <p:nvPr/>
        </p:nvSpPr>
        <p:spPr>
          <a:xfrm>
            <a:off x="6309674" y="3790915"/>
            <a:ext cx="2922309" cy="18900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Development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37525E1E-8998-7344-84DC-9BE7D0F0F9D9}"/>
              </a:ext>
            </a:extLst>
          </p:cNvPr>
          <p:cNvSpPr/>
          <p:nvPr/>
        </p:nvSpPr>
        <p:spPr>
          <a:xfrm>
            <a:off x="9195847" y="3067085"/>
            <a:ext cx="2922309" cy="189007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 Redundancy</a:t>
            </a:r>
          </a:p>
        </p:txBody>
      </p:sp>
    </p:spTree>
    <p:extLst>
      <p:ext uri="{BB962C8B-B14F-4D97-AF65-F5344CB8AC3E}">
        <p14:creationId xmlns:p14="http://schemas.microsoft.com/office/powerpoint/2010/main" val="116795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4819-3FC1-E044-718A-DC17B4B3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6044-642C-D490-788F-A459E6DAA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190" y="1694700"/>
            <a:ext cx="6032779" cy="4195481"/>
          </a:xfrm>
        </p:spPr>
        <p:txBody>
          <a:bodyPr>
            <a:normAutofit/>
          </a:bodyPr>
          <a:lstStyle/>
          <a:p>
            <a:r>
              <a:rPr lang="en-US" dirty="0"/>
              <a:t>Visual studio code</a:t>
            </a:r>
          </a:p>
          <a:p>
            <a:r>
              <a:rPr lang="en-US" dirty="0"/>
              <a:t>Node (NPM)</a:t>
            </a:r>
          </a:p>
        </p:txBody>
      </p:sp>
    </p:spTree>
    <p:extLst>
      <p:ext uri="{BB962C8B-B14F-4D97-AF65-F5344CB8AC3E}">
        <p14:creationId xmlns:p14="http://schemas.microsoft.com/office/powerpoint/2010/main" val="260779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E-Commerce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6F7B-2B66-2B83-00FC-910F3CFC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002971" cy="8614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156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DC80-A8C7-EE49-F35D-D3A417E11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14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20C69B-C5A0-CCF9-1460-06B60DADEAE1}"/>
              </a:ext>
            </a:extLst>
          </p:cNvPr>
          <p:cNvSpPr txBox="1">
            <a:spLocks/>
          </p:cNvSpPr>
          <p:nvPr/>
        </p:nvSpPr>
        <p:spPr>
          <a:xfrm>
            <a:off x="8329593" y="6126786"/>
            <a:ext cx="4002971" cy="37166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By: Ramy Ibrahim</a:t>
            </a:r>
          </a:p>
        </p:txBody>
      </p:sp>
    </p:spTree>
    <p:extLst>
      <p:ext uri="{BB962C8B-B14F-4D97-AF65-F5344CB8AC3E}">
        <p14:creationId xmlns:p14="http://schemas.microsoft.com/office/powerpoint/2010/main" val="18671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D1E-00E7-F2CA-337F-EDADF0AD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F0F3-AC5D-F429-31AB-59BF49EB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is an application-design framework and development platform for creating efficient and sophisticated single-page apps.</a:t>
            </a:r>
          </a:p>
          <a:p>
            <a:r>
              <a:rPr lang="en-US" dirty="0"/>
              <a:t>Built on TypeScript</a:t>
            </a:r>
          </a:p>
          <a:p>
            <a:r>
              <a:rPr lang="en-US" dirty="0"/>
              <a:t>Component-Based</a:t>
            </a:r>
          </a:p>
          <a:p>
            <a:r>
              <a:rPr lang="en-US" dirty="0"/>
              <a:t>Well integrated libraries (Routing, Forms, etc..)</a:t>
            </a:r>
          </a:p>
          <a:p>
            <a:r>
              <a:rPr lang="en-US" dirty="0"/>
              <a:t>1.7 million developers</a:t>
            </a:r>
          </a:p>
        </p:txBody>
      </p:sp>
    </p:spTree>
    <p:extLst>
      <p:ext uri="{BB962C8B-B14F-4D97-AF65-F5344CB8AC3E}">
        <p14:creationId xmlns:p14="http://schemas.microsoft.com/office/powerpoint/2010/main" val="1376470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2281</TotalTime>
  <Words>547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Angular 14 Course</vt:lpstr>
      <vt:lpstr>Course Outlines</vt:lpstr>
      <vt:lpstr>Before we start</vt:lpstr>
      <vt:lpstr>HTML, CSS, and JS</vt:lpstr>
      <vt:lpstr>Different approaches to web development</vt:lpstr>
      <vt:lpstr>Environment setup</vt:lpstr>
      <vt:lpstr>E-Commerce Project</vt:lpstr>
      <vt:lpstr>Angular 14</vt:lpstr>
      <vt:lpstr>What is Angular?</vt:lpstr>
      <vt:lpstr>What is SPA?</vt:lpstr>
      <vt:lpstr>Without a framework</vt:lpstr>
      <vt:lpstr>Angular Pros and Cons</vt:lpstr>
      <vt:lpstr>TypeScript</vt:lpstr>
      <vt:lpstr>Getting Started</vt:lpstr>
      <vt:lpstr>Hello World</vt:lpstr>
      <vt:lpstr>Folder Structure</vt:lpstr>
      <vt:lpstr>Working with Data</vt:lpstr>
      <vt:lpstr>Directives</vt:lpstr>
      <vt:lpstr>Component interaction</vt:lpstr>
      <vt:lpstr>Pipes</vt:lpstr>
      <vt:lpstr>Other Topics (during the practical implementation)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CSS Course</dc:title>
  <dc:creator>Ramy Ibrahim</dc:creator>
  <cp:lastModifiedBy>Ramy Ibrahim</cp:lastModifiedBy>
  <cp:revision>177</cp:revision>
  <dcterms:created xsi:type="dcterms:W3CDTF">2022-09-14T19:23:38Z</dcterms:created>
  <dcterms:modified xsi:type="dcterms:W3CDTF">2022-09-19T16:34:54Z</dcterms:modified>
</cp:coreProperties>
</file>