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2" r:id="rId4"/>
    <p:sldId id="264" r:id="rId5"/>
    <p:sldId id="261" r:id="rId6"/>
    <p:sldId id="265" r:id="rId7"/>
    <p:sldId id="259" r:id="rId8"/>
    <p:sldId id="260" r:id="rId9"/>
    <p:sldId id="266" r:id="rId10"/>
    <p:sldId id="25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3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3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01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24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77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2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7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27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5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6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6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7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8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9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5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7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E172C4-61B0-43C6-B6CE-D21633E04F45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63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DC80-A8C7-EE49-F35D-D3A417E11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66F7B-2B66-2B83-00FC-910F3CFC8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4002971" cy="86142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Arabic Edition – </a:t>
            </a:r>
            <a:r>
              <a:rPr lang="ar-EG" dirty="0">
                <a:latin typeface="Calibri" panose="020F0502020204030204" pitchFamily="34" charset="0"/>
                <a:cs typeface="Calibri" panose="020F0502020204030204" pitchFamily="34" charset="0"/>
              </a:rPr>
              <a:t>باللغة العربية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020C69B-C5A0-CCF9-1460-06B60DADEAE1}"/>
              </a:ext>
            </a:extLst>
          </p:cNvPr>
          <p:cNvSpPr txBox="1">
            <a:spLocks/>
          </p:cNvSpPr>
          <p:nvPr/>
        </p:nvSpPr>
        <p:spPr>
          <a:xfrm>
            <a:off x="8329593" y="6126786"/>
            <a:ext cx="4002971" cy="3716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Presented By: Ramy Ibrahim</a:t>
            </a:r>
          </a:p>
        </p:txBody>
      </p:sp>
    </p:spTree>
    <p:extLst>
      <p:ext uri="{BB962C8B-B14F-4D97-AF65-F5344CB8AC3E}">
        <p14:creationId xmlns:p14="http://schemas.microsoft.com/office/powerpoint/2010/main" val="131802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E24F-553E-9BBF-EB54-68498646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Components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1498319-07CC-65CA-7441-B65A04F887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601" y="2060169"/>
            <a:ext cx="47625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ABCB51-CB83-7175-3EDE-A38A80D95344}"/>
              </a:ext>
            </a:extLst>
          </p:cNvPr>
          <p:cNvSpPr txBox="1">
            <a:spLocks/>
          </p:cNvSpPr>
          <p:nvPr/>
        </p:nvSpPr>
        <p:spPr>
          <a:xfrm>
            <a:off x="1103313" y="2052918"/>
            <a:ext cx="5838664" cy="41954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User Interface: search bar, back button, etc.</a:t>
            </a:r>
          </a:p>
          <a:p>
            <a:r>
              <a:rPr lang="en-US" dirty="0"/>
              <a:t>Browser Engine: Bridge connecting UI and Rendering engine (logic layer)</a:t>
            </a:r>
          </a:p>
          <a:p>
            <a:r>
              <a:rPr lang="en-US" dirty="0"/>
              <a:t>Rendering engine converts code into page</a:t>
            </a:r>
          </a:p>
          <a:p>
            <a:r>
              <a:rPr lang="en-US" dirty="0"/>
              <a:t>Networking: responsible to get resources and communicate with APIs</a:t>
            </a:r>
          </a:p>
          <a:p>
            <a:r>
              <a:rPr lang="en-US" dirty="0"/>
              <a:t>Data Persistence: Store cookies and </a:t>
            </a:r>
            <a:r>
              <a:rPr lang="en-US" dirty="0" err="1"/>
              <a:t>IndexDB</a:t>
            </a:r>
            <a:r>
              <a:rPr lang="en-US" dirty="0"/>
              <a:t>, </a:t>
            </a:r>
            <a:r>
              <a:rPr lang="en-US" dirty="0" err="1"/>
              <a:t>WebSQL</a:t>
            </a:r>
            <a:r>
              <a:rPr lang="en-US" dirty="0"/>
              <a:t>, Local Storage, etc.</a:t>
            </a:r>
          </a:p>
          <a:p>
            <a:r>
              <a:rPr lang="en-US" dirty="0"/>
              <a:t>UI Back-end: Logic code for UI actions</a:t>
            </a:r>
          </a:p>
          <a:p>
            <a:r>
              <a:rPr lang="en-US" dirty="0"/>
              <a:t>JavaScript Interpreter: executes JS code</a:t>
            </a:r>
          </a:p>
        </p:txBody>
      </p:sp>
    </p:spTree>
    <p:extLst>
      <p:ext uri="{BB962C8B-B14F-4D97-AF65-F5344CB8AC3E}">
        <p14:creationId xmlns:p14="http://schemas.microsoft.com/office/powerpoint/2010/main" val="53388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EC6A-45EC-C627-ADC2-CE706430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37BA4-81E1-65C6-819B-75854FCC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Element By Id</a:t>
            </a:r>
          </a:p>
          <a:p>
            <a:r>
              <a:rPr lang="en-US" dirty="0"/>
              <a:t>Access value</a:t>
            </a:r>
          </a:p>
          <a:p>
            <a:r>
              <a:rPr lang="en-US"/>
              <a:t>Convert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4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810F-7B17-E525-A044-9A203E3C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A5B30-C569-9D1A-31F4-40B0F49A8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/>
              <a:t>Programming Concepts</a:t>
            </a:r>
            <a:endParaRPr lang="ar-EG"/>
          </a:p>
          <a:p>
            <a:r>
              <a:rPr lang="en-US" dirty="0"/>
              <a:t>Browser Components</a:t>
            </a:r>
          </a:p>
          <a:p>
            <a:r>
              <a:rPr lang="en-US" dirty="0"/>
              <a:t>JavaScript Basics</a:t>
            </a:r>
          </a:p>
          <a:p>
            <a:r>
              <a:rPr lang="en-US" dirty="0"/>
              <a:t>Advances JavaScript Concepts</a:t>
            </a:r>
          </a:p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16179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1C1F-2963-C8DF-3940-A1CB75B5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9AAD9-80C2-CD85-E13B-F8B0F261A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  <a:p>
            <a:r>
              <a:rPr lang="en-US" dirty="0"/>
              <a:t>Use of Memory</a:t>
            </a:r>
          </a:p>
          <a:p>
            <a:r>
              <a:rPr lang="en-US" dirty="0"/>
              <a:t>JS in browser</a:t>
            </a:r>
          </a:p>
          <a:p>
            <a:r>
              <a:rPr lang="en-US" dirty="0"/>
              <a:t>JS as Server-side language</a:t>
            </a:r>
          </a:p>
          <a:p>
            <a:r>
              <a:rPr lang="en-US" dirty="0"/>
              <a:t>Types</a:t>
            </a:r>
          </a:p>
          <a:p>
            <a:r>
              <a:rPr lang="en-US" dirty="0"/>
              <a:t>Object as Type</a:t>
            </a:r>
          </a:p>
        </p:txBody>
      </p:sp>
    </p:spTree>
    <p:extLst>
      <p:ext uri="{BB962C8B-B14F-4D97-AF65-F5344CB8AC3E}">
        <p14:creationId xmlns:p14="http://schemas.microsoft.com/office/powerpoint/2010/main" val="384719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B9CA-EC0E-CB19-A192-AF81FCCA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2962D-E175-A638-1D1C-A9385856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 Tools</a:t>
            </a:r>
          </a:p>
          <a:p>
            <a:r>
              <a:rPr lang="en-US" dirty="0"/>
              <a:t>JS is a high level, object-oriented, multi-paradigm programming language</a:t>
            </a:r>
          </a:p>
          <a:p>
            <a:r>
              <a:rPr lang="en-US" dirty="0"/>
              <a:t>Frameworks can go , JS can’t</a:t>
            </a:r>
          </a:p>
        </p:txBody>
      </p:sp>
    </p:spTree>
    <p:extLst>
      <p:ext uri="{BB962C8B-B14F-4D97-AF65-F5344CB8AC3E}">
        <p14:creationId xmlns:p14="http://schemas.microsoft.com/office/powerpoint/2010/main" val="340986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0B2A-2C2B-592D-9086-C9D37B35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pic>
        <p:nvPicPr>
          <p:cNvPr id="4" name="Picture 3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7F57496F-FB50-4F1C-BFF4-4F08DC7A0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03" y="1908765"/>
            <a:ext cx="4171825" cy="1624374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43BB018B-9B68-1EC1-F032-6D1DDCA21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200102"/>
              </p:ext>
            </p:extLst>
          </p:nvPr>
        </p:nvGraphicFramePr>
        <p:xfrm>
          <a:off x="7244862" y="1376810"/>
          <a:ext cx="3840334" cy="3968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167">
                  <a:extLst>
                    <a:ext uri="{9D8B030D-6E8A-4147-A177-3AD203B41FA5}">
                      <a16:colId xmlns:a16="http://schemas.microsoft.com/office/drawing/2014/main" val="2000739916"/>
                    </a:ext>
                  </a:extLst>
                </a:gridCol>
                <a:gridCol w="1920167">
                  <a:extLst>
                    <a:ext uri="{9D8B030D-6E8A-4147-A177-3AD203B41FA5}">
                      <a16:colId xmlns:a16="http://schemas.microsoft.com/office/drawing/2014/main" val="535701353"/>
                    </a:ext>
                  </a:extLst>
                </a:gridCol>
              </a:tblGrid>
              <a:tr h="56698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ES2015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87559"/>
                  </a:ext>
                </a:extLst>
              </a:tr>
              <a:tr h="56698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ES2016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617020"/>
                  </a:ext>
                </a:extLst>
              </a:tr>
              <a:tr h="56698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ES2017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219438"/>
                  </a:ext>
                </a:extLst>
              </a:tr>
              <a:tr h="56698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ES2018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577844"/>
                  </a:ext>
                </a:extLst>
              </a:tr>
              <a:tr h="56698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ES2019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328796"/>
                  </a:ext>
                </a:extLst>
              </a:tr>
              <a:tr h="56698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ES2020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850367"/>
                  </a:ext>
                </a:extLst>
              </a:tr>
              <a:tr h="56698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ES2021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7872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805B0FD-9B02-BB3F-C219-A988B1639EFF}"/>
              </a:ext>
            </a:extLst>
          </p:cNvPr>
          <p:cNvSpPr txBox="1"/>
          <p:nvPr/>
        </p:nvSpPr>
        <p:spPr>
          <a:xfrm>
            <a:off x="646111" y="4360367"/>
            <a:ext cx="4948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European Computer Manufacturers Association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ECMA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051CBF40-D8FF-62D4-5999-7581CA94C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216" y="3756253"/>
            <a:ext cx="141922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15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0B2A-2C2B-592D-9086-C9D37B35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FBCC-0DA7-6D8A-7177-675048603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Linking files</a:t>
            </a:r>
          </a:p>
          <a:p>
            <a:r>
              <a:rPr lang="en-US" dirty="0"/>
              <a:t>Values and Variables</a:t>
            </a:r>
          </a:p>
          <a:p>
            <a:r>
              <a:rPr lang="en-US" dirty="0"/>
              <a:t>Data types</a:t>
            </a:r>
          </a:p>
          <a:p>
            <a:pPr lvl="1"/>
            <a:r>
              <a:rPr lang="en-US" dirty="0"/>
              <a:t>Primitive</a:t>
            </a:r>
          </a:p>
          <a:p>
            <a:pPr lvl="2"/>
            <a:r>
              <a:rPr lang="en-US" dirty="0"/>
              <a:t>Number (float)</a:t>
            </a:r>
          </a:p>
          <a:p>
            <a:pPr lvl="2"/>
            <a:r>
              <a:rPr lang="en-US" dirty="0"/>
              <a:t>String</a:t>
            </a:r>
          </a:p>
          <a:p>
            <a:pPr lvl="2"/>
            <a:r>
              <a:rPr lang="en-US" dirty="0"/>
              <a:t>Boolean</a:t>
            </a:r>
          </a:p>
          <a:p>
            <a:pPr lvl="2"/>
            <a:r>
              <a:rPr lang="en-US" dirty="0"/>
              <a:t>Undefined, Null</a:t>
            </a:r>
          </a:p>
          <a:p>
            <a:pPr lvl="2"/>
            <a:r>
              <a:rPr lang="en-US" dirty="0"/>
              <a:t>Symbol (Unique values) ES6</a:t>
            </a:r>
          </a:p>
          <a:p>
            <a:pPr lvl="2"/>
            <a:r>
              <a:rPr lang="en-US" dirty="0" err="1"/>
              <a:t>BigInt</a:t>
            </a:r>
            <a:r>
              <a:rPr lang="en-US" dirty="0"/>
              <a:t> ES11</a:t>
            </a:r>
          </a:p>
          <a:p>
            <a:pPr lvl="1"/>
            <a:r>
              <a:rPr lang="en-US" dirty="0"/>
              <a:t>Object</a:t>
            </a:r>
          </a:p>
          <a:p>
            <a:r>
              <a:rPr lang="en-US" dirty="0"/>
              <a:t>Let, Const and Var</a:t>
            </a:r>
          </a:p>
        </p:txBody>
      </p:sp>
    </p:spTree>
    <p:extLst>
      <p:ext uri="{BB962C8B-B14F-4D97-AF65-F5344CB8AC3E}">
        <p14:creationId xmlns:p14="http://schemas.microsoft.com/office/powerpoint/2010/main" val="394978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6DE9-912C-847E-5FF3-60F97B71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type vs Static type</a:t>
            </a:r>
          </a:p>
        </p:txBody>
      </p:sp>
      <p:pic>
        <p:nvPicPr>
          <p:cNvPr id="4" name="Picture 2" descr="Static vs Dynamic Types - Intro to Computer Science - YouTube">
            <a:extLst>
              <a:ext uri="{FF2B5EF4-FFF2-40B4-BE49-F238E27FC236}">
                <a16:creationId xmlns:a16="http://schemas.microsoft.com/office/drawing/2014/main" id="{6C398B72-9832-B887-B14A-DBBEBBD8C0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22" y="2052638"/>
            <a:ext cx="745913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75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6DE9-912C-847E-5FF3-60F97B71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vs Interpretation</a:t>
            </a:r>
          </a:p>
        </p:txBody>
      </p:sp>
      <p:pic>
        <p:nvPicPr>
          <p:cNvPr id="4" name="Picture 4" descr="Compilation vs. Interpretation - YouTube">
            <a:extLst>
              <a:ext uri="{FF2B5EF4-FFF2-40B4-BE49-F238E27FC236}">
                <a16:creationId xmlns:a16="http://schemas.microsoft.com/office/drawing/2014/main" id="{4BED3E8B-269B-4DC5-ACAC-744688F39A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22" y="2052638"/>
            <a:ext cx="745913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254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0B2A-2C2B-592D-9086-C9D37B35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FBCC-0DA7-6D8A-7177-675048603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err="1"/>
              <a:t>Typeof</a:t>
            </a:r>
            <a:endParaRPr lang="en-US" dirty="0"/>
          </a:p>
          <a:p>
            <a:r>
              <a:rPr lang="en-US" dirty="0"/>
              <a:t>Null is an object</a:t>
            </a:r>
          </a:p>
          <a:p>
            <a:r>
              <a:rPr lang="en-US" dirty="0"/>
              <a:t>Basic Operations (Arithmetic) +, -, *, **,/</a:t>
            </a:r>
          </a:p>
          <a:p>
            <a:r>
              <a:rPr lang="en-US" dirty="0"/>
              <a:t>Assignment Operator =, +=, -- ,++ ,</a:t>
            </a:r>
          </a:p>
          <a:p>
            <a:r>
              <a:rPr lang="en-US" dirty="0"/>
              <a:t>Logical</a:t>
            </a:r>
          </a:p>
          <a:p>
            <a:r>
              <a:rPr lang="en-US" dirty="0"/>
              <a:t>Operator Precedence MDN</a:t>
            </a:r>
          </a:p>
        </p:txBody>
      </p:sp>
    </p:spTree>
    <p:extLst>
      <p:ext uri="{BB962C8B-B14F-4D97-AF65-F5344CB8AC3E}">
        <p14:creationId xmlns:p14="http://schemas.microsoft.com/office/powerpoint/2010/main" val="2553489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3661</TotalTime>
  <Words>238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JS Course</vt:lpstr>
      <vt:lpstr>Course Outlines</vt:lpstr>
      <vt:lpstr>Programming Concepts</vt:lpstr>
      <vt:lpstr>Hello World</vt:lpstr>
      <vt:lpstr>What is JavaScript?</vt:lpstr>
      <vt:lpstr>Topics to discuss</vt:lpstr>
      <vt:lpstr>Dynamic type vs Static type</vt:lpstr>
      <vt:lpstr>Compilation vs Interpretation</vt:lpstr>
      <vt:lpstr>Topics to discuss</vt:lpstr>
      <vt:lpstr>Browser Components</vt:lpstr>
      <vt:lpstr>Document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and CSS Course</dc:title>
  <dc:creator>Ramy Ibrahim</dc:creator>
  <cp:lastModifiedBy>Ramy Ibrahim</cp:lastModifiedBy>
  <cp:revision>190</cp:revision>
  <dcterms:created xsi:type="dcterms:W3CDTF">2022-09-14T19:23:38Z</dcterms:created>
  <dcterms:modified xsi:type="dcterms:W3CDTF">2022-09-22T19:46:38Z</dcterms:modified>
</cp:coreProperties>
</file>