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PHP  &amp; </a:t>
            </a:r>
            <a:r>
              <a:rPr lang="en-GB" dirty="0" smtClean="0"/>
              <a:t>MySQL Lec1,2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Created By Eng. Ramy Ibrahim</a:t>
            </a:r>
          </a:p>
        </p:txBody>
      </p:sp>
    </p:spTree>
    <p:extLst>
      <p:ext uri="{BB962C8B-B14F-4D97-AF65-F5344CB8AC3E}">
        <p14:creationId xmlns:p14="http://schemas.microsoft.com/office/powerpoint/2010/main" val="43049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613349" cy="3615267"/>
          </a:xfrm>
        </p:spPr>
        <p:txBody>
          <a:bodyPr>
            <a:normAutofit/>
          </a:bodyPr>
          <a:lstStyle/>
          <a:p>
            <a:r>
              <a:rPr lang="en-US" sz="2400" dirty="0"/>
              <a:t>While  </a:t>
            </a:r>
            <a:r>
              <a:rPr lang="en-US" sz="2400" dirty="0" smtClean="0"/>
              <a:t>loop</a:t>
            </a:r>
          </a:p>
          <a:p>
            <a:r>
              <a:rPr lang="en-US" sz="2400" dirty="0" smtClean="0"/>
              <a:t>For loop</a:t>
            </a:r>
          </a:p>
          <a:p>
            <a:r>
              <a:rPr lang="en-US" sz="2400" dirty="0" err="1" smtClean="0"/>
              <a:t>Foreach</a:t>
            </a:r>
            <a:r>
              <a:rPr lang="en-US" sz="2400" dirty="0" smtClean="0"/>
              <a:t> loop  for arrays and key-value arrays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2529" y="235974"/>
            <a:ext cx="5220929" cy="594008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$</a:t>
            </a:r>
            <a:r>
              <a:rPr lang="en-US" sz="2000" dirty="0" err="1" smtClean="0"/>
              <a:t>arr</a:t>
            </a:r>
            <a:r>
              <a:rPr lang="en-US" sz="2000" dirty="0" smtClean="0"/>
              <a:t> = [5,9,12,13,6];</a:t>
            </a:r>
          </a:p>
          <a:p>
            <a:r>
              <a:rPr lang="en-US" sz="2000" dirty="0"/>
              <a:t>$</a:t>
            </a:r>
            <a:r>
              <a:rPr lang="en-US" sz="2000" dirty="0" err="1"/>
              <a:t>i</a:t>
            </a:r>
            <a:r>
              <a:rPr lang="en-US" sz="2000" dirty="0"/>
              <a:t>=0;</a:t>
            </a:r>
          </a:p>
          <a:p>
            <a:r>
              <a:rPr lang="en-US" sz="2000" dirty="0"/>
              <a:t>while($</a:t>
            </a:r>
            <a:r>
              <a:rPr lang="en-US" sz="2000" dirty="0" err="1"/>
              <a:t>i</a:t>
            </a:r>
            <a:r>
              <a:rPr lang="en-US" sz="2000" dirty="0"/>
              <a:t>&lt;count($</a:t>
            </a:r>
            <a:r>
              <a:rPr lang="en-US" sz="2000" dirty="0" err="1"/>
              <a:t>arr</a:t>
            </a:r>
            <a:r>
              <a:rPr lang="en-US" sz="2000" dirty="0"/>
              <a:t>)){</a:t>
            </a:r>
          </a:p>
          <a:p>
            <a:r>
              <a:rPr lang="en-US" sz="2000" dirty="0"/>
              <a:t>	echo $</a:t>
            </a:r>
            <a:r>
              <a:rPr lang="en-US" sz="2000" dirty="0" err="1"/>
              <a:t>arr</a:t>
            </a:r>
            <a:r>
              <a:rPr lang="en-US" sz="2000" dirty="0"/>
              <a:t>[$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r>
              <a:rPr lang="en-US" sz="2000" dirty="0"/>
              <a:t>	$</a:t>
            </a:r>
            <a:r>
              <a:rPr lang="en-US" sz="2000" dirty="0" err="1"/>
              <a:t>i</a:t>
            </a:r>
            <a:r>
              <a:rPr lang="en-US" sz="2000" dirty="0"/>
              <a:t>++; //very important </a:t>
            </a:r>
          </a:p>
          <a:p>
            <a:r>
              <a:rPr lang="en-US" sz="2000" dirty="0" smtClean="0"/>
              <a:t>}</a:t>
            </a:r>
            <a:r>
              <a:rPr lang="en-US" sz="2000" dirty="0"/>
              <a:t> //5 9 12 13 </a:t>
            </a:r>
            <a:r>
              <a:rPr lang="en-US" sz="2000" dirty="0" smtClean="0"/>
              <a:t>6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or($</a:t>
            </a:r>
            <a:r>
              <a:rPr lang="en-US" sz="2000" dirty="0" err="1" smtClean="0"/>
              <a:t>i</a:t>
            </a:r>
            <a:r>
              <a:rPr lang="en-US" sz="2000" dirty="0" smtClean="0"/>
              <a:t>=0;$</a:t>
            </a:r>
            <a:r>
              <a:rPr lang="en-US" sz="2000" dirty="0" err="1" smtClean="0"/>
              <a:t>i</a:t>
            </a:r>
            <a:r>
              <a:rPr lang="en-US" sz="2000" dirty="0" smtClean="0"/>
              <a:t>&lt;count($</a:t>
            </a:r>
            <a:r>
              <a:rPr lang="en-US" sz="2000" dirty="0" err="1" smtClean="0"/>
              <a:t>arr</a:t>
            </a:r>
            <a:r>
              <a:rPr lang="en-US" sz="2000" dirty="0" smtClean="0"/>
              <a:t>);$</a:t>
            </a:r>
            <a:r>
              <a:rPr lang="en-US" sz="2000" dirty="0" err="1" smtClean="0"/>
              <a:t>i</a:t>
            </a:r>
            <a:r>
              <a:rPr lang="en-US" sz="2000" dirty="0" smtClean="0"/>
              <a:t>++){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echo $</a:t>
            </a:r>
            <a:r>
              <a:rPr lang="en-US" sz="2000" dirty="0" err="1" smtClean="0"/>
              <a:t>arr</a:t>
            </a:r>
            <a:r>
              <a:rPr lang="en-US" sz="2000" dirty="0" smtClean="0"/>
              <a:t>[$</a:t>
            </a:r>
            <a:r>
              <a:rPr lang="en-US" sz="2000" dirty="0" err="1" smtClean="0"/>
              <a:t>i</a:t>
            </a:r>
            <a:r>
              <a:rPr lang="en-US" sz="2000" dirty="0" smtClean="0"/>
              <a:t>].’ ‘;</a:t>
            </a:r>
          </a:p>
          <a:p>
            <a:r>
              <a:rPr lang="en-US" sz="2000" dirty="0" smtClean="0"/>
              <a:t>}</a:t>
            </a:r>
            <a:r>
              <a:rPr lang="en-US" sz="2000" dirty="0"/>
              <a:t> //5 9 12 13 </a:t>
            </a:r>
            <a:r>
              <a:rPr lang="en-US" sz="2000" dirty="0" smtClean="0"/>
              <a:t>6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($</a:t>
            </a:r>
            <a:r>
              <a:rPr lang="en-US" sz="2000" dirty="0" err="1" smtClean="0"/>
              <a:t>arr</a:t>
            </a:r>
            <a:r>
              <a:rPr lang="en-US" sz="2000" dirty="0" smtClean="0"/>
              <a:t> as $a){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echo $a.’ ‘;</a:t>
            </a:r>
          </a:p>
          <a:p>
            <a:r>
              <a:rPr lang="en-US" sz="2000" dirty="0" smtClean="0"/>
              <a:t>}</a:t>
            </a:r>
            <a:r>
              <a:rPr lang="en-US" sz="2000" dirty="0"/>
              <a:t> //5 9 12 13 </a:t>
            </a:r>
            <a:r>
              <a:rPr lang="en-US" sz="2000" dirty="0" smtClean="0"/>
              <a:t>6</a:t>
            </a:r>
          </a:p>
          <a:p>
            <a:r>
              <a:rPr lang="en-US" sz="2000" dirty="0" smtClean="0"/>
              <a:t>$</a:t>
            </a:r>
            <a:r>
              <a:rPr lang="en-US" sz="2000" dirty="0" err="1" smtClean="0"/>
              <a:t>arr</a:t>
            </a:r>
            <a:r>
              <a:rPr lang="en-US" sz="2000" dirty="0" smtClean="0"/>
              <a:t> = [‘name’=&gt;’</a:t>
            </a:r>
            <a:r>
              <a:rPr lang="en-US" sz="2000" dirty="0" err="1" smtClean="0"/>
              <a:t>Ahmed’,’age</a:t>
            </a:r>
            <a:r>
              <a:rPr lang="en-US" sz="2000" dirty="0" smtClean="0"/>
              <a:t>’=&gt;25];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 ($</a:t>
            </a:r>
            <a:r>
              <a:rPr lang="en-US" sz="2000" dirty="0" err="1" smtClean="0"/>
              <a:t>arr</a:t>
            </a:r>
            <a:r>
              <a:rPr lang="en-US" sz="2000" dirty="0" smtClean="0"/>
              <a:t> as $a){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echo $a.’ ‘;</a:t>
            </a:r>
          </a:p>
          <a:p>
            <a:r>
              <a:rPr lang="en-US" sz="2000" dirty="0" smtClean="0"/>
              <a:t>}//Ahmed 25</a:t>
            </a:r>
          </a:p>
          <a:p>
            <a:r>
              <a:rPr lang="en-US" sz="2000" dirty="0" err="1"/>
              <a:t>foreach</a:t>
            </a:r>
            <a:r>
              <a:rPr lang="en-US" sz="2000" dirty="0"/>
              <a:t> ($</a:t>
            </a:r>
            <a:r>
              <a:rPr lang="en-US" sz="2000" dirty="0" err="1"/>
              <a:t>arr</a:t>
            </a:r>
            <a:r>
              <a:rPr lang="en-US" sz="2000" dirty="0"/>
              <a:t> as </a:t>
            </a:r>
            <a:r>
              <a:rPr lang="en-US" sz="2000" dirty="0" smtClean="0"/>
              <a:t>$k=&gt;$v){</a:t>
            </a:r>
            <a:endParaRPr lang="en-US" sz="2000" dirty="0"/>
          </a:p>
          <a:p>
            <a:r>
              <a:rPr lang="en-US" sz="2000" dirty="0"/>
              <a:t>	echo </a:t>
            </a:r>
            <a:r>
              <a:rPr lang="en-US" sz="2000" dirty="0" smtClean="0"/>
              <a:t>$k.’=‘.$v.’ ‘;</a:t>
            </a:r>
            <a:endParaRPr lang="en-US" sz="2000" dirty="0"/>
          </a:p>
          <a:p>
            <a:r>
              <a:rPr lang="en-US" sz="2000" dirty="0" smtClean="0"/>
              <a:t>}//name=Ahmed  age=25</a:t>
            </a:r>
          </a:p>
        </p:txBody>
      </p:sp>
    </p:spTree>
    <p:extLst>
      <p:ext uri="{BB962C8B-B14F-4D97-AF65-F5344CB8AC3E}">
        <p14:creationId xmlns:p14="http://schemas.microsoft.com/office/powerpoint/2010/main" val="94231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7043943" cy="3615267"/>
          </a:xfrm>
        </p:spPr>
        <p:txBody>
          <a:bodyPr>
            <a:normAutofit/>
          </a:bodyPr>
          <a:lstStyle/>
          <a:p>
            <a:r>
              <a:rPr lang="en-US" sz="2400" dirty="0"/>
              <a:t>Functions MUST be defined before then can be </a:t>
            </a:r>
            <a:r>
              <a:rPr lang="en-US" sz="2400" dirty="0" smtClean="0"/>
              <a:t>called.</a:t>
            </a:r>
          </a:p>
          <a:p>
            <a:r>
              <a:rPr lang="en-US" sz="2400" dirty="0" smtClean="0"/>
              <a:t>Function </a:t>
            </a:r>
            <a:r>
              <a:rPr lang="en-US" sz="2400" dirty="0"/>
              <a:t>headers are of the </a:t>
            </a:r>
            <a:r>
              <a:rPr lang="en-US" sz="2400" dirty="0" smtClean="0"/>
              <a:t>format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Functions are </a:t>
            </a:r>
            <a:r>
              <a:rPr lang="en-US" sz="2400" b="1" dirty="0" smtClean="0"/>
              <a:t>not </a:t>
            </a:r>
            <a:r>
              <a:rPr lang="en-US" sz="2400" dirty="0" smtClean="0"/>
              <a:t>case sensitive</a:t>
            </a:r>
            <a:endParaRPr 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4164" y="2478684"/>
            <a:ext cx="6626507" cy="40011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 err="1"/>
              <a:t>functionName</a:t>
            </a:r>
            <a:r>
              <a:rPr lang="en-US" sz="2000" dirty="0"/>
              <a:t>($arg_1, $arg_2, …, $</a:t>
            </a:r>
            <a:r>
              <a:rPr lang="en-US" sz="2000" dirty="0" err="1"/>
              <a:t>arg_n</a:t>
            </a:r>
            <a:r>
              <a:rPr lang="en-US" sz="2000" dirty="0"/>
              <a:t>)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28155" y="392612"/>
            <a:ext cx="4252451" cy="378565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r>
              <a:rPr lang="en-US" sz="2000" dirty="0"/>
              <a:t> // This is a function</a:t>
            </a:r>
          </a:p>
          <a:p>
            <a:r>
              <a:rPr lang="en-US" sz="2000" dirty="0"/>
              <a:t>function foo($arg_1, $arg_2)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$arg_2 = $arg_1 * $arg_2;</a:t>
            </a:r>
          </a:p>
          <a:p>
            <a:r>
              <a:rPr lang="en-US" sz="2000" dirty="0"/>
              <a:t> return $arg_2;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$result_1 = foo(12, 3); // Store the function</a:t>
            </a:r>
          </a:p>
          <a:p>
            <a:r>
              <a:rPr lang="en-US" sz="2000" dirty="0"/>
              <a:t>echo $result_1; // Outputs 36</a:t>
            </a:r>
          </a:p>
          <a:p>
            <a:r>
              <a:rPr lang="en-US" sz="2000" dirty="0"/>
              <a:t>echo foo(12, 3); // Outputs 36</a:t>
            </a:r>
          </a:p>
          <a:p>
            <a:r>
              <a:rPr lang="en-US" sz="2000" dirty="0"/>
              <a:t>?&gt;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8055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PHP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174853" cy="4181622"/>
          </a:xfrm>
        </p:spPr>
        <p:txBody>
          <a:bodyPr>
            <a:noAutofit/>
          </a:bodyPr>
          <a:lstStyle/>
          <a:p>
            <a:r>
              <a:rPr lang="en-GB" sz="2800" dirty="0" smtClean="0"/>
              <a:t>PHP = PHP: Hypertext Pre-processor.</a:t>
            </a:r>
          </a:p>
          <a:p>
            <a:r>
              <a:rPr lang="en-GB" sz="2800" dirty="0" smtClean="0"/>
              <a:t>PHP is an Open-source </a:t>
            </a:r>
            <a:r>
              <a:rPr lang="en-GB" sz="2800" b="1" dirty="0" smtClean="0"/>
              <a:t>server side </a:t>
            </a:r>
            <a:r>
              <a:rPr lang="en-US" sz="2800" dirty="0" smtClean="0"/>
              <a:t>scripting language.</a:t>
            </a:r>
          </a:p>
          <a:p>
            <a:r>
              <a:rPr lang="en-US" sz="2800" dirty="0" smtClean="0"/>
              <a:t>PHP is used to generate dynamic webpages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PHP is an Interpreted language, scripts are parsed at runtime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859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PHP can work with most of known web servers(Apache, IIS, etc.)</a:t>
            </a:r>
          </a:p>
          <a:p>
            <a:r>
              <a:rPr lang="en-US" sz="2400" dirty="0"/>
              <a:t>PHP can interact with many databases specially </a:t>
            </a:r>
            <a:r>
              <a:rPr lang="en-US" sz="2400" b="1" dirty="0"/>
              <a:t>MySQL database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Can be embedded into HTML</a:t>
            </a:r>
          </a:p>
          <a:p>
            <a:r>
              <a:rPr lang="en-US" sz="2400" dirty="0" smtClean="0"/>
              <a:t>Source Code is not visible by client.</a:t>
            </a:r>
          </a:p>
          <a:p>
            <a:r>
              <a:rPr lang="en-US" sz="2400" dirty="0" smtClean="0"/>
              <a:t>Has many  build-in functions.</a:t>
            </a:r>
          </a:p>
        </p:txBody>
      </p:sp>
    </p:spTree>
    <p:extLst>
      <p:ext uri="{BB962C8B-B14F-4D97-AF65-F5344CB8AC3E}">
        <p14:creationId xmlns:p14="http://schemas.microsoft.com/office/powerpoint/2010/main" val="39422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685800"/>
            <a:ext cx="7442149" cy="36152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client initiate the communication by sending HTTP Request Message using HTTP Protocol(</a:t>
            </a:r>
            <a:r>
              <a:rPr lang="en-US" sz="2400" b="1" dirty="0" smtClean="0"/>
              <a:t>GET,POST</a:t>
            </a:r>
            <a:r>
              <a:rPr lang="en-US" sz="2400" dirty="0" smtClean="0"/>
              <a:t>,PUT,DELETE).</a:t>
            </a:r>
          </a:p>
          <a:p>
            <a:r>
              <a:rPr lang="en-US" sz="2400" dirty="0" smtClean="0"/>
              <a:t>The server replies with a HTTP Response Message</a:t>
            </a:r>
          </a:p>
          <a:p>
            <a:r>
              <a:rPr lang="en-US" sz="2400" dirty="0" smtClean="0"/>
              <a:t>HTTP = Hyper text transfer protocol which is a type of TCP (Transfer control protocol)</a:t>
            </a:r>
            <a:endParaRPr lang="en-US" sz="24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143" y="499535"/>
            <a:ext cx="4942857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7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PHP Tags inside PHP file &lt;?</a:t>
            </a:r>
            <a:r>
              <a:rPr lang="en-US" sz="2400" dirty="0" err="1" smtClean="0"/>
              <a:t>php</a:t>
            </a:r>
            <a:r>
              <a:rPr lang="en-US" sz="2400" dirty="0" smtClean="0"/>
              <a:t> ?&gt;</a:t>
            </a:r>
          </a:p>
          <a:p>
            <a:r>
              <a:rPr lang="en-US" sz="2400" dirty="0" smtClean="0"/>
              <a:t>Each statement ends with semicolon (;)</a:t>
            </a:r>
          </a:p>
          <a:p>
            <a:r>
              <a:rPr lang="en-US" sz="2400" dirty="0" smtClean="0"/>
              <a:t>Use //, /* */ ,# for comments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38218" y="499535"/>
            <a:ext cx="4735102" cy="317009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//This is a </a:t>
            </a:r>
            <a:r>
              <a:rPr lang="en-US" sz="2000" dirty="0" err="1" smtClean="0"/>
              <a:t>php</a:t>
            </a:r>
            <a:r>
              <a:rPr lang="en-US" sz="2000" dirty="0" smtClean="0"/>
              <a:t>  comment</a:t>
            </a:r>
          </a:p>
          <a:p>
            <a:r>
              <a:rPr lang="en-US" sz="2000" dirty="0" smtClean="0"/>
              <a:t>	/*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This is a </a:t>
            </a:r>
            <a:r>
              <a:rPr lang="en-US" sz="2000" dirty="0" err="1" smtClean="0"/>
              <a:t>php</a:t>
            </a:r>
            <a:r>
              <a:rPr lang="en-US" sz="2000" dirty="0" smtClean="0"/>
              <a:t> comment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inside a </a:t>
            </a:r>
            <a:r>
              <a:rPr lang="en-US" sz="2000" dirty="0" err="1" smtClean="0"/>
              <a:t>php</a:t>
            </a:r>
            <a:r>
              <a:rPr lang="en-US" sz="2000" dirty="0" smtClean="0"/>
              <a:t> multiline 			comment</a:t>
            </a:r>
          </a:p>
          <a:p>
            <a:r>
              <a:rPr lang="en-US" sz="2000" dirty="0"/>
              <a:t>		</a:t>
            </a:r>
            <a:r>
              <a:rPr lang="en-US" sz="2000" dirty="0" smtClean="0"/>
              <a:t>inside  a </a:t>
            </a:r>
            <a:r>
              <a:rPr lang="en-US" sz="2000" dirty="0" err="1" smtClean="0"/>
              <a:t>php</a:t>
            </a:r>
            <a:r>
              <a:rPr lang="en-US" sz="2000" dirty="0" smtClean="0"/>
              <a:t> tag</a:t>
            </a:r>
          </a:p>
          <a:p>
            <a:r>
              <a:rPr lang="en-US" sz="2000" dirty="0" smtClean="0"/>
              <a:t>	*/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$</a:t>
            </a:r>
            <a:r>
              <a:rPr lang="en-US" sz="2000" dirty="0" err="1" smtClean="0"/>
              <a:t>i</a:t>
            </a:r>
            <a:r>
              <a:rPr lang="en-US" sz="2000" dirty="0" smtClean="0"/>
              <a:t>=5; //must ends  with ;</a:t>
            </a:r>
          </a:p>
          <a:p>
            <a:r>
              <a:rPr lang="en-US" sz="2000" dirty="0" smtClean="0"/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80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967014" cy="36152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Must begin with $ sign.</a:t>
            </a:r>
          </a:p>
          <a:p>
            <a:r>
              <a:rPr lang="en-US" sz="2400" dirty="0" smtClean="0"/>
              <a:t>Case-sensitive</a:t>
            </a:r>
          </a:p>
          <a:p>
            <a:r>
              <a:rPr lang="en-US" sz="2400" dirty="0" smtClean="0"/>
              <a:t>Cannot Start with a number.</a:t>
            </a:r>
          </a:p>
          <a:p>
            <a:r>
              <a:rPr lang="en-US" sz="2400" dirty="0" smtClean="0"/>
              <a:t>No special Characters except _</a:t>
            </a:r>
          </a:p>
          <a:p>
            <a:r>
              <a:rPr lang="en-US" sz="2400" dirty="0" smtClean="0"/>
              <a:t>Global and Local Variables.</a:t>
            </a:r>
          </a:p>
          <a:p>
            <a:r>
              <a:rPr lang="en-US" sz="2400" dirty="0" smtClean="0"/>
              <a:t>Reserved Variables ($_GET,$_POST,$_SESSION,$_SERVER)</a:t>
            </a:r>
          </a:p>
        </p:txBody>
      </p:sp>
    </p:spTree>
    <p:extLst>
      <p:ext uri="{BB962C8B-B14F-4D97-AF65-F5344CB8AC3E}">
        <p14:creationId xmlns:p14="http://schemas.microsoft.com/office/powerpoint/2010/main" val="77023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6454006" cy="40336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Arrays in PHP can be used as normal zero-indexed arrays</a:t>
            </a:r>
          </a:p>
          <a:p>
            <a:r>
              <a:rPr lang="en-US" sz="2400" dirty="0" smtClean="0"/>
              <a:t>Also arrays can be used as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  or Dictionary (key value pair array)</a:t>
            </a:r>
          </a:p>
          <a:p>
            <a:r>
              <a:rPr lang="en-US" sz="2400" dirty="0" smtClean="0"/>
              <a:t>Key value pair cannot be accessed as $</a:t>
            </a:r>
            <a:r>
              <a:rPr lang="en-US" sz="2400" dirty="0" err="1" smtClean="0"/>
              <a:t>arr</a:t>
            </a:r>
            <a:r>
              <a:rPr lang="en-US" sz="2400" dirty="0" smtClean="0"/>
              <a:t>[0];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8218" y="499535"/>
            <a:ext cx="4735102" cy="255454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 smtClean="0"/>
              <a:t>$</a:t>
            </a:r>
            <a:r>
              <a:rPr lang="en-US" sz="2000" dirty="0" err="1"/>
              <a:t>arr</a:t>
            </a:r>
            <a:r>
              <a:rPr lang="en-US" sz="2000" dirty="0"/>
              <a:t> </a:t>
            </a:r>
            <a:r>
              <a:rPr lang="en-US" sz="2000" dirty="0" smtClean="0"/>
              <a:t>=[‘</a:t>
            </a:r>
            <a:r>
              <a:rPr lang="en-US" sz="2000" dirty="0"/>
              <a:t>Ahmed</a:t>
            </a:r>
            <a:r>
              <a:rPr lang="en-US" sz="2000" dirty="0" smtClean="0"/>
              <a:t>’ ,</a:t>
            </a:r>
            <a:r>
              <a:rPr lang="en-US" sz="2000" dirty="0"/>
              <a:t>’Mohamed</a:t>
            </a:r>
            <a:r>
              <a:rPr lang="en-US" sz="2000" dirty="0" smtClean="0"/>
              <a:t>’, ’Maher’, ’Ramy’];</a:t>
            </a:r>
          </a:p>
          <a:p>
            <a:r>
              <a:rPr lang="en-US" sz="2000" dirty="0" smtClean="0"/>
              <a:t>//This is a 0 –indexed array</a:t>
            </a:r>
          </a:p>
          <a:p>
            <a:r>
              <a:rPr lang="en-US" sz="2000" dirty="0"/>
              <a:t>$</a:t>
            </a:r>
            <a:r>
              <a:rPr lang="en-US" sz="2000" dirty="0" err="1"/>
              <a:t>arr</a:t>
            </a:r>
            <a:r>
              <a:rPr lang="en-US" sz="2000" dirty="0"/>
              <a:t> = [‘name’=&gt;’Ahmed</a:t>
            </a:r>
            <a:r>
              <a:rPr lang="en-US" sz="2000" dirty="0" smtClean="0"/>
              <a:t>’ ,</a:t>
            </a:r>
            <a:r>
              <a:rPr lang="en-US" sz="2000" dirty="0"/>
              <a:t>’age’=&gt;’26</a:t>
            </a:r>
            <a:r>
              <a:rPr lang="en-US" sz="2000" dirty="0" smtClean="0"/>
              <a:t>’ ,</a:t>
            </a:r>
            <a:r>
              <a:rPr lang="en-US" sz="2000" dirty="0"/>
              <a:t>’class’=&gt;’Class A’];</a:t>
            </a:r>
          </a:p>
          <a:p>
            <a:r>
              <a:rPr lang="en-US" sz="2000" dirty="0" smtClean="0"/>
              <a:t>//This is a key  value pair array</a:t>
            </a:r>
          </a:p>
          <a:p>
            <a:r>
              <a:rPr lang="en-US" sz="2000" dirty="0" smtClean="0"/>
              <a:t>?&gt;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836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7220923" cy="36152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Echo is used to output the parsed parameter.</a:t>
            </a:r>
          </a:p>
          <a:p>
            <a:r>
              <a:rPr lang="en-US" sz="2400" dirty="0" smtClean="0"/>
              <a:t>echo can be used to output HTML tags and values.</a:t>
            </a:r>
          </a:p>
          <a:p>
            <a:r>
              <a:rPr lang="en-US" sz="2400" dirty="0" smtClean="0"/>
              <a:t>Use , to echo more than one parameter.</a:t>
            </a:r>
          </a:p>
          <a:p>
            <a:r>
              <a:rPr lang="en-US" sz="2400" dirty="0" smtClean="0"/>
              <a:t>Use . To concatenate string.</a:t>
            </a:r>
          </a:p>
          <a:p>
            <a:r>
              <a:rPr lang="en-US" sz="2400" dirty="0" smtClean="0"/>
              <a:t>Use </a:t>
            </a:r>
            <a:r>
              <a:rPr lang="en-US" sz="2400" b="1" dirty="0" err="1" smtClean="0"/>
              <a:t>var_dump</a:t>
            </a:r>
            <a:r>
              <a:rPr lang="en-US" sz="2400" b="1" dirty="0" smtClean="0"/>
              <a:t>()</a:t>
            </a:r>
            <a:r>
              <a:rPr lang="en-US" sz="2400" dirty="0" smtClean="0"/>
              <a:t> to debug and see the output of variables and arrays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037871" y="221226"/>
            <a:ext cx="3775587" cy="224676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endParaRPr lang="en-US" sz="2000" dirty="0" smtClean="0"/>
          </a:p>
          <a:p>
            <a:r>
              <a:rPr lang="en-US" sz="2000" dirty="0" smtClean="0"/>
              <a:t>echo </a:t>
            </a:r>
            <a:r>
              <a:rPr lang="en-US" sz="2000" dirty="0"/>
              <a:t>‘Hello’; //</a:t>
            </a:r>
            <a:r>
              <a:rPr lang="en-US" sz="2000" dirty="0" smtClean="0"/>
              <a:t>Hello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$</a:t>
            </a:r>
            <a:r>
              <a:rPr lang="en-US" sz="2000" dirty="0" err="1"/>
              <a:t>i</a:t>
            </a:r>
            <a:r>
              <a:rPr lang="en-US" sz="2000" dirty="0"/>
              <a:t>=5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echo </a:t>
            </a:r>
            <a:r>
              <a:rPr lang="en-US" sz="2000" dirty="0"/>
              <a:t>$</a:t>
            </a:r>
            <a:r>
              <a:rPr lang="en-US" sz="2000" dirty="0" err="1"/>
              <a:t>i</a:t>
            </a:r>
            <a:r>
              <a:rPr lang="en-US" sz="2000" dirty="0"/>
              <a:t>;// </a:t>
            </a:r>
            <a:r>
              <a:rPr lang="en-US" sz="2000" dirty="0" smtClean="0"/>
              <a:t>5</a:t>
            </a:r>
            <a:endParaRPr lang="en-US" sz="2000" dirty="0"/>
          </a:p>
          <a:p>
            <a:r>
              <a:rPr lang="en-US" sz="2000" dirty="0"/>
              <a:t>echo ‘</a:t>
            </a:r>
            <a:r>
              <a:rPr lang="en-US" sz="2000" dirty="0" err="1"/>
              <a:t>i</a:t>
            </a:r>
            <a:r>
              <a:rPr lang="en-US" sz="2000" dirty="0"/>
              <a:t>=$</a:t>
            </a:r>
            <a:r>
              <a:rPr lang="en-US" sz="2000" dirty="0" err="1"/>
              <a:t>i</a:t>
            </a:r>
            <a:r>
              <a:rPr lang="en-US" sz="2000" dirty="0"/>
              <a:t>’; // </a:t>
            </a:r>
            <a:r>
              <a:rPr lang="en-US" sz="2000" dirty="0" err="1"/>
              <a:t>i</a:t>
            </a:r>
            <a:r>
              <a:rPr lang="en-US" sz="2000" dirty="0"/>
              <a:t>=$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r>
              <a:rPr lang="en-US" sz="2000" dirty="0" smtClean="0"/>
              <a:t>//but</a:t>
            </a:r>
          </a:p>
          <a:p>
            <a:r>
              <a:rPr lang="en-US" sz="2000" dirty="0" smtClean="0"/>
              <a:t>echo </a:t>
            </a:r>
            <a:r>
              <a:rPr lang="en-US" sz="2000" dirty="0"/>
              <a:t>“</a:t>
            </a:r>
            <a:r>
              <a:rPr lang="en-US" sz="2000" dirty="0" err="1"/>
              <a:t>i</a:t>
            </a:r>
            <a:r>
              <a:rPr lang="en-US" sz="2000" dirty="0"/>
              <a:t>=$</a:t>
            </a:r>
            <a:r>
              <a:rPr lang="en-US" sz="2000" dirty="0" err="1"/>
              <a:t>i</a:t>
            </a:r>
            <a:r>
              <a:rPr lang="en-US" sz="2000" dirty="0"/>
              <a:t>”; // </a:t>
            </a:r>
            <a:r>
              <a:rPr lang="en-US" sz="2000" dirty="0" err="1"/>
              <a:t>i</a:t>
            </a:r>
            <a:r>
              <a:rPr lang="en-US" sz="2000" dirty="0"/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5581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613349" cy="36152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</a:t>
            </a:r>
          </a:p>
          <a:p>
            <a:r>
              <a:rPr lang="en-US" sz="2400" dirty="0" smtClean="0"/>
              <a:t>IF, ELSE IF</a:t>
            </a:r>
          </a:p>
          <a:p>
            <a:r>
              <a:rPr lang="en-US" sz="2400" dirty="0" smtClean="0"/>
              <a:t>IF, ELSE IF, ELSE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2529" y="221226"/>
            <a:ext cx="5220929" cy="563231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If(condition){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Statement;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/>
              <a:t>If(condition1){</a:t>
            </a:r>
          </a:p>
          <a:p>
            <a:r>
              <a:rPr lang="en-US" sz="2000" dirty="0"/>
              <a:t>	Statement1;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if(condition2){</a:t>
            </a:r>
          </a:p>
          <a:p>
            <a:r>
              <a:rPr lang="en-US" sz="2000" dirty="0"/>
              <a:t>	Statement2;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If(condition1){</a:t>
            </a:r>
          </a:p>
          <a:p>
            <a:r>
              <a:rPr lang="en-US" sz="2000" dirty="0"/>
              <a:t>	Statement1;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if(condition2){</a:t>
            </a:r>
          </a:p>
          <a:p>
            <a:r>
              <a:rPr lang="en-US" sz="2000" dirty="0"/>
              <a:t>	Statement2;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else{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Statement3;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42854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482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PHP  &amp; MySQL Lec1,2</vt:lpstr>
      <vt:lpstr>What IS PHP ?</vt:lpstr>
      <vt:lpstr>PHP Pros</vt:lpstr>
      <vt:lpstr>Client Server Architecture</vt:lpstr>
      <vt:lpstr>How To Write PHP</vt:lpstr>
      <vt:lpstr>Variables in PHP</vt:lpstr>
      <vt:lpstr>Arrays</vt:lpstr>
      <vt:lpstr>ECHO</vt:lpstr>
      <vt:lpstr>Control  Statements</vt:lpstr>
      <vt:lpstr>Control  Statements</vt:lpstr>
      <vt:lpstr>Functions</vt:lpstr>
      <vt:lpstr>MySQL Database</vt:lpstr>
    </vt:vector>
  </TitlesOfParts>
  <Company>Updatesofts Forums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 &amp; MySQL</dc:title>
  <dc:creator>ramy ibrahim</dc:creator>
  <cp:lastModifiedBy>ramy ibrahim</cp:lastModifiedBy>
  <cp:revision>21</cp:revision>
  <dcterms:created xsi:type="dcterms:W3CDTF">2018-11-23T20:57:35Z</dcterms:created>
  <dcterms:modified xsi:type="dcterms:W3CDTF">2018-11-24T18:30:02Z</dcterms:modified>
</cp:coreProperties>
</file>