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8" r:id="rId3"/>
    <p:sldId id="272" r:id="rId4"/>
    <p:sldId id="269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Sans Condensed" panose="020BE200000000000000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100034"/>
            <a:ext cx="9144000" cy="1313645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69000"/>
                </a:schemeClr>
              </a:gs>
              <a:gs pos="18000">
                <a:schemeClr val="bg1">
                  <a:alpha val="0"/>
                </a:schemeClr>
              </a:gs>
              <a:gs pos="100000">
                <a:schemeClr val="bg1">
                  <a:alpha val="63000"/>
                </a:schemeClr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2551"/>
            <a:ext cx="2057400" cy="365125"/>
          </a:xfrm>
        </p:spPr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25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25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3500" y="5778500"/>
            <a:ext cx="7670800" cy="612648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Sans Condensed" panose="020BE200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5105399"/>
            <a:ext cx="7670800" cy="841248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Sans Condensed" panose="020BE20000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4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03951"/>
            <a:ext cx="2057400" cy="365125"/>
          </a:xfrm>
        </p:spPr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039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2039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3600"/>
            <a:ext cx="7886700" cy="161607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766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91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C57C8-3E44-4E04-BA24-27785B223BC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912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91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ans Condensed" panose="020BE2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1VO86j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ymonazaa/SuperMark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Dr:- Ibrahim El-</a:t>
            </a:r>
            <a:r>
              <a:rPr lang="en-US" sz="2400"/>
              <a:t>Semman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105399"/>
            <a:ext cx="9004300" cy="841248"/>
          </a:xfrm>
        </p:spPr>
        <p:txBody>
          <a:bodyPr>
            <a:normAutofit/>
          </a:bodyPr>
          <a:lstStyle/>
          <a:p>
            <a:r>
              <a:rPr lang="en-US" sz="2400" dirty="0"/>
              <a:t>It is a system for managing and saving all hotel data</a:t>
            </a:r>
            <a:endParaRPr lang="ar-E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3592" y="4276177"/>
            <a:ext cx="7590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Comic Sans MS" panose="030F0702030302020204" pitchFamily="66" charset="0"/>
              </a:rPr>
              <a:t>SuperMarket</a:t>
            </a:r>
            <a:r>
              <a:rPr lang="en-US" sz="4400" b="1" dirty="0">
                <a:latin typeface="Comic Sans MS" panose="030F0702030302020204" pitchFamily="66" charset="0"/>
              </a:rPr>
              <a:t> System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1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49E3-D9BB-4749-9AF2-4E52145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purchase bill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6B2E-AC1B-4512-8704-1DD22CAD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you can buy from suppliers after specifying the supplier's name, date and bill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BB9C0-F725-4527-90ED-F0CBD271E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9" y="2683276"/>
            <a:ext cx="7460627" cy="31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B42-95A5-4474-BAE6-D87B46B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sales bill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657F-4E90-4395-861E-452908FE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you can sell to customers after specifying the customer's name, date and bill id.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48556-57C8-473E-A56C-3AEBB80C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0" y="3010328"/>
            <a:ext cx="7380647" cy="29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DBC6-8184-4942-88E8-6C0AC296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9E9B-0CAF-47BE-A749-7647F7C4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you can review the bill by id after determining the type of bill for a customer or supplier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26739C-3FDF-4509-AE29-B3828CB8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16" y="2840854"/>
            <a:ext cx="5738512" cy="32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72EB-38D6-42FC-A0E8-1CD94CD6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Add New User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C757-F41A-4870-AA6E-AACEA11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here you can new user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0B8F565-D5A9-4A3C-8666-32EDAC88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10" y="3063673"/>
            <a:ext cx="5303980" cy="28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1AE7-B0CA-446F-918F-F973BBF5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Suppliers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346E-B4B9-466D-BC4C-5C9F2CA2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Here you can view all suppliers and search for them by name and phone, and you can also add, edit and delete suppliers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16FB64E-65EF-41B4-94A6-254C616C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" y="2312959"/>
            <a:ext cx="8407153" cy="3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8D3-EEF1-4FCC-897A-25DD2ABF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Customers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0C77-7D7B-41D7-9263-8B1E49E8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Here you can view all customers and search for them by name and phone, and you can also add, edit and delete customers</a:t>
            </a:r>
          </a:p>
        </p:txBody>
      </p:sp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92B9016-4D99-45D5-A24A-8A5765C4B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9792"/>
            <a:ext cx="8229600" cy="36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2BC6-81A7-480C-942A-37981103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112E-EEC4-4FCC-A14D-89BAC3D7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Bonus code:</a:t>
            </a:r>
          </a:p>
          <a:p>
            <a:r>
              <a:rPr lang="en-US" sz="9600" dirty="0">
                <a:hlinkClick r:id="rId2"/>
              </a:rPr>
              <a:t>https://ideone.com/1VO86j</a:t>
            </a:r>
            <a:endParaRPr lang="en-US" sz="9600" dirty="0"/>
          </a:p>
          <a:p>
            <a:endParaRPr lang="en-US" dirty="0"/>
          </a:p>
          <a:p>
            <a:r>
              <a:rPr lang="en-US" sz="6400" dirty="0"/>
              <a:t>#include &lt;bits/</a:t>
            </a:r>
            <a:r>
              <a:rPr lang="en-US" sz="6400" dirty="0" err="1"/>
              <a:t>stdc</a:t>
            </a:r>
            <a:r>
              <a:rPr lang="en-US" sz="6400" dirty="0"/>
              <a:t>++.h&gt;using namespace </a:t>
            </a:r>
            <a:r>
              <a:rPr lang="en-US" sz="6400" dirty="0" err="1"/>
              <a:t>std;struct</a:t>
            </a:r>
            <a:r>
              <a:rPr lang="en-US" sz="6400" dirty="0"/>
              <a:t> </a:t>
            </a:r>
            <a:r>
              <a:rPr lang="en-US" sz="6400" dirty="0" err="1"/>
              <a:t>BigInt</a:t>
            </a:r>
            <a:r>
              <a:rPr lang="en-US" sz="6400" dirty="0"/>
              <a:t> {#define CUR (*this)    const int BASE = 2;    string v;    </a:t>
            </a:r>
            <a:r>
              <a:rPr lang="en-US" sz="6400" dirty="0" err="1"/>
              <a:t>BigInt</a:t>
            </a:r>
            <a:r>
              <a:rPr lang="en-US" sz="6400" dirty="0"/>
              <a:t>() {    }    </a:t>
            </a:r>
            <a:r>
              <a:rPr lang="en-US" sz="6400" dirty="0" err="1"/>
              <a:t>BigInt</a:t>
            </a:r>
            <a:r>
              <a:rPr lang="en-US" sz="6400" dirty="0"/>
              <a:t>(string s) {        v = s;        reverse(</a:t>
            </a:r>
            <a:r>
              <a:rPr lang="en-US" sz="6400" dirty="0" err="1"/>
              <a:t>v.begin</a:t>
            </a:r>
            <a:r>
              <a:rPr lang="en-US" sz="6400" dirty="0"/>
              <a:t>(), </a:t>
            </a:r>
            <a:r>
              <a:rPr lang="en-US" sz="6400" dirty="0" err="1"/>
              <a:t>v.end</a:t>
            </a:r>
            <a:r>
              <a:rPr lang="en-US" sz="6400" dirty="0"/>
              <a:t>());        while (</a:t>
            </a:r>
            <a:r>
              <a:rPr lang="en-US" sz="6400" dirty="0" err="1"/>
              <a:t>v.size</a:t>
            </a:r>
            <a:r>
              <a:rPr lang="en-US" sz="6400" dirty="0"/>
              <a:t>() &amp;&amp; </a:t>
            </a:r>
            <a:r>
              <a:rPr lang="en-US" sz="6400" dirty="0" err="1"/>
              <a:t>v.back</a:t>
            </a:r>
            <a:r>
              <a:rPr lang="en-US" sz="6400" dirty="0"/>
              <a:t>() == 0)            </a:t>
            </a:r>
            <a:r>
              <a:rPr lang="en-US" sz="6400" dirty="0" err="1"/>
              <a:t>v.pop_back</a:t>
            </a:r>
            <a:r>
              <a:rPr lang="en-US" sz="6400" dirty="0"/>
              <a:t>();    }    </a:t>
            </a:r>
            <a:r>
              <a:rPr lang="en-US" sz="6400" dirty="0" err="1"/>
              <a:t>BigInt</a:t>
            </a:r>
            <a:r>
              <a:rPr lang="en-US" sz="6400" dirty="0"/>
              <a:t>(const long </a:t>
            </a:r>
            <a:r>
              <a:rPr lang="en-US" sz="6400" dirty="0" err="1"/>
              <a:t>long</a:t>
            </a:r>
            <a:r>
              <a:rPr lang="en-US" sz="6400" dirty="0"/>
              <a:t> &amp;</a:t>
            </a:r>
            <a:r>
              <a:rPr lang="en-US" sz="6400" dirty="0" err="1"/>
              <a:t>val</a:t>
            </a:r>
            <a:r>
              <a:rPr lang="en-US" sz="6400" dirty="0"/>
              <a:t>) {        CUR = </a:t>
            </a:r>
            <a:r>
              <a:rPr lang="en-US" sz="6400" dirty="0" err="1"/>
              <a:t>val</a:t>
            </a:r>
            <a:r>
              <a:rPr lang="en-US" sz="6400" dirty="0"/>
              <a:t>;    }    int size() const {        return </a:t>
            </a:r>
            <a:r>
              <a:rPr lang="en-US" sz="6400" dirty="0" err="1"/>
              <a:t>v.size</a:t>
            </a:r>
            <a:r>
              <a:rPr lang="en-US" sz="6400" dirty="0"/>
              <a:t>();    }    bool zero() const {        return </a:t>
            </a:r>
            <a:r>
              <a:rPr lang="en-US" sz="6400" dirty="0" err="1"/>
              <a:t>v.empty</a:t>
            </a:r>
            <a:r>
              <a:rPr lang="en-US" sz="6400" dirty="0"/>
              <a:t>();    }    </a:t>
            </a:r>
            <a:r>
              <a:rPr lang="en-US" sz="6400" dirty="0" err="1"/>
              <a:t>BigInt</a:t>
            </a:r>
            <a:r>
              <a:rPr lang="en-US" sz="6400" dirty="0"/>
              <a:t> &amp;operator=(const </a:t>
            </a:r>
            <a:r>
              <a:rPr lang="en-US" sz="6400" dirty="0" err="1"/>
              <a:t>BigInt</a:t>
            </a:r>
            <a:r>
              <a:rPr lang="en-US" sz="6400" dirty="0"/>
              <a:t> &amp;a) {        v = </a:t>
            </a:r>
            <a:r>
              <a:rPr lang="en-US" sz="6400" dirty="0" err="1"/>
              <a:t>a.v</a:t>
            </a:r>
            <a:r>
              <a:rPr lang="en-US" sz="6400" dirty="0"/>
              <a:t>;        return CUR;    }    </a:t>
            </a:r>
            <a:r>
              <a:rPr lang="en-US" sz="6400" dirty="0" err="1"/>
              <a:t>BigInt</a:t>
            </a:r>
            <a:r>
              <a:rPr lang="en-US" sz="6400" dirty="0"/>
              <a:t> &amp;operator=(long </a:t>
            </a:r>
            <a:r>
              <a:rPr lang="en-US" sz="6400" dirty="0" err="1"/>
              <a:t>long</a:t>
            </a:r>
            <a:r>
              <a:rPr lang="en-US" sz="6400" dirty="0"/>
              <a:t> </a:t>
            </a:r>
            <a:r>
              <a:rPr lang="en-US" sz="6400" dirty="0" err="1"/>
              <a:t>val</a:t>
            </a:r>
            <a:r>
              <a:rPr lang="en-US" sz="6400" dirty="0"/>
              <a:t>) {        </a:t>
            </a:r>
            <a:r>
              <a:rPr lang="en-US" sz="6400" dirty="0" err="1"/>
              <a:t>v.clear</a:t>
            </a:r>
            <a:r>
              <a:rPr lang="en-US" sz="6400" dirty="0"/>
              <a:t>();        while (</a:t>
            </a:r>
            <a:r>
              <a:rPr lang="en-US" sz="6400" dirty="0" err="1"/>
              <a:t>val</a:t>
            </a:r>
            <a:r>
              <a:rPr lang="en-US" sz="6400" dirty="0"/>
              <a:t>) {            </a:t>
            </a:r>
            <a:r>
              <a:rPr lang="en-US" sz="6400" dirty="0" err="1"/>
              <a:t>v.push_back</a:t>
            </a:r>
            <a:r>
              <a:rPr lang="en-US" sz="6400" dirty="0"/>
              <a:t>(</a:t>
            </a:r>
            <a:r>
              <a:rPr lang="en-US" sz="6400" dirty="0" err="1"/>
              <a:t>val</a:t>
            </a:r>
            <a:r>
              <a:rPr lang="en-US" sz="6400" dirty="0"/>
              <a:t> % BASE);            </a:t>
            </a:r>
            <a:r>
              <a:rPr lang="en-US" sz="6400" dirty="0" err="1"/>
              <a:t>val</a:t>
            </a:r>
            <a:r>
              <a:rPr lang="en-US" sz="6400" dirty="0"/>
              <a:t> /= BASE;        }        return CUR;    }    /*****************************compare*****************************/    bool operator&lt;(const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if (</a:t>
            </a:r>
            <a:r>
              <a:rPr lang="en-US" sz="6400" dirty="0" err="1"/>
              <a:t>a.size</a:t>
            </a:r>
            <a:r>
              <a:rPr lang="en-US" sz="6400" dirty="0"/>
              <a:t>() != size())            return size() &lt; </a:t>
            </a:r>
            <a:r>
              <a:rPr lang="en-US" sz="6400" dirty="0" err="1"/>
              <a:t>a.size</a:t>
            </a:r>
            <a:r>
              <a:rPr lang="en-US" sz="6400" dirty="0"/>
              <a:t>();        for (int </a:t>
            </a:r>
            <a:r>
              <a:rPr lang="en-US" sz="6400" dirty="0" err="1"/>
              <a:t>i</a:t>
            </a:r>
            <a:r>
              <a:rPr lang="en-US" sz="6400" dirty="0"/>
              <a:t> = size() - 1; </a:t>
            </a:r>
            <a:r>
              <a:rPr lang="en-US" sz="6400" dirty="0" err="1"/>
              <a:t>i</a:t>
            </a:r>
            <a:r>
              <a:rPr lang="en-US" sz="6400" dirty="0"/>
              <a:t> &gt;= 0; </a:t>
            </a:r>
            <a:r>
              <a:rPr lang="en-US" sz="6400" dirty="0" err="1"/>
              <a:t>i</a:t>
            </a:r>
            <a:r>
              <a:rPr lang="en-US" sz="6400" dirty="0"/>
              <a:t>--) {            if (v[</a:t>
            </a:r>
            <a:r>
              <a:rPr lang="en-US" sz="6400" dirty="0" err="1"/>
              <a:t>i</a:t>
            </a:r>
            <a:r>
              <a:rPr lang="en-US" sz="6400" dirty="0"/>
              <a:t>] != </a:t>
            </a:r>
            <a:r>
              <a:rPr lang="en-US" sz="6400" dirty="0" err="1"/>
              <a:t>a.v</a:t>
            </a:r>
            <a:r>
              <a:rPr lang="en-US" sz="6400" dirty="0"/>
              <a:t>[</a:t>
            </a:r>
            <a:r>
              <a:rPr lang="en-US" sz="6400" dirty="0" err="1"/>
              <a:t>i</a:t>
            </a:r>
            <a:r>
              <a:rPr lang="en-US" sz="6400" dirty="0"/>
              <a:t>])                return v[</a:t>
            </a:r>
            <a:r>
              <a:rPr lang="en-US" sz="6400" dirty="0" err="1"/>
              <a:t>i</a:t>
            </a:r>
            <a:r>
              <a:rPr lang="en-US" sz="6400" dirty="0"/>
              <a:t>] &lt; </a:t>
            </a:r>
            <a:r>
              <a:rPr lang="en-US" sz="6400" dirty="0" err="1"/>
              <a:t>a.v</a:t>
            </a:r>
            <a:r>
              <a:rPr lang="en-US" sz="6400" dirty="0"/>
              <a:t>[</a:t>
            </a:r>
            <a:r>
              <a:rPr lang="en-US" sz="6400" dirty="0" err="1"/>
              <a:t>i</a:t>
            </a:r>
            <a:r>
              <a:rPr lang="en-US" sz="6400" dirty="0"/>
              <a:t>];        }        return false;    }    bool operator&gt;(const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return a &lt; CUR;    }    bool operator==(const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return (!(CUR &lt; a) &amp;&amp; !(a &lt; CUR));    }    bool operator&lt;=(const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return ((CUR &lt; a) || !(a &lt; CUR));    }    /*******************************add*******************************/    </a:t>
            </a:r>
            <a:r>
              <a:rPr lang="en-US" sz="6400" dirty="0" err="1"/>
              <a:t>BigInt</a:t>
            </a:r>
            <a:r>
              <a:rPr lang="en-US" sz="6400" dirty="0"/>
              <a:t> operator+(const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</a:t>
            </a:r>
            <a:r>
              <a:rPr lang="en-US" sz="6400" dirty="0" err="1"/>
              <a:t>BigInt</a:t>
            </a:r>
            <a:r>
              <a:rPr lang="en-US" sz="6400" dirty="0"/>
              <a:t> res = CUR;        int </a:t>
            </a:r>
            <a:r>
              <a:rPr lang="en-US" sz="6400" dirty="0" err="1"/>
              <a:t>idx</a:t>
            </a:r>
            <a:r>
              <a:rPr lang="en-US" sz="6400" dirty="0"/>
              <a:t> = 0, carry = 0;        while (</a:t>
            </a:r>
            <a:r>
              <a:rPr lang="en-US" sz="6400" dirty="0" err="1"/>
              <a:t>idx</a:t>
            </a:r>
            <a:r>
              <a:rPr lang="en-US" sz="6400" dirty="0"/>
              <a:t> &lt; </a:t>
            </a:r>
            <a:r>
              <a:rPr lang="en-US" sz="6400" dirty="0" err="1"/>
              <a:t>a.size</a:t>
            </a:r>
            <a:r>
              <a:rPr lang="en-US" sz="6400" dirty="0"/>
              <a:t>() || carry) {            if (</a:t>
            </a:r>
            <a:r>
              <a:rPr lang="en-US" sz="6400" dirty="0" err="1"/>
              <a:t>idx</a:t>
            </a:r>
            <a:r>
              <a:rPr lang="en-US" sz="6400" dirty="0"/>
              <a:t> &lt; </a:t>
            </a:r>
            <a:r>
              <a:rPr lang="en-US" sz="6400" dirty="0" err="1"/>
              <a:t>a.size</a:t>
            </a:r>
            <a:r>
              <a:rPr lang="en-US" sz="6400" dirty="0"/>
              <a:t>())                carry += </a:t>
            </a:r>
            <a:r>
              <a:rPr lang="en-US" sz="6400" dirty="0" err="1"/>
              <a:t>a.v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];            if (</a:t>
            </a:r>
            <a:r>
              <a:rPr lang="en-US" sz="6400" dirty="0" err="1"/>
              <a:t>idx</a:t>
            </a:r>
            <a:r>
              <a:rPr lang="en-US" sz="6400" dirty="0"/>
              <a:t> == </a:t>
            </a:r>
            <a:r>
              <a:rPr lang="en-US" sz="6400" dirty="0" err="1"/>
              <a:t>res.size</a:t>
            </a:r>
            <a:r>
              <a:rPr lang="en-US" sz="6400" dirty="0"/>
              <a:t>())                </a:t>
            </a:r>
            <a:r>
              <a:rPr lang="en-US" sz="6400" dirty="0" err="1"/>
              <a:t>res.v.push_back</a:t>
            </a:r>
            <a:r>
              <a:rPr lang="en-US" sz="6400" dirty="0"/>
              <a:t>(0);           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+= carry;            carry =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/ BASE;           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%= BASE;            </a:t>
            </a:r>
            <a:r>
              <a:rPr lang="en-US" sz="6400" dirty="0" err="1"/>
              <a:t>idx</a:t>
            </a:r>
            <a:r>
              <a:rPr lang="en-US" sz="6400" dirty="0"/>
              <a:t>++;        }        return res;    }    </a:t>
            </a:r>
            <a:r>
              <a:rPr lang="en-US" sz="6400" dirty="0" err="1"/>
              <a:t>BigInt</a:t>
            </a:r>
            <a:r>
              <a:rPr lang="en-US" sz="6400" dirty="0"/>
              <a:t> operator-(const </a:t>
            </a:r>
            <a:r>
              <a:rPr lang="en-US" sz="6400" dirty="0" err="1"/>
              <a:t>BigInt</a:t>
            </a:r>
            <a:r>
              <a:rPr lang="en-US" sz="6400" dirty="0"/>
              <a:t> &amp;a) const {        </a:t>
            </a:r>
            <a:r>
              <a:rPr lang="en-US" sz="6400" dirty="0" err="1"/>
              <a:t>BigInt</a:t>
            </a:r>
            <a:r>
              <a:rPr lang="en-US" sz="6400" dirty="0"/>
              <a:t> res = CUR;        int </a:t>
            </a:r>
            <a:r>
              <a:rPr lang="en-US" sz="6400" dirty="0" err="1"/>
              <a:t>idx</a:t>
            </a:r>
            <a:r>
              <a:rPr lang="en-US" sz="6400" dirty="0"/>
              <a:t> = 0, carry = 0;        while (</a:t>
            </a:r>
            <a:r>
              <a:rPr lang="en-US" sz="6400" dirty="0" err="1"/>
              <a:t>idx</a:t>
            </a:r>
            <a:r>
              <a:rPr lang="en-US" sz="6400" dirty="0"/>
              <a:t> &lt; </a:t>
            </a:r>
            <a:r>
              <a:rPr lang="en-US" sz="6400" dirty="0" err="1"/>
              <a:t>a.size</a:t>
            </a:r>
            <a:r>
              <a:rPr lang="en-US" sz="6400" dirty="0"/>
              <a:t>() || carry) {            if (</a:t>
            </a:r>
            <a:r>
              <a:rPr lang="en-US" sz="6400" dirty="0" err="1"/>
              <a:t>idx</a:t>
            </a:r>
            <a:r>
              <a:rPr lang="en-US" sz="6400" dirty="0"/>
              <a:t> &lt; </a:t>
            </a:r>
            <a:r>
              <a:rPr lang="en-US" sz="6400" dirty="0" err="1"/>
              <a:t>a.size</a:t>
            </a:r>
            <a:r>
              <a:rPr lang="en-US" sz="6400" dirty="0"/>
              <a:t>())                carry -= </a:t>
            </a:r>
            <a:r>
              <a:rPr lang="en-US" sz="6400" dirty="0" err="1"/>
              <a:t>a.v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];            if (</a:t>
            </a:r>
            <a:r>
              <a:rPr lang="en-US" sz="6400" dirty="0" err="1"/>
              <a:t>idx</a:t>
            </a:r>
            <a:r>
              <a:rPr lang="en-US" sz="6400" dirty="0"/>
              <a:t> == </a:t>
            </a:r>
            <a:r>
              <a:rPr lang="en-US" sz="6400" dirty="0" err="1"/>
              <a:t>res.size</a:t>
            </a:r>
            <a:r>
              <a:rPr lang="en-US" sz="6400" dirty="0"/>
              <a:t>())                </a:t>
            </a:r>
            <a:r>
              <a:rPr lang="en-US" sz="6400" dirty="0" err="1"/>
              <a:t>res.v.push_back</a:t>
            </a:r>
            <a:r>
              <a:rPr lang="en-US" sz="6400" dirty="0"/>
              <a:t>(0);           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+= carry;            carry =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/ BASE;            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-= carry * BASE;            while (</a:t>
            </a:r>
            <a:r>
              <a:rPr lang="en-US" sz="6400" dirty="0" err="1"/>
              <a:t>res.v</a:t>
            </a:r>
            <a:r>
              <a:rPr lang="en-US" sz="6400" dirty="0"/>
              <a:t>[</a:t>
            </a:r>
            <a:r>
              <a:rPr lang="en-US" sz="6400" dirty="0" err="1"/>
              <a:t>idx</a:t>
            </a:r>
            <a:r>
              <a:rPr lang="en-US" sz="6400" dirty="0"/>
              <a:t>] &lt; 0) {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45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1591-14F1-4527-AA82-2DBECE11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28C2-D4B7-4DD7-A89E-21F2709C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 err="1"/>
              <a:t>res.v</a:t>
            </a:r>
            <a:r>
              <a:rPr lang="en-US" sz="3200" dirty="0"/>
              <a:t>[</a:t>
            </a:r>
            <a:r>
              <a:rPr lang="en-US" sz="3200" dirty="0" err="1"/>
              <a:t>idx</a:t>
            </a:r>
            <a:r>
              <a:rPr lang="en-US" sz="3200" dirty="0"/>
              <a:t>] += BASE;                carry--;            }            </a:t>
            </a:r>
            <a:r>
              <a:rPr lang="en-US" sz="3200" dirty="0" err="1"/>
              <a:t>idx</a:t>
            </a:r>
            <a:r>
              <a:rPr lang="en-US" sz="3200" dirty="0"/>
              <a:t>++;        }        return res;    }    </a:t>
            </a:r>
            <a:r>
              <a:rPr lang="en-US" sz="3200" dirty="0" err="1"/>
              <a:t>BigInt</a:t>
            </a:r>
            <a:r>
              <a:rPr lang="en-US" sz="3200" dirty="0"/>
              <a:t> &amp;operator+=(const </a:t>
            </a:r>
            <a:r>
              <a:rPr lang="en-US" sz="3200" dirty="0" err="1"/>
              <a:t>BigInt</a:t>
            </a:r>
            <a:r>
              <a:rPr lang="en-US" sz="3200" dirty="0"/>
              <a:t> &amp;a) {        CUR = CUR + a;        return CUR;    }    /***************************multiply****************************/    </a:t>
            </a:r>
            <a:r>
              <a:rPr lang="en-US" sz="3200" dirty="0" err="1"/>
              <a:t>BigInt</a:t>
            </a:r>
            <a:r>
              <a:rPr lang="en-US" sz="3200" dirty="0"/>
              <a:t> operator*(const </a:t>
            </a:r>
            <a:r>
              <a:rPr lang="en-US" sz="3200" dirty="0" err="1"/>
              <a:t>BigInt</a:t>
            </a:r>
            <a:r>
              <a:rPr lang="en-US" sz="3200" dirty="0"/>
              <a:t> &amp;a) const {        </a:t>
            </a:r>
            <a:r>
              <a:rPr lang="en-US" sz="3200" dirty="0" err="1"/>
              <a:t>BigInt</a:t>
            </a:r>
            <a:r>
              <a:rPr lang="en-US" sz="3200" dirty="0"/>
              <a:t> res;        if (</a:t>
            </a:r>
            <a:r>
              <a:rPr lang="en-US" sz="3200" dirty="0" err="1"/>
              <a:t>CUR.zero</a:t>
            </a:r>
            <a:r>
              <a:rPr lang="en-US" sz="3200" dirty="0"/>
              <a:t>() || </a:t>
            </a:r>
            <a:r>
              <a:rPr lang="en-US" sz="3200" dirty="0" err="1"/>
              <a:t>a.zero</a:t>
            </a:r>
            <a:r>
              <a:rPr lang="en-US" sz="3200" dirty="0"/>
              <a:t>())            return res;        </a:t>
            </a:r>
            <a:r>
              <a:rPr lang="en-US" sz="3200" dirty="0" err="1"/>
              <a:t>res.v.resize</a:t>
            </a:r>
            <a:r>
              <a:rPr lang="en-US" sz="3200" dirty="0"/>
              <a:t>(size() + </a:t>
            </a:r>
            <a:r>
              <a:rPr lang="en-US" sz="3200" dirty="0" err="1"/>
              <a:t>a.size</a:t>
            </a:r>
            <a:r>
              <a:rPr lang="en-US" sz="3200" dirty="0"/>
              <a:t>());        for (int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size(); </a:t>
            </a:r>
            <a:r>
              <a:rPr lang="en-US" sz="3200" dirty="0" err="1"/>
              <a:t>i</a:t>
            </a:r>
            <a:r>
              <a:rPr lang="en-US" sz="3200" dirty="0"/>
              <a:t>++) {            if (v[</a:t>
            </a:r>
            <a:r>
              <a:rPr lang="en-US" sz="3200" dirty="0" err="1"/>
              <a:t>i</a:t>
            </a:r>
            <a:r>
              <a:rPr lang="en-US" sz="3200" dirty="0"/>
              <a:t>] == 0)                continue;            long </a:t>
            </a:r>
            <a:r>
              <a:rPr lang="en-US" sz="3200" dirty="0" err="1"/>
              <a:t>long</a:t>
            </a:r>
            <a:r>
              <a:rPr lang="en-US" sz="3200" dirty="0"/>
              <a:t> carry = 0;            for (int j = 0; carry || j &lt; </a:t>
            </a:r>
            <a:r>
              <a:rPr lang="en-US" sz="3200" dirty="0" err="1"/>
              <a:t>a.size</a:t>
            </a:r>
            <a:r>
              <a:rPr lang="en-US" sz="3200" dirty="0"/>
              <a:t>(); </a:t>
            </a:r>
            <a:r>
              <a:rPr lang="en-US" sz="3200" dirty="0" err="1"/>
              <a:t>j++</a:t>
            </a:r>
            <a:r>
              <a:rPr lang="en-US" sz="3200" dirty="0"/>
              <a:t>) {                carry += 1LL * v[</a:t>
            </a:r>
            <a:r>
              <a:rPr lang="en-US" sz="3200" dirty="0" err="1"/>
              <a:t>i</a:t>
            </a:r>
            <a:r>
              <a:rPr lang="en-US" sz="3200" dirty="0"/>
              <a:t>] * (j &lt; </a:t>
            </a:r>
            <a:r>
              <a:rPr lang="en-US" sz="3200" dirty="0" err="1"/>
              <a:t>a.size</a:t>
            </a:r>
            <a:r>
              <a:rPr lang="en-US" sz="3200" dirty="0"/>
              <a:t>() ? </a:t>
            </a:r>
            <a:r>
              <a:rPr lang="en-US" sz="3200" dirty="0" err="1"/>
              <a:t>a.v</a:t>
            </a:r>
            <a:r>
              <a:rPr lang="en-US" sz="3200" dirty="0"/>
              <a:t>[j] : 0);                while (</a:t>
            </a:r>
            <a:r>
              <a:rPr lang="en-US" sz="3200" dirty="0" err="1"/>
              <a:t>i</a:t>
            </a:r>
            <a:r>
              <a:rPr lang="en-US" sz="3200" dirty="0"/>
              <a:t> + j &gt;= </a:t>
            </a:r>
            <a:r>
              <a:rPr lang="en-US" sz="3200" dirty="0" err="1"/>
              <a:t>res.size</a:t>
            </a:r>
            <a:r>
              <a:rPr lang="en-US" sz="3200" dirty="0"/>
              <a:t>())                    </a:t>
            </a:r>
            <a:r>
              <a:rPr lang="en-US" sz="3200" dirty="0" err="1"/>
              <a:t>res.v.push_back</a:t>
            </a:r>
            <a:r>
              <a:rPr lang="en-US" sz="3200" dirty="0"/>
              <a:t>(0);                carry += </a:t>
            </a:r>
            <a:r>
              <a:rPr lang="en-US" sz="3200" dirty="0" err="1"/>
              <a:t>res.v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 + j];                </a:t>
            </a:r>
            <a:r>
              <a:rPr lang="en-US" sz="3200" dirty="0" err="1"/>
              <a:t>res.v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 + j] = carry % BASE;                carry /= BASE;            }        }        while (!</a:t>
            </a:r>
            <a:r>
              <a:rPr lang="en-US" sz="3200" dirty="0" err="1"/>
              <a:t>res.v.empty</a:t>
            </a:r>
            <a:r>
              <a:rPr lang="en-US" sz="3200" dirty="0"/>
              <a:t>() &amp;&amp; </a:t>
            </a:r>
            <a:r>
              <a:rPr lang="en-US" sz="3200" dirty="0" err="1"/>
              <a:t>res.v.back</a:t>
            </a:r>
            <a:r>
              <a:rPr lang="en-US" sz="3200" dirty="0"/>
              <a:t>() == 0)            </a:t>
            </a:r>
            <a:r>
              <a:rPr lang="en-US" sz="3200" dirty="0" err="1"/>
              <a:t>res.v.pop_back</a:t>
            </a:r>
            <a:r>
              <a:rPr lang="en-US" sz="3200" dirty="0"/>
              <a:t>();        return res;    }    </a:t>
            </a:r>
            <a:r>
              <a:rPr lang="en-US" sz="3200" dirty="0" err="1"/>
              <a:t>BigInt</a:t>
            </a:r>
            <a:r>
              <a:rPr lang="en-US" sz="3200" dirty="0"/>
              <a:t> &amp;operator*=(const </a:t>
            </a:r>
            <a:r>
              <a:rPr lang="en-US" sz="3200" dirty="0" err="1"/>
              <a:t>BigInt</a:t>
            </a:r>
            <a:r>
              <a:rPr lang="en-US" sz="3200" dirty="0"/>
              <a:t> &amp;a) {        CUR = CUR * a;        return CUR;    }    /*****************************Division****************************/    </a:t>
            </a:r>
            <a:r>
              <a:rPr lang="en-US" sz="3200" dirty="0" err="1"/>
              <a:t>BigInt</a:t>
            </a:r>
            <a:r>
              <a:rPr lang="en-US" sz="3200" dirty="0"/>
              <a:t> &amp;operator&gt;&gt;=(const int &amp;a) {        v = </a:t>
            </a:r>
            <a:r>
              <a:rPr lang="en-US" sz="3200" dirty="0" err="1"/>
              <a:t>v.substr</a:t>
            </a:r>
            <a:r>
              <a:rPr lang="en-US" sz="3200" dirty="0"/>
              <a:t>(a);        return CUR;    }    friend </a:t>
            </a:r>
            <a:r>
              <a:rPr lang="en-US" sz="3200" dirty="0" err="1"/>
              <a:t>ostream</a:t>
            </a:r>
            <a:r>
              <a:rPr lang="en-US" sz="3200" dirty="0"/>
              <a:t> &amp;operator&lt;&lt;(</a:t>
            </a:r>
            <a:r>
              <a:rPr lang="en-US" sz="3200" dirty="0" err="1"/>
              <a:t>ostream</a:t>
            </a:r>
            <a:r>
              <a:rPr lang="en-US" sz="3200" dirty="0"/>
              <a:t> &amp;out, const </a:t>
            </a:r>
            <a:r>
              <a:rPr lang="en-US" sz="3200" dirty="0" err="1"/>
              <a:t>BigInt</a:t>
            </a:r>
            <a:r>
              <a:rPr lang="en-US" sz="3200" dirty="0"/>
              <a:t> &amp;a) {        out &lt;&lt; (</a:t>
            </a:r>
            <a:r>
              <a:rPr lang="en-US" sz="3200" dirty="0" err="1"/>
              <a:t>a.zero</a:t>
            </a:r>
            <a:r>
              <a:rPr lang="en-US" sz="3200" dirty="0"/>
              <a:t>() ? 0 : </a:t>
            </a:r>
            <a:r>
              <a:rPr lang="en-US" sz="3200" dirty="0" err="1"/>
              <a:t>a.v.back</a:t>
            </a:r>
            <a:r>
              <a:rPr lang="en-US" sz="3200" dirty="0"/>
              <a:t>());        for (int </a:t>
            </a:r>
            <a:r>
              <a:rPr lang="en-US" sz="3200" dirty="0" err="1"/>
              <a:t>i</a:t>
            </a:r>
            <a:r>
              <a:rPr lang="en-US" sz="3200" dirty="0"/>
              <a:t> = (int) </a:t>
            </a:r>
            <a:r>
              <a:rPr lang="en-US" sz="3200" dirty="0" err="1"/>
              <a:t>a.v.size</a:t>
            </a:r>
            <a:r>
              <a:rPr lang="en-US" sz="3200" dirty="0"/>
              <a:t>() - 2; </a:t>
            </a:r>
            <a:r>
              <a:rPr lang="en-US" sz="3200" dirty="0" err="1"/>
              <a:t>i</a:t>
            </a:r>
            <a:r>
              <a:rPr lang="en-US" sz="3200" dirty="0"/>
              <a:t> &gt;= 0; </a:t>
            </a:r>
            <a:r>
              <a:rPr lang="en-US" sz="3200" dirty="0" err="1"/>
              <a:t>i</a:t>
            </a:r>
            <a:r>
              <a:rPr lang="en-US" sz="3200" dirty="0"/>
              <a:t>--)            out &lt;&lt; (int) </a:t>
            </a:r>
            <a:r>
              <a:rPr lang="en-US" sz="3200" dirty="0" err="1"/>
              <a:t>a.v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];        return out;    }#undef CUR};string </a:t>
            </a:r>
            <a:r>
              <a:rPr lang="en-US" sz="3200" dirty="0" err="1"/>
              <a:t>convert_to_binary</a:t>
            </a:r>
            <a:r>
              <a:rPr lang="en-US" sz="3200" dirty="0"/>
              <a:t>(char </a:t>
            </a:r>
            <a:r>
              <a:rPr lang="en-US" sz="3200" dirty="0" err="1"/>
              <a:t>ch</a:t>
            </a:r>
            <a:r>
              <a:rPr lang="en-US" sz="3200" dirty="0"/>
              <a:t>, int </a:t>
            </a:r>
            <a:r>
              <a:rPr lang="en-US" sz="3200" dirty="0" err="1"/>
              <a:t>len</a:t>
            </a:r>
            <a:r>
              <a:rPr lang="en-US" sz="3200" dirty="0"/>
              <a:t>) {    string res;    for (int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len</a:t>
            </a:r>
            <a:r>
              <a:rPr lang="en-US" sz="3200" dirty="0"/>
              <a:t>; </a:t>
            </a:r>
            <a:r>
              <a:rPr lang="en-US" sz="3200" dirty="0" err="1"/>
              <a:t>i</a:t>
            </a:r>
            <a:r>
              <a:rPr lang="en-US" sz="3200" dirty="0"/>
              <a:t>++) {        res = char((</a:t>
            </a:r>
            <a:r>
              <a:rPr lang="en-US" sz="3200" dirty="0" err="1"/>
              <a:t>ch</a:t>
            </a:r>
            <a:r>
              <a:rPr lang="en-US" sz="3200" dirty="0"/>
              <a:t> &amp; 1)) + res;        </a:t>
            </a:r>
            <a:r>
              <a:rPr lang="en-US" sz="3200" dirty="0" err="1"/>
              <a:t>ch</a:t>
            </a:r>
            <a:r>
              <a:rPr lang="en-US" sz="3200" dirty="0"/>
              <a:t> /= 2;    }    return res;}string </a:t>
            </a:r>
            <a:r>
              <a:rPr lang="en-US" sz="3200" dirty="0" err="1"/>
              <a:t>convert_to_binary</a:t>
            </a:r>
            <a:r>
              <a:rPr lang="en-US" sz="3200" dirty="0"/>
              <a:t>(string s, int </a:t>
            </a:r>
            <a:r>
              <a:rPr lang="en-US" sz="3200" dirty="0" err="1"/>
              <a:t>bits_per_char</a:t>
            </a:r>
            <a:r>
              <a:rPr lang="en-US" sz="3200" dirty="0"/>
              <a:t>) {    string res;    for (char </a:t>
            </a:r>
            <a:r>
              <a:rPr lang="en-US" sz="3200" dirty="0" err="1"/>
              <a:t>ch</a:t>
            </a:r>
            <a:r>
              <a:rPr lang="en-US" sz="3200" dirty="0"/>
              <a:t>: s) {        res += </a:t>
            </a:r>
            <a:r>
              <a:rPr lang="en-US" sz="3200" dirty="0" err="1"/>
              <a:t>convert_to_binary</a:t>
            </a:r>
            <a:r>
              <a:rPr lang="en-US" sz="3200" dirty="0"/>
              <a:t>(</a:t>
            </a:r>
            <a:r>
              <a:rPr lang="en-US" sz="3200" dirty="0" err="1"/>
              <a:t>ch</a:t>
            </a:r>
            <a:r>
              <a:rPr lang="en-US" sz="3200" dirty="0"/>
              <a:t>, </a:t>
            </a:r>
            <a:r>
              <a:rPr lang="en-US" sz="3200" dirty="0" err="1"/>
              <a:t>bits_per_char</a:t>
            </a:r>
            <a:r>
              <a:rPr lang="en-US" sz="3200" dirty="0"/>
              <a:t>);    }    return res;}string </a:t>
            </a:r>
            <a:r>
              <a:rPr lang="en-US" sz="3200" dirty="0" err="1"/>
              <a:t>convert_to_binary</a:t>
            </a:r>
            <a:r>
              <a:rPr lang="en-US" sz="3200" dirty="0"/>
              <a:t>(int x) {    string res;    while (x &gt; 0) {        res = char(x &amp; 1) + res;        x &gt;&gt;= 1;    }    return res;}int main() {    string s;    int mod;    while (</a:t>
            </a:r>
            <a:r>
              <a:rPr lang="en-US" sz="3200" dirty="0" err="1"/>
              <a:t>cin</a:t>
            </a:r>
            <a:r>
              <a:rPr lang="en-US" sz="3200" dirty="0"/>
              <a:t> &gt;&gt; s &gt;&gt; mod) {        string bin = </a:t>
            </a:r>
            <a:r>
              <a:rPr lang="en-US" sz="3200" dirty="0" err="1"/>
              <a:t>convert_to_binary</a:t>
            </a:r>
            <a:r>
              <a:rPr lang="en-US" sz="3200" dirty="0"/>
              <a:t>(s, 8);        string </a:t>
            </a:r>
            <a:r>
              <a:rPr lang="en-US" sz="3200" dirty="0" err="1"/>
              <a:t>binmod</a:t>
            </a:r>
            <a:r>
              <a:rPr lang="en-US" sz="3200" dirty="0"/>
              <a:t> = </a:t>
            </a:r>
            <a:r>
              <a:rPr lang="en-US" sz="3200" dirty="0" err="1"/>
              <a:t>convert_to_binary</a:t>
            </a:r>
            <a:r>
              <a:rPr lang="en-US" sz="3200" dirty="0"/>
              <a:t>(mod);        </a:t>
            </a:r>
            <a:r>
              <a:rPr lang="en-US" sz="3200" dirty="0" err="1"/>
              <a:t>BigInt</a:t>
            </a:r>
            <a:r>
              <a:rPr lang="en-US" sz="3200" dirty="0"/>
              <a:t> MOD(</a:t>
            </a:r>
            <a:r>
              <a:rPr lang="en-US" sz="3200" dirty="0" err="1"/>
              <a:t>binmod</a:t>
            </a:r>
            <a:r>
              <a:rPr lang="en-US" sz="3200" dirty="0"/>
              <a:t>), target(bin);        </a:t>
            </a:r>
            <a:r>
              <a:rPr lang="en-US" sz="3200" dirty="0" err="1"/>
              <a:t>BigInt</a:t>
            </a:r>
            <a:r>
              <a:rPr lang="en-US" sz="3200" dirty="0"/>
              <a:t> </a:t>
            </a:r>
            <a:r>
              <a:rPr lang="en-US" sz="3200" dirty="0" err="1"/>
              <a:t>st</a:t>
            </a:r>
            <a:r>
              <a:rPr lang="en-US" sz="3200" dirty="0"/>
              <a:t> = 1, ed(bin), </a:t>
            </a:r>
            <a:r>
              <a:rPr lang="en-US" sz="3200" dirty="0" err="1"/>
              <a:t>ans</a:t>
            </a:r>
            <a:r>
              <a:rPr lang="en-US" sz="3200" dirty="0"/>
              <a:t> = 0;        while (</a:t>
            </a:r>
            <a:r>
              <a:rPr lang="en-US" sz="3200" dirty="0" err="1"/>
              <a:t>st</a:t>
            </a:r>
            <a:r>
              <a:rPr lang="en-US" sz="3200" dirty="0"/>
              <a:t> &lt;= ed) {            </a:t>
            </a:r>
            <a:r>
              <a:rPr lang="en-US" sz="3200" dirty="0" err="1"/>
              <a:t>BigInt</a:t>
            </a:r>
            <a:r>
              <a:rPr lang="en-US" sz="3200" dirty="0"/>
              <a:t> md = </a:t>
            </a:r>
            <a:r>
              <a:rPr lang="en-US" sz="3200" dirty="0" err="1"/>
              <a:t>st</a:t>
            </a:r>
            <a:r>
              <a:rPr lang="en-US" sz="3200" dirty="0"/>
              <a:t> + ed;            md &gt;&gt;= 1;            if (md * MOD &lt;= target) {                </a:t>
            </a:r>
            <a:r>
              <a:rPr lang="en-US" sz="3200" dirty="0" err="1"/>
              <a:t>ans</a:t>
            </a:r>
            <a:r>
              <a:rPr lang="en-US" sz="3200" dirty="0"/>
              <a:t> = md;                </a:t>
            </a:r>
            <a:r>
              <a:rPr lang="en-US" sz="3200" dirty="0" err="1"/>
              <a:t>st</a:t>
            </a:r>
            <a:r>
              <a:rPr lang="en-US" sz="3200" dirty="0"/>
              <a:t> = md + 1;            } else                ed = md - 1;        }        </a:t>
            </a:r>
            <a:r>
              <a:rPr lang="en-US" sz="3200" dirty="0" err="1"/>
              <a:t>BigInt</a:t>
            </a:r>
            <a:r>
              <a:rPr lang="en-US" sz="3200" dirty="0"/>
              <a:t> res = target - </a:t>
            </a:r>
            <a:r>
              <a:rPr lang="en-US" sz="3200" dirty="0" err="1"/>
              <a:t>ans</a:t>
            </a:r>
            <a:r>
              <a:rPr lang="en-US" sz="3200" dirty="0"/>
              <a:t> * MOD;        int out = 0;        for (int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res.size</a:t>
            </a:r>
            <a:r>
              <a:rPr lang="en-US" sz="3200" dirty="0"/>
              <a:t>(); </a:t>
            </a:r>
            <a:r>
              <a:rPr lang="en-US" sz="3200" dirty="0" err="1"/>
              <a:t>i</a:t>
            </a:r>
            <a:r>
              <a:rPr lang="en-US" sz="3200" dirty="0"/>
              <a:t>++) {            out += (1 &lt;&lt; </a:t>
            </a:r>
            <a:r>
              <a:rPr lang="en-US" sz="3200" dirty="0" err="1"/>
              <a:t>i</a:t>
            </a:r>
            <a:r>
              <a:rPr lang="en-US" sz="3200" dirty="0"/>
              <a:t>) * </a:t>
            </a:r>
            <a:r>
              <a:rPr lang="en-US" sz="3200" dirty="0" err="1"/>
              <a:t>res.v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];        }        </a:t>
            </a:r>
            <a:r>
              <a:rPr lang="en-US" sz="3200" dirty="0" err="1"/>
              <a:t>cout</a:t>
            </a:r>
            <a:r>
              <a:rPr lang="en-US" sz="3200" dirty="0"/>
              <a:t> &lt;&lt; out &lt;&lt; </a:t>
            </a:r>
            <a:r>
              <a:rPr lang="en-US" sz="3200" dirty="0" err="1"/>
              <a:t>endl</a:t>
            </a:r>
            <a:r>
              <a:rPr lang="en-US" sz="3200" dirty="0"/>
              <a:t>; 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F4E5-A3A5-482E-A5B9-33662920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4D27-CF0C-4062-9AA5-1884AA6B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Link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ar-EG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https://github.com/ramymonazaa/SuperMarket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6CCF-C8E7-43D0-8593-09DD6436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Team Member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CC7E-6FDF-478A-8276-22728663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dirty="0"/>
              <a:t>رامي منازع علام</a:t>
            </a:r>
            <a:r>
              <a:rPr lang="en-US" dirty="0"/>
              <a:t> (IT)</a:t>
            </a:r>
            <a:endParaRPr lang="ar-SA" dirty="0"/>
          </a:p>
          <a:p>
            <a:pPr marL="0" indent="0" algn="r" rtl="1">
              <a:buNone/>
            </a:pPr>
            <a:r>
              <a:rPr lang="ar-SA" dirty="0"/>
              <a:t>يوسف السيد  يوسف</a:t>
            </a:r>
            <a:r>
              <a:rPr lang="en-US" dirty="0"/>
              <a:t> (CS3)</a:t>
            </a:r>
            <a:endParaRPr lang="ar-SA" dirty="0"/>
          </a:p>
          <a:p>
            <a:pPr marL="0" indent="0" algn="r" rtl="1">
              <a:buNone/>
            </a:pPr>
            <a:r>
              <a:rPr lang="ar-SA" dirty="0"/>
              <a:t>محمود محمد ابوضيف</a:t>
            </a:r>
            <a:r>
              <a:rPr lang="en-US" dirty="0"/>
              <a:t> (IT)</a:t>
            </a:r>
            <a:endParaRPr lang="ar-SA" dirty="0"/>
          </a:p>
          <a:p>
            <a:pPr marL="0" indent="0" algn="r" rtl="1">
              <a:buNone/>
            </a:pPr>
            <a:r>
              <a:rPr lang="ar-SA" dirty="0"/>
              <a:t>يوسف احمد نجاح</a:t>
            </a:r>
            <a:r>
              <a:rPr lang="en-US" dirty="0"/>
              <a:t>(CS3)</a:t>
            </a:r>
            <a:endParaRPr lang="ar-SA" dirty="0"/>
          </a:p>
          <a:p>
            <a:pPr marL="0" indent="0" algn="r" rtl="1">
              <a:buNone/>
            </a:pPr>
            <a:r>
              <a:rPr lang="ar-SA" dirty="0"/>
              <a:t>المختار</a:t>
            </a:r>
            <a:r>
              <a:rPr lang="en-US" dirty="0"/>
              <a:t> </a:t>
            </a:r>
            <a:r>
              <a:rPr lang="ar-SA" dirty="0"/>
              <a:t>احمد عبدالغني</a:t>
            </a:r>
            <a:r>
              <a:rPr lang="en-US" dirty="0"/>
              <a:t> (IT)</a:t>
            </a:r>
            <a:endParaRPr lang="ar-SA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6AFA-8206-4EA4-BEF3-D67BFAB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B3EC-6C95-409A-80E6-41C6C102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9192-5A05-41AC-99B7-5DAF3299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D138-FD4F-4E7B-8210-DB82CFC4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Contains 10 shapes. The basic form has one option to log in as an User, and this can be done with a username and password.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When entering as an user, customers can sell, add, delete or modify a product, add suppliers, buy from them, and review invoices.</a:t>
            </a:r>
          </a:p>
          <a:p>
            <a:r>
              <a:rPr lang="en-US" dirty="0"/>
              <a:t>The second form contains the basic data of the supermarket, through which it is possible to perform all the above-mentioned powers and exit from the program.</a:t>
            </a:r>
          </a:p>
        </p:txBody>
      </p:sp>
    </p:spTree>
    <p:extLst>
      <p:ext uri="{BB962C8B-B14F-4D97-AF65-F5344CB8AC3E}">
        <p14:creationId xmlns:p14="http://schemas.microsoft.com/office/powerpoint/2010/main" val="3722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Login form requires name and  password.</a:t>
            </a:r>
          </a:p>
          <a:p>
            <a:r>
              <a:rPr lang="en-US" altLang="en-US" sz="2400" dirty="0"/>
              <a:t>The second form contains the basic data of the </a:t>
            </a:r>
            <a:r>
              <a:rPr lang="en-US" altLang="en-US" sz="2400" dirty="0" err="1"/>
              <a:t>supermarkrt</a:t>
            </a:r>
            <a:r>
              <a:rPr lang="en-US" altLang="en-US" sz="2400" dirty="0"/>
              <a:t>, through which one can enter the other forms.</a:t>
            </a:r>
          </a:p>
          <a:p>
            <a:r>
              <a:rPr lang="en-US" altLang="en-US" sz="2400" dirty="0"/>
              <a:t>Reports form</a:t>
            </a:r>
          </a:p>
          <a:p>
            <a:r>
              <a:rPr lang="en-US" altLang="en-US" sz="2400" dirty="0"/>
              <a:t>Add product form</a:t>
            </a:r>
          </a:p>
          <a:p>
            <a:r>
              <a:rPr lang="en-US" altLang="en-US" sz="2400" dirty="0"/>
              <a:t>Add employee form</a:t>
            </a:r>
          </a:p>
          <a:p>
            <a:r>
              <a:rPr lang="en-US" altLang="en-US" sz="2400" dirty="0"/>
              <a:t>product list form</a:t>
            </a:r>
          </a:p>
          <a:p>
            <a:r>
              <a:rPr lang="en-US" altLang="en-US" sz="2400" dirty="0"/>
              <a:t>sales bill form</a:t>
            </a:r>
          </a:p>
          <a:p>
            <a:r>
              <a:rPr lang="en-US" altLang="en-US" sz="2400" dirty="0"/>
              <a:t>purchase bill form</a:t>
            </a:r>
          </a:p>
          <a:p>
            <a:r>
              <a:rPr lang="en-US" altLang="en-US" sz="2400" dirty="0"/>
              <a:t>Suppliers form</a:t>
            </a:r>
          </a:p>
          <a:p>
            <a:r>
              <a:rPr lang="en-US" altLang="en-US" sz="2400" dirty="0"/>
              <a:t>Customers form</a:t>
            </a:r>
          </a:p>
        </p:txBody>
      </p:sp>
    </p:spTree>
    <p:extLst>
      <p:ext uri="{BB962C8B-B14F-4D97-AF65-F5344CB8AC3E}">
        <p14:creationId xmlns:p14="http://schemas.microsoft.com/office/powerpoint/2010/main" val="14252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076-C20D-4603-A816-B187D4D2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Login form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489ADE-FE36-4958-BFF4-49F2C688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Login form requires name and  password</a:t>
            </a:r>
          </a:p>
          <a:p>
            <a:pPr marL="0" indent="0">
              <a:buNone/>
            </a:pPr>
            <a:r>
              <a:rPr lang="en-US" altLang="en-US" sz="3200" dirty="0"/>
              <a:t>To access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12834F-BDF8-4196-9C4A-421072F54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0" y="1882006"/>
            <a:ext cx="5014395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B1FA-E489-43C7-8398-B1582608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6C87-3366-4FAD-8A58-76CF585D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It is possible to access the rest of the forms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80ACD77-7DAB-4EC4-A9C8-315F0E77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0" y="2893922"/>
            <a:ext cx="6578354" cy="35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F1C-DC97-402E-A257-152F2600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List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B617-913B-4CA1-8FC9-D7FB29E9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search for products by name, type or Id, modify and delete product data, and can access the add product form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4C1379-D83F-4B7C-A98B-71688B67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" y="2361547"/>
            <a:ext cx="8513686" cy="37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994B-8953-40AA-AED4-768DE080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41B8-D8D1-4BA5-9BEB-F54706EE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add new product data, save it, and access a Product List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A1CD7-007A-4E1F-A051-416A0737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3" y="3142695"/>
            <a:ext cx="6850974" cy="30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-r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-right.potx" id="{FB26B7D5-CBDD-442F-ACE0-A46FFAEF85BD}" vid="{08E0A43C-0BE2-41AD-A42A-0E120647C4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511256686</Template>
  <TotalTime>745</TotalTime>
  <Words>1591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Comic Sans MS</vt:lpstr>
      <vt:lpstr>Sans Condensed</vt:lpstr>
      <vt:lpstr>white-right</vt:lpstr>
      <vt:lpstr>It is a system for managing and saving all hotel data</vt:lpstr>
      <vt:lpstr>Team Member</vt:lpstr>
      <vt:lpstr>Project erd</vt:lpstr>
      <vt:lpstr>Project Description</vt:lpstr>
      <vt:lpstr>Project Forms</vt:lpstr>
      <vt:lpstr>Login form</vt:lpstr>
      <vt:lpstr>Main form</vt:lpstr>
      <vt:lpstr>Products List form</vt:lpstr>
      <vt:lpstr>Add Product form</vt:lpstr>
      <vt:lpstr>purchase bill form</vt:lpstr>
      <vt:lpstr>sales bill form</vt:lpstr>
      <vt:lpstr>Reports form</vt:lpstr>
      <vt:lpstr>Add New User form</vt:lpstr>
      <vt:lpstr>Suppliers form</vt:lpstr>
      <vt:lpstr>Customers 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a system for managing and saving all hotel data</dc:title>
  <dc:subject>PowerPoint Templates</dc:subject>
  <dc:creator>Elmoktar 20367868</dc:creator>
  <cp:lastModifiedBy>Ramy 18321775</cp:lastModifiedBy>
  <cp:revision>3</cp:revision>
  <dcterms:created xsi:type="dcterms:W3CDTF">2022-01-03T18:48:31Z</dcterms:created>
  <dcterms:modified xsi:type="dcterms:W3CDTF">2022-01-04T07:43:18Z</dcterms:modified>
  <cp:category>On-demand Templates</cp:category>
</cp:coreProperties>
</file>