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6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y 18321775" userId="4f7055c0-5f5a-4bbb-bd1c-ccf9c69a818f" providerId="ADAL" clId="{4442BFFC-8F64-4B6F-9E1C-0B3E77103517}"/>
    <pc:docChg chg="custSel modSld">
      <pc:chgData name="Ramy 18321775" userId="4f7055c0-5f5a-4bbb-bd1c-ccf9c69a818f" providerId="ADAL" clId="{4442BFFC-8F64-4B6F-9E1C-0B3E77103517}" dt="2025-03-13T20:22:17.351" v="50" actId="27636"/>
      <pc:docMkLst>
        <pc:docMk/>
      </pc:docMkLst>
      <pc:sldChg chg="modSp mod">
        <pc:chgData name="Ramy 18321775" userId="4f7055c0-5f5a-4bbb-bd1c-ccf9c69a818f" providerId="ADAL" clId="{4442BFFC-8F64-4B6F-9E1C-0B3E77103517}" dt="2025-03-13T20:22:17.351" v="50" actId="27636"/>
        <pc:sldMkLst>
          <pc:docMk/>
          <pc:sldMk cId="3252302328" sldId="258"/>
        </pc:sldMkLst>
        <pc:spChg chg="mod">
          <ac:chgData name="Ramy 18321775" userId="4f7055c0-5f5a-4bbb-bd1c-ccf9c69a818f" providerId="ADAL" clId="{4442BFFC-8F64-4B6F-9E1C-0B3E77103517}" dt="2025-03-13T20:22:17.351" v="50" actId="27636"/>
          <ac:spMkLst>
            <pc:docMk/>
            <pc:sldMk cId="3252302328" sldId="258"/>
            <ac:spMk id="3" creationId="{312440A1-3B44-EB33-3014-DA2AF3C6ECF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3/13/2025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232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891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79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47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431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033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10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1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63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3/13/2025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98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0416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380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45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61B2F0-37E6-1FC6-0E63-1D3F0EAF1CD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5000"/>
          </a:blip>
          <a:srcRect t="196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C59301-CE00-73DE-4E46-BEF7874B1D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>
            <a:normAutofit/>
          </a:bodyPr>
          <a:lstStyle/>
          <a:p>
            <a:r>
              <a:rPr lang="en-US" dirty="0"/>
              <a:t>RC4 cipher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346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19D77-C753-CEF8-F17E-C60492B0A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7BEEE-DDF4-7845-1B71-5039D5A6F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</a:t>
            </a:r>
          </a:p>
          <a:p>
            <a:r>
              <a:rPr lang="en-US" dirty="0"/>
              <a:t>Plaintext/Ciphertext</a:t>
            </a:r>
          </a:p>
        </p:txBody>
      </p:sp>
    </p:spTree>
    <p:extLst>
      <p:ext uri="{BB962C8B-B14F-4D97-AF65-F5344CB8AC3E}">
        <p14:creationId xmlns:p14="http://schemas.microsoft.com/office/powerpoint/2010/main" val="201803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3A6D-C88B-B228-C98F-0305AE00A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440A1-3B44-EB33-3014-DA2AF3C6E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RC4 mainly consists of 4 steps:</a:t>
            </a:r>
          </a:p>
          <a:p>
            <a:r>
              <a:rPr lang="en-US" dirty="0"/>
              <a:t>Encode the text and </a:t>
            </a:r>
            <a:r>
              <a:rPr lang="en-US"/>
              <a:t>the key</a:t>
            </a:r>
            <a:endParaRPr lang="en-US" dirty="0"/>
          </a:p>
          <a:p>
            <a:r>
              <a:rPr lang="en-US" dirty="0"/>
              <a:t>KSA keys scheduling algorithm:</a:t>
            </a:r>
          </a:p>
          <a:p>
            <a:pPr lvl="1"/>
            <a:r>
              <a:rPr lang="en-US" dirty="0"/>
              <a:t>Initialize S pox permutation </a:t>
            </a:r>
          </a:p>
          <a:p>
            <a:pPr lvl="1"/>
            <a:r>
              <a:rPr lang="en-US" dirty="0"/>
              <a:t>Initialize T list from the key</a:t>
            </a:r>
          </a:p>
          <a:p>
            <a:pPr lvl="1"/>
            <a:r>
              <a:rPr lang="en-US" dirty="0"/>
              <a:t>Update S according to T</a:t>
            </a:r>
          </a:p>
          <a:p>
            <a:r>
              <a:rPr lang="en-US" dirty="0"/>
              <a:t>PCGA </a:t>
            </a:r>
            <a:r>
              <a:rPr lang="en-US" dirty="0" err="1"/>
              <a:t>pusodo</a:t>
            </a:r>
            <a:r>
              <a:rPr lang="en-US" dirty="0"/>
              <a:t> code generation algorithm:</a:t>
            </a:r>
          </a:p>
          <a:p>
            <a:pPr lvl="1"/>
            <a:r>
              <a:rPr lang="en-US" dirty="0"/>
              <a:t>Generate keystream of text’s length from S</a:t>
            </a:r>
          </a:p>
          <a:p>
            <a:r>
              <a:rPr lang="en-US" dirty="0" err="1"/>
              <a:t>Xor</a:t>
            </a:r>
            <a:r>
              <a:rPr lang="en-US" dirty="0"/>
              <a:t> between the text and keystream</a:t>
            </a:r>
          </a:p>
          <a:p>
            <a:r>
              <a:rPr lang="en-US" dirty="0"/>
              <a:t>Return result</a:t>
            </a:r>
          </a:p>
        </p:txBody>
      </p:sp>
    </p:spTree>
    <p:extLst>
      <p:ext uri="{BB962C8B-B14F-4D97-AF65-F5344CB8AC3E}">
        <p14:creationId xmlns:p14="http://schemas.microsoft.com/office/powerpoint/2010/main" val="32523023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Century Gothic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63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Century Gothic</vt:lpstr>
      <vt:lpstr>Garamond</vt:lpstr>
      <vt:lpstr>Gill Sans MT</vt:lpstr>
      <vt:lpstr>SavonVTI</vt:lpstr>
      <vt:lpstr>RC4 cipher</vt:lpstr>
      <vt:lpstr>Structure</vt:lpstr>
      <vt:lpstr>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Ramy 18321775</dc:creator>
  <cp:lastModifiedBy>Ramy 18321775</cp:lastModifiedBy>
  <cp:revision>2</cp:revision>
  <dcterms:created xsi:type="dcterms:W3CDTF">2025-03-07T11:21:28Z</dcterms:created>
  <dcterms:modified xsi:type="dcterms:W3CDTF">2025-03-13T20:22:22Z</dcterms:modified>
</cp:coreProperties>
</file>