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y 18321775" userId="4f7055c0-5f5a-4bbb-bd1c-ccf9c69a818f" providerId="ADAL" clId="{FB7C1F6A-036D-45D5-9F5F-AF0243FE3DEA}"/>
    <pc:docChg chg="custSel addSld modSld">
      <pc:chgData name="Ramy 18321775" userId="4f7055c0-5f5a-4bbb-bd1c-ccf9c69a818f" providerId="ADAL" clId="{FB7C1F6A-036D-45D5-9F5F-AF0243FE3DEA}" dt="2025-04-19T21:19:00.243" v="21" actId="478"/>
      <pc:docMkLst>
        <pc:docMk/>
      </pc:docMkLst>
      <pc:sldChg chg="delSp modSp new mod">
        <pc:chgData name="Ramy 18321775" userId="4f7055c0-5f5a-4bbb-bd1c-ccf9c69a818f" providerId="ADAL" clId="{FB7C1F6A-036D-45D5-9F5F-AF0243FE3DEA}" dt="2025-04-19T21:19:00.243" v="21" actId="478"/>
        <pc:sldMkLst>
          <pc:docMk/>
          <pc:sldMk cId="2513340822" sldId="256"/>
        </pc:sldMkLst>
        <pc:spChg chg="mod">
          <ac:chgData name="Ramy 18321775" userId="4f7055c0-5f5a-4bbb-bd1c-ccf9c69a818f" providerId="ADAL" clId="{FB7C1F6A-036D-45D5-9F5F-AF0243FE3DEA}" dt="2025-04-19T21:18:56.426" v="20" actId="20577"/>
          <ac:spMkLst>
            <pc:docMk/>
            <pc:sldMk cId="2513340822" sldId="256"/>
            <ac:spMk id="2" creationId="{A8438F0D-FE5E-E242-623A-B581F18D02D9}"/>
          </ac:spMkLst>
        </pc:spChg>
        <pc:spChg chg="del">
          <ac:chgData name="Ramy 18321775" userId="4f7055c0-5f5a-4bbb-bd1c-ccf9c69a818f" providerId="ADAL" clId="{FB7C1F6A-036D-45D5-9F5F-AF0243FE3DEA}" dt="2025-04-19T21:19:00.243" v="21" actId="478"/>
          <ac:spMkLst>
            <pc:docMk/>
            <pc:sldMk cId="2513340822" sldId="256"/>
            <ac:spMk id="3" creationId="{73C214BB-E81E-67D0-8237-1454932A8EA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3F70-FF19-41C2-897C-D9E5596EDA26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E4EF-CEF0-4CE2-8110-D26590754F7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875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3F70-FF19-41C2-897C-D9E5596EDA26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E4EF-CEF0-4CE2-8110-D26590754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43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3F70-FF19-41C2-897C-D9E5596EDA26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E4EF-CEF0-4CE2-8110-D26590754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333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3F70-FF19-41C2-897C-D9E5596EDA26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E4EF-CEF0-4CE2-8110-D26590754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49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3F70-FF19-41C2-897C-D9E5596EDA26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E4EF-CEF0-4CE2-8110-D26590754F7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144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3F70-FF19-41C2-897C-D9E5596EDA26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E4EF-CEF0-4CE2-8110-D26590754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00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3F70-FF19-41C2-897C-D9E5596EDA26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E4EF-CEF0-4CE2-8110-D26590754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81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3F70-FF19-41C2-897C-D9E5596EDA26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E4EF-CEF0-4CE2-8110-D26590754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39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3F70-FF19-41C2-897C-D9E5596EDA26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E4EF-CEF0-4CE2-8110-D26590754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76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EB3F70-FF19-41C2-897C-D9E5596EDA26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67BE4EF-CEF0-4CE2-8110-D26590754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54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3F70-FF19-41C2-897C-D9E5596EDA26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E4EF-CEF0-4CE2-8110-D26590754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31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EB3F70-FF19-41C2-897C-D9E5596EDA26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67BE4EF-CEF0-4CE2-8110-D26590754F7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412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38F0D-FE5E-E242-623A-B581F18D02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MD5 cipher</a:t>
            </a:r>
          </a:p>
        </p:txBody>
      </p:sp>
    </p:spTree>
    <p:extLst>
      <p:ext uri="{BB962C8B-B14F-4D97-AF65-F5344CB8AC3E}">
        <p14:creationId xmlns:p14="http://schemas.microsoft.com/office/powerpoint/2010/main" val="2513340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7D76-FD3C-73F8-8585-BF57D2807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diagram</a:t>
            </a:r>
          </a:p>
        </p:txBody>
      </p:sp>
      <p:pic>
        <p:nvPicPr>
          <p:cNvPr id="3074" name="Picture 2" descr="Generated image">
            <a:extLst>
              <a:ext uri="{FF2B5EF4-FFF2-40B4-BE49-F238E27FC236}">
                <a16:creationId xmlns:a16="http://schemas.microsoft.com/office/drawing/2014/main" id="{6469394B-B640-9E36-FC6B-35858373465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159" y="1737360"/>
            <a:ext cx="6222124" cy="4705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4032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C0971-8425-BA38-EFD2-48F7C2B4A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MD5 Algorithm - Step by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0FB9B-37E6-3C90-E93B-5338FA98F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MD5 algorithm is a widely used cryptographic hash function that produces a 128-bit (16-byte) hash value. It is commonly used to verify data integrity. Below are the key steps involved in the MD5 algorithm</a:t>
            </a:r>
          </a:p>
        </p:txBody>
      </p:sp>
    </p:spTree>
    <p:extLst>
      <p:ext uri="{BB962C8B-B14F-4D97-AF65-F5344CB8AC3E}">
        <p14:creationId xmlns:p14="http://schemas.microsoft.com/office/powerpoint/2010/main" val="2056592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18477-8A03-0BC0-45E2-08842FD9A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of the MD5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5D7FE-786F-B8AF-92F8-11711C374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rtl="0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1. Padding: The input message is padded so that its length is 448 modulo 512. Padding is always performed, even if the message is already 448 mod 512 bits long. A single '1' bit is added, followed by the necessary number of '0' bits.</a:t>
            </a:r>
          </a:p>
          <a:p>
            <a:pPr marL="342900" marR="0" lvl="0" indent="-342900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2. Append Length: A 64-bit representation of the original message length is appended to the result of step 1. The resulting message length is now a multiple of 512 bits.</a:t>
            </a:r>
          </a:p>
          <a:p>
            <a:pPr marL="342900" marR="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3. Initialize MD Buffer: Four 32-bit variables (A, B, C, D) are initialized with specific constants: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   A = 0x67452301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   B = 0xefcdab89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   C = 0x98badcfe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   D = 0x10325476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222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C3C79-B6BE-B2B6-20E9-546B856B2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marR="0" lvl="0" indent="-342900" rtl="0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4. Process Message in 512-bit Blocks: The padded message is divided into 512-bit blocks. Each block is processed in 4 rounds with 16 operations each (64 operations in total).</a:t>
            </a:r>
          </a:p>
          <a:p>
            <a:pPr marL="342900" marR="0" lvl="0" indent="-342900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5. Define Auxiliary Functions: Four non-linear functions (F, G, H, I) are used in different rounds: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   F(X,Y,Z) = (X AND Y) OR (NOT X AND Z)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   G(X,Y,Z) = (X AND Z) OR (Y AND NOT Z)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   H(X,Y,Z) = X XOR Y XOR Z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   I(X,Y,Z) = Y XOR (X OR NOT Z)</a:t>
            </a:r>
          </a:p>
          <a:p>
            <a:pPr marL="342900" marR="0" lvl="0" indent="-342900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6. Perform Transformation: For each 512-bit block, 64 operations are applied using the functions F, G, H, and I, pre-defined constants, and bitwise rotation operations.</a:t>
            </a:r>
          </a:p>
          <a:p>
            <a:pPr marL="342900" marR="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7. Output: After all blocks are processed, the concatenated values of A, B, C, and D form the final 128-bit hash value.</a:t>
            </a:r>
          </a:p>
        </p:txBody>
      </p:sp>
    </p:spTree>
    <p:extLst>
      <p:ext uri="{BB962C8B-B14F-4D97-AF65-F5344CB8AC3E}">
        <p14:creationId xmlns:p14="http://schemas.microsoft.com/office/powerpoint/2010/main" val="1664006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A187-AD6E-48DE-7A96-44B138997F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SHA 1 cipher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B85E73-C58C-BFB7-0F9C-180E426226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79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AB301-0F33-C31A-3DB8-02B031B8F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diagram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0360D67-3A05-DA11-CDDD-F0F9E1A8BF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1296" y="1758111"/>
            <a:ext cx="9049407" cy="4223989"/>
          </a:xfrm>
        </p:spPr>
      </p:pic>
    </p:spTree>
    <p:extLst>
      <p:ext uri="{BB962C8B-B14F-4D97-AF65-F5344CB8AC3E}">
        <p14:creationId xmlns:p14="http://schemas.microsoft.com/office/powerpoint/2010/main" val="3521769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9C747-3110-DCF0-A09F-7D71159CA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SHA 1?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D1361-9D55-AC49-94CC-661A15A0A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SHA-1 (</a:t>
            </a:r>
            <a:r>
              <a:rPr lang="en-US" b="1" dirty="0"/>
              <a:t>Secure Hash Algorithm 1</a:t>
            </a:r>
            <a:r>
              <a:rPr lang="en-US" dirty="0"/>
              <a:t>) is a cryptographic hash function that: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Takes an input of any length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Produces a fixed 160-bit (20-byte) hash value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Commonly represented as a 40-digit hexadecimal number</a:t>
            </a:r>
          </a:p>
          <a:p>
            <a:r>
              <a:rPr lang="en-US" dirty="0"/>
              <a:t>📌 </a:t>
            </a:r>
            <a:r>
              <a:rPr lang="en-US" b="1" dirty="0"/>
              <a:t>Note</a:t>
            </a:r>
            <a:r>
              <a:rPr lang="en-US" dirty="0"/>
              <a:t>: SHA-1 is now considered </a:t>
            </a:r>
            <a:r>
              <a:rPr lang="en-US" b="1" dirty="0"/>
              <a:t>cryptographically broken</a:t>
            </a:r>
            <a:r>
              <a:rPr lang="en-US" dirty="0"/>
              <a:t> and is not recommended for secure applications.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994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BA7A8-FB6E-88A9-B652-CB28972AE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 (Steps Overview):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5AE00-7C0A-20F9-774E-A9CB28A44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92876"/>
            <a:ext cx="10058400" cy="377730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Padding: Append 1 bit, then 0s until the length is 64 bits short of a multiple of 512, then add the original length.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Divide Message: Break into 512-bit chunks.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Extend: Expand 16 words into 80.Initialize Hash Values: Five initial 32-bit constants.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Main Loop: Run 80 rounds of transformations using bitwise logic and constants.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Combine Results: Add each round result to the current hash.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Output: 160-bit hash as a hex string.</a:t>
            </a:r>
          </a:p>
        </p:txBody>
      </p:sp>
    </p:spTree>
    <p:extLst>
      <p:ext uri="{BB962C8B-B14F-4D97-AF65-F5344CB8AC3E}">
        <p14:creationId xmlns:p14="http://schemas.microsoft.com/office/powerpoint/2010/main" val="192197166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</TotalTime>
  <Words>544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</vt:lpstr>
      <vt:lpstr>Symbol</vt:lpstr>
      <vt:lpstr>Retrospect</vt:lpstr>
      <vt:lpstr>MD5 cipher</vt:lpstr>
      <vt:lpstr>Step diagram</vt:lpstr>
      <vt:lpstr>MD5 Algorithm - Step by Step</vt:lpstr>
      <vt:lpstr>Steps of the MD5 Algorithm</vt:lpstr>
      <vt:lpstr>PowerPoint Presentation</vt:lpstr>
      <vt:lpstr>SHA 1 cipher</vt:lpstr>
      <vt:lpstr>Step diagram</vt:lpstr>
      <vt:lpstr>What Is SHA 1?</vt:lpstr>
      <vt:lpstr>How It Works (Steps Overview):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Ramy 18321775</dc:creator>
  <cp:lastModifiedBy>Ramy 18321775</cp:lastModifiedBy>
  <cp:revision>2</cp:revision>
  <dcterms:created xsi:type="dcterms:W3CDTF">2025-04-19T21:18:26Z</dcterms:created>
  <dcterms:modified xsi:type="dcterms:W3CDTF">2025-04-19T21:51:45Z</dcterms:modified>
</cp:coreProperties>
</file>