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 18321775" userId="4f7055c0-5f5a-4bbb-bd1c-ccf9c69a818f" providerId="ADAL" clId="{FB7C1F6A-036D-45D5-9F5F-AF0243FE3DEA}"/>
    <pc:docChg chg="custSel addSld modSld">
      <pc:chgData name="Ramy 18321775" userId="4f7055c0-5f5a-4bbb-bd1c-ccf9c69a818f" providerId="ADAL" clId="{FB7C1F6A-036D-45D5-9F5F-AF0243FE3DEA}" dt="2025-04-19T21:19:00.243" v="21" actId="478"/>
      <pc:docMkLst>
        <pc:docMk/>
      </pc:docMkLst>
      <pc:sldChg chg="delSp modSp new mod">
        <pc:chgData name="Ramy 18321775" userId="4f7055c0-5f5a-4bbb-bd1c-ccf9c69a818f" providerId="ADAL" clId="{FB7C1F6A-036D-45D5-9F5F-AF0243FE3DEA}" dt="2025-04-19T21:19:00.243" v="21" actId="478"/>
        <pc:sldMkLst>
          <pc:docMk/>
          <pc:sldMk cId="2513340822" sldId="256"/>
        </pc:sldMkLst>
        <pc:spChg chg="mod">
          <ac:chgData name="Ramy 18321775" userId="4f7055c0-5f5a-4bbb-bd1c-ccf9c69a818f" providerId="ADAL" clId="{FB7C1F6A-036D-45D5-9F5F-AF0243FE3DEA}" dt="2025-04-19T21:18:56.426" v="20" actId="20577"/>
          <ac:spMkLst>
            <pc:docMk/>
            <pc:sldMk cId="2513340822" sldId="256"/>
            <ac:spMk id="2" creationId="{A8438F0D-FE5E-E242-623A-B581F18D02D9}"/>
          </ac:spMkLst>
        </pc:spChg>
        <pc:spChg chg="del">
          <ac:chgData name="Ramy 18321775" userId="4f7055c0-5f5a-4bbb-bd1c-ccf9c69a818f" providerId="ADAL" clId="{FB7C1F6A-036D-45D5-9F5F-AF0243FE3DEA}" dt="2025-04-19T21:19:00.243" v="21" actId="478"/>
          <ac:spMkLst>
            <pc:docMk/>
            <pc:sldMk cId="2513340822" sldId="256"/>
            <ac:spMk id="3" creationId="{73C214BB-E81E-67D0-8237-1454932A8E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373-67DE-62A8-CD8F-0DDEEAFF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E7DC-5632-AD24-CED3-51D5DA342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8A6D1-6D83-D9CB-7C6A-BD4E93DC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881D-0E5B-FE97-24E7-E0F47CF9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4B1FA-CD5A-F16A-688B-BB9B1957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B844-BF63-692C-E841-87C0DFCB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006F-A43B-471F-9BD1-DFB930185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CD16-6AA6-EE04-3F81-96494ADC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703F-FD1E-D2F5-A322-EFD123AF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220E-C925-81B1-589A-2184398A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5CE9A-5416-4C22-65E5-28B5D66D3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1946-5CAF-62D8-DC6D-62A27E74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FC63-44DB-EE70-2859-50E095A2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D533-4372-48BE-5AF5-32A65336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B9FD-1B43-8895-56D5-2DE0B75C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C1D8-21AC-2E12-1EA1-06CC77CC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746C-B710-386D-4324-A1B06467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9F5E-0AE9-5F7E-5B50-E9D5BF62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8702-EE52-05A4-5CFF-993F64A9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FB2D-8820-60B4-BBD9-F6133924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AA78-FA11-B10D-8140-C69D8AD3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CCD1B-D1BA-5382-9A45-70487714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0F03-9FEE-7897-1352-A8D738A1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D77F-F008-E6F8-E46A-6765776F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C2D8F-247B-C8F6-8AA2-58B1E744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3E3D-F8B6-E269-3938-10055901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EB9B-ADCD-E6A3-2CC1-0AC8F1B4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5B40B-E925-456F-B3A4-705C5844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F430-5388-D830-8184-AA4B1739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B1EB-F0DB-541C-D8E1-B326B46D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89880-0C30-4F1B-9BBB-2AEF228B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A842-2E25-3A47-D6B2-4D29DBDE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D8CBD-9B7D-EB65-CC37-404777FE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0D1DC-49FE-A6BA-2173-08973EF53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E6E5C-3EC6-2071-B0FB-1EC5733CC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6F7B8-85FF-BF34-E778-0C9F64812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DC29-7938-E1E9-D6A8-3250A3F4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DDF75-EB75-3001-0225-72436663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4631C-F1ED-43E3-1DC7-D1774DCD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F809-F2FA-A437-8B0F-0A066B60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C038C-A24E-FF9C-75F8-6EC320E7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AB447-76AC-1C61-B6C5-1F6E9EB8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3DD23-B238-8CA7-314B-7BC501DA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17233-D574-FF5B-0D51-B1331586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D16C6-92CF-9D5B-9CD7-90C80401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D207-38FE-BE62-DD56-5AA062B9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26D7-0EBB-BCCD-8A00-2F1B2F3A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4B8B-E7BE-E75B-887F-7885219E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5D171-9E93-B241-50AF-637914C2D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4846B-3D71-3976-A4DD-7D094DCE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C80C-99C5-BA1A-9F4E-BE806669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E9880-0952-2B5C-CD2A-5B3D0D53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C43A-EBE2-3F78-ECF4-DAD0FBA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6C296-7308-36D3-4495-A00C5B699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52750-C4FC-6E66-2FE3-348621519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C8A5-53F0-6419-8027-E071F09A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AA9C0-1DA3-8AC0-C2C0-49B995AA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7B252-80FE-3A40-9698-B2AEEBBE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037FA-1BA7-6DF0-7A6F-47B3A74F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66DD-9464-B202-2673-F42E8BF11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7555-85AB-A91C-2A8D-5D4E181C8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B3F70-FF19-41C2-897C-D9E5596EDA2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58DB-8EB6-E7F0-D646-C9F4614B8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39E6-4F99-D6D6-6E76-965F090AC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BE4EF-CEF0-4CE2-8110-D26590754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8F0D-FE5E-E242-623A-B581F18D0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MD5 cipher</a:t>
            </a:r>
          </a:p>
        </p:txBody>
      </p:sp>
    </p:spTree>
    <p:extLst>
      <p:ext uri="{BB962C8B-B14F-4D97-AF65-F5344CB8AC3E}">
        <p14:creationId xmlns:p14="http://schemas.microsoft.com/office/powerpoint/2010/main" val="251334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MD5 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Ramy 18321775</dc:creator>
  <cp:lastModifiedBy>Ramy 18321775</cp:lastModifiedBy>
  <cp:revision>1</cp:revision>
  <dcterms:created xsi:type="dcterms:W3CDTF">2025-04-19T21:18:26Z</dcterms:created>
  <dcterms:modified xsi:type="dcterms:W3CDTF">2025-04-19T21:19:12Z</dcterms:modified>
</cp:coreProperties>
</file>