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F45183-0BFD-4FFD-A4C7-C6BEE191FB1D}" v="1071" dt="2019-07-19T03:18:37.548"/>
    <p1510:client id="{AE381579-8489-B947-9B2D-2BB3233E7FC2}" v="50" dt="2019-07-19T15:45:07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4690"/>
  </p:normalViewPr>
  <p:slideViewPr>
    <p:cSldViewPr snapToGrid="0">
      <p:cViewPr>
        <p:scale>
          <a:sx n="110" d="100"/>
          <a:sy n="110" d="100"/>
        </p:scale>
        <p:origin x="-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y Shahin" userId="88054a4ea0c5ec00" providerId="LiveId" clId="{AE381579-8489-B947-9B2D-2BB3233E7FC2}"/>
    <pc:docChg chg="undo custSel addSld modSld">
      <pc:chgData name="Ramy Shahin" userId="88054a4ea0c5ec00" providerId="LiveId" clId="{AE381579-8489-B947-9B2D-2BB3233E7FC2}" dt="2019-07-19T15:50:12.404" v="665" actId="20577"/>
      <pc:docMkLst>
        <pc:docMk/>
      </pc:docMkLst>
      <pc:sldChg chg="modNotesTx">
        <pc:chgData name="Ramy Shahin" userId="88054a4ea0c5ec00" providerId="LiveId" clId="{AE381579-8489-B947-9B2D-2BB3233E7FC2}" dt="2019-07-19T13:25:18.123" v="80" actId="20577"/>
        <pc:sldMkLst>
          <pc:docMk/>
          <pc:sldMk cId="657218173" sldId="257"/>
        </pc:sldMkLst>
      </pc:sldChg>
      <pc:sldChg chg="addSp delSp modSp modAnim modNotesTx">
        <pc:chgData name="Ramy Shahin" userId="88054a4ea0c5ec00" providerId="LiveId" clId="{AE381579-8489-B947-9B2D-2BB3233E7FC2}" dt="2019-07-19T13:32:10.542" v="173" actId="20577"/>
        <pc:sldMkLst>
          <pc:docMk/>
          <pc:sldMk cId="2591638709" sldId="258"/>
        </pc:sldMkLst>
        <pc:spChg chg="del">
          <ac:chgData name="Ramy Shahin" userId="88054a4ea0c5ec00" providerId="LiveId" clId="{AE381579-8489-B947-9B2D-2BB3233E7FC2}" dt="2019-07-19T13:26:53.422" v="81" actId="478"/>
          <ac:spMkLst>
            <pc:docMk/>
            <pc:sldMk cId="2591638709" sldId="258"/>
            <ac:spMk id="4" creationId="{837AC19F-2A16-4E04-9B05-3BD2A58777D9}"/>
          </ac:spMkLst>
        </pc:spChg>
        <pc:spChg chg="add del mod">
          <ac:chgData name="Ramy Shahin" userId="88054a4ea0c5ec00" providerId="LiveId" clId="{AE381579-8489-B947-9B2D-2BB3233E7FC2}" dt="2019-07-19T13:29:44.593" v="127" actId="478"/>
          <ac:spMkLst>
            <pc:docMk/>
            <pc:sldMk cId="2591638709" sldId="258"/>
            <ac:spMk id="5" creationId="{DDE7725D-1632-2943-9A86-EEFF02ECABD0}"/>
          </ac:spMkLst>
        </pc:spChg>
        <pc:spChg chg="add mod">
          <ac:chgData name="Ramy Shahin" userId="88054a4ea0c5ec00" providerId="LiveId" clId="{AE381579-8489-B947-9B2D-2BB3233E7FC2}" dt="2019-07-19T13:31:17.586" v="147" actId="255"/>
          <ac:spMkLst>
            <pc:docMk/>
            <pc:sldMk cId="2591638709" sldId="258"/>
            <ac:spMk id="6" creationId="{7228FB87-B39A-EE47-8DFC-8B648CCDF776}"/>
          </ac:spMkLst>
        </pc:spChg>
        <pc:picChg chg="add mod">
          <ac:chgData name="Ramy Shahin" userId="88054a4ea0c5ec00" providerId="LiveId" clId="{AE381579-8489-B947-9B2D-2BB3233E7FC2}" dt="2019-07-19T13:27:03.641" v="83" actId="1076"/>
          <ac:picMkLst>
            <pc:docMk/>
            <pc:sldMk cId="2591638709" sldId="258"/>
            <ac:picMk id="3" creationId="{3FB61C19-5B12-3A4E-AD5D-5AE7769610FE}"/>
          </ac:picMkLst>
        </pc:picChg>
      </pc:sldChg>
      <pc:sldChg chg="modSp modNotesTx">
        <pc:chgData name="Ramy Shahin" userId="88054a4ea0c5ec00" providerId="LiveId" clId="{AE381579-8489-B947-9B2D-2BB3233E7FC2}" dt="2019-07-19T13:53:52.521" v="513" actId="20577"/>
        <pc:sldMkLst>
          <pc:docMk/>
          <pc:sldMk cId="1396045762" sldId="259"/>
        </pc:sldMkLst>
        <pc:spChg chg="mod">
          <ac:chgData name="Ramy Shahin" userId="88054a4ea0c5ec00" providerId="LiveId" clId="{AE381579-8489-B947-9B2D-2BB3233E7FC2}" dt="2019-07-19T13:34:42.902" v="175" actId="20577"/>
          <ac:spMkLst>
            <pc:docMk/>
            <pc:sldMk cId="1396045762" sldId="259"/>
            <ac:spMk id="3" creationId="{EDB41C06-95EC-475C-8819-BD9249FA5B11}"/>
          </ac:spMkLst>
        </pc:spChg>
      </pc:sldChg>
      <pc:sldChg chg="addSp delSp modSp modAnim modNotesTx">
        <pc:chgData name="Ramy Shahin" userId="88054a4ea0c5ec00" providerId="LiveId" clId="{AE381579-8489-B947-9B2D-2BB3233E7FC2}" dt="2019-07-19T13:42:58.314" v="338"/>
        <pc:sldMkLst>
          <pc:docMk/>
          <pc:sldMk cId="3654894698" sldId="260"/>
        </pc:sldMkLst>
        <pc:spChg chg="del">
          <ac:chgData name="Ramy Shahin" userId="88054a4ea0c5ec00" providerId="LiveId" clId="{AE381579-8489-B947-9B2D-2BB3233E7FC2}" dt="2019-07-19T13:35:21.299" v="176" actId="478"/>
          <ac:spMkLst>
            <pc:docMk/>
            <pc:sldMk cId="3654894698" sldId="260"/>
            <ac:spMk id="3" creationId="{22298847-6100-45D8-BAFA-D52CA2C8963F}"/>
          </ac:spMkLst>
        </pc:spChg>
        <pc:spChg chg="add mod">
          <ac:chgData name="Ramy Shahin" userId="88054a4ea0c5ec00" providerId="LiveId" clId="{AE381579-8489-B947-9B2D-2BB3233E7FC2}" dt="2019-07-19T13:39:07.220" v="274" actId="208"/>
          <ac:spMkLst>
            <pc:docMk/>
            <pc:sldMk cId="3654894698" sldId="260"/>
            <ac:spMk id="6" creationId="{50D1AAA8-FA6D-FF4C-96F3-81974D933B1E}"/>
          </ac:spMkLst>
        </pc:spChg>
        <pc:spChg chg="add mod">
          <ac:chgData name="Ramy Shahin" userId="88054a4ea0c5ec00" providerId="LiveId" clId="{AE381579-8489-B947-9B2D-2BB3233E7FC2}" dt="2019-07-19T13:40:49.936" v="309" actId="20577"/>
          <ac:spMkLst>
            <pc:docMk/>
            <pc:sldMk cId="3654894698" sldId="260"/>
            <ac:spMk id="7" creationId="{C86A3EDA-BD99-7A41-A6B6-32FFF0A6F44B}"/>
          </ac:spMkLst>
        </pc:spChg>
        <pc:spChg chg="add mod">
          <ac:chgData name="Ramy Shahin" userId="88054a4ea0c5ec00" providerId="LiveId" clId="{AE381579-8489-B947-9B2D-2BB3233E7FC2}" dt="2019-07-19T13:41:22.545" v="312" actId="14100"/>
          <ac:spMkLst>
            <pc:docMk/>
            <pc:sldMk cId="3654894698" sldId="260"/>
            <ac:spMk id="8" creationId="{236D46BC-F24F-2E45-93F3-C7C13349C238}"/>
          </ac:spMkLst>
        </pc:spChg>
        <pc:spChg chg="add mod">
          <ac:chgData name="Ramy Shahin" userId="88054a4ea0c5ec00" providerId="LiveId" clId="{AE381579-8489-B947-9B2D-2BB3233E7FC2}" dt="2019-07-19T13:41:57.544" v="332" actId="20577"/>
          <ac:spMkLst>
            <pc:docMk/>
            <pc:sldMk cId="3654894698" sldId="260"/>
            <ac:spMk id="9" creationId="{AFC014CB-7CBB-324D-8BA4-492B75DA7624}"/>
          </ac:spMkLst>
        </pc:spChg>
        <pc:picChg chg="add mod">
          <ac:chgData name="Ramy Shahin" userId="88054a4ea0c5ec00" providerId="LiveId" clId="{AE381579-8489-B947-9B2D-2BB3233E7FC2}" dt="2019-07-19T13:37:36.386" v="179" actId="1076"/>
          <ac:picMkLst>
            <pc:docMk/>
            <pc:sldMk cId="3654894698" sldId="260"/>
            <ac:picMk id="5" creationId="{4EB3FF46-60B1-8746-A439-42D6FD599930}"/>
          </ac:picMkLst>
        </pc:picChg>
      </pc:sldChg>
      <pc:sldChg chg="addSp delSp modSp modNotesTx">
        <pc:chgData name="Ramy Shahin" userId="88054a4ea0c5ec00" providerId="LiveId" clId="{AE381579-8489-B947-9B2D-2BB3233E7FC2}" dt="2019-07-19T13:45:28.428" v="382" actId="20577"/>
        <pc:sldMkLst>
          <pc:docMk/>
          <pc:sldMk cId="1285154000" sldId="261"/>
        </pc:sldMkLst>
        <pc:spChg chg="del">
          <ac:chgData name="Ramy Shahin" userId="88054a4ea0c5ec00" providerId="LiveId" clId="{AE381579-8489-B947-9B2D-2BB3233E7FC2}" dt="2019-07-19T13:43:48.170" v="339" actId="478"/>
          <ac:spMkLst>
            <pc:docMk/>
            <pc:sldMk cId="1285154000" sldId="261"/>
            <ac:spMk id="3" creationId="{6BC38BE5-4C49-41AF-A38B-0617A623B541}"/>
          </ac:spMkLst>
        </pc:spChg>
        <pc:picChg chg="add mod">
          <ac:chgData name="Ramy Shahin" userId="88054a4ea0c5ec00" providerId="LiveId" clId="{AE381579-8489-B947-9B2D-2BB3233E7FC2}" dt="2019-07-19T13:44:17.669" v="343" actId="1076"/>
          <ac:picMkLst>
            <pc:docMk/>
            <pc:sldMk cId="1285154000" sldId="261"/>
            <ac:picMk id="5" creationId="{6D7246A9-1B51-E945-9BE5-0BF7D2744C9E}"/>
          </ac:picMkLst>
        </pc:picChg>
      </pc:sldChg>
      <pc:sldChg chg="addSp modSp">
        <pc:chgData name="Ramy Shahin" userId="88054a4ea0c5ec00" providerId="LiveId" clId="{AE381579-8489-B947-9B2D-2BB3233E7FC2}" dt="2019-07-19T13:51:54.306" v="414" actId="255"/>
        <pc:sldMkLst>
          <pc:docMk/>
          <pc:sldMk cId="708318792" sldId="262"/>
        </pc:sldMkLst>
        <pc:spChg chg="mod">
          <ac:chgData name="Ramy Shahin" userId="88054a4ea0c5ec00" providerId="LiveId" clId="{AE381579-8489-B947-9B2D-2BB3233E7FC2}" dt="2019-07-19T13:51:54.306" v="414" actId="255"/>
          <ac:spMkLst>
            <pc:docMk/>
            <pc:sldMk cId="708318792" sldId="262"/>
            <ac:spMk id="3" creationId="{8BB2F5B6-20CA-419E-A624-A648238DC927}"/>
          </ac:spMkLst>
        </pc:spChg>
        <pc:picChg chg="add mod">
          <ac:chgData name="Ramy Shahin" userId="88054a4ea0c5ec00" providerId="LiveId" clId="{AE381579-8489-B947-9B2D-2BB3233E7FC2}" dt="2019-07-19T13:50:32.963" v="399" actId="1076"/>
          <ac:picMkLst>
            <pc:docMk/>
            <pc:sldMk cId="708318792" sldId="262"/>
            <ac:picMk id="5" creationId="{075611DE-ABDA-7E4D-87A6-DD13F4086B05}"/>
          </ac:picMkLst>
        </pc:picChg>
      </pc:sldChg>
      <pc:sldChg chg="modSp">
        <pc:chgData name="Ramy Shahin" userId="88054a4ea0c5ec00" providerId="LiveId" clId="{AE381579-8489-B947-9B2D-2BB3233E7FC2}" dt="2019-07-19T15:50:12.404" v="665" actId="20577"/>
        <pc:sldMkLst>
          <pc:docMk/>
          <pc:sldMk cId="3524498735" sldId="263"/>
        </pc:sldMkLst>
        <pc:spChg chg="mod">
          <ac:chgData name="Ramy Shahin" userId="88054a4ea0c5ec00" providerId="LiveId" clId="{AE381579-8489-B947-9B2D-2BB3233E7FC2}" dt="2019-07-19T15:50:12.404" v="665" actId="20577"/>
          <ac:spMkLst>
            <pc:docMk/>
            <pc:sldMk cId="3524498735" sldId="263"/>
            <ac:spMk id="3" creationId="{EBE4EC51-B7F6-4846-B2FD-062EB66820D1}"/>
          </ac:spMkLst>
        </pc:spChg>
      </pc:sldChg>
      <pc:sldChg chg="addSp modSp add">
        <pc:chgData name="Ramy Shahin" userId="88054a4ea0c5ec00" providerId="LiveId" clId="{AE381579-8489-B947-9B2D-2BB3233E7FC2}" dt="2019-07-19T15:41:35.204" v="549" actId="1076"/>
        <pc:sldMkLst>
          <pc:docMk/>
          <pc:sldMk cId="25008222" sldId="265"/>
        </pc:sldMkLst>
        <pc:spChg chg="mod">
          <ac:chgData name="Ramy Shahin" userId="88054a4ea0c5ec00" providerId="LiveId" clId="{AE381579-8489-B947-9B2D-2BB3233E7FC2}" dt="2019-07-19T15:40:10.070" v="525" actId="20577"/>
          <ac:spMkLst>
            <pc:docMk/>
            <pc:sldMk cId="25008222" sldId="265"/>
            <ac:spMk id="2" creationId="{961CF58F-8BFF-FB4E-8C04-A0B293AEDEE2}"/>
          </ac:spMkLst>
        </pc:spChg>
        <pc:spChg chg="mod">
          <ac:chgData name="Ramy Shahin" userId="88054a4ea0c5ec00" providerId="LiveId" clId="{AE381579-8489-B947-9B2D-2BB3233E7FC2}" dt="2019-07-19T15:41:24.051" v="548" actId="1076"/>
          <ac:spMkLst>
            <pc:docMk/>
            <pc:sldMk cId="25008222" sldId="265"/>
            <ac:spMk id="3" creationId="{AB6D85D2-763E-0549-9040-8B207F768CE6}"/>
          </ac:spMkLst>
        </pc:spChg>
        <pc:picChg chg="add mod">
          <ac:chgData name="Ramy Shahin" userId="88054a4ea0c5ec00" providerId="LiveId" clId="{AE381579-8489-B947-9B2D-2BB3233E7FC2}" dt="2019-07-19T15:41:35.204" v="549" actId="1076"/>
          <ac:picMkLst>
            <pc:docMk/>
            <pc:sldMk cId="25008222" sldId="265"/>
            <ac:picMk id="5" creationId="{59158FAB-B7C4-0C4B-A3E9-F7D84A5D56CE}"/>
          </ac:picMkLst>
        </pc:picChg>
      </pc:sldChg>
      <pc:sldChg chg="addSp delSp modSp add">
        <pc:chgData name="Ramy Shahin" userId="88054a4ea0c5ec00" providerId="LiveId" clId="{AE381579-8489-B947-9B2D-2BB3233E7FC2}" dt="2019-07-19T15:42:31.540" v="557" actId="1076"/>
        <pc:sldMkLst>
          <pc:docMk/>
          <pc:sldMk cId="4117946219" sldId="266"/>
        </pc:sldMkLst>
        <pc:spChg chg="mod">
          <ac:chgData name="Ramy Shahin" userId="88054a4ea0c5ec00" providerId="LiveId" clId="{AE381579-8489-B947-9B2D-2BB3233E7FC2}" dt="2019-07-19T15:41:49.504" v="552" actId="20577"/>
          <ac:spMkLst>
            <pc:docMk/>
            <pc:sldMk cId="4117946219" sldId="266"/>
            <ac:spMk id="3" creationId="{AB6D85D2-763E-0549-9040-8B207F768CE6}"/>
          </ac:spMkLst>
        </pc:spChg>
        <pc:picChg chg="del">
          <ac:chgData name="Ramy Shahin" userId="88054a4ea0c5ec00" providerId="LiveId" clId="{AE381579-8489-B947-9B2D-2BB3233E7FC2}" dt="2019-07-19T15:41:53.583" v="553" actId="478"/>
          <ac:picMkLst>
            <pc:docMk/>
            <pc:sldMk cId="4117946219" sldId="266"/>
            <ac:picMk id="5" creationId="{59158FAB-B7C4-0C4B-A3E9-F7D84A5D56CE}"/>
          </ac:picMkLst>
        </pc:picChg>
        <pc:picChg chg="add mod">
          <ac:chgData name="Ramy Shahin" userId="88054a4ea0c5ec00" providerId="LiveId" clId="{AE381579-8489-B947-9B2D-2BB3233E7FC2}" dt="2019-07-19T15:42:31.540" v="557" actId="1076"/>
          <ac:picMkLst>
            <pc:docMk/>
            <pc:sldMk cId="4117946219" sldId="266"/>
            <ac:picMk id="6" creationId="{68379E38-A8F1-C941-B13A-2FCAEA986B1C}"/>
          </ac:picMkLst>
        </pc:picChg>
      </pc:sldChg>
      <pc:sldChg chg="addSp delSp modSp add">
        <pc:chgData name="Ramy Shahin" userId="88054a4ea0c5ec00" providerId="LiveId" clId="{AE381579-8489-B947-9B2D-2BB3233E7FC2}" dt="2019-07-19T15:45:17.129" v="563" actId="1076"/>
        <pc:sldMkLst>
          <pc:docMk/>
          <pc:sldMk cId="1089625142" sldId="267"/>
        </pc:sldMkLst>
        <pc:spChg chg="mod">
          <ac:chgData name="Ramy Shahin" userId="88054a4ea0c5ec00" providerId="LiveId" clId="{AE381579-8489-B947-9B2D-2BB3233E7FC2}" dt="2019-07-19T15:44:46.119" v="560" actId="20577"/>
          <ac:spMkLst>
            <pc:docMk/>
            <pc:sldMk cId="1089625142" sldId="267"/>
            <ac:spMk id="3" creationId="{AB6D85D2-763E-0549-9040-8B207F768CE6}"/>
          </ac:spMkLst>
        </pc:spChg>
        <pc:picChg chg="add mod">
          <ac:chgData name="Ramy Shahin" userId="88054a4ea0c5ec00" providerId="LiveId" clId="{AE381579-8489-B947-9B2D-2BB3233E7FC2}" dt="2019-07-19T15:45:17.129" v="563" actId="1076"/>
          <ac:picMkLst>
            <pc:docMk/>
            <pc:sldMk cId="1089625142" sldId="267"/>
            <ac:picMk id="5" creationId="{AF82A40E-FFC8-D24D-A898-03F8C494CFD4}"/>
          </ac:picMkLst>
        </pc:picChg>
        <pc:picChg chg="del">
          <ac:chgData name="Ramy Shahin" userId="88054a4ea0c5ec00" providerId="LiveId" clId="{AE381579-8489-B947-9B2D-2BB3233E7FC2}" dt="2019-07-19T15:44:49.468" v="561" actId="478"/>
          <ac:picMkLst>
            <pc:docMk/>
            <pc:sldMk cId="1089625142" sldId="267"/>
            <ac:picMk id="6" creationId="{68379E38-A8F1-C941-B13A-2FCAEA986B1C}"/>
          </ac:picMkLst>
        </pc:picChg>
      </pc:sldChg>
    </pc:docChg>
  </pc:docChgLst>
  <pc:docChgLst>
    <pc:chgData name="Ramy Shahin" userId="88054a4ea0c5ec00" providerId="LiveId" clId="{81F45183-0BFD-4FFD-A4C7-C6BEE191FB1D}"/>
    <pc:docChg chg="custSel addSld modSld">
      <pc:chgData name="Ramy Shahin" userId="88054a4ea0c5ec00" providerId="LiveId" clId="{81F45183-0BFD-4FFD-A4C7-C6BEE191FB1D}" dt="2019-07-19T03:18:37.548" v="1069" actId="20577"/>
      <pc:docMkLst>
        <pc:docMk/>
      </pc:docMkLst>
      <pc:sldChg chg="modSp">
        <pc:chgData name="Ramy Shahin" userId="88054a4ea0c5ec00" providerId="LiveId" clId="{81F45183-0BFD-4FFD-A4C7-C6BEE191FB1D}" dt="2019-07-19T02:59:48.773" v="9" actId="20577"/>
        <pc:sldMkLst>
          <pc:docMk/>
          <pc:sldMk cId="4023711915" sldId="256"/>
        </pc:sldMkLst>
        <pc:spChg chg="mod">
          <ac:chgData name="Ramy Shahin" userId="88054a4ea0c5ec00" providerId="LiveId" clId="{81F45183-0BFD-4FFD-A4C7-C6BEE191FB1D}" dt="2019-07-19T02:59:48.773" v="9" actId="20577"/>
          <ac:spMkLst>
            <pc:docMk/>
            <pc:sldMk cId="4023711915" sldId="256"/>
            <ac:spMk id="2" creationId="{06D263B0-E90E-4590-980F-F14AE2DEF831}"/>
          </ac:spMkLst>
        </pc:spChg>
      </pc:sldChg>
      <pc:sldChg chg="modSp add">
        <pc:chgData name="Ramy Shahin" userId="88054a4ea0c5ec00" providerId="LiveId" clId="{81F45183-0BFD-4FFD-A4C7-C6BEE191FB1D}" dt="2019-07-19T03:07:14.955" v="352" actId="20577"/>
        <pc:sldMkLst>
          <pc:docMk/>
          <pc:sldMk cId="1396045762" sldId="259"/>
        </pc:sldMkLst>
        <pc:spChg chg="mod">
          <ac:chgData name="Ramy Shahin" userId="88054a4ea0c5ec00" providerId="LiveId" clId="{81F45183-0BFD-4FFD-A4C7-C6BEE191FB1D}" dt="2019-07-19T03:00:51.912" v="28" actId="20577"/>
          <ac:spMkLst>
            <pc:docMk/>
            <pc:sldMk cId="1396045762" sldId="259"/>
            <ac:spMk id="2" creationId="{03D39E3B-3FB4-4FF7-A650-84422BBD4302}"/>
          </ac:spMkLst>
        </pc:spChg>
        <pc:spChg chg="mod">
          <ac:chgData name="Ramy Shahin" userId="88054a4ea0c5ec00" providerId="LiveId" clId="{81F45183-0BFD-4FFD-A4C7-C6BEE191FB1D}" dt="2019-07-19T03:07:14.955" v="352" actId="20577"/>
          <ac:spMkLst>
            <pc:docMk/>
            <pc:sldMk cId="1396045762" sldId="259"/>
            <ac:spMk id="3" creationId="{EDB41C06-95EC-475C-8819-BD9249FA5B11}"/>
          </ac:spMkLst>
        </pc:spChg>
      </pc:sldChg>
      <pc:sldChg chg="modSp add">
        <pc:chgData name="Ramy Shahin" userId="88054a4ea0c5ec00" providerId="LiveId" clId="{81F45183-0BFD-4FFD-A4C7-C6BEE191FB1D}" dt="2019-07-19T03:07:45.774" v="369" actId="20577"/>
        <pc:sldMkLst>
          <pc:docMk/>
          <pc:sldMk cId="3654894698" sldId="260"/>
        </pc:sldMkLst>
        <pc:spChg chg="mod">
          <ac:chgData name="Ramy Shahin" userId="88054a4ea0c5ec00" providerId="LiveId" clId="{81F45183-0BFD-4FFD-A4C7-C6BEE191FB1D}" dt="2019-07-19T03:07:45.774" v="369" actId="20577"/>
          <ac:spMkLst>
            <pc:docMk/>
            <pc:sldMk cId="3654894698" sldId="260"/>
            <ac:spMk id="2" creationId="{B0F6C3A0-F26E-43F3-94E2-D28258030EE5}"/>
          </ac:spMkLst>
        </pc:spChg>
      </pc:sldChg>
      <pc:sldChg chg="modSp add">
        <pc:chgData name="Ramy Shahin" userId="88054a4ea0c5ec00" providerId="LiveId" clId="{81F45183-0BFD-4FFD-A4C7-C6BEE191FB1D}" dt="2019-07-19T03:08:00.848" v="383" actId="20577"/>
        <pc:sldMkLst>
          <pc:docMk/>
          <pc:sldMk cId="1285154000" sldId="261"/>
        </pc:sldMkLst>
        <pc:spChg chg="mod">
          <ac:chgData name="Ramy Shahin" userId="88054a4ea0c5ec00" providerId="LiveId" clId="{81F45183-0BFD-4FFD-A4C7-C6BEE191FB1D}" dt="2019-07-19T03:08:00.848" v="383" actId="20577"/>
          <ac:spMkLst>
            <pc:docMk/>
            <pc:sldMk cId="1285154000" sldId="261"/>
            <ac:spMk id="2" creationId="{90281F25-4F8E-4426-989F-EDD9ED9A4DA6}"/>
          </ac:spMkLst>
        </pc:spChg>
      </pc:sldChg>
      <pc:sldChg chg="modSp add">
        <pc:chgData name="Ramy Shahin" userId="88054a4ea0c5ec00" providerId="LiveId" clId="{81F45183-0BFD-4FFD-A4C7-C6BEE191FB1D}" dt="2019-07-19T03:09:31.995" v="524" actId="20577"/>
        <pc:sldMkLst>
          <pc:docMk/>
          <pc:sldMk cId="708318792" sldId="262"/>
        </pc:sldMkLst>
        <pc:spChg chg="mod">
          <ac:chgData name="Ramy Shahin" userId="88054a4ea0c5ec00" providerId="LiveId" clId="{81F45183-0BFD-4FFD-A4C7-C6BEE191FB1D}" dt="2019-07-19T03:08:23.666" v="400" actId="20577"/>
          <ac:spMkLst>
            <pc:docMk/>
            <pc:sldMk cId="708318792" sldId="262"/>
            <ac:spMk id="2" creationId="{29270FFF-5237-4D2E-8B37-ADDA92726E31}"/>
          </ac:spMkLst>
        </pc:spChg>
        <pc:spChg chg="mod">
          <ac:chgData name="Ramy Shahin" userId="88054a4ea0c5ec00" providerId="LiveId" clId="{81F45183-0BFD-4FFD-A4C7-C6BEE191FB1D}" dt="2019-07-19T03:09:31.995" v="524" actId="20577"/>
          <ac:spMkLst>
            <pc:docMk/>
            <pc:sldMk cId="708318792" sldId="262"/>
            <ac:spMk id="3" creationId="{8BB2F5B6-20CA-419E-A624-A648238DC927}"/>
          </ac:spMkLst>
        </pc:spChg>
      </pc:sldChg>
      <pc:sldChg chg="modSp add">
        <pc:chgData name="Ramy Shahin" userId="88054a4ea0c5ec00" providerId="LiveId" clId="{81F45183-0BFD-4FFD-A4C7-C6BEE191FB1D}" dt="2019-07-19T03:17:04.815" v="983" actId="20577"/>
        <pc:sldMkLst>
          <pc:docMk/>
          <pc:sldMk cId="3524498735" sldId="263"/>
        </pc:sldMkLst>
        <pc:spChg chg="mod">
          <ac:chgData name="Ramy Shahin" userId="88054a4ea0c5ec00" providerId="LiveId" clId="{81F45183-0BFD-4FFD-A4C7-C6BEE191FB1D}" dt="2019-07-19T03:11:19.301" v="540" actId="20577"/>
          <ac:spMkLst>
            <pc:docMk/>
            <pc:sldMk cId="3524498735" sldId="263"/>
            <ac:spMk id="2" creationId="{9CE32F8B-09CD-44BD-A223-CAD1E3A9948B}"/>
          </ac:spMkLst>
        </pc:spChg>
        <pc:spChg chg="mod">
          <ac:chgData name="Ramy Shahin" userId="88054a4ea0c5ec00" providerId="LiveId" clId="{81F45183-0BFD-4FFD-A4C7-C6BEE191FB1D}" dt="2019-07-19T03:17:04.815" v="983" actId="20577"/>
          <ac:spMkLst>
            <pc:docMk/>
            <pc:sldMk cId="3524498735" sldId="263"/>
            <ac:spMk id="3" creationId="{EBE4EC51-B7F6-4846-B2FD-062EB66820D1}"/>
          </ac:spMkLst>
        </pc:spChg>
      </pc:sldChg>
      <pc:sldChg chg="delSp modSp add">
        <pc:chgData name="Ramy Shahin" userId="88054a4ea0c5ec00" providerId="LiveId" clId="{81F45183-0BFD-4FFD-A4C7-C6BEE191FB1D}" dt="2019-07-19T03:18:37.548" v="1069" actId="20577"/>
        <pc:sldMkLst>
          <pc:docMk/>
          <pc:sldMk cId="3541662722" sldId="264"/>
        </pc:sldMkLst>
        <pc:spChg chg="del">
          <ac:chgData name="Ramy Shahin" userId="88054a4ea0c5ec00" providerId="LiveId" clId="{81F45183-0BFD-4FFD-A4C7-C6BEE191FB1D}" dt="2019-07-19T03:17:32.803" v="985" actId="478"/>
          <ac:spMkLst>
            <pc:docMk/>
            <pc:sldMk cId="3541662722" sldId="264"/>
            <ac:spMk id="2" creationId="{A5757FB8-FD0E-4C05-A2BA-FDC667BC5087}"/>
          </ac:spMkLst>
        </pc:spChg>
        <pc:spChg chg="mod">
          <ac:chgData name="Ramy Shahin" userId="88054a4ea0c5ec00" providerId="LiveId" clId="{81F45183-0BFD-4FFD-A4C7-C6BEE191FB1D}" dt="2019-07-19T03:18:37.548" v="1069" actId="20577"/>
          <ac:spMkLst>
            <pc:docMk/>
            <pc:sldMk cId="3541662722" sldId="264"/>
            <ac:spMk id="3" creationId="{8A9BAD7A-87BA-4491-8B66-CC8AAA7B85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5F4BD-D45A-4C8E-BC46-04408A90A169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A71E3-F4AD-437C-9ED0-9FEFE69988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4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philosophers</a:t>
            </a:r>
          </a:p>
          <a:p>
            <a:r>
              <a:rPr lang="en-US" dirty="0"/>
              <a:t>Circular dining table</a:t>
            </a:r>
          </a:p>
          <a:p>
            <a:r>
              <a:rPr lang="en-US" dirty="0"/>
              <a:t>N chopsticks (forks)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A71E3-F4AD-437C-9ED0-9FEFE699880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15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Parallel product of processes</a:t>
            </a:r>
          </a:p>
          <a:p>
            <a:r>
              <a:rPr lang="en-CA" dirty="0"/>
              <a:t>Exponential Growth in state-space</a:t>
            </a:r>
          </a:p>
          <a:p>
            <a:r>
              <a:rPr lang="en-CA" dirty="0"/>
              <a:t>What could go wrong?</a:t>
            </a:r>
          </a:p>
          <a:p>
            <a:r>
              <a:rPr lang="en-CA" dirty="0"/>
              <a:t>Demo one possible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A71E3-F4AD-437C-9ED0-9FEFE699880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074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a deadlock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A71E3-F4AD-437C-9ED0-9FEFE699880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35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not accurate (lots of overhead)</a:t>
            </a:r>
          </a:p>
          <a:p>
            <a:r>
              <a:rPr lang="en-US" dirty="0"/>
              <a:t>Zeros -&gt; deadlock not detected</a:t>
            </a:r>
          </a:p>
          <a:p>
            <a:r>
              <a:rPr lang="en-US" dirty="0"/>
              <a:t>-1 -&gt; no embedding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A71E3-F4AD-437C-9ED0-9FEFE699880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5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AutoEmbeddingComposite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instead of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EmbeddingComposite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A71E3-F4AD-437C-9ED0-9FEFE699880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18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F475-DD02-4D80-A36A-338C05478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33976-A908-400F-8710-743598EAC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B1C9A-8E9B-4BAF-B8AE-A9FC3160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CF55-D235-4564-8C0A-EF27B5A95B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638F-94C4-4533-ACDF-646BAD55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33E8-D105-49DE-ACC4-CA258446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ECA-9523-4620-850A-40E1FD6CB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04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6092-7A00-40F1-9641-357BBB7F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AFB59-4A21-4B5A-8B4C-76C56CF8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7037-DE03-4914-8BF6-228103AD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CF55-D235-4564-8C0A-EF27B5A95B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E35F-6F2C-4779-AD2C-7FBA268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0EAAC-0F50-44CA-9B5C-99739C73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ECA-9523-4620-850A-40E1FD6CB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49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5A0DB-E63C-4B2F-9EBD-3D124EB8A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0AE98-A18A-4CA2-B970-B3BCEF18F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177DC-2E56-40B8-9147-F8814024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CF55-D235-4564-8C0A-EF27B5A95B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02B-DC4F-42A5-BD34-D7B14571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F9F45-11B0-4070-86E4-96362752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ECA-9523-4620-850A-40E1FD6CB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616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2D38-46D0-48D2-851B-13A4B317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34E0-81F4-4A23-A98F-DEA65F96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4EF9C-BB2B-4250-8EA3-636404E9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CF55-D235-4564-8C0A-EF27B5A95B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23E3C-5147-49FB-890E-B02B734F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B9489-0B0C-4F9C-88D8-71055CEC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ECA-9523-4620-850A-40E1FD6CB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02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0EBE-9091-474A-9B16-DA09F758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EF66D-E09E-4864-B777-3F2F2AF1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BAB76-C794-49A8-B5FE-1B578B5F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CF55-D235-4564-8C0A-EF27B5A95B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FF4DE-9465-4ABB-84A6-EC974ECA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1148-D296-406C-882A-B7B0A64E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ECA-9523-4620-850A-40E1FD6CB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86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E329-2F6A-4AD8-B940-3738491D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9446-E6B2-449E-9E4E-C4643CA5D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CB75C-5F87-4941-9DB9-A47E8BF10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4977A-492A-41E6-AF5F-EE846C45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CF55-D235-4564-8C0A-EF27B5A95B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2CE13-5FC4-4341-BDEC-2932F7E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0189B-B2BF-4E10-9A84-F9ADE72A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ECA-9523-4620-850A-40E1FD6CB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8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B830-F16A-4146-9FA6-9F87120A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0696C-96BC-4C0F-A9A5-226B203F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82DB6-3100-45BC-8885-3796CED88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8C2A2-E69D-41F1-BD67-CDC732F2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F7D3C-02DB-48EE-A0A0-6D8ECC26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6E1E4-8184-4DC6-8181-BD8A5A75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CF55-D235-4564-8C0A-EF27B5A95B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2D41A-1DDE-4F54-AD88-519D5534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A2C8F-2DAA-4CD3-8DC9-3198358A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ECA-9523-4620-850A-40E1FD6CB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02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B001-1E73-4AD0-A44E-D3DEB6FA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C0A03-7238-4BEE-89B5-F4320643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CF55-D235-4564-8C0A-EF27B5A95B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55FD6-540A-46AC-B6DB-8C3DC133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CDE44-1DB1-42B4-B0EA-D5258479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ECA-9523-4620-850A-40E1FD6CB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06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2423D-4A08-414D-87E8-51100EE4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CF55-D235-4564-8C0A-EF27B5A95B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A1E32-5933-49F4-BBFD-5CF1E6BD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39518-8409-4C0E-B248-86CC6A9B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ECA-9523-4620-850A-40E1FD6CB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19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33A5-17F6-4AED-9E96-80613F1A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A4C9-25FE-4A04-865A-46AF9D2D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A95DF-03D4-4A99-92C3-58775E5BD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50F91-05BE-45ED-9AFE-3C3C7B1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CF55-D235-4564-8C0A-EF27B5A95B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B4925-4B81-4621-BF31-F82192B4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8F5D4-3F47-4E2B-9580-C506B2DD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ECA-9523-4620-850A-40E1FD6CB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82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E9C5-DB6A-4F8A-B47C-1274BD46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6E486-1C9F-414A-B338-54C964FB0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BAF22-C985-4110-ACC2-78A12EF95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045E5-3A8B-49FC-8071-C36A437B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CF55-D235-4564-8C0A-EF27B5A95B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A5C48-1C35-418F-BE5A-9427A690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CAFED-DB96-424D-97C9-5FE7FC95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5ECA-9523-4620-850A-40E1FD6CB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58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5AD67-5EBC-4DBD-B87E-145C19CE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E13FF-FDDF-4C04-9213-70E43CEF0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C3CA-F73B-4AF2-8814-59C4EC93D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1CF55-D235-4564-8C0A-EF27B5A95B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06634-1224-480E-9D04-FD4A91288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697D-B2E7-49F5-B1F2-54F31761D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5ECA-9523-4620-850A-40E1FD6CB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61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63B0-E90E-4590-980F-F14AE2DEF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CA" dirty="0"/>
              <a:t>Dining Philosophers, Quantum!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C77DD-E93D-4691-8D9B-49DCED0DC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CA" dirty="0"/>
              <a:t>Ramy Shahin</a:t>
            </a:r>
          </a:p>
          <a:p>
            <a:pPr algn="l"/>
            <a:r>
              <a:rPr lang="en-CA" dirty="0" err="1"/>
              <a:t>Qualgebra</a:t>
            </a:r>
            <a:r>
              <a:rPr lang="en-CA" dirty="0"/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402371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F58F-8BFF-FB4E-8C04-A0B293AE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Rigetti</a:t>
            </a:r>
            <a:r>
              <a:rPr lang="en-US" dirty="0"/>
              <a:t> QVM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85D2-763E-0549-9040-8B207F768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N=4</a:t>
            </a:r>
          </a:p>
          <a:p>
            <a:pPr marL="0" indent="0">
              <a:buNone/>
            </a:pPr>
            <a:r>
              <a:rPr lang="en-US" dirty="0"/>
              <a:t>50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2A40E-FFC8-D24D-A898-03F8C494C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1171575"/>
            <a:ext cx="93091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2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2F8B-09CD-44BD-A223-CAD1E3A9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EC51-B7F6-4846-B2FD-062EB6682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D-Wave </a:t>
            </a:r>
            <a:r>
              <a:rPr lang="en-CA" dirty="0" err="1"/>
              <a:t>binarycsp</a:t>
            </a:r>
            <a:r>
              <a:rPr lang="en-CA" dirty="0"/>
              <a:t> problem embeddings are non-deterministic.</a:t>
            </a:r>
          </a:p>
          <a:p>
            <a:r>
              <a:rPr lang="en-CA" dirty="0"/>
              <a:t>D-Wave hybrid (at least </a:t>
            </a:r>
            <a:r>
              <a:rPr lang="en-CA" dirty="0" err="1"/>
              <a:t>KerberosSampler</a:t>
            </a:r>
            <a:r>
              <a:rPr lang="en-CA" dirty="0"/>
              <a:t>) needs further investigation.</a:t>
            </a:r>
          </a:p>
          <a:p>
            <a:r>
              <a:rPr lang="en-CA" dirty="0"/>
              <a:t>Need to investigate further how </a:t>
            </a:r>
            <a:r>
              <a:rPr lang="en-CA" dirty="0" err="1"/>
              <a:t>Qiskit</a:t>
            </a:r>
            <a:r>
              <a:rPr lang="en-CA" dirty="0"/>
              <a:t> Aqua encodes the problem into a quantum circuit.</a:t>
            </a:r>
          </a:p>
          <a:p>
            <a:r>
              <a:rPr lang="en-CA" dirty="0"/>
              <a:t>To try this on a </a:t>
            </a:r>
            <a:r>
              <a:rPr lang="en-CA" dirty="0" err="1"/>
              <a:t>Rigetti</a:t>
            </a:r>
            <a:r>
              <a:rPr lang="en-CA"/>
              <a:t> QPU.</a:t>
            </a:r>
            <a:endParaRPr lang="en-CA" dirty="0"/>
          </a:p>
          <a:p>
            <a:r>
              <a:rPr lang="en-CA" dirty="0"/>
              <a:t>To check if there is a Grover implementation on Xanadu.</a:t>
            </a:r>
          </a:p>
          <a:p>
            <a:r>
              <a:rPr lang="en-CA" dirty="0"/>
              <a:t>A high-level Quantum programming language is badly needed!</a:t>
            </a:r>
          </a:p>
        </p:txBody>
      </p:sp>
    </p:spTree>
    <p:extLst>
      <p:ext uri="{BB962C8B-B14F-4D97-AF65-F5344CB8AC3E}">
        <p14:creationId xmlns:p14="http://schemas.microsoft.com/office/powerpoint/2010/main" val="352449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AD7A-87BA-4491-8B66-CC8AAA7B8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463"/>
            <a:ext cx="10515600" cy="19035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A" sz="4800" dirty="0"/>
              <a:t>Thank You</a:t>
            </a:r>
          </a:p>
          <a:p>
            <a:pPr marL="0" indent="0" algn="ctr">
              <a:buNone/>
            </a:pPr>
            <a:endParaRPr lang="en-CA" sz="4800" dirty="0"/>
          </a:p>
          <a:p>
            <a:pPr marL="0" indent="0" algn="ctr">
              <a:buNone/>
            </a:pPr>
            <a:r>
              <a:rPr lang="en-CA" sz="4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4166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745E-FF42-41D7-99B9-06A6278C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Dining Philosophers Problem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6595B5-9046-403C-953D-A11529A0C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99" y="1825625"/>
            <a:ext cx="419540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6D2D67-5D33-4041-B25F-13848B736891}"/>
              </a:ext>
            </a:extLst>
          </p:cNvPr>
          <p:cNvSpPr txBox="1"/>
          <p:nvPr/>
        </p:nvSpPr>
        <p:spPr>
          <a:xfrm>
            <a:off x="838200" y="6488668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65721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745E-FF42-41D7-99B9-06A6278C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Dining Philosophers Problem (Formally)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6D2D67-5D33-4041-B25F-13848B736891}"/>
              </a:ext>
            </a:extLst>
          </p:cNvPr>
          <p:cNvSpPr txBox="1"/>
          <p:nvPr/>
        </p:nvSpPr>
        <p:spPr>
          <a:xfrm>
            <a:off x="838200" y="6488668"/>
            <a:ext cx="696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Source: Baier and </a:t>
            </a:r>
            <a:r>
              <a:rPr lang="en-CA" dirty="0" err="1"/>
              <a:t>Katoen</a:t>
            </a:r>
            <a:r>
              <a:rPr lang="en-CA" dirty="0"/>
              <a:t>, Principles of Model Checking, MIT Press, 2008.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61C19-5B12-3A4E-AD5D-5AE776961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1307068"/>
            <a:ext cx="7658100" cy="5181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Callout 5">
                <a:extLst>
                  <a:ext uri="{FF2B5EF4-FFF2-40B4-BE49-F238E27FC236}">
                    <a16:creationId xmlns:a16="http://schemas.microsoft.com/office/drawing/2014/main" id="{7228FB87-B39A-EE47-8DFC-8B648CCDF776}"/>
                  </a:ext>
                </a:extLst>
              </p:cNvPr>
              <p:cNvSpPr/>
              <p:nvPr/>
            </p:nvSpPr>
            <p:spPr>
              <a:xfrm>
                <a:off x="9572264" y="1307068"/>
                <a:ext cx="2106592" cy="1528729"/>
              </a:xfrm>
              <a:prstGeom prst="wedgeEllipseCallout">
                <a:avLst>
                  <a:gd name="adj1" fmla="val -53962"/>
                  <a:gd name="adj2" fmla="val 45383"/>
                </a:avLst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states</a:t>
                </a:r>
              </a:p>
            </p:txBody>
          </p:sp>
        </mc:Choice>
        <mc:Fallback>
          <p:sp>
            <p:nvSpPr>
              <p:cNvPr id="6" name="Oval Callout 5">
                <a:extLst>
                  <a:ext uri="{FF2B5EF4-FFF2-40B4-BE49-F238E27FC236}">
                    <a16:creationId xmlns:a16="http://schemas.microsoft.com/office/drawing/2014/main" id="{7228FB87-B39A-EE47-8DFC-8B648CCDF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264" y="1307068"/>
                <a:ext cx="2106592" cy="1528729"/>
              </a:xfrm>
              <a:prstGeom prst="wedgeEllipseCallout">
                <a:avLst>
                  <a:gd name="adj1" fmla="val -53962"/>
                  <a:gd name="adj2" fmla="val 45383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63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9E3B-3FB4-4FF7-A650-84422BBD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Deadlock Detection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41C06-95EC-475C-8819-BD9249FA5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Constraints:</a:t>
                </a:r>
              </a:p>
              <a:p>
                <a:pPr marL="0" indent="0">
                  <a:buNone/>
                </a:pPr>
                <a:r>
                  <a:rPr lang="en-CA" dirty="0"/>
                  <a:t>	1. Each chopstick is taken</a:t>
                </a:r>
              </a:p>
              <a:p>
                <a:pPr marL="0" indent="0">
                  <a:buNone/>
                </a:pPr>
                <a:r>
                  <a:rPr lang="en-CA" dirty="0"/>
                  <a:t>	2. Each philosopher has a chopstick</a:t>
                </a:r>
              </a:p>
              <a:p>
                <a:r>
                  <a:rPr lang="en-CA" dirty="0"/>
                  <a:t>Can be encoded as binary CSP problem (D-Wave </a:t>
                </a:r>
                <a:r>
                  <a:rPr lang="en-CA" dirty="0" err="1"/>
                  <a:t>binarycsp</a:t>
                </a:r>
                <a:r>
                  <a:rPr lang="en-CA" dirty="0"/>
                  <a:t> package), or as a Grover Oracle on a gate-based Quantum computer.</a:t>
                </a:r>
              </a:p>
              <a:p>
                <a:r>
                  <a:rPr lang="en-CA" dirty="0"/>
                  <a:t>Effectively, 2 needles in a haystack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CA" dirty="0"/>
                  <a:t> states.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41C06-95EC-475C-8819-BD9249FA5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04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C3A0-F26E-43F3-94E2-D2825803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D-Wave Annealer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3FF46-60B1-8746-A439-42D6FD599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413" y="1247696"/>
            <a:ext cx="8647173" cy="52451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1AAA8-FA6D-FF4C-96F3-81974D933B1E}"/>
              </a:ext>
            </a:extLst>
          </p:cNvPr>
          <p:cNvSpPr/>
          <p:nvPr/>
        </p:nvSpPr>
        <p:spPr>
          <a:xfrm>
            <a:off x="5532699" y="5405377"/>
            <a:ext cx="3831220" cy="185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C86A3EDA-BD99-7A41-A6B6-32FFF0A6F44B}"/>
              </a:ext>
            </a:extLst>
          </p:cNvPr>
          <p:cNvSpPr/>
          <p:nvPr/>
        </p:nvSpPr>
        <p:spPr>
          <a:xfrm>
            <a:off x="9711160" y="3429000"/>
            <a:ext cx="1999003" cy="902826"/>
          </a:xfrm>
          <a:prstGeom prst="wedgeEllipseCallout">
            <a:avLst>
              <a:gd name="adj1" fmla="val -66876"/>
              <a:gd name="adj2" fmla="val 16862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deadlock detected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6D46BC-F24F-2E45-93F3-C7C13349C238}"/>
              </a:ext>
            </a:extLst>
          </p:cNvPr>
          <p:cNvSpPr/>
          <p:nvPr/>
        </p:nvSpPr>
        <p:spPr>
          <a:xfrm>
            <a:off x="5638801" y="5610304"/>
            <a:ext cx="3435751" cy="185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AFC014CB-7CBB-324D-8BA4-492B75DA7624}"/>
              </a:ext>
            </a:extLst>
          </p:cNvPr>
          <p:cNvSpPr/>
          <p:nvPr/>
        </p:nvSpPr>
        <p:spPr>
          <a:xfrm>
            <a:off x="9947918" y="5139159"/>
            <a:ext cx="1999003" cy="902826"/>
          </a:xfrm>
          <a:prstGeom prst="wedgeEllipseCallout">
            <a:avLst>
              <a:gd name="adj1" fmla="val -92932"/>
              <a:gd name="adj2" fmla="val 1477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embedding found</a:t>
            </a:r>
          </a:p>
        </p:txBody>
      </p:sp>
    </p:spTree>
    <p:extLst>
      <p:ext uri="{BB962C8B-B14F-4D97-AF65-F5344CB8AC3E}">
        <p14:creationId xmlns:p14="http://schemas.microsoft.com/office/powerpoint/2010/main" val="365489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1F25-4F8E-4426-989F-EDD9ED9A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D-Wave Hybrid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246A9-1B51-E945-9BE5-0BF7D2744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924" y="1226153"/>
            <a:ext cx="8160152" cy="526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5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0FFF-5237-4D2E-8B37-ADDA9272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IBM </a:t>
            </a:r>
            <a:r>
              <a:rPr lang="en-CA" dirty="0" err="1"/>
              <a:t>Qiskit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F5B6-20CA-419E-A624-A648238D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5668" cy="4351338"/>
          </a:xfrm>
        </p:spPr>
        <p:txBody>
          <a:bodyPr>
            <a:normAutofit/>
          </a:bodyPr>
          <a:lstStyle/>
          <a:p>
            <a:r>
              <a:rPr lang="en-CA" dirty="0" err="1"/>
              <a:t>Qiskit</a:t>
            </a:r>
            <a:r>
              <a:rPr lang="en-CA" dirty="0"/>
              <a:t> Aqua Boolean formula oracle</a:t>
            </a:r>
          </a:p>
          <a:p>
            <a:r>
              <a:rPr lang="en-CA" dirty="0"/>
              <a:t>N &gt; 2 does not fit on the simulator</a:t>
            </a:r>
          </a:p>
          <a:p>
            <a:r>
              <a:rPr lang="en-CA" dirty="0"/>
              <a:t>N == 2 does not fit on any of the QPUs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611DE-ABDA-7E4D-87A6-DD13F4086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972" y="1690688"/>
            <a:ext cx="5687028" cy="40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1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F58F-8BFF-FB4E-8C04-A0B293AE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Rigetti</a:t>
            </a:r>
            <a:r>
              <a:rPr lang="en-US" dirty="0"/>
              <a:t> QVM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85D2-763E-0549-9040-8B207F768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N=2</a:t>
            </a:r>
          </a:p>
          <a:p>
            <a:pPr marL="0" indent="0">
              <a:buNone/>
            </a:pPr>
            <a:r>
              <a:rPr lang="en-US" dirty="0"/>
              <a:t>50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58FAB-B7C4-0C4B-A3E9-F7D84A5D5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59" y="1337966"/>
            <a:ext cx="8348241" cy="49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F58F-8BFF-FB4E-8C04-A0B293AE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Rigetti</a:t>
            </a:r>
            <a:r>
              <a:rPr lang="en-US" dirty="0"/>
              <a:t> QVM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85D2-763E-0549-9040-8B207F768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N=3</a:t>
            </a:r>
          </a:p>
          <a:p>
            <a:pPr marL="0" indent="0">
              <a:buNone/>
            </a:pPr>
            <a:r>
              <a:rPr lang="en-US" dirty="0"/>
              <a:t>50 samples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79E38-A8F1-C941-B13A-2FCAEA986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54" y="1215341"/>
            <a:ext cx="8798856" cy="50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4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229</Words>
  <Application>Microsoft Macintosh PowerPoint</Application>
  <PresentationFormat>Widescreen</PresentationFormat>
  <Paragraphs>58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Dining Philosophers, Quantum!</vt:lpstr>
      <vt:lpstr>Dining Philosophers Problem</vt:lpstr>
      <vt:lpstr>Dining Philosophers Problem (Formally)</vt:lpstr>
      <vt:lpstr>Deadlock Detection</vt:lpstr>
      <vt:lpstr>D-Wave Annealer Results</vt:lpstr>
      <vt:lpstr>D-Wave Hybrid</vt:lpstr>
      <vt:lpstr>IBM Qiskit</vt:lpstr>
      <vt:lpstr>Rigetti QVM</vt:lpstr>
      <vt:lpstr>Rigetti QVM</vt:lpstr>
      <vt:lpstr>Rigetti QVM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Dining Philosophers</dc:title>
  <dc:creator>Ramy Shahin</dc:creator>
  <cp:lastModifiedBy>Ramy Shahin</cp:lastModifiedBy>
  <cp:revision>1</cp:revision>
  <dcterms:created xsi:type="dcterms:W3CDTF">2019-07-19T02:43:55Z</dcterms:created>
  <dcterms:modified xsi:type="dcterms:W3CDTF">2019-07-19T15:50:13Z</dcterms:modified>
</cp:coreProperties>
</file>