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fonts.google.com/share?selection.family=Bebas%20Neue%7CMontserrat:ital,wght@0,400;0,700;1,400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5.xml"/><Relationship Id="rId5" Type="http://schemas.openxmlformats.org/officeDocument/2006/relationships/hyperlink" Target="https://developer.mozilla.org/en-US/docs/Web/HTML/Element/input/search" TargetMode="External"/><Relationship Id="rId4" Type="http://schemas.openxmlformats.org/officeDocument/2006/relationships/hyperlink" Target="https://developer.mozilla.org/en-US/docs/Web/HTML/Element/menu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 Palette</a:t>
            </a:r>
            <a:endParaRPr lang="en-GB"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#0D0D0D</a:t>
            </a:r>
            <a:endParaRPr lang="en-GB"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#F2F2F2</a:t>
            </a:r>
            <a:endParaRPr lang="en-GB"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#7ABFBF</a:t>
            </a:r>
            <a:endParaRPr lang="en-GB"/>
          </a:p>
        </p:txBody>
      </p:sp>
      <p:sp>
        <p:nvSpPr>
          <p:cNvPr id="62" name="Google Shape;62;p13"/>
          <p:cNvSpPr txBox="1"/>
          <p:nvPr/>
        </p:nvSpPr>
        <p:spPr>
          <a:xfrm>
            <a:off x="2614005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#EB5428</a:t>
            </a:r>
            <a:endParaRPr lang="en-GB"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Typography</a:t>
            </a:r>
            <a:endParaRPr lang="en-GB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1"/>
          <a:srcRect b="22311"/>
          <a:stretch>
            <a:fillRect/>
          </a:stretch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2"/>
              </a:rPr>
              <a:t>https://fonts.google.com/share?selection.family=Bebas%20Neue%7CMontserrat:ital,wght@0,400;0,700;1,400</a:t>
            </a:r>
            <a:r>
              <a:rPr lang="en-GB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FIGCAPTION- 20PX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LI</a:t>
            </a:r>
            <a:r>
              <a:rPr lang="en-GB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 lang="en-GB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1"/>
          <a:srcRect l="24842" r="24282"/>
          <a:stretch>
            <a:fillRect/>
          </a:stretch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2"/>
          <a:srcRect l="6303" r="7823"/>
          <a:stretch>
            <a:fillRect/>
          </a:stretch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3"/>
          <a:srcRect l="33271" r="33710"/>
          <a:stretch>
            <a:fillRect/>
          </a:stretch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</a:t>
            </a:r>
            <a:endParaRPr lang="en-GB"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</a:rPr>
              <a:t>← 414 px →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</a:rPr>
              <a:t>← 768 px →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</a:rPr>
              <a:t>← 1280 px →</a:t>
            </a:r>
            <a:endParaRPr sz="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ONLY</a:t>
            </a:r>
            <a:endParaRPr lang="en-GB"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1"/>
          <a:srcRect l="6303" r="7823"/>
          <a:stretch>
            <a:fillRect/>
          </a:stretch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1"/>
          <a:srcRect l="24842" r="24282"/>
          <a:stretch>
            <a:fillRect/>
          </a:stretch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2"/>
          <a:srcRect l="6303" r="7823"/>
          <a:stretch>
            <a:fillRect/>
          </a:stretch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3"/>
          <a:srcRect l="33271" r="33710"/>
          <a:stretch>
            <a:fillRect/>
          </a:stretch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 HINTS</a:t>
            </a:r>
            <a:endParaRPr lang="en-GB"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&lt;menu&gt;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chemeClr val="hlink"/>
                </a:solidFill>
                <a:hlinkClick r:id="rId4"/>
              </a:rPr>
              <a:t>https://developer.mozilla.org/en-US/docs/Web/HTML/Element/menu</a:t>
            </a:r>
            <a:r>
              <a:rPr lang="en-GB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Same concept as the mobile nav from the last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rot="10800000" flipH="1">
            <a:off x="8125500" y="132300"/>
            <a:ext cx="224400" cy="2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Search Form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chemeClr val="hlink"/>
                </a:solidFill>
                <a:hlinkClick r:id="rId5"/>
              </a:rPr>
              <a:t>https://developer.mozilla.org/en-US/docs/Web/HTML/Element/input/search</a:t>
            </a:r>
            <a:r>
              <a:rPr lang="en-GB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rot="10800000" flipH="1">
            <a:off x="7570350" y="266225"/>
            <a:ext cx="826200" cy="7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No floats were used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&lt;div&gt; IS used a few times to group things for style reasons which is how it is </a:t>
            </a:r>
            <a:r>
              <a:rPr lang="en-GB" sz="1000"/>
              <a:t>intended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/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Color Palette</vt:lpstr>
      <vt:lpstr>Typography</vt:lpstr>
      <vt:lpstr>Responsive</vt:lpstr>
      <vt:lpstr>Front-End ONLY</vt:lpstr>
      <vt:lpstr>MEGA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dc:creator/>
  <cp:lastModifiedBy>ramza</cp:lastModifiedBy>
  <cp:revision>2</cp:revision>
  <dcterms:created xsi:type="dcterms:W3CDTF">2022-11-28T06:54:00Z</dcterms:created>
  <dcterms:modified xsi:type="dcterms:W3CDTF">2022-11-28T18:30:54Z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6D5F899218614CE6B725A68DC8FFE766</vt:lpwstr>
  </property>
  <property fmtid="{D5CDD505-2E9C-101B-9397-08002B2CF9AE}" pid="3" name="KSOProductBuildVer">
    <vt:lpwstr>1033-11.2.0.11417</vt:lpwstr>
  </property>
</Properties>
</file>