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676" autoAdjust="0"/>
  </p:normalViewPr>
  <p:slideViewPr>
    <p:cSldViewPr snapToGrid="0" snapToObjects="1">
      <p:cViewPr varScale="1">
        <p:scale>
          <a:sx n="152" d="100"/>
          <a:sy n="152" d="100"/>
        </p:scale>
        <p:origin x="584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Question4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Ramzan Kamoto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2024-11-27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Portfolio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Snake Oil capital closely follows its benchmark</a:t>
            </a:r>
          </a:p>
          <a:p>
            <a:pPr lvl="0"/>
            <a:r>
              <a:t>Outperforms benchmark since Oct 2023</a:t>
            </a:r>
          </a:p>
          <a:p>
            <a:pPr lvl="0"/>
            <a:r>
              <a:t>Resources and Industrials contribute most to upswings and downswings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Rolling Cummulative returns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Generate Charts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generate_charts_q4</a:t>
            </a:r>
            <a:r>
              <a:rPr>
                <a:latin typeface="Courier"/>
              </a:rPr>
              <a:t>(xts_data)</a:t>
            </a:r>
          </a:p>
        </p:txBody>
      </p:sp>
      <p:pic>
        <p:nvPicPr>
          <p:cNvPr id="3" name="Picture 1" descr="Question4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Performance Metrics vs 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873" y="1367406"/>
            <a:ext cx="6170103" cy="3095537"/>
          </a:xfrm>
        </p:spPr>
        <p:txBody>
          <a:bodyPr>
            <a:normAutofit fontScale="62500" lnSpcReduction="20000"/>
          </a:bodyPr>
          <a:lstStyle/>
          <a:p>
            <a:pPr lvl="0" indent="0">
              <a:buNone/>
            </a:pPr>
            <a:r>
              <a:rPr dirty="0">
                <a:latin typeface="Courier"/>
              </a:rPr>
              <a:t>## a </a:t>
            </a:r>
            <a:r>
              <a:rPr dirty="0" err="1">
                <a:latin typeface="Courier"/>
              </a:rPr>
              <a:t>flextable</a:t>
            </a:r>
            <a:r>
              <a:rPr dirty="0">
                <a:latin typeface="Courier"/>
              </a:rPr>
              <a:t> object.
## </a:t>
            </a:r>
            <a:r>
              <a:rPr dirty="0" err="1">
                <a:latin typeface="Courier"/>
              </a:rPr>
              <a:t>col_keys</a:t>
            </a:r>
            <a:r>
              <a:rPr dirty="0">
                <a:latin typeface="Courier"/>
              </a:rPr>
              <a:t>: `Metric`, `</a:t>
            </a:r>
            <a:r>
              <a:rPr dirty="0" err="1">
                <a:latin typeface="Courier"/>
              </a:rPr>
              <a:t>Port_returns</a:t>
            </a:r>
            <a:r>
              <a:rPr dirty="0">
                <a:latin typeface="Courier"/>
              </a:rPr>
              <a:t> to </a:t>
            </a:r>
            <a:r>
              <a:rPr dirty="0" err="1">
                <a:latin typeface="Courier"/>
              </a:rPr>
              <a:t>BM_returns</a:t>
            </a:r>
            <a:r>
              <a:rPr dirty="0">
                <a:latin typeface="Courier"/>
              </a:rPr>
              <a:t>` 
## header has 1 row(s) 
## body has 12 row(s) 
## original dataset sample: 
##      Metric </a:t>
            </a:r>
            <a:r>
              <a:rPr dirty="0" err="1">
                <a:latin typeface="Courier"/>
              </a:rPr>
              <a:t>Port_returns</a:t>
            </a:r>
            <a:r>
              <a:rPr dirty="0">
                <a:latin typeface="Courier"/>
              </a:rPr>
              <a:t> to </a:t>
            </a:r>
            <a:r>
              <a:rPr dirty="0" err="1">
                <a:latin typeface="Courier"/>
              </a:rPr>
              <a:t>BM_returns</a:t>
            </a:r>
            <a:r>
              <a:rPr dirty="0">
                <a:latin typeface="Courier"/>
              </a:rPr>
              <a:t>
## 1     Alpha                       0.00
## 2      Beta                       0.88
## 3     Beta+                       0.84
## 4     Beta-                       0.76
## 5 R-squared                       0.92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Sector Contribution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`summarise()` has grouped output by 'date'. You can override using the
## `.groups` argument.</a:t>
            </a:r>
          </a:p>
        </p:txBody>
      </p:sp>
      <p:pic>
        <p:nvPicPr>
          <p:cNvPr id="3" name="Picture 1" descr="Question4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Macintosh PowerPoint</Application>
  <PresentationFormat>On-screen Show (16:9)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</vt:lpstr>
      <vt:lpstr>Office Theme</vt:lpstr>
      <vt:lpstr>Question4</vt:lpstr>
      <vt:lpstr>Portfolio Commentary</vt:lpstr>
      <vt:lpstr>Rolling Cummulative returns</vt:lpstr>
      <vt:lpstr>Performance Metrics vs BM</vt:lpstr>
      <vt:lpstr>Sector Contribution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Question4</dc:title>
  <dc:creator>Ramzan Kamoto</dc:creator>
  <cp:keywords/>
  <cp:lastModifiedBy>Kamoto, R, Mr [23550716@sun.ac.za]</cp:lastModifiedBy>
  <cp:revision>1</cp:revision>
  <dcterms:created xsi:type="dcterms:W3CDTF">2024-11-27T15:11:18Z</dcterms:created>
  <dcterms:modified xsi:type="dcterms:W3CDTF">2024-11-27T15:11:53Z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2024-11-27</vt:lpwstr>
  </property>
  <property fmtid="{D5CDD505-2E9C-101B-9397-08002B2CF9AE}" pid="3" name="output">
    <vt:lpwstr>powerpoint_presentation</vt:lpwstr>
  </property>
</Properties>
</file>