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IBM Plex Mono" panose="020B0509050203000203" pitchFamily="49" charset="0"/>
      <p:regular r:id="rId15"/>
      <p:bold r:id="rId16"/>
      <p:italic r:id="rId17"/>
      <p:boldItalic r:id="rId18"/>
    </p:embeddedFont>
    <p:embeddedFont>
      <p:font typeface="Open Sans" panose="020B0606030504020204" pitchFamily="34" charset="0"/>
      <p:regular r:id="rId19"/>
    </p:embeddedFont>
    <p:embeddedFont>
      <p:font typeface="Poppins" panose="00000500000000000000" pitchFamily="2" charset="0"/>
      <p:regular r:id="rId20"/>
      <p:bold r:id="rId21"/>
      <p:italic r:id="rId22"/>
      <p:boldItalic r:id="rId23"/>
    </p:embeddedFont>
    <p:embeddedFont>
      <p:font typeface="PT Sans" panose="020B0503020203020204" pitchFamily="34" charset="0"/>
      <p:regular r:id="rId24"/>
      <p:bold r:id="rId25"/>
      <p:italic r:id="rId26"/>
      <p:boldItalic r:id="rId27"/>
    </p:embeddedFont>
    <p:embeddedFont>
      <p:font typeface="Source Code Pro" panose="020B0509030403020204" pitchFamily="49"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iyH7NaakuCmpT8iI101z1fJmjOj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1428EC-EBB0-4AAD-969A-08FFA1CAE02A}">
  <a:tblStyle styleId="{961428EC-EBB0-4AAD-969A-08FFA1CAE02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139"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1"/>
        <p:cNvGrpSpPr/>
        <p:nvPr/>
      </p:nvGrpSpPr>
      <p:grpSpPr>
        <a:xfrm>
          <a:off x="0" y="0"/>
          <a:ext cx="0" cy="0"/>
          <a:chOff x="0" y="0"/>
          <a:chExt cx="0" cy="0"/>
        </a:xfrm>
      </p:grpSpPr>
      <p:sp>
        <p:nvSpPr>
          <p:cNvPr id="1422" name="Google Shape;1422;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3" name="Google Shape;142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p:cNvGrpSpPr/>
        <p:nvPr/>
      </p:nvGrpSpPr>
      <p:grpSpPr>
        <a:xfrm>
          <a:off x="0" y="0"/>
          <a:ext cx="0" cy="0"/>
          <a:chOff x="0" y="0"/>
          <a:chExt cx="0" cy="0"/>
        </a:xfrm>
      </p:grpSpPr>
      <p:sp>
        <p:nvSpPr>
          <p:cNvPr id="1613" name="Google Shape;1613;g2c398efd180_3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4" name="Google Shape;1614;g2c398efd180_3_1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8"/>
        <p:cNvGrpSpPr/>
        <p:nvPr/>
      </p:nvGrpSpPr>
      <p:grpSpPr>
        <a:xfrm>
          <a:off x="0" y="0"/>
          <a:ext cx="0" cy="0"/>
          <a:chOff x="0" y="0"/>
          <a:chExt cx="0" cy="0"/>
        </a:xfrm>
      </p:grpSpPr>
      <p:sp>
        <p:nvSpPr>
          <p:cNvPr id="1619" name="Google Shape;1619;g2faedb4d588_2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0" name="Google Shape;1620;g2faedb4d588_2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4"/>
        <p:cNvGrpSpPr/>
        <p:nvPr/>
      </p:nvGrpSpPr>
      <p:grpSpPr>
        <a:xfrm>
          <a:off x="0" y="0"/>
          <a:ext cx="0" cy="0"/>
          <a:chOff x="0" y="0"/>
          <a:chExt cx="0" cy="0"/>
        </a:xfrm>
      </p:grpSpPr>
      <p:sp>
        <p:nvSpPr>
          <p:cNvPr id="1625" name="Google Shape;1625;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6" name="Google Shape;162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9"/>
        <p:cNvGrpSpPr/>
        <p:nvPr/>
      </p:nvGrpSpPr>
      <p:grpSpPr>
        <a:xfrm>
          <a:off x="0" y="0"/>
          <a:ext cx="0" cy="0"/>
          <a:chOff x="0" y="0"/>
          <a:chExt cx="0" cy="0"/>
        </a:xfrm>
      </p:grpSpPr>
      <p:sp>
        <p:nvSpPr>
          <p:cNvPr id="1450" name="Google Shape;1450;g271191e9b4e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1" name="Google Shape;1451;g271191e9b4e_4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2" name="Google Shape;146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0"/>
        <p:cNvGrpSpPr/>
        <p:nvPr/>
      </p:nvGrpSpPr>
      <p:grpSpPr>
        <a:xfrm>
          <a:off x="0" y="0"/>
          <a:ext cx="0" cy="0"/>
          <a:chOff x="0" y="0"/>
          <a:chExt cx="0" cy="0"/>
        </a:xfrm>
      </p:grpSpPr>
      <p:sp>
        <p:nvSpPr>
          <p:cNvPr id="1501" name="Google Shape;15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2" name="Google Shape;150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6"/>
        <p:cNvGrpSpPr/>
        <p:nvPr/>
      </p:nvGrpSpPr>
      <p:grpSpPr>
        <a:xfrm>
          <a:off x="0" y="0"/>
          <a:ext cx="0" cy="0"/>
          <a:chOff x="0" y="0"/>
          <a:chExt cx="0" cy="0"/>
        </a:xfrm>
      </p:grpSpPr>
      <p:sp>
        <p:nvSpPr>
          <p:cNvPr id="1507" name="Google Shape;1507;g2c398efd180_3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8" name="Google Shape;1508;g2c398efd180_3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0"/>
        <p:cNvGrpSpPr/>
        <p:nvPr/>
      </p:nvGrpSpPr>
      <p:grpSpPr>
        <a:xfrm>
          <a:off x="0" y="0"/>
          <a:ext cx="0" cy="0"/>
          <a:chOff x="0" y="0"/>
          <a:chExt cx="0" cy="0"/>
        </a:xfrm>
      </p:grpSpPr>
      <p:sp>
        <p:nvSpPr>
          <p:cNvPr id="1551" name="Google Shape;1551;g2c398efd180_3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2" name="Google Shape;1552;g2c398efd180_3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6"/>
        <p:cNvGrpSpPr/>
        <p:nvPr/>
      </p:nvGrpSpPr>
      <p:grpSpPr>
        <a:xfrm>
          <a:off x="0" y="0"/>
          <a:ext cx="0" cy="0"/>
          <a:chOff x="0" y="0"/>
          <a:chExt cx="0" cy="0"/>
        </a:xfrm>
      </p:grpSpPr>
      <p:sp>
        <p:nvSpPr>
          <p:cNvPr id="1557" name="Google Shape;1557;g2faedb4d588_3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8" name="Google Shape;1558;g2faedb4d588_3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p:cNvGrpSpPr/>
        <p:nvPr/>
      </p:nvGrpSpPr>
      <p:grpSpPr>
        <a:xfrm>
          <a:off x="0" y="0"/>
          <a:ext cx="0" cy="0"/>
          <a:chOff x="0" y="0"/>
          <a:chExt cx="0" cy="0"/>
        </a:xfrm>
      </p:grpSpPr>
      <p:sp>
        <p:nvSpPr>
          <p:cNvPr id="1563" name="Google Shape;1563;g2faedb4d588_3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4" name="Google Shape;1564;g2faedb4d588_3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8"/>
        <p:cNvGrpSpPr/>
        <p:nvPr/>
      </p:nvGrpSpPr>
      <p:grpSpPr>
        <a:xfrm>
          <a:off x="0" y="0"/>
          <a:ext cx="0" cy="0"/>
          <a:chOff x="0" y="0"/>
          <a:chExt cx="0" cy="0"/>
        </a:xfrm>
      </p:grpSpPr>
      <p:sp>
        <p:nvSpPr>
          <p:cNvPr id="1569" name="Google Shape;1569;g2c398efd180_3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0" name="Google Shape;1570;g2c398efd180_3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6"/>
          <p:cNvGrpSpPr/>
          <p:nvPr/>
        </p:nvGrpSpPr>
        <p:grpSpPr>
          <a:xfrm>
            <a:off x="-3255181" y="-2900775"/>
            <a:ext cx="10039931" cy="6871130"/>
            <a:chOff x="-3102781" y="-2727750"/>
            <a:chExt cx="10039931" cy="6871130"/>
          </a:xfrm>
        </p:grpSpPr>
        <p:grpSp>
          <p:nvGrpSpPr>
            <p:cNvPr id="10" name="Google Shape;10;p26"/>
            <p:cNvGrpSpPr/>
            <p:nvPr/>
          </p:nvGrpSpPr>
          <p:grpSpPr>
            <a:xfrm rot="-7778255">
              <a:off x="-2414440" y="-1445047"/>
              <a:ext cx="5355679" cy="4305726"/>
              <a:chOff x="7103825" y="-713112"/>
              <a:chExt cx="3785226" cy="3043150"/>
            </a:xfrm>
          </p:grpSpPr>
          <p:sp>
            <p:nvSpPr>
              <p:cNvPr id="11" name="Google Shape;11;p26"/>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6"/>
              <p:cNvPicPr preferRelativeResize="0"/>
              <p:nvPr/>
            </p:nvPicPr>
            <p:blipFill rotWithShape="1">
              <a:blip r:embed="rId2">
                <a:alphaModFix/>
              </a:blip>
              <a:srcRect t="17656" b="17661"/>
              <a:stretch/>
            </p:blipFill>
            <p:spPr>
              <a:xfrm>
                <a:off x="7103825" y="-713112"/>
                <a:ext cx="3785226" cy="2888974"/>
              </a:xfrm>
              <a:prstGeom prst="rect">
                <a:avLst/>
              </a:prstGeom>
              <a:noFill/>
              <a:ln>
                <a:noFill/>
              </a:ln>
            </p:spPr>
          </p:pic>
        </p:grpSp>
        <p:sp>
          <p:nvSpPr>
            <p:cNvPr id="13" name="Google Shape;13;p26"/>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6"/>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6"/>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sm" len="sm"/>
              <a:tailEnd type="none" w="sm" len="sm"/>
            </a:ln>
          </p:spPr>
        </p:sp>
        <p:sp>
          <p:nvSpPr>
            <p:cNvPr id="16" name="Google Shape;16;p26"/>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882"/>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6"/>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 name="Google Shape;18;p26"/>
            <p:cNvGrpSpPr/>
            <p:nvPr/>
          </p:nvGrpSpPr>
          <p:grpSpPr>
            <a:xfrm flipH="1">
              <a:off x="4446909" y="391151"/>
              <a:ext cx="134044" cy="134013"/>
              <a:chOff x="1101075" y="2142375"/>
              <a:chExt cx="439200" cy="439100"/>
            </a:xfrm>
          </p:grpSpPr>
          <p:sp>
            <p:nvSpPr>
              <p:cNvPr id="19" name="Google Shape;19;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 name="Google Shape;21;p26"/>
            <p:cNvGrpSpPr/>
            <p:nvPr/>
          </p:nvGrpSpPr>
          <p:grpSpPr>
            <a:xfrm flipH="1">
              <a:off x="1373609" y="694563"/>
              <a:ext cx="134044" cy="134013"/>
              <a:chOff x="1101075" y="2142375"/>
              <a:chExt cx="439200" cy="439100"/>
            </a:xfrm>
          </p:grpSpPr>
          <p:sp>
            <p:nvSpPr>
              <p:cNvPr id="22" name="Google Shape;22;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 name="Google Shape;24;p26"/>
            <p:cNvGrpSpPr/>
            <p:nvPr/>
          </p:nvGrpSpPr>
          <p:grpSpPr>
            <a:xfrm flipH="1">
              <a:off x="1086834" y="957463"/>
              <a:ext cx="134044" cy="134013"/>
              <a:chOff x="1101075" y="2142375"/>
              <a:chExt cx="439200" cy="439100"/>
            </a:xfrm>
          </p:grpSpPr>
          <p:sp>
            <p:nvSpPr>
              <p:cNvPr id="25" name="Google Shape;25;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 name="Google Shape;27;p26"/>
            <p:cNvGrpSpPr/>
            <p:nvPr/>
          </p:nvGrpSpPr>
          <p:grpSpPr>
            <a:xfrm flipH="1">
              <a:off x="277709" y="957463"/>
              <a:ext cx="134044" cy="134013"/>
              <a:chOff x="1101075" y="2142375"/>
              <a:chExt cx="439200" cy="439100"/>
            </a:xfrm>
          </p:grpSpPr>
          <p:sp>
            <p:nvSpPr>
              <p:cNvPr id="28" name="Google Shape;28;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 name="Google Shape;30;p26"/>
            <p:cNvGrpSpPr/>
            <p:nvPr/>
          </p:nvGrpSpPr>
          <p:grpSpPr>
            <a:xfrm flipH="1">
              <a:off x="277709" y="640813"/>
              <a:ext cx="134044" cy="134013"/>
              <a:chOff x="1101075" y="2142375"/>
              <a:chExt cx="439200" cy="439100"/>
            </a:xfrm>
          </p:grpSpPr>
          <p:sp>
            <p:nvSpPr>
              <p:cNvPr id="31" name="Google Shape;31;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3" name="Google Shape;33;p26"/>
          <p:cNvGrpSpPr/>
          <p:nvPr/>
        </p:nvGrpSpPr>
        <p:grpSpPr>
          <a:xfrm>
            <a:off x="6385735" y="3039700"/>
            <a:ext cx="3920501" cy="3213899"/>
            <a:chOff x="6309535" y="2842975"/>
            <a:chExt cx="3920501" cy="3213899"/>
          </a:xfrm>
        </p:grpSpPr>
        <p:pic>
          <p:nvPicPr>
            <p:cNvPr id="34" name="Google Shape;34;p26"/>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6"/>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6"/>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 name="Google Shape;37;p26"/>
            <p:cNvGrpSpPr/>
            <p:nvPr/>
          </p:nvGrpSpPr>
          <p:grpSpPr>
            <a:xfrm>
              <a:off x="7280400" y="3719575"/>
              <a:ext cx="582050" cy="582425"/>
              <a:chOff x="959750" y="3039275"/>
              <a:chExt cx="582050" cy="582425"/>
            </a:xfrm>
          </p:grpSpPr>
          <p:sp>
            <p:nvSpPr>
              <p:cNvPr id="38" name="Google Shape;38;p26"/>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6"/>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6"/>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6"/>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6"/>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6"/>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6"/>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p26"/>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 name="Google Shape;46;p26"/>
            <p:cNvGrpSpPr/>
            <p:nvPr/>
          </p:nvGrpSpPr>
          <p:grpSpPr>
            <a:xfrm>
              <a:off x="8337812" y="3492483"/>
              <a:ext cx="699928" cy="1651024"/>
              <a:chOff x="8337812" y="3492483"/>
              <a:chExt cx="699928" cy="1651024"/>
            </a:xfrm>
          </p:grpSpPr>
          <p:sp>
            <p:nvSpPr>
              <p:cNvPr id="47" name="Google Shape;47;p26"/>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647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6"/>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647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6"/>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647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 name="Google Shape;50;p26"/>
            <p:cNvGrpSpPr/>
            <p:nvPr/>
          </p:nvGrpSpPr>
          <p:grpSpPr>
            <a:xfrm>
              <a:off x="7945225" y="4302000"/>
              <a:ext cx="904666" cy="726121"/>
              <a:chOff x="7945225" y="4302000"/>
              <a:chExt cx="904666" cy="726121"/>
            </a:xfrm>
          </p:grpSpPr>
          <p:sp>
            <p:nvSpPr>
              <p:cNvPr id="51" name="Google Shape;51;p26"/>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6"/>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6"/>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4" name="Google Shape;54;p26"/>
          <p:cNvSpPr txBox="1">
            <a:spLocks noGrp="1"/>
          </p:cNvSpPr>
          <p:nvPr>
            <p:ph type="ctrTitle"/>
          </p:nvPr>
        </p:nvSpPr>
        <p:spPr>
          <a:xfrm>
            <a:off x="1096850" y="816324"/>
            <a:ext cx="6974700" cy="23265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Clr>
                <a:srgbClr val="191919"/>
              </a:buClr>
              <a:buSzPts val="5200"/>
              <a:buNone/>
              <a:defRPr sz="45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55" name="Google Shape;55;p26"/>
          <p:cNvSpPr txBox="1">
            <a:spLocks noGrp="1"/>
          </p:cNvSpPr>
          <p:nvPr>
            <p:ph type="subTitle" idx="1"/>
          </p:nvPr>
        </p:nvSpPr>
        <p:spPr>
          <a:xfrm>
            <a:off x="1096850" y="3456250"/>
            <a:ext cx="4882500" cy="4758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6"/>
          <p:cNvGrpSpPr/>
          <p:nvPr/>
        </p:nvGrpSpPr>
        <p:grpSpPr>
          <a:xfrm>
            <a:off x="-309885" y="3617407"/>
            <a:ext cx="1448823" cy="2238804"/>
            <a:chOff x="-309885" y="3617407"/>
            <a:chExt cx="1448823" cy="2238804"/>
          </a:xfrm>
        </p:grpSpPr>
        <p:grpSp>
          <p:nvGrpSpPr>
            <p:cNvPr id="57" name="Google Shape;57;p26"/>
            <p:cNvGrpSpPr/>
            <p:nvPr/>
          </p:nvGrpSpPr>
          <p:grpSpPr>
            <a:xfrm>
              <a:off x="-277007" y="3870159"/>
              <a:ext cx="981772" cy="1986052"/>
              <a:chOff x="-293545" y="3454371"/>
              <a:chExt cx="981772" cy="1986052"/>
            </a:xfrm>
          </p:grpSpPr>
          <p:sp>
            <p:nvSpPr>
              <p:cNvPr id="58" name="Google Shape;58;p26"/>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6"/>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 name="Google Shape;60;p26"/>
            <p:cNvGrpSpPr/>
            <p:nvPr/>
          </p:nvGrpSpPr>
          <p:grpSpPr>
            <a:xfrm>
              <a:off x="363249" y="4906873"/>
              <a:ext cx="699940" cy="478601"/>
              <a:chOff x="39723" y="4349021"/>
              <a:chExt cx="1061964" cy="726143"/>
            </a:xfrm>
          </p:grpSpPr>
          <p:grpSp>
            <p:nvGrpSpPr>
              <p:cNvPr id="61" name="Google Shape;61;p26"/>
              <p:cNvGrpSpPr/>
              <p:nvPr/>
            </p:nvGrpSpPr>
            <p:grpSpPr>
              <a:xfrm rot="2700000">
                <a:off x="140502" y="4460924"/>
                <a:ext cx="524584" cy="502337"/>
                <a:chOff x="1189791" y="-1767331"/>
                <a:chExt cx="904284" cy="865933"/>
              </a:xfrm>
            </p:grpSpPr>
            <p:sp>
              <p:nvSpPr>
                <p:cNvPr id="62" name="Google Shape;62;p2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 name="Google Shape;63;p26"/>
                <p:cNvGrpSpPr/>
                <p:nvPr/>
              </p:nvGrpSpPr>
              <p:grpSpPr>
                <a:xfrm>
                  <a:off x="1232795" y="-1740829"/>
                  <a:ext cx="717622" cy="717393"/>
                  <a:chOff x="1483457" y="3953671"/>
                  <a:chExt cx="717622" cy="717393"/>
                </a:xfrm>
              </p:grpSpPr>
              <p:sp>
                <p:nvSpPr>
                  <p:cNvPr id="64" name="Google Shape;64;p2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9" name="Google Shape;69;p2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 name="Google Shape;70;p26"/>
            <p:cNvGrpSpPr/>
            <p:nvPr/>
          </p:nvGrpSpPr>
          <p:grpSpPr>
            <a:xfrm rot="-5400000">
              <a:off x="-461872" y="3769395"/>
              <a:ext cx="1351491" cy="1047516"/>
              <a:chOff x="-2460210" y="2758494"/>
              <a:chExt cx="1351491" cy="1047516"/>
            </a:xfrm>
          </p:grpSpPr>
          <p:sp>
            <p:nvSpPr>
              <p:cNvPr id="71" name="Google Shape;71;p26"/>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274"/>
                    </a:srgbClr>
                  </a:gs>
                  <a:gs pos="100000">
                    <a:srgbClr val="FFFFFF">
                      <a:alpha val="46274"/>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6"/>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274"/>
                    </a:srgbClr>
                  </a:gs>
                  <a:gs pos="100000">
                    <a:srgbClr val="FFFFFF">
                      <a:alpha val="46274"/>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6"/>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274"/>
                    </a:srgbClr>
                  </a:gs>
                  <a:gs pos="100000">
                    <a:srgbClr val="FFFFFF">
                      <a:alpha val="46274"/>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6"/>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274"/>
                    </a:srgbClr>
                  </a:gs>
                  <a:gs pos="100000">
                    <a:srgbClr val="FFFFFF">
                      <a:alpha val="46274"/>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 name="Google Shape;75;p26"/>
            <p:cNvGrpSpPr/>
            <p:nvPr/>
          </p:nvGrpSpPr>
          <p:grpSpPr>
            <a:xfrm>
              <a:off x="438999" y="4567398"/>
              <a:ext cx="699940" cy="478601"/>
              <a:chOff x="39723" y="4349021"/>
              <a:chExt cx="1061964" cy="726143"/>
            </a:xfrm>
          </p:grpSpPr>
          <p:grpSp>
            <p:nvGrpSpPr>
              <p:cNvPr id="76" name="Google Shape;76;p26"/>
              <p:cNvGrpSpPr/>
              <p:nvPr/>
            </p:nvGrpSpPr>
            <p:grpSpPr>
              <a:xfrm rot="2700000">
                <a:off x="140502" y="4460924"/>
                <a:ext cx="524584" cy="502337"/>
                <a:chOff x="1189791" y="-1767331"/>
                <a:chExt cx="904284" cy="865933"/>
              </a:xfrm>
            </p:grpSpPr>
            <p:sp>
              <p:nvSpPr>
                <p:cNvPr id="77" name="Google Shape;77;p2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8" name="Google Shape;78;p26"/>
                <p:cNvGrpSpPr/>
                <p:nvPr/>
              </p:nvGrpSpPr>
              <p:grpSpPr>
                <a:xfrm>
                  <a:off x="1232795" y="-1740829"/>
                  <a:ext cx="717622" cy="717393"/>
                  <a:chOff x="1483457" y="3953671"/>
                  <a:chExt cx="717622" cy="717393"/>
                </a:xfrm>
              </p:grpSpPr>
              <p:sp>
                <p:nvSpPr>
                  <p:cNvPr id="79" name="Google Shape;79;p2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84" name="Google Shape;84;p2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 name="Google Shape;85;p26"/>
            <p:cNvGrpSpPr/>
            <p:nvPr/>
          </p:nvGrpSpPr>
          <p:grpSpPr>
            <a:xfrm>
              <a:off x="-65076" y="4623886"/>
              <a:ext cx="699940" cy="478601"/>
              <a:chOff x="39723" y="4349021"/>
              <a:chExt cx="1061964" cy="726143"/>
            </a:xfrm>
          </p:grpSpPr>
          <p:grpSp>
            <p:nvGrpSpPr>
              <p:cNvPr id="86" name="Google Shape;86;p26"/>
              <p:cNvGrpSpPr/>
              <p:nvPr/>
            </p:nvGrpSpPr>
            <p:grpSpPr>
              <a:xfrm rot="2700000">
                <a:off x="140502" y="4460924"/>
                <a:ext cx="524584" cy="502337"/>
                <a:chOff x="1189791" y="-1767331"/>
                <a:chExt cx="904284" cy="865933"/>
              </a:xfrm>
            </p:grpSpPr>
            <p:sp>
              <p:nvSpPr>
                <p:cNvPr id="87" name="Google Shape;87;p2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8" name="Google Shape;88;p26"/>
                <p:cNvGrpSpPr/>
                <p:nvPr/>
              </p:nvGrpSpPr>
              <p:grpSpPr>
                <a:xfrm>
                  <a:off x="1232795" y="-1740829"/>
                  <a:ext cx="717622" cy="717393"/>
                  <a:chOff x="1483457" y="3953671"/>
                  <a:chExt cx="717622" cy="717393"/>
                </a:xfrm>
              </p:grpSpPr>
              <p:sp>
                <p:nvSpPr>
                  <p:cNvPr id="89" name="Google Shape;89;p2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4" name="Google Shape;94;p2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503"/>
        <p:cNvGrpSpPr/>
        <p:nvPr/>
      </p:nvGrpSpPr>
      <p:grpSpPr>
        <a:xfrm>
          <a:off x="0" y="0"/>
          <a:ext cx="0" cy="0"/>
          <a:chOff x="0" y="0"/>
          <a:chExt cx="0" cy="0"/>
        </a:xfrm>
      </p:grpSpPr>
      <p:sp>
        <p:nvSpPr>
          <p:cNvPr id="504" name="Google Shape;504;p3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grpSp>
        <p:nvGrpSpPr>
          <p:cNvPr id="505" name="Google Shape;505;p35"/>
          <p:cNvGrpSpPr/>
          <p:nvPr/>
        </p:nvGrpSpPr>
        <p:grpSpPr>
          <a:xfrm>
            <a:off x="7810267" y="-622132"/>
            <a:ext cx="2587792" cy="2725915"/>
            <a:chOff x="7810267" y="-622132"/>
            <a:chExt cx="2587792" cy="2725915"/>
          </a:xfrm>
        </p:grpSpPr>
        <p:grpSp>
          <p:nvGrpSpPr>
            <p:cNvPr id="506" name="Google Shape;506;p35"/>
            <p:cNvGrpSpPr/>
            <p:nvPr/>
          </p:nvGrpSpPr>
          <p:grpSpPr>
            <a:xfrm>
              <a:off x="8520988" y="-90875"/>
              <a:ext cx="904666" cy="726121"/>
              <a:chOff x="7945225" y="4302000"/>
              <a:chExt cx="904666" cy="726121"/>
            </a:xfrm>
          </p:grpSpPr>
          <p:sp>
            <p:nvSpPr>
              <p:cNvPr id="507" name="Google Shape;507;p3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3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3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0" name="Google Shape;510;p35"/>
            <p:cNvGrpSpPr/>
            <p:nvPr/>
          </p:nvGrpSpPr>
          <p:grpSpPr>
            <a:xfrm>
              <a:off x="8869019" y="-622132"/>
              <a:ext cx="325155" cy="1788670"/>
              <a:chOff x="8869019" y="-622132"/>
              <a:chExt cx="325155" cy="1788670"/>
            </a:xfrm>
          </p:grpSpPr>
          <p:sp>
            <p:nvSpPr>
              <p:cNvPr id="511" name="Google Shape;511;p35"/>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0588"/>
                    </a:srgbClr>
                  </a:gs>
                  <a:gs pos="100000">
                    <a:srgbClr val="FFFFFF">
                      <a:alpha val="3058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2" name="Google Shape;512;p35"/>
              <p:cNvGrpSpPr/>
              <p:nvPr/>
            </p:nvGrpSpPr>
            <p:grpSpPr>
              <a:xfrm rot="1800062">
                <a:off x="9035610" y="1007995"/>
                <a:ext cx="134040" cy="134009"/>
                <a:chOff x="1101075" y="2142375"/>
                <a:chExt cx="439200" cy="439100"/>
              </a:xfrm>
            </p:grpSpPr>
            <p:sp>
              <p:nvSpPr>
                <p:cNvPr id="513" name="Google Shape;513;p3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3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15" name="Google Shape;515;p35"/>
            <p:cNvSpPr/>
            <p:nvPr/>
          </p:nvSpPr>
          <p:spPr>
            <a:xfrm rot="2700000">
              <a:off x="8482428" y="-422541"/>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35"/>
            <p:cNvSpPr/>
            <p:nvPr/>
          </p:nvSpPr>
          <p:spPr>
            <a:xfrm rot="2700000">
              <a:off x="8744103" y="-213191"/>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7" name="Google Shape;517;p35"/>
          <p:cNvGrpSpPr/>
          <p:nvPr/>
        </p:nvGrpSpPr>
        <p:grpSpPr>
          <a:xfrm>
            <a:off x="8332550" y="-7"/>
            <a:ext cx="2386151" cy="3293872"/>
            <a:chOff x="8256352" y="-7"/>
            <a:chExt cx="2386151" cy="3293872"/>
          </a:xfrm>
        </p:grpSpPr>
        <p:pic>
          <p:nvPicPr>
            <p:cNvPr id="518" name="Google Shape;518;p35"/>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519" name="Google Shape;519;p35"/>
            <p:cNvGrpSpPr/>
            <p:nvPr/>
          </p:nvGrpSpPr>
          <p:grpSpPr>
            <a:xfrm rot="10800000">
              <a:off x="8452443" y="-7"/>
              <a:ext cx="325155" cy="1788670"/>
              <a:chOff x="8869019" y="-622132"/>
              <a:chExt cx="325155" cy="1788670"/>
            </a:xfrm>
          </p:grpSpPr>
          <p:sp>
            <p:nvSpPr>
              <p:cNvPr id="520" name="Google Shape;520;p35"/>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EB9109">
                      <a:alpha val="30588"/>
                    </a:srgbClr>
                  </a:gs>
                  <a:gs pos="40000">
                    <a:srgbClr val="FF9900">
                      <a:alpha val="30588"/>
                    </a:srgbClr>
                  </a:gs>
                  <a:gs pos="100000">
                    <a:srgbClr val="FFFFFF">
                      <a:alpha val="3058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21" name="Google Shape;521;p35"/>
              <p:cNvGrpSpPr/>
              <p:nvPr/>
            </p:nvGrpSpPr>
            <p:grpSpPr>
              <a:xfrm rot="1800062">
                <a:off x="9035610" y="1007995"/>
                <a:ext cx="134040" cy="134009"/>
                <a:chOff x="1101075" y="2142375"/>
                <a:chExt cx="439200" cy="439100"/>
              </a:xfrm>
            </p:grpSpPr>
            <p:sp>
              <p:nvSpPr>
                <p:cNvPr id="522" name="Google Shape;522;p3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3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nvGrpSpPr>
          <p:cNvPr id="524" name="Google Shape;524;p35"/>
          <p:cNvGrpSpPr/>
          <p:nvPr/>
        </p:nvGrpSpPr>
        <p:grpSpPr>
          <a:xfrm>
            <a:off x="-213525" y="171225"/>
            <a:ext cx="439200" cy="439100"/>
            <a:chOff x="1101075" y="2142375"/>
            <a:chExt cx="439200" cy="439100"/>
          </a:xfrm>
        </p:grpSpPr>
        <p:sp>
          <p:nvSpPr>
            <p:cNvPr id="525" name="Google Shape;525;p3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3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7" name="Google Shape;527;p35"/>
          <p:cNvGrpSpPr/>
          <p:nvPr/>
        </p:nvGrpSpPr>
        <p:grpSpPr>
          <a:xfrm>
            <a:off x="-1262974" y="3161327"/>
            <a:ext cx="4822591" cy="2934500"/>
            <a:chOff x="-1186774" y="3161328"/>
            <a:chExt cx="4822591" cy="2934500"/>
          </a:xfrm>
        </p:grpSpPr>
        <p:pic>
          <p:nvPicPr>
            <p:cNvPr id="528" name="Google Shape;528;p35"/>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529" name="Google Shape;529;p35"/>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30" name="Google Shape;530;p35"/>
            <p:cNvGrpSpPr/>
            <p:nvPr/>
          </p:nvGrpSpPr>
          <p:grpSpPr>
            <a:xfrm>
              <a:off x="58899" y="4608583"/>
              <a:ext cx="604346" cy="657081"/>
              <a:chOff x="58899" y="4608583"/>
              <a:chExt cx="604346" cy="657081"/>
            </a:xfrm>
          </p:grpSpPr>
          <p:grpSp>
            <p:nvGrpSpPr>
              <p:cNvPr id="531" name="Google Shape;531;p35"/>
              <p:cNvGrpSpPr/>
              <p:nvPr/>
            </p:nvGrpSpPr>
            <p:grpSpPr>
              <a:xfrm rot="10800000">
                <a:off x="58899" y="4608583"/>
                <a:ext cx="328346" cy="328531"/>
                <a:chOff x="3678700" y="407275"/>
                <a:chExt cx="708100" cy="708500"/>
              </a:xfrm>
            </p:grpSpPr>
            <p:sp>
              <p:nvSpPr>
                <p:cNvPr id="532" name="Google Shape;532;p35"/>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35"/>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35"/>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35"/>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35"/>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35"/>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35"/>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9" name="Google Shape;539;p35"/>
              <p:cNvGrpSpPr/>
              <p:nvPr/>
            </p:nvGrpSpPr>
            <p:grpSpPr>
              <a:xfrm rot="10800000">
                <a:off x="334899" y="4608583"/>
                <a:ext cx="328346" cy="328531"/>
                <a:chOff x="3678700" y="407275"/>
                <a:chExt cx="708100" cy="708500"/>
              </a:xfrm>
            </p:grpSpPr>
            <p:sp>
              <p:nvSpPr>
                <p:cNvPr id="540" name="Google Shape;540;p35"/>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35"/>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35"/>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35"/>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35"/>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35"/>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35"/>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7" name="Google Shape;547;p35"/>
              <p:cNvGrpSpPr/>
              <p:nvPr/>
            </p:nvGrpSpPr>
            <p:grpSpPr>
              <a:xfrm rot="10800000">
                <a:off x="282574" y="4937133"/>
                <a:ext cx="328346" cy="328531"/>
                <a:chOff x="3678700" y="407275"/>
                <a:chExt cx="708100" cy="708500"/>
              </a:xfrm>
            </p:grpSpPr>
            <p:sp>
              <p:nvSpPr>
                <p:cNvPr id="548" name="Google Shape;548;p35"/>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35"/>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35"/>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35"/>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35"/>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35"/>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35"/>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555" name="Google Shape;555;p35"/>
            <p:cNvGrpSpPr/>
            <p:nvPr/>
          </p:nvGrpSpPr>
          <p:grpSpPr>
            <a:xfrm>
              <a:off x="-923150" y="4796551"/>
              <a:ext cx="4558967" cy="134100"/>
              <a:chOff x="796100" y="3019701"/>
              <a:chExt cx="4558967" cy="134100"/>
            </a:xfrm>
          </p:grpSpPr>
          <p:sp>
            <p:nvSpPr>
              <p:cNvPr id="556" name="Google Shape;556;p3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57" name="Google Shape;557;p35"/>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558" name="Google Shape;558;p3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4">
  <p:cSld name="CUSTOM_10_1_1_1">
    <p:spTree>
      <p:nvGrpSpPr>
        <p:cNvPr id="1" name="Shape 559"/>
        <p:cNvGrpSpPr/>
        <p:nvPr/>
      </p:nvGrpSpPr>
      <p:grpSpPr>
        <a:xfrm>
          <a:off x="0" y="0"/>
          <a:ext cx="0" cy="0"/>
          <a:chOff x="0" y="0"/>
          <a:chExt cx="0" cy="0"/>
        </a:xfrm>
      </p:grpSpPr>
      <p:grpSp>
        <p:nvGrpSpPr>
          <p:cNvPr id="560" name="Google Shape;560;p36"/>
          <p:cNvGrpSpPr/>
          <p:nvPr/>
        </p:nvGrpSpPr>
        <p:grpSpPr>
          <a:xfrm>
            <a:off x="5404975" y="2221118"/>
            <a:ext cx="4263000" cy="3617400"/>
            <a:chOff x="5328775" y="2221118"/>
            <a:chExt cx="4263000" cy="3617400"/>
          </a:xfrm>
        </p:grpSpPr>
        <p:sp>
          <p:nvSpPr>
            <p:cNvPr id="561" name="Google Shape;561;p36"/>
            <p:cNvSpPr/>
            <p:nvPr/>
          </p:nvSpPr>
          <p:spPr>
            <a:xfrm>
              <a:off x="5328775" y="2221118"/>
              <a:ext cx="4263000" cy="3617400"/>
            </a:xfrm>
            <a:prstGeom prst="ellipse">
              <a:avLst/>
            </a:pr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62" name="Google Shape;562;p36"/>
            <p:cNvGrpSpPr/>
            <p:nvPr/>
          </p:nvGrpSpPr>
          <p:grpSpPr>
            <a:xfrm>
              <a:off x="7218100" y="4855088"/>
              <a:ext cx="931125" cy="525762"/>
              <a:chOff x="7218100" y="4855088"/>
              <a:chExt cx="931125" cy="525762"/>
            </a:xfrm>
          </p:grpSpPr>
          <p:grpSp>
            <p:nvGrpSpPr>
              <p:cNvPr id="563" name="Google Shape;563;p36"/>
              <p:cNvGrpSpPr/>
              <p:nvPr/>
            </p:nvGrpSpPr>
            <p:grpSpPr>
              <a:xfrm>
                <a:off x="7710025" y="4941750"/>
                <a:ext cx="439200" cy="439100"/>
                <a:chOff x="1101075" y="2142375"/>
                <a:chExt cx="439200" cy="439100"/>
              </a:xfrm>
            </p:grpSpPr>
            <p:sp>
              <p:nvSpPr>
                <p:cNvPr id="564" name="Google Shape;564;p3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3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6" name="Google Shape;566;p36"/>
              <p:cNvGrpSpPr/>
              <p:nvPr/>
            </p:nvGrpSpPr>
            <p:grpSpPr>
              <a:xfrm>
                <a:off x="7218100" y="4855088"/>
                <a:ext cx="439200" cy="439100"/>
                <a:chOff x="1101075" y="2142375"/>
                <a:chExt cx="439200" cy="439100"/>
              </a:xfrm>
            </p:grpSpPr>
            <p:sp>
              <p:nvSpPr>
                <p:cNvPr id="567" name="Google Shape;567;p3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3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
        <p:nvSpPr>
          <p:cNvPr id="569" name="Google Shape;569;p3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grpSp>
        <p:nvGrpSpPr>
          <p:cNvPr id="570" name="Google Shape;570;p36"/>
          <p:cNvGrpSpPr/>
          <p:nvPr/>
        </p:nvGrpSpPr>
        <p:grpSpPr>
          <a:xfrm>
            <a:off x="-2175000" y="3012192"/>
            <a:ext cx="3701086" cy="3345171"/>
            <a:chOff x="-1886500" y="2599117"/>
            <a:chExt cx="3701086" cy="3345171"/>
          </a:xfrm>
        </p:grpSpPr>
        <p:pic>
          <p:nvPicPr>
            <p:cNvPr id="571" name="Google Shape;571;p36"/>
            <p:cNvPicPr preferRelativeResize="0"/>
            <p:nvPr/>
          </p:nvPicPr>
          <p:blipFill rotWithShape="1">
            <a:blip r:embed="rId2">
              <a:alphaModFix/>
            </a:blip>
            <a:srcRect l="16960" t="24718" r="7121" b="26177"/>
            <a:stretch/>
          </p:blipFill>
          <p:spPr>
            <a:xfrm rot="10800000">
              <a:off x="-1886500" y="3119537"/>
              <a:ext cx="3701086" cy="2824751"/>
            </a:xfrm>
            <a:prstGeom prst="rect">
              <a:avLst/>
            </a:prstGeom>
            <a:noFill/>
            <a:ln>
              <a:noFill/>
            </a:ln>
          </p:spPr>
        </p:pic>
        <p:sp>
          <p:nvSpPr>
            <p:cNvPr id="572" name="Google Shape;572;p36"/>
            <p:cNvSpPr/>
            <p:nvPr/>
          </p:nvSpPr>
          <p:spPr>
            <a:xfrm rot="10800000">
              <a:off x="-402274" y="2599117"/>
              <a:ext cx="1201697" cy="2824744"/>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36"/>
            <p:cNvSpPr/>
            <p:nvPr/>
          </p:nvSpPr>
          <p:spPr>
            <a:xfrm rot="10800000">
              <a:off x="-207237" y="2599870"/>
              <a:ext cx="1201697" cy="2824744"/>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5882"/>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74" name="Google Shape;574;p36"/>
            <p:cNvGrpSpPr/>
            <p:nvPr/>
          </p:nvGrpSpPr>
          <p:grpSpPr>
            <a:xfrm rot="10800000">
              <a:off x="-37979" y="5013439"/>
              <a:ext cx="134004" cy="134004"/>
              <a:chOff x="8356813" y="1074288"/>
              <a:chExt cx="351900" cy="351900"/>
            </a:xfrm>
          </p:grpSpPr>
          <p:sp>
            <p:nvSpPr>
              <p:cNvPr id="575" name="Google Shape;575;p3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36"/>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7" name="Google Shape;577;p36"/>
            <p:cNvGrpSpPr/>
            <p:nvPr/>
          </p:nvGrpSpPr>
          <p:grpSpPr>
            <a:xfrm rot="10800000">
              <a:off x="447446" y="4173589"/>
              <a:ext cx="134004" cy="134004"/>
              <a:chOff x="8356813" y="1074288"/>
              <a:chExt cx="351900" cy="351900"/>
            </a:xfrm>
          </p:grpSpPr>
          <p:sp>
            <p:nvSpPr>
              <p:cNvPr id="578" name="Google Shape;578;p3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36"/>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0" name="Google Shape;580;p36"/>
            <p:cNvGrpSpPr/>
            <p:nvPr/>
          </p:nvGrpSpPr>
          <p:grpSpPr>
            <a:xfrm rot="10800000">
              <a:off x="539621" y="2985514"/>
              <a:ext cx="134004" cy="134004"/>
              <a:chOff x="8356813" y="1074288"/>
              <a:chExt cx="351900" cy="351900"/>
            </a:xfrm>
          </p:grpSpPr>
          <p:sp>
            <p:nvSpPr>
              <p:cNvPr id="581" name="Google Shape;581;p3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36"/>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583" name="Google Shape;583;p36"/>
          <p:cNvGrpSpPr/>
          <p:nvPr/>
        </p:nvGrpSpPr>
        <p:grpSpPr>
          <a:xfrm>
            <a:off x="5928900" y="-249668"/>
            <a:ext cx="5688165" cy="3493825"/>
            <a:chOff x="5852700" y="-249668"/>
            <a:chExt cx="5688165" cy="3493825"/>
          </a:xfrm>
        </p:grpSpPr>
        <p:grpSp>
          <p:nvGrpSpPr>
            <p:cNvPr id="584" name="Google Shape;584;p36"/>
            <p:cNvGrpSpPr/>
            <p:nvPr/>
          </p:nvGrpSpPr>
          <p:grpSpPr>
            <a:xfrm>
              <a:off x="8783705" y="1899359"/>
              <a:ext cx="402160" cy="1344798"/>
              <a:chOff x="8668555" y="1976884"/>
              <a:chExt cx="402160" cy="1344798"/>
            </a:xfrm>
          </p:grpSpPr>
          <p:sp>
            <p:nvSpPr>
              <p:cNvPr id="585" name="Google Shape;585;p36"/>
              <p:cNvSpPr/>
              <p:nvPr/>
            </p:nvSpPr>
            <p:spPr>
              <a:xfrm flipH="1">
                <a:off x="8823846" y="2094964"/>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9900FF">
                      <a:alpha val="45882"/>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36"/>
              <p:cNvSpPr/>
              <p:nvPr/>
            </p:nvSpPr>
            <p:spPr>
              <a:xfrm flipH="1">
                <a:off x="8668555" y="19768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7" name="Google Shape;587;p36"/>
            <p:cNvGrpSpPr/>
            <p:nvPr/>
          </p:nvGrpSpPr>
          <p:grpSpPr>
            <a:xfrm>
              <a:off x="8598675" y="1421188"/>
              <a:ext cx="904666" cy="726121"/>
              <a:chOff x="7945225" y="4302000"/>
              <a:chExt cx="904666" cy="726121"/>
            </a:xfrm>
          </p:grpSpPr>
          <p:sp>
            <p:nvSpPr>
              <p:cNvPr id="588" name="Google Shape;588;p36"/>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36"/>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36"/>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1" name="Google Shape;591;p36"/>
            <p:cNvGrpSpPr/>
            <p:nvPr/>
          </p:nvGrpSpPr>
          <p:grpSpPr>
            <a:xfrm rot="10800000" flipH="1">
              <a:off x="7579757" y="-249668"/>
              <a:ext cx="2601921" cy="2438356"/>
              <a:chOff x="7340129" y="2866613"/>
              <a:chExt cx="2439225" cy="2438356"/>
            </a:xfrm>
          </p:grpSpPr>
          <p:sp>
            <p:nvSpPr>
              <p:cNvPr id="592" name="Google Shape;592;p36"/>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36"/>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4" name="Google Shape;594;p36"/>
            <p:cNvSpPr/>
            <p:nvPr/>
          </p:nvSpPr>
          <p:spPr>
            <a:xfrm rot="5400000" flipH="1">
              <a:off x="6551329"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95" name="Google Shape;595;p36"/>
            <p:cNvGrpSpPr/>
            <p:nvPr/>
          </p:nvGrpSpPr>
          <p:grpSpPr>
            <a:xfrm>
              <a:off x="6917731" y="246011"/>
              <a:ext cx="4623134" cy="134070"/>
              <a:chOff x="6917731" y="246011"/>
              <a:chExt cx="4623134" cy="134070"/>
            </a:xfrm>
          </p:grpSpPr>
          <p:sp>
            <p:nvSpPr>
              <p:cNvPr id="596" name="Google Shape;596;p36"/>
              <p:cNvSpPr/>
              <p:nvPr/>
            </p:nvSpPr>
            <p:spPr>
              <a:xfrm flipH="1">
                <a:off x="6917731" y="246011"/>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36"/>
              <p:cNvSpPr/>
              <p:nvPr/>
            </p:nvSpPr>
            <p:spPr>
              <a:xfrm flipH="1">
                <a:off x="6947845" y="276153"/>
                <a:ext cx="73844" cy="73844"/>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98" name="Google Shape;598;p36"/>
              <p:cNvCxnSpPr/>
              <p:nvPr/>
            </p:nvCxnSpPr>
            <p:spPr>
              <a:xfrm rot="10800000">
                <a:off x="7013865" y="313050"/>
                <a:ext cx="4527000" cy="0"/>
              </a:xfrm>
              <a:prstGeom prst="straightConnector1">
                <a:avLst/>
              </a:prstGeom>
              <a:noFill/>
              <a:ln w="9525" cap="flat" cmpd="sng">
                <a:solidFill>
                  <a:schemeClr val="dk2"/>
                </a:solidFill>
                <a:prstDash val="solid"/>
                <a:round/>
                <a:headEnd type="none" w="sm" len="sm"/>
                <a:tailEnd type="none" w="sm" len="sm"/>
              </a:ln>
            </p:spPr>
          </p:cxn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599"/>
        <p:cNvGrpSpPr/>
        <p:nvPr/>
      </p:nvGrpSpPr>
      <p:grpSpPr>
        <a:xfrm>
          <a:off x="0" y="0"/>
          <a:ext cx="0" cy="0"/>
          <a:chOff x="0" y="0"/>
          <a:chExt cx="0" cy="0"/>
        </a:xfrm>
      </p:grpSpPr>
      <p:grpSp>
        <p:nvGrpSpPr>
          <p:cNvPr id="600" name="Google Shape;600;p37"/>
          <p:cNvGrpSpPr/>
          <p:nvPr/>
        </p:nvGrpSpPr>
        <p:grpSpPr>
          <a:xfrm>
            <a:off x="7059553" y="-2136807"/>
            <a:ext cx="4192757" cy="4558967"/>
            <a:chOff x="6983353" y="-2136807"/>
            <a:chExt cx="4192757" cy="4558967"/>
          </a:xfrm>
        </p:grpSpPr>
        <p:grpSp>
          <p:nvGrpSpPr>
            <p:cNvPr id="601" name="Google Shape;601;p37"/>
            <p:cNvGrpSpPr/>
            <p:nvPr/>
          </p:nvGrpSpPr>
          <p:grpSpPr>
            <a:xfrm rot="-509296">
              <a:off x="7187207" y="-982000"/>
              <a:ext cx="3785049" cy="3043008"/>
              <a:chOff x="7103825" y="-713112"/>
              <a:chExt cx="3785226" cy="3043150"/>
            </a:xfrm>
          </p:grpSpPr>
          <p:sp>
            <p:nvSpPr>
              <p:cNvPr id="602" name="Google Shape;602;p37"/>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03" name="Google Shape;603;p37"/>
              <p:cNvPicPr preferRelativeResize="0"/>
              <p:nvPr/>
            </p:nvPicPr>
            <p:blipFill rotWithShape="1">
              <a:blip r:embed="rId2">
                <a:alphaModFix/>
              </a:blip>
              <a:srcRect t="17656" b="17661"/>
              <a:stretch/>
            </p:blipFill>
            <p:spPr>
              <a:xfrm>
                <a:off x="7103825" y="-713112"/>
                <a:ext cx="3785226" cy="2888974"/>
              </a:xfrm>
              <a:prstGeom prst="rect">
                <a:avLst/>
              </a:prstGeom>
              <a:noFill/>
              <a:ln>
                <a:noFill/>
              </a:ln>
            </p:spPr>
          </p:pic>
        </p:grpSp>
        <p:grpSp>
          <p:nvGrpSpPr>
            <p:cNvPr id="604" name="Google Shape;604;p37"/>
            <p:cNvGrpSpPr/>
            <p:nvPr/>
          </p:nvGrpSpPr>
          <p:grpSpPr>
            <a:xfrm rot="5400000">
              <a:off x="6489450" y="75626"/>
              <a:ext cx="4558967" cy="134100"/>
              <a:chOff x="796100" y="3019701"/>
              <a:chExt cx="4558967" cy="134100"/>
            </a:xfrm>
          </p:grpSpPr>
          <p:sp>
            <p:nvSpPr>
              <p:cNvPr id="605" name="Google Shape;605;p3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06" name="Google Shape;606;p37"/>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607" name="Google Shape;607;p3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08" name="Google Shape;608;p37"/>
          <p:cNvSpPr txBox="1">
            <a:spLocks noGrp="1"/>
          </p:cNvSpPr>
          <p:nvPr>
            <p:ph type="subTitle" idx="1"/>
          </p:nvPr>
        </p:nvSpPr>
        <p:spPr>
          <a:xfrm>
            <a:off x="720000" y="2649975"/>
            <a:ext cx="1981800" cy="1088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09" name="Google Shape;609;p37"/>
          <p:cNvSpPr txBox="1">
            <a:spLocks noGrp="1"/>
          </p:cNvSpPr>
          <p:nvPr>
            <p:ph type="subTitle" idx="2"/>
          </p:nvPr>
        </p:nvSpPr>
        <p:spPr>
          <a:xfrm>
            <a:off x="3584484" y="2649975"/>
            <a:ext cx="1981800" cy="1088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10" name="Google Shape;610;p37"/>
          <p:cNvSpPr txBox="1">
            <a:spLocks noGrp="1"/>
          </p:cNvSpPr>
          <p:nvPr>
            <p:ph type="subTitle" idx="3"/>
          </p:nvPr>
        </p:nvSpPr>
        <p:spPr>
          <a:xfrm>
            <a:off x="6448975" y="2649975"/>
            <a:ext cx="1981800" cy="1088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11" name="Google Shape;611;p3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612" name="Google Shape;612;p37"/>
          <p:cNvSpPr txBox="1">
            <a:spLocks noGrp="1"/>
          </p:cNvSpPr>
          <p:nvPr>
            <p:ph type="subTitle" idx="4"/>
          </p:nvPr>
        </p:nvSpPr>
        <p:spPr>
          <a:xfrm>
            <a:off x="720000" y="2323875"/>
            <a:ext cx="19818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613" name="Google Shape;613;p37"/>
          <p:cNvSpPr txBox="1">
            <a:spLocks noGrp="1"/>
          </p:cNvSpPr>
          <p:nvPr>
            <p:ph type="subTitle" idx="5"/>
          </p:nvPr>
        </p:nvSpPr>
        <p:spPr>
          <a:xfrm>
            <a:off x="3584483" y="2323875"/>
            <a:ext cx="19818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614" name="Google Shape;614;p37"/>
          <p:cNvSpPr txBox="1">
            <a:spLocks noGrp="1"/>
          </p:cNvSpPr>
          <p:nvPr>
            <p:ph type="subTitle" idx="6"/>
          </p:nvPr>
        </p:nvSpPr>
        <p:spPr>
          <a:xfrm>
            <a:off x="6448972" y="2323875"/>
            <a:ext cx="19818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615" name="Google Shape;615;p37"/>
          <p:cNvGrpSpPr/>
          <p:nvPr/>
        </p:nvGrpSpPr>
        <p:grpSpPr>
          <a:xfrm>
            <a:off x="6067575" y="2796625"/>
            <a:ext cx="4006263" cy="4771152"/>
            <a:chOff x="5915175" y="2339425"/>
            <a:chExt cx="4006263" cy="4771152"/>
          </a:xfrm>
        </p:grpSpPr>
        <p:sp>
          <p:nvSpPr>
            <p:cNvPr id="616" name="Google Shape;616;p37"/>
            <p:cNvSpPr/>
            <p:nvPr/>
          </p:nvSpPr>
          <p:spPr>
            <a:xfrm>
              <a:off x="5915175" y="23612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37"/>
            <p:cNvSpPr/>
            <p:nvPr/>
          </p:nvSpPr>
          <p:spPr>
            <a:xfrm>
              <a:off x="6873793" y="23394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18" name="Google Shape;618;p37"/>
            <p:cNvGrpSpPr/>
            <p:nvPr/>
          </p:nvGrpSpPr>
          <p:grpSpPr>
            <a:xfrm>
              <a:off x="7520550" y="4608575"/>
              <a:ext cx="582050" cy="582425"/>
              <a:chOff x="959750" y="3039275"/>
              <a:chExt cx="582050" cy="582425"/>
            </a:xfrm>
          </p:grpSpPr>
          <p:sp>
            <p:nvSpPr>
              <p:cNvPr id="619" name="Google Shape;619;p3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3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3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3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3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3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3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6" name="Google Shape;626;p37"/>
            <p:cNvGrpSpPr/>
            <p:nvPr/>
          </p:nvGrpSpPr>
          <p:grpSpPr>
            <a:xfrm>
              <a:off x="8484675" y="3658275"/>
              <a:ext cx="582050" cy="582425"/>
              <a:chOff x="959750" y="3039275"/>
              <a:chExt cx="582050" cy="582425"/>
            </a:xfrm>
          </p:grpSpPr>
          <p:sp>
            <p:nvSpPr>
              <p:cNvPr id="627" name="Google Shape;627;p3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3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3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3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3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3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3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634" name="Google Shape;634;p37"/>
          <p:cNvGrpSpPr/>
          <p:nvPr/>
        </p:nvGrpSpPr>
        <p:grpSpPr>
          <a:xfrm>
            <a:off x="-235366" y="3828554"/>
            <a:ext cx="5249360" cy="2992224"/>
            <a:chOff x="-258616" y="3430829"/>
            <a:chExt cx="5249360" cy="2992224"/>
          </a:xfrm>
        </p:grpSpPr>
        <p:pic>
          <p:nvPicPr>
            <p:cNvPr id="635" name="Google Shape;635;p37"/>
            <p:cNvPicPr preferRelativeResize="0"/>
            <p:nvPr/>
          </p:nvPicPr>
          <p:blipFill rotWithShape="1">
            <a:blip r:embed="rId3">
              <a:alphaModFix/>
            </a:blip>
            <a:srcRect l="16960" t="24718" r="7121" b="26177"/>
            <a:stretch/>
          </p:blipFill>
          <p:spPr>
            <a:xfrm>
              <a:off x="1070243" y="3430829"/>
              <a:ext cx="3920501" cy="2992224"/>
            </a:xfrm>
            <a:prstGeom prst="rect">
              <a:avLst/>
            </a:prstGeom>
            <a:noFill/>
            <a:ln>
              <a:noFill/>
            </a:ln>
          </p:spPr>
        </p:pic>
        <p:sp>
          <p:nvSpPr>
            <p:cNvPr id="636" name="Google Shape;636;p37"/>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588"/>
                  </a:srgbClr>
                </a:gs>
                <a:gs pos="22000">
                  <a:srgbClr val="F5F8FF">
                    <a:alpha val="30588"/>
                  </a:srgbClr>
                </a:gs>
                <a:gs pos="45000">
                  <a:srgbClr val="FFFFFF">
                    <a:alpha val="30588"/>
                  </a:srgbClr>
                </a:gs>
                <a:gs pos="100000">
                  <a:srgbClr val="0C0A9E">
                    <a:alpha val="3058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37"/>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37"/>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588"/>
                  </a:srgbClr>
                </a:gs>
                <a:gs pos="22000">
                  <a:srgbClr val="F5F8FF">
                    <a:alpha val="30588"/>
                  </a:srgbClr>
                </a:gs>
                <a:gs pos="45000">
                  <a:srgbClr val="FFFFFF">
                    <a:alpha val="30588"/>
                  </a:srgbClr>
                </a:gs>
                <a:gs pos="100000">
                  <a:srgbClr val="0C0A9E">
                    <a:alpha val="3058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37"/>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37"/>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1" name="Google Shape;641;p37"/>
            <p:cNvGrpSpPr/>
            <p:nvPr/>
          </p:nvGrpSpPr>
          <p:grpSpPr>
            <a:xfrm>
              <a:off x="736485" y="4387072"/>
              <a:ext cx="161977" cy="161940"/>
              <a:chOff x="1101075" y="2142375"/>
              <a:chExt cx="439200" cy="439100"/>
            </a:xfrm>
          </p:grpSpPr>
          <p:sp>
            <p:nvSpPr>
              <p:cNvPr id="642" name="Google Shape;642;p3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3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4" name="Google Shape;644;p37"/>
            <p:cNvGrpSpPr/>
            <p:nvPr/>
          </p:nvGrpSpPr>
          <p:grpSpPr>
            <a:xfrm rot="10800000">
              <a:off x="2118901" y="4805293"/>
              <a:ext cx="161977" cy="161940"/>
              <a:chOff x="1101075" y="2142375"/>
              <a:chExt cx="439200" cy="439100"/>
            </a:xfrm>
          </p:grpSpPr>
          <p:sp>
            <p:nvSpPr>
              <p:cNvPr id="645" name="Google Shape;645;p3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3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647" name="Google Shape;647;p37"/>
          <p:cNvGrpSpPr/>
          <p:nvPr/>
        </p:nvGrpSpPr>
        <p:grpSpPr>
          <a:xfrm>
            <a:off x="-515562" y="-797997"/>
            <a:ext cx="1433416" cy="2584783"/>
            <a:chOff x="-363162" y="-645597"/>
            <a:chExt cx="1433416" cy="2584783"/>
          </a:xfrm>
        </p:grpSpPr>
        <p:grpSp>
          <p:nvGrpSpPr>
            <p:cNvPr id="648" name="Google Shape;648;p37"/>
            <p:cNvGrpSpPr/>
            <p:nvPr/>
          </p:nvGrpSpPr>
          <p:grpSpPr>
            <a:xfrm rot="10800000">
              <a:off x="-64596" y="-645597"/>
              <a:ext cx="1134850" cy="2370192"/>
              <a:chOff x="-575575" y="3685599"/>
              <a:chExt cx="1421049" cy="2967933"/>
            </a:xfrm>
          </p:grpSpPr>
          <p:sp>
            <p:nvSpPr>
              <p:cNvPr id="649" name="Google Shape;649;p37"/>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37"/>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51" name="Google Shape;651;p37"/>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37"/>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53" name="Google Shape;653;p37"/>
            <p:cNvGrpSpPr/>
            <p:nvPr/>
          </p:nvGrpSpPr>
          <p:grpSpPr>
            <a:xfrm rot="-2700000" flipH="1">
              <a:off x="-216370" y="1084101"/>
              <a:ext cx="708093" cy="708493"/>
              <a:chOff x="3678700" y="407275"/>
              <a:chExt cx="708100" cy="708500"/>
            </a:xfrm>
          </p:grpSpPr>
          <p:sp>
            <p:nvSpPr>
              <p:cNvPr id="654" name="Google Shape;654;p3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3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3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3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3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3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3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61"/>
        <p:cNvGrpSpPr/>
        <p:nvPr/>
      </p:nvGrpSpPr>
      <p:grpSpPr>
        <a:xfrm>
          <a:off x="0" y="0"/>
          <a:ext cx="0" cy="0"/>
          <a:chOff x="0" y="0"/>
          <a:chExt cx="0" cy="0"/>
        </a:xfrm>
      </p:grpSpPr>
      <p:sp>
        <p:nvSpPr>
          <p:cNvPr id="662" name="Google Shape;662;p3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663" name="Google Shape;663;p38"/>
          <p:cNvSpPr txBox="1">
            <a:spLocks noGrp="1"/>
          </p:cNvSpPr>
          <p:nvPr>
            <p:ph type="body" idx="1"/>
          </p:nvPr>
        </p:nvSpPr>
        <p:spPr>
          <a:xfrm>
            <a:off x="720000" y="1139551"/>
            <a:ext cx="7704000" cy="4113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434343"/>
              </a:buClr>
              <a:buSzPts val="1400"/>
              <a:buAutoNum type="arabicPeriod"/>
              <a:defRPr>
                <a:solidFill>
                  <a:srgbClr val="191919"/>
                </a:solidFill>
              </a:defRPr>
            </a:lvl1pPr>
            <a:lvl2pPr marL="914400" lvl="1" indent="-317500" algn="l">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marL="1371600" lvl="2" indent="-317500" algn="l">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marL="1828800" lvl="3" indent="-317500" algn="l">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marL="2286000" lvl="4" indent="-317500" algn="l">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marL="2743200" lvl="5" indent="-317500" algn="l">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marL="3200400" lvl="6" indent="-317500" algn="l">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marL="3657600" lvl="7" indent="-317500" algn="l">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marL="4114800" lvl="8" indent="-317500" algn="l">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a:endParaRPr/>
          </a:p>
        </p:txBody>
      </p:sp>
      <p:grpSp>
        <p:nvGrpSpPr>
          <p:cNvPr id="664" name="Google Shape;664;p38"/>
          <p:cNvGrpSpPr/>
          <p:nvPr/>
        </p:nvGrpSpPr>
        <p:grpSpPr>
          <a:xfrm>
            <a:off x="7365150" y="-1147799"/>
            <a:ext cx="3733124" cy="6537004"/>
            <a:chOff x="7212750" y="-1147799"/>
            <a:chExt cx="3733124" cy="6537004"/>
          </a:xfrm>
        </p:grpSpPr>
        <p:pic>
          <p:nvPicPr>
            <p:cNvPr id="665" name="Google Shape;665;p38"/>
            <p:cNvPicPr preferRelativeResize="0"/>
            <p:nvPr/>
          </p:nvPicPr>
          <p:blipFill rotWithShape="1">
            <a:blip r:embed="rId2">
              <a:alphaModFix/>
            </a:blip>
            <a:srcRect l="16960" t="24718" r="7121" b="26177"/>
            <a:stretch/>
          </p:blipFill>
          <p:spPr>
            <a:xfrm>
              <a:off x="7212750" y="-1147799"/>
              <a:ext cx="3733124" cy="2849200"/>
            </a:xfrm>
            <a:prstGeom prst="rect">
              <a:avLst/>
            </a:prstGeom>
            <a:noFill/>
            <a:ln>
              <a:noFill/>
            </a:ln>
          </p:spPr>
        </p:pic>
        <p:grpSp>
          <p:nvGrpSpPr>
            <p:cNvPr id="666" name="Google Shape;666;p38"/>
            <p:cNvGrpSpPr/>
            <p:nvPr/>
          </p:nvGrpSpPr>
          <p:grpSpPr>
            <a:xfrm>
              <a:off x="7392021" y="539499"/>
              <a:ext cx="1518472" cy="3030657"/>
              <a:chOff x="7785196" y="342199"/>
              <a:chExt cx="1518472" cy="3030657"/>
            </a:xfrm>
          </p:grpSpPr>
          <p:sp>
            <p:nvSpPr>
              <p:cNvPr id="667" name="Google Shape;667;p38"/>
              <p:cNvSpPr/>
              <p:nvPr/>
            </p:nvSpPr>
            <p:spPr>
              <a:xfrm rot="10800000">
                <a:off x="7882621" y="5394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38"/>
              <p:cNvSpPr/>
              <p:nvPr/>
            </p:nvSpPr>
            <p:spPr>
              <a:xfrm rot="10800000">
                <a:off x="7785196" y="3421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9" name="Google Shape;669;p38"/>
            <p:cNvSpPr/>
            <p:nvPr/>
          </p:nvSpPr>
          <p:spPr>
            <a:xfrm rot="5400000">
              <a:off x="8098189" y="-87718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70" name="Google Shape;670;p38"/>
            <p:cNvGrpSpPr/>
            <p:nvPr/>
          </p:nvGrpSpPr>
          <p:grpSpPr>
            <a:xfrm>
              <a:off x="7740801" y="270000"/>
              <a:ext cx="3153315" cy="5119205"/>
              <a:chOff x="7740801" y="270000"/>
              <a:chExt cx="3153315" cy="5119205"/>
            </a:xfrm>
          </p:grpSpPr>
          <p:sp>
            <p:nvSpPr>
              <p:cNvPr id="671" name="Google Shape;671;p38"/>
              <p:cNvSpPr/>
              <p:nvPr/>
            </p:nvSpPr>
            <p:spPr>
              <a:xfrm>
                <a:off x="7740801" y="27000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72" name="Google Shape;672;p38"/>
              <p:cNvGrpSpPr/>
              <p:nvPr/>
            </p:nvGrpSpPr>
            <p:grpSpPr>
              <a:xfrm>
                <a:off x="8192886" y="4736397"/>
                <a:ext cx="134004" cy="134004"/>
                <a:chOff x="8356813" y="1074288"/>
                <a:chExt cx="351900" cy="351900"/>
              </a:xfrm>
            </p:grpSpPr>
            <p:sp>
              <p:nvSpPr>
                <p:cNvPr id="673" name="Google Shape;673;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38"/>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5" name="Google Shape;675;p38"/>
              <p:cNvGrpSpPr/>
              <p:nvPr/>
            </p:nvGrpSpPr>
            <p:grpSpPr>
              <a:xfrm>
                <a:off x="8788211" y="3794722"/>
                <a:ext cx="134004" cy="134004"/>
                <a:chOff x="8356813" y="1074288"/>
                <a:chExt cx="351900" cy="351900"/>
              </a:xfrm>
            </p:grpSpPr>
            <p:sp>
              <p:nvSpPr>
                <p:cNvPr id="676" name="Google Shape;676;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38"/>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8" name="Google Shape;678;p38"/>
              <p:cNvGrpSpPr/>
              <p:nvPr/>
            </p:nvGrpSpPr>
            <p:grpSpPr>
              <a:xfrm>
                <a:off x="8654186" y="2424672"/>
                <a:ext cx="134004" cy="134004"/>
                <a:chOff x="8356813" y="1074288"/>
                <a:chExt cx="351900" cy="351900"/>
              </a:xfrm>
            </p:grpSpPr>
            <p:sp>
              <p:nvSpPr>
                <p:cNvPr id="679" name="Google Shape;679;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38"/>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nvGrpSpPr>
          <p:cNvPr id="681" name="Google Shape;681;p38"/>
          <p:cNvGrpSpPr/>
          <p:nvPr/>
        </p:nvGrpSpPr>
        <p:grpSpPr>
          <a:xfrm rot="-2529045">
            <a:off x="105741" y="3680210"/>
            <a:ext cx="591691" cy="2260270"/>
            <a:chOff x="-132364" y="1829399"/>
            <a:chExt cx="591677" cy="2260214"/>
          </a:xfrm>
        </p:grpSpPr>
        <p:sp>
          <p:nvSpPr>
            <p:cNvPr id="682" name="Google Shape;682;p38"/>
            <p:cNvSpPr/>
            <p:nvPr/>
          </p:nvSpPr>
          <p:spPr>
            <a:xfrm rot="10800000">
              <a:off x="62461"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38"/>
            <p:cNvSpPr/>
            <p:nvPr/>
          </p:nvSpPr>
          <p:spPr>
            <a:xfrm rot="10800000">
              <a:off x="-132364"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4" name="Google Shape;684;p38"/>
          <p:cNvGrpSpPr/>
          <p:nvPr/>
        </p:nvGrpSpPr>
        <p:grpSpPr>
          <a:xfrm>
            <a:off x="-520148" y="-573164"/>
            <a:ext cx="1502291" cy="2806842"/>
            <a:chOff x="-367748" y="-573164"/>
            <a:chExt cx="1502291" cy="2806842"/>
          </a:xfrm>
        </p:grpSpPr>
        <p:grpSp>
          <p:nvGrpSpPr>
            <p:cNvPr id="685" name="Google Shape;685;p38"/>
            <p:cNvGrpSpPr/>
            <p:nvPr/>
          </p:nvGrpSpPr>
          <p:grpSpPr>
            <a:xfrm rot="10800000">
              <a:off x="-191449" y="1507557"/>
              <a:ext cx="904666" cy="726121"/>
              <a:chOff x="7945225" y="4302000"/>
              <a:chExt cx="904666" cy="726121"/>
            </a:xfrm>
          </p:grpSpPr>
          <p:sp>
            <p:nvSpPr>
              <p:cNvPr id="686" name="Google Shape;686;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89" name="Google Shape;689;p38"/>
            <p:cNvSpPr/>
            <p:nvPr/>
          </p:nvSpPr>
          <p:spPr>
            <a:xfrm>
              <a:off x="152767" y="-5725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38"/>
            <p:cNvSpPr/>
            <p:nvPr/>
          </p:nvSpPr>
          <p:spPr>
            <a:xfrm>
              <a:off x="-6579" y="-57316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91" name="Google Shape;691;p38"/>
            <p:cNvGrpSpPr/>
            <p:nvPr/>
          </p:nvGrpSpPr>
          <p:grpSpPr>
            <a:xfrm rot="10800000">
              <a:off x="-367748" y="-467133"/>
              <a:ext cx="699928" cy="1651024"/>
              <a:chOff x="8337812" y="3492483"/>
              <a:chExt cx="699928" cy="1651024"/>
            </a:xfrm>
          </p:grpSpPr>
          <p:sp>
            <p:nvSpPr>
              <p:cNvPr id="692" name="Google Shape;692;p38"/>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647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38"/>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647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38"/>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647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5"/>
        <p:cNvGrpSpPr/>
        <p:nvPr/>
      </p:nvGrpSpPr>
      <p:grpSpPr>
        <a:xfrm>
          <a:off x="0" y="0"/>
          <a:ext cx="0" cy="0"/>
          <a:chOff x="0" y="0"/>
          <a:chExt cx="0" cy="0"/>
        </a:xfrm>
      </p:grpSpPr>
      <p:grpSp>
        <p:nvGrpSpPr>
          <p:cNvPr id="696" name="Google Shape;696;p39"/>
          <p:cNvGrpSpPr/>
          <p:nvPr/>
        </p:nvGrpSpPr>
        <p:grpSpPr>
          <a:xfrm rot="-8100000">
            <a:off x="-1629951" y="-1138306"/>
            <a:ext cx="3785189" cy="3043121"/>
            <a:chOff x="7103825" y="-713112"/>
            <a:chExt cx="3785226" cy="3043150"/>
          </a:xfrm>
        </p:grpSpPr>
        <p:sp>
          <p:nvSpPr>
            <p:cNvPr id="697" name="Google Shape;697;p39"/>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98" name="Google Shape;698;p39"/>
            <p:cNvPicPr preferRelativeResize="0"/>
            <p:nvPr/>
          </p:nvPicPr>
          <p:blipFill rotWithShape="1">
            <a:blip r:embed="rId2">
              <a:alphaModFix/>
            </a:blip>
            <a:srcRect t="17656" b="17661"/>
            <a:stretch/>
          </p:blipFill>
          <p:spPr>
            <a:xfrm>
              <a:off x="7103825" y="-713112"/>
              <a:ext cx="3785226" cy="2888974"/>
            </a:xfrm>
            <a:prstGeom prst="rect">
              <a:avLst/>
            </a:prstGeom>
            <a:noFill/>
            <a:ln>
              <a:noFill/>
            </a:ln>
          </p:spPr>
        </p:pic>
      </p:grpSp>
      <p:sp>
        <p:nvSpPr>
          <p:cNvPr id="699" name="Google Shape;699;p3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grpSp>
        <p:nvGrpSpPr>
          <p:cNvPr id="700" name="Google Shape;700;p39"/>
          <p:cNvGrpSpPr/>
          <p:nvPr/>
        </p:nvGrpSpPr>
        <p:grpSpPr>
          <a:xfrm>
            <a:off x="8106280" y="-844414"/>
            <a:ext cx="1791130" cy="2767833"/>
            <a:chOff x="8030080" y="-844414"/>
            <a:chExt cx="1791130" cy="2767833"/>
          </a:xfrm>
        </p:grpSpPr>
        <p:grpSp>
          <p:nvGrpSpPr>
            <p:cNvPr id="701" name="Google Shape;701;p39"/>
            <p:cNvGrpSpPr/>
            <p:nvPr/>
          </p:nvGrpSpPr>
          <p:grpSpPr>
            <a:xfrm rot="10800000">
              <a:off x="8566799" y="-844414"/>
              <a:ext cx="1213764" cy="2455356"/>
              <a:chOff x="-293545" y="3454371"/>
              <a:chExt cx="981772" cy="1986052"/>
            </a:xfrm>
          </p:grpSpPr>
          <p:sp>
            <p:nvSpPr>
              <p:cNvPr id="702" name="Google Shape;702;p39"/>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39"/>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4" name="Google Shape;704;p39"/>
            <p:cNvGrpSpPr/>
            <p:nvPr/>
          </p:nvGrpSpPr>
          <p:grpSpPr>
            <a:xfrm rot="10800000">
              <a:off x="8123729" y="-262212"/>
              <a:ext cx="865288" cy="591661"/>
              <a:chOff x="39723" y="4349021"/>
              <a:chExt cx="1061964" cy="726143"/>
            </a:xfrm>
          </p:grpSpPr>
          <p:grpSp>
            <p:nvGrpSpPr>
              <p:cNvPr id="705" name="Google Shape;705;p39"/>
              <p:cNvGrpSpPr/>
              <p:nvPr/>
            </p:nvGrpSpPr>
            <p:grpSpPr>
              <a:xfrm rot="2700000">
                <a:off x="140502" y="4460924"/>
                <a:ext cx="524584" cy="502337"/>
                <a:chOff x="1189791" y="-1767331"/>
                <a:chExt cx="904284" cy="865933"/>
              </a:xfrm>
            </p:grpSpPr>
            <p:sp>
              <p:nvSpPr>
                <p:cNvPr id="706" name="Google Shape;706;p3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07" name="Google Shape;707;p39"/>
                <p:cNvGrpSpPr/>
                <p:nvPr/>
              </p:nvGrpSpPr>
              <p:grpSpPr>
                <a:xfrm>
                  <a:off x="1232795" y="-1740829"/>
                  <a:ext cx="717622" cy="717393"/>
                  <a:chOff x="1483457" y="3953671"/>
                  <a:chExt cx="717622" cy="717393"/>
                </a:xfrm>
              </p:grpSpPr>
              <p:sp>
                <p:nvSpPr>
                  <p:cNvPr id="708" name="Google Shape;708;p3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3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3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3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3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13" name="Google Shape;713;p3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4" name="Google Shape;714;p39"/>
            <p:cNvGrpSpPr/>
            <p:nvPr/>
          </p:nvGrpSpPr>
          <p:grpSpPr>
            <a:xfrm rot="5400000">
              <a:off x="8338264" y="440472"/>
              <a:ext cx="1670849" cy="1295044"/>
              <a:chOff x="-2460210" y="2758494"/>
              <a:chExt cx="1351491" cy="1047516"/>
            </a:xfrm>
          </p:grpSpPr>
          <p:sp>
            <p:nvSpPr>
              <p:cNvPr id="715" name="Google Shape;715;p39"/>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39"/>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39"/>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39"/>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9" name="Google Shape;719;p39"/>
            <p:cNvGrpSpPr/>
            <p:nvPr/>
          </p:nvGrpSpPr>
          <p:grpSpPr>
            <a:xfrm rot="10800000">
              <a:off x="8030080" y="157481"/>
              <a:ext cx="865288" cy="591661"/>
              <a:chOff x="39723" y="4349021"/>
              <a:chExt cx="1061964" cy="726143"/>
            </a:xfrm>
          </p:grpSpPr>
          <p:grpSp>
            <p:nvGrpSpPr>
              <p:cNvPr id="720" name="Google Shape;720;p39"/>
              <p:cNvGrpSpPr/>
              <p:nvPr/>
            </p:nvGrpSpPr>
            <p:grpSpPr>
              <a:xfrm rot="2700000">
                <a:off x="140502" y="4460924"/>
                <a:ext cx="524584" cy="502337"/>
                <a:chOff x="1189791" y="-1767331"/>
                <a:chExt cx="904284" cy="865933"/>
              </a:xfrm>
            </p:grpSpPr>
            <p:sp>
              <p:nvSpPr>
                <p:cNvPr id="721" name="Google Shape;721;p3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22" name="Google Shape;722;p39"/>
                <p:cNvGrpSpPr/>
                <p:nvPr/>
              </p:nvGrpSpPr>
              <p:grpSpPr>
                <a:xfrm>
                  <a:off x="1232795" y="-1740829"/>
                  <a:ext cx="717622" cy="717393"/>
                  <a:chOff x="1483457" y="3953671"/>
                  <a:chExt cx="717622" cy="717393"/>
                </a:xfrm>
              </p:grpSpPr>
              <p:sp>
                <p:nvSpPr>
                  <p:cNvPr id="723" name="Google Shape;723;p3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3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3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3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3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28" name="Google Shape;728;p3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9" name="Google Shape;729;p39"/>
            <p:cNvGrpSpPr/>
            <p:nvPr/>
          </p:nvGrpSpPr>
          <p:grpSpPr>
            <a:xfrm rot="10800000">
              <a:off x="8653267" y="87645"/>
              <a:ext cx="865288" cy="591661"/>
              <a:chOff x="39723" y="4349021"/>
              <a:chExt cx="1061964" cy="726143"/>
            </a:xfrm>
          </p:grpSpPr>
          <p:grpSp>
            <p:nvGrpSpPr>
              <p:cNvPr id="730" name="Google Shape;730;p39"/>
              <p:cNvGrpSpPr/>
              <p:nvPr/>
            </p:nvGrpSpPr>
            <p:grpSpPr>
              <a:xfrm rot="2700000">
                <a:off x="140502" y="4460924"/>
                <a:ext cx="524584" cy="502337"/>
                <a:chOff x="1189791" y="-1767331"/>
                <a:chExt cx="904284" cy="865933"/>
              </a:xfrm>
            </p:grpSpPr>
            <p:sp>
              <p:nvSpPr>
                <p:cNvPr id="731" name="Google Shape;731;p3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32" name="Google Shape;732;p39"/>
                <p:cNvGrpSpPr/>
                <p:nvPr/>
              </p:nvGrpSpPr>
              <p:grpSpPr>
                <a:xfrm>
                  <a:off x="1232795" y="-1740829"/>
                  <a:ext cx="717622" cy="717393"/>
                  <a:chOff x="1483457" y="3953671"/>
                  <a:chExt cx="717622" cy="717393"/>
                </a:xfrm>
              </p:grpSpPr>
              <p:sp>
                <p:nvSpPr>
                  <p:cNvPr id="733" name="Google Shape;733;p3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3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3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3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3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38" name="Google Shape;738;p3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39" name="Google Shape;739;p39"/>
          <p:cNvGrpSpPr/>
          <p:nvPr/>
        </p:nvGrpSpPr>
        <p:grpSpPr>
          <a:xfrm>
            <a:off x="-1499000" y="3182551"/>
            <a:ext cx="4558967" cy="3356866"/>
            <a:chOff x="-1422800" y="3106351"/>
            <a:chExt cx="4558967" cy="3356866"/>
          </a:xfrm>
        </p:grpSpPr>
        <p:grpSp>
          <p:nvGrpSpPr>
            <p:cNvPr id="740" name="Google Shape;740;p39"/>
            <p:cNvGrpSpPr/>
            <p:nvPr/>
          </p:nvGrpSpPr>
          <p:grpSpPr>
            <a:xfrm>
              <a:off x="-474664" y="3485331"/>
              <a:ext cx="1472068" cy="2977886"/>
              <a:chOff x="-293545" y="3454371"/>
              <a:chExt cx="981772" cy="1986052"/>
            </a:xfrm>
          </p:grpSpPr>
          <p:sp>
            <p:nvSpPr>
              <p:cNvPr id="741" name="Google Shape;741;p39"/>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39"/>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3" name="Google Shape;743;p39"/>
            <p:cNvGrpSpPr/>
            <p:nvPr/>
          </p:nvGrpSpPr>
          <p:grpSpPr>
            <a:xfrm>
              <a:off x="485338" y="5039978"/>
              <a:ext cx="1049539" cy="717647"/>
              <a:chOff x="39723" y="4349021"/>
              <a:chExt cx="1061964" cy="726143"/>
            </a:xfrm>
          </p:grpSpPr>
          <p:grpSp>
            <p:nvGrpSpPr>
              <p:cNvPr id="744" name="Google Shape;744;p39"/>
              <p:cNvGrpSpPr/>
              <p:nvPr/>
            </p:nvGrpSpPr>
            <p:grpSpPr>
              <a:xfrm rot="2700000">
                <a:off x="140502" y="4460924"/>
                <a:ext cx="524584" cy="502337"/>
                <a:chOff x="1189791" y="-1767331"/>
                <a:chExt cx="904284" cy="865933"/>
              </a:xfrm>
            </p:grpSpPr>
            <p:sp>
              <p:nvSpPr>
                <p:cNvPr id="745" name="Google Shape;745;p3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46" name="Google Shape;746;p39"/>
                <p:cNvGrpSpPr/>
                <p:nvPr/>
              </p:nvGrpSpPr>
              <p:grpSpPr>
                <a:xfrm>
                  <a:off x="1232795" y="-1740829"/>
                  <a:ext cx="717622" cy="717393"/>
                  <a:chOff x="1483457" y="3953671"/>
                  <a:chExt cx="717622" cy="717393"/>
                </a:xfrm>
              </p:grpSpPr>
              <p:sp>
                <p:nvSpPr>
                  <p:cNvPr id="747" name="Google Shape;747;p3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3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3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3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3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52" name="Google Shape;752;p3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3" name="Google Shape;753;p39"/>
            <p:cNvGrpSpPr/>
            <p:nvPr/>
          </p:nvGrpSpPr>
          <p:grpSpPr>
            <a:xfrm rot="5400000">
              <a:off x="-645364" y="3334241"/>
              <a:ext cx="2026426" cy="1570646"/>
              <a:chOff x="-2460210" y="2758494"/>
              <a:chExt cx="1351491" cy="1047516"/>
            </a:xfrm>
          </p:grpSpPr>
          <p:sp>
            <p:nvSpPr>
              <p:cNvPr id="754" name="Google Shape;754;p39"/>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39"/>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39"/>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39"/>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8" name="Google Shape;758;p39"/>
            <p:cNvGrpSpPr/>
            <p:nvPr/>
          </p:nvGrpSpPr>
          <p:grpSpPr>
            <a:xfrm>
              <a:off x="598918" y="4530969"/>
              <a:ext cx="1049539" cy="717647"/>
              <a:chOff x="39723" y="4349021"/>
              <a:chExt cx="1061964" cy="726143"/>
            </a:xfrm>
          </p:grpSpPr>
          <p:grpSp>
            <p:nvGrpSpPr>
              <p:cNvPr id="759" name="Google Shape;759;p39"/>
              <p:cNvGrpSpPr/>
              <p:nvPr/>
            </p:nvGrpSpPr>
            <p:grpSpPr>
              <a:xfrm rot="2700000">
                <a:off x="140502" y="4460924"/>
                <a:ext cx="524584" cy="502337"/>
                <a:chOff x="1189791" y="-1767331"/>
                <a:chExt cx="904284" cy="865933"/>
              </a:xfrm>
            </p:grpSpPr>
            <p:sp>
              <p:nvSpPr>
                <p:cNvPr id="760" name="Google Shape;760;p3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61" name="Google Shape;761;p39"/>
                <p:cNvGrpSpPr/>
                <p:nvPr/>
              </p:nvGrpSpPr>
              <p:grpSpPr>
                <a:xfrm>
                  <a:off x="1232795" y="-1740829"/>
                  <a:ext cx="717622" cy="717393"/>
                  <a:chOff x="1483457" y="3953671"/>
                  <a:chExt cx="717622" cy="717393"/>
                </a:xfrm>
              </p:grpSpPr>
              <p:sp>
                <p:nvSpPr>
                  <p:cNvPr id="762" name="Google Shape;762;p3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3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3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3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3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67" name="Google Shape;767;p3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8" name="Google Shape;768;p39"/>
            <p:cNvGrpSpPr/>
            <p:nvPr/>
          </p:nvGrpSpPr>
          <p:grpSpPr>
            <a:xfrm>
              <a:off x="-156892" y="4615667"/>
              <a:ext cx="1049539" cy="717647"/>
              <a:chOff x="39723" y="4349021"/>
              <a:chExt cx="1061964" cy="726143"/>
            </a:xfrm>
          </p:grpSpPr>
          <p:grpSp>
            <p:nvGrpSpPr>
              <p:cNvPr id="769" name="Google Shape;769;p39"/>
              <p:cNvGrpSpPr/>
              <p:nvPr/>
            </p:nvGrpSpPr>
            <p:grpSpPr>
              <a:xfrm rot="2700000">
                <a:off x="140502" y="4460924"/>
                <a:ext cx="524584" cy="502337"/>
                <a:chOff x="1189791" y="-1767331"/>
                <a:chExt cx="904284" cy="865933"/>
              </a:xfrm>
            </p:grpSpPr>
            <p:sp>
              <p:nvSpPr>
                <p:cNvPr id="770" name="Google Shape;770;p3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71" name="Google Shape;771;p39"/>
                <p:cNvGrpSpPr/>
                <p:nvPr/>
              </p:nvGrpSpPr>
              <p:grpSpPr>
                <a:xfrm>
                  <a:off x="1232795" y="-1740829"/>
                  <a:ext cx="717622" cy="717393"/>
                  <a:chOff x="1483457" y="3953671"/>
                  <a:chExt cx="717622" cy="717393"/>
                </a:xfrm>
              </p:grpSpPr>
              <p:sp>
                <p:nvSpPr>
                  <p:cNvPr id="772" name="Google Shape;772;p3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3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3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3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3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77" name="Google Shape;777;p3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8" name="Google Shape;778;p39"/>
            <p:cNvGrpSpPr/>
            <p:nvPr/>
          </p:nvGrpSpPr>
          <p:grpSpPr>
            <a:xfrm>
              <a:off x="-1422800" y="4822751"/>
              <a:ext cx="4558967" cy="134100"/>
              <a:chOff x="796100" y="3019701"/>
              <a:chExt cx="4558967" cy="134100"/>
            </a:xfrm>
          </p:grpSpPr>
          <p:sp>
            <p:nvSpPr>
              <p:cNvPr id="779" name="Google Shape;77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80" name="Google Shape;780;p39"/>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781" name="Google Shape;78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82"/>
        <p:cNvGrpSpPr/>
        <p:nvPr/>
      </p:nvGrpSpPr>
      <p:grpSpPr>
        <a:xfrm>
          <a:off x="0" y="0"/>
          <a:ext cx="0" cy="0"/>
          <a:chOff x="0" y="0"/>
          <a:chExt cx="0" cy="0"/>
        </a:xfrm>
      </p:grpSpPr>
      <p:sp>
        <p:nvSpPr>
          <p:cNvPr id="783" name="Google Shape;783;p40"/>
          <p:cNvSpPr txBox="1">
            <a:spLocks noGrp="1"/>
          </p:cNvSpPr>
          <p:nvPr>
            <p:ph type="title"/>
          </p:nvPr>
        </p:nvSpPr>
        <p:spPr>
          <a:xfrm>
            <a:off x="713225" y="2122600"/>
            <a:ext cx="7297500" cy="910200"/>
          </a:xfrm>
          <a:prstGeom prst="rect">
            <a:avLst/>
          </a:prstGeom>
          <a:noFill/>
          <a:ln>
            <a:noFill/>
          </a:ln>
        </p:spPr>
        <p:txBody>
          <a:bodyPr spcFirstLastPara="1" wrap="square" lIns="91425" tIns="91425" rIns="91425" bIns="91425" anchor="ctr" anchorCtr="0">
            <a:noAutofit/>
          </a:bodyPr>
          <a:lstStyle>
            <a:lvl1pPr lvl="0" algn="l">
              <a:lnSpc>
                <a:spcPct val="8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grpSp>
        <p:nvGrpSpPr>
          <p:cNvPr id="784" name="Google Shape;784;p40"/>
          <p:cNvGrpSpPr/>
          <p:nvPr/>
        </p:nvGrpSpPr>
        <p:grpSpPr>
          <a:xfrm>
            <a:off x="6475810" y="-1541621"/>
            <a:ext cx="2583361" cy="2409684"/>
            <a:chOff x="6475810" y="-1541621"/>
            <a:chExt cx="2583361" cy="2409684"/>
          </a:xfrm>
        </p:grpSpPr>
        <p:grpSp>
          <p:nvGrpSpPr>
            <p:cNvPr id="785" name="Google Shape;785;p40"/>
            <p:cNvGrpSpPr/>
            <p:nvPr/>
          </p:nvGrpSpPr>
          <p:grpSpPr>
            <a:xfrm rot="-5400000">
              <a:off x="5879041" y="-944852"/>
              <a:ext cx="2133442" cy="939904"/>
              <a:chOff x="-149983" y="3754784"/>
              <a:chExt cx="2133442" cy="939904"/>
            </a:xfrm>
          </p:grpSpPr>
          <p:sp>
            <p:nvSpPr>
              <p:cNvPr id="786" name="Google Shape;786;p40"/>
              <p:cNvSpPr/>
              <p:nvPr/>
            </p:nvSpPr>
            <p:spPr>
              <a:xfrm rot="5400000">
                <a:off x="707379" y="3056155"/>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40"/>
              <p:cNvSpPr/>
              <p:nvPr/>
            </p:nvSpPr>
            <p:spPr>
              <a:xfrm rot="5400000">
                <a:off x="391825" y="3465468"/>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88" name="Google Shape;788;p40"/>
            <p:cNvSpPr/>
            <p:nvPr/>
          </p:nvSpPr>
          <p:spPr>
            <a:xfrm rot="5400000">
              <a:off x="7783092" y="-77047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40"/>
            <p:cNvSpPr/>
            <p:nvPr/>
          </p:nvSpPr>
          <p:spPr>
            <a:xfrm rot="5400000">
              <a:off x="7617537" y="-361157"/>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90" name="Google Shape;790;p40"/>
            <p:cNvGrpSpPr/>
            <p:nvPr/>
          </p:nvGrpSpPr>
          <p:grpSpPr>
            <a:xfrm>
              <a:off x="7741638" y="-258450"/>
              <a:ext cx="439200" cy="439100"/>
              <a:chOff x="1101075" y="2142375"/>
              <a:chExt cx="439200" cy="439100"/>
            </a:xfrm>
          </p:grpSpPr>
          <p:sp>
            <p:nvSpPr>
              <p:cNvPr id="791" name="Google Shape;791;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3"/>
        <p:cNvGrpSpPr/>
        <p:nvPr/>
      </p:nvGrpSpPr>
      <p:grpSpPr>
        <a:xfrm>
          <a:off x="0" y="0"/>
          <a:ext cx="0" cy="0"/>
          <a:chOff x="0" y="0"/>
          <a:chExt cx="0" cy="0"/>
        </a:xfrm>
      </p:grpSpPr>
      <p:sp>
        <p:nvSpPr>
          <p:cNvPr id="794" name="Google Shape;794;p41"/>
          <p:cNvSpPr txBox="1">
            <a:spLocks noGrp="1"/>
          </p:cNvSpPr>
          <p:nvPr>
            <p:ph type="title"/>
          </p:nvPr>
        </p:nvSpPr>
        <p:spPr>
          <a:xfrm>
            <a:off x="720000" y="919750"/>
            <a:ext cx="3145200" cy="140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795" name="Google Shape;795;p41"/>
          <p:cNvSpPr txBox="1">
            <a:spLocks noGrp="1"/>
          </p:cNvSpPr>
          <p:nvPr>
            <p:ph type="subTitle" idx="1"/>
          </p:nvPr>
        </p:nvSpPr>
        <p:spPr>
          <a:xfrm>
            <a:off x="720000" y="2628350"/>
            <a:ext cx="3145200" cy="1595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800"/>
              <a:buFont typeface="Open Sans"/>
              <a:buChar char="●"/>
              <a:defRPr/>
            </a:lvl1pPr>
            <a:lvl2pPr lvl="1" algn="ctr">
              <a:lnSpc>
                <a:spcPct val="100000"/>
              </a:lnSpc>
              <a:spcBef>
                <a:spcPts val="0"/>
              </a:spcBef>
              <a:spcAft>
                <a:spcPts val="0"/>
              </a:spcAft>
              <a:buSzPts val="800"/>
              <a:buFont typeface="Open Sans"/>
              <a:buChar char="○"/>
              <a:defRPr/>
            </a:lvl2pPr>
            <a:lvl3pPr lvl="2" algn="ctr">
              <a:lnSpc>
                <a:spcPct val="100000"/>
              </a:lnSpc>
              <a:spcBef>
                <a:spcPts val="0"/>
              </a:spcBef>
              <a:spcAft>
                <a:spcPts val="0"/>
              </a:spcAft>
              <a:buSzPts val="800"/>
              <a:buFont typeface="Open Sans"/>
              <a:buChar char="■"/>
              <a:defRPr/>
            </a:lvl3pPr>
            <a:lvl4pPr lvl="3" algn="ctr">
              <a:lnSpc>
                <a:spcPct val="100000"/>
              </a:lnSpc>
              <a:spcBef>
                <a:spcPts val="0"/>
              </a:spcBef>
              <a:spcAft>
                <a:spcPts val="0"/>
              </a:spcAft>
              <a:buSzPts val="800"/>
              <a:buFont typeface="Open Sans"/>
              <a:buChar char="●"/>
              <a:defRPr/>
            </a:lvl4pPr>
            <a:lvl5pPr lvl="4" algn="ctr">
              <a:lnSpc>
                <a:spcPct val="100000"/>
              </a:lnSpc>
              <a:spcBef>
                <a:spcPts val="0"/>
              </a:spcBef>
              <a:spcAft>
                <a:spcPts val="0"/>
              </a:spcAft>
              <a:buSzPts val="1200"/>
              <a:buFont typeface="Open Sans"/>
              <a:buChar char="○"/>
              <a:defRPr/>
            </a:lvl5pPr>
            <a:lvl6pPr lvl="5" algn="ctr">
              <a:lnSpc>
                <a:spcPct val="100000"/>
              </a:lnSpc>
              <a:spcBef>
                <a:spcPts val="0"/>
              </a:spcBef>
              <a:spcAft>
                <a:spcPts val="0"/>
              </a:spcAft>
              <a:buSzPts val="1200"/>
              <a:buFont typeface="Open Sans"/>
              <a:buChar char="■"/>
              <a:defRPr/>
            </a:lvl6pPr>
            <a:lvl7pPr lvl="6" algn="ctr">
              <a:lnSpc>
                <a:spcPct val="100000"/>
              </a:lnSpc>
              <a:spcBef>
                <a:spcPts val="0"/>
              </a:spcBef>
              <a:spcAft>
                <a:spcPts val="0"/>
              </a:spcAft>
              <a:buSzPts val="700"/>
              <a:buFont typeface="Open Sans"/>
              <a:buChar char="●"/>
              <a:defRPr/>
            </a:lvl7pPr>
            <a:lvl8pPr lvl="7" algn="ctr">
              <a:lnSpc>
                <a:spcPct val="100000"/>
              </a:lnSpc>
              <a:spcBef>
                <a:spcPts val="0"/>
              </a:spcBef>
              <a:spcAft>
                <a:spcPts val="0"/>
              </a:spcAft>
              <a:buSzPts val="700"/>
              <a:buFont typeface="Open Sans"/>
              <a:buChar char="○"/>
              <a:defRPr/>
            </a:lvl8pPr>
            <a:lvl9pPr lvl="8" algn="ctr">
              <a:lnSpc>
                <a:spcPct val="100000"/>
              </a:lnSpc>
              <a:spcBef>
                <a:spcPts val="0"/>
              </a:spcBef>
              <a:spcAft>
                <a:spcPts val="0"/>
              </a:spcAft>
              <a:buSzPts val="600"/>
              <a:buFont typeface="Open Sans"/>
              <a:buChar char="■"/>
              <a:defRPr/>
            </a:lvl9pPr>
          </a:lstStyle>
          <a:p>
            <a:endParaRPr/>
          </a:p>
        </p:txBody>
      </p:sp>
      <p:sp>
        <p:nvSpPr>
          <p:cNvPr id="796" name="Google Shape;796;p41"/>
          <p:cNvSpPr>
            <a:spLocks noGrp="1"/>
          </p:cNvSpPr>
          <p:nvPr>
            <p:ph type="pic" idx="2"/>
          </p:nvPr>
        </p:nvSpPr>
        <p:spPr>
          <a:xfrm>
            <a:off x="4135800" y="539500"/>
            <a:ext cx="4295100" cy="4069200"/>
          </a:xfrm>
          <a:prstGeom prst="snip1Rect">
            <a:avLst>
              <a:gd name="adj" fmla="val 16667"/>
            </a:avLst>
          </a:prstGeom>
          <a:noFill/>
          <a:ln>
            <a:noFill/>
          </a:ln>
        </p:spPr>
      </p:sp>
      <p:grpSp>
        <p:nvGrpSpPr>
          <p:cNvPr id="797" name="Google Shape;797;p41"/>
          <p:cNvGrpSpPr/>
          <p:nvPr/>
        </p:nvGrpSpPr>
        <p:grpSpPr>
          <a:xfrm>
            <a:off x="-2393465" y="-1635538"/>
            <a:ext cx="4710415" cy="5344655"/>
            <a:chOff x="-2317265" y="-1559338"/>
            <a:chExt cx="4710415" cy="5344655"/>
          </a:xfrm>
        </p:grpSpPr>
        <p:pic>
          <p:nvPicPr>
            <p:cNvPr id="798" name="Google Shape;798;p41"/>
            <p:cNvPicPr preferRelativeResize="0"/>
            <p:nvPr/>
          </p:nvPicPr>
          <p:blipFill rotWithShape="1">
            <a:blip r:embed="rId2">
              <a:alphaModFix/>
            </a:blip>
            <a:srcRect l="16960" t="24718" r="7121" b="26177"/>
            <a:stretch/>
          </p:blipFill>
          <p:spPr>
            <a:xfrm>
              <a:off x="-2317265" y="-1559338"/>
              <a:ext cx="3920501" cy="2992224"/>
            </a:xfrm>
            <a:prstGeom prst="rect">
              <a:avLst/>
            </a:prstGeom>
            <a:noFill/>
            <a:ln>
              <a:noFill/>
            </a:ln>
          </p:spPr>
        </p:pic>
        <p:grpSp>
          <p:nvGrpSpPr>
            <p:cNvPr id="799" name="Google Shape;799;p41"/>
            <p:cNvGrpSpPr/>
            <p:nvPr/>
          </p:nvGrpSpPr>
          <p:grpSpPr>
            <a:xfrm>
              <a:off x="-1322674" y="-1333888"/>
              <a:ext cx="3153315" cy="5119205"/>
              <a:chOff x="6643701" y="816087"/>
              <a:chExt cx="3153315" cy="5119205"/>
            </a:xfrm>
          </p:grpSpPr>
          <p:sp>
            <p:nvSpPr>
              <p:cNvPr id="800" name="Google Shape;800;p41"/>
              <p:cNvSpPr/>
              <p:nvPr/>
            </p:nvSpPr>
            <p:spPr>
              <a:xfrm>
                <a:off x="6643701" y="816087"/>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1" name="Google Shape;801;p41"/>
              <p:cNvGrpSpPr/>
              <p:nvPr/>
            </p:nvGrpSpPr>
            <p:grpSpPr>
              <a:xfrm>
                <a:off x="8671986" y="2443197"/>
                <a:ext cx="134004" cy="134004"/>
                <a:chOff x="8356813" y="1074288"/>
                <a:chExt cx="351900" cy="351900"/>
              </a:xfrm>
            </p:grpSpPr>
            <p:sp>
              <p:nvSpPr>
                <p:cNvPr id="802" name="Google Shape;802;p4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41"/>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4" name="Google Shape;804;p41"/>
              <p:cNvGrpSpPr/>
              <p:nvPr/>
            </p:nvGrpSpPr>
            <p:grpSpPr>
              <a:xfrm>
                <a:off x="7678536" y="3129397"/>
                <a:ext cx="134004" cy="134004"/>
                <a:chOff x="8356813" y="1074288"/>
                <a:chExt cx="351900" cy="351900"/>
              </a:xfrm>
            </p:grpSpPr>
            <p:sp>
              <p:nvSpPr>
                <p:cNvPr id="805" name="Google Shape;805;p4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41"/>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7" name="Google Shape;807;p41"/>
              <p:cNvGrpSpPr/>
              <p:nvPr/>
            </p:nvGrpSpPr>
            <p:grpSpPr>
              <a:xfrm>
                <a:off x="8062611" y="3503222"/>
                <a:ext cx="134004" cy="134004"/>
                <a:chOff x="8356813" y="1074288"/>
                <a:chExt cx="351900" cy="351900"/>
              </a:xfrm>
            </p:grpSpPr>
            <p:sp>
              <p:nvSpPr>
                <p:cNvPr id="808" name="Google Shape;808;p4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41"/>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10" name="Google Shape;810;p41"/>
            <p:cNvGrpSpPr/>
            <p:nvPr/>
          </p:nvGrpSpPr>
          <p:grpSpPr>
            <a:xfrm>
              <a:off x="121568" y="-846844"/>
              <a:ext cx="88152" cy="2151709"/>
              <a:chOff x="3054755" y="4367024"/>
              <a:chExt cx="88143" cy="1137387"/>
            </a:xfrm>
          </p:grpSpPr>
          <p:sp>
            <p:nvSpPr>
              <p:cNvPr id="811" name="Google Shape;811;p41"/>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EB9109">
                      <a:alpha val="46274"/>
                    </a:srgbClr>
                  </a:gs>
                  <a:gs pos="40000">
                    <a:srgbClr val="FF9900">
                      <a:alpha val="46274"/>
                    </a:srgbClr>
                  </a:gs>
                  <a:gs pos="100000">
                    <a:srgbClr val="FFFFFF">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41"/>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EB9109">
                      <a:alpha val="46274"/>
                    </a:srgbClr>
                  </a:gs>
                  <a:gs pos="40000">
                    <a:srgbClr val="FF9900">
                      <a:alpha val="46274"/>
                    </a:srgbClr>
                  </a:gs>
                  <a:gs pos="100000">
                    <a:srgbClr val="FFFFFF">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3" name="Google Shape;813;p41"/>
            <p:cNvGrpSpPr/>
            <p:nvPr/>
          </p:nvGrpSpPr>
          <p:grpSpPr>
            <a:xfrm>
              <a:off x="361243" y="-718832"/>
              <a:ext cx="88152" cy="2151709"/>
              <a:chOff x="3054755" y="4367024"/>
              <a:chExt cx="88143" cy="1137387"/>
            </a:xfrm>
          </p:grpSpPr>
          <p:sp>
            <p:nvSpPr>
              <p:cNvPr id="814" name="Google Shape;814;p41"/>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41"/>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16" name="Google Shape;816;p41"/>
            <p:cNvSpPr/>
            <p:nvPr/>
          </p:nvSpPr>
          <p:spPr>
            <a:xfrm rot="5400000">
              <a:off x="501466" y="-1277128"/>
              <a:ext cx="1031181" cy="275218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17" name="Google Shape;817;p41"/>
            <p:cNvGrpSpPr/>
            <p:nvPr/>
          </p:nvGrpSpPr>
          <p:grpSpPr>
            <a:xfrm>
              <a:off x="-175967" y="337269"/>
              <a:ext cx="480890" cy="481200"/>
              <a:chOff x="959750" y="3039275"/>
              <a:chExt cx="582050" cy="582425"/>
            </a:xfrm>
          </p:grpSpPr>
          <p:sp>
            <p:nvSpPr>
              <p:cNvPr id="818" name="Google Shape;818;p41"/>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41"/>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41"/>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41"/>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41"/>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41"/>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41"/>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25" name="Google Shape;825;p41"/>
          <p:cNvGrpSpPr/>
          <p:nvPr/>
        </p:nvGrpSpPr>
        <p:grpSpPr>
          <a:xfrm>
            <a:off x="6719910" y="2898312"/>
            <a:ext cx="3920501" cy="3213898"/>
            <a:chOff x="6643710" y="2822113"/>
            <a:chExt cx="3920501" cy="3213898"/>
          </a:xfrm>
        </p:grpSpPr>
        <p:sp>
          <p:nvSpPr>
            <p:cNvPr id="826" name="Google Shape;826;p41"/>
            <p:cNvSpPr/>
            <p:nvPr/>
          </p:nvSpPr>
          <p:spPr>
            <a:xfrm>
              <a:off x="8764950" y="2822113"/>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27" name="Google Shape;827;p41"/>
            <p:cNvPicPr preferRelativeResize="0"/>
            <p:nvPr/>
          </p:nvPicPr>
          <p:blipFill rotWithShape="1">
            <a:blip r:embed="rId2">
              <a:alphaModFix/>
            </a:blip>
            <a:srcRect l="16960" t="24718" r="7121" b="26177"/>
            <a:stretch/>
          </p:blipFill>
          <p:spPr>
            <a:xfrm>
              <a:off x="6643710" y="3043787"/>
              <a:ext cx="3920501" cy="2992224"/>
            </a:xfrm>
            <a:prstGeom prst="rect">
              <a:avLst/>
            </a:prstGeom>
            <a:noFill/>
            <a:ln>
              <a:noFill/>
            </a:ln>
          </p:spPr>
        </p:pic>
        <p:grpSp>
          <p:nvGrpSpPr>
            <p:cNvPr id="828" name="Google Shape;828;p41"/>
            <p:cNvGrpSpPr/>
            <p:nvPr/>
          </p:nvGrpSpPr>
          <p:grpSpPr>
            <a:xfrm>
              <a:off x="8671987" y="3471620"/>
              <a:ext cx="699928" cy="1651024"/>
              <a:chOff x="8337812" y="3492483"/>
              <a:chExt cx="699928" cy="1651024"/>
            </a:xfrm>
          </p:grpSpPr>
          <p:sp>
            <p:nvSpPr>
              <p:cNvPr id="829" name="Google Shape;829;p41"/>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647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41"/>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647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41"/>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647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2" name="Google Shape;832;p41"/>
            <p:cNvGrpSpPr/>
            <p:nvPr/>
          </p:nvGrpSpPr>
          <p:grpSpPr>
            <a:xfrm>
              <a:off x="8279400" y="4281138"/>
              <a:ext cx="904666" cy="726121"/>
              <a:chOff x="7945225" y="4302000"/>
              <a:chExt cx="904666" cy="726121"/>
            </a:xfrm>
          </p:grpSpPr>
          <p:sp>
            <p:nvSpPr>
              <p:cNvPr id="833" name="Google Shape;833;p41"/>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41"/>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41"/>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36" name="Google Shape;836;p41"/>
            <p:cNvSpPr/>
            <p:nvPr/>
          </p:nvSpPr>
          <p:spPr>
            <a:xfrm rot="10800000">
              <a:off x="7869624" y="292026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41"/>
            <p:cNvSpPr/>
            <p:nvPr/>
          </p:nvSpPr>
          <p:spPr>
            <a:xfrm rot="10800000">
              <a:off x="8028970" y="292088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8" name="Google Shape;838;p41"/>
          <p:cNvGrpSpPr/>
          <p:nvPr/>
        </p:nvGrpSpPr>
        <p:grpSpPr>
          <a:xfrm>
            <a:off x="-1953175" y="4816451"/>
            <a:ext cx="4558967" cy="134100"/>
            <a:chOff x="796100" y="3019701"/>
            <a:chExt cx="4558967" cy="134100"/>
          </a:xfrm>
        </p:grpSpPr>
        <p:sp>
          <p:nvSpPr>
            <p:cNvPr id="839" name="Google Shape;839;p41"/>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40" name="Google Shape;840;p41"/>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841" name="Google Shape;841;p41"/>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2"/>
        <p:cNvGrpSpPr/>
        <p:nvPr/>
      </p:nvGrpSpPr>
      <p:grpSpPr>
        <a:xfrm>
          <a:off x="0" y="0"/>
          <a:ext cx="0" cy="0"/>
          <a:chOff x="0" y="0"/>
          <a:chExt cx="0" cy="0"/>
        </a:xfrm>
      </p:grpSpPr>
      <p:sp>
        <p:nvSpPr>
          <p:cNvPr id="843" name="Google Shape;843;p42"/>
          <p:cNvSpPr>
            <a:spLocks noGrp="1"/>
          </p:cNvSpPr>
          <p:nvPr>
            <p:ph type="pic" idx="2"/>
          </p:nvPr>
        </p:nvSpPr>
        <p:spPr>
          <a:xfrm>
            <a:off x="0" y="0"/>
            <a:ext cx="9144000" cy="5143500"/>
          </a:xfrm>
          <a:prstGeom prst="rect">
            <a:avLst/>
          </a:prstGeom>
          <a:noFill/>
          <a:ln>
            <a:noFill/>
          </a:ln>
        </p:spPr>
      </p:sp>
      <p:sp>
        <p:nvSpPr>
          <p:cNvPr id="844" name="Google Shape;844;p42"/>
          <p:cNvSpPr txBox="1">
            <a:spLocks noGrp="1"/>
          </p:cNvSpPr>
          <p:nvPr>
            <p:ph type="title"/>
          </p:nvPr>
        </p:nvSpPr>
        <p:spPr>
          <a:xfrm>
            <a:off x="720000" y="539500"/>
            <a:ext cx="3672000" cy="932700"/>
          </a:xfrm>
          <a:prstGeom prst="rect">
            <a:avLst/>
          </a:prstGeom>
          <a:solidFill>
            <a:schemeClr val="lt1"/>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25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45"/>
        <p:cNvGrpSpPr/>
        <p:nvPr/>
      </p:nvGrpSpPr>
      <p:grpSpPr>
        <a:xfrm>
          <a:off x="0" y="0"/>
          <a:ext cx="0" cy="0"/>
          <a:chOff x="0" y="0"/>
          <a:chExt cx="0" cy="0"/>
        </a:xfrm>
      </p:grpSpPr>
      <p:sp>
        <p:nvSpPr>
          <p:cNvPr id="846" name="Google Shape;846;p43"/>
          <p:cNvSpPr txBox="1">
            <a:spLocks noGrp="1"/>
          </p:cNvSpPr>
          <p:nvPr>
            <p:ph type="title" hasCustomPrompt="1"/>
          </p:nvPr>
        </p:nvSpPr>
        <p:spPr>
          <a:xfrm>
            <a:off x="713225" y="1766475"/>
            <a:ext cx="6576000" cy="103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9600"/>
              <a:buFont typeface="Poppins"/>
              <a:buNone/>
              <a:defRPr sz="6000">
                <a:latin typeface="Poppins"/>
                <a:ea typeface="Poppins"/>
                <a:cs typeface="Poppins"/>
                <a:sym typeface="Poppins"/>
              </a:defRPr>
            </a:lvl1pPr>
            <a:lvl2pPr lvl="1" algn="ctr">
              <a:lnSpc>
                <a:spcPct val="100000"/>
              </a:lnSpc>
              <a:spcBef>
                <a:spcPts val="0"/>
              </a:spcBef>
              <a:spcAft>
                <a:spcPts val="0"/>
              </a:spcAft>
              <a:buSzPts val="9600"/>
              <a:buFont typeface="Poppins"/>
              <a:buNone/>
              <a:defRPr sz="9600">
                <a:latin typeface="Poppins"/>
                <a:ea typeface="Poppins"/>
                <a:cs typeface="Poppins"/>
                <a:sym typeface="Poppins"/>
              </a:defRPr>
            </a:lvl2pPr>
            <a:lvl3pPr lvl="2" algn="ctr">
              <a:lnSpc>
                <a:spcPct val="100000"/>
              </a:lnSpc>
              <a:spcBef>
                <a:spcPts val="0"/>
              </a:spcBef>
              <a:spcAft>
                <a:spcPts val="0"/>
              </a:spcAft>
              <a:buSzPts val="9600"/>
              <a:buFont typeface="Poppins"/>
              <a:buNone/>
              <a:defRPr sz="9600">
                <a:latin typeface="Poppins"/>
                <a:ea typeface="Poppins"/>
                <a:cs typeface="Poppins"/>
                <a:sym typeface="Poppins"/>
              </a:defRPr>
            </a:lvl3pPr>
            <a:lvl4pPr lvl="3" algn="ctr">
              <a:lnSpc>
                <a:spcPct val="100000"/>
              </a:lnSpc>
              <a:spcBef>
                <a:spcPts val="0"/>
              </a:spcBef>
              <a:spcAft>
                <a:spcPts val="0"/>
              </a:spcAft>
              <a:buSzPts val="9600"/>
              <a:buFont typeface="Poppins"/>
              <a:buNone/>
              <a:defRPr sz="9600">
                <a:latin typeface="Poppins"/>
                <a:ea typeface="Poppins"/>
                <a:cs typeface="Poppins"/>
                <a:sym typeface="Poppins"/>
              </a:defRPr>
            </a:lvl4pPr>
            <a:lvl5pPr lvl="4" algn="ctr">
              <a:lnSpc>
                <a:spcPct val="100000"/>
              </a:lnSpc>
              <a:spcBef>
                <a:spcPts val="0"/>
              </a:spcBef>
              <a:spcAft>
                <a:spcPts val="0"/>
              </a:spcAft>
              <a:buSzPts val="9600"/>
              <a:buFont typeface="Poppins"/>
              <a:buNone/>
              <a:defRPr sz="9600">
                <a:latin typeface="Poppins"/>
                <a:ea typeface="Poppins"/>
                <a:cs typeface="Poppins"/>
                <a:sym typeface="Poppins"/>
              </a:defRPr>
            </a:lvl5pPr>
            <a:lvl6pPr lvl="5" algn="ctr">
              <a:lnSpc>
                <a:spcPct val="100000"/>
              </a:lnSpc>
              <a:spcBef>
                <a:spcPts val="0"/>
              </a:spcBef>
              <a:spcAft>
                <a:spcPts val="0"/>
              </a:spcAft>
              <a:buSzPts val="9600"/>
              <a:buFont typeface="Poppins"/>
              <a:buNone/>
              <a:defRPr sz="9600">
                <a:latin typeface="Poppins"/>
                <a:ea typeface="Poppins"/>
                <a:cs typeface="Poppins"/>
                <a:sym typeface="Poppins"/>
              </a:defRPr>
            </a:lvl6pPr>
            <a:lvl7pPr lvl="6" algn="ctr">
              <a:lnSpc>
                <a:spcPct val="100000"/>
              </a:lnSpc>
              <a:spcBef>
                <a:spcPts val="0"/>
              </a:spcBef>
              <a:spcAft>
                <a:spcPts val="0"/>
              </a:spcAft>
              <a:buSzPts val="9600"/>
              <a:buFont typeface="Poppins"/>
              <a:buNone/>
              <a:defRPr sz="9600">
                <a:latin typeface="Poppins"/>
                <a:ea typeface="Poppins"/>
                <a:cs typeface="Poppins"/>
                <a:sym typeface="Poppins"/>
              </a:defRPr>
            </a:lvl7pPr>
            <a:lvl8pPr lvl="7" algn="ctr">
              <a:lnSpc>
                <a:spcPct val="100000"/>
              </a:lnSpc>
              <a:spcBef>
                <a:spcPts val="0"/>
              </a:spcBef>
              <a:spcAft>
                <a:spcPts val="0"/>
              </a:spcAft>
              <a:buSzPts val="9600"/>
              <a:buFont typeface="Poppins"/>
              <a:buNone/>
              <a:defRPr sz="9600">
                <a:latin typeface="Poppins"/>
                <a:ea typeface="Poppins"/>
                <a:cs typeface="Poppins"/>
                <a:sym typeface="Poppins"/>
              </a:defRPr>
            </a:lvl8pPr>
            <a:lvl9pPr lvl="8" algn="ctr">
              <a:lnSpc>
                <a:spcPct val="100000"/>
              </a:lnSpc>
              <a:spcBef>
                <a:spcPts val="0"/>
              </a:spcBef>
              <a:spcAft>
                <a:spcPts val="0"/>
              </a:spcAft>
              <a:buSzPts val="9600"/>
              <a:buFont typeface="Poppins"/>
              <a:buNone/>
              <a:defRPr sz="9600">
                <a:latin typeface="Poppins"/>
                <a:ea typeface="Poppins"/>
                <a:cs typeface="Poppins"/>
                <a:sym typeface="Poppins"/>
              </a:defRPr>
            </a:lvl9pPr>
          </a:lstStyle>
          <a:p>
            <a:r>
              <a:t>xx%</a:t>
            </a:r>
          </a:p>
        </p:txBody>
      </p:sp>
      <p:sp>
        <p:nvSpPr>
          <p:cNvPr id="847" name="Google Shape;847;p43"/>
          <p:cNvSpPr txBox="1">
            <a:spLocks noGrp="1"/>
          </p:cNvSpPr>
          <p:nvPr>
            <p:ph type="subTitle" idx="1"/>
          </p:nvPr>
        </p:nvSpPr>
        <p:spPr>
          <a:xfrm>
            <a:off x="713225" y="3118375"/>
            <a:ext cx="6576000" cy="497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grpSp>
        <p:nvGrpSpPr>
          <p:cNvPr id="848" name="Google Shape;848;p43"/>
          <p:cNvGrpSpPr/>
          <p:nvPr/>
        </p:nvGrpSpPr>
        <p:grpSpPr>
          <a:xfrm>
            <a:off x="-889904" y="4083136"/>
            <a:ext cx="4477057" cy="2336436"/>
            <a:chOff x="-889904" y="4006936"/>
            <a:chExt cx="4477057" cy="2336436"/>
          </a:xfrm>
        </p:grpSpPr>
        <p:grpSp>
          <p:nvGrpSpPr>
            <p:cNvPr id="849" name="Google Shape;849;p43"/>
            <p:cNvGrpSpPr/>
            <p:nvPr/>
          </p:nvGrpSpPr>
          <p:grpSpPr>
            <a:xfrm>
              <a:off x="-889904" y="4006936"/>
              <a:ext cx="4477057" cy="2336436"/>
              <a:chOff x="-900729" y="3974486"/>
              <a:chExt cx="4477057" cy="2336436"/>
            </a:xfrm>
          </p:grpSpPr>
          <p:sp>
            <p:nvSpPr>
              <p:cNvPr id="850" name="Google Shape;850;p43"/>
              <p:cNvSpPr/>
              <p:nvPr/>
            </p:nvSpPr>
            <p:spPr>
              <a:xfrm rot="-3600048">
                <a:off x="-675925" y="4363903"/>
                <a:ext cx="1798609" cy="1557602"/>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43"/>
              <p:cNvSpPr/>
              <p:nvPr/>
            </p:nvSpPr>
            <p:spPr>
              <a:xfrm rot="-5400000">
                <a:off x="891329" y="3148090"/>
                <a:ext cx="1793675" cy="3576323"/>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52" name="Google Shape;852;p43"/>
              <p:cNvGrpSpPr/>
              <p:nvPr/>
            </p:nvGrpSpPr>
            <p:grpSpPr>
              <a:xfrm>
                <a:off x="63440" y="4608566"/>
                <a:ext cx="496803" cy="497084"/>
                <a:chOff x="3678700" y="407275"/>
                <a:chExt cx="708100" cy="708500"/>
              </a:xfrm>
            </p:grpSpPr>
            <p:sp>
              <p:nvSpPr>
                <p:cNvPr id="853" name="Google Shape;853;p4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4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4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4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4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4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4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0" name="Google Shape;860;p43"/>
              <p:cNvGrpSpPr/>
              <p:nvPr/>
            </p:nvGrpSpPr>
            <p:grpSpPr>
              <a:xfrm>
                <a:off x="464815" y="4608566"/>
                <a:ext cx="496803" cy="497084"/>
                <a:chOff x="3678700" y="407275"/>
                <a:chExt cx="708100" cy="708500"/>
              </a:xfrm>
            </p:grpSpPr>
            <p:sp>
              <p:nvSpPr>
                <p:cNvPr id="861" name="Google Shape;861;p4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4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4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4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4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4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4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68" name="Google Shape;868;p43"/>
            <p:cNvGrpSpPr/>
            <p:nvPr/>
          </p:nvGrpSpPr>
          <p:grpSpPr>
            <a:xfrm rot="5400000">
              <a:off x="1017275" y="4934200"/>
              <a:ext cx="439200" cy="439100"/>
              <a:chOff x="1101075" y="2142375"/>
              <a:chExt cx="439200" cy="439100"/>
            </a:xfrm>
          </p:grpSpPr>
          <p:sp>
            <p:nvSpPr>
              <p:cNvPr id="869" name="Google Shape;869;p4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4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71" name="Google Shape;871;p43"/>
          <p:cNvGrpSpPr/>
          <p:nvPr/>
        </p:nvGrpSpPr>
        <p:grpSpPr>
          <a:xfrm>
            <a:off x="-2613416" y="-2882410"/>
            <a:ext cx="8164418" cy="6343458"/>
            <a:chOff x="-2613416" y="-2806210"/>
            <a:chExt cx="8164418" cy="6343458"/>
          </a:xfrm>
        </p:grpSpPr>
        <p:grpSp>
          <p:nvGrpSpPr>
            <p:cNvPr id="872" name="Google Shape;872;p43"/>
            <p:cNvGrpSpPr/>
            <p:nvPr/>
          </p:nvGrpSpPr>
          <p:grpSpPr>
            <a:xfrm>
              <a:off x="-191059" y="95963"/>
              <a:ext cx="1538562" cy="971589"/>
              <a:chOff x="-191059" y="95963"/>
              <a:chExt cx="1538562" cy="971589"/>
            </a:xfrm>
          </p:grpSpPr>
          <p:grpSp>
            <p:nvGrpSpPr>
              <p:cNvPr id="873" name="Google Shape;873;p43"/>
              <p:cNvGrpSpPr/>
              <p:nvPr/>
            </p:nvGrpSpPr>
            <p:grpSpPr>
              <a:xfrm>
                <a:off x="-191059" y="201619"/>
                <a:ext cx="904284" cy="865933"/>
                <a:chOff x="2038491" y="-937756"/>
                <a:chExt cx="904284" cy="865933"/>
              </a:xfrm>
            </p:grpSpPr>
            <p:grpSp>
              <p:nvGrpSpPr>
                <p:cNvPr id="874" name="Google Shape;874;p43"/>
                <p:cNvGrpSpPr/>
                <p:nvPr/>
              </p:nvGrpSpPr>
              <p:grpSpPr>
                <a:xfrm>
                  <a:off x="2096570" y="-863491"/>
                  <a:ext cx="717622" cy="717393"/>
                  <a:chOff x="1483457" y="3953671"/>
                  <a:chExt cx="717622" cy="717393"/>
                </a:xfrm>
              </p:grpSpPr>
              <p:sp>
                <p:nvSpPr>
                  <p:cNvPr id="875" name="Google Shape;875;p4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4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4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4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4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80" name="Google Shape;880;p43"/>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1" name="Google Shape;881;p43"/>
              <p:cNvGrpSpPr/>
              <p:nvPr/>
            </p:nvGrpSpPr>
            <p:grpSpPr>
              <a:xfrm>
                <a:off x="584533" y="95963"/>
                <a:ext cx="473483" cy="453403"/>
                <a:chOff x="2038491" y="-937756"/>
                <a:chExt cx="904284" cy="865933"/>
              </a:xfrm>
            </p:grpSpPr>
            <p:grpSp>
              <p:nvGrpSpPr>
                <p:cNvPr id="882" name="Google Shape;882;p43"/>
                <p:cNvGrpSpPr/>
                <p:nvPr/>
              </p:nvGrpSpPr>
              <p:grpSpPr>
                <a:xfrm>
                  <a:off x="2096570" y="-863491"/>
                  <a:ext cx="717622" cy="717393"/>
                  <a:chOff x="1483457" y="3953671"/>
                  <a:chExt cx="717622" cy="717393"/>
                </a:xfrm>
              </p:grpSpPr>
              <p:sp>
                <p:nvSpPr>
                  <p:cNvPr id="883" name="Google Shape;883;p4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4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4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4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4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88" name="Google Shape;888;p43"/>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9" name="Google Shape;889;p43"/>
              <p:cNvGrpSpPr/>
              <p:nvPr/>
            </p:nvGrpSpPr>
            <p:grpSpPr>
              <a:xfrm>
                <a:off x="530445" y="481913"/>
                <a:ext cx="473483" cy="453403"/>
                <a:chOff x="2038491" y="-937756"/>
                <a:chExt cx="904284" cy="865933"/>
              </a:xfrm>
            </p:grpSpPr>
            <p:grpSp>
              <p:nvGrpSpPr>
                <p:cNvPr id="890" name="Google Shape;890;p43"/>
                <p:cNvGrpSpPr/>
                <p:nvPr/>
              </p:nvGrpSpPr>
              <p:grpSpPr>
                <a:xfrm>
                  <a:off x="2096570" y="-863491"/>
                  <a:ext cx="717622" cy="717393"/>
                  <a:chOff x="1483457" y="3953671"/>
                  <a:chExt cx="717622" cy="717393"/>
                </a:xfrm>
              </p:grpSpPr>
              <p:sp>
                <p:nvSpPr>
                  <p:cNvPr id="891" name="Google Shape;891;p4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4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4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4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4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96" name="Google Shape;896;p43"/>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7" name="Google Shape;897;p43"/>
              <p:cNvGrpSpPr/>
              <p:nvPr/>
            </p:nvGrpSpPr>
            <p:grpSpPr>
              <a:xfrm>
                <a:off x="874020" y="312788"/>
                <a:ext cx="473483" cy="453403"/>
                <a:chOff x="2038491" y="-937756"/>
                <a:chExt cx="904284" cy="865933"/>
              </a:xfrm>
            </p:grpSpPr>
            <p:grpSp>
              <p:nvGrpSpPr>
                <p:cNvPr id="898" name="Google Shape;898;p43"/>
                <p:cNvGrpSpPr/>
                <p:nvPr/>
              </p:nvGrpSpPr>
              <p:grpSpPr>
                <a:xfrm>
                  <a:off x="2096570" y="-863491"/>
                  <a:ext cx="717622" cy="717393"/>
                  <a:chOff x="1483457" y="3953671"/>
                  <a:chExt cx="717622" cy="717393"/>
                </a:xfrm>
              </p:grpSpPr>
              <p:sp>
                <p:nvSpPr>
                  <p:cNvPr id="899" name="Google Shape;899;p4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4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4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4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4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04" name="Google Shape;904;p43"/>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05" name="Google Shape;905;p43"/>
            <p:cNvGrpSpPr/>
            <p:nvPr/>
          </p:nvGrpSpPr>
          <p:grpSpPr>
            <a:xfrm rot="-7479050">
              <a:off x="-2051246" y="-1642948"/>
              <a:ext cx="4889863" cy="3931229"/>
              <a:chOff x="7103825" y="-713112"/>
              <a:chExt cx="3785226" cy="3043150"/>
            </a:xfrm>
          </p:grpSpPr>
          <p:sp>
            <p:nvSpPr>
              <p:cNvPr id="906" name="Google Shape;906;p43"/>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07" name="Google Shape;907;p43"/>
              <p:cNvPicPr preferRelativeResize="0"/>
              <p:nvPr/>
            </p:nvPicPr>
            <p:blipFill rotWithShape="1">
              <a:blip r:embed="rId2">
                <a:alphaModFix/>
              </a:blip>
              <a:srcRect t="17656" b="17661"/>
              <a:stretch/>
            </p:blipFill>
            <p:spPr>
              <a:xfrm>
                <a:off x="7103825" y="-713112"/>
                <a:ext cx="3785226" cy="2888974"/>
              </a:xfrm>
              <a:prstGeom prst="rect">
                <a:avLst/>
              </a:prstGeom>
              <a:noFill/>
              <a:ln>
                <a:noFill/>
              </a:ln>
            </p:spPr>
          </p:pic>
        </p:grpSp>
        <p:grpSp>
          <p:nvGrpSpPr>
            <p:cNvPr id="908" name="Google Shape;908;p43"/>
            <p:cNvGrpSpPr/>
            <p:nvPr/>
          </p:nvGrpSpPr>
          <p:grpSpPr>
            <a:xfrm>
              <a:off x="-640220" y="-2653973"/>
              <a:ext cx="6191221" cy="6191221"/>
              <a:chOff x="-640220" y="-2502423"/>
              <a:chExt cx="6191221" cy="6191221"/>
            </a:xfrm>
          </p:grpSpPr>
          <p:sp>
            <p:nvSpPr>
              <p:cNvPr id="909" name="Google Shape;909;p43"/>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43"/>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95"/>
        <p:cNvGrpSpPr/>
        <p:nvPr/>
      </p:nvGrpSpPr>
      <p:grpSpPr>
        <a:xfrm>
          <a:off x="0" y="0"/>
          <a:ext cx="0" cy="0"/>
          <a:chOff x="0" y="0"/>
          <a:chExt cx="0" cy="0"/>
        </a:xfrm>
      </p:grpSpPr>
      <p:sp>
        <p:nvSpPr>
          <p:cNvPr id="96" name="Google Shape;96;p2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97" name="Google Shape;97;p29"/>
          <p:cNvSpPr txBox="1">
            <a:spLocks noGrp="1"/>
          </p:cNvSpPr>
          <p:nvPr>
            <p:ph type="subTitle" idx="1"/>
          </p:nvPr>
        </p:nvSpPr>
        <p:spPr>
          <a:xfrm>
            <a:off x="4881006" y="1786675"/>
            <a:ext cx="3543000" cy="1830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8" name="Google Shape;98;p29"/>
          <p:cNvSpPr txBox="1">
            <a:spLocks noGrp="1"/>
          </p:cNvSpPr>
          <p:nvPr>
            <p:ph type="subTitle" idx="2"/>
          </p:nvPr>
        </p:nvSpPr>
        <p:spPr>
          <a:xfrm>
            <a:off x="720000" y="1786675"/>
            <a:ext cx="3543000" cy="1830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99" name="Google Shape;99;p29"/>
          <p:cNvGrpSpPr/>
          <p:nvPr/>
        </p:nvGrpSpPr>
        <p:grpSpPr>
          <a:xfrm>
            <a:off x="-96329" y="4888563"/>
            <a:ext cx="1590408" cy="88126"/>
            <a:chOff x="124625" y="4953514"/>
            <a:chExt cx="1137388" cy="88143"/>
          </a:xfrm>
        </p:grpSpPr>
        <p:sp>
          <p:nvSpPr>
            <p:cNvPr id="100" name="Google Shape;100;p2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274"/>
                  </a:srgbClr>
                </a:gs>
                <a:gs pos="100000">
                  <a:srgbClr val="FFFFFF">
                    <a:alpha val="46274"/>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274"/>
                  </a:srgbClr>
                </a:gs>
                <a:gs pos="100000">
                  <a:srgbClr val="FFFFFF">
                    <a:alpha val="46274"/>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29"/>
          <p:cNvGrpSpPr/>
          <p:nvPr/>
        </p:nvGrpSpPr>
        <p:grpSpPr>
          <a:xfrm>
            <a:off x="6883700" y="1385725"/>
            <a:ext cx="4028179" cy="5283555"/>
            <a:chOff x="6883700" y="1385725"/>
            <a:chExt cx="4028179" cy="5283555"/>
          </a:xfrm>
        </p:grpSpPr>
        <p:sp>
          <p:nvSpPr>
            <p:cNvPr id="103" name="Google Shape;103;p2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7" name="Google Shape;107;p29"/>
          <p:cNvGrpSpPr/>
          <p:nvPr/>
        </p:nvGrpSpPr>
        <p:grpSpPr>
          <a:xfrm>
            <a:off x="4598006" y="-1699037"/>
            <a:ext cx="5579795" cy="3203424"/>
            <a:chOff x="4521806" y="-1546637"/>
            <a:chExt cx="5579795" cy="3203424"/>
          </a:xfrm>
        </p:grpSpPr>
        <p:grpSp>
          <p:nvGrpSpPr>
            <p:cNvPr id="108" name="Google Shape;108;p29"/>
            <p:cNvGrpSpPr/>
            <p:nvPr/>
          </p:nvGrpSpPr>
          <p:grpSpPr>
            <a:xfrm>
              <a:off x="4619858" y="-154439"/>
              <a:ext cx="916824" cy="700199"/>
              <a:chOff x="4619858" y="-154439"/>
              <a:chExt cx="916824" cy="700199"/>
            </a:xfrm>
          </p:grpSpPr>
          <p:sp>
            <p:nvSpPr>
              <p:cNvPr id="109" name="Google Shape;109;p2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12" name="Google Shape;112;p2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113" name="Google Shape;113;p2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5882"/>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5" name="Google Shape;115;p29"/>
            <p:cNvGrpSpPr/>
            <p:nvPr/>
          </p:nvGrpSpPr>
          <p:grpSpPr>
            <a:xfrm rot="10800000">
              <a:off x="8323180" y="210224"/>
              <a:ext cx="1493503" cy="88126"/>
              <a:chOff x="124625" y="4953514"/>
              <a:chExt cx="1137388" cy="88143"/>
            </a:xfrm>
          </p:grpSpPr>
          <p:sp>
            <p:nvSpPr>
              <p:cNvPr id="116" name="Google Shape;116;p2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274"/>
                    </a:srgbClr>
                  </a:gs>
                  <a:gs pos="100000">
                    <a:srgbClr val="FFFFFF">
                      <a:alpha val="46274"/>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274"/>
                    </a:srgbClr>
                  </a:gs>
                  <a:gs pos="100000">
                    <a:srgbClr val="FFFFFF">
                      <a:alpha val="46274"/>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 name="Google Shape;118;p29"/>
            <p:cNvGrpSpPr/>
            <p:nvPr/>
          </p:nvGrpSpPr>
          <p:grpSpPr>
            <a:xfrm>
              <a:off x="4619231" y="-32636"/>
              <a:ext cx="254987" cy="255131"/>
              <a:chOff x="3678700" y="407275"/>
              <a:chExt cx="708100" cy="708500"/>
            </a:xfrm>
          </p:grpSpPr>
          <p:sp>
            <p:nvSpPr>
              <p:cNvPr id="119" name="Google Shape;119;p2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6" name="Google Shape;126;p29"/>
            <p:cNvGrpSpPr/>
            <p:nvPr/>
          </p:nvGrpSpPr>
          <p:grpSpPr>
            <a:xfrm>
              <a:off x="4521806" y="126714"/>
              <a:ext cx="254987" cy="255131"/>
              <a:chOff x="3678700" y="407275"/>
              <a:chExt cx="708100" cy="708500"/>
            </a:xfrm>
          </p:grpSpPr>
          <p:sp>
            <p:nvSpPr>
              <p:cNvPr id="127" name="Google Shape;127;p2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12"/>
        <p:cNvGrpSpPr/>
        <p:nvPr/>
      </p:nvGrpSpPr>
      <p:grpSpPr>
        <a:xfrm>
          <a:off x="0" y="0"/>
          <a:ext cx="0" cy="0"/>
          <a:chOff x="0" y="0"/>
          <a:chExt cx="0" cy="0"/>
        </a:xfrm>
      </p:grpSpPr>
      <p:sp>
        <p:nvSpPr>
          <p:cNvPr id="913" name="Google Shape;913;p45"/>
          <p:cNvSpPr txBox="1">
            <a:spLocks noGrp="1"/>
          </p:cNvSpPr>
          <p:nvPr>
            <p:ph type="title"/>
          </p:nvPr>
        </p:nvSpPr>
        <p:spPr>
          <a:xfrm>
            <a:off x="713225" y="3349250"/>
            <a:ext cx="6691200" cy="5319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914" name="Google Shape;914;p45"/>
          <p:cNvSpPr txBox="1">
            <a:spLocks noGrp="1"/>
          </p:cNvSpPr>
          <p:nvPr>
            <p:ph type="subTitle" idx="1"/>
          </p:nvPr>
        </p:nvSpPr>
        <p:spPr>
          <a:xfrm>
            <a:off x="713225" y="1511313"/>
            <a:ext cx="6691200" cy="14784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3000"/>
              <a:buNone/>
              <a:defRPr sz="28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3">
  <p:cSld name="CUSTOM_10_1_1">
    <p:spTree>
      <p:nvGrpSpPr>
        <p:cNvPr id="1" name="Shape 915"/>
        <p:cNvGrpSpPr/>
        <p:nvPr/>
      </p:nvGrpSpPr>
      <p:grpSpPr>
        <a:xfrm>
          <a:off x="0" y="0"/>
          <a:ext cx="0" cy="0"/>
          <a:chOff x="0" y="0"/>
          <a:chExt cx="0" cy="0"/>
        </a:xfrm>
      </p:grpSpPr>
      <p:sp>
        <p:nvSpPr>
          <p:cNvPr id="916" name="Google Shape;916;p4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grpSp>
        <p:nvGrpSpPr>
          <p:cNvPr id="917" name="Google Shape;917;p46"/>
          <p:cNvGrpSpPr/>
          <p:nvPr/>
        </p:nvGrpSpPr>
        <p:grpSpPr>
          <a:xfrm>
            <a:off x="-2176651" y="-112745"/>
            <a:ext cx="4680670" cy="5935195"/>
            <a:chOff x="-2176651" y="-112745"/>
            <a:chExt cx="4680670" cy="5935195"/>
          </a:xfrm>
        </p:grpSpPr>
        <p:grpSp>
          <p:nvGrpSpPr>
            <p:cNvPr id="918" name="Google Shape;918;p46"/>
            <p:cNvGrpSpPr/>
            <p:nvPr/>
          </p:nvGrpSpPr>
          <p:grpSpPr>
            <a:xfrm>
              <a:off x="-2176651" y="-112745"/>
              <a:ext cx="4680670" cy="5935195"/>
              <a:chOff x="-2176651" y="-112745"/>
              <a:chExt cx="4680670" cy="5935195"/>
            </a:xfrm>
          </p:grpSpPr>
          <p:sp>
            <p:nvSpPr>
              <p:cNvPr id="919" name="Google Shape;919;p46"/>
              <p:cNvSpPr/>
              <p:nvPr/>
            </p:nvSpPr>
            <p:spPr>
              <a:xfrm rot="-2700000">
                <a:off x="-1523974" y="2178291"/>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20" name="Google Shape;920;p46"/>
              <p:cNvGrpSpPr/>
              <p:nvPr/>
            </p:nvGrpSpPr>
            <p:grpSpPr>
              <a:xfrm rot="-2700000">
                <a:off x="10491" y="4440580"/>
                <a:ext cx="582044" cy="582419"/>
                <a:chOff x="959750" y="3039275"/>
                <a:chExt cx="582050" cy="582425"/>
              </a:xfrm>
            </p:grpSpPr>
            <p:sp>
              <p:nvSpPr>
                <p:cNvPr id="921" name="Google Shape;921;p46"/>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46"/>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46"/>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46"/>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46"/>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46"/>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46"/>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28" name="Google Shape;928;p46"/>
              <p:cNvGrpSpPr/>
              <p:nvPr/>
            </p:nvGrpSpPr>
            <p:grpSpPr>
              <a:xfrm rot="-2700000">
                <a:off x="-183259" y="2704590"/>
                <a:ext cx="582044" cy="582419"/>
                <a:chOff x="959750" y="3039275"/>
                <a:chExt cx="582050" cy="582425"/>
              </a:xfrm>
            </p:grpSpPr>
            <p:sp>
              <p:nvSpPr>
                <p:cNvPr id="929" name="Google Shape;929;p46"/>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EB9109">
                        <a:alpha val="36862"/>
                      </a:srgbClr>
                    </a:gs>
                    <a:gs pos="78000">
                      <a:srgbClr val="F5F8FF">
                        <a:alpha val="36862"/>
                      </a:srgbClr>
                    </a:gs>
                    <a:gs pos="100000">
                      <a:srgbClr val="F5F8FF">
                        <a:alpha val="3686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46"/>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EB9109">
                        <a:alpha val="36862"/>
                      </a:srgbClr>
                    </a:gs>
                    <a:gs pos="78000">
                      <a:srgbClr val="F5F8FF">
                        <a:alpha val="36862"/>
                      </a:srgbClr>
                    </a:gs>
                    <a:gs pos="100000">
                      <a:srgbClr val="F5F8FF">
                        <a:alpha val="3686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46"/>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EB9109">
                        <a:alpha val="36862"/>
                      </a:srgbClr>
                    </a:gs>
                    <a:gs pos="78000">
                      <a:srgbClr val="F5F8FF">
                        <a:alpha val="36862"/>
                      </a:srgbClr>
                    </a:gs>
                    <a:gs pos="100000">
                      <a:srgbClr val="F5F8FF">
                        <a:alpha val="3686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46"/>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EB9109">
                        <a:alpha val="36862"/>
                      </a:srgbClr>
                    </a:gs>
                    <a:gs pos="78000">
                      <a:srgbClr val="F5F8FF">
                        <a:alpha val="36862"/>
                      </a:srgbClr>
                    </a:gs>
                    <a:gs pos="100000">
                      <a:srgbClr val="F5F8FF">
                        <a:alpha val="3686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46"/>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EB9109">
                        <a:alpha val="36862"/>
                      </a:srgbClr>
                    </a:gs>
                    <a:gs pos="78000">
                      <a:srgbClr val="F5F8FF">
                        <a:alpha val="36862"/>
                      </a:srgbClr>
                    </a:gs>
                    <a:gs pos="100000">
                      <a:srgbClr val="F5F8FF">
                        <a:alpha val="3686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46"/>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EB9109">
                        <a:alpha val="36862"/>
                      </a:srgbClr>
                    </a:gs>
                    <a:gs pos="78000">
                      <a:srgbClr val="F5F8FF">
                        <a:alpha val="36862"/>
                      </a:srgbClr>
                    </a:gs>
                    <a:gs pos="100000">
                      <a:srgbClr val="F5F8FF">
                        <a:alpha val="3686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46"/>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EB9109">
                        <a:alpha val="36862"/>
                      </a:srgbClr>
                    </a:gs>
                    <a:gs pos="78000">
                      <a:srgbClr val="F5F8FF">
                        <a:alpha val="36862"/>
                      </a:srgbClr>
                    </a:gs>
                    <a:gs pos="100000">
                      <a:srgbClr val="F5F8FF">
                        <a:alpha val="3686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36" name="Google Shape;936;p46"/>
              <p:cNvSpPr/>
              <p:nvPr/>
            </p:nvSpPr>
            <p:spPr>
              <a:xfrm rot="2700000" flipH="1">
                <a:off x="-1073899" y="473691"/>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37" name="Google Shape;937;p46"/>
            <p:cNvGrpSpPr/>
            <p:nvPr/>
          </p:nvGrpSpPr>
          <p:grpSpPr>
            <a:xfrm>
              <a:off x="-234425" y="3727550"/>
              <a:ext cx="439200" cy="439100"/>
              <a:chOff x="1101075" y="2142375"/>
              <a:chExt cx="439200" cy="439100"/>
            </a:xfrm>
          </p:grpSpPr>
          <p:sp>
            <p:nvSpPr>
              <p:cNvPr id="938" name="Google Shape;938;p4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4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40" name="Google Shape;940;p46"/>
            <p:cNvGrpSpPr/>
            <p:nvPr/>
          </p:nvGrpSpPr>
          <p:grpSpPr>
            <a:xfrm rot="10800000">
              <a:off x="713225" y="4931225"/>
              <a:ext cx="439200" cy="439100"/>
              <a:chOff x="1101075" y="2142375"/>
              <a:chExt cx="439200" cy="439100"/>
            </a:xfrm>
          </p:grpSpPr>
          <p:sp>
            <p:nvSpPr>
              <p:cNvPr id="941" name="Google Shape;941;p4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4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43" name="Google Shape;943;p46"/>
          <p:cNvGrpSpPr/>
          <p:nvPr/>
        </p:nvGrpSpPr>
        <p:grpSpPr>
          <a:xfrm>
            <a:off x="6642300" y="-415701"/>
            <a:ext cx="4558967" cy="1887075"/>
            <a:chOff x="6566100" y="-415701"/>
            <a:chExt cx="4558967" cy="1887075"/>
          </a:xfrm>
        </p:grpSpPr>
        <p:pic>
          <p:nvPicPr>
            <p:cNvPr id="944" name="Google Shape;944;p46"/>
            <p:cNvPicPr preferRelativeResize="0"/>
            <p:nvPr/>
          </p:nvPicPr>
          <p:blipFill rotWithShape="1">
            <a:blip r:embed="rId2">
              <a:alphaModFix/>
            </a:blip>
            <a:srcRect l="16960" t="24718" r="7121" b="26177"/>
            <a:stretch/>
          </p:blipFill>
          <p:spPr>
            <a:xfrm>
              <a:off x="8278550" y="-392375"/>
              <a:ext cx="2441950" cy="1863749"/>
            </a:xfrm>
            <a:prstGeom prst="rect">
              <a:avLst/>
            </a:prstGeom>
            <a:noFill/>
            <a:ln>
              <a:noFill/>
            </a:ln>
          </p:spPr>
        </p:pic>
        <p:grpSp>
          <p:nvGrpSpPr>
            <p:cNvPr id="945" name="Google Shape;945;p46"/>
            <p:cNvGrpSpPr/>
            <p:nvPr/>
          </p:nvGrpSpPr>
          <p:grpSpPr>
            <a:xfrm rot="5400000">
              <a:off x="7714063" y="-991384"/>
              <a:ext cx="1433416" cy="2584783"/>
              <a:chOff x="-363162" y="-645597"/>
              <a:chExt cx="1433416" cy="2584783"/>
            </a:xfrm>
          </p:grpSpPr>
          <p:grpSp>
            <p:nvGrpSpPr>
              <p:cNvPr id="946" name="Google Shape;946;p46"/>
              <p:cNvGrpSpPr/>
              <p:nvPr/>
            </p:nvGrpSpPr>
            <p:grpSpPr>
              <a:xfrm rot="10800000">
                <a:off x="-64596" y="-645597"/>
                <a:ext cx="1134850" cy="2370192"/>
                <a:chOff x="-575575" y="3685599"/>
                <a:chExt cx="1421049" cy="2967933"/>
              </a:xfrm>
            </p:grpSpPr>
            <p:sp>
              <p:nvSpPr>
                <p:cNvPr id="947" name="Google Shape;947;p46"/>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46"/>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9" name="Google Shape;949;p46"/>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46"/>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51" name="Google Shape;951;p46"/>
              <p:cNvGrpSpPr/>
              <p:nvPr/>
            </p:nvGrpSpPr>
            <p:grpSpPr>
              <a:xfrm rot="-2700000" flipH="1">
                <a:off x="-216370" y="1084101"/>
                <a:ext cx="708093" cy="708493"/>
                <a:chOff x="3678700" y="407275"/>
                <a:chExt cx="708100" cy="708500"/>
              </a:xfrm>
            </p:grpSpPr>
            <p:sp>
              <p:nvSpPr>
                <p:cNvPr id="952" name="Google Shape;952;p4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4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4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4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4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4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4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59" name="Google Shape;959;p46"/>
            <p:cNvGrpSpPr/>
            <p:nvPr/>
          </p:nvGrpSpPr>
          <p:grpSpPr>
            <a:xfrm rot="10800000">
              <a:off x="6566100" y="233963"/>
              <a:ext cx="4558967" cy="134100"/>
              <a:chOff x="796100" y="3019701"/>
              <a:chExt cx="4558967" cy="134100"/>
            </a:xfrm>
          </p:grpSpPr>
          <p:sp>
            <p:nvSpPr>
              <p:cNvPr id="960" name="Google Shape;960;p46"/>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961" name="Google Shape;961;p46"/>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962" name="Google Shape;962;p46"/>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963"/>
        <p:cNvGrpSpPr/>
        <p:nvPr/>
      </p:nvGrpSpPr>
      <p:grpSpPr>
        <a:xfrm>
          <a:off x="0" y="0"/>
          <a:ext cx="0" cy="0"/>
          <a:chOff x="0" y="0"/>
          <a:chExt cx="0" cy="0"/>
        </a:xfrm>
      </p:grpSpPr>
      <p:sp>
        <p:nvSpPr>
          <p:cNvPr id="964" name="Google Shape;964;p47"/>
          <p:cNvSpPr txBox="1">
            <a:spLocks noGrp="1"/>
          </p:cNvSpPr>
          <p:nvPr>
            <p:ph type="title"/>
          </p:nvPr>
        </p:nvSpPr>
        <p:spPr>
          <a:xfrm>
            <a:off x="720000" y="1565925"/>
            <a:ext cx="2799000" cy="760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965" name="Google Shape;965;p47"/>
          <p:cNvSpPr txBox="1">
            <a:spLocks noGrp="1"/>
          </p:cNvSpPr>
          <p:nvPr>
            <p:ph type="subTitle" idx="1"/>
          </p:nvPr>
        </p:nvSpPr>
        <p:spPr>
          <a:xfrm>
            <a:off x="720000" y="2326750"/>
            <a:ext cx="2799000" cy="1125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966" name="Google Shape;966;p47"/>
          <p:cNvGrpSpPr/>
          <p:nvPr/>
        </p:nvGrpSpPr>
        <p:grpSpPr>
          <a:xfrm>
            <a:off x="-1623735" y="2499757"/>
            <a:ext cx="5119205" cy="4373891"/>
            <a:chOff x="-1547535" y="2499757"/>
            <a:chExt cx="5119205" cy="4373891"/>
          </a:xfrm>
        </p:grpSpPr>
        <p:pic>
          <p:nvPicPr>
            <p:cNvPr id="967" name="Google Shape;967;p47"/>
            <p:cNvPicPr preferRelativeResize="0"/>
            <p:nvPr/>
          </p:nvPicPr>
          <p:blipFill rotWithShape="1">
            <a:blip r:embed="rId2">
              <a:alphaModFix/>
            </a:blip>
            <a:srcRect l="16960" t="24718" r="7121" b="26177"/>
            <a:stretch/>
          </p:blipFill>
          <p:spPr>
            <a:xfrm rot="-5400000">
              <a:off x="-1751185" y="3417285"/>
              <a:ext cx="3920501" cy="2992224"/>
            </a:xfrm>
            <a:prstGeom prst="rect">
              <a:avLst/>
            </a:prstGeom>
            <a:noFill/>
            <a:ln>
              <a:noFill/>
            </a:ln>
          </p:spPr>
        </p:pic>
        <p:grpSp>
          <p:nvGrpSpPr>
            <p:cNvPr id="968" name="Google Shape;968;p47"/>
            <p:cNvGrpSpPr/>
            <p:nvPr/>
          </p:nvGrpSpPr>
          <p:grpSpPr>
            <a:xfrm rot="-5400000">
              <a:off x="123777" y="4587830"/>
              <a:ext cx="480890" cy="481200"/>
              <a:chOff x="959750" y="3039275"/>
              <a:chExt cx="582050" cy="582425"/>
            </a:xfrm>
          </p:grpSpPr>
          <p:sp>
            <p:nvSpPr>
              <p:cNvPr id="969" name="Google Shape;969;p4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4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4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4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4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4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4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76" name="Google Shape;976;p47"/>
            <p:cNvGrpSpPr/>
            <p:nvPr/>
          </p:nvGrpSpPr>
          <p:grpSpPr>
            <a:xfrm rot="-5400000">
              <a:off x="-564590" y="2079321"/>
              <a:ext cx="3153315" cy="5119205"/>
              <a:chOff x="6643701" y="816087"/>
              <a:chExt cx="3153315" cy="5119205"/>
            </a:xfrm>
          </p:grpSpPr>
          <p:sp>
            <p:nvSpPr>
              <p:cNvPr id="977" name="Google Shape;977;p47"/>
              <p:cNvSpPr/>
              <p:nvPr/>
            </p:nvSpPr>
            <p:spPr>
              <a:xfrm>
                <a:off x="6643701" y="816087"/>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78" name="Google Shape;978;p47"/>
              <p:cNvGrpSpPr/>
              <p:nvPr/>
            </p:nvGrpSpPr>
            <p:grpSpPr>
              <a:xfrm>
                <a:off x="8062611" y="3503222"/>
                <a:ext cx="134004" cy="134004"/>
                <a:chOff x="8356813" y="1074288"/>
                <a:chExt cx="351900" cy="351900"/>
              </a:xfrm>
            </p:grpSpPr>
            <p:sp>
              <p:nvSpPr>
                <p:cNvPr id="979" name="Google Shape;979;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47"/>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1" name="Google Shape;981;p47"/>
              <p:cNvGrpSpPr/>
              <p:nvPr/>
            </p:nvGrpSpPr>
            <p:grpSpPr>
              <a:xfrm>
                <a:off x="7678536" y="3129397"/>
                <a:ext cx="134004" cy="134004"/>
                <a:chOff x="8356813" y="1074288"/>
                <a:chExt cx="351900" cy="351900"/>
              </a:xfrm>
            </p:grpSpPr>
            <p:sp>
              <p:nvSpPr>
                <p:cNvPr id="982" name="Google Shape;982;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47"/>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4" name="Google Shape;984;p47"/>
              <p:cNvGrpSpPr/>
              <p:nvPr/>
            </p:nvGrpSpPr>
            <p:grpSpPr>
              <a:xfrm>
                <a:off x="8671986" y="2443197"/>
                <a:ext cx="134004" cy="134004"/>
                <a:chOff x="8356813" y="1074288"/>
                <a:chExt cx="351900" cy="351900"/>
              </a:xfrm>
            </p:grpSpPr>
            <p:sp>
              <p:nvSpPr>
                <p:cNvPr id="985" name="Google Shape;985;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47"/>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87" name="Google Shape;987;p47"/>
            <p:cNvSpPr/>
            <p:nvPr/>
          </p:nvSpPr>
          <p:spPr>
            <a:xfrm>
              <a:off x="-630272" y="2499757"/>
              <a:ext cx="1031181" cy="275218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88" name="Google Shape;988;p47"/>
            <p:cNvGrpSpPr/>
            <p:nvPr/>
          </p:nvGrpSpPr>
          <p:grpSpPr>
            <a:xfrm rot="-5400000">
              <a:off x="99299" y="3411734"/>
              <a:ext cx="88152" cy="2151709"/>
              <a:chOff x="3054755" y="4367024"/>
              <a:chExt cx="88143" cy="1137387"/>
            </a:xfrm>
          </p:grpSpPr>
          <p:sp>
            <p:nvSpPr>
              <p:cNvPr id="989" name="Google Shape;989;p47"/>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47"/>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91" name="Google Shape;991;p47"/>
            <p:cNvGrpSpPr/>
            <p:nvPr/>
          </p:nvGrpSpPr>
          <p:grpSpPr>
            <a:xfrm rot="-5400000">
              <a:off x="-28714" y="3651409"/>
              <a:ext cx="88152" cy="2151709"/>
              <a:chOff x="3054755" y="4367024"/>
              <a:chExt cx="88143" cy="1137387"/>
            </a:xfrm>
          </p:grpSpPr>
          <p:sp>
            <p:nvSpPr>
              <p:cNvPr id="992" name="Google Shape;992;p47"/>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EB9109">
                      <a:alpha val="46274"/>
                    </a:srgbClr>
                  </a:gs>
                  <a:gs pos="40000">
                    <a:srgbClr val="FF9900">
                      <a:alpha val="46274"/>
                    </a:srgbClr>
                  </a:gs>
                  <a:gs pos="100000">
                    <a:srgbClr val="FFFFFF">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47"/>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EB9109">
                      <a:alpha val="46274"/>
                    </a:srgbClr>
                  </a:gs>
                  <a:gs pos="40000">
                    <a:srgbClr val="FF9900">
                      <a:alpha val="46274"/>
                    </a:srgbClr>
                  </a:gs>
                  <a:gs pos="100000">
                    <a:srgbClr val="FFFFFF">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94" name="Google Shape;994;p47"/>
          <p:cNvGrpSpPr/>
          <p:nvPr/>
        </p:nvGrpSpPr>
        <p:grpSpPr>
          <a:xfrm rot="-5400000">
            <a:off x="7274810" y="-1067450"/>
            <a:ext cx="3920501" cy="3213898"/>
            <a:chOff x="6643710" y="2822113"/>
            <a:chExt cx="3920501" cy="3213898"/>
          </a:xfrm>
        </p:grpSpPr>
        <p:pic>
          <p:nvPicPr>
            <p:cNvPr id="995" name="Google Shape;995;p47"/>
            <p:cNvPicPr preferRelativeResize="0"/>
            <p:nvPr/>
          </p:nvPicPr>
          <p:blipFill rotWithShape="1">
            <a:blip r:embed="rId2">
              <a:alphaModFix/>
            </a:blip>
            <a:srcRect l="16960" t="24718" r="7121" b="26177"/>
            <a:stretch/>
          </p:blipFill>
          <p:spPr>
            <a:xfrm>
              <a:off x="6643710" y="3043787"/>
              <a:ext cx="3920501" cy="2992224"/>
            </a:xfrm>
            <a:prstGeom prst="rect">
              <a:avLst/>
            </a:prstGeom>
            <a:noFill/>
            <a:ln>
              <a:noFill/>
            </a:ln>
          </p:spPr>
        </p:pic>
        <p:sp>
          <p:nvSpPr>
            <p:cNvPr id="996" name="Google Shape;996;p47"/>
            <p:cNvSpPr/>
            <p:nvPr/>
          </p:nvSpPr>
          <p:spPr>
            <a:xfrm rot="10800000">
              <a:off x="7869624" y="292026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47"/>
            <p:cNvSpPr/>
            <p:nvPr/>
          </p:nvSpPr>
          <p:spPr>
            <a:xfrm rot="10800000">
              <a:off x="8028970" y="292088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47"/>
            <p:cNvSpPr/>
            <p:nvPr/>
          </p:nvSpPr>
          <p:spPr>
            <a:xfrm>
              <a:off x="8764950" y="2822113"/>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99" name="Google Shape;999;p47"/>
            <p:cNvGrpSpPr/>
            <p:nvPr/>
          </p:nvGrpSpPr>
          <p:grpSpPr>
            <a:xfrm>
              <a:off x="8671987" y="3471620"/>
              <a:ext cx="699928" cy="1651024"/>
              <a:chOff x="8337812" y="3492483"/>
              <a:chExt cx="699928" cy="1651024"/>
            </a:xfrm>
          </p:grpSpPr>
          <p:sp>
            <p:nvSpPr>
              <p:cNvPr id="1000" name="Google Shape;1000;p47"/>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647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47"/>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647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47"/>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647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03" name="Google Shape;1003;p47"/>
            <p:cNvGrpSpPr/>
            <p:nvPr/>
          </p:nvGrpSpPr>
          <p:grpSpPr>
            <a:xfrm>
              <a:off x="8279400" y="4281138"/>
              <a:ext cx="904666" cy="726121"/>
              <a:chOff x="7945225" y="4302000"/>
              <a:chExt cx="904666" cy="726121"/>
            </a:xfrm>
          </p:grpSpPr>
          <p:sp>
            <p:nvSpPr>
              <p:cNvPr id="1004" name="Google Shape;1004;p47"/>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47"/>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47"/>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007"/>
        <p:cNvGrpSpPr/>
        <p:nvPr/>
      </p:nvGrpSpPr>
      <p:grpSpPr>
        <a:xfrm>
          <a:off x="0" y="0"/>
          <a:ext cx="0" cy="0"/>
          <a:chOff x="0" y="0"/>
          <a:chExt cx="0" cy="0"/>
        </a:xfrm>
      </p:grpSpPr>
      <p:sp>
        <p:nvSpPr>
          <p:cNvPr id="1008" name="Google Shape;1008;p4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009" name="Google Shape;1009;p48"/>
          <p:cNvSpPr txBox="1">
            <a:spLocks noGrp="1"/>
          </p:cNvSpPr>
          <p:nvPr>
            <p:ph type="body" idx="1"/>
          </p:nvPr>
        </p:nvSpPr>
        <p:spPr>
          <a:xfrm>
            <a:off x="720000" y="1139550"/>
            <a:ext cx="4528500" cy="6978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rgbClr val="434343"/>
              </a:buClr>
              <a:buSzPts val="1200"/>
              <a:buAutoNum type="arabicPeriod"/>
              <a:defRPr/>
            </a:lvl1pPr>
            <a:lvl2pPr marL="914400" lvl="1" indent="-304800" algn="l">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algn="l">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algn="l">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algn="l">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algn="l">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algn="l">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algn="l">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algn="l">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grpSp>
        <p:nvGrpSpPr>
          <p:cNvPr id="1010" name="Google Shape;1010;p48"/>
          <p:cNvGrpSpPr/>
          <p:nvPr/>
        </p:nvGrpSpPr>
        <p:grpSpPr>
          <a:xfrm>
            <a:off x="6846993" y="-1382193"/>
            <a:ext cx="4230595" cy="4230595"/>
            <a:chOff x="6597168" y="-1305993"/>
            <a:chExt cx="4230595" cy="4230595"/>
          </a:xfrm>
        </p:grpSpPr>
        <p:sp>
          <p:nvSpPr>
            <p:cNvPr id="1011" name="Google Shape;1011;p48"/>
            <p:cNvSpPr/>
            <p:nvPr/>
          </p:nvSpPr>
          <p:spPr>
            <a:xfrm rot="-8100000" flipH="1">
              <a:off x="7249845" y="-719557"/>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48"/>
            <p:cNvSpPr/>
            <p:nvPr/>
          </p:nvSpPr>
          <p:spPr>
            <a:xfrm>
              <a:off x="8355611" y="-2920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48"/>
            <p:cNvSpPr/>
            <p:nvPr/>
          </p:nvSpPr>
          <p:spPr>
            <a:xfrm>
              <a:off x="8608100" y="703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14" name="Google Shape;1014;p48"/>
            <p:cNvGrpSpPr/>
            <p:nvPr/>
          </p:nvGrpSpPr>
          <p:grpSpPr>
            <a:xfrm>
              <a:off x="8449011" y="1244697"/>
              <a:ext cx="134100" cy="134100"/>
              <a:chOff x="-1999139" y="3143772"/>
              <a:chExt cx="134100" cy="134100"/>
            </a:xfrm>
          </p:grpSpPr>
          <p:sp>
            <p:nvSpPr>
              <p:cNvPr id="1015" name="Google Shape;1015;p48"/>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48"/>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17" name="Google Shape;1017;p48"/>
            <p:cNvGrpSpPr/>
            <p:nvPr/>
          </p:nvGrpSpPr>
          <p:grpSpPr>
            <a:xfrm>
              <a:off x="8577286" y="2178484"/>
              <a:ext cx="134100" cy="134100"/>
              <a:chOff x="-1999139" y="3143772"/>
              <a:chExt cx="134100" cy="134100"/>
            </a:xfrm>
          </p:grpSpPr>
          <p:sp>
            <p:nvSpPr>
              <p:cNvPr id="1018" name="Google Shape;1018;p48"/>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48"/>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0" name="Google Shape;1020;p48"/>
            <p:cNvGrpSpPr/>
            <p:nvPr/>
          </p:nvGrpSpPr>
          <p:grpSpPr>
            <a:xfrm>
              <a:off x="8526386" y="311022"/>
              <a:ext cx="134004" cy="134004"/>
              <a:chOff x="8356813" y="1074288"/>
              <a:chExt cx="351900" cy="351900"/>
            </a:xfrm>
          </p:grpSpPr>
          <p:sp>
            <p:nvSpPr>
              <p:cNvPr id="1021" name="Google Shape;1021;p4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48"/>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023" name="Google Shape;1023;p48"/>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1024" name="Google Shape;1024;p48"/>
          <p:cNvGrpSpPr/>
          <p:nvPr/>
        </p:nvGrpSpPr>
        <p:grpSpPr>
          <a:xfrm rot="5400000">
            <a:off x="-1981526" y="1924689"/>
            <a:ext cx="6191221" cy="6191221"/>
            <a:chOff x="-2825828" y="1271890"/>
            <a:chExt cx="6191221" cy="6191221"/>
          </a:xfrm>
        </p:grpSpPr>
        <p:pic>
          <p:nvPicPr>
            <p:cNvPr id="1025" name="Google Shape;1025;p48"/>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1026" name="Google Shape;1026;p48"/>
            <p:cNvGrpSpPr/>
            <p:nvPr/>
          </p:nvGrpSpPr>
          <p:grpSpPr>
            <a:xfrm>
              <a:off x="-2825828" y="1271890"/>
              <a:ext cx="6191221" cy="6191221"/>
              <a:chOff x="-2825828" y="1271890"/>
              <a:chExt cx="6191221" cy="6191221"/>
            </a:xfrm>
          </p:grpSpPr>
          <p:sp>
            <p:nvSpPr>
              <p:cNvPr id="1027" name="Google Shape;1027;p48"/>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48"/>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29" name="Google Shape;1029;p48"/>
              <p:cNvGrpSpPr/>
              <p:nvPr/>
            </p:nvGrpSpPr>
            <p:grpSpPr>
              <a:xfrm rot="10800000">
                <a:off x="384881" y="3042905"/>
                <a:ext cx="134100" cy="134100"/>
                <a:chOff x="-1999139" y="3143772"/>
                <a:chExt cx="134100" cy="134100"/>
              </a:xfrm>
            </p:grpSpPr>
            <p:sp>
              <p:nvSpPr>
                <p:cNvPr id="1030" name="Google Shape;1030;p48"/>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48"/>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32" name="Google Shape;1032;p48"/>
              <p:cNvGrpSpPr/>
              <p:nvPr/>
            </p:nvGrpSpPr>
            <p:grpSpPr>
              <a:xfrm rot="10800000">
                <a:off x="146106" y="3710980"/>
                <a:ext cx="134100" cy="134100"/>
                <a:chOff x="-1999139" y="3143772"/>
                <a:chExt cx="134100" cy="134100"/>
              </a:xfrm>
            </p:grpSpPr>
            <p:sp>
              <p:nvSpPr>
                <p:cNvPr id="1033" name="Google Shape;1033;p48"/>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48"/>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35" name="Google Shape;1035;p48"/>
              <p:cNvGrpSpPr/>
              <p:nvPr/>
            </p:nvGrpSpPr>
            <p:grpSpPr>
              <a:xfrm>
                <a:off x="-102297" y="3780153"/>
                <a:ext cx="939901" cy="2449421"/>
                <a:chOff x="-102297" y="3780153"/>
                <a:chExt cx="939901" cy="2449421"/>
              </a:xfrm>
            </p:grpSpPr>
            <p:sp>
              <p:nvSpPr>
                <p:cNvPr id="1036" name="Google Shape;1036;p48"/>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48"/>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38" name="Google Shape;1038;p48"/>
                <p:cNvGrpSpPr/>
                <p:nvPr/>
              </p:nvGrpSpPr>
              <p:grpSpPr>
                <a:xfrm rot="10800000">
                  <a:off x="532825" y="5492502"/>
                  <a:ext cx="134004" cy="134004"/>
                  <a:chOff x="8356813" y="1074288"/>
                  <a:chExt cx="351900" cy="351900"/>
                </a:xfrm>
              </p:grpSpPr>
              <p:sp>
                <p:nvSpPr>
                  <p:cNvPr id="1039" name="Google Shape;1039;p4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48"/>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1041"/>
        <p:cNvGrpSpPr/>
        <p:nvPr/>
      </p:nvGrpSpPr>
      <p:grpSpPr>
        <a:xfrm>
          <a:off x="0" y="0"/>
          <a:ext cx="0" cy="0"/>
          <a:chOff x="0" y="0"/>
          <a:chExt cx="0" cy="0"/>
        </a:xfrm>
      </p:grpSpPr>
      <p:grpSp>
        <p:nvGrpSpPr>
          <p:cNvPr id="1042" name="Google Shape;1042;p49"/>
          <p:cNvGrpSpPr/>
          <p:nvPr/>
        </p:nvGrpSpPr>
        <p:grpSpPr>
          <a:xfrm>
            <a:off x="4582518" y="2433468"/>
            <a:ext cx="5022035" cy="4764449"/>
            <a:chOff x="4571993" y="2268218"/>
            <a:chExt cx="5022035" cy="4764449"/>
          </a:xfrm>
        </p:grpSpPr>
        <p:pic>
          <p:nvPicPr>
            <p:cNvPr id="1043" name="Google Shape;1043;p49"/>
            <p:cNvPicPr preferRelativeResize="0"/>
            <p:nvPr/>
          </p:nvPicPr>
          <p:blipFill rotWithShape="1">
            <a:blip r:embed="rId2">
              <a:alphaModFix/>
            </a:blip>
            <a:srcRect l="16960" t="24718" r="7121" b="26177"/>
            <a:stretch/>
          </p:blipFill>
          <p:spPr>
            <a:xfrm flipH="1">
              <a:off x="5978271" y="3376950"/>
              <a:ext cx="3615750" cy="2759625"/>
            </a:xfrm>
            <a:prstGeom prst="rect">
              <a:avLst/>
            </a:prstGeom>
            <a:noFill/>
            <a:ln>
              <a:noFill/>
            </a:ln>
          </p:spPr>
        </p:pic>
        <p:grpSp>
          <p:nvGrpSpPr>
            <p:cNvPr id="1044" name="Google Shape;1044;p49"/>
            <p:cNvGrpSpPr/>
            <p:nvPr/>
          </p:nvGrpSpPr>
          <p:grpSpPr>
            <a:xfrm rot="10800000">
              <a:off x="4571993" y="2268218"/>
              <a:ext cx="5022035" cy="4764449"/>
              <a:chOff x="-494405" y="-1584825"/>
              <a:chExt cx="4397193" cy="4171657"/>
            </a:xfrm>
          </p:grpSpPr>
          <p:grpSp>
            <p:nvGrpSpPr>
              <p:cNvPr id="1045" name="Google Shape;1045;p49"/>
              <p:cNvGrpSpPr/>
              <p:nvPr/>
            </p:nvGrpSpPr>
            <p:grpSpPr>
              <a:xfrm>
                <a:off x="245875" y="-51824"/>
                <a:ext cx="208200" cy="1824700"/>
                <a:chOff x="1040050" y="3812126"/>
                <a:chExt cx="208200" cy="1824700"/>
              </a:xfrm>
            </p:grpSpPr>
            <p:sp>
              <p:nvSpPr>
                <p:cNvPr id="1046" name="Google Shape;1046;p49"/>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274"/>
                      </a:srgbClr>
                    </a:gs>
                    <a:gs pos="100000">
                      <a:srgbClr val="FFFFFF">
                        <a:alpha val="46274"/>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49"/>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48" name="Google Shape;1048;p49"/>
              <p:cNvGrpSpPr/>
              <p:nvPr/>
            </p:nvGrpSpPr>
            <p:grpSpPr>
              <a:xfrm rot="-8100000">
                <a:off x="540898" y="-1172741"/>
                <a:ext cx="2552124" cy="3347490"/>
                <a:chOff x="2976325" y="908175"/>
                <a:chExt cx="4028179" cy="5283555"/>
              </a:xfrm>
            </p:grpSpPr>
            <p:sp>
              <p:nvSpPr>
                <p:cNvPr id="1049" name="Google Shape;1049;p49"/>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49"/>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49"/>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52" name="Google Shape;1052;p49"/>
              <p:cNvGrpSpPr/>
              <p:nvPr/>
            </p:nvGrpSpPr>
            <p:grpSpPr>
              <a:xfrm>
                <a:off x="-1" y="621223"/>
                <a:ext cx="699940" cy="478601"/>
                <a:chOff x="39723" y="4349021"/>
                <a:chExt cx="1061964" cy="726143"/>
              </a:xfrm>
            </p:grpSpPr>
            <p:grpSp>
              <p:nvGrpSpPr>
                <p:cNvPr id="1053" name="Google Shape;1053;p49"/>
                <p:cNvGrpSpPr/>
                <p:nvPr/>
              </p:nvGrpSpPr>
              <p:grpSpPr>
                <a:xfrm rot="2700000">
                  <a:off x="140502" y="4460924"/>
                  <a:ext cx="524584" cy="502337"/>
                  <a:chOff x="1189791" y="-1767331"/>
                  <a:chExt cx="904284" cy="865933"/>
                </a:xfrm>
              </p:grpSpPr>
              <p:sp>
                <p:nvSpPr>
                  <p:cNvPr id="1054" name="Google Shape;105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55" name="Google Shape;1055;p49"/>
                  <p:cNvGrpSpPr/>
                  <p:nvPr/>
                </p:nvGrpSpPr>
                <p:grpSpPr>
                  <a:xfrm>
                    <a:off x="1232795" y="-1740829"/>
                    <a:ext cx="717622" cy="717393"/>
                    <a:chOff x="1483457" y="3953671"/>
                    <a:chExt cx="717622" cy="717393"/>
                  </a:xfrm>
                </p:grpSpPr>
                <p:sp>
                  <p:nvSpPr>
                    <p:cNvPr id="1056" name="Google Shape;105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61" name="Google Shape;106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62" name="Google Shape;1062;p49"/>
              <p:cNvGrpSpPr/>
              <p:nvPr/>
            </p:nvGrpSpPr>
            <p:grpSpPr>
              <a:xfrm>
                <a:off x="955673" y="11"/>
                <a:ext cx="592576" cy="405260"/>
                <a:chOff x="39723" y="4349021"/>
                <a:chExt cx="1061964" cy="726143"/>
              </a:xfrm>
            </p:grpSpPr>
            <p:grpSp>
              <p:nvGrpSpPr>
                <p:cNvPr id="1063" name="Google Shape;1063;p49"/>
                <p:cNvGrpSpPr/>
                <p:nvPr/>
              </p:nvGrpSpPr>
              <p:grpSpPr>
                <a:xfrm rot="2700000">
                  <a:off x="140502" y="4460924"/>
                  <a:ext cx="524584" cy="502337"/>
                  <a:chOff x="1189791" y="-1767331"/>
                  <a:chExt cx="904284" cy="865933"/>
                </a:xfrm>
              </p:grpSpPr>
              <p:sp>
                <p:nvSpPr>
                  <p:cNvPr id="1064" name="Google Shape;106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65" name="Google Shape;1065;p49"/>
                  <p:cNvGrpSpPr/>
                  <p:nvPr/>
                </p:nvGrpSpPr>
                <p:grpSpPr>
                  <a:xfrm>
                    <a:off x="1232795" y="-1740829"/>
                    <a:ext cx="717622" cy="717393"/>
                    <a:chOff x="1483457" y="3953671"/>
                    <a:chExt cx="717622" cy="717393"/>
                  </a:xfrm>
                </p:grpSpPr>
                <p:sp>
                  <p:nvSpPr>
                    <p:cNvPr id="1066" name="Google Shape;106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71" name="Google Shape;107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72" name="Google Shape;1072;p49"/>
              <p:cNvGrpSpPr/>
              <p:nvPr/>
            </p:nvGrpSpPr>
            <p:grpSpPr>
              <a:xfrm>
                <a:off x="441574" y="-36652"/>
                <a:ext cx="699940" cy="478601"/>
                <a:chOff x="39723" y="4349021"/>
                <a:chExt cx="1061964" cy="726143"/>
              </a:xfrm>
            </p:grpSpPr>
            <p:grpSp>
              <p:nvGrpSpPr>
                <p:cNvPr id="1073" name="Google Shape;1073;p49"/>
                <p:cNvGrpSpPr/>
                <p:nvPr/>
              </p:nvGrpSpPr>
              <p:grpSpPr>
                <a:xfrm rot="2700000">
                  <a:off x="140502" y="4460924"/>
                  <a:ext cx="524584" cy="502337"/>
                  <a:chOff x="1189791" y="-1767331"/>
                  <a:chExt cx="904284" cy="865933"/>
                </a:xfrm>
              </p:grpSpPr>
              <p:sp>
                <p:nvSpPr>
                  <p:cNvPr id="1074" name="Google Shape;107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75" name="Google Shape;1075;p49"/>
                  <p:cNvGrpSpPr/>
                  <p:nvPr/>
                </p:nvGrpSpPr>
                <p:grpSpPr>
                  <a:xfrm>
                    <a:off x="1232795" y="-1740829"/>
                    <a:ext cx="717622" cy="717393"/>
                    <a:chOff x="1483457" y="3953671"/>
                    <a:chExt cx="717622" cy="717393"/>
                  </a:xfrm>
                </p:grpSpPr>
                <p:sp>
                  <p:nvSpPr>
                    <p:cNvPr id="1076" name="Google Shape;107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81" name="Google Shape;108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82" name="Google Shape;1082;p49"/>
              <p:cNvGrpSpPr/>
              <p:nvPr/>
            </p:nvGrpSpPr>
            <p:grpSpPr>
              <a:xfrm>
                <a:off x="-494405" y="-252396"/>
                <a:ext cx="1741563" cy="1288563"/>
                <a:chOff x="-494405" y="-252396"/>
                <a:chExt cx="1741563" cy="1288563"/>
              </a:xfrm>
            </p:grpSpPr>
            <p:sp>
              <p:nvSpPr>
                <p:cNvPr id="1083" name="Google Shape;1083;p49"/>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49"/>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085" name="Google Shape;1085;p49"/>
            <p:cNvGrpSpPr/>
            <p:nvPr/>
          </p:nvGrpSpPr>
          <p:grpSpPr>
            <a:xfrm>
              <a:off x="5643425" y="4968525"/>
              <a:ext cx="439200" cy="439100"/>
              <a:chOff x="1101075" y="2142375"/>
              <a:chExt cx="439200" cy="439100"/>
            </a:xfrm>
          </p:grpSpPr>
          <p:sp>
            <p:nvSpPr>
              <p:cNvPr id="1086" name="Google Shape;1086;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88" name="Google Shape;1088;p4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089" name="Google Shape;1089;p49"/>
          <p:cNvSpPr txBox="1">
            <a:spLocks noGrp="1"/>
          </p:cNvSpPr>
          <p:nvPr>
            <p:ph type="body" idx="1"/>
          </p:nvPr>
        </p:nvSpPr>
        <p:spPr>
          <a:xfrm>
            <a:off x="720000" y="1139550"/>
            <a:ext cx="4290900" cy="3431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rgbClr val="434343"/>
              </a:buClr>
              <a:buSzPts val="1200"/>
              <a:buChar char="●"/>
              <a:defRPr sz="1200">
                <a:solidFill>
                  <a:srgbClr val="191919"/>
                </a:solidFill>
              </a:defRPr>
            </a:lvl1pPr>
            <a:lvl2pPr marL="914400" lvl="1" indent="-304800" algn="l">
              <a:lnSpc>
                <a:spcPct val="115000"/>
              </a:lnSpc>
              <a:spcBef>
                <a:spcPts val="0"/>
              </a:spcBef>
              <a:spcAft>
                <a:spcPts val="0"/>
              </a:spcAft>
              <a:buClr>
                <a:srgbClr val="434343"/>
              </a:buClr>
              <a:buSzPts val="1200"/>
              <a:buFont typeface="Roboto Condensed Light"/>
              <a:buChar char="○"/>
              <a:defRPr>
                <a:solidFill>
                  <a:srgbClr val="434343"/>
                </a:solidFill>
              </a:defRPr>
            </a:lvl2pPr>
            <a:lvl3pPr marL="1371600" lvl="2" indent="-304800" algn="l">
              <a:lnSpc>
                <a:spcPct val="115000"/>
              </a:lnSpc>
              <a:spcBef>
                <a:spcPts val="0"/>
              </a:spcBef>
              <a:spcAft>
                <a:spcPts val="0"/>
              </a:spcAft>
              <a:buClr>
                <a:srgbClr val="434343"/>
              </a:buClr>
              <a:buSzPts val="1200"/>
              <a:buFont typeface="Roboto Condensed Light"/>
              <a:buChar char="■"/>
              <a:defRPr>
                <a:solidFill>
                  <a:srgbClr val="434343"/>
                </a:solidFill>
              </a:defRPr>
            </a:lvl3pPr>
            <a:lvl4pPr marL="1828800" lvl="3" indent="-304800" algn="l">
              <a:lnSpc>
                <a:spcPct val="115000"/>
              </a:lnSpc>
              <a:spcBef>
                <a:spcPts val="0"/>
              </a:spcBef>
              <a:spcAft>
                <a:spcPts val="0"/>
              </a:spcAft>
              <a:buClr>
                <a:srgbClr val="434343"/>
              </a:buClr>
              <a:buSzPts val="1200"/>
              <a:buFont typeface="Roboto Condensed Light"/>
              <a:buChar char="●"/>
              <a:defRPr>
                <a:solidFill>
                  <a:srgbClr val="434343"/>
                </a:solidFill>
              </a:defRPr>
            </a:lvl4pPr>
            <a:lvl5pPr marL="2286000" lvl="4" indent="-304800" algn="l">
              <a:lnSpc>
                <a:spcPct val="115000"/>
              </a:lnSpc>
              <a:spcBef>
                <a:spcPts val="0"/>
              </a:spcBef>
              <a:spcAft>
                <a:spcPts val="0"/>
              </a:spcAft>
              <a:buClr>
                <a:srgbClr val="434343"/>
              </a:buClr>
              <a:buSzPts val="1200"/>
              <a:buFont typeface="Roboto Condensed Light"/>
              <a:buChar char="○"/>
              <a:defRPr>
                <a:solidFill>
                  <a:srgbClr val="434343"/>
                </a:solidFill>
              </a:defRPr>
            </a:lvl5pPr>
            <a:lvl6pPr marL="2743200" lvl="5" indent="-304800" algn="l">
              <a:lnSpc>
                <a:spcPct val="115000"/>
              </a:lnSpc>
              <a:spcBef>
                <a:spcPts val="0"/>
              </a:spcBef>
              <a:spcAft>
                <a:spcPts val="0"/>
              </a:spcAft>
              <a:buClr>
                <a:srgbClr val="434343"/>
              </a:buClr>
              <a:buSzPts val="1200"/>
              <a:buFont typeface="Roboto Condensed Light"/>
              <a:buChar char="■"/>
              <a:defRPr>
                <a:solidFill>
                  <a:srgbClr val="434343"/>
                </a:solidFill>
              </a:defRPr>
            </a:lvl6pPr>
            <a:lvl7pPr marL="3200400" lvl="6" indent="-304800" algn="l">
              <a:lnSpc>
                <a:spcPct val="115000"/>
              </a:lnSpc>
              <a:spcBef>
                <a:spcPts val="0"/>
              </a:spcBef>
              <a:spcAft>
                <a:spcPts val="0"/>
              </a:spcAft>
              <a:buClr>
                <a:srgbClr val="434343"/>
              </a:buClr>
              <a:buSzPts val="1200"/>
              <a:buFont typeface="Roboto Condensed Light"/>
              <a:buChar char="●"/>
              <a:defRPr>
                <a:solidFill>
                  <a:srgbClr val="434343"/>
                </a:solidFill>
              </a:defRPr>
            </a:lvl7pPr>
            <a:lvl8pPr marL="3657600" lvl="7" indent="-304800" algn="l">
              <a:lnSpc>
                <a:spcPct val="115000"/>
              </a:lnSpc>
              <a:spcBef>
                <a:spcPts val="0"/>
              </a:spcBef>
              <a:spcAft>
                <a:spcPts val="0"/>
              </a:spcAft>
              <a:buClr>
                <a:srgbClr val="434343"/>
              </a:buClr>
              <a:buSzPts val="1200"/>
              <a:buFont typeface="Roboto Condensed Light"/>
              <a:buChar char="○"/>
              <a:defRPr>
                <a:solidFill>
                  <a:srgbClr val="434343"/>
                </a:solidFill>
              </a:defRPr>
            </a:lvl8pPr>
            <a:lvl9pPr marL="4114800" lvl="8" indent="-304800" algn="l">
              <a:lnSpc>
                <a:spcPct val="115000"/>
              </a:lnSpc>
              <a:spcBef>
                <a:spcPts val="0"/>
              </a:spcBef>
              <a:spcAft>
                <a:spcPts val="0"/>
              </a:spcAft>
              <a:buClr>
                <a:srgbClr val="434343"/>
              </a:buClr>
              <a:buSzPts val="1200"/>
              <a:buFont typeface="Roboto Condensed Light"/>
              <a:buChar char="■"/>
              <a:defRPr>
                <a:solidFill>
                  <a:srgbClr val="434343"/>
                </a:solidFill>
              </a:defRPr>
            </a:lvl9pPr>
          </a:lstStyle>
          <a:p>
            <a:endParaRPr/>
          </a:p>
        </p:txBody>
      </p:sp>
      <p:sp>
        <p:nvSpPr>
          <p:cNvPr id="1090" name="Google Shape;1090;p49"/>
          <p:cNvSpPr txBox="1">
            <a:spLocks noGrp="1"/>
          </p:cNvSpPr>
          <p:nvPr>
            <p:ph type="body" idx="2"/>
          </p:nvPr>
        </p:nvSpPr>
        <p:spPr>
          <a:xfrm>
            <a:off x="5249025" y="1139550"/>
            <a:ext cx="3174900" cy="3431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rgbClr val="434343"/>
              </a:buClr>
              <a:buSzPts val="1200"/>
              <a:buChar char="●"/>
              <a:defRPr sz="1200">
                <a:solidFill>
                  <a:srgbClr val="191919"/>
                </a:solidFill>
              </a:defRPr>
            </a:lvl1pPr>
            <a:lvl2pPr marL="914400" lvl="1" indent="-304800" algn="l">
              <a:lnSpc>
                <a:spcPct val="115000"/>
              </a:lnSpc>
              <a:spcBef>
                <a:spcPts val="0"/>
              </a:spcBef>
              <a:spcAft>
                <a:spcPts val="0"/>
              </a:spcAft>
              <a:buClr>
                <a:srgbClr val="434343"/>
              </a:buClr>
              <a:buSzPts val="1200"/>
              <a:buFont typeface="Roboto Condensed Light"/>
              <a:buChar char="○"/>
              <a:defRPr>
                <a:solidFill>
                  <a:srgbClr val="434343"/>
                </a:solidFill>
              </a:defRPr>
            </a:lvl2pPr>
            <a:lvl3pPr marL="1371600" lvl="2" indent="-304800" algn="l">
              <a:lnSpc>
                <a:spcPct val="115000"/>
              </a:lnSpc>
              <a:spcBef>
                <a:spcPts val="0"/>
              </a:spcBef>
              <a:spcAft>
                <a:spcPts val="0"/>
              </a:spcAft>
              <a:buClr>
                <a:srgbClr val="434343"/>
              </a:buClr>
              <a:buSzPts val="1200"/>
              <a:buFont typeface="Roboto Condensed Light"/>
              <a:buChar char="■"/>
              <a:defRPr>
                <a:solidFill>
                  <a:srgbClr val="434343"/>
                </a:solidFill>
              </a:defRPr>
            </a:lvl3pPr>
            <a:lvl4pPr marL="1828800" lvl="3" indent="-304800" algn="l">
              <a:lnSpc>
                <a:spcPct val="115000"/>
              </a:lnSpc>
              <a:spcBef>
                <a:spcPts val="0"/>
              </a:spcBef>
              <a:spcAft>
                <a:spcPts val="0"/>
              </a:spcAft>
              <a:buClr>
                <a:srgbClr val="434343"/>
              </a:buClr>
              <a:buSzPts val="1200"/>
              <a:buFont typeface="Roboto Condensed Light"/>
              <a:buChar char="●"/>
              <a:defRPr>
                <a:solidFill>
                  <a:srgbClr val="434343"/>
                </a:solidFill>
              </a:defRPr>
            </a:lvl4pPr>
            <a:lvl5pPr marL="2286000" lvl="4" indent="-304800" algn="l">
              <a:lnSpc>
                <a:spcPct val="115000"/>
              </a:lnSpc>
              <a:spcBef>
                <a:spcPts val="0"/>
              </a:spcBef>
              <a:spcAft>
                <a:spcPts val="0"/>
              </a:spcAft>
              <a:buClr>
                <a:srgbClr val="434343"/>
              </a:buClr>
              <a:buSzPts val="1200"/>
              <a:buFont typeface="Roboto Condensed Light"/>
              <a:buChar char="○"/>
              <a:defRPr>
                <a:solidFill>
                  <a:srgbClr val="434343"/>
                </a:solidFill>
              </a:defRPr>
            </a:lvl5pPr>
            <a:lvl6pPr marL="2743200" lvl="5" indent="-304800" algn="l">
              <a:lnSpc>
                <a:spcPct val="115000"/>
              </a:lnSpc>
              <a:spcBef>
                <a:spcPts val="0"/>
              </a:spcBef>
              <a:spcAft>
                <a:spcPts val="0"/>
              </a:spcAft>
              <a:buClr>
                <a:srgbClr val="434343"/>
              </a:buClr>
              <a:buSzPts val="1200"/>
              <a:buFont typeface="Roboto Condensed Light"/>
              <a:buChar char="■"/>
              <a:defRPr>
                <a:solidFill>
                  <a:srgbClr val="434343"/>
                </a:solidFill>
              </a:defRPr>
            </a:lvl6pPr>
            <a:lvl7pPr marL="3200400" lvl="6" indent="-304800" algn="l">
              <a:lnSpc>
                <a:spcPct val="115000"/>
              </a:lnSpc>
              <a:spcBef>
                <a:spcPts val="0"/>
              </a:spcBef>
              <a:spcAft>
                <a:spcPts val="0"/>
              </a:spcAft>
              <a:buClr>
                <a:srgbClr val="434343"/>
              </a:buClr>
              <a:buSzPts val="1200"/>
              <a:buFont typeface="Roboto Condensed Light"/>
              <a:buChar char="●"/>
              <a:defRPr>
                <a:solidFill>
                  <a:srgbClr val="434343"/>
                </a:solidFill>
              </a:defRPr>
            </a:lvl7pPr>
            <a:lvl8pPr marL="3657600" lvl="7" indent="-304800" algn="l">
              <a:lnSpc>
                <a:spcPct val="115000"/>
              </a:lnSpc>
              <a:spcBef>
                <a:spcPts val="0"/>
              </a:spcBef>
              <a:spcAft>
                <a:spcPts val="0"/>
              </a:spcAft>
              <a:buClr>
                <a:srgbClr val="434343"/>
              </a:buClr>
              <a:buSzPts val="1200"/>
              <a:buFont typeface="Roboto Condensed Light"/>
              <a:buChar char="○"/>
              <a:defRPr>
                <a:solidFill>
                  <a:srgbClr val="434343"/>
                </a:solidFill>
              </a:defRPr>
            </a:lvl8pPr>
            <a:lvl9pPr marL="4114800" lvl="8" indent="-304800" algn="l">
              <a:lnSpc>
                <a:spcPct val="115000"/>
              </a:lnSpc>
              <a:spcBef>
                <a:spcPts val="0"/>
              </a:spcBef>
              <a:spcAft>
                <a:spcPts val="0"/>
              </a:spcAft>
              <a:buClr>
                <a:srgbClr val="434343"/>
              </a:buClr>
              <a:buSzPts val="1200"/>
              <a:buFont typeface="Roboto Condensed Light"/>
              <a:buChar char="■"/>
              <a:defRPr>
                <a:solidFill>
                  <a:srgbClr val="434343"/>
                </a:solidFill>
              </a:defRPr>
            </a:lvl9pPr>
          </a:lstStyle>
          <a:p>
            <a:endParaRPr/>
          </a:p>
        </p:txBody>
      </p:sp>
      <p:grpSp>
        <p:nvGrpSpPr>
          <p:cNvPr id="1091" name="Google Shape;1091;p49"/>
          <p:cNvGrpSpPr/>
          <p:nvPr/>
        </p:nvGrpSpPr>
        <p:grpSpPr>
          <a:xfrm>
            <a:off x="-913828" y="-2335097"/>
            <a:ext cx="5022160" cy="4764814"/>
            <a:chOff x="-837628" y="-2258897"/>
            <a:chExt cx="5022160" cy="4764814"/>
          </a:xfrm>
        </p:grpSpPr>
        <p:grpSp>
          <p:nvGrpSpPr>
            <p:cNvPr id="1092" name="Google Shape;1092;p49"/>
            <p:cNvGrpSpPr/>
            <p:nvPr/>
          </p:nvGrpSpPr>
          <p:grpSpPr>
            <a:xfrm>
              <a:off x="-837628" y="-736613"/>
              <a:ext cx="1989039" cy="1471668"/>
              <a:chOff x="-494405" y="-252396"/>
              <a:chExt cx="1741563" cy="1288563"/>
            </a:xfrm>
          </p:grpSpPr>
          <p:sp>
            <p:nvSpPr>
              <p:cNvPr id="1093" name="Google Shape;1093;p49"/>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49"/>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95" name="Google Shape;1095;p49"/>
            <p:cNvGrpSpPr/>
            <p:nvPr/>
          </p:nvGrpSpPr>
          <p:grpSpPr>
            <a:xfrm rot="-8100000">
              <a:off x="344623" y="-1788220"/>
              <a:ext cx="2915004" cy="3823461"/>
              <a:chOff x="2976325" y="908175"/>
              <a:chExt cx="4028179" cy="5283555"/>
            </a:xfrm>
          </p:grpSpPr>
          <p:sp>
            <p:nvSpPr>
              <p:cNvPr id="1096" name="Google Shape;1096;p49"/>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49"/>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49"/>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99" name="Google Shape;1099;p49"/>
            <p:cNvGrpSpPr/>
            <p:nvPr/>
          </p:nvGrpSpPr>
          <p:grpSpPr>
            <a:xfrm>
              <a:off x="-272968" y="261330"/>
              <a:ext cx="799446" cy="546640"/>
              <a:chOff x="39723" y="4349021"/>
              <a:chExt cx="1061964" cy="726143"/>
            </a:xfrm>
          </p:grpSpPr>
          <p:grpSp>
            <p:nvGrpSpPr>
              <p:cNvPr id="1100" name="Google Shape;1100;p49"/>
              <p:cNvGrpSpPr/>
              <p:nvPr/>
            </p:nvGrpSpPr>
            <p:grpSpPr>
              <a:xfrm rot="2700000">
                <a:off x="140502" y="4460924"/>
                <a:ext cx="524584" cy="502337"/>
                <a:chOff x="1189791" y="-1767331"/>
                <a:chExt cx="904284" cy="865933"/>
              </a:xfrm>
            </p:grpSpPr>
            <p:sp>
              <p:nvSpPr>
                <p:cNvPr id="1101" name="Google Shape;1101;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02" name="Google Shape;1102;p49"/>
                <p:cNvGrpSpPr/>
                <p:nvPr/>
              </p:nvGrpSpPr>
              <p:grpSpPr>
                <a:xfrm>
                  <a:off x="1232795" y="-1740829"/>
                  <a:ext cx="717622" cy="717393"/>
                  <a:chOff x="1483457" y="3953671"/>
                  <a:chExt cx="717622" cy="717393"/>
                </a:xfrm>
              </p:grpSpPr>
              <p:sp>
                <p:nvSpPr>
                  <p:cNvPr id="1103" name="Google Shape;1103;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08" name="Google Shape;1108;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109" name="Google Shape;1109;p49"/>
          <p:cNvGrpSpPr/>
          <p:nvPr/>
        </p:nvGrpSpPr>
        <p:grpSpPr>
          <a:xfrm>
            <a:off x="-224248" y="3297090"/>
            <a:ext cx="605803" cy="2417785"/>
            <a:chOff x="-224248" y="3297090"/>
            <a:chExt cx="605803" cy="2417785"/>
          </a:xfrm>
        </p:grpSpPr>
        <p:grpSp>
          <p:nvGrpSpPr>
            <p:cNvPr id="1110" name="Google Shape;1110;p49"/>
            <p:cNvGrpSpPr/>
            <p:nvPr/>
          </p:nvGrpSpPr>
          <p:grpSpPr>
            <a:xfrm>
              <a:off x="143770" y="3630885"/>
              <a:ext cx="237785" cy="2083990"/>
              <a:chOff x="1040050" y="3812126"/>
              <a:chExt cx="208200" cy="1824700"/>
            </a:xfrm>
          </p:grpSpPr>
          <p:sp>
            <p:nvSpPr>
              <p:cNvPr id="1111" name="Google Shape;1111;p49"/>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274"/>
                    </a:srgbClr>
                  </a:gs>
                  <a:gs pos="100000">
                    <a:srgbClr val="FFFFFF">
                      <a:alpha val="46274"/>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49"/>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3" name="Google Shape;1113;p49"/>
            <p:cNvGrpSpPr/>
            <p:nvPr/>
          </p:nvGrpSpPr>
          <p:grpSpPr>
            <a:xfrm rot="10800000">
              <a:off x="-224248" y="3297090"/>
              <a:ext cx="439200" cy="439100"/>
              <a:chOff x="1101075" y="2142375"/>
              <a:chExt cx="439200" cy="439100"/>
            </a:xfrm>
          </p:grpSpPr>
          <p:sp>
            <p:nvSpPr>
              <p:cNvPr id="1114" name="Google Shape;1114;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116" name="Google Shape;1116;p49"/>
          <p:cNvGrpSpPr/>
          <p:nvPr/>
        </p:nvGrpSpPr>
        <p:grpSpPr>
          <a:xfrm>
            <a:off x="3585480" y="-1456810"/>
            <a:ext cx="3681465" cy="2759625"/>
            <a:chOff x="3585480" y="-1380610"/>
            <a:chExt cx="3681465" cy="2759625"/>
          </a:xfrm>
        </p:grpSpPr>
        <p:pic>
          <p:nvPicPr>
            <p:cNvPr id="1117" name="Google Shape;1117;p49"/>
            <p:cNvPicPr preferRelativeResize="0"/>
            <p:nvPr/>
          </p:nvPicPr>
          <p:blipFill rotWithShape="1">
            <a:blip r:embed="rId2">
              <a:alphaModFix/>
            </a:blip>
            <a:srcRect l="16960" t="24718" r="7121" b="26177"/>
            <a:stretch/>
          </p:blipFill>
          <p:spPr>
            <a:xfrm rot="10800000" flipH="1">
              <a:off x="3585480" y="-1380610"/>
              <a:ext cx="3615750" cy="2759625"/>
            </a:xfrm>
            <a:prstGeom prst="rect">
              <a:avLst/>
            </a:prstGeom>
            <a:noFill/>
            <a:ln>
              <a:noFill/>
            </a:ln>
          </p:spPr>
        </p:pic>
        <p:grpSp>
          <p:nvGrpSpPr>
            <p:cNvPr id="1118" name="Google Shape;1118;p49"/>
            <p:cNvGrpSpPr/>
            <p:nvPr/>
          </p:nvGrpSpPr>
          <p:grpSpPr>
            <a:xfrm>
              <a:off x="6590156" y="-232440"/>
              <a:ext cx="676790" cy="462843"/>
              <a:chOff x="39723" y="4349021"/>
              <a:chExt cx="1061964" cy="726143"/>
            </a:xfrm>
          </p:grpSpPr>
          <p:grpSp>
            <p:nvGrpSpPr>
              <p:cNvPr id="1119" name="Google Shape;1119;p49"/>
              <p:cNvGrpSpPr/>
              <p:nvPr/>
            </p:nvGrpSpPr>
            <p:grpSpPr>
              <a:xfrm rot="2700000">
                <a:off x="140502" y="4460924"/>
                <a:ext cx="524584" cy="502337"/>
                <a:chOff x="1189791" y="-1767331"/>
                <a:chExt cx="904284" cy="865933"/>
              </a:xfrm>
            </p:grpSpPr>
            <p:sp>
              <p:nvSpPr>
                <p:cNvPr id="1120" name="Google Shape;1120;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21" name="Google Shape;1121;p49"/>
                <p:cNvGrpSpPr/>
                <p:nvPr/>
              </p:nvGrpSpPr>
              <p:grpSpPr>
                <a:xfrm>
                  <a:off x="1232795" y="-1740829"/>
                  <a:ext cx="717622" cy="717393"/>
                  <a:chOff x="1483457" y="3953671"/>
                  <a:chExt cx="717622" cy="717393"/>
                </a:xfrm>
              </p:grpSpPr>
              <p:sp>
                <p:nvSpPr>
                  <p:cNvPr id="1122" name="Google Shape;1122;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27" name="Google Shape;1127;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28" name="Google Shape;1128;p49"/>
            <p:cNvGrpSpPr/>
            <p:nvPr/>
          </p:nvGrpSpPr>
          <p:grpSpPr>
            <a:xfrm>
              <a:off x="6003005" y="-274104"/>
              <a:ext cx="799446" cy="546640"/>
              <a:chOff x="39723" y="4349021"/>
              <a:chExt cx="1061964" cy="726143"/>
            </a:xfrm>
          </p:grpSpPr>
          <p:grpSp>
            <p:nvGrpSpPr>
              <p:cNvPr id="1129" name="Google Shape;1129;p49"/>
              <p:cNvGrpSpPr/>
              <p:nvPr/>
            </p:nvGrpSpPr>
            <p:grpSpPr>
              <a:xfrm rot="2700000">
                <a:off x="140502" y="4460924"/>
                <a:ext cx="524584" cy="502337"/>
                <a:chOff x="1189791" y="-1767331"/>
                <a:chExt cx="904284" cy="865933"/>
              </a:xfrm>
            </p:grpSpPr>
            <p:sp>
              <p:nvSpPr>
                <p:cNvPr id="1130" name="Google Shape;1130;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31" name="Google Shape;1131;p49"/>
                <p:cNvGrpSpPr/>
                <p:nvPr/>
              </p:nvGrpSpPr>
              <p:grpSpPr>
                <a:xfrm>
                  <a:off x="1232795" y="-1740829"/>
                  <a:ext cx="717622" cy="717393"/>
                  <a:chOff x="1483457" y="3953671"/>
                  <a:chExt cx="717622" cy="717393"/>
                </a:xfrm>
              </p:grpSpPr>
              <p:sp>
                <p:nvSpPr>
                  <p:cNvPr id="1132" name="Google Shape;1132;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37" name="Google Shape;1137;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138"/>
        <p:cNvGrpSpPr/>
        <p:nvPr/>
      </p:nvGrpSpPr>
      <p:grpSpPr>
        <a:xfrm>
          <a:off x="0" y="0"/>
          <a:ext cx="0" cy="0"/>
          <a:chOff x="0" y="0"/>
          <a:chExt cx="0" cy="0"/>
        </a:xfrm>
      </p:grpSpPr>
      <p:sp>
        <p:nvSpPr>
          <p:cNvPr id="1139" name="Google Shape;1139;p5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140" name="Google Shape;1140;p50"/>
          <p:cNvSpPr txBox="1">
            <a:spLocks noGrp="1"/>
          </p:cNvSpPr>
          <p:nvPr>
            <p:ph type="subTitle" idx="1"/>
          </p:nvPr>
        </p:nvSpPr>
        <p:spPr>
          <a:xfrm>
            <a:off x="713225" y="2041525"/>
            <a:ext cx="5578500" cy="606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41" name="Google Shape;1141;p50"/>
          <p:cNvSpPr txBox="1">
            <a:spLocks noGrp="1"/>
          </p:cNvSpPr>
          <p:nvPr>
            <p:ph type="subTitle" idx="2"/>
          </p:nvPr>
        </p:nvSpPr>
        <p:spPr>
          <a:xfrm>
            <a:off x="713225" y="3366650"/>
            <a:ext cx="5578500" cy="642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42" name="Google Shape;1142;p50"/>
          <p:cNvSpPr txBox="1">
            <a:spLocks noGrp="1"/>
          </p:cNvSpPr>
          <p:nvPr>
            <p:ph type="subTitle" idx="3"/>
          </p:nvPr>
        </p:nvSpPr>
        <p:spPr>
          <a:xfrm>
            <a:off x="713225" y="1679400"/>
            <a:ext cx="55785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43" name="Google Shape;1143;p50"/>
          <p:cNvSpPr txBox="1">
            <a:spLocks noGrp="1"/>
          </p:cNvSpPr>
          <p:nvPr>
            <p:ph type="subTitle" idx="4"/>
          </p:nvPr>
        </p:nvSpPr>
        <p:spPr>
          <a:xfrm>
            <a:off x="713225" y="3040550"/>
            <a:ext cx="55785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144" name="Google Shape;1144;p50"/>
          <p:cNvGrpSpPr/>
          <p:nvPr/>
        </p:nvGrpSpPr>
        <p:grpSpPr>
          <a:xfrm rot="-5400000" flipH="1">
            <a:off x="6239119" y="1032768"/>
            <a:ext cx="5022035" cy="4764449"/>
            <a:chOff x="4571993" y="2268218"/>
            <a:chExt cx="5022035" cy="4764449"/>
          </a:xfrm>
        </p:grpSpPr>
        <p:pic>
          <p:nvPicPr>
            <p:cNvPr id="1145" name="Google Shape;1145;p50"/>
            <p:cNvPicPr preferRelativeResize="0"/>
            <p:nvPr/>
          </p:nvPicPr>
          <p:blipFill rotWithShape="1">
            <a:blip r:embed="rId2">
              <a:alphaModFix/>
            </a:blip>
            <a:srcRect l="16960" t="24718" r="7121" b="26177"/>
            <a:stretch/>
          </p:blipFill>
          <p:spPr>
            <a:xfrm flipH="1">
              <a:off x="5978271" y="3376950"/>
              <a:ext cx="3615750" cy="2759625"/>
            </a:xfrm>
            <a:prstGeom prst="rect">
              <a:avLst/>
            </a:prstGeom>
            <a:noFill/>
            <a:ln>
              <a:noFill/>
            </a:ln>
          </p:spPr>
        </p:pic>
        <p:grpSp>
          <p:nvGrpSpPr>
            <p:cNvPr id="1146" name="Google Shape;1146;p50"/>
            <p:cNvGrpSpPr/>
            <p:nvPr/>
          </p:nvGrpSpPr>
          <p:grpSpPr>
            <a:xfrm rot="10800000">
              <a:off x="4571993" y="2268218"/>
              <a:ext cx="5022035" cy="4764449"/>
              <a:chOff x="-494405" y="-1584825"/>
              <a:chExt cx="4397193" cy="4171657"/>
            </a:xfrm>
          </p:grpSpPr>
          <p:grpSp>
            <p:nvGrpSpPr>
              <p:cNvPr id="1147" name="Google Shape;1147;p50"/>
              <p:cNvGrpSpPr/>
              <p:nvPr/>
            </p:nvGrpSpPr>
            <p:grpSpPr>
              <a:xfrm>
                <a:off x="245875" y="-51824"/>
                <a:ext cx="208200" cy="1824700"/>
                <a:chOff x="1040050" y="3812126"/>
                <a:chExt cx="208200" cy="1824700"/>
              </a:xfrm>
            </p:grpSpPr>
            <p:sp>
              <p:nvSpPr>
                <p:cNvPr id="1148" name="Google Shape;1148;p50"/>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274"/>
                      </a:srgbClr>
                    </a:gs>
                    <a:gs pos="100000">
                      <a:srgbClr val="FFFFFF">
                        <a:alpha val="46274"/>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50"/>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0" name="Google Shape;1150;p50"/>
              <p:cNvGrpSpPr/>
              <p:nvPr/>
            </p:nvGrpSpPr>
            <p:grpSpPr>
              <a:xfrm rot="-8100000">
                <a:off x="540898" y="-1172741"/>
                <a:ext cx="2552124" cy="3347490"/>
                <a:chOff x="2976325" y="908175"/>
                <a:chExt cx="4028179" cy="5283555"/>
              </a:xfrm>
            </p:grpSpPr>
            <p:sp>
              <p:nvSpPr>
                <p:cNvPr id="1151" name="Google Shape;1151;p50"/>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50"/>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50"/>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4" name="Google Shape;1154;p50"/>
              <p:cNvGrpSpPr/>
              <p:nvPr/>
            </p:nvGrpSpPr>
            <p:grpSpPr>
              <a:xfrm>
                <a:off x="-1" y="621223"/>
                <a:ext cx="699940" cy="478601"/>
                <a:chOff x="39723" y="4349021"/>
                <a:chExt cx="1061964" cy="726143"/>
              </a:xfrm>
            </p:grpSpPr>
            <p:grpSp>
              <p:nvGrpSpPr>
                <p:cNvPr id="1155" name="Google Shape;1155;p50"/>
                <p:cNvGrpSpPr/>
                <p:nvPr/>
              </p:nvGrpSpPr>
              <p:grpSpPr>
                <a:xfrm rot="2700000">
                  <a:off x="140502" y="4460924"/>
                  <a:ext cx="524584" cy="502337"/>
                  <a:chOff x="1189791" y="-1767331"/>
                  <a:chExt cx="904284" cy="865933"/>
                </a:xfrm>
              </p:grpSpPr>
              <p:sp>
                <p:nvSpPr>
                  <p:cNvPr id="1156" name="Google Shape;1156;p50"/>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57" name="Google Shape;1157;p50"/>
                  <p:cNvGrpSpPr/>
                  <p:nvPr/>
                </p:nvGrpSpPr>
                <p:grpSpPr>
                  <a:xfrm>
                    <a:off x="1232795" y="-1740829"/>
                    <a:ext cx="717622" cy="717393"/>
                    <a:chOff x="1483457" y="3953671"/>
                    <a:chExt cx="717622" cy="717393"/>
                  </a:xfrm>
                </p:grpSpPr>
                <p:sp>
                  <p:nvSpPr>
                    <p:cNvPr id="1158" name="Google Shape;1158;p5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5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5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5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5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63" name="Google Shape;1163;p50"/>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64" name="Google Shape;1164;p50"/>
              <p:cNvGrpSpPr/>
              <p:nvPr/>
            </p:nvGrpSpPr>
            <p:grpSpPr>
              <a:xfrm>
                <a:off x="955673" y="11"/>
                <a:ext cx="592576" cy="405260"/>
                <a:chOff x="39723" y="4349021"/>
                <a:chExt cx="1061964" cy="726143"/>
              </a:xfrm>
            </p:grpSpPr>
            <p:grpSp>
              <p:nvGrpSpPr>
                <p:cNvPr id="1165" name="Google Shape;1165;p50"/>
                <p:cNvGrpSpPr/>
                <p:nvPr/>
              </p:nvGrpSpPr>
              <p:grpSpPr>
                <a:xfrm rot="2700000">
                  <a:off x="140502" y="4460924"/>
                  <a:ext cx="524584" cy="502337"/>
                  <a:chOff x="1189791" y="-1767331"/>
                  <a:chExt cx="904284" cy="865933"/>
                </a:xfrm>
              </p:grpSpPr>
              <p:sp>
                <p:nvSpPr>
                  <p:cNvPr id="1166" name="Google Shape;1166;p50"/>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67" name="Google Shape;1167;p50"/>
                  <p:cNvGrpSpPr/>
                  <p:nvPr/>
                </p:nvGrpSpPr>
                <p:grpSpPr>
                  <a:xfrm>
                    <a:off x="1232795" y="-1740829"/>
                    <a:ext cx="717622" cy="717393"/>
                    <a:chOff x="1483457" y="3953671"/>
                    <a:chExt cx="717622" cy="717393"/>
                  </a:xfrm>
                </p:grpSpPr>
                <p:sp>
                  <p:nvSpPr>
                    <p:cNvPr id="1168" name="Google Shape;1168;p5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5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5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5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5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73" name="Google Shape;1173;p50"/>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74" name="Google Shape;1174;p50"/>
              <p:cNvGrpSpPr/>
              <p:nvPr/>
            </p:nvGrpSpPr>
            <p:grpSpPr>
              <a:xfrm>
                <a:off x="441574" y="-36652"/>
                <a:ext cx="699940" cy="478601"/>
                <a:chOff x="39723" y="4349021"/>
                <a:chExt cx="1061964" cy="726143"/>
              </a:xfrm>
            </p:grpSpPr>
            <p:grpSp>
              <p:nvGrpSpPr>
                <p:cNvPr id="1175" name="Google Shape;1175;p50"/>
                <p:cNvGrpSpPr/>
                <p:nvPr/>
              </p:nvGrpSpPr>
              <p:grpSpPr>
                <a:xfrm rot="2700000">
                  <a:off x="140502" y="4460924"/>
                  <a:ext cx="524584" cy="502337"/>
                  <a:chOff x="1189791" y="-1767331"/>
                  <a:chExt cx="904284" cy="865933"/>
                </a:xfrm>
              </p:grpSpPr>
              <p:sp>
                <p:nvSpPr>
                  <p:cNvPr id="1176" name="Google Shape;1176;p50"/>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77" name="Google Shape;1177;p50"/>
                  <p:cNvGrpSpPr/>
                  <p:nvPr/>
                </p:nvGrpSpPr>
                <p:grpSpPr>
                  <a:xfrm>
                    <a:off x="1232795" y="-1740829"/>
                    <a:ext cx="717622" cy="717393"/>
                    <a:chOff x="1483457" y="3953671"/>
                    <a:chExt cx="717622" cy="717393"/>
                  </a:xfrm>
                </p:grpSpPr>
                <p:sp>
                  <p:nvSpPr>
                    <p:cNvPr id="1178" name="Google Shape;1178;p5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5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5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5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5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83" name="Google Shape;1183;p50"/>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4" name="Google Shape;1184;p50"/>
              <p:cNvGrpSpPr/>
              <p:nvPr/>
            </p:nvGrpSpPr>
            <p:grpSpPr>
              <a:xfrm>
                <a:off x="-494405" y="-252396"/>
                <a:ext cx="1741563" cy="1288563"/>
                <a:chOff x="-494405" y="-252396"/>
                <a:chExt cx="1741563" cy="1288563"/>
              </a:xfrm>
            </p:grpSpPr>
            <p:sp>
              <p:nvSpPr>
                <p:cNvPr id="1185" name="Google Shape;1185;p50"/>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50"/>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187" name="Google Shape;1187;p50"/>
            <p:cNvGrpSpPr/>
            <p:nvPr/>
          </p:nvGrpSpPr>
          <p:grpSpPr>
            <a:xfrm>
              <a:off x="5643425" y="4968525"/>
              <a:ext cx="439200" cy="439100"/>
              <a:chOff x="1101075" y="2142375"/>
              <a:chExt cx="439200" cy="439100"/>
            </a:xfrm>
          </p:grpSpPr>
          <p:sp>
            <p:nvSpPr>
              <p:cNvPr id="1188" name="Google Shape;1188;p5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5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pic>
        <p:nvPicPr>
          <p:cNvPr id="1190" name="Google Shape;1190;p50"/>
          <p:cNvPicPr preferRelativeResize="0"/>
          <p:nvPr/>
        </p:nvPicPr>
        <p:blipFill rotWithShape="1">
          <a:blip r:embed="rId2">
            <a:alphaModFix/>
          </a:blip>
          <a:srcRect l="16960" t="24718" r="7121" b="26177"/>
          <a:stretch/>
        </p:blipFill>
        <p:spPr>
          <a:xfrm rot="5400000">
            <a:off x="-1432850" y="882950"/>
            <a:ext cx="2441950" cy="1863749"/>
          </a:xfrm>
          <a:prstGeom prst="rect">
            <a:avLst/>
          </a:prstGeom>
          <a:noFill/>
          <a:ln>
            <a:noFill/>
          </a:ln>
        </p:spPr>
      </p:pic>
      <p:grpSp>
        <p:nvGrpSpPr>
          <p:cNvPr id="1191" name="Google Shape;1191;p50"/>
          <p:cNvGrpSpPr/>
          <p:nvPr/>
        </p:nvGrpSpPr>
        <p:grpSpPr>
          <a:xfrm rot="10800000">
            <a:off x="6045700" y="237976"/>
            <a:ext cx="4558967" cy="134100"/>
            <a:chOff x="796100" y="3019701"/>
            <a:chExt cx="4558967" cy="134100"/>
          </a:xfrm>
        </p:grpSpPr>
        <p:sp>
          <p:nvSpPr>
            <p:cNvPr id="1192" name="Google Shape;1192;p5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93" name="Google Shape;1193;p50"/>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1194" name="Google Shape;1194;p5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95" name="Google Shape;1195;p50"/>
          <p:cNvGrpSpPr/>
          <p:nvPr/>
        </p:nvGrpSpPr>
        <p:grpSpPr>
          <a:xfrm>
            <a:off x="-1143750" y="3925887"/>
            <a:ext cx="4558967" cy="1517787"/>
            <a:chOff x="-1143750" y="3849687"/>
            <a:chExt cx="4558967" cy="1517787"/>
          </a:xfrm>
        </p:grpSpPr>
        <p:grpSp>
          <p:nvGrpSpPr>
            <p:cNvPr id="1196" name="Google Shape;1196;p50"/>
            <p:cNvGrpSpPr/>
            <p:nvPr/>
          </p:nvGrpSpPr>
          <p:grpSpPr>
            <a:xfrm rot="5400000">
              <a:off x="-805838" y="4155104"/>
              <a:ext cx="1517787" cy="906953"/>
              <a:chOff x="-55500" y="4835979"/>
              <a:chExt cx="1517787" cy="906953"/>
            </a:xfrm>
          </p:grpSpPr>
          <p:sp>
            <p:nvSpPr>
              <p:cNvPr id="1197" name="Google Shape;1197;p5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588"/>
                    </a:srgbClr>
                  </a:gs>
                  <a:gs pos="22000">
                    <a:srgbClr val="F5F8FF">
                      <a:alpha val="30588"/>
                    </a:srgbClr>
                  </a:gs>
                  <a:gs pos="45000">
                    <a:srgbClr val="FFFFFF">
                      <a:alpha val="30588"/>
                    </a:srgbClr>
                  </a:gs>
                  <a:gs pos="100000">
                    <a:srgbClr val="0C0A9E">
                      <a:alpha val="3058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5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5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588"/>
                    </a:srgbClr>
                  </a:gs>
                  <a:gs pos="22000">
                    <a:srgbClr val="F5F8FF">
                      <a:alpha val="30588"/>
                    </a:srgbClr>
                  </a:gs>
                  <a:gs pos="45000">
                    <a:srgbClr val="FFFFFF">
                      <a:alpha val="30588"/>
                    </a:srgbClr>
                  </a:gs>
                  <a:gs pos="100000">
                    <a:srgbClr val="0C0A9E">
                      <a:alpha val="3058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5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01" name="Google Shape;1201;p50"/>
            <p:cNvGrpSpPr/>
            <p:nvPr/>
          </p:nvGrpSpPr>
          <p:grpSpPr>
            <a:xfrm>
              <a:off x="-549966" y="3946425"/>
              <a:ext cx="2833357" cy="1421047"/>
              <a:chOff x="-677366" y="4067275"/>
              <a:chExt cx="2833357" cy="1421047"/>
            </a:xfrm>
          </p:grpSpPr>
          <p:sp>
            <p:nvSpPr>
              <p:cNvPr id="1202" name="Google Shape;1202;p5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03" name="Google Shape;1203;p50"/>
              <p:cNvGrpSpPr/>
              <p:nvPr/>
            </p:nvGrpSpPr>
            <p:grpSpPr>
              <a:xfrm>
                <a:off x="317735" y="4614472"/>
                <a:ext cx="161977" cy="161940"/>
                <a:chOff x="1101075" y="2142375"/>
                <a:chExt cx="439200" cy="439100"/>
              </a:xfrm>
            </p:grpSpPr>
            <p:sp>
              <p:nvSpPr>
                <p:cNvPr id="1204" name="Google Shape;1204;p5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5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06" name="Google Shape;1206;p50"/>
              <p:cNvGrpSpPr/>
              <p:nvPr/>
            </p:nvGrpSpPr>
            <p:grpSpPr>
              <a:xfrm rot="10800000">
                <a:off x="1700151" y="5032693"/>
                <a:ext cx="161977" cy="161940"/>
                <a:chOff x="1101075" y="2142375"/>
                <a:chExt cx="439200" cy="439100"/>
              </a:xfrm>
            </p:grpSpPr>
            <p:sp>
              <p:nvSpPr>
                <p:cNvPr id="1207" name="Google Shape;1207;p5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5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09" name="Google Shape;1209;p50"/>
            <p:cNvSpPr/>
            <p:nvPr/>
          </p:nvSpPr>
          <p:spPr>
            <a:xfrm rot="-5400000">
              <a:off x="362395"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10" name="Google Shape;1210;p50"/>
            <p:cNvGrpSpPr/>
            <p:nvPr/>
          </p:nvGrpSpPr>
          <p:grpSpPr>
            <a:xfrm>
              <a:off x="-1143750" y="4741576"/>
              <a:ext cx="4558967" cy="134100"/>
              <a:chOff x="796100" y="3019701"/>
              <a:chExt cx="4558967" cy="134100"/>
            </a:xfrm>
          </p:grpSpPr>
          <p:sp>
            <p:nvSpPr>
              <p:cNvPr id="1211" name="Google Shape;1211;p5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12" name="Google Shape;1212;p50"/>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1213" name="Google Shape;1213;p5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214"/>
        <p:cNvGrpSpPr/>
        <p:nvPr/>
      </p:nvGrpSpPr>
      <p:grpSpPr>
        <a:xfrm>
          <a:off x="0" y="0"/>
          <a:ext cx="0" cy="0"/>
          <a:chOff x="0" y="0"/>
          <a:chExt cx="0" cy="0"/>
        </a:xfrm>
      </p:grpSpPr>
      <p:sp>
        <p:nvSpPr>
          <p:cNvPr id="1215" name="Google Shape;1215;p5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216" name="Google Shape;1216;p51"/>
          <p:cNvSpPr txBox="1">
            <a:spLocks noGrp="1"/>
          </p:cNvSpPr>
          <p:nvPr>
            <p:ph type="subTitle" idx="1"/>
          </p:nvPr>
        </p:nvSpPr>
        <p:spPr>
          <a:xfrm>
            <a:off x="1804750" y="1935218"/>
            <a:ext cx="2102100" cy="665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17" name="Google Shape;1217;p51"/>
          <p:cNvSpPr txBox="1">
            <a:spLocks noGrp="1"/>
          </p:cNvSpPr>
          <p:nvPr>
            <p:ph type="subTitle" idx="2"/>
          </p:nvPr>
        </p:nvSpPr>
        <p:spPr>
          <a:xfrm>
            <a:off x="5237152" y="1935218"/>
            <a:ext cx="2102100" cy="665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18" name="Google Shape;1218;p51"/>
          <p:cNvSpPr txBox="1">
            <a:spLocks noGrp="1"/>
          </p:cNvSpPr>
          <p:nvPr>
            <p:ph type="subTitle" idx="3"/>
          </p:nvPr>
        </p:nvSpPr>
        <p:spPr>
          <a:xfrm>
            <a:off x="1804750" y="3561374"/>
            <a:ext cx="2102100" cy="665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19" name="Google Shape;1219;p51"/>
          <p:cNvSpPr txBox="1">
            <a:spLocks noGrp="1"/>
          </p:cNvSpPr>
          <p:nvPr>
            <p:ph type="subTitle" idx="4"/>
          </p:nvPr>
        </p:nvSpPr>
        <p:spPr>
          <a:xfrm>
            <a:off x="5237152" y="3561374"/>
            <a:ext cx="2102100" cy="665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20" name="Google Shape;1220;p51"/>
          <p:cNvSpPr txBox="1">
            <a:spLocks noGrp="1"/>
          </p:cNvSpPr>
          <p:nvPr>
            <p:ph type="subTitle" idx="5"/>
          </p:nvPr>
        </p:nvSpPr>
        <p:spPr>
          <a:xfrm>
            <a:off x="1804750" y="1605775"/>
            <a:ext cx="2102100" cy="4056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1" name="Google Shape;1221;p51"/>
          <p:cNvSpPr txBox="1">
            <a:spLocks noGrp="1"/>
          </p:cNvSpPr>
          <p:nvPr>
            <p:ph type="subTitle" idx="6"/>
          </p:nvPr>
        </p:nvSpPr>
        <p:spPr>
          <a:xfrm>
            <a:off x="5237150" y="1605775"/>
            <a:ext cx="2102100" cy="4056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2" name="Google Shape;1222;p51"/>
          <p:cNvSpPr txBox="1">
            <a:spLocks noGrp="1"/>
          </p:cNvSpPr>
          <p:nvPr>
            <p:ph type="subTitle" idx="7"/>
          </p:nvPr>
        </p:nvSpPr>
        <p:spPr>
          <a:xfrm>
            <a:off x="1804750" y="3231981"/>
            <a:ext cx="2102100" cy="4056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3" name="Google Shape;1223;p51"/>
          <p:cNvSpPr txBox="1">
            <a:spLocks noGrp="1"/>
          </p:cNvSpPr>
          <p:nvPr>
            <p:ph type="subTitle" idx="8"/>
          </p:nvPr>
        </p:nvSpPr>
        <p:spPr>
          <a:xfrm>
            <a:off x="5237150" y="3231981"/>
            <a:ext cx="2102100" cy="4056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224" name="Google Shape;1224;p51"/>
          <p:cNvGrpSpPr/>
          <p:nvPr/>
        </p:nvGrpSpPr>
        <p:grpSpPr>
          <a:xfrm>
            <a:off x="-2902028" y="1271890"/>
            <a:ext cx="6191221" cy="6191221"/>
            <a:chOff x="-2825828" y="1271890"/>
            <a:chExt cx="6191221" cy="6191221"/>
          </a:xfrm>
        </p:grpSpPr>
        <p:pic>
          <p:nvPicPr>
            <p:cNvPr id="1225" name="Google Shape;1225;p51"/>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1226" name="Google Shape;1226;p51"/>
            <p:cNvGrpSpPr/>
            <p:nvPr/>
          </p:nvGrpSpPr>
          <p:grpSpPr>
            <a:xfrm>
              <a:off x="-2825828" y="1271890"/>
              <a:ext cx="6191221" cy="6191221"/>
              <a:chOff x="-2825828" y="1271890"/>
              <a:chExt cx="6191221" cy="6191221"/>
            </a:xfrm>
          </p:grpSpPr>
          <p:sp>
            <p:nvSpPr>
              <p:cNvPr id="1227" name="Google Shape;1227;p51"/>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51"/>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29" name="Google Shape;1229;p51"/>
              <p:cNvGrpSpPr/>
              <p:nvPr/>
            </p:nvGrpSpPr>
            <p:grpSpPr>
              <a:xfrm rot="10800000">
                <a:off x="384881" y="3042905"/>
                <a:ext cx="134100" cy="134100"/>
                <a:chOff x="-1999139" y="3143772"/>
                <a:chExt cx="134100" cy="134100"/>
              </a:xfrm>
            </p:grpSpPr>
            <p:sp>
              <p:nvSpPr>
                <p:cNvPr id="1230" name="Google Shape;1230;p5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5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2" name="Google Shape;1232;p51"/>
              <p:cNvGrpSpPr/>
              <p:nvPr/>
            </p:nvGrpSpPr>
            <p:grpSpPr>
              <a:xfrm rot="10800000">
                <a:off x="146106" y="3710980"/>
                <a:ext cx="134100" cy="134100"/>
                <a:chOff x="-1999139" y="3143772"/>
                <a:chExt cx="134100" cy="134100"/>
              </a:xfrm>
            </p:grpSpPr>
            <p:sp>
              <p:nvSpPr>
                <p:cNvPr id="1233" name="Google Shape;1233;p5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5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5" name="Google Shape;1235;p51"/>
              <p:cNvGrpSpPr/>
              <p:nvPr/>
            </p:nvGrpSpPr>
            <p:grpSpPr>
              <a:xfrm>
                <a:off x="-102297" y="3780153"/>
                <a:ext cx="939901" cy="2449421"/>
                <a:chOff x="-102297" y="3780153"/>
                <a:chExt cx="939901" cy="2449421"/>
              </a:xfrm>
            </p:grpSpPr>
            <p:sp>
              <p:nvSpPr>
                <p:cNvPr id="1236" name="Google Shape;1236;p51"/>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51"/>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38" name="Google Shape;1238;p51"/>
                <p:cNvGrpSpPr/>
                <p:nvPr/>
              </p:nvGrpSpPr>
              <p:grpSpPr>
                <a:xfrm rot="10800000">
                  <a:off x="532825" y="5492502"/>
                  <a:ext cx="134004" cy="134004"/>
                  <a:chOff x="8356813" y="1074288"/>
                  <a:chExt cx="351900" cy="351900"/>
                </a:xfrm>
              </p:grpSpPr>
              <p:sp>
                <p:nvSpPr>
                  <p:cNvPr id="1239" name="Google Shape;1239;p5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51"/>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grpSp>
        <p:nvGrpSpPr>
          <p:cNvPr id="1241" name="Google Shape;1241;p51"/>
          <p:cNvGrpSpPr/>
          <p:nvPr/>
        </p:nvGrpSpPr>
        <p:grpSpPr>
          <a:xfrm>
            <a:off x="5650172" y="-1036475"/>
            <a:ext cx="6191221" cy="6865136"/>
            <a:chOff x="5497772" y="-1036475"/>
            <a:chExt cx="6191221" cy="6865136"/>
          </a:xfrm>
        </p:grpSpPr>
        <p:grpSp>
          <p:nvGrpSpPr>
            <p:cNvPr id="1242" name="Google Shape;1242;p51"/>
            <p:cNvGrpSpPr/>
            <p:nvPr/>
          </p:nvGrpSpPr>
          <p:grpSpPr>
            <a:xfrm>
              <a:off x="5497772" y="-362560"/>
              <a:ext cx="6191221" cy="6191221"/>
              <a:chOff x="5584372" y="-362560"/>
              <a:chExt cx="6191221" cy="6191221"/>
            </a:xfrm>
          </p:grpSpPr>
          <p:grpSp>
            <p:nvGrpSpPr>
              <p:cNvPr id="1243" name="Google Shape;1243;p51"/>
              <p:cNvGrpSpPr/>
              <p:nvPr/>
            </p:nvGrpSpPr>
            <p:grpSpPr>
              <a:xfrm>
                <a:off x="5584372" y="-362560"/>
                <a:ext cx="6191221" cy="6191221"/>
                <a:chOff x="5443672" y="-405860"/>
                <a:chExt cx="6191221" cy="6191221"/>
              </a:xfrm>
            </p:grpSpPr>
            <p:sp>
              <p:nvSpPr>
                <p:cNvPr id="1244" name="Google Shape;1244;p51"/>
                <p:cNvSpPr/>
                <p:nvPr/>
              </p:nvSpPr>
              <p:spPr>
                <a:xfrm rot="-8100000" flipH="1">
                  <a:off x="6536116" y="31506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51"/>
                <p:cNvSpPr/>
                <p:nvPr/>
              </p:nvSpPr>
              <p:spPr>
                <a:xfrm rot="-8100000" flipH="1">
                  <a:off x="7076657" y="1499343"/>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51"/>
                <p:cNvSpPr/>
                <p:nvPr/>
              </p:nvSpPr>
              <p:spPr>
                <a:xfrm>
                  <a:off x="8301511" y="-3353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51"/>
                <p:cNvSpPr/>
                <p:nvPr/>
              </p:nvSpPr>
              <p:spPr>
                <a:xfrm>
                  <a:off x="8554000" y="270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48" name="Google Shape;1248;p51"/>
              <p:cNvGrpSpPr/>
              <p:nvPr/>
            </p:nvGrpSpPr>
            <p:grpSpPr>
              <a:xfrm>
                <a:off x="8430786" y="3923547"/>
                <a:ext cx="134100" cy="134100"/>
                <a:chOff x="-1999139" y="3143772"/>
                <a:chExt cx="134100" cy="134100"/>
              </a:xfrm>
            </p:grpSpPr>
            <p:sp>
              <p:nvSpPr>
                <p:cNvPr id="1249" name="Google Shape;1249;p5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p5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1" name="Google Shape;1251;p51"/>
              <p:cNvGrpSpPr/>
              <p:nvPr/>
            </p:nvGrpSpPr>
            <p:grpSpPr>
              <a:xfrm>
                <a:off x="8669561" y="3255472"/>
                <a:ext cx="134100" cy="134100"/>
                <a:chOff x="-1999139" y="3143772"/>
                <a:chExt cx="134100" cy="134100"/>
              </a:xfrm>
            </p:grpSpPr>
            <p:sp>
              <p:nvSpPr>
                <p:cNvPr id="1252" name="Google Shape;1252;p5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5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4" name="Google Shape;1254;p51"/>
              <p:cNvGrpSpPr/>
              <p:nvPr/>
            </p:nvGrpSpPr>
            <p:grpSpPr>
              <a:xfrm>
                <a:off x="8612986" y="311022"/>
                <a:ext cx="134004" cy="134004"/>
                <a:chOff x="8356813" y="1074288"/>
                <a:chExt cx="351900" cy="351900"/>
              </a:xfrm>
            </p:grpSpPr>
            <p:sp>
              <p:nvSpPr>
                <p:cNvPr id="1255" name="Google Shape;1255;p5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51"/>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pic>
          <p:nvPicPr>
            <p:cNvPr id="1257" name="Google Shape;1257;p51"/>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1258" name="Google Shape;1258;p51"/>
          <p:cNvGrpSpPr/>
          <p:nvPr/>
        </p:nvGrpSpPr>
        <p:grpSpPr>
          <a:xfrm>
            <a:off x="3983988" y="4933175"/>
            <a:ext cx="667915" cy="439200"/>
            <a:chOff x="3983988" y="4933175"/>
            <a:chExt cx="667915" cy="439200"/>
          </a:xfrm>
        </p:grpSpPr>
        <p:grpSp>
          <p:nvGrpSpPr>
            <p:cNvPr id="1259" name="Google Shape;1259;p51"/>
            <p:cNvGrpSpPr/>
            <p:nvPr/>
          </p:nvGrpSpPr>
          <p:grpSpPr>
            <a:xfrm rot="5400000">
              <a:off x="3983938" y="4933225"/>
              <a:ext cx="439200" cy="439100"/>
              <a:chOff x="1101075" y="2142375"/>
              <a:chExt cx="439200" cy="439100"/>
            </a:xfrm>
          </p:grpSpPr>
          <p:sp>
            <p:nvSpPr>
              <p:cNvPr id="1260" name="Google Shape;1260;p5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5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62" name="Google Shape;1262;p51"/>
            <p:cNvGrpSpPr/>
            <p:nvPr/>
          </p:nvGrpSpPr>
          <p:grpSpPr>
            <a:xfrm rot="5400000">
              <a:off x="4423062" y="5038369"/>
              <a:ext cx="228867" cy="228815"/>
              <a:chOff x="1101075" y="2142375"/>
              <a:chExt cx="439200" cy="439100"/>
            </a:xfrm>
          </p:grpSpPr>
          <p:sp>
            <p:nvSpPr>
              <p:cNvPr id="1263" name="Google Shape;1263;p5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5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265"/>
        <p:cNvGrpSpPr/>
        <p:nvPr/>
      </p:nvGrpSpPr>
      <p:grpSpPr>
        <a:xfrm>
          <a:off x="0" y="0"/>
          <a:ext cx="0" cy="0"/>
          <a:chOff x="0" y="0"/>
          <a:chExt cx="0" cy="0"/>
        </a:xfrm>
      </p:grpSpPr>
      <p:sp>
        <p:nvSpPr>
          <p:cNvPr id="1266" name="Google Shape;1266;p52"/>
          <p:cNvSpPr txBox="1">
            <a:spLocks noGrp="1"/>
          </p:cNvSpPr>
          <p:nvPr>
            <p:ph type="title"/>
          </p:nvPr>
        </p:nvSpPr>
        <p:spPr>
          <a:xfrm>
            <a:off x="2358450" y="664988"/>
            <a:ext cx="4696800" cy="768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6000"/>
              <a:buNone/>
              <a:defRPr sz="4200">
                <a:latin typeface="Poppins"/>
                <a:ea typeface="Poppins"/>
                <a:cs typeface="Poppins"/>
                <a:sym typeface="Poppins"/>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1267" name="Google Shape;1267;p52"/>
          <p:cNvSpPr txBox="1">
            <a:spLocks noGrp="1"/>
          </p:cNvSpPr>
          <p:nvPr>
            <p:ph type="subTitle" idx="1"/>
          </p:nvPr>
        </p:nvSpPr>
        <p:spPr>
          <a:xfrm>
            <a:off x="2358450" y="1282313"/>
            <a:ext cx="4696800" cy="59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268" name="Google Shape;1268;p52"/>
          <p:cNvSpPr txBox="1">
            <a:spLocks noGrp="1"/>
          </p:cNvSpPr>
          <p:nvPr>
            <p:ph type="title" idx="2"/>
          </p:nvPr>
        </p:nvSpPr>
        <p:spPr>
          <a:xfrm>
            <a:off x="2358450" y="2027244"/>
            <a:ext cx="4696800" cy="768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6000"/>
              <a:buNone/>
              <a:defRPr sz="4200">
                <a:latin typeface="Poppins"/>
                <a:ea typeface="Poppins"/>
                <a:cs typeface="Poppins"/>
                <a:sym typeface="Poppins"/>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1269" name="Google Shape;1269;p52"/>
          <p:cNvSpPr txBox="1">
            <a:spLocks noGrp="1"/>
          </p:cNvSpPr>
          <p:nvPr>
            <p:ph type="subTitle" idx="3"/>
          </p:nvPr>
        </p:nvSpPr>
        <p:spPr>
          <a:xfrm>
            <a:off x="2358450" y="2645558"/>
            <a:ext cx="4696800" cy="59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270" name="Google Shape;1270;p52"/>
          <p:cNvSpPr txBox="1">
            <a:spLocks noGrp="1"/>
          </p:cNvSpPr>
          <p:nvPr>
            <p:ph type="title" idx="4"/>
          </p:nvPr>
        </p:nvSpPr>
        <p:spPr>
          <a:xfrm>
            <a:off x="2358450" y="3390475"/>
            <a:ext cx="4696800" cy="768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6000"/>
              <a:buNone/>
              <a:defRPr sz="4200">
                <a:latin typeface="Poppins"/>
                <a:ea typeface="Poppins"/>
                <a:cs typeface="Poppins"/>
                <a:sym typeface="Poppins"/>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1271" name="Google Shape;1271;p52"/>
          <p:cNvSpPr txBox="1">
            <a:spLocks noGrp="1"/>
          </p:cNvSpPr>
          <p:nvPr>
            <p:ph type="subTitle" idx="5"/>
          </p:nvPr>
        </p:nvSpPr>
        <p:spPr>
          <a:xfrm>
            <a:off x="2358450" y="4009779"/>
            <a:ext cx="4696800" cy="59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272" name="Google Shape;1272;p52"/>
          <p:cNvSpPr/>
          <p:nvPr/>
        </p:nvSpPr>
        <p:spPr>
          <a:xfrm>
            <a:off x="6751200" y="2645550"/>
            <a:ext cx="2925000" cy="2945400"/>
          </a:xfrm>
          <a:prstGeom prst="ellipse">
            <a:avLst/>
          </a:pr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73" name="Google Shape;1273;p52"/>
          <p:cNvGrpSpPr/>
          <p:nvPr/>
        </p:nvGrpSpPr>
        <p:grpSpPr>
          <a:xfrm rot="5400000">
            <a:off x="8359950" y="-226050"/>
            <a:ext cx="439200" cy="439100"/>
            <a:chOff x="1101075" y="2142375"/>
            <a:chExt cx="439200" cy="439100"/>
          </a:xfrm>
        </p:grpSpPr>
        <p:sp>
          <p:nvSpPr>
            <p:cNvPr id="1274" name="Google Shape;1274;p5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5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76" name="Google Shape;1276;p52"/>
          <p:cNvGrpSpPr/>
          <p:nvPr/>
        </p:nvGrpSpPr>
        <p:grpSpPr>
          <a:xfrm>
            <a:off x="-903250" y="4838101"/>
            <a:ext cx="4558967" cy="134100"/>
            <a:chOff x="796100" y="3019701"/>
            <a:chExt cx="4558967" cy="134100"/>
          </a:xfrm>
        </p:grpSpPr>
        <p:sp>
          <p:nvSpPr>
            <p:cNvPr id="1277" name="Google Shape;1277;p52"/>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78" name="Google Shape;1278;p52"/>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1279" name="Google Shape;1279;p52"/>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280"/>
        <p:cNvGrpSpPr/>
        <p:nvPr/>
      </p:nvGrpSpPr>
      <p:grpSpPr>
        <a:xfrm>
          <a:off x="0" y="0"/>
          <a:ext cx="0" cy="0"/>
          <a:chOff x="0" y="0"/>
          <a:chExt cx="0" cy="0"/>
        </a:xfrm>
      </p:grpSpPr>
      <p:sp>
        <p:nvSpPr>
          <p:cNvPr id="1281" name="Google Shape;1281;p53"/>
          <p:cNvSpPr txBox="1">
            <a:spLocks noGrp="1"/>
          </p:cNvSpPr>
          <p:nvPr>
            <p:ph type="title"/>
          </p:nvPr>
        </p:nvSpPr>
        <p:spPr>
          <a:xfrm>
            <a:off x="1157288" y="685275"/>
            <a:ext cx="4448100" cy="105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7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282" name="Google Shape;1282;p53"/>
          <p:cNvSpPr txBox="1">
            <a:spLocks noGrp="1"/>
          </p:cNvSpPr>
          <p:nvPr>
            <p:ph type="subTitle" idx="1"/>
          </p:nvPr>
        </p:nvSpPr>
        <p:spPr>
          <a:xfrm>
            <a:off x="1157250" y="2203275"/>
            <a:ext cx="4448100" cy="10071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83" name="Google Shape;1283;p53"/>
          <p:cNvSpPr txBox="1">
            <a:spLocks noGrp="1"/>
          </p:cNvSpPr>
          <p:nvPr>
            <p:ph type="subTitle" idx="2"/>
          </p:nvPr>
        </p:nvSpPr>
        <p:spPr>
          <a:xfrm>
            <a:off x="1157250" y="1800075"/>
            <a:ext cx="4448100" cy="3858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2500"/>
              <a:buFont typeface="IBM Plex Mono"/>
              <a:buNone/>
              <a:defRPr sz="2000" b="1">
                <a:latin typeface="IBM Plex Mono"/>
                <a:ea typeface="IBM Plex Mono"/>
                <a:cs typeface="IBM Plex Mono"/>
                <a:sym typeface="IBM Plex Mono"/>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284" name="Google Shape;1284;p53"/>
          <p:cNvSpPr txBox="1"/>
          <p:nvPr/>
        </p:nvSpPr>
        <p:spPr>
          <a:xfrm>
            <a:off x="1157300" y="3286450"/>
            <a:ext cx="5320200" cy="605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300"/>
              </a:spcBef>
              <a:spcAft>
                <a:spcPts val="0"/>
              </a:spcAft>
              <a:buClr>
                <a:srgbClr val="000000"/>
              </a:buClr>
              <a:buSzPts val="1200"/>
              <a:buFont typeface="Arial"/>
              <a:buNone/>
            </a:pPr>
            <a:r>
              <a:rPr lang="en" sz="1200" b="1" i="0" u="none" strike="noStrike" cap="none">
                <a:solidFill>
                  <a:schemeClr val="dk1"/>
                </a:solidFill>
                <a:latin typeface="Poppins"/>
                <a:ea typeface="Poppins"/>
                <a:cs typeface="Poppins"/>
                <a:sym typeface="Poppins"/>
              </a:rPr>
              <a:t>CREDITS: </a:t>
            </a:r>
            <a:r>
              <a:rPr lang="en" sz="1200" b="0" i="0" u="none" strike="noStrike" cap="none">
                <a:solidFill>
                  <a:schemeClr val="dk1"/>
                </a:solidFill>
                <a:latin typeface="Poppins"/>
                <a:ea typeface="Poppins"/>
                <a:cs typeface="Poppins"/>
                <a:sym typeface="Poppins"/>
              </a:rPr>
              <a:t>This presentation template was created by </a:t>
            </a:r>
            <a:r>
              <a:rPr lang="en" sz="1200" b="1" i="0" u="sng" strike="noStrike" cap="none">
                <a:solidFill>
                  <a:schemeClr val="dk1"/>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200" b="0" i="0" u="none" strike="noStrike" cap="none">
                <a:solidFill>
                  <a:schemeClr val="dk1"/>
                </a:solidFill>
                <a:latin typeface="Poppins"/>
                <a:ea typeface="Poppins"/>
                <a:cs typeface="Poppins"/>
                <a:sym typeface="Poppins"/>
              </a:rPr>
              <a:t>, and includes icons by </a:t>
            </a:r>
            <a:r>
              <a:rPr lang="en" sz="1200" b="1" i="0" u="sng" strike="noStrike" cap="none">
                <a:solidFill>
                  <a:schemeClr val="dk1"/>
                </a:solid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200" b="0" i="0" u="none" strike="noStrike" cap="none">
                <a:solidFill>
                  <a:schemeClr val="dk1"/>
                </a:solidFill>
                <a:latin typeface="Poppins"/>
                <a:ea typeface="Poppins"/>
                <a:cs typeface="Poppins"/>
                <a:sym typeface="Poppins"/>
              </a:rPr>
              <a:t>, and infographics &amp; images by</a:t>
            </a:r>
            <a:r>
              <a:rPr lang="en" sz="1200" b="1" i="0" u="none" strike="noStrike" cap="none">
                <a:solidFill>
                  <a:schemeClr val="dk1"/>
                </a:solidFill>
                <a:latin typeface="Poppins"/>
                <a:ea typeface="Poppins"/>
                <a:cs typeface="Poppins"/>
                <a:sym typeface="Poppins"/>
              </a:rPr>
              <a:t> </a:t>
            </a:r>
            <a:r>
              <a:rPr lang="en" sz="1200" b="1" i="0" u="sng" strike="noStrike" cap="none">
                <a:solidFill>
                  <a:schemeClr val="dk1"/>
                </a:solid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1200" b="1" i="0" u="sng" strike="noStrike" cap="none">
                <a:solidFill>
                  <a:schemeClr val="dk1"/>
                </a:solidFill>
                <a:latin typeface="Poppins"/>
                <a:ea typeface="Poppins"/>
                <a:cs typeface="Poppins"/>
                <a:sym typeface="Poppins"/>
              </a:rPr>
              <a:t> </a:t>
            </a:r>
            <a:endParaRPr sz="1200" b="1" i="0" u="sng" strike="noStrike" cap="none">
              <a:solidFill>
                <a:schemeClr val="dk1"/>
              </a:solidFill>
              <a:latin typeface="Poppins"/>
              <a:ea typeface="Poppins"/>
              <a:cs typeface="Poppins"/>
              <a:sym typeface="Poppins"/>
            </a:endParaRPr>
          </a:p>
        </p:txBody>
      </p:sp>
      <p:grpSp>
        <p:nvGrpSpPr>
          <p:cNvPr id="1285" name="Google Shape;1285;p53"/>
          <p:cNvGrpSpPr/>
          <p:nvPr/>
        </p:nvGrpSpPr>
        <p:grpSpPr>
          <a:xfrm>
            <a:off x="-291585" y="-494818"/>
            <a:ext cx="1448823" cy="2238804"/>
            <a:chOff x="-308635" y="-494818"/>
            <a:chExt cx="1448823" cy="2238804"/>
          </a:xfrm>
        </p:grpSpPr>
        <p:grpSp>
          <p:nvGrpSpPr>
            <p:cNvPr id="1286" name="Google Shape;1286;p53"/>
            <p:cNvGrpSpPr/>
            <p:nvPr/>
          </p:nvGrpSpPr>
          <p:grpSpPr>
            <a:xfrm>
              <a:off x="-275757" y="-242066"/>
              <a:ext cx="981772" cy="1986052"/>
              <a:chOff x="-293545" y="3454371"/>
              <a:chExt cx="981772" cy="1986052"/>
            </a:xfrm>
          </p:grpSpPr>
          <p:sp>
            <p:nvSpPr>
              <p:cNvPr id="1287" name="Google Shape;1287;p53"/>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53"/>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89" name="Google Shape;1289;p53"/>
            <p:cNvGrpSpPr/>
            <p:nvPr/>
          </p:nvGrpSpPr>
          <p:grpSpPr>
            <a:xfrm>
              <a:off x="364499" y="794648"/>
              <a:ext cx="699940" cy="478601"/>
              <a:chOff x="39723" y="4349021"/>
              <a:chExt cx="1061964" cy="726143"/>
            </a:xfrm>
          </p:grpSpPr>
          <p:grpSp>
            <p:nvGrpSpPr>
              <p:cNvPr id="1290" name="Google Shape;1290;p53"/>
              <p:cNvGrpSpPr/>
              <p:nvPr/>
            </p:nvGrpSpPr>
            <p:grpSpPr>
              <a:xfrm rot="2700000">
                <a:off x="140502" y="4460924"/>
                <a:ext cx="524584" cy="502337"/>
                <a:chOff x="1189791" y="-1767331"/>
                <a:chExt cx="904284" cy="865933"/>
              </a:xfrm>
            </p:grpSpPr>
            <p:sp>
              <p:nvSpPr>
                <p:cNvPr id="1291" name="Google Shape;1291;p5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92" name="Google Shape;1292;p53"/>
                <p:cNvGrpSpPr/>
                <p:nvPr/>
              </p:nvGrpSpPr>
              <p:grpSpPr>
                <a:xfrm>
                  <a:off x="1232795" y="-1740829"/>
                  <a:ext cx="717622" cy="717393"/>
                  <a:chOff x="1483457" y="3953671"/>
                  <a:chExt cx="717622" cy="717393"/>
                </a:xfrm>
              </p:grpSpPr>
              <p:sp>
                <p:nvSpPr>
                  <p:cNvPr id="1293" name="Google Shape;1293;p5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5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5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5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5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98" name="Google Shape;1298;p5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99" name="Google Shape;1299;p53"/>
            <p:cNvGrpSpPr/>
            <p:nvPr/>
          </p:nvGrpSpPr>
          <p:grpSpPr>
            <a:xfrm rot="-5400000">
              <a:off x="-460622" y="-342830"/>
              <a:ext cx="1351491" cy="1047516"/>
              <a:chOff x="-2460210" y="2758494"/>
              <a:chExt cx="1351491" cy="1047516"/>
            </a:xfrm>
          </p:grpSpPr>
          <p:sp>
            <p:nvSpPr>
              <p:cNvPr id="1300" name="Google Shape;1300;p53"/>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53"/>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53"/>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53"/>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04" name="Google Shape;1304;p53"/>
            <p:cNvGrpSpPr/>
            <p:nvPr/>
          </p:nvGrpSpPr>
          <p:grpSpPr>
            <a:xfrm>
              <a:off x="440249" y="455173"/>
              <a:ext cx="699940" cy="478601"/>
              <a:chOff x="39723" y="4349021"/>
              <a:chExt cx="1061964" cy="726143"/>
            </a:xfrm>
          </p:grpSpPr>
          <p:grpSp>
            <p:nvGrpSpPr>
              <p:cNvPr id="1305" name="Google Shape;1305;p53"/>
              <p:cNvGrpSpPr/>
              <p:nvPr/>
            </p:nvGrpSpPr>
            <p:grpSpPr>
              <a:xfrm rot="2700000">
                <a:off x="140502" y="4460924"/>
                <a:ext cx="524584" cy="502337"/>
                <a:chOff x="1189791" y="-1767331"/>
                <a:chExt cx="904284" cy="865933"/>
              </a:xfrm>
            </p:grpSpPr>
            <p:sp>
              <p:nvSpPr>
                <p:cNvPr id="1306" name="Google Shape;1306;p5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07" name="Google Shape;1307;p53"/>
                <p:cNvGrpSpPr/>
                <p:nvPr/>
              </p:nvGrpSpPr>
              <p:grpSpPr>
                <a:xfrm>
                  <a:off x="1232795" y="-1740829"/>
                  <a:ext cx="717622" cy="717393"/>
                  <a:chOff x="1483457" y="3953671"/>
                  <a:chExt cx="717622" cy="717393"/>
                </a:xfrm>
              </p:grpSpPr>
              <p:sp>
                <p:nvSpPr>
                  <p:cNvPr id="1308" name="Google Shape;1308;p5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5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5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5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5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313" name="Google Shape;1313;p5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14" name="Google Shape;1314;p53"/>
            <p:cNvGrpSpPr/>
            <p:nvPr/>
          </p:nvGrpSpPr>
          <p:grpSpPr>
            <a:xfrm>
              <a:off x="-63826" y="511661"/>
              <a:ext cx="699940" cy="478601"/>
              <a:chOff x="39723" y="4349021"/>
              <a:chExt cx="1061964" cy="726143"/>
            </a:xfrm>
          </p:grpSpPr>
          <p:grpSp>
            <p:nvGrpSpPr>
              <p:cNvPr id="1315" name="Google Shape;1315;p53"/>
              <p:cNvGrpSpPr/>
              <p:nvPr/>
            </p:nvGrpSpPr>
            <p:grpSpPr>
              <a:xfrm rot="2700000">
                <a:off x="140502" y="4460924"/>
                <a:ext cx="524584" cy="502337"/>
                <a:chOff x="1189791" y="-1767331"/>
                <a:chExt cx="904284" cy="865933"/>
              </a:xfrm>
            </p:grpSpPr>
            <p:sp>
              <p:nvSpPr>
                <p:cNvPr id="1316" name="Google Shape;1316;p5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17" name="Google Shape;1317;p53"/>
                <p:cNvGrpSpPr/>
                <p:nvPr/>
              </p:nvGrpSpPr>
              <p:grpSpPr>
                <a:xfrm>
                  <a:off x="1232795" y="-1740829"/>
                  <a:ext cx="717622" cy="717393"/>
                  <a:chOff x="1483457" y="3953671"/>
                  <a:chExt cx="717622" cy="717393"/>
                </a:xfrm>
              </p:grpSpPr>
              <p:sp>
                <p:nvSpPr>
                  <p:cNvPr id="1318" name="Google Shape;1318;p5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5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5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5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5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323" name="Google Shape;1323;p5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324" name="Google Shape;1324;p53"/>
          <p:cNvGrpSpPr/>
          <p:nvPr/>
        </p:nvGrpSpPr>
        <p:grpSpPr>
          <a:xfrm>
            <a:off x="2659712" y="4275400"/>
            <a:ext cx="4952059" cy="2992224"/>
            <a:chOff x="2659712" y="4275400"/>
            <a:chExt cx="4952059" cy="2992224"/>
          </a:xfrm>
        </p:grpSpPr>
        <p:pic>
          <p:nvPicPr>
            <p:cNvPr id="1325" name="Google Shape;1325;p53"/>
            <p:cNvPicPr preferRelativeResize="0"/>
            <p:nvPr/>
          </p:nvPicPr>
          <p:blipFill rotWithShape="1">
            <a:blip r:embed="rId5">
              <a:alphaModFix/>
            </a:blip>
            <a:srcRect l="16960" t="24718" r="7121" b="26177"/>
            <a:stretch/>
          </p:blipFill>
          <p:spPr>
            <a:xfrm rot="10800000">
              <a:off x="2659712" y="4275400"/>
              <a:ext cx="3549051" cy="2992224"/>
            </a:xfrm>
            <a:prstGeom prst="rect">
              <a:avLst/>
            </a:prstGeom>
            <a:noFill/>
            <a:ln>
              <a:noFill/>
            </a:ln>
          </p:spPr>
        </p:pic>
        <p:grpSp>
          <p:nvGrpSpPr>
            <p:cNvPr id="1326" name="Google Shape;1326;p53"/>
            <p:cNvGrpSpPr/>
            <p:nvPr/>
          </p:nvGrpSpPr>
          <p:grpSpPr>
            <a:xfrm rot="-5400000">
              <a:off x="3258038" y="4413859"/>
              <a:ext cx="906953" cy="1517787"/>
              <a:chOff x="79748" y="2808602"/>
              <a:chExt cx="906953" cy="1517787"/>
            </a:xfrm>
          </p:grpSpPr>
          <p:sp>
            <p:nvSpPr>
              <p:cNvPr id="1327" name="Google Shape;1327;p53"/>
              <p:cNvSpPr/>
              <p:nvPr/>
            </p:nvSpPr>
            <p:spPr>
              <a:xfrm rot="5400000">
                <a:off x="357831" y="282094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588"/>
                    </a:srgbClr>
                  </a:gs>
                  <a:gs pos="22000">
                    <a:srgbClr val="F5F8FF">
                      <a:alpha val="30588"/>
                    </a:srgbClr>
                  </a:gs>
                  <a:gs pos="45000">
                    <a:srgbClr val="FFFFFF">
                      <a:alpha val="30588"/>
                    </a:srgbClr>
                  </a:gs>
                  <a:gs pos="100000">
                    <a:srgbClr val="0C0A9E">
                      <a:alpha val="3058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53"/>
              <p:cNvSpPr/>
              <p:nvPr/>
            </p:nvSpPr>
            <p:spPr>
              <a:xfrm rot="5400000">
                <a:off x="537866" y="3393994"/>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53"/>
              <p:cNvSpPr/>
              <p:nvPr/>
            </p:nvSpPr>
            <p:spPr>
              <a:xfrm rot="5400000">
                <a:off x="67406" y="3278257"/>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588"/>
                    </a:srgbClr>
                  </a:gs>
                  <a:gs pos="22000">
                    <a:srgbClr val="F5F8FF">
                      <a:alpha val="30588"/>
                    </a:srgbClr>
                  </a:gs>
                  <a:gs pos="45000">
                    <a:srgbClr val="FFFFFF">
                      <a:alpha val="30588"/>
                    </a:srgbClr>
                  </a:gs>
                  <a:gs pos="100000">
                    <a:srgbClr val="0C0A9E">
                      <a:alpha val="3058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53"/>
              <p:cNvSpPr/>
              <p:nvPr/>
            </p:nvSpPr>
            <p:spPr>
              <a:xfrm rot="5400000">
                <a:off x="417006" y="375669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31" name="Google Shape;1331;p53"/>
            <p:cNvGrpSpPr/>
            <p:nvPr/>
          </p:nvGrpSpPr>
          <p:grpSpPr>
            <a:xfrm rot="5400000">
              <a:off x="5484569" y="3756062"/>
              <a:ext cx="1421047" cy="2833357"/>
              <a:chOff x="334358" y="2186737"/>
              <a:chExt cx="1421047" cy="2833357"/>
            </a:xfrm>
          </p:grpSpPr>
          <p:sp>
            <p:nvSpPr>
              <p:cNvPr id="1332" name="Google Shape;1332;p53"/>
              <p:cNvSpPr/>
              <p:nvPr/>
            </p:nvSpPr>
            <p:spPr>
              <a:xfrm rot="10800000">
                <a:off x="334358" y="2186737"/>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33" name="Google Shape;1333;p53"/>
              <p:cNvGrpSpPr/>
              <p:nvPr/>
            </p:nvGrpSpPr>
            <p:grpSpPr>
              <a:xfrm rot="5400000">
                <a:off x="1046250" y="3181856"/>
                <a:ext cx="161977" cy="161940"/>
                <a:chOff x="1101075" y="2142375"/>
                <a:chExt cx="439200" cy="439100"/>
              </a:xfrm>
            </p:grpSpPr>
            <p:sp>
              <p:nvSpPr>
                <p:cNvPr id="1334" name="Google Shape;1334;p5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5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36" name="Google Shape;1336;p53"/>
              <p:cNvGrpSpPr/>
              <p:nvPr/>
            </p:nvGrpSpPr>
            <p:grpSpPr>
              <a:xfrm rot="-5400000">
                <a:off x="628029" y="4564272"/>
                <a:ext cx="161977" cy="161940"/>
                <a:chOff x="1101075" y="2142375"/>
                <a:chExt cx="439200" cy="439100"/>
              </a:xfrm>
            </p:grpSpPr>
            <p:sp>
              <p:nvSpPr>
                <p:cNvPr id="1337" name="Google Shape;1337;p5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5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54"/>
          <p:cNvGrpSpPr/>
          <p:nvPr/>
        </p:nvGrpSpPr>
        <p:grpSpPr>
          <a:xfrm>
            <a:off x="-623241" y="3925887"/>
            <a:ext cx="2833357" cy="1517787"/>
            <a:chOff x="-623241" y="3849687"/>
            <a:chExt cx="2833357" cy="1517787"/>
          </a:xfrm>
        </p:grpSpPr>
        <p:grpSp>
          <p:nvGrpSpPr>
            <p:cNvPr id="1341" name="Google Shape;1341;p54"/>
            <p:cNvGrpSpPr/>
            <p:nvPr/>
          </p:nvGrpSpPr>
          <p:grpSpPr>
            <a:xfrm rot="5400000">
              <a:off x="-879113" y="4155104"/>
              <a:ext cx="1517787" cy="906953"/>
              <a:chOff x="-55500" y="4835979"/>
              <a:chExt cx="1517787" cy="906953"/>
            </a:xfrm>
          </p:grpSpPr>
          <p:sp>
            <p:nvSpPr>
              <p:cNvPr id="1342" name="Google Shape;1342;p54"/>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588"/>
                    </a:srgbClr>
                  </a:gs>
                  <a:gs pos="22000">
                    <a:srgbClr val="F5F8FF">
                      <a:alpha val="30588"/>
                    </a:srgbClr>
                  </a:gs>
                  <a:gs pos="45000">
                    <a:srgbClr val="FFFFFF">
                      <a:alpha val="30588"/>
                    </a:srgbClr>
                  </a:gs>
                  <a:gs pos="100000">
                    <a:srgbClr val="0C0A9E">
                      <a:alpha val="3058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54"/>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54"/>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588"/>
                    </a:srgbClr>
                  </a:gs>
                  <a:gs pos="22000">
                    <a:srgbClr val="F5F8FF">
                      <a:alpha val="30588"/>
                    </a:srgbClr>
                  </a:gs>
                  <a:gs pos="45000">
                    <a:srgbClr val="FFFFFF">
                      <a:alpha val="30588"/>
                    </a:srgbClr>
                  </a:gs>
                  <a:gs pos="100000">
                    <a:srgbClr val="0C0A9E">
                      <a:alpha val="3058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54"/>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46" name="Google Shape;1346;p54"/>
            <p:cNvGrpSpPr/>
            <p:nvPr/>
          </p:nvGrpSpPr>
          <p:grpSpPr>
            <a:xfrm>
              <a:off x="-623241" y="3946425"/>
              <a:ext cx="2833357" cy="1421047"/>
              <a:chOff x="-677366" y="4067275"/>
              <a:chExt cx="2833357" cy="1421047"/>
            </a:xfrm>
          </p:grpSpPr>
          <p:sp>
            <p:nvSpPr>
              <p:cNvPr id="1347" name="Google Shape;1347;p54"/>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48" name="Google Shape;1348;p54"/>
              <p:cNvGrpSpPr/>
              <p:nvPr/>
            </p:nvGrpSpPr>
            <p:grpSpPr>
              <a:xfrm>
                <a:off x="317735" y="4614472"/>
                <a:ext cx="161977" cy="161940"/>
                <a:chOff x="1101075" y="2142375"/>
                <a:chExt cx="439200" cy="439100"/>
              </a:xfrm>
            </p:grpSpPr>
            <p:sp>
              <p:nvSpPr>
                <p:cNvPr id="1349" name="Google Shape;1349;p5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5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1" name="Google Shape;1351;p54"/>
              <p:cNvGrpSpPr/>
              <p:nvPr/>
            </p:nvGrpSpPr>
            <p:grpSpPr>
              <a:xfrm rot="10800000">
                <a:off x="1700151" y="5032693"/>
                <a:ext cx="161977" cy="161940"/>
                <a:chOff x="1101075" y="2142375"/>
                <a:chExt cx="439200" cy="439100"/>
              </a:xfrm>
            </p:grpSpPr>
            <p:sp>
              <p:nvSpPr>
                <p:cNvPr id="1352" name="Google Shape;1352;p5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5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354" name="Google Shape;1354;p54"/>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5" name="Google Shape;1355;p54"/>
          <p:cNvGrpSpPr/>
          <p:nvPr/>
        </p:nvGrpSpPr>
        <p:grpSpPr>
          <a:xfrm>
            <a:off x="6323926" y="-1678249"/>
            <a:ext cx="4189198" cy="3065874"/>
            <a:chOff x="6171526" y="-1678249"/>
            <a:chExt cx="4189198" cy="3065874"/>
          </a:xfrm>
        </p:grpSpPr>
        <p:sp>
          <p:nvSpPr>
            <p:cNvPr id="1356" name="Google Shape;1356;p54"/>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57" name="Google Shape;1357;p54"/>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54"/>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59" name="Google Shape;1359;p54"/>
            <p:cNvGrpSpPr/>
            <p:nvPr/>
          </p:nvGrpSpPr>
          <p:grpSpPr>
            <a:xfrm rot="-2700000">
              <a:off x="8302147" y="61289"/>
              <a:ext cx="582044" cy="582419"/>
              <a:chOff x="959750" y="3039275"/>
              <a:chExt cx="582050" cy="582425"/>
            </a:xfrm>
          </p:grpSpPr>
          <p:sp>
            <p:nvSpPr>
              <p:cNvPr id="1360" name="Google Shape;1360;p5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5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5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5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5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5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5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67" name="Google Shape;1367;p54"/>
            <p:cNvGrpSpPr/>
            <p:nvPr/>
          </p:nvGrpSpPr>
          <p:grpSpPr>
            <a:xfrm rot="-2700000">
              <a:off x="8551447" y="61289"/>
              <a:ext cx="582044" cy="582419"/>
              <a:chOff x="959750" y="3039275"/>
              <a:chExt cx="582050" cy="582425"/>
            </a:xfrm>
          </p:grpSpPr>
          <p:sp>
            <p:nvSpPr>
              <p:cNvPr id="1368" name="Google Shape;1368;p5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5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5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5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5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5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5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375" name="Google Shape;1375;p54"/>
          <p:cNvGrpSpPr/>
          <p:nvPr/>
        </p:nvGrpSpPr>
        <p:grpSpPr>
          <a:xfrm rot="2700000">
            <a:off x="8945322" y="2352177"/>
            <a:ext cx="439196" cy="439096"/>
            <a:chOff x="1101075" y="2142375"/>
            <a:chExt cx="439200" cy="439100"/>
          </a:xfrm>
        </p:grpSpPr>
        <p:sp>
          <p:nvSpPr>
            <p:cNvPr id="1376" name="Google Shape;1376;p5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5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4"/>
        <p:cNvGrpSpPr/>
        <p:nvPr/>
      </p:nvGrpSpPr>
      <p:grpSpPr>
        <a:xfrm>
          <a:off x="0" y="0"/>
          <a:ext cx="0" cy="0"/>
          <a:chOff x="0" y="0"/>
          <a:chExt cx="0" cy="0"/>
        </a:xfrm>
      </p:grpSpPr>
      <p:sp>
        <p:nvSpPr>
          <p:cNvPr id="135" name="Google Shape;135;p28"/>
          <p:cNvSpPr txBox="1">
            <a:spLocks noGrp="1"/>
          </p:cNvSpPr>
          <p:nvPr>
            <p:ph type="title"/>
          </p:nvPr>
        </p:nvSpPr>
        <p:spPr>
          <a:xfrm>
            <a:off x="720000" y="2079325"/>
            <a:ext cx="55980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36" name="Google Shape;136;p28"/>
          <p:cNvSpPr txBox="1">
            <a:spLocks noGrp="1"/>
          </p:cNvSpPr>
          <p:nvPr>
            <p:ph type="title" idx="2"/>
          </p:nvPr>
        </p:nvSpPr>
        <p:spPr>
          <a:xfrm>
            <a:off x="720000" y="1025725"/>
            <a:ext cx="1702500" cy="9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200">
                <a:latin typeface="Poppins"/>
                <a:ea typeface="Poppins"/>
                <a:cs typeface="Poppins"/>
                <a:sym typeface="Poppins"/>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37" name="Google Shape;137;p28"/>
          <p:cNvSpPr txBox="1">
            <a:spLocks noGrp="1"/>
          </p:cNvSpPr>
          <p:nvPr>
            <p:ph type="subTitle" idx="1"/>
          </p:nvPr>
        </p:nvSpPr>
        <p:spPr>
          <a:xfrm>
            <a:off x="720000" y="3252375"/>
            <a:ext cx="5598000" cy="45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138" name="Google Shape;138;p28"/>
          <p:cNvGrpSpPr/>
          <p:nvPr/>
        </p:nvGrpSpPr>
        <p:grpSpPr>
          <a:xfrm>
            <a:off x="-539205" y="-1717975"/>
            <a:ext cx="4397193" cy="4171657"/>
            <a:chOff x="-494405" y="-1584825"/>
            <a:chExt cx="4397193" cy="4171657"/>
          </a:xfrm>
        </p:grpSpPr>
        <p:grpSp>
          <p:nvGrpSpPr>
            <p:cNvPr id="139" name="Google Shape;139;p28"/>
            <p:cNvGrpSpPr/>
            <p:nvPr/>
          </p:nvGrpSpPr>
          <p:grpSpPr>
            <a:xfrm>
              <a:off x="-494405" y="-252396"/>
              <a:ext cx="1741563" cy="1288563"/>
              <a:chOff x="-494405" y="-252396"/>
              <a:chExt cx="1741563" cy="1288563"/>
            </a:xfrm>
          </p:grpSpPr>
          <p:sp>
            <p:nvSpPr>
              <p:cNvPr id="140" name="Google Shape;140;p28"/>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28"/>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2" name="Google Shape;142;p28"/>
            <p:cNvGrpSpPr/>
            <p:nvPr/>
          </p:nvGrpSpPr>
          <p:grpSpPr>
            <a:xfrm>
              <a:off x="245875" y="-51824"/>
              <a:ext cx="208200" cy="1824700"/>
              <a:chOff x="1040050" y="3812126"/>
              <a:chExt cx="208200" cy="1824700"/>
            </a:xfrm>
          </p:grpSpPr>
          <p:sp>
            <p:nvSpPr>
              <p:cNvPr id="143" name="Google Shape;143;p28"/>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274"/>
                    </a:srgbClr>
                  </a:gs>
                  <a:gs pos="100000">
                    <a:srgbClr val="FFFFFF">
                      <a:alpha val="46274"/>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28"/>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5" name="Google Shape;145;p28"/>
            <p:cNvGrpSpPr/>
            <p:nvPr/>
          </p:nvGrpSpPr>
          <p:grpSpPr>
            <a:xfrm>
              <a:off x="441574" y="-36652"/>
              <a:ext cx="699940" cy="478601"/>
              <a:chOff x="39723" y="4349021"/>
              <a:chExt cx="1061964" cy="726143"/>
            </a:xfrm>
          </p:grpSpPr>
          <p:grpSp>
            <p:nvGrpSpPr>
              <p:cNvPr id="146" name="Google Shape;146;p28"/>
              <p:cNvGrpSpPr/>
              <p:nvPr/>
            </p:nvGrpSpPr>
            <p:grpSpPr>
              <a:xfrm rot="2700000">
                <a:off x="140502" y="4460924"/>
                <a:ext cx="524584" cy="502337"/>
                <a:chOff x="1189791" y="-1767331"/>
                <a:chExt cx="904284" cy="865933"/>
              </a:xfrm>
            </p:grpSpPr>
            <p:sp>
              <p:nvSpPr>
                <p:cNvPr id="147" name="Google Shape;147;p28"/>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8" name="Google Shape;148;p28"/>
                <p:cNvGrpSpPr/>
                <p:nvPr/>
              </p:nvGrpSpPr>
              <p:grpSpPr>
                <a:xfrm>
                  <a:off x="1232795" y="-1740829"/>
                  <a:ext cx="717622" cy="717393"/>
                  <a:chOff x="1483457" y="3953671"/>
                  <a:chExt cx="717622" cy="717393"/>
                </a:xfrm>
              </p:grpSpPr>
              <p:sp>
                <p:nvSpPr>
                  <p:cNvPr id="149" name="Google Shape;149;p28"/>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28"/>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28"/>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8"/>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8"/>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54" name="Google Shape;154;p28"/>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5" name="Google Shape;155;p28"/>
            <p:cNvGrpSpPr/>
            <p:nvPr/>
          </p:nvGrpSpPr>
          <p:grpSpPr>
            <a:xfrm>
              <a:off x="955673" y="11"/>
              <a:ext cx="592576" cy="405260"/>
              <a:chOff x="39723" y="4349021"/>
              <a:chExt cx="1061964" cy="726143"/>
            </a:xfrm>
          </p:grpSpPr>
          <p:grpSp>
            <p:nvGrpSpPr>
              <p:cNvPr id="156" name="Google Shape;156;p28"/>
              <p:cNvGrpSpPr/>
              <p:nvPr/>
            </p:nvGrpSpPr>
            <p:grpSpPr>
              <a:xfrm rot="2700000">
                <a:off x="140502" y="4460924"/>
                <a:ext cx="524584" cy="502337"/>
                <a:chOff x="1189791" y="-1767331"/>
                <a:chExt cx="904284" cy="865933"/>
              </a:xfrm>
            </p:grpSpPr>
            <p:sp>
              <p:nvSpPr>
                <p:cNvPr id="157" name="Google Shape;157;p28"/>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8" name="Google Shape;158;p28"/>
                <p:cNvGrpSpPr/>
                <p:nvPr/>
              </p:nvGrpSpPr>
              <p:grpSpPr>
                <a:xfrm>
                  <a:off x="1232795" y="-1740829"/>
                  <a:ext cx="717622" cy="717393"/>
                  <a:chOff x="1483457" y="3953671"/>
                  <a:chExt cx="717622" cy="717393"/>
                </a:xfrm>
              </p:grpSpPr>
              <p:sp>
                <p:nvSpPr>
                  <p:cNvPr id="159" name="Google Shape;159;p28"/>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28"/>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8"/>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8"/>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8"/>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64" name="Google Shape;164;p28"/>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5" name="Google Shape;165;p28"/>
            <p:cNvGrpSpPr/>
            <p:nvPr/>
          </p:nvGrpSpPr>
          <p:grpSpPr>
            <a:xfrm>
              <a:off x="-1" y="621223"/>
              <a:ext cx="699940" cy="478601"/>
              <a:chOff x="39723" y="4349021"/>
              <a:chExt cx="1061964" cy="726143"/>
            </a:xfrm>
          </p:grpSpPr>
          <p:grpSp>
            <p:nvGrpSpPr>
              <p:cNvPr id="166" name="Google Shape;166;p28"/>
              <p:cNvGrpSpPr/>
              <p:nvPr/>
            </p:nvGrpSpPr>
            <p:grpSpPr>
              <a:xfrm rot="2700000">
                <a:off x="140502" y="4460924"/>
                <a:ext cx="524584" cy="502337"/>
                <a:chOff x="1189791" y="-1767331"/>
                <a:chExt cx="904284" cy="865933"/>
              </a:xfrm>
            </p:grpSpPr>
            <p:sp>
              <p:nvSpPr>
                <p:cNvPr id="167" name="Google Shape;167;p28"/>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8" name="Google Shape;168;p28"/>
                <p:cNvGrpSpPr/>
                <p:nvPr/>
              </p:nvGrpSpPr>
              <p:grpSpPr>
                <a:xfrm>
                  <a:off x="1232795" y="-1740829"/>
                  <a:ext cx="717622" cy="717393"/>
                  <a:chOff x="1483457" y="3953671"/>
                  <a:chExt cx="717622" cy="717393"/>
                </a:xfrm>
              </p:grpSpPr>
              <p:sp>
                <p:nvSpPr>
                  <p:cNvPr id="169" name="Google Shape;169;p28"/>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8"/>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8"/>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8"/>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8"/>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74" name="Google Shape;174;p28"/>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5" name="Google Shape;175;p28"/>
            <p:cNvGrpSpPr/>
            <p:nvPr/>
          </p:nvGrpSpPr>
          <p:grpSpPr>
            <a:xfrm rot="-8100000">
              <a:off x="540898" y="-1172741"/>
              <a:ext cx="2552124" cy="3347490"/>
              <a:chOff x="2976325" y="908175"/>
              <a:chExt cx="4028179" cy="5283555"/>
            </a:xfrm>
          </p:grpSpPr>
          <p:sp>
            <p:nvSpPr>
              <p:cNvPr id="176" name="Google Shape;176;p28"/>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8"/>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8"/>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55"/>
          <p:cNvGrpSpPr/>
          <p:nvPr/>
        </p:nvGrpSpPr>
        <p:grpSpPr>
          <a:xfrm>
            <a:off x="8332550" y="-7"/>
            <a:ext cx="2386151" cy="3293872"/>
            <a:chOff x="8256352" y="-7"/>
            <a:chExt cx="2386151" cy="3293872"/>
          </a:xfrm>
        </p:grpSpPr>
        <p:pic>
          <p:nvPicPr>
            <p:cNvPr id="1380" name="Google Shape;1380;p55"/>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55"/>
            <p:cNvGrpSpPr/>
            <p:nvPr/>
          </p:nvGrpSpPr>
          <p:grpSpPr>
            <a:xfrm rot="10800000">
              <a:off x="8452443" y="-7"/>
              <a:ext cx="325155" cy="1788670"/>
              <a:chOff x="8869019" y="-622132"/>
              <a:chExt cx="325155" cy="1788670"/>
            </a:xfrm>
          </p:grpSpPr>
          <p:sp>
            <p:nvSpPr>
              <p:cNvPr id="1382" name="Google Shape;1382;p55"/>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83" name="Google Shape;1383;p55"/>
              <p:cNvGrpSpPr/>
              <p:nvPr/>
            </p:nvGrpSpPr>
            <p:grpSpPr>
              <a:xfrm rot="1800062">
                <a:off x="9035610" y="1007995"/>
                <a:ext cx="134040" cy="134009"/>
                <a:chOff x="1101075" y="2142375"/>
                <a:chExt cx="439200" cy="439100"/>
              </a:xfrm>
            </p:grpSpPr>
            <p:sp>
              <p:nvSpPr>
                <p:cNvPr id="1384" name="Google Shape;1384;p5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000"/>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5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nvGrpSpPr>
          <p:cNvPr id="1386" name="Google Shape;1386;p55"/>
          <p:cNvGrpSpPr/>
          <p:nvPr/>
        </p:nvGrpSpPr>
        <p:grpSpPr>
          <a:xfrm>
            <a:off x="-213525" y="171225"/>
            <a:ext cx="439200" cy="439100"/>
            <a:chOff x="1101075" y="2142375"/>
            <a:chExt cx="439200" cy="439100"/>
          </a:xfrm>
        </p:grpSpPr>
        <p:sp>
          <p:nvSpPr>
            <p:cNvPr id="1387" name="Google Shape;1387;p5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5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89" name="Google Shape;1389;p55"/>
          <p:cNvGrpSpPr/>
          <p:nvPr/>
        </p:nvGrpSpPr>
        <p:grpSpPr>
          <a:xfrm>
            <a:off x="-1262974" y="3161327"/>
            <a:ext cx="4822591" cy="2934500"/>
            <a:chOff x="-1186774" y="3161328"/>
            <a:chExt cx="4822591" cy="2934500"/>
          </a:xfrm>
        </p:grpSpPr>
        <p:pic>
          <p:nvPicPr>
            <p:cNvPr id="1390" name="Google Shape;1390;p55"/>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55"/>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92" name="Google Shape;1392;p55"/>
            <p:cNvGrpSpPr/>
            <p:nvPr/>
          </p:nvGrpSpPr>
          <p:grpSpPr>
            <a:xfrm>
              <a:off x="58899" y="4608583"/>
              <a:ext cx="604346" cy="657081"/>
              <a:chOff x="58899" y="4608583"/>
              <a:chExt cx="604346" cy="657081"/>
            </a:xfrm>
          </p:grpSpPr>
          <p:grpSp>
            <p:nvGrpSpPr>
              <p:cNvPr id="1393" name="Google Shape;1393;p55"/>
              <p:cNvGrpSpPr/>
              <p:nvPr/>
            </p:nvGrpSpPr>
            <p:grpSpPr>
              <a:xfrm rot="10800000">
                <a:off x="58899" y="4608583"/>
                <a:ext cx="328346" cy="328531"/>
                <a:chOff x="3678700" y="407275"/>
                <a:chExt cx="708100" cy="708500"/>
              </a:xfrm>
            </p:grpSpPr>
            <p:sp>
              <p:nvSpPr>
                <p:cNvPr id="1394" name="Google Shape;1394;p55"/>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55"/>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55"/>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55"/>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55"/>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55"/>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55"/>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01" name="Google Shape;1401;p55"/>
              <p:cNvGrpSpPr/>
              <p:nvPr/>
            </p:nvGrpSpPr>
            <p:grpSpPr>
              <a:xfrm rot="10800000">
                <a:off x="334899" y="4608583"/>
                <a:ext cx="328346" cy="328531"/>
                <a:chOff x="3678700" y="407275"/>
                <a:chExt cx="708100" cy="708500"/>
              </a:xfrm>
            </p:grpSpPr>
            <p:sp>
              <p:nvSpPr>
                <p:cNvPr id="1402" name="Google Shape;1402;p55"/>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3" name="Google Shape;1403;p55"/>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4" name="Google Shape;1404;p55"/>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p55"/>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p55"/>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55"/>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55"/>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09" name="Google Shape;1409;p55"/>
              <p:cNvGrpSpPr/>
              <p:nvPr/>
            </p:nvGrpSpPr>
            <p:grpSpPr>
              <a:xfrm rot="10800000">
                <a:off x="282574" y="4937133"/>
                <a:ext cx="328346" cy="328531"/>
                <a:chOff x="3678700" y="407275"/>
                <a:chExt cx="708100" cy="708500"/>
              </a:xfrm>
            </p:grpSpPr>
            <p:sp>
              <p:nvSpPr>
                <p:cNvPr id="1410" name="Google Shape;1410;p55"/>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55"/>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55"/>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55"/>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55"/>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55"/>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55"/>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417" name="Google Shape;1417;p55"/>
            <p:cNvGrpSpPr/>
            <p:nvPr/>
          </p:nvGrpSpPr>
          <p:grpSpPr>
            <a:xfrm>
              <a:off x="-923150" y="4796551"/>
              <a:ext cx="4558967" cy="134100"/>
              <a:chOff x="796100" y="3019701"/>
              <a:chExt cx="4558967" cy="134100"/>
            </a:xfrm>
          </p:grpSpPr>
          <p:sp>
            <p:nvSpPr>
              <p:cNvPr id="1418" name="Google Shape;1418;p55"/>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19" name="Google Shape;1419;p55"/>
              <p:cNvCxnSpPr/>
              <p:nvPr/>
            </p:nvCxnSpPr>
            <p:spPr>
              <a:xfrm>
                <a:off x="796100" y="3086750"/>
                <a:ext cx="4462800" cy="0"/>
              </a:xfrm>
              <a:prstGeom prst="straightConnector1">
                <a:avLst/>
              </a:prstGeom>
              <a:noFill/>
              <a:ln w="9525" cap="flat" cmpd="sng">
                <a:solidFill>
                  <a:schemeClr val="lt1"/>
                </a:solidFill>
                <a:prstDash val="solid"/>
                <a:round/>
                <a:headEnd type="none" w="sm" len="sm"/>
                <a:tailEnd type="none" w="sm" len="sm"/>
              </a:ln>
            </p:spPr>
          </p:cxnSp>
          <p:sp>
            <p:nvSpPr>
              <p:cNvPr id="1420" name="Google Shape;1420;p55"/>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81" name="Google Shape;181;p31"/>
          <p:cNvSpPr txBox="1">
            <a:spLocks noGrp="1"/>
          </p:cNvSpPr>
          <p:nvPr>
            <p:ph type="subTitle" idx="1"/>
          </p:nvPr>
        </p:nvSpPr>
        <p:spPr>
          <a:xfrm>
            <a:off x="4999903" y="2372500"/>
            <a:ext cx="2340300" cy="1320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2" name="Google Shape;182;p31"/>
          <p:cNvSpPr txBox="1">
            <a:spLocks noGrp="1"/>
          </p:cNvSpPr>
          <p:nvPr>
            <p:ph type="subTitle" idx="2"/>
          </p:nvPr>
        </p:nvSpPr>
        <p:spPr>
          <a:xfrm>
            <a:off x="1803800" y="2372500"/>
            <a:ext cx="2340300" cy="1320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3" name="Google Shape;183;p31"/>
          <p:cNvSpPr txBox="1">
            <a:spLocks noGrp="1"/>
          </p:cNvSpPr>
          <p:nvPr>
            <p:ph type="subTitle" idx="3"/>
          </p:nvPr>
        </p:nvSpPr>
        <p:spPr>
          <a:xfrm>
            <a:off x="4999908" y="2048488"/>
            <a:ext cx="23403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84" name="Google Shape;184;p31"/>
          <p:cNvSpPr txBox="1">
            <a:spLocks noGrp="1"/>
          </p:cNvSpPr>
          <p:nvPr>
            <p:ph type="subTitle" idx="4"/>
          </p:nvPr>
        </p:nvSpPr>
        <p:spPr>
          <a:xfrm>
            <a:off x="1803800" y="2048488"/>
            <a:ext cx="23403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85" name="Google Shape;185;p31"/>
          <p:cNvGrpSpPr/>
          <p:nvPr/>
        </p:nvGrpSpPr>
        <p:grpSpPr>
          <a:xfrm>
            <a:off x="7579113" y="-890400"/>
            <a:ext cx="2898275" cy="3032950"/>
            <a:chOff x="7198113" y="-890400"/>
            <a:chExt cx="2898275" cy="3032950"/>
          </a:xfrm>
        </p:grpSpPr>
        <p:pic>
          <p:nvPicPr>
            <p:cNvPr id="186" name="Google Shape;186;p31"/>
            <p:cNvPicPr preferRelativeResize="0"/>
            <p:nvPr/>
          </p:nvPicPr>
          <p:blipFill rotWithShape="1">
            <a:blip r:embed="rId2">
              <a:alphaModFix/>
            </a:blip>
            <a:srcRect l="16960" t="24718" r="7121" b="26177"/>
            <a:stretch/>
          </p:blipFill>
          <p:spPr>
            <a:xfrm rot="-5400000">
              <a:off x="7130775" y="-823062"/>
              <a:ext cx="3032950" cy="2898275"/>
            </a:xfrm>
            <a:prstGeom prst="rect">
              <a:avLst/>
            </a:prstGeom>
            <a:noFill/>
            <a:ln>
              <a:noFill/>
            </a:ln>
          </p:spPr>
        </p:pic>
        <p:grpSp>
          <p:nvGrpSpPr>
            <p:cNvPr id="187" name="Google Shape;187;p31"/>
            <p:cNvGrpSpPr/>
            <p:nvPr/>
          </p:nvGrpSpPr>
          <p:grpSpPr>
            <a:xfrm>
              <a:off x="8319318" y="-249682"/>
              <a:ext cx="1460040" cy="1171886"/>
              <a:chOff x="7945225" y="4302000"/>
              <a:chExt cx="904666" cy="726121"/>
            </a:xfrm>
          </p:grpSpPr>
          <p:sp>
            <p:nvSpPr>
              <p:cNvPr id="188" name="Google Shape;188;p31"/>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31"/>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31"/>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91" name="Google Shape;191;p31"/>
          <p:cNvGrpSpPr/>
          <p:nvPr/>
        </p:nvGrpSpPr>
        <p:grpSpPr>
          <a:xfrm>
            <a:off x="-613920" y="3693607"/>
            <a:ext cx="2048058" cy="2238804"/>
            <a:chOff x="-461520" y="3617407"/>
            <a:chExt cx="2048058" cy="2238804"/>
          </a:xfrm>
        </p:grpSpPr>
        <p:grpSp>
          <p:nvGrpSpPr>
            <p:cNvPr id="192" name="Google Shape;192;p31"/>
            <p:cNvGrpSpPr/>
            <p:nvPr/>
          </p:nvGrpSpPr>
          <p:grpSpPr>
            <a:xfrm>
              <a:off x="-461520" y="3617407"/>
              <a:ext cx="1916534" cy="2238804"/>
              <a:chOff x="-461520" y="3617407"/>
              <a:chExt cx="1916534" cy="2238804"/>
            </a:xfrm>
          </p:grpSpPr>
          <p:grpSp>
            <p:nvGrpSpPr>
              <p:cNvPr id="193" name="Google Shape;193;p31"/>
              <p:cNvGrpSpPr/>
              <p:nvPr/>
            </p:nvGrpSpPr>
            <p:grpSpPr>
              <a:xfrm flipH="1">
                <a:off x="-461520" y="4010132"/>
                <a:ext cx="1916534" cy="1538287"/>
                <a:chOff x="7945225" y="4302000"/>
                <a:chExt cx="904666" cy="726121"/>
              </a:xfrm>
            </p:grpSpPr>
            <p:sp>
              <p:nvSpPr>
                <p:cNvPr id="194" name="Google Shape;194;p31"/>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31"/>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31"/>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7" name="Google Shape;197;p31"/>
              <p:cNvGrpSpPr/>
              <p:nvPr/>
            </p:nvGrpSpPr>
            <p:grpSpPr>
              <a:xfrm>
                <a:off x="-309885" y="3617407"/>
                <a:ext cx="1448823" cy="2238804"/>
                <a:chOff x="-309885" y="3617407"/>
                <a:chExt cx="1448823" cy="2238804"/>
              </a:xfrm>
            </p:grpSpPr>
            <p:grpSp>
              <p:nvGrpSpPr>
                <p:cNvPr id="198" name="Google Shape;198;p31"/>
                <p:cNvGrpSpPr/>
                <p:nvPr/>
              </p:nvGrpSpPr>
              <p:grpSpPr>
                <a:xfrm>
                  <a:off x="-277007" y="3870159"/>
                  <a:ext cx="981772" cy="1986052"/>
                  <a:chOff x="-293545" y="3454371"/>
                  <a:chExt cx="981772" cy="1986052"/>
                </a:xfrm>
              </p:grpSpPr>
              <p:sp>
                <p:nvSpPr>
                  <p:cNvPr id="199" name="Google Shape;199;p31"/>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31"/>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1" name="Google Shape;201;p31"/>
                <p:cNvGrpSpPr/>
                <p:nvPr/>
              </p:nvGrpSpPr>
              <p:grpSpPr>
                <a:xfrm>
                  <a:off x="363249" y="4906873"/>
                  <a:ext cx="699940" cy="478601"/>
                  <a:chOff x="39723" y="4349021"/>
                  <a:chExt cx="1061964" cy="726143"/>
                </a:xfrm>
              </p:grpSpPr>
              <p:grpSp>
                <p:nvGrpSpPr>
                  <p:cNvPr id="202" name="Google Shape;202;p31"/>
                  <p:cNvGrpSpPr/>
                  <p:nvPr/>
                </p:nvGrpSpPr>
                <p:grpSpPr>
                  <a:xfrm rot="2700000">
                    <a:off x="140502" y="4460924"/>
                    <a:ext cx="524584" cy="502337"/>
                    <a:chOff x="1189791" y="-1767331"/>
                    <a:chExt cx="904284" cy="865933"/>
                  </a:xfrm>
                </p:grpSpPr>
                <p:sp>
                  <p:nvSpPr>
                    <p:cNvPr id="203" name="Google Shape;203;p31"/>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4" name="Google Shape;204;p31"/>
                    <p:cNvGrpSpPr/>
                    <p:nvPr/>
                  </p:nvGrpSpPr>
                  <p:grpSpPr>
                    <a:xfrm>
                      <a:off x="1232795" y="-1740829"/>
                      <a:ext cx="717622" cy="717393"/>
                      <a:chOff x="1483457" y="3953671"/>
                      <a:chExt cx="717622" cy="717393"/>
                    </a:xfrm>
                  </p:grpSpPr>
                  <p:sp>
                    <p:nvSpPr>
                      <p:cNvPr id="205" name="Google Shape;205;p3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3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3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3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3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10" name="Google Shape;210;p31"/>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1" name="Google Shape;211;p31"/>
                <p:cNvGrpSpPr/>
                <p:nvPr/>
              </p:nvGrpSpPr>
              <p:grpSpPr>
                <a:xfrm rot="-5400000">
                  <a:off x="-461872" y="3769395"/>
                  <a:ext cx="1351491" cy="1047516"/>
                  <a:chOff x="-2460210" y="2758494"/>
                  <a:chExt cx="1351491" cy="1047516"/>
                </a:xfrm>
              </p:grpSpPr>
              <p:sp>
                <p:nvSpPr>
                  <p:cNvPr id="212" name="Google Shape;212;p31"/>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274"/>
                        </a:srgbClr>
                      </a:gs>
                      <a:gs pos="100000">
                        <a:srgbClr val="FFFFFF">
                          <a:alpha val="46274"/>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31"/>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274"/>
                        </a:srgbClr>
                      </a:gs>
                      <a:gs pos="100000">
                        <a:srgbClr val="FFFFFF">
                          <a:alpha val="46274"/>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31"/>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274"/>
                        </a:srgbClr>
                      </a:gs>
                      <a:gs pos="100000">
                        <a:srgbClr val="FFFFFF">
                          <a:alpha val="46274"/>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31"/>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274"/>
                        </a:srgbClr>
                      </a:gs>
                      <a:gs pos="100000">
                        <a:srgbClr val="FFFFFF">
                          <a:alpha val="46274"/>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6" name="Google Shape;216;p31"/>
                <p:cNvGrpSpPr/>
                <p:nvPr/>
              </p:nvGrpSpPr>
              <p:grpSpPr>
                <a:xfrm>
                  <a:off x="438999" y="4567398"/>
                  <a:ext cx="699940" cy="478601"/>
                  <a:chOff x="39723" y="4349021"/>
                  <a:chExt cx="1061964" cy="726143"/>
                </a:xfrm>
              </p:grpSpPr>
              <p:grpSp>
                <p:nvGrpSpPr>
                  <p:cNvPr id="217" name="Google Shape;217;p31"/>
                  <p:cNvGrpSpPr/>
                  <p:nvPr/>
                </p:nvGrpSpPr>
                <p:grpSpPr>
                  <a:xfrm rot="2700000">
                    <a:off x="140502" y="4460924"/>
                    <a:ext cx="524584" cy="502337"/>
                    <a:chOff x="1189791" y="-1767331"/>
                    <a:chExt cx="904284" cy="865933"/>
                  </a:xfrm>
                </p:grpSpPr>
                <p:sp>
                  <p:nvSpPr>
                    <p:cNvPr id="218" name="Google Shape;218;p31"/>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9" name="Google Shape;219;p31"/>
                    <p:cNvGrpSpPr/>
                    <p:nvPr/>
                  </p:nvGrpSpPr>
                  <p:grpSpPr>
                    <a:xfrm>
                      <a:off x="1232795" y="-1740829"/>
                      <a:ext cx="717622" cy="717393"/>
                      <a:chOff x="1483457" y="3953671"/>
                      <a:chExt cx="717622" cy="717393"/>
                    </a:xfrm>
                  </p:grpSpPr>
                  <p:sp>
                    <p:nvSpPr>
                      <p:cNvPr id="220" name="Google Shape;220;p3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3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3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3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25" name="Google Shape;225;p31"/>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6" name="Google Shape;226;p31"/>
                <p:cNvGrpSpPr/>
                <p:nvPr/>
              </p:nvGrpSpPr>
              <p:grpSpPr>
                <a:xfrm>
                  <a:off x="-65076" y="4623886"/>
                  <a:ext cx="699940" cy="478601"/>
                  <a:chOff x="39723" y="4349021"/>
                  <a:chExt cx="1061964" cy="726143"/>
                </a:xfrm>
              </p:grpSpPr>
              <p:grpSp>
                <p:nvGrpSpPr>
                  <p:cNvPr id="227" name="Google Shape;227;p31"/>
                  <p:cNvGrpSpPr/>
                  <p:nvPr/>
                </p:nvGrpSpPr>
                <p:grpSpPr>
                  <a:xfrm rot="2700000">
                    <a:off x="140502" y="4460924"/>
                    <a:ext cx="524584" cy="502337"/>
                    <a:chOff x="1189791" y="-1767331"/>
                    <a:chExt cx="904284" cy="865933"/>
                  </a:xfrm>
                </p:grpSpPr>
                <p:sp>
                  <p:nvSpPr>
                    <p:cNvPr id="228" name="Google Shape;228;p31"/>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9" name="Google Shape;229;p31"/>
                    <p:cNvGrpSpPr/>
                    <p:nvPr/>
                  </p:nvGrpSpPr>
                  <p:grpSpPr>
                    <a:xfrm>
                      <a:off x="1232795" y="-1740829"/>
                      <a:ext cx="717622" cy="717393"/>
                      <a:chOff x="1483457" y="3953671"/>
                      <a:chExt cx="717622" cy="717393"/>
                    </a:xfrm>
                  </p:grpSpPr>
                  <p:sp>
                    <p:nvSpPr>
                      <p:cNvPr id="230" name="Google Shape;230;p3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3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3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3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3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35" name="Google Shape;235;p31"/>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nvGrpSpPr>
            <p:cNvPr id="236" name="Google Shape;236;p31"/>
            <p:cNvGrpSpPr/>
            <p:nvPr/>
          </p:nvGrpSpPr>
          <p:grpSpPr>
            <a:xfrm rot="5400000">
              <a:off x="1147388" y="4839000"/>
              <a:ext cx="439200" cy="439100"/>
              <a:chOff x="1101075" y="2142375"/>
              <a:chExt cx="439200" cy="439100"/>
            </a:xfrm>
          </p:grpSpPr>
          <p:sp>
            <p:nvSpPr>
              <p:cNvPr id="237" name="Google Shape;23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39" name="Google Shape;239;p31"/>
          <p:cNvGrpSpPr/>
          <p:nvPr/>
        </p:nvGrpSpPr>
        <p:grpSpPr>
          <a:xfrm>
            <a:off x="-2352525" y="-402068"/>
            <a:ext cx="5307515" cy="2438356"/>
            <a:chOff x="-2276325" y="-249668"/>
            <a:chExt cx="5307515" cy="2438356"/>
          </a:xfrm>
        </p:grpSpPr>
        <p:grpSp>
          <p:nvGrpSpPr>
            <p:cNvPr id="240" name="Google Shape;240;p31"/>
            <p:cNvGrpSpPr/>
            <p:nvPr/>
          </p:nvGrpSpPr>
          <p:grpSpPr>
            <a:xfrm rot="10800000">
              <a:off x="-1297787" y="-249668"/>
              <a:ext cx="2601921" cy="2438356"/>
              <a:chOff x="7340129" y="2866613"/>
              <a:chExt cx="2439225" cy="2438356"/>
            </a:xfrm>
          </p:grpSpPr>
          <p:sp>
            <p:nvSpPr>
              <p:cNvPr id="241" name="Google Shape;241;p31"/>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31"/>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3" name="Google Shape;243;p31"/>
            <p:cNvSpPr/>
            <p:nvPr/>
          </p:nvSpPr>
          <p:spPr>
            <a:xfrm rot="-5400000">
              <a:off x="1755111"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4" name="Google Shape;244;p31"/>
            <p:cNvGrpSpPr/>
            <p:nvPr/>
          </p:nvGrpSpPr>
          <p:grpSpPr>
            <a:xfrm>
              <a:off x="-2276325" y="245976"/>
              <a:ext cx="4558967" cy="134100"/>
              <a:chOff x="796100" y="3019701"/>
              <a:chExt cx="4558967" cy="134100"/>
            </a:xfrm>
          </p:grpSpPr>
          <p:sp>
            <p:nvSpPr>
              <p:cNvPr id="245" name="Google Shape;245;p31"/>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46" name="Google Shape;246;p31"/>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247" name="Google Shape;247;p31"/>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48" name="Google Shape;248;p31"/>
          <p:cNvGrpSpPr/>
          <p:nvPr/>
        </p:nvGrpSpPr>
        <p:grpSpPr>
          <a:xfrm>
            <a:off x="6795100" y="3095213"/>
            <a:ext cx="4558967" cy="2438356"/>
            <a:chOff x="6490300" y="2866613"/>
            <a:chExt cx="4558967" cy="2438356"/>
          </a:xfrm>
        </p:grpSpPr>
        <p:grpSp>
          <p:nvGrpSpPr>
            <p:cNvPr id="249" name="Google Shape;249;p31"/>
            <p:cNvGrpSpPr/>
            <p:nvPr/>
          </p:nvGrpSpPr>
          <p:grpSpPr>
            <a:xfrm>
              <a:off x="7340129" y="2866613"/>
              <a:ext cx="2439225" cy="2438356"/>
              <a:chOff x="7340129" y="2866613"/>
              <a:chExt cx="2439225" cy="2438356"/>
            </a:xfrm>
          </p:grpSpPr>
          <p:sp>
            <p:nvSpPr>
              <p:cNvPr id="250" name="Google Shape;250;p31"/>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31"/>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2" name="Google Shape;252;p31"/>
            <p:cNvGrpSpPr/>
            <p:nvPr/>
          </p:nvGrpSpPr>
          <p:grpSpPr>
            <a:xfrm rot="10800000">
              <a:off x="6490300" y="4774026"/>
              <a:ext cx="4558967" cy="134100"/>
              <a:chOff x="796100" y="3019701"/>
              <a:chExt cx="4558967" cy="134100"/>
            </a:xfrm>
          </p:grpSpPr>
          <p:sp>
            <p:nvSpPr>
              <p:cNvPr id="253" name="Google Shape;253;p31"/>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54" name="Google Shape;254;p31"/>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255" name="Google Shape;255;p31"/>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6"/>
        <p:cNvGrpSpPr/>
        <p:nvPr/>
      </p:nvGrpSpPr>
      <p:grpSpPr>
        <a:xfrm>
          <a:off x="0" y="0"/>
          <a:ext cx="0" cy="0"/>
          <a:chOff x="0" y="0"/>
          <a:chExt cx="0" cy="0"/>
        </a:xfrm>
      </p:grpSpPr>
      <p:sp>
        <p:nvSpPr>
          <p:cNvPr id="257" name="Google Shape;257;p34"/>
          <p:cNvSpPr txBox="1">
            <a:spLocks noGrp="1"/>
          </p:cNvSpPr>
          <p:nvPr>
            <p:ph type="subTitle" idx="1"/>
          </p:nvPr>
        </p:nvSpPr>
        <p:spPr>
          <a:xfrm>
            <a:off x="713225" y="1160775"/>
            <a:ext cx="7710900" cy="3455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AutoNum type="arabicPeriod"/>
              <a:defRPr sz="1400"/>
            </a:lvl1pPr>
            <a:lvl2pPr lvl="1" algn="l">
              <a:lnSpc>
                <a:spcPct val="100000"/>
              </a:lnSpc>
              <a:spcBef>
                <a:spcPts val="0"/>
              </a:spcBef>
              <a:spcAft>
                <a:spcPts val="0"/>
              </a:spcAft>
              <a:buClr>
                <a:srgbClr val="999999"/>
              </a:buClr>
              <a:buSzPts val="800"/>
              <a:buFont typeface="Open Sans"/>
              <a:buAutoNum type="alphaLcPeriod"/>
              <a:defRPr/>
            </a:lvl2pPr>
            <a:lvl3pPr lvl="2" algn="l">
              <a:lnSpc>
                <a:spcPct val="100000"/>
              </a:lnSpc>
              <a:spcBef>
                <a:spcPts val="0"/>
              </a:spcBef>
              <a:spcAft>
                <a:spcPts val="0"/>
              </a:spcAft>
              <a:buClr>
                <a:srgbClr val="999999"/>
              </a:buClr>
              <a:buSzPts val="800"/>
              <a:buFont typeface="Open Sans"/>
              <a:buAutoNum type="romanLcPeriod"/>
              <a:defRPr/>
            </a:lvl3pPr>
            <a:lvl4pPr lvl="3" algn="l">
              <a:lnSpc>
                <a:spcPct val="100000"/>
              </a:lnSpc>
              <a:spcBef>
                <a:spcPts val="0"/>
              </a:spcBef>
              <a:spcAft>
                <a:spcPts val="0"/>
              </a:spcAft>
              <a:buClr>
                <a:srgbClr val="999999"/>
              </a:buClr>
              <a:buSzPts val="800"/>
              <a:buFont typeface="Open Sans"/>
              <a:buAutoNum type="arabicPeriod"/>
              <a:defRPr/>
            </a:lvl4pPr>
            <a:lvl5pPr lvl="4" algn="l">
              <a:lnSpc>
                <a:spcPct val="100000"/>
              </a:lnSpc>
              <a:spcBef>
                <a:spcPts val="0"/>
              </a:spcBef>
              <a:spcAft>
                <a:spcPts val="0"/>
              </a:spcAft>
              <a:buClr>
                <a:srgbClr val="999999"/>
              </a:buClr>
              <a:buSzPts val="1200"/>
              <a:buFont typeface="Open Sans"/>
              <a:buAutoNum type="alphaLcPeriod"/>
              <a:defRPr/>
            </a:lvl5pPr>
            <a:lvl6pPr lvl="5" algn="l">
              <a:lnSpc>
                <a:spcPct val="100000"/>
              </a:lnSpc>
              <a:spcBef>
                <a:spcPts val="0"/>
              </a:spcBef>
              <a:spcAft>
                <a:spcPts val="0"/>
              </a:spcAft>
              <a:buClr>
                <a:srgbClr val="999999"/>
              </a:buClr>
              <a:buSzPts val="1200"/>
              <a:buFont typeface="Open Sans"/>
              <a:buAutoNum type="romanLcPeriod"/>
              <a:defRPr/>
            </a:lvl6pPr>
            <a:lvl7pPr lvl="6" algn="l">
              <a:lnSpc>
                <a:spcPct val="100000"/>
              </a:lnSpc>
              <a:spcBef>
                <a:spcPts val="0"/>
              </a:spcBef>
              <a:spcAft>
                <a:spcPts val="0"/>
              </a:spcAft>
              <a:buClr>
                <a:srgbClr val="999999"/>
              </a:buClr>
              <a:buSzPts val="700"/>
              <a:buFont typeface="Open Sans"/>
              <a:buAutoNum type="arabicPeriod"/>
              <a:defRPr/>
            </a:lvl7pPr>
            <a:lvl8pPr lvl="7" algn="l">
              <a:lnSpc>
                <a:spcPct val="100000"/>
              </a:lnSpc>
              <a:spcBef>
                <a:spcPts val="0"/>
              </a:spcBef>
              <a:spcAft>
                <a:spcPts val="0"/>
              </a:spcAft>
              <a:buClr>
                <a:srgbClr val="999999"/>
              </a:buClr>
              <a:buSzPts val="700"/>
              <a:buFont typeface="Open Sans"/>
              <a:buAutoNum type="alphaLcPeriod"/>
              <a:defRPr/>
            </a:lvl8pPr>
            <a:lvl9pPr lvl="8" algn="l">
              <a:lnSpc>
                <a:spcPct val="100000"/>
              </a:lnSpc>
              <a:spcBef>
                <a:spcPts val="0"/>
              </a:spcBef>
              <a:spcAft>
                <a:spcPts val="0"/>
              </a:spcAft>
              <a:buClr>
                <a:srgbClr val="999999"/>
              </a:buClr>
              <a:buSzPts val="600"/>
              <a:buFont typeface="Open Sans"/>
              <a:buAutoNum type="romanLcPeriod"/>
              <a:defRPr/>
            </a:lvl9pPr>
          </a:lstStyle>
          <a:p>
            <a:endParaRPr/>
          </a:p>
        </p:txBody>
      </p:sp>
      <p:sp>
        <p:nvSpPr>
          <p:cNvPr id="258" name="Google Shape;258;p3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grpSp>
        <p:nvGrpSpPr>
          <p:cNvPr id="259" name="Google Shape;259;p34"/>
          <p:cNvGrpSpPr/>
          <p:nvPr/>
        </p:nvGrpSpPr>
        <p:grpSpPr>
          <a:xfrm>
            <a:off x="8934675" y="3943438"/>
            <a:ext cx="439200" cy="439100"/>
            <a:chOff x="1101075" y="2142375"/>
            <a:chExt cx="439200" cy="439100"/>
          </a:xfrm>
        </p:grpSpPr>
        <p:sp>
          <p:nvSpPr>
            <p:cNvPr id="260" name="Google Shape;260;p3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3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2" name="Google Shape;262;p34"/>
          <p:cNvGrpSpPr/>
          <p:nvPr/>
        </p:nvGrpSpPr>
        <p:grpSpPr>
          <a:xfrm>
            <a:off x="5481594" y="-3117614"/>
            <a:ext cx="5954334" cy="6142759"/>
            <a:chOff x="5329194" y="-2965214"/>
            <a:chExt cx="5954334" cy="6142759"/>
          </a:xfrm>
        </p:grpSpPr>
        <p:sp>
          <p:nvSpPr>
            <p:cNvPr id="263" name="Google Shape;263;p34"/>
            <p:cNvSpPr/>
            <p:nvPr/>
          </p:nvSpPr>
          <p:spPr>
            <a:xfrm rot="-2700000">
              <a:off x="6677338" y="-23069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5882"/>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4"/>
            <p:cNvSpPr/>
            <p:nvPr/>
          </p:nvSpPr>
          <p:spPr>
            <a:xfrm rot="-2700000">
              <a:off x="6782013" y="-26000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5" name="Google Shape;265;p34"/>
            <p:cNvGrpSpPr/>
            <p:nvPr/>
          </p:nvGrpSpPr>
          <p:grpSpPr>
            <a:xfrm rot="10800000">
              <a:off x="5710125" y="185651"/>
              <a:ext cx="4558967" cy="134100"/>
              <a:chOff x="796100" y="3019701"/>
              <a:chExt cx="4558967" cy="134100"/>
            </a:xfrm>
          </p:grpSpPr>
          <p:sp>
            <p:nvSpPr>
              <p:cNvPr id="266" name="Google Shape;266;p3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67" name="Google Shape;267;p34"/>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268" name="Google Shape;268;p3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69" name="Google Shape;269;p34"/>
          <p:cNvGrpSpPr/>
          <p:nvPr/>
        </p:nvGrpSpPr>
        <p:grpSpPr>
          <a:xfrm flipH="1">
            <a:off x="-503517" y="3986929"/>
            <a:ext cx="5249360" cy="2992224"/>
            <a:chOff x="-258616" y="3430829"/>
            <a:chExt cx="5249360" cy="2992224"/>
          </a:xfrm>
        </p:grpSpPr>
        <p:pic>
          <p:nvPicPr>
            <p:cNvPr id="270" name="Google Shape;270;p34"/>
            <p:cNvPicPr preferRelativeResize="0"/>
            <p:nvPr/>
          </p:nvPicPr>
          <p:blipFill rotWithShape="1">
            <a:blip r:embed="rId2">
              <a:alphaModFix/>
            </a:blip>
            <a:srcRect l="16960" t="24718" r="7121" b="26177"/>
            <a:stretch/>
          </p:blipFill>
          <p:spPr>
            <a:xfrm>
              <a:off x="1070243" y="3430829"/>
              <a:ext cx="3920501" cy="2992224"/>
            </a:xfrm>
            <a:prstGeom prst="rect">
              <a:avLst/>
            </a:prstGeom>
            <a:noFill/>
            <a:ln>
              <a:noFill/>
            </a:ln>
          </p:spPr>
        </p:pic>
        <p:sp>
          <p:nvSpPr>
            <p:cNvPr id="271" name="Google Shape;271;p34"/>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588"/>
                  </a:srgbClr>
                </a:gs>
                <a:gs pos="22000">
                  <a:srgbClr val="F5F8FF">
                    <a:alpha val="30588"/>
                  </a:srgbClr>
                </a:gs>
                <a:gs pos="45000">
                  <a:srgbClr val="FFFFFF">
                    <a:alpha val="30588"/>
                  </a:srgbClr>
                </a:gs>
                <a:gs pos="100000">
                  <a:srgbClr val="0C0A9E">
                    <a:alpha val="3058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34"/>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34"/>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588"/>
                  </a:srgbClr>
                </a:gs>
                <a:gs pos="22000">
                  <a:srgbClr val="F5F8FF">
                    <a:alpha val="30588"/>
                  </a:srgbClr>
                </a:gs>
                <a:gs pos="45000">
                  <a:srgbClr val="FFFFFF">
                    <a:alpha val="30588"/>
                  </a:srgbClr>
                </a:gs>
                <a:gs pos="100000">
                  <a:srgbClr val="0C0A9E">
                    <a:alpha val="3058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4"/>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34"/>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6" name="Google Shape;276;p34"/>
            <p:cNvGrpSpPr/>
            <p:nvPr/>
          </p:nvGrpSpPr>
          <p:grpSpPr>
            <a:xfrm>
              <a:off x="736485" y="4387072"/>
              <a:ext cx="161977" cy="161940"/>
              <a:chOff x="1101075" y="2142375"/>
              <a:chExt cx="439200" cy="439100"/>
            </a:xfrm>
          </p:grpSpPr>
          <p:sp>
            <p:nvSpPr>
              <p:cNvPr id="277" name="Google Shape;277;p3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3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9" name="Google Shape;279;p34"/>
            <p:cNvGrpSpPr/>
            <p:nvPr/>
          </p:nvGrpSpPr>
          <p:grpSpPr>
            <a:xfrm rot="10800000">
              <a:off x="2118901" y="4805293"/>
              <a:ext cx="161977" cy="161940"/>
              <a:chOff x="1101075" y="2142375"/>
              <a:chExt cx="439200" cy="439100"/>
            </a:xfrm>
          </p:grpSpPr>
          <p:sp>
            <p:nvSpPr>
              <p:cNvPr id="280" name="Google Shape;280;p3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3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82"/>
        <p:cNvGrpSpPr/>
        <p:nvPr/>
      </p:nvGrpSpPr>
      <p:grpSpPr>
        <a:xfrm>
          <a:off x="0" y="0"/>
          <a:ext cx="0" cy="0"/>
          <a:chOff x="0" y="0"/>
          <a:chExt cx="0" cy="0"/>
        </a:xfrm>
      </p:grpSpPr>
      <p:sp>
        <p:nvSpPr>
          <p:cNvPr id="283" name="Google Shape;283;p2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284" name="Google Shape;284;p27"/>
          <p:cNvSpPr txBox="1">
            <a:spLocks noGrp="1"/>
          </p:cNvSpPr>
          <p:nvPr>
            <p:ph type="subTitle" idx="1"/>
          </p:nvPr>
        </p:nvSpPr>
        <p:spPr>
          <a:xfrm>
            <a:off x="720000" y="2244725"/>
            <a:ext cx="2661000" cy="604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5" name="Google Shape;285;p27"/>
          <p:cNvSpPr txBox="1">
            <a:spLocks noGrp="1"/>
          </p:cNvSpPr>
          <p:nvPr>
            <p:ph type="subTitle" idx="2"/>
          </p:nvPr>
        </p:nvSpPr>
        <p:spPr>
          <a:xfrm>
            <a:off x="4366700" y="2244725"/>
            <a:ext cx="2661000" cy="604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6" name="Google Shape;286;p27"/>
          <p:cNvSpPr txBox="1">
            <a:spLocks noGrp="1"/>
          </p:cNvSpPr>
          <p:nvPr>
            <p:ph type="subTitle" idx="3"/>
          </p:nvPr>
        </p:nvSpPr>
        <p:spPr>
          <a:xfrm>
            <a:off x="720000" y="3940900"/>
            <a:ext cx="2661000" cy="604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7" name="Google Shape;287;p27"/>
          <p:cNvSpPr txBox="1">
            <a:spLocks noGrp="1"/>
          </p:cNvSpPr>
          <p:nvPr>
            <p:ph type="subTitle" idx="4"/>
          </p:nvPr>
        </p:nvSpPr>
        <p:spPr>
          <a:xfrm>
            <a:off x="4366700" y="3940900"/>
            <a:ext cx="2661000" cy="604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8" name="Google Shape;288;p27"/>
          <p:cNvSpPr txBox="1">
            <a:spLocks noGrp="1"/>
          </p:cNvSpPr>
          <p:nvPr>
            <p:ph type="title" idx="5"/>
          </p:nvPr>
        </p:nvSpPr>
        <p:spPr>
          <a:xfrm>
            <a:off x="720003" y="1344775"/>
            <a:ext cx="1057500" cy="6402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3000"/>
              <a:buNone/>
              <a:defRPr>
                <a:latin typeface="Poppins"/>
                <a:ea typeface="Poppins"/>
                <a:cs typeface="Poppins"/>
                <a:sym typeface="Poppins"/>
              </a:defRPr>
            </a:lvl1pPr>
            <a:lvl2pPr lvl="1"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2pPr>
            <a:lvl3pPr lvl="2"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3pPr>
            <a:lvl4pPr lvl="3"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4pPr>
            <a:lvl5pPr lvl="4"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5pPr>
            <a:lvl6pPr lvl="5"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6pPr>
            <a:lvl7pPr lvl="6"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7pPr>
            <a:lvl8pPr lvl="7"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8pPr>
            <a:lvl9pPr lvl="8"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9pPr>
          </a:lstStyle>
          <a:p>
            <a:endParaRPr/>
          </a:p>
        </p:txBody>
      </p:sp>
      <p:sp>
        <p:nvSpPr>
          <p:cNvPr id="289" name="Google Shape;289;p27"/>
          <p:cNvSpPr txBox="1">
            <a:spLocks noGrp="1"/>
          </p:cNvSpPr>
          <p:nvPr>
            <p:ph type="title" idx="6"/>
          </p:nvPr>
        </p:nvSpPr>
        <p:spPr>
          <a:xfrm>
            <a:off x="720003" y="3040971"/>
            <a:ext cx="1057500" cy="6402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3000"/>
              <a:buNone/>
              <a:defRPr>
                <a:latin typeface="Poppins"/>
                <a:ea typeface="Poppins"/>
                <a:cs typeface="Poppins"/>
                <a:sym typeface="Poppins"/>
              </a:defRPr>
            </a:lvl1pPr>
            <a:lvl2pPr lvl="1"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2pPr>
            <a:lvl3pPr lvl="2"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3pPr>
            <a:lvl4pPr lvl="3"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4pPr>
            <a:lvl5pPr lvl="4"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5pPr>
            <a:lvl6pPr lvl="5"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6pPr>
            <a:lvl7pPr lvl="6"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7pPr>
            <a:lvl8pPr lvl="7"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8pPr>
            <a:lvl9pPr lvl="8"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9pPr>
          </a:lstStyle>
          <a:p>
            <a:endParaRPr/>
          </a:p>
        </p:txBody>
      </p:sp>
      <p:sp>
        <p:nvSpPr>
          <p:cNvPr id="290" name="Google Shape;290;p27"/>
          <p:cNvSpPr txBox="1">
            <a:spLocks noGrp="1"/>
          </p:cNvSpPr>
          <p:nvPr>
            <p:ph type="title" idx="7"/>
          </p:nvPr>
        </p:nvSpPr>
        <p:spPr>
          <a:xfrm>
            <a:off x="4366698" y="1344775"/>
            <a:ext cx="1057500" cy="6402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3000"/>
              <a:buNone/>
              <a:defRPr>
                <a:latin typeface="Poppins"/>
                <a:ea typeface="Poppins"/>
                <a:cs typeface="Poppins"/>
                <a:sym typeface="Poppins"/>
              </a:defRPr>
            </a:lvl1pPr>
            <a:lvl2pPr lvl="1"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2pPr>
            <a:lvl3pPr lvl="2"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3pPr>
            <a:lvl4pPr lvl="3"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4pPr>
            <a:lvl5pPr lvl="4"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5pPr>
            <a:lvl6pPr lvl="5"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6pPr>
            <a:lvl7pPr lvl="6"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7pPr>
            <a:lvl8pPr lvl="7"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8pPr>
            <a:lvl9pPr lvl="8"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9pPr>
          </a:lstStyle>
          <a:p>
            <a:endParaRPr/>
          </a:p>
        </p:txBody>
      </p:sp>
      <p:sp>
        <p:nvSpPr>
          <p:cNvPr id="291" name="Google Shape;291;p27"/>
          <p:cNvSpPr txBox="1">
            <a:spLocks noGrp="1"/>
          </p:cNvSpPr>
          <p:nvPr>
            <p:ph type="title" idx="8"/>
          </p:nvPr>
        </p:nvSpPr>
        <p:spPr>
          <a:xfrm>
            <a:off x="4366698" y="3040971"/>
            <a:ext cx="1057500" cy="6402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3000"/>
              <a:buNone/>
              <a:defRPr>
                <a:latin typeface="Poppins"/>
                <a:ea typeface="Poppins"/>
                <a:cs typeface="Poppins"/>
                <a:sym typeface="Poppins"/>
              </a:defRPr>
            </a:lvl1pPr>
            <a:lvl2pPr lvl="1"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2pPr>
            <a:lvl3pPr lvl="2"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3pPr>
            <a:lvl4pPr lvl="3"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4pPr>
            <a:lvl5pPr lvl="4"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5pPr>
            <a:lvl6pPr lvl="5"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6pPr>
            <a:lvl7pPr lvl="6"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7pPr>
            <a:lvl8pPr lvl="7"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8pPr>
            <a:lvl9pPr lvl="8"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9pPr>
          </a:lstStyle>
          <a:p>
            <a:endParaRPr/>
          </a:p>
        </p:txBody>
      </p:sp>
      <p:sp>
        <p:nvSpPr>
          <p:cNvPr id="292" name="Google Shape;292;p27"/>
          <p:cNvSpPr txBox="1">
            <a:spLocks noGrp="1"/>
          </p:cNvSpPr>
          <p:nvPr>
            <p:ph type="subTitle" idx="9"/>
          </p:nvPr>
        </p:nvSpPr>
        <p:spPr>
          <a:xfrm>
            <a:off x="720000" y="1918675"/>
            <a:ext cx="32337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293" name="Google Shape;293;p27"/>
          <p:cNvSpPr txBox="1">
            <a:spLocks noGrp="1"/>
          </p:cNvSpPr>
          <p:nvPr>
            <p:ph type="subTitle" idx="13"/>
          </p:nvPr>
        </p:nvSpPr>
        <p:spPr>
          <a:xfrm>
            <a:off x="4366698" y="1918675"/>
            <a:ext cx="32337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294" name="Google Shape;294;p27"/>
          <p:cNvSpPr txBox="1">
            <a:spLocks noGrp="1"/>
          </p:cNvSpPr>
          <p:nvPr>
            <p:ph type="subTitle" idx="14"/>
          </p:nvPr>
        </p:nvSpPr>
        <p:spPr>
          <a:xfrm>
            <a:off x="720000" y="3614801"/>
            <a:ext cx="32337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19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295" name="Google Shape;295;p27"/>
          <p:cNvSpPr txBox="1">
            <a:spLocks noGrp="1"/>
          </p:cNvSpPr>
          <p:nvPr>
            <p:ph type="subTitle" idx="15"/>
          </p:nvPr>
        </p:nvSpPr>
        <p:spPr>
          <a:xfrm>
            <a:off x="4366698" y="3614801"/>
            <a:ext cx="32337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19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296" name="Google Shape;296;p27"/>
          <p:cNvGrpSpPr/>
          <p:nvPr/>
        </p:nvGrpSpPr>
        <p:grpSpPr>
          <a:xfrm>
            <a:off x="-808923" y="2711464"/>
            <a:ext cx="2097951" cy="3309499"/>
            <a:chOff x="-656523" y="2711464"/>
            <a:chExt cx="2097951" cy="3309499"/>
          </a:xfrm>
        </p:grpSpPr>
        <p:sp>
          <p:nvSpPr>
            <p:cNvPr id="297" name="Google Shape;297;p27"/>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8" name="Google Shape;298;p27"/>
            <p:cNvGrpSpPr/>
            <p:nvPr/>
          </p:nvGrpSpPr>
          <p:grpSpPr>
            <a:xfrm>
              <a:off x="323479" y="4682324"/>
              <a:ext cx="328346" cy="328531"/>
              <a:chOff x="3678700" y="407275"/>
              <a:chExt cx="708100" cy="708500"/>
            </a:xfrm>
          </p:grpSpPr>
          <p:sp>
            <p:nvSpPr>
              <p:cNvPr id="299" name="Google Shape;299;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6" name="Google Shape;306;p27"/>
            <p:cNvGrpSpPr/>
            <p:nvPr/>
          </p:nvGrpSpPr>
          <p:grpSpPr>
            <a:xfrm>
              <a:off x="-541317" y="2711464"/>
              <a:ext cx="1117945" cy="1598548"/>
              <a:chOff x="-541317" y="2711464"/>
              <a:chExt cx="1117945" cy="1598548"/>
            </a:xfrm>
          </p:grpSpPr>
          <p:sp>
            <p:nvSpPr>
              <p:cNvPr id="307" name="Google Shape;307;p27"/>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8" name="Google Shape;308;p27"/>
              <p:cNvGrpSpPr/>
              <p:nvPr/>
            </p:nvGrpSpPr>
            <p:grpSpPr>
              <a:xfrm>
                <a:off x="442584" y="4120912"/>
                <a:ext cx="134044" cy="134013"/>
                <a:chOff x="1101075" y="2142375"/>
                <a:chExt cx="439200" cy="439100"/>
              </a:xfrm>
            </p:grpSpPr>
            <p:sp>
              <p:nvSpPr>
                <p:cNvPr id="309" name="Google Shape;309;p2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6470"/>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2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6470"/>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11" name="Google Shape;311;p27"/>
            <p:cNvGrpSpPr/>
            <p:nvPr/>
          </p:nvGrpSpPr>
          <p:grpSpPr>
            <a:xfrm rot="-9080766">
              <a:off x="-341725" y="3731687"/>
              <a:ext cx="1117904" cy="1598489"/>
              <a:chOff x="-541317" y="2711464"/>
              <a:chExt cx="1117945" cy="1598548"/>
            </a:xfrm>
          </p:grpSpPr>
          <p:sp>
            <p:nvSpPr>
              <p:cNvPr id="312" name="Google Shape;312;p27"/>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3" name="Google Shape;313;p27"/>
              <p:cNvGrpSpPr/>
              <p:nvPr/>
            </p:nvGrpSpPr>
            <p:grpSpPr>
              <a:xfrm>
                <a:off x="442584" y="4120912"/>
                <a:ext cx="134044" cy="134013"/>
                <a:chOff x="1101075" y="2142375"/>
                <a:chExt cx="439200" cy="439100"/>
              </a:xfrm>
            </p:grpSpPr>
            <p:sp>
              <p:nvSpPr>
                <p:cNvPr id="314" name="Google Shape;314;p2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6470"/>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2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6470"/>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16" name="Google Shape;316;p27"/>
            <p:cNvGrpSpPr/>
            <p:nvPr/>
          </p:nvGrpSpPr>
          <p:grpSpPr>
            <a:xfrm rot="10800000">
              <a:off x="323483" y="4422415"/>
              <a:ext cx="1117945" cy="1598548"/>
              <a:chOff x="-541317" y="2711464"/>
              <a:chExt cx="1117945" cy="1598548"/>
            </a:xfrm>
          </p:grpSpPr>
          <p:sp>
            <p:nvSpPr>
              <p:cNvPr id="317" name="Google Shape;317;p27"/>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8" name="Google Shape;318;p27"/>
              <p:cNvGrpSpPr/>
              <p:nvPr/>
            </p:nvGrpSpPr>
            <p:grpSpPr>
              <a:xfrm>
                <a:off x="442584" y="4120912"/>
                <a:ext cx="134044" cy="134013"/>
                <a:chOff x="1101075" y="2142375"/>
                <a:chExt cx="439200" cy="439100"/>
              </a:xfrm>
            </p:grpSpPr>
            <p:sp>
              <p:nvSpPr>
                <p:cNvPr id="319" name="Google Shape;319;p2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6470"/>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6470"/>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nvGrpSpPr>
          <p:cNvPr id="321" name="Google Shape;321;p27"/>
          <p:cNvGrpSpPr/>
          <p:nvPr/>
        </p:nvGrpSpPr>
        <p:grpSpPr>
          <a:xfrm>
            <a:off x="6470875" y="-1735181"/>
            <a:ext cx="4257001" cy="4171657"/>
            <a:chOff x="6394675" y="-1658981"/>
            <a:chExt cx="4257001" cy="4171657"/>
          </a:xfrm>
        </p:grpSpPr>
        <p:grpSp>
          <p:nvGrpSpPr>
            <p:cNvPr id="322" name="Google Shape;322;p27"/>
            <p:cNvGrpSpPr/>
            <p:nvPr/>
          </p:nvGrpSpPr>
          <p:grpSpPr>
            <a:xfrm rot="-2700000" flipH="1">
              <a:off x="7289785" y="-1246897"/>
              <a:ext cx="2552124" cy="3347490"/>
              <a:chOff x="2976325" y="908175"/>
              <a:chExt cx="4028179" cy="5283555"/>
            </a:xfrm>
          </p:grpSpPr>
          <p:sp>
            <p:nvSpPr>
              <p:cNvPr id="323" name="Google Shape;323;p27"/>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27"/>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27"/>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6" name="Google Shape;326;p27"/>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27"/>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8" name="Google Shape;328;p27"/>
          <p:cNvGrpSpPr/>
          <p:nvPr/>
        </p:nvGrpSpPr>
        <p:grpSpPr>
          <a:xfrm>
            <a:off x="783712" y="-601348"/>
            <a:ext cx="993792" cy="1795200"/>
            <a:chOff x="783712" y="-601348"/>
            <a:chExt cx="993792" cy="1795200"/>
          </a:xfrm>
        </p:grpSpPr>
        <p:sp>
          <p:nvSpPr>
            <p:cNvPr id="329" name="Google Shape;329;p27"/>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30" name="Google Shape;330;p27"/>
            <p:cNvCxnSpPr/>
            <p:nvPr/>
          </p:nvCxnSpPr>
          <p:spPr>
            <a:xfrm rot="10800000">
              <a:off x="783712" y="-601348"/>
              <a:ext cx="0" cy="1795200"/>
            </a:xfrm>
            <a:prstGeom prst="straightConnector1">
              <a:avLst/>
            </a:prstGeom>
            <a:noFill/>
            <a:ln w="9525" cap="flat" cmpd="sng">
              <a:solidFill>
                <a:schemeClr val="dk2"/>
              </a:solidFill>
              <a:prstDash val="solid"/>
              <a:round/>
              <a:headEnd type="none" w="sm" len="sm"/>
              <a:tailEnd type="none" w="sm" len="sm"/>
            </a:ln>
          </p:spPr>
        </p:cxnSp>
        <p:sp>
          <p:nvSpPr>
            <p:cNvPr id="331" name="Google Shape;331;p27"/>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332"/>
        <p:cNvGrpSpPr/>
        <p:nvPr/>
      </p:nvGrpSpPr>
      <p:grpSpPr>
        <a:xfrm>
          <a:off x="0" y="0"/>
          <a:ext cx="0" cy="0"/>
          <a:chOff x="0" y="0"/>
          <a:chExt cx="0" cy="0"/>
        </a:xfrm>
      </p:grpSpPr>
      <p:sp>
        <p:nvSpPr>
          <p:cNvPr id="333" name="Google Shape;333;p3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grpSp>
        <p:nvGrpSpPr>
          <p:cNvPr id="334" name="Google Shape;334;p30"/>
          <p:cNvGrpSpPr/>
          <p:nvPr/>
        </p:nvGrpSpPr>
        <p:grpSpPr>
          <a:xfrm>
            <a:off x="4967675" y="4931713"/>
            <a:ext cx="439200" cy="439100"/>
            <a:chOff x="1101075" y="2142375"/>
            <a:chExt cx="439200" cy="439100"/>
          </a:xfrm>
        </p:grpSpPr>
        <p:sp>
          <p:nvSpPr>
            <p:cNvPr id="335" name="Google Shape;335;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7" name="Google Shape;337;p30"/>
          <p:cNvGrpSpPr/>
          <p:nvPr/>
        </p:nvGrpSpPr>
        <p:grpSpPr>
          <a:xfrm>
            <a:off x="2176605" y="-3695660"/>
            <a:ext cx="7317722" cy="6983296"/>
            <a:chOff x="2100405" y="-3619460"/>
            <a:chExt cx="7317722" cy="6983296"/>
          </a:xfrm>
        </p:grpSpPr>
        <p:sp>
          <p:nvSpPr>
            <p:cNvPr id="338" name="Google Shape;338;p30"/>
            <p:cNvSpPr/>
            <p:nvPr/>
          </p:nvSpPr>
          <p:spPr>
            <a:xfrm rot="8100000" flipH="1">
              <a:off x="3778999" y="-2106462"/>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9" name="Google Shape;339;p30"/>
            <p:cNvGrpSpPr/>
            <p:nvPr/>
          </p:nvGrpSpPr>
          <p:grpSpPr>
            <a:xfrm rot="2700000">
              <a:off x="7787417" y="120497"/>
              <a:ext cx="582044" cy="582419"/>
              <a:chOff x="959750" y="3039275"/>
              <a:chExt cx="582050" cy="582425"/>
            </a:xfrm>
          </p:grpSpPr>
          <p:sp>
            <p:nvSpPr>
              <p:cNvPr id="340" name="Google Shape;34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7" name="Google Shape;347;p30"/>
            <p:cNvGrpSpPr/>
            <p:nvPr/>
          </p:nvGrpSpPr>
          <p:grpSpPr>
            <a:xfrm rot="2700000">
              <a:off x="8310742" y="-75303"/>
              <a:ext cx="582044" cy="582419"/>
              <a:chOff x="959750" y="3039275"/>
              <a:chExt cx="582050" cy="582425"/>
            </a:xfrm>
          </p:grpSpPr>
          <p:sp>
            <p:nvSpPr>
              <p:cNvPr id="348" name="Google Shape;34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55" name="Google Shape;355;p30"/>
            <p:cNvSpPr/>
            <p:nvPr/>
          </p:nvSpPr>
          <p:spPr>
            <a:xfrm rot="5400000">
              <a:off x="8142048" y="-57566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30"/>
            <p:cNvSpPr/>
            <p:nvPr/>
          </p:nvSpPr>
          <p:spPr>
            <a:xfrm rot="10800000">
              <a:off x="8365398" y="-290023"/>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30"/>
            <p:cNvSpPr/>
            <p:nvPr/>
          </p:nvSpPr>
          <p:spPr>
            <a:xfrm rot="10800000">
              <a:off x="8490148" y="2"/>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30"/>
            <p:cNvSpPr/>
            <p:nvPr/>
          </p:nvSpPr>
          <p:spPr>
            <a:xfrm rot="-2700000" flipH="1">
              <a:off x="3192849" y="-2898537"/>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9" name="Google Shape;359;p30"/>
          <p:cNvGrpSpPr/>
          <p:nvPr/>
        </p:nvGrpSpPr>
        <p:grpSpPr>
          <a:xfrm>
            <a:off x="-2424241" y="2074146"/>
            <a:ext cx="6274943" cy="6257753"/>
            <a:chOff x="-2447691" y="2022396"/>
            <a:chExt cx="6274943" cy="6257753"/>
          </a:xfrm>
        </p:grpSpPr>
        <p:grpSp>
          <p:nvGrpSpPr>
            <p:cNvPr id="360" name="Google Shape;360;p30"/>
            <p:cNvGrpSpPr/>
            <p:nvPr/>
          </p:nvGrpSpPr>
          <p:grpSpPr>
            <a:xfrm rot="10800000" flipH="1">
              <a:off x="-25334" y="4406387"/>
              <a:ext cx="1538562" cy="971589"/>
              <a:chOff x="-191059" y="95963"/>
              <a:chExt cx="1538562" cy="971589"/>
            </a:xfrm>
          </p:grpSpPr>
          <p:grpSp>
            <p:nvGrpSpPr>
              <p:cNvPr id="361" name="Google Shape;361;p30"/>
              <p:cNvGrpSpPr/>
              <p:nvPr/>
            </p:nvGrpSpPr>
            <p:grpSpPr>
              <a:xfrm>
                <a:off x="-191059" y="201619"/>
                <a:ext cx="904284" cy="865933"/>
                <a:chOff x="2038491" y="-937756"/>
                <a:chExt cx="904284" cy="865933"/>
              </a:xfrm>
            </p:grpSpPr>
            <p:grpSp>
              <p:nvGrpSpPr>
                <p:cNvPr id="362" name="Google Shape;362;p30"/>
                <p:cNvGrpSpPr/>
                <p:nvPr/>
              </p:nvGrpSpPr>
              <p:grpSpPr>
                <a:xfrm>
                  <a:off x="2096570" y="-863491"/>
                  <a:ext cx="717622" cy="717393"/>
                  <a:chOff x="1483457" y="3953671"/>
                  <a:chExt cx="717622" cy="717393"/>
                </a:xfrm>
              </p:grpSpPr>
              <p:sp>
                <p:nvSpPr>
                  <p:cNvPr id="363" name="Google Shape;363;p3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3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3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3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3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8" name="Google Shape;368;p3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9" name="Google Shape;369;p30"/>
              <p:cNvGrpSpPr/>
              <p:nvPr/>
            </p:nvGrpSpPr>
            <p:grpSpPr>
              <a:xfrm>
                <a:off x="584533" y="95963"/>
                <a:ext cx="473483" cy="453403"/>
                <a:chOff x="2038491" y="-937756"/>
                <a:chExt cx="904284" cy="865933"/>
              </a:xfrm>
            </p:grpSpPr>
            <p:grpSp>
              <p:nvGrpSpPr>
                <p:cNvPr id="370" name="Google Shape;370;p30"/>
                <p:cNvGrpSpPr/>
                <p:nvPr/>
              </p:nvGrpSpPr>
              <p:grpSpPr>
                <a:xfrm>
                  <a:off x="2096570" y="-863491"/>
                  <a:ext cx="717622" cy="717393"/>
                  <a:chOff x="1483457" y="3953671"/>
                  <a:chExt cx="717622" cy="717393"/>
                </a:xfrm>
              </p:grpSpPr>
              <p:sp>
                <p:nvSpPr>
                  <p:cNvPr id="371" name="Google Shape;371;p3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3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3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3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3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6" name="Google Shape;376;p3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7" name="Google Shape;377;p30"/>
              <p:cNvGrpSpPr/>
              <p:nvPr/>
            </p:nvGrpSpPr>
            <p:grpSpPr>
              <a:xfrm>
                <a:off x="530445" y="481913"/>
                <a:ext cx="473483" cy="453403"/>
                <a:chOff x="2038491" y="-937756"/>
                <a:chExt cx="904284" cy="865933"/>
              </a:xfrm>
            </p:grpSpPr>
            <p:grpSp>
              <p:nvGrpSpPr>
                <p:cNvPr id="378" name="Google Shape;378;p30"/>
                <p:cNvGrpSpPr/>
                <p:nvPr/>
              </p:nvGrpSpPr>
              <p:grpSpPr>
                <a:xfrm>
                  <a:off x="2096570" y="-863491"/>
                  <a:ext cx="717622" cy="717393"/>
                  <a:chOff x="1483457" y="3953671"/>
                  <a:chExt cx="717622" cy="717393"/>
                </a:xfrm>
              </p:grpSpPr>
              <p:sp>
                <p:nvSpPr>
                  <p:cNvPr id="379" name="Google Shape;379;p3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3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3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3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3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4" name="Google Shape;384;p3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30"/>
              <p:cNvGrpSpPr/>
              <p:nvPr/>
            </p:nvGrpSpPr>
            <p:grpSpPr>
              <a:xfrm>
                <a:off x="874020" y="312788"/>
                <a:ext cx="473483" cy="453403"/>
                <a:chOff x="2038491" y="-937756"/>
                <a:chExt cx="904284" cy="865933"/>
              </a:xfrm>
            </p:grpSpPr>
            <p:grpSp>
              <p:nvGrpSpPr>
                <p:cNvPr id="386" name="Google Shape;386;p30"/>
                <p:cNvGrpSpPr/>
                <p:nvPr/>
              </p:nvGrpSpPr>
              <p:grpSpPr>
                <a:xfrm>
                  <a:off x="2096570" y="-863491"/>
                  <a:ext cx="717622" cy="717393"/>
                  <a:chOff x="1483457" y="3953671"/>
                  <a:chExt cx="717622" cy="717393"/>
                </a:xfrm>
              </p:grpSpPr>
              <p:sp>
                <p:nvSpPr>
                  <p:cNvPr id="387" name="Google Shape;387;p3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3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2" name="Google Shape;392;p3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93" name="Google Shape;393;p30"/>
            <p:cNvGrpSpPr/>
            <p:nvPr/>
          </p:nvGrpSpPr>
          <p:grpSpPr>
            <a:xfrm rot="-3320950" flipH="1">
              <a:off x="-1885521" y="3185658"/>
              <a:ext cx="4889863" cy="3931229"/>
              <a:chOff x="7103825" y="-713112"/>
              <a:chExt cx="3785226" cy="3043150"/>
            </a:xfrm>
          </p:grpSpPr>
          <p:sp>
            <p:nvSpPr>
              <p:cNvPr id="394" name="Google Shape;394;p3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95" name="Google Shape;395;p30"/>
              <p:cNvPicPr preferRelativeResize="0"/>
              <p:nvPr/>
            </p:nvPicPr>
            <p:blipFill rotWithShape="1">
              <a:blip r:embed="rId2">
                <a:alphaModFix/>
              </a:blip>
              <a:srcRect t="17656" b="17661"/>
              <a:stretch/>
            </p:blipFill>
            <p:spPr>
              <a:xfrm>
                <a:off x="7103825" y="-713112"/>
                <a:ext cx="3785226" cy="2888974"/>
              </a:xfrm>
              <a:prstGeom prst="rect">
                <a:avLst/>
              </a:prstGeom>
              <a:noFill/>
              <a:ln>
                <a:noFill/>
              </a:ln>
            </p:spPr>
          </p:pic>
        </p:grpSp>
        <p:sp>
          <p:nvSpPr>
            <p:cNvPr id="396" name="Google Shape;396;p30"/>
            <p:cNvSpPr/>
            <p:nvPr/>
          </p:nvSpPr>
          <p:spPr>
            <a:xfrm rot="-2700000" flipH="1">
              <a:off x="249333" y="3270782"/>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7" name="Google Shape;397;p30"/>
            <p:cNvGrpSpPr/>
            <p:nvPr/>
          </p:nvGrpSpPr>
          <p:grpSpPr>
            <a:xfrm rot="5400000">
              <a:off x="1987129" y="4230949"/>
              <a:ext cx="88143" cy="1137387"/>
              <a:chOff x="3054755" y="4367024"/>
              <a:chExt cx="88143" cy="1137387"/>
            </a:xfrm>
          </p:grpSpPr>
          <p:sp>
            <p:nvSpPr>
              <p:cNvPr id="398" name="Google Shape;398;p30"/>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274"/>
                    </a:srgbClr>
                  </a:gs>
                  <a:gs pos="100000">
                    <a:srgbClr val="FFFFFF">
                      <a:alpha val="46274"/>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0"/>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274"/>
                    </a:srgbClr>
                  </a:gs>
                  <a:gs pos="100000">
                    <a:srgbClr val="FFFFFF">
                      <a:alpha val="46274"/>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00"/>
        <p:cNvGrpSpPr/>
        <p:nvPr/>
      </p:nvGrpSpPr>
      <p:grpSpPr>
        <a:xfrm>
          <a:off x="0" y="0"/>
          <a:ext cx="0" cy="0"/>
          <a:chOff x="0" y="0"/>
          <a:chExt cx="0" cy="0"/>
        </a:xfrm>
      </p:grpSpPr>
      <p:sp>
        <p:nvSpPr>
          <p:cNvPr id="401" name="Google Shape;401;p3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2" name="Google Shape;402;p32"/>
          <p:cNvSpPr txBox="1">
            <a:spLocks noGrp="1"/>
          </p:cNvSpPr>
          <p:nvPr>
            <p:ph type="subTitle" idx="1"/>
          </p:nvPr>
        </p:nvSpPr>
        <p:spPr>
          <a:xfrm>
            <a:off x="720000" y="2113784"/>
            <a:ext cx="22041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3" name="Google Shape;403;p32"/>
          <p:cNvSpPr txBox="1">
            <a:spLocks noGrp="1"/>
          </p:cNvSpPr>
          <p:nvPr>
            <p:ph type="subTitle" idx="2"/>
          </p:nvPr>
        </p:nvSpPr>
        <p:spPr>
          <a:xfrm>
            <a:off x="3469872" y="2113784"/>
            <a:ext cx="22041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4" name="Google Shape;404;p32"/>
          <p:cNvSpPr txBox="1">
            <a:spLocks noGrp="1"/>
          </p:cNvSpPr>
          <p:nvPr>
            <p:ph type="subTitle" idx="3"/>
          </p:nvPr>
        </p:nvSpPr>
        <p:spPr>
          <a:xfrm>
            <a:off x="720000" y="3859222"/>
            <a:ext cx="22041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5" name="Google Shape;405;p32"/>
          <p:cNvSpPr txBox="1">
            <a:spLocks noGrp="1"/>
          </p:cNvSpPr>
          <p:nvPr>
            <p:ph type="subTitle" idx="4"/>
          </p:nvPr>
        </p:nvSpPr>
        <p:spPr>
          <a:xfrm>
            <a:off x="3469872" y="3859222"/>
            <a:ext cx="22041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6" name="Google Shape;406;p32"/>
          <p:cNvSpPr txBox="1">
            <a:spLocks noGrp="1"/>
          </p:cNvSpPr>
          <p:nvPr>
            <p:ph type="subTitle" idx="5"/>
          </p:nvPr>
        </p:nvSpPr>
        <p:spPr>
          <a:xfrm>
            <a:off x="6219751" y="2113784"/>
            <a:ext cx="22041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7" name="Google Shape;407;p32"/>
          <p:cNvSpPr txBox="1">
            <a:spLocks noGrp="1"/>
          </p:cNvSpPr>
          <p:nvPr>
            <p:ph type="subTitle" idx="6"/>
          </p:nvPr>
        </p:nvSpPr>
        <p:spPr>
          <a:xfrm>
            <a:off x="6219751" y="3859222"/>
            <a:ext cx="22041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8" name="Google Shape;408;p32"/>
          <p:cNvSpPr txBox="1">
            <a:spLocks noGrp="1"/>
          </p:cNvSpPr>
          <p:nvPr>
            <p:ph type="subTitle" idx="7"/>
          </p:nvPr>
        </p:nvSpPr>
        <p:spPr>
          <a:xfrm>
            <a:off x="720000" y="1787675"/>
            <a:ext cx="22041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409" name="Google Shape;409;p32"/>
          <p:cNvSpPr txBox="1">
            <a:spLocks noGrp="1"/>
          </p:cNvSpPr>
          <p:nvPr>
            <p:ph type="subTitle" idx="8"/>
          </p:nvPr>
        </p:nvSpPr>
        <p:spPr>
          <a:xfrm>
            <a:off x="3469873" y="1787675"/>
            <a:ext cx="22041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410" name="Google Shape;410;p32"/>
          <p:cNvSpPr txBox="1">
            <a:spLocks noGrp="1"/>
          </p:cNvSpPr>
          <p:nvPr>
            <p:ph type="subTitle" idx="9"/>
          </p:nvPr>
        </p:nvSpPr>
        <p:spPr>
          <a:xfrm>
            <a:off x="720000" y="3533123"/>
            <a:ext cx="22041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411" name="Google Shape;411;p32"/>
          <p:cNvSpPr txBox="1">
            <a:spLocks noGrp="1"/>
          </p:cNvSpPr>
          <p:nvPr>
            <p:ph type="subTitle" idx="13"/>
          </p:nvPr>
        </p:nvSpPr>
        <p:spPr>
          <a:xfrm>
            <a:off x="3469873" y="3533123"/>
            <a:ext cx="22041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412" name="Google Shape;412;p32"/>
          <p:cNvSpPr txBox="1">
            <a:spLocks noGrp="1"/>
          </p:cNvSpPr>
          <p:nvPr>
            <p:ph type="subTitle" idx="14"/>
          </p:nvPr>
        </p:nvSpPr>
        <p:spPr>
          <a:xfrm>
            <a:off x="6219752" y="1787675"/>
            <a:ext cx="22041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413" name="Google Shape;413;p32"/>
          <p:cNvSpPr txBox="1">
            <a:spLocks noGrp="1"/>
          </p:cNvSpPr>
          <p:nvPr>
            <p:ph type="subTitle" idx="15"/>
          </p:nvPr>
        </p:nvSpPr>
        <p:spPr>
          <a:xfrm>
            <a:off x="6219752" y="3533123"/>
            <a:ext cx="22041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414" name="Google Shape;414;p32"/>
          <p:cNvGrpSpPr/>
          <p:nvPr/>
        </p:nvGrpSpPr>
        <p:grpSpPr>
          <a:xfrm>
            <a:off x="6102850" y="-1735181"/>
            <a:ext cx="4625026" cy="4171657"/>
            <a:chOff x="6026650" y="-1658981"/>
            <a:chExt cx="4625026" cy="4171657"/>
          </a:xfrm>
        </p:grpSpPr>
        <p:pic>
          <p:nvPicPr>
            <p:cNvPr id="415" name="Google Shape;415;p32"/>
            <p:cNvPicPr preferRelativeResize="0"/>
            <p:nvPr/>
          </p:nvPicPr>
          <p:blipFill rotWithShape="1">
            <a:blip r:embed="rId2">
              <a:alphaModFix/>
            </a:blip>
            <a:srcRect l="16960" t="24718" r="7121" b="26177"/>
            <a:stretch/>
          </p:blipFill>
          <p:spPr>
            <a:xfrm>
              <a:off x="7361325" y="-596625"/>
              <a:ext cx="2441950" cy="1863749"/>
            </a:xfrm>
            <a:prstGeom prst="rect">
              <a:avLst/>
            </a:prstGeom>
            <a:noFill/>
            <a:ln>
              <a:noFill/>
            </a:ln>
          </p:spPr>
        </p:pic>
        <p:grpSp>
          <p:nvGrpSpPr>
            <p:cNvPr id="416" name="Google Shape;416;p32"/>
            <p:cNvGrpSpPr/>
            <p:nvPr/>
          </p:nvGrpSpPr>
          <p:grpSpPr>
            <a:xfrm rot="-2700000" flipH="1">
              <a:off x="7289785" y="-1246897"/>
              <a:ext cx="2552124" cy="3347490"/>
              <a:chOff x="2976325" y="908175"/>
              <a:chExt cx="4028179" cy="5283555"/>
            </a:xfrm>
          </p:grpSpPr>
          <p:sp>
            <p:nvSpPr>
              <p:cNvPr id="417" name="Google Shape;417;p32"/>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32"/>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32"/>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0" name="Google Shape;420;p32"/>
            <p:cNvGrpSpPr/>
            <p:nvPr/>
          </p:nvGrpSpPr>
          <p:grpSpPr>
            <a:xfrm>
              <a:off x="6026650" y="-49075"/>
              <a:ext cx="803471" cy="494095"/>
              <a:chOff x="6394675" y="-49075"/>
              <a:chExt cx="803471" cy="494095"/>
            </a:xfrm>
          </p:grpSpPr>
          <p:sp>
            <p:nvSpPr>
              <p:cNvPr id="421" name="Google Shape;421;p32"/>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32"/>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23" name="Google Shape;423;p32"/>
          <p:cNvGrpSpPr/>
          <p:nvPr/>
        </p:nvGrpSpPr>
        <p:grpSpPr>
          <a:xfrm>
            <a:off x="-1089100" y="4200325"/>
            <a:ext cx="5368850" cy="1863749"/>
            <a:chOff x="-1089100" y="4200325"/>
            <a:chExt cx="5368850" cy="1863749"/>
          </a:xfrm>
        </p:grpSpPr>
        <p:grpSp>
          <p:nvGrpSpPr>
            <p:cNvPr id="424" name="Google Shape;424;p32"/>
            <p:cNvGrpSpPr/>
            <p:nvPr/>
          </p:nvGrpSpPr>
          <p:grpSpPr>
            <a:xfrm>
              <a:off x="-185037" y="4598363"/>
              <a:ext cx="904666" cy="726121"/>
              <a:chOff x="7945225" y="4302000"/>
              <a:chExt cx="904666" cy="726121"/>
            </a:xfrm>
          </p:grpSpPr>
          <p:sp>
            <p:nvSpPr>
              <p:cNvPr id="425" name="Google Shape;425;p3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3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3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28" name="Google Shape;428;p32"/>
            <p:cNvPicPr preferRelativeResize="0"/>
            <p:nvPr/>
          </p:nvPicPr>
          <p:blipFill rotWithShape="1">
            <a:blip r:embed="rId2">
              <a:alphaModFix/>
            </a:blip>
            <a:srcRect l="16960" t="24718" r="7121" b="26177"/>
            <a:stretch/>
          </p:blipFill>
          <p:spPr>
            <a:xfrm>
              <a:off x="1837800" y="4200325"/>
              <a:ext cx="2441950" cy="1863749"/>
            </a:xfrm>
            <a:prstGeom prst="rect">
              <a:avLst/>
            </a:prstGeom>
            <a:noFill/>
            <a:ln>
              <a:noFill/>
            </a:ln>
          </p:spPr>
        </p:pic>
        <p:grpSp>
          <p:nvGrpSpPr>
            <p:cNvPr id="429" name="Google Shape;429;p32"/>
            <p:cNvGrpSpPr/>
            <p:nvPr/>
          </p:nvGrpSpPr>
          <p:grpSpPr>
            <a:xfrm rot="-2700000">
              <a:off x="390377" y="4688868"/>
              <a:ext cx="299453" cy="545119"/>
              <a:chOff x="-66426" y="1151064"/>
              <a:chExt cx="299455" cy="545125"/>
            </a:xfrm>
          </p:grpSpPr>
          <p:grpSp>
            <p:nvGrpSpPr>
              <p:cNvPr id="430" name="Google Shape;430;p32"/>
              <p:cNvGrpSpPr/>
              <p:nvPr/>
            </p:nvGrpSpPr>
            <p:grpSpPr>
              <a:xfrm>
                <a:off x="-66426" y="1396564"/>
                <a:ext cx="299455" cy="299625"/>
                <a:chOff x="3678700" y="407275"/>
                <a:chExt cx="708100" cy="708500"/>
              </a:xfrm>
            </p:grpSpPr>
            <p:sp>
              <p:nvSpPr>
                <p:cNvPr id="431" name="Google Shape;431;p32"/>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32"/>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32"/>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32"/>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32"/>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32"/>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32"/>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8" name="Google Shape;438;p32"/>
              <p:cNvGrpSpPr/>
              <p:nvPr/>
            </p:nvGrpSpPr>
            <p:grpSpPr>
              <a:xfrm>
                <a:off x="-66426" y="1151064"/>
                <a:ext cx="299455" cy="299625"/>
                <a:chOff x="3678700" y="407275"/>
                <a:chExt cx="708100" cy="708500"/>
              </a:xfrm>
            </p:grpSpPr>
            <p:sp>
              <p:nvSpPr>
                <p:cNvPr id="439" name="Google Shape;439;p32"/>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32"/>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32"/>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32"/>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32"/>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32"/>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32"/>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46" name="Google Shape;446;p32"/>
            <p:cNvGrpSpPr/>
            <p:nvPr/>
          </p:nvGrpSpPr>
          <p:grpSpPr>
            <a:xfrm>
              <a:off x="-1089100" y="4894376"/>
              <a:ext cx="4558967" cy="134100"/>
              <a:chOff x="796100" y="3019701"/>
              <a:chExt cx="4558967" cy="134100"/>
            </a:xfrm>
          </p:grpSpPr>
          <p:sp>
            <p:nvSpPr>
              <p:cNvPr id="447" name="Google Shape;447;p32"/>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48" name="Google Shape;448;p32"/>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449" name="Google Shape;449;p32"/>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450"/>
        <p:cNvGrpSpPr/>
        <p:nvPr/>
      </p:nvGrpSpPr>
      <p:grpSpPr>
        <a:xfrm>
          <a:off x="0" y="0"/>
          <a:ext cx="0" cy="0"/>
          <a:chOff x="0" y="0"/>
          <a:chExt cx="0" cy="0"/>
        </a:xfrm>
      </p:grpSpPr>
      <p:sp>
        <p:nvSpPr>
          <p:cNvPr id="451" name="Google Shape;451;p33"/>
          <p:cNvSpPr txBox="1">
            <a:spLocks noGrp="1"/>
          </p:cNvSpPr>
          <p:nvPr>
            <p:ph type="subTitle" idx="1"/>
          </p:nvPr>
        </p:nvSpPr>
        <p:spPr>
          <a:xfrm>
            <a:off x="720000" y="3520475"/>
            <a:ext cx="1981800" cy="1088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52" name="Google Shape;452;p33"/>
          <p:cNvSpPr txBox="1">
            <a:spLocks noGrp="1"/>
          </p:cNvSpPr>
          <p:nvPr>
            <p:ph type="subTitle" idx="2"/>
          </p:nvPr>
        </p:nvSpPr>
        <p:spPr>
          <a:xfrm>
            <a:off x="3584484" y="3520475"/>
            <a:ext cx="1981800" cy="1088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53" name="Google Shape;453;p33"/>
          <p:cNvSpPr txBox="1">
            <a:spLocks noGrp="1"/>
          </p:cNvSpPr>
          <p:nvPr>
            <p:ph type="subTitle" idx="3"/>
          </p:nvPr>
        </p:nvSpPr>
        <p:spPr>
          <a:xfrm>
            <a:off x="6448975" y="3520475"/>
            <a:ext cx="1981800" cy="1088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54" name="Google Shape;454;p3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55" name="Google Shape;455;p33"/>
          <p:cNvSpPr txBox="1">
            <a:spLocks noGrp="1"/>
          </p:cNvSpPr>
          <p:nvPr>
            <p:ph type="subTitle" idx="4"/>
          </p:nvPr>
        </p:nvSpPr>
        <p:spPr>
          <a:xfrm>
            <a:off x="720000" y="3194375"/>
            <a:ext cx="19818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456" name="Google Shape;456;p33"/>
          <p:cNvSpPr txBox="1">
            <a:spLocks noGrp="1"/>
          </p:cNvSpPr>
          <p:nvPr>
            <p:ph type="subTitle" idx="5"/>
          </p:nvPr>
        </p:nvSpPr>
        <p:spPr>
          <a:xfrm>
            <a:off x="3584483" y="3194375"/>
            <a:ext cx="19818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457" name="Google Shape;457;p33"/>
          <p:cNvSpPr txBox="1">
            <a:spLocks noGrp="1"/>
          </p:cNvSpPr>
          <p:nvPr>
            <p:ph type="subTitle" idx="6"/>
          </p:nvPr>
        </p:nvSpPr>
        <p:spPr>
          <a:xfrm>
            <a:off x="6448972" y="3194375"/>
            <a:ext cx="19818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458" name="Google Shape;458;p33"/>
          <p:cNvSpPr>
            <a:spLocks noGrp="1"/>
          </p:cNvSpPr>
          <p:nvPr>
            <p:ph type="pic" idx="7"/>
          </p:nvPr>
        </p:nvSpPr>
        <p:spPr>
          <a:xfrm>
            <a:off x="720000" y="1236800"/>
            <a:ext cx="1981800" cy="1662300"/>
          </a:xfrm>
          <a:prstGeom prst="snip1Rect">
            <a:avLst>
              <a:gd name="adj" fmla="val 16667"/>
            </a:avLst>
          </a:prstGeom>
          <a:noFill/>
          <a:ln>
            <a:noFill/>
          </a:ln>
        </p:spPr>
      </p:sp>
      <p:sp>
        <p:nvSpPr>
          <p:cNvPr id="459" name="Google Shape;459;p33"/>
          <p:cNvSpPr>
            <a:spLocks noGrp="1"/>
          </p:cNvSpPr>
          <p:nvPr>
            <p:ph type="pic" idx="8"/>
          </p:nvPr>
        </p:nvSpPr>
        <p:spPr>
          <a:xfrm>
            <a:off x="3584475" y="1236800"/>
            <a:ext cx="1981800" cy="1662300"/>
          </a:xfrm>
          <a:prstGeom prst="snip1Rect">
            <a:avLst>
              <a:gd name="adj" fmla="val 16667"/>
            </a:avLst>
          </a:prstGeom>
          <a:noFill/>
          <a:ln>
            <a:noFill/>
          </a:ln>
        </p:spPr>
      </p:sp>
      <p:sp>
        <p:nvSpPr>
          <p:cNvPr id="460" name="Google Shape;460;p33"/>
          <p:cNvSpPr>
            <a:spLocks noGrp="1"/>
          </p:cNvSpPr>
          <p:nvPr>
            <p:ph type="pic" idx="9"/>
          </p:nvPr>
        </p:nvSpPr>
        <p:spPr>
          <a:xfrm>
            <a:off x="6448950" y="1236800"/>
            <a:ext cx="1981800" cy="1662300"/>
          </a:xfrm>
          <a:prstGeom prst="snip1Rect">
            <a:avLst>
              <a:gd name="adj" fmla="val 16667"/>
            </a:avLst>
          </a:prstGeom>
          <a:noFill/>
          <a:ln>
            <a:noFill/>
          </a:ln>
        </p:spPr>
      </p:sp>
      <p:grpSp>
        <p:nvGrpSpPr>
          <p:cNvPr id="461" name="Google Shape;461;p33"/>
          <p:cNvGrpSpPr/>
          <p:nvPr/>
        </p:nvGrpSpPr>
        <p:grpSpPr>
          <a:xfrm>
            <a:off x="-928041" y="3925887"/>
            <a:ext cx="2833357" cy="1517787"/>
            <a:chOff x="-623241" y="3849687"/>
            <a:chExt cx="2833357" cy="1517787"/>
          </a:xfrm>
        </p:grpSpPr>
        <p:grpSp>
          <p:nvGrpSpPr>
            <p:cNvPr id="462" name="Google Shape;462;p33"/>
            <p:cNvGrpSpPr/>
            <p:nvPr/>
          </p:nvGrpSpPr>
          <p:grpSpPr>
            <a:xfrm rot="5400000">
              <a:off x="-879113" y="4155104"/>
              <a:ext cx="1517787" cy="906953"/>
              <a:chOff x="-55500" y="4835979"/>
              <a:chExt cx="1517787" cy="906953"/>
            </a:xfrm>
          </p:grpSpPr>
          <p:sp>
            <p:nvSpPr>
              <p:cNvPr id="463" name="Google Shape;463;p33"/>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588"/>
                    </a:srgbClr>
                  </a:gs>
                  <a:gs pos="22000">
                    <a:srgbClr val="F5F8FF">
                      <a:alpha val="30588"/>
                    </a:srgbClr>
                  </a:gs>
                  <a:gs pos="45000">
                    <a:srgbClr val="FFFFFF">
                      <a:alpha val="30588"/>
                    </a:srgbClr>
                  </a:gs>
                  <a:gs pos="100000">
                    <a:srgbClr val="0C0A9E">
                      <a:alpha val="3058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33"/>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33"/>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588"/>
                    </a:srgbClr>
                  </a:gs>
                  <a:gs pos="22000">
                    <a:srgbClr val="F5F8FF">
                      <a:alpha val="30588"/>
                    </a:srgbClr>
                  </a:gs>
                  <a:gs pos="45000">
                    <a:srgbClr val="FFFFFF">
                      <a:alpha val="30588"/>
                    </a:srgbClr>
                  </a:gs>
                  <a:gs pos="100000">
                    <a:srgbClr val="0C0A9E">
                      <a:alpha val="3058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33"/>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7" name="Google Shape;467;p33"/>
            <p:cNvGrpSpPr/>
            <p:nvPr/>
          </p:nvGrpSpPr>
          <p:grpSpPr>
            <a:xfrm>
              <a:off x="-623241" y="3946425"/>
              <a:ext cx="2833357" cy="1421047"/>
              <a:chOff x="-677366" y="4067275"/>
              <a:chExt cx="2833357" cy="1421047"/>
            </a:xfrm>
          </p:grpSpPr>
          <p:sp>
            <p:nvSpPr>
              <p:cNvPr id="468" name="Google Shape;468;p33"/>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9" name="Google Shape;469;p33"/>
              <p:cNvGrpSpPr/>
              <p:nvPr/>
            </p:nvGrpSpPr>
            <p:grpSpPr>
              <a:xfrm>
                <a:off x="317735" y="4614472"/>
                <a:ext cx="161977" cy="161940"/>
                <a:chOff x="1101075" y="2142375"/>
                <a:chExt cx="439200" cy="439100"/>
              </a:xfrm>
            </p:grpSpPr>
            <p:sp>
              <p:nvSpPr>
                <p:cNvPr id="470" name="Google Shape;470;p3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3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2" name="Google Shape;472;p33"/>
              <p:cNvGrpSpPr/>
              <p:nvPr/>
            </p:nvGrpSpPr>
            <p:grpSpPr>
              <a:xfrm rot="10800000">
                <a:off x="1700151" y="5032693"/>
                <a:ext cx="161977" cy="161940"/>
                <a:chOff x="1101075" y="2142375"/>
                <a:chExt cx="439200" cy="439100"/>
              </a:xfrm>
            </p:grpSpPr>
            <p:sp>
              <p:nvSpPr>
                <p:cNvPr id="473" name="Google Shape;473;p3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3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75" name="Google Shape;475;p33"/>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6" name="Google Shape;476;p33"/>
          <p:cNvGrpSpPr/>
          <p:nvPr/>
        </p:nvGrpSpPr>
        <p:grpSpPr>
          <a:xfrm>
            <a:off x="6400126" y="-1754449"/>
            <a:ext cx="4189198" cy="3065874"/>
            <a:chOff x="6171526" y="-1678249"/>
            <a:chExt cx="4189198" cy="3065874"/>
          </a:xfrm>
        </p:grpSpPr>
        <p:sp>
          <p:nvSpPr>
            <p:cNvPr id="477" name="Google Shape;477;p33"/>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78" name="Google Shape;478;p33"/>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479" name="Google Shape;479;p33"/>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80" name="Google Shape;480;p33"/>
            <p:cNvGrpSpPr/>
            <p:nvPr/>
          </p:nvGrpSpPr>
          <p:grpSpPr>
            <a:xfrm rot="-2700000">
              <a:off x="8302147" y="61289"/>
              <a:ext cx="582044" cy="582419"/>
              <a:chOff x="959750" y="3039275"/>
              <a:chExt cx="582050" cy="582425"/>
            </a:xfrm>
          </p:grpSpPr>
          <p:sp>
            <p:nvSpPr>
              <p:cNvPr id="481" name="Google Shape;481;p33"/>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33"/>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33"/>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33"/>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33"/>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33"/>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33"/>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8" name="Google Shape;488;p33"/>
            <p:cNvGrpSpPr/>
            <p:nvPr/>
          </p:nvGrpSpPr>
          <p:grpSpPr>
            <a:xfrm rot="-2700000">
              <a:off x="8551447" y="61289"/>
              <a:ext cx="582044" cy="582419"/>
              <a:chOff x="959750" y="3039275"/>
              <a:chExt cx="582050" cy="582425"/>
            </a:xfrm>
          </p:grpSpPr>
          <p:sp>
            <p:nvSpPr>
              <p:cNvPr id="489" name="Google Shape;489;p33"/>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33"/>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33"/>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33"/>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33"/>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33"/>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33"/>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96" name="Google Shape;496;p33"/>
          <p:cNvGrpSpPr/>
          <p:nvPr/>
        </p:nvGrpSpPr>
        <p:grpSpPr>
          <a:xfrm rot="2700000">
            <a:off x="8945322" y="2352177"/>
            <a:ext cx="439196" cy="439096"/>
            <a:chOff x="1101075" y="2142375"/>
            <a:chExt cx="439200" cy="439100"/>
          </a:xfrm>
        </p:grpSpPr>
        <p:sp>
          <p:nvSpPr>
            <p:cNvPr id="497" name="Google Shape;497;p3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3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9" name="Google Shape;499;p33"/>
          <p:cNvGrpSpPr/>
          <p:nvPr/>
        </p:nvGrpSpPr>
        <p:grpSpPr>
          <a:xfrm rot="10800000">
            <a:off x="4995775" y="180626"/>
            <a:ext cx="4558967" cy="134100"/>
            <a:chOff x="796100" y="3019701"/>
            <a:chExt cx="4558967" cy="134100"/>
          </a:xfrm>
        </p:grpSpPr>
        <p:sp>
          <p:nvSpPr>
            <p:cNvPr id="500" name="Google Shape;500;p3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01" name="Google Shape;501;p33"/>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502" name="Google Shape;502;p3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endParaRPr/>
          </a:p>
        </p:txBody>
      </p:sp>
      <p:sp>
        <p:nvSpPr>
          <p:cNvPr id="7" name="Google Shape;7;p25"/>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4"/>
        <p:cNvGrpSpPr/>
        <p:nvPr/>
      </p:nvGrpSpPr>
      <p:grpSpPr>
        <a:xfrm>
          <a:off x="0" y="0"/>
          <a:ext cx="0" cy="0"/>
          <a:chOff x="0" y="0"/>
          <a:chExt cx="0" cy="0"/>
        </a:xfrm>
      </p:grpSpPr>
      <p:sp>
        <p:nvSpPr>
          <p:cNvPr id="1425" name="Google Shape;1425;p1"/>
          <p:cNvSpPr txBox="1">
            <a:spLocks noGrp="1"/>
          </p:cNvSpPr>
          <p:nvPr>
            <p:ph type="subTitle" idx="1"/>
          </p:nvPr>
        </p:nvSpPr>
        <p:spPr>
          <a:xfrm>
            <a:off x="670275" y="3101425"/>
            <a:ext cx="4882500" cy="14118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SzPts val="1400"/>
              <a:buNone/>
            </a:pPr>
            <a:r>
              <a:rPr lang="en" sz="1300" b="1"/>
              <a:t>Group Members:</a:t>
            </a:r>
            <a:endParaRPr sz="1300"/>
          </a:p>
          <a:p>
            <a:pPr marL="0" lvl="0" indent="0" algn="l" rtl="0">
              <a:lnSpc>
                <a:spcPct val="200000"/>
              </a:lnSpc>
              <a:spcBef>
                <a:spcPts val="0"/>
              </a:spcBef>
              <a:spcAft>
                <a:spcPts val="0"/>
              </a:spcAft>
              <a:buSzPts val="1400"/>
              <a:buNone/>
            </a:pPr>
            <a:r>
              <a:rPr lang="en" sz="1300" b="1"/>
              <a:t>1601-21-737-101:</a:t>
            </a:r>
            <a:r>
              <a:rPr lang="en" sz="1300"/>
              <a:t> B. Sujith Kumar </a:t>
            </a:r>
            <a:endParaRPr sz="1300"/>
          </a:p>
          <a:p>
            <a:pPr marL="0" lvl="0" indent="0" algn="l" rtl="0">
              <a:lnSpc>
                <a:spcPct val="200000"/>
              </a:lnSpc>
              <a:spcBef>
                <a:spcPts val="0"/>
              </a:spcBef>
              <a:spcAft>
                <a:spcPts val="0"/>
              </a:spcAft>
              <a:buSzPts val="1400"/>
              <a:buNone/>
            </a:pPr>
            <a:r>
              <a:rPr lang="en" sz="1300" b="1"/>
              <a:t>1601-21-737-120:</a:t>
            </a:r>
            <a:r>
              <a:rPr lang="en" sz="1300"/>
              <a:t> Mohd Ramzan Shareef</a:t>
            </a:r>
            <a:endParaRPr sz="1300"/>
          </a:p>
          <a:p>
            <a:pPr marL="0" lvl="0" indent="0" algn="l" rtl="0">
              <a:lnSpc>
                <a:spcPct val="200000"/>
              </a:lnSpc>
              <a:spcBef>
                <a:spcPts val="0"/>
              </a:spcBef>
              <a:spcAft>
                <a:spcPts val="0"/>
              </a:spcAft>
              <a:buSzPts val="1400"/>
              <a:buNone/>
            </a:pPr>
            <a:r>
              <a:rPr lang="en" sz="1300" b="1"/>
              <a:t>1601-21-737-119:</a:t>
            </a:r>
            <a:r>
              <a:rPr lang="en" sz="1300"/>
              <a:t> Mohd Arbaz Ahmed</a:t>
            </a:r>
            <a:endParaRPr sz="1300"/>
          </a:p>
          <a:p>
            <a:pPr marL="0" lvl="0" indent="0" algn="l" rtl="0">
              <a:lnSpc>
                <a:spcPct val="115000"/>
              </a:lnSpc>
              <a:spcBef>
                <a:spcPts val="0"/>
              </a:spcBef>
              <a:spcAft>
                <a:spcPts val="0"/>
              </a:spcAft>
              <a:buSzPts val="1400"/>
              <a:buNone/>
            </a:pPr>
            <a:endParaRPr sz="1300"/>
          </a:p>
        </p:txBody>
      </p:sp>
      <p:sp>
        <p:nvSpPr>
          <p:cNvPr id="1426" name="Google Shape;1426;p1"/>
          <p:cNvSpPr txBox="1">
            <a:spLocks noGrp="1"/>
          </p:cNvSpPr>
          <p:nvPr>
            <p:ph type="ctrTitle"/>
          </p:nvPr>
        </p:nvSpPr>
        <p:spPr>
          <a:xfrm>
            <a:off x="610025" y="776425"/>
            <a:ext cx="7794300" cy="23250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SzPts val="5200"/>
              <a:buNone/>
            </a:pPr>
            <a:endParaRPr sz="3400"/>
          </a:p>
          <a:p>
            <a:pPr marL="0" lvl="0" indent="0" algn="l" rtl="0">
              <a:lnSpc>
                <a:spcPct val="115000"/>
              </a:lnSpc>
              <a:spcBef>
                <a:spcPts val="0"/>
              </a:spcBef>
              <a:spcAft>
                <a:spcPts val="0"/>
              </a:spcAft>
              <a:buSzPts val="5200"/>
              <a:buNone/>
            </a:pPr>
            <a:r>
              <a:rPr lang="en" sz="3700"/>
              <a:t>Automated Generation of Executive Summaries for Meetings using NLP</a:t>
            </a:r>
            <a:endParaRPr sz="600">
              <a:solidFill>
                <a:srgbClr val="000000"/>
              </a:solidFill>
              <a:latin typeface="Arial"/>
              <a:ea typeface="Arial"/>
              <a:cs typeface="Arial"/>
              <a:sym typeface="Arial"/>
            </a:endParaRPr>
          </a:p>
          <a:p>
            <a:pPr marL="0" lvl="0" indent="0" algn="l" rtl="0">
              <a:lnSpc>
                <a:spcPct val="115000"/>
              </a:lnSpc>
              <a:spcBef>
                <a:spcPts val="0"/>
              </a:spcBef>
              <a:spcAft>
                <a:spcPts val="0"/>
              </a:spcAft>
              <a:buSzPts val="5200"/>
              <a:buNone/>
            </a:pPr>
            <a:endParaRPr sz="1400">
              <a:solidFill>
                <a:srgbClr val="000000"/>
              </a:solidFill>
              <a:latin typeface="Arial"/>
              <a:ea typeface="Arial"/>
              <a:cs typeface="Arial"/>
              <a:sym typeface="Arial"/>
            </a:endParaRPr>
          </a:p>
        </p:txBody>
      </p:sp>
      <p:grpSp>
        <p:nvGrpSpPr>
          <p:cNvPr id="1427" name="Google Shape;1427;p1"/>
          <p:cNvGrpSpPr/>
          <p:nvPr/>
        </p:nvGrpSpPr>
        <p:grpSpPr>
          <a:xfrm>
            <a:off x="722973" y="2967219"/>
            <a:ext cx="3812678" cy="134070"/>
            <a:chOff x="1096850" y="3242811"/>
            <a:chExt cx="3936684" cy="134070"/>
          </a:xfrm>
        </p:grpSpPr>
        <p:cxnSp>
          <p:nvCxnSpPr>
            <p:cNvPr id="1428" name="Google Shape;1428;p1"/>
            <p:cNvCxnSpPr/>
            <p:nvPr/>
          </p:nvCxnSpPr>
          <p:spPr>
            <a:xfrm>
              <a:off x="1096850" y="3309850"/>
              <a:ext cx="3840600" cy="0"/>
            </a:xfrm>
            <a:prstGeom prst="straightConnector1">
              <a:avLst/>
            </a:prstGeom>
            <a:noFill/>
            <a:ln w="9525" cap="flat" cmpd="sng">
              <a:solidFill>
                <a:schemeClr val="dk2"/>
              </a:solidFill>
              <a:prstDash val="solid"/>
              <a:round/>
              <a:headEnd type="none" w="sm" len="sm"/>
              <a:tailEnd type="none" w="sm" len="sm"/>
            </a:ln>
          </p:spPr>
        </p:cxnSp>
        <p:grpSp>
          <p:nvGrpSpPr>
            <p:cNvPr id="1429" name="Google Shape;1429;p1"/>
            <p:cNvGrpSpPr/>
            <p:nvPr/>
          </p:nvGrpSpPr>
          <p:grpSpPr>
            <a:xfrm>
              <a:off x="4899464" y="3242811"/>
              <a:ext cx="134070" cy="134070"/>
              <a:chOff x="8382514" y="1084976"/>
              <a:chExt cx="265800" cy="265800"/>
            </a:xfrm>
          </p:grpSpPr>
          <p:sp>
            <p:nvSpPr>
              <p:cNvPr id="1430" name="Google Shape;1430;p1"/>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1"/>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432" name="Google Shape;1432;p1"/>
          <p:cNvGrpSpPr/>
          <p:nvPr/>
        </p:nvGrpSpPr>
        <p:grpSpPr>
          <a:xfrm>
            <a:off x="8017432" y="-313900"/>
            <a:ext cx="134070" cy="1891363"/>
            <a:chOff x="8017432" y="-313900"/>
            <a:chExt cx="134070" cy="1891363"/>
          </a:xfrm>
        </p:grpSpPr>
        <p:sp>
          <p:nvSpPr>
            <p:cNvPr id="1433" name="Google Shape;1433;p1"/>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34" name="Google Shape;1434;p1"/>
            <p:cNvCxnSpPr/>
            <p:nvPr/>
          </p:nvCxnSpPr>
          <p:spPr>
            <a:xfrm>
              <a:off x="8084450" y="-313900"/>
              <a:ext cx="0" cy="1795200"/>
            </a:xfrm>
            <a:prstGeom prst="straightConnector1">
              <a:avLst/>
            </a:prstGeom>
            <a:noFill/>
            <a:ln w="9525" cap="flat" cmpd="sng">
              <a:solidFill>
                <a:schemeClr val="dk2"/>
              </a:solidFill>
              <a:prstDash val="solid"/>
              <a:round/>
              <a:headEnd type="none" w="sm" len="sm"/>
              <a:tailEnd type="none" w="sm" len="sm"/>
            </a:ln>
          </p:spPr>
        </p:cxnSp>
        <p:sp>
          <p:nvSpPr>
            <p:cNvPr id="1435" name="Google Shape;1435;p1"/>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36" name="Google Shape;1436;p1"/>
          <p:cNvGrpSpPr/>
          <p:nvPr/>
        </p:nvGrpSpPr>
        <p:grpSpPr>
          <a:xfrm>
            <a:off x="6309526" y="957475"/>
            <a:ext cx="3504715" cy="5119205"/>
            <a:chOff x="6309526" y="836950"/>
            <a:chExt cx="3504715" cy="5119205"/>
          </a:xfrm>
        </p:grpSpPr>
        <p:sp>
          <p:nvSpPr>
            <p:cNvPr id="1437" name="Google Shape;1437;p1"/>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38" name="Google Shape;1438;p1"/>
            <p:cNvGrpSpPr/>
            <p:nvPr/>
          </p:nvGrpSpPr>
          <p:grpSpPr>
            <a:xfrm>
              <a:off x="7728436" y="3524084"/>
              <a:ext cx="134004" cy="134004"/>
              <a:chOff x="8356813" y="1074288"/>
              <a:chExt cx="351900" cy="351900"/>
            </a:xfrm>
          </p:grpSpPr>
          <p:sp>
            <p:nvSpPr>
              <p:cNvPr id="1439" name="Google Shape;1439;p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1"/>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41" name="Google Shape;1441;p1"/>
            <p:cNvGrpSpPr/>
            <p:nvPr/>
          </p:nvGrpSpPr>
          <p:grpSpPr>
            <a:xfrm>
              <a:off x="7344361" y="3150259"/>
              <a:ext cx="134004" cy="134004"/>
              <a:chOff x="8356813" y="1074288"/>
              <a:chExt cx="351900" cy="351900"/>
            </a:xfrm>
          </p:grpSpPr>
          <p:sp>
            <p:nvSpPr>
              <p:cNvPr id="1442" name="Google Shape;1442;p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1"/>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44" name="Google Shape;1444;p1"/>
            <p:cNvGrpSpPr/>
            <p:nvPr/>
          </p:nvGrpSpPr>
          <p:grpSpPr>
            <a:xfrm>
              <a:off x="8337811" y="2464059"/>
              <a:ext cx="134004" cy="134004"/>
              <a:chOff x="8356813" y="1074288"/>
              <a:chExt cx="351900" cy="351900"/>
            </a:xfrm>
          </p:grpSpPr>
          <p:sp>
            <p:nvSpPr>
              <p:cNvPr id="1445" name="Google Shape;1445;p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1"/>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47" name="Google Shape;1447;p1"/>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48" name="Google Shape;1448;p1"/>
          <p:cNvSpPr txBox="1">
            <a:spLocks noGrp="1"/>
          </p:cNvSpPr>
          <p:nvPr>
            <p:ph type="subTitle" idx="1"/>
          </p:nvPr>
        </p:nvSpPr>
        <p:spPr>
          <a:xfrm>
            <a:off x="4571175" y="3101425"/>
            <a:ext cx="4882500" cy="14118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SzPts val="1400"/>
              <a:buNone/>
            </a:pPr>
            <a:r>
              <a:rPr lang="en" sz="1300" b="1"/>
              <a:t>Under the guidance of:</a:t>
            </a:r>
            <a:endParaRPr sz="1300"/>
          </a:p>
          <a:p>
            <a:pPr marL="0" lvl="0" indent="0" algn="l" rtl="0">
              <a:lnSpc>
                <a:spcPct val="200000"/>
              </a:lnSpc>
              <a:spcBef>
                <a:spcPts val="0"/>
              </a:spcBef>
              <a:spcAft>
                <a:spcPts val="0"/>
              </a:spcAft>
              <a:buSzPts val="1400"/>
              <a:buNone/>
            </a:pPr>
            <a:r>
              <a:rPr lang="en" sz="1300"/>
              <a:t>Dr. B. Swathi Sowmya</a:t>
            </a:r>
            <a:endParaRPr sz="1300"/>
          </a:p>
          <a:p>
            <a:pPr marL="0" lvl="0" indent="0" algn="l" rtl="0">
              <a:lnSpc>
                <a:spcPct val="200000"/>
              </a:lnSpc>
              <a:spcBef>
                <a:spcPts val="0"/>
              </a:spcBef>
              <a:spcAft>
                <a:spcPts val="0"/>
              </a:spcAft>
              <a:buSzPts val="1400"/>
              <a:buNone/>
            </a:pPr>
            <a:r>
              <a:rPr lang="en" sz="1300"/>
              <a:t>Assistant Professor, CBIT</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5"/>
        <p:cNvGrpSpPr/>
        <p:nvPr/>
      </p:nvGrpSpPr>
      <p:grpSpPr>
        <a:xfrm>
          <a:off x="0" y="0"/>
          <a:ext cx="0" cy="0"/>
          <a:chOff x="0" y="0"/>
          <a:chExt cx="0" cy="0"/>
        </a:xfrm>
      </p:grpSpPr>
      <p:sp>
        <p:nvSpPr>
          <p:cNvPr id="1616" name="Google Shape;1616;g2c398efd180_3_150"/>
          <p:cNvSpPr txBox="1">
            <a:spLocks noGrp="1"/>
          </p:cNvSpPr>
          <p:nvPr>
            <p:ph type="title"/>
          </p:nvPr>
        </p:nvSpPr>
        <p:spPr>
          <a:xfrm>
            <a:off x="310850" y="188400"/>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3. Problem Statement</a:t>
            </a:r>
            <a:endParaRPr/>
          </a:p>
        </p:txBody>
      </p:sp>
      <p:sp>
        <p:nvSpPr>
          <p:cNvPr id="1617" name="Google Shape;1617;g2c398efd180_3_150"/>
          <p:cNvSpPr txBox="1"/>
          <p:nvPr/>
        </p:nvSpPr>
        <p:spPr>
          <a:xfrm>
            <a:off x="209400" y="975400"/>
            <a:ext cx="8725200" cy="3586500"/>
          </a:xfrm>
          <a:prstGeom prst="rect">
            <a:avLst/>
          </a:prstGeom>
          <a:noFill/>
          <a:ln>
            <a:noFill/>
          </a:ln>
        </p:spPr>
        <p:txBody>
          <a:bodyPr spcFirstLastPara="1" wrap="square" lIns="91425" tIns="91425" rIns="91425" bIns="91425" anchor="t" anchorCtr="0">
            <a:spAutoFit/>
          </a:bodyPr>
          <a:lstStyle/>
          <a:p>
            <a:pPr marL="457200" lvl="0" indent="-311150" algn="l" rtl="0">
              <a:lnSpc>
                <a:spcPct val="200000"/>
              </a:lnSpc>
              <a:spcBef>
                <a:spcPts val="0"/>
              </a:spcBef>
              <a:spcAft>
                <a:spcPts val="0"/>
              </a:spcAft>
              <a:buSzPts val="1300"/>
              <a:buFont typeface="Poppins"/>
              <a:buChar char="●"/>
            </a:pPr>
            <a:r>
              <a:rPr lang="en" sz="1300" b="1">
                <a:latin typeface="Poppins"/>
                <a:ea typeface="Poppins"/>
                <a:cs typeface="Poppins"/>
                <a:sym typeface="Poppins"/>
              </a:rPr>
              <a:t>Information Overload in Online Meetings:</a:t>
            </a:r>
            <a:r>
              <a:rPr lang="en" sz="1300">
                <a:latin typeface="Poppins"/>
                <a:ea typeface="Poppins"/>
                <a:cs typeface="Poppins"/>
                <a:sym typeface="Poppins"/>
              </a:rPr>
              <a:t> With the rise of remote work and virtual collaboration, professionals attend numerous online meetings, leading to information overload and difficulty in retaining key points.</a:t>
            </a:r>
            <a:endParaRPr sz="1300">
              <a:latin typeface="Poppins"/>
              <a:ea typeface="Poppins"/>
              <a:cs typeface="Poppins"/>
              <a:sym typeface="Poppins"/>
            </a:endParaRPr>
          </a:p>
          <a:p>
            <a:pPr marL="457200" lvl="0" indent="-311150" algn="l" rtl="0">
              <a:lnSpc>
                <a:spcPct val="200000"/>
              </a:lnSpc>
              <a:spcBef>
                <a:spcPts val="0"/>
              </a:spcBef>
              <a:spcAft>
                <a:spcPts val="0"/>
              </a:spcAft>
              <a:buSzPts val="1300"/>
              <a:buFont typeface="Poppins"/>
              <a:buChar char="●"/>
            </a:pPr>
            <a:r>
              <a:rPr lang="en" sz="1300" b="1">
                <a:latin typeface="Poppins"/>
                <a:ea typeface="Poppins"/>
                <a:cs typeface="Poppins"/>
                <a:sym typeface="Poppins"/>
              </a:rPr>
              <a:t>Time-Consuming Review Process:</a:t>
            </a:r>
            <a:r>
              <a:rPr lang="en" sz="1300">
                <a:latin typeface="Poppins"/>
                <a:ea typeface="Poppins"/>
                <a:cs typeface="Poppins"/>
                <a:sym typeface="Poppins"/>
              </a:rPr>
              <a:t> Reviewing lengthy meeting recordings or transcripts to extract essential information is time-consuming and inefficient, especially for busy professionals who need quick access to actionable insights.</a:t>
            </a:r>
            <a:endParaRPr sz="1300">
              <a:latin typeface="Poppins"/>
              <a:ea typeface="Poppins"/>
              <a:cs typeface="Poppins"/>
              <a:sym typeface="Poppins"/>
            </a:endParaRPr>
          </a:p>
          <a:p>
            <a:pPr marL="457200" lvl="0" indent="-311150" algn="l" rtl="0">
              <a:lnSpc>
                <a:spcPct val="200000"/>
              </a:lnSpc>
              <a:spcBef>
                <a:spcPts val="0"/>
              </a:spcBef>
              <a:spcAft>
                <a:spcPts val="0"/>
              </a:spcAft>
              <a:buSzPts val="1300"/>
              <a:buFont typeface="Poppins"/>
              <a:buChar char="●"/>
            </a:pPr>
            <a:r>
              <a:rPr lang="en" sz="1300" b="1">
                <a:latin typeface="Poppins"/>
                <a:ea typeface="Poppins"/>
                <a:cs typeface="Poppins"/>
                <a:sym typeface="Poppins"/>
              </a:rPr>
              <a:t>Inconsistent Note-Taking Practices:</a:t>
            </a:r>
            <a:r>
              <a:rPr lang="en" sz="1300">
                <a:latin typeface="Poppins"/>
                <a:ea typeface="Poppins"/>
                <a:cs typeface="Poppins"/>
                <a:sym typeface="Poppins"/>
              </a:rPr>
              <a:t> Not all meeting participants take notes, and even when they do, the quality and comprehensiveness of notes can vary significantly, leading to inconsistent documentation of important discussions and decisions.</a:t>
            </a:r>
            <a:endParaRPr sz="1300">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1"/>
        <p:cNvGrpSpPr/>
        <p:nvPr/>
      </p:nvGrpSpPr>
      <p:grpSpPr>
        <a:xfrm>
          <a:off x="0" y="0"/>
          <a:ext cx="0" cy="0"/>
          <a:chOff x="0" y="0"/>
          <a:chExt cx="0" cy="0"/>
        </a:xfrm>
      </p:grpSpPr>
      <p:sp>
        <p:nvSpPr>
          <p:cNvPr id="1622" name="Google Shape;1622;g2faedb4d588_2_4"/>
          <p:cNvSpPr txBox="1">
            <a:spLocks noGrp="1"/>
          </p:cNvSpPr>
          <p:nvPr>
            <p:ph type="title"/>
          </p:nvPr>
        </p:nvSpPr>
        <p:spPr>
          <a:xfrm>
            <a:off x="310850" y="188400"/>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3. Problem Statement</a:t>
            </a:r>
            <a:endParaRPr/>
          </a:p>
        </p:txBody>
      </p:sp>
      <p:sp>
        <p:nvSpPr>
          <p:cNvPr id="1623" name="Google Shape;1623;g2faedb4d588_2_4"/>
          <p:cNvSpPr txBox="1"/>
          <p:nvPr/>
        </p:nvSpPr>
        <p:spPr>
          <a:xfrm>
            <a:off x="209400" y="975400"/>
            <a:ext cx="8725200" cy="2385900"/>
          </a:xfrm>
          <a:prstGeom prst="rect">
            <a:avLst/>
          </a:prstGeom>
          <a:noFill/>
          <a:ln>
            <a:noFill/>
          </a:ln>
        </p:spPr>
        <p:txBody>
          <a:bodyPr spcFirstLastPara="1" wrap="square" lIns="91425" tIns="91425" rIns="91425" bIns="91425" anchor="t" anchorCtr="0">
            <a:spAutoFit/>
          </a:bodyPr>
          <a:lstStyle/>
          <a:p>
            <a:pPr marL="457200" lvl="0" indent="-311150" algn="l" rtl="0">
              <a:lnSpc>
                <a:spcPct val="200000"/>
              </a:lnSpc>
              <a:spcBef>
                <a:spcPts val="0"/>
              </a:spcBef>
              <a:spcAft>
                <a:spcPts val="0"/>
              </a:spcAft>
              <a:buSzPts val="1300"/>
              <a:buFont typeface="Poppins"/>
              <a:buChar char="●"/>
            </a:pPr>
            <a:r>
              <a:rPr lang="en" sz="1300" b="1">
                <a:latin typeface="Poppins"/>
                <a:ea typeface="Poppins"/>
                <a:cs typeface="Poppins"/>
                <a:sym typeface="Poppins"/>
              </a:rPr>
              <a:t>Difficulty in Identifying Key Highlights:</a:t>
            </a:r>
            <a:r>
              <a:rPr lang="en" sz="1300">
                <a:latin typeface="Poppins"/>
                <a:ea typeface="Poppins"/>
                <a:cs typeface="Poppins"/>
                <a:sym typeface="Poppins"/>
              </a:rPr>
              <a:t> Important points, such as action items, decisions, and key takeaways, are often buried within extensive dialogue, making it challenging to identify and summarize them effectively.</a:t>
            </a:r>
            <a:endParaRPr sz="1300">
              <a:latin typeface="Poppins"/>
              <a:ea typeface="Poppins"/>
              <a:cs typeface="Poppins"/>
              <a:sym typeface="Poppins"/>
            </a:endParaRPr>
          </a:p>
          <a:p>
            <a:pPr marL="457200" lvl="0" indent="-311150" algn="l" rtl="0">
              <a:lnSpc>
                <a:spcPct val="200000"/>
              </a:lnSpc>
              <a:spcBef>
                <a:spcPts val="0"/>
              </a:spcBef>
              <a:spcAft>
                <a:spcPts val="0"/>
              </a:spcAft>
              <a:buSzPts val="1300"/>
              <a:buFont typeface="Poppins"/>
              <a:buChar char="●"/>
            </a:pPr>
            <a:r>
              <a:rPr lang="en" sz="1300" b="1">
                <a:latin typeface="Poppins"/>
                <a:ea typeface="Poppins"/>
                <a:cs typeface="Poppins"/>
                <a:sym typeface="Poppins"/>
              </a:rPr>
              <a:t>Lack of Automation:</a:t>
            </a:r>
            <a:r>
              <a:rPr lang="en" sz="1300">
                <a:latin typeface="Poppins"/>
                <a:ea typeface="Poppins"/>
                <a:cs typeface="Poppins"/>
                <a:sym typeface="Poppins"/>
              </a:rPr>
              <a:t> There is a need for an automated solution that can efficiently and accurately summarize meetings using advanced</a:t>
            </a:r>
            <a:r>
              <a:rPr lang="en" sz="1300" b="1">
                <a:latin typeface="Poppins"/>
                <a:ea typeface="Poppins"/>
                <a:cs typeface="Poppins"/>
                <a:sym typeface="Poppins"/>
              </a:rPr>
              <a:t> NLP, deep learning, and machine learning techniques</a:t>
            </a:r>
            <a:r>
              <a:rPr lang="en" sz="1300">
                <a:latin typeface="Poppins"/>
                <a:ea typeface="Poppins"/>
                <a:cs typeface="Poppins"/>
                <a:sym typeface="Poppins"/>
              </a:rPr>
              <a:t>, integrated into a user-friendly SaaS web browser extension.</a:t>
            </a:r>
            <a:endParaRPr sz="1300" b="1">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7"/>
        <p:cNvGrpSpPr/>
        <p:nvPr/>
      </p:nvGrpSpPr>
      <p:grpSpPr>
        <a:xfrm>
          <a:off x="0" y="0"/>
          <a:ext cx="0" cy="0"/>
          <a:chOff x="0" y="0"/>
          <a:chExt cx="0" cy="0"/>
        </a:xfrm>
      </p:grpSpPr>
      <p:grpSp>
        <p:nvGrpSpPr>
          <p:cNvPr id="1628" name="Google Shape;1628;p24"/>
          <p:cNvGrpSpPr/>
          <p:nvPr/>
        </p:nvGrpSpPr>
        <p:grpSpPr>
          <a:xfrm>
            <a:off x="1853583" y="4445557"/>
            <a:ext cx="1694620" cy="1360169"/>
            <a:chOff x="7945225" y="4302000"/>
            <a:chExt cx="904666" cy="726121"/>
          </a:xfrm>
        </p:grpSpPr>
        <p:sp>
          <p:nvSpPr>
            <p:cNvPr id="1629" name="Google Shape;1629;p2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0" name="Google Shape;1630;p2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1" name="Google Shape;1631;p2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32" name="Google Shape;1632;p24"/>
          <p:cNvGrpSpPr/>
          <p:nvPr/>
        </p:nvGrpSpPr>
        <p:grpSpPr>
          <a:xfrm>
            <a:off x="6487513" y="-1301175"/>
            <a:ext cx="4268216" cy="6666030"/>
            <a:chOff x="6128138" y="-1301175"/>
            <a:chExt cx="4268216" cy="6666030"/>
          </a:xfrm>
        </p:grpSpPr>
        <p:sp>
          <p:nvSpPr>
            <p:cNvPr id="1633" name="Google Shape;1633;p24"/>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4" name="Google Shape;1634;p24"/>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5" name="Google Shape;1635;p24"/>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6" name="Google Shape;1636;p24"/>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7" name="Google Shape;1637;p24"/>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38" name="Google Shape;1638;p24"/>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639" name="Google Shape;1639;p24"/>
            <p:cNvGrpSpPr/>
            <p:nvPr/>
          </p:nvGrpSpPr>
          <p:grpSpPr>
            <a:xfrm rot="5400000">
              <a:off x="7873341" y="4254316"/>
              <a:ext cx="708100" cy="708500"/>
              <a:chOff x="3678700" y="407275"/>
              <a:chExt cx="708100" cy="708500"/>
            </a:xfrm>
          </p:grpSpPr>
          <p:sp>
            <p:nvSpPr>
              <p:cNvPr id="1640" name="Google Shape;1640;p24"/>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24"/>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p24"/>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p24"/>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p24"/>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5" name="Google Shape;1645;p24"/>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24"/>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47" name="Google Shape;1647;p24"/>
            <p:cNvGrpSpPr/>
            <p:nvPr/>
          </p:nvGrpSpPr>
          <p:grpSpPr>
            <a:xfrm rot="5400000">
              <a:off x="8639847" y="3354200"/>
              <a:ext cx="457787" cy="458045"/>
              <a:chOff x="3678700" y="407275"/>
              <a:chExt cx="708100" cy="708500"/>
            </a:xfrm>
          </p:grpSpPr>
          <p:sp>
            <p:nvSpPr>
              <p:cNvPr id="1648" name="Google Shape;1648;p24"/>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24"/>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24"/>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24"/>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24"/>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3" name="Google Shape;1653;p24"/>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4" name="Google Shape;1654;p24"/>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55" name="Google Shape;1655;p24"/>
            <p:cNvGrpSpPr/>
            <p:nvPr/>
          </p:nvGrpSpPr>
          <p:grpSpPr>
            <a:xfrm>
              <a:off x="7787267" y="539497"/>
              <a:ext cx="208184" cy="208184"/>
              <a:chOff x="8356813" y="1074288"/>
              <a:chExt cx="351900" cy="351900"/>
            </a:xfrm>
          </p:grpSpPr>
          <p:sp>
            <p:nvSpPr>
              <p:cNvPr id="1656" name="Google Shape;1656;p2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24"/>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58" name="Google Shape;1658;p24"/>
            <p:cNvGrpSpPr/>
            <p:nvPr/>
          </p:nvGrpSpPr>
          <p:grpSpPr>
            <a:xfrm>
              <a:off x="7194842" y="2467660"/>
              <a:ext cx="208184" cy="208184"/>
              <a:chOff x="8356813" y="1074288"/>
              <a:chExt cx="351900" cy="351900"/>
            </a:xfrm>
          </p:grpSpPr>
          <p:sp>
            <p:nvSpPr>
              <p:cNvPr id="1659" name="Google Shape;1659;p2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24"/>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61" name="Google Shape;1661;p24"/>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62" name="Google Shape;1662;p24"/>
          <p:cNvGrpSpPr/>
          <p:nvPr/>
        </p:nvGrpSpPr>
        <p:grpSpPr>
          <a:xfrm>
            <a:off x="805425" y="2870276"/>
            <a:ext cx="4558967" cy="134100"/>
            <a:chOff x="796100" y="3019701"/>
            <a:chExt cx="4558967" cy="134100"/>
          </a:xfrm>
        </p:grpSpPr>
        <p:sp>
          <p:nvSpPr>
            <p:cNvPr id="1663" name="Google Shape;1663;p2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64" name="Google Shape;1664;p24"/>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1665" name="Google Shape;1665;p2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66" name="Google Shape;1666;p24"/>
          <p:cNvSpPr txBox="1">
            <a:spLocks noGrp="1"/>
          </p:cNvSpPr>
          <p:nvPr>
            <p:ph type="title"/>
          </p:nvPr>
        </p:nvSpPr>
        <p:spPr>
          <a:xfrm>
            <a:off x="740050" y="1676275"/>
            <a:ext cx="5598000" cy="1058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sz="5800"/>
              <a:t>Thank You</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2"/>
        <p:cNvGrpSpPr/>
        <p:nvPr/>
      </p:nvGrpSpPr>
      <p:grpSpPr>
        <a:xfrm>
          <a:off x="0" y="0"/>
          <a:ext cx="0" cy="0"/>
          <a:chOff x="0" y="0"/>
          <a:chExt cx="0" cy="0"/>
        </a:xfrm>
      </p:grpSpPr>
      <p:sp>
        <p:nvSpPr>
          <p:cNvPr id="1453" name="Google Shape;1453;g271191e9b4e_4_0"/>
          <p:cNvSpPr txBox="1">
            <a:spLocks noGrp="1"/>
          </p:cNvSpPr>
          <p:nvPr>
            <p:ph type="title"/>
          </p:nvPr>
        </p:nvSpPr>
        <p:spPr>
          <a:xfrm>
            <a:off x="232775" y="25867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200" u="sng">
                <a:solidFill>
                  <a:schemeClr val="dk2"/>
                </a:solidFill>
                <a:latin typeface="IBM Plex Mono"/>
                <a:ea typeface="IBM Plex Mono"/>
                <a:cs typeface="IBM Plex Mono"/>
                <a:sym typeface="IBM Plex Mono"/>
              </a:rPr>
              <a:t>Table of contents</a:t>
            </a:r>
            <a:endParaRPr sz="3200" u="sng">
              <a:solidFill>
                <a:schemeClr val="dk2"/>
              </a:solidFill>
              <a:latin typeface="IBM Plex Mono"/>
              <a:ea typeface="IBM Plex Mono"/>
              <a:cs typeface="IBM Plex Mono"/>
              <a:sym typeface="IBM Plex Mono"/>
            </a:endParaRPr>
          </a:p>
        </p:txBody>
      </p:sp>
      <p:sp>
        <p:nvSpPr>
          <p:cNvPr id="1454" name="Google Shape;1454;g271191e9b4e_4_0"/>
          <p:cNvSpPr txBox="1">
            <a:spLocks noGrp="1"/>
          </p:cNvSpPr>
          <p:nvPr>
            <p:ph type="subTitle" idx="4294967295"/>
          </p:nvPr>
        </p:nvSpPr>
        <p:spPr>
          <a:xfrm>
            <a:off x="499013" y="2634963"/>
            <a:ext cx="2823600" cy="4023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Clr>
                <a:schemeClr val="dk1"/>
              </a:buClr>
              <a:buSzPts val="2400"/>
              <a:buFont typeface="Poppins"/>
              <a:buNone/>
            </a:pPr>
            <a:r>
              <a:rPr lang="en" sz="1400" b="0" i="0" u="none" strike="noStrike" cap="none">
                <a:solidFill>
                  <a:schemeClr val="dk1"/>
                </a:solidFill>
                <a:latin typeface="Poppins"/>
                <a:ea typeface="Poppins"/>
                <a:cs typeface="Poppins"/>
                <a:sym typeface="Poppins"/>
              </a:rPr>
              <a:t>Introduction</a:t>
            </a:r>
            <a:endParaRPr sz="1400" b="0" i="0" u="none" strike="noStrike" cap="none">
              <a:solidFill>
                <a:schemeClr val="dk1"/>
              </a:solidFill>
              <a:latin typeface="Poppins"/>
              <a:ea typeface="Poppins"/>
              <a:cs typeface="Poppins"/>
              <a:sym typeface="Poppins"/>
            </a:endParaRPr>
          </a:p>
        </p:txBody>
      </p:sp>
      <p:sp>
        <p:nvSpPr>
          <p:cNvPr id="1455" name="Google Shape;1455;g271191e9b4e_4_0"/>
          <p:cNvSpPr txBox="1">
            <a:spLocks noGrp="1"/>
          </p:cNvSpPr>
          <p:nvPr>
            <p:ph type="title" idx="4294967295"/>
          </p:nvPr>
        </p:nvSpPr>
        <p:spPr>
          <a:xfrm>
            <a:off x="499015" y="2061063"/>
            <a:ext cx="923400" cy="6402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SzPts val="3000"/>
              <a:buNone/>
            </a:pPr>
            <a:r>
              <a:rPr lang="en"/>
              <a:t>01</a:t>
            </a:r>
            <a:endParaRPr/>
          </a:p>
        </p:txBody>
      </p:sp>
      <p:sp>
        <p:nvSpPr>
          <p:cNvPr id="1456" name="Google Shape;1456;g271191e9b4e_4_0"/>
          <p:cNvSpPr txBox="1">
            <a:spLocks noGrp="1"/>
          </p:cNvSpPr>
          <p:nvPr>
            <p:ph type="title" idx="4294967295"/>
          </p:nvPr>
        </p:nvSpPr>
        <p:spPr>
          <a:xfrm>
            <a:off x="2399213" y="2076238"/>
            <a:ext cx="923400" cy="6402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SzPts val="3000"/>
              <a:buNone/>
            </a:pPr>
            <a:r>
              <a:rPr lang="en" dirty="0"/>
              <a:t>02</a:t>
            </a:r>
            <a:endParaRPr dirty="0"/>
          </a:p>
        </p:txBody>
      </p:sp>
      <p:sp>
        <p:nvSpPr>
          <p:cNvPr id="1457" name="Google Shape;1457;g271191e9b4e_4_0"/>
          <p:cNvSpPr txBox="1">
            <a:spLocks noGrp="1"/>
          </p:cNvSpPr>
          <p:nvPr>
            <p:ph type="subTitle" idx="4294967295"/>
          </p:nvPr>
        </p:nvSpPr>
        <p:spPr>
          <a:xfrm>
            <a:off x="2399212" y="2634963"/>
            <a:ext cx="2823600" cy="4023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Clr>
                <a:schemeClr val="dk1"/>
              </a:buClr>
              <a:buSzPts val="2400"/>
              <a:buFont typeface="Poppins"/>
              <a:buNone/>
            </a:pPr>
            <a:r>
              <a:rPr lang="en" dirty="0"/>
              <a:t>Literature Survey</a:t>
            </a:r>
            <a:endParaRPr sz="1400" b="0" i="0" u="none" strike="noStrike" cap="none" dirty="0">
              <a:solidFill>
                <a:schemeClr val="dk1"/>
              </a:solidFill>
              <a:latin typeface="Poppins"/>
              <a:ea typeface="Poppins"/>
              <a:cs typeface="Poppins"/>
              <a:sym typeface="Poppins"/>
            </a:endParaRPr>
          </a:p>
        </p:txBody>
      </p:sp>
      <p:sp>
        <p:nvSpPr>
          <p:cNvPr id="1458" name="Google Shape;1458;g271191e9b4e_4_0"/>
          <p:cNvSpPr txBox="1">
            <a:spLocks noGrp="1"/>
          </p:cNvSpPr>
          <p:nvPr>
            <p:ph type="title" idx="4294967295"/>
          </p:nvPr>
        </p:nvSpPr>
        <p:spPr>
          <a:xfrm>
            <a:off x="4530262" y="2061063"/>
            <a:ext cx="923400" cy="6402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SzPts val="3000"/>
              <a:buNone/>
            </a:pPr>
            <a:r>
              <a:rPr lang="en" dirty="0"/>
              <a:t>03</a:t>
            </a:r>
            <a:endParaRPr dirty="0"/>
          </a:p>
        </p:txBody>
      </p:sp>
      <p:sp>
        <p:nvSpPr>
          <p:cNvPr id="1459" name="Google Shape;1459;g271191e9b4e_4_0"/>
          <p:cNvSpPr txBox="1">
            <a:spLocks noGrp="1"/>
          </p:cNvSpPr>
          <p:nvPr>
            <p:ph type="subTitle" idx="4294967295"/>
          </p:nvPr>
        </p:nvSpPr>
        <p:spPr>
          <a:xfrm>
            <a:off x="4572000" y="2660866"/>
            <a:ext cx="2823600" cy="4023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Clr>
                <a:schemeClr val="dk1"/>
              </a:buClr>
              <a:buSzPts val="2400"/>
              <a:buFont typeface="Poppins"/>
              <a:buNone/>
            </a:pPr>
            <a:r>
              <a:rPr lang="en" dirty="0"/>
              <a:t>Problem Statement</a:t>
            </a:r>
            <a:endParaRPr sz="1400" b="0" i="0" u="none" strike="noStrike" cap="none" dirty="0">
              <a:solidFill>
                <a:schemeClr val="dk1"/>
              </a:solidFill>
              <a:latin typeface="Poppins"/>
              <a:ea typeface="Poppins"/>
              <a:cs typeface="Poppins"/>
              <a:sym typeface="Poppins"/>
            </a:endParaRPr>
          </a:p>
        </p:txBody>
      </p:sp>
      <p:sp>
        <p:nvSpPr>
          <p:cNvPr id="2" name="Google Shape;1458;g271191e9b4e_4_0">
            <a:extLst>
              <a:ext uri="{FF2B5EF4-FFF2-40B4-BE49-F238E27FC236}">
                <a16:creationId xmlns:a16="http://schemas.microsoft.com/office/drawing/2014/main" id="{188F21C7-D5FD-9976-876D-46AF2BA88D70}"/>
              </a:ext>
            </a:extLst>
          </p:cNvPr>
          <p:cNvSpPr txBox="1">
            <a:spLocks/>
          </p:cNvSpPr>
          <p:nvPr/>
        </p:nvSpPr>
        <p:spPr>
          <a:xfrm>
            <a:off x="6833935" y="2061063"/>
            <a:ext cx="923400" cy="64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nSpc>
                <a:spcPct val="115000"/>
              </a:lnSpc>
            </a:pPr>
            <a:r>
              <a:rPr lang="en" dirty="0"/>
              <a:t>04</a:t>
            </a:r>
          </a:p>
        </p:txBody>
      </p:sp>
      <p:sp>
        <p:nvSpPr>
          <p:cNvPr id="3" name="Google Shape;1459;g271191e9b4e_4_0">
            <a:extLst>
              <a:ext uri="{FF2B5EF4-FFF2-40B4-BE49-F238E27FC236}">
                <a16:creationId xmlns:a16="http://schemas.microsoft.com/office/drawing/2014/main" id="{DAA072BB-B958-43B1-1070-B9CDEABAA645}"/>
              </a:ext>
            </a:extLst>
          </p:cNvPr>
          <p:cNvSpPr txBox="1">
            <a:spLocks/>
          </p:cNvSpPr>
          <p:nvPr/>
        </p:nvSpPr>
        <p:spPr>
          <a:xfrm>
            <a:off x="6833935" y="2634963"/>
            <a:ext cx="2823600"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buSzPts val="2400"/>
              <a:buFont typeface="Poppins"/>
              <a:buNone/>
            </a:pPr>
            <a:r>
              <a:rPr lang="en-IN" dirty="0"/>
              <a:t>Methodology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4" name="Google Shape;1464;p3"/>
          <p:cNvSpPr txBox="1">
            <a:spLocks noGrp="1"/>
          </p:cNvSpPr>
          <p:nvPr>
            <p:ph type="title" idx="2"/>
          </p:nvPr>
        </p:nvSpPr>
        <p:spPr>
          <a:xfrm>
            <a:off x="720000" y="1388200"/>
            <a:ext cx="1702500" cy="9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01</a:t>
            </a:r>
            <a:endParaRPr/>
          </a:p>
        </p:txBody>
      </p:sp>
      <p:sp>
        <p:nvSpPr>
          <p:cNvPr id="1465" name="Google Shape;1465;p3"/>
          <p:cNvSpPr txBox="1">
            <a:spLocks noGrp="1"/>
          </p:cNvSpPr>
          <p:nvPr>
            <p:ph type="title"/>
          </p:nvPr>
        </p:nvSpPr>
        <p:spPr>
          <a:xfrm>
            <a:off x="720000" y="2441800"/>
            <a:ext cx="5598000" cy="84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u="sng"/>
              <a:t>Introduction</a:t>
            </a:r>
            <a:endParaRPr u="sng"/>
          </a:p>
        </p:txBody>
      </p:sp>
      <p:grpSp>
        <p:nvGrpSpPr>
          <p:cNvPr id="1466" name="Google Shape;1466;p3"/>
          <p:cNvGrpSpPr/>
          <p:nvPr/>
        </p:nvGrpSpPr>
        <p:grpSpPr>
          <a:xfrm>
            <a:off x="6494091" y="-1301175"/>
            <a:ext cx="4268216" cy="6666030"/>
            <a:chOff x="6128138" y="-1301175"/>
            <a:chExt cx="4268216" cy="6666030"/>
          </a:xfrm>
        </p:grpSpPr>
        <p:sp>
          <p:nvSpPr>
            <p:cNvPr id="1467" name="Google Shape;1467;p3"/>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8" name="Google Shape;1468;p3"/>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p3"/>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3"/>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p3"/>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72" name="Google Shape;1472;p3"/>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473" name="Google Shape;1473;p3"/>
            <p:cNvGrpSpPr/>
            <p:nvPr/>
          </p:nvGrpSpPr>
          <p:grpSpPr>
            <a:xfrm rot="5400000">
              <a:off x="7873341" y="4254316"/>
              <a:ext cx="708100" cy="708500"/>
              <a:chOff x="3678700" y="407275"/>
              <a:chExt cx="708100" cy="708500"/>
            </a:xfrm>
          </p:grpSpPr>
          <p:sp>
            <p:nvSpPr>
              <p:cNvPr id="1474" name="Google Shape;1474;p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5" name="Google Shape;1475;p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p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p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81" name="Google Shape;1481;p3"/>
            <p:cNvGrpSpPr/>
            <p:nvPr/>
          </p:nvGrpSpPr>
          <p:grpSpPr>
            <a:xfrm rot="5400000">
              <a:off x="8639847" y="3354200"/>
              <a:ext cx="457787" cy="458045"/>
              <a:chOff x="3678700" y="407275"/>
              <a:chExt cx="708100" cy="708500"/>
            </a:xfrm>
          </p:grpSpPr>
          <p:sp>
            <p:nvSpPr>
              <p:cNvPr id="1482" name="Google Shape;1482;p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p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5" name="Google Shape;1485;p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6" name="Google Shape;1486;p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89" name="Google Shape;1489;p3"/>
            <p:cNvGrpSpPr/>
            <p:nvPr/>
          </p:nvGrpSpPr>
          <p:grpSpPr>
            <a:xfrm>
              <a:off x="7787267" y="539497"/>
              <a:ext cx="208184" cy="208184"/>
              <a:chOff x="8356813" y="1074288"/>
              <a:chExt cx="351900" cy="351900"/>
            </a:xfrm>
          </p:grpSpPr>
          <p:sp>
            <p:nvSpPr>
              <p:cNvPr id="1490" name="Google Shape;1490;p3"/>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3"/>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92" name="Google Shape;1492;p3"/>
            <p:cNvGrpSpPr/>
            <p:nvPr/>
          </p:nvGrpSpPr>
          <p:grpSpPr>
            <a:xfrm>
              <a:off x="7194842" y="2467660"/>
              <a:ext cx="208184" cy="208184"/>
              <a:chOff x="8356813" y="1074288"/>
              <a:chExt cx="351900" cy="351900"/>
            </a:xfrm>
          </p:grpSpPr>
          <p:sp>
            <p:nvSpPr>
              <p:cNvPr id="1493" name="Google Shape;1493;p3"/>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p3"/>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95" name="Google Shape;1495;p3"/>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96" name="Google Shape;1496;p3"/>
          <p:cNvGrpSpPr/>
          <p:nvPr/>
        </p:nvGrpSpPr>
        <p:grpSpPr>
          <a:xfrm>
            <a:off x="796100" y="3382176"/>
            <a:ext cx="4558967" cy="134100"/>
            <a:chOff x="796100" y="3019701"/>
            <a:chExt cx="4558967" cy="134100"/>
          </a:xfrm>
        </p:grpSpPr>
        <p:sp>
          <p:nvSpPr>
            <p:cNvPr id="1497" name="Google Shape;1497;p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98" name="Google Shape;1498;p3"/>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1499" name="Google Shape;1499;p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3"/>
        <p:cNvGrpSpPr/>
        <p:nvPr/>
      </p:nvGrpSpPr>
      <p:grpSpPr>
        <a:xfrm>
          <a:off x="0" y="0"/>
          <a:ext cx="0" cy="0"/>
          <a:chOff x="0" y="0"/>
          <a:chExt cx="0" cy="0"/>
        </a:xfrm>
      </p:grpSpPr>
      <p:sp>
        <p:nvSpPr>
          <p:cNvPr id="1504" name="Google Shape;1504;p4"/>
          <p:cNvSpPr txBox="1">
            <a:spLocks noGrp="1"/>
          </p:cNvSpPr>
          <p:nvPr>
            <p:ph type="subTitle" idx="1"/>
          </p:nvPr>
        </p:nvSpPr>
        <p:spPr>
          <a:xfrm>
            <a:off x="236850" y="620700"/>
            <a:ext cx="8227800" cy="5033400"/>
          </a:xfrm>
          <a:prstGeom prst="rect">
            <a:avLst/>
          </a:prstGeom>
          <a:noFill/>
          <a:ln>
            <a:noFill/>
          </a:ln>
        </p:spPr>
        <p:txBody>
          <a:bodyPr spcFirstLastPara="1" wrap="square" lIns="91425" tIns="91425" rIns="91425" bIns="91425" anchor="t" anchorCtr="0">
            <a:spAutoFit/>
          </a:bodyPr>
          <a:lstStyle/>
          <a:p>
            <a:pPr marL="457200" lvl="0" indent="-311150" algn="just" rtl="0">
              <a:lnSpc>
                <a:spcPct val="200000"/>
              </a:lnSpc>
              <a:spcBef>
                <a:spcPts val="0"/>
              </a:spcBef>
              <a:spcAft>
                <a:spcPts val="0"/>
              </a:spcAft>
              <a:buSzPts val="1300"/>
              <a:buChar char="●"/>
            </a:pPr>
            <a:r>
              <a:rPr lang="en" sz="1300" dirty="0"/>
              <a:t>Online meetings are essential for communication in today's fast-paced work environment, with platforms like Google Meet, Zoom, and Microsoft Teams being widely used.</a:t>
            </a:r>
            <a:endParaRPr sz="900" dirty="0"/>
          </a:p>
          <a:p>
            <a:pPr marL="457200" lvl="0" indent="-311150" algn="just" rtl="0">
              <a:lnSpc>
                <a:spcPct val="200000"/>
              </a:lnSpc>
              <a:spcBef>
                <a:spcPts val="0"/>
              </a:spcBef>
              <a:spcAft>
                <a:spcPts val="0"/>
              </a:spcAft>
              <a:buSzPts val="1300"/>
              <a:buChar char="●"/>
            </a:pPr>
            <a:r>
              <a:rPr lang="en" sz="1300" dirty="0"/>
              <a:t>The increasing volume of meetings makes it challenging to keep track of key points, decisions, and action items.</a:t>
            </a:r>
            <a:endParaRPr sz="1300" dirty="0"/>
          </a:p>
          <a:p>
            <a:pPr marL="457200" lvl="0" indent="-311150" algn="just" rtl="0">
              <a:lnSpc>
                <a:spcPct val="200000"/>
              </a:lnSpc>
              <a:spcBef>
                <a:spcPts val="0"/>
              </a:spcBef>
              <a:spcAft>
                <a:spcPts val="0"/>
              </a:spcAft>
              <a:buSzPts val="1300"/>
              <a:buChar char="●"/>
            </a:pPr>
            <a:r>
              <a:rPr lang="en" sz="1300" dirty="0"/>
              <a:t>Our project uses </a:t>
            </a:r>
            <a:r>
              <a:rPr lang="en" sz="1300" b="1" dirty="0"/>
              <a:t>Natural Language Processing (NLP)</a:t>
            </a:r>
            <a:r>
              <a:rPr lang="en" sz="1300" dirty="0"/>
              <a:t> techniques to automatically summarize online meetings.</a:t>
            </a:r>
            <a:endParaRPr sz="1300" dirty="0"/>
          </a:p>
          <a:p>
            <a:pPr marL="457200" lvl="0" indent="-311150" algn="just" rtl="0">
              <a:lnSpc>
                <a:spcPct val="200000"/>
              </a:lnSpc>
              <a:spcBef>
                <a:spcPts val="0"/>
              </a:spcBef>
              <a:spcAft>
                <a:spcPts val="0"/>
              </a:spcAft>
              <a:buSzPts val="1300"/>
              <a:buChar char="●"/>
            </a:pPr>
            <a:r>
              <a:rPr lang="en" sz="1300" dirty="0"/>
              <a:t>The system </a:t>
            </a:r>
            <a:r>
              <a:rPr lang="en" sz="1300" b="1" dirty="0"/>
              <a:t>captures audio from meetings, transcribes the content into text, processes it using advanced NLP algorithms, and generates concise summaries.</a:t>
            </a:r>
            <a:r>
              <a:rPr lang="en" sz="1300" dirty="0"/>
              <a:t> These summaries highlight the main topics, decisions, and action items discussed during the meetings.</a:t>
            </a:r>
            <a:endParaRPr sz="1300" dirty="0"/>
          </a:p>
          <a:p>
            <a:pPr marL="457200" lvl="0" indent="-311150" algn="just" rtl="0">
              <a:lnSpc>
                <a:spcPct val="200000"/>
              </a:lnSpc>
              <a:spcBef>
                <a:spcPts val="0"/>
              </a:spcBef>
              <a:spcAft>
                <a:spcPts val="0"/>
              </a:spcAft>
              <a:buSzPts val="1300"/>
              <a:buChar char="●"/>
            </a:pPr>
            <a:r>
              <a:rPr lang="en" sz="1300" dirty="0"/>
              <a:t>The solution saves time and ensures that important information is easily accessible, helping professionals stay organized and efficient.</a:t>
            </a:r>
            <a:endParaRPr sz="1300" dirty="0"/>
          </a:p>
          <a:p>
            <a:pPr marL="0" lvl="0" indent="0" algn="just" rtl="0">
              <a:lnSpc>
                <a:spcPct val="200000"/>
              </a:lnSpc>
              <a:spcBef>
                <a:spcPts val="0"/>
              </a:spcBef>
              <a:spcAft>
                <a:spcPts val="0"/>
              </a:spcAft>
              <a:buSzPts val="1400"/>
              <a:buNone/>
            </a:pPr>
            <a:endParaRPr sz="1300" dirty="0"/>
          </a:p>
        </p:txBody>
      </p:sp>
      <p:sp>
        <p:nvSpPr>
          <p:cNvPr id="1505" name="Google Shape;1505;p4"/>
          <p:cNvSpPr txBox="1">
            <a:spLocks noGrp="1"/>
          </p:cNvSpPr>
          <p:nvPr>
            <p:ph type="title"/>
          </p:nvPr>
        </p:nvSpPr>
        <p:spPr>
          <a:xfrm>
            <a:off x="361950" y="0"/>
            <a:ext cx="7977600" cy="62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700"/>
              <a:t>1.Introduction</a:t>
            </a:r>
            <a:endParaRPr sz="2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9"/>
        <p:cNvGrpSpPr/>
        <p:nvPr/>
      </p:nvGrpSpPr>
      <p:grpSpPr>
        <a:xfrm>
          <a:off x="0" y="0"/>
          <a:ext cx="0" cy="0"/>
          <a:chOff x="0" y="0"/>
          <a:chExt cx="0" cy="0"/>
        </a:xfrm>
      </p:grpSpPr>
      <p:sp>
        <p:nvSpPr>
          <p:cNvPr id="1510" name="Google Shape;1510;g2c398efd180_3_21"/>
          <p:cNvSpPr txBox="1">
            <a:spLocks noGrp="1"/>
          </p:cNvSpPr>
          <p:nvPr>
            <p:ph type="title" idx="2"/>
          </p:nvPr>
        </p:nvSpPr>
        <p:spPr>
          <a:xfrm>
            <a:off x="431775" y="1463125"/>
            <a:ext cx="1702500" cy="9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02</a:t>
            </a:r>
            <a:endParaRPr/>
          </a:p>
        </p:txBody>
      </p:sp>
      <p:grpSp>
        <p:nvGrpSpPr>
          <p:cNvPr id="1511" name="Google Shape;1511;g2c398efd180_3_21"/>
          <p:cNvGrpSpPr/>
          <p:nvPr/>
        </p:nvGrpSpPr>
        <p:grpSpPr>
          <a:xfrm>
            <a:off x="1853586" y="4445562"/>
            <a:ext cx="1694620" cy="1360169"/>
            <a:chOff x="7945225" y="4302000"/>
            <a:chExt cx="904666" cy="726121"/>
          </a:xfrm>
        </p:grpSpPr>
        <p:sp>
          <p:nvSpPr>
            <p:cNvPr id="1512" name="Google Shape;1512;g2c398efd180_3_21"/>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g2c398efd180_3_21"/>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g2c398efd180_3_21"/>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15" name="Google Shape;1515;g2c398efd180_3_21"/>
          <p:cNvSpPr txBox="1">
            <a:spLocks noGrp="1"/>
          </p:cNvSpPr>
          <p:nvPr>
            <p:ph type="title"/>
          </p:nvPr>
        </p:nvSpPr>
        <p:spPr>
          <a:xfrm>
            <a:off x="431775" y="2536000"/>
            <a:ext cx="7458900" cy="84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u="sng"/>
              <a:t>Literature Survey</a:t>
            </a:r>
            <a:endParaRPr u="sng"/>
          </a:p>
        </p:txBody>
      </p:sp>
      <p:grpSp>
        <p:nvGrpSpPr>
          <p:cNvPr id="1516" name="Google Shape;1516;g2c398efd180_3_21"/>
          <p:cNvGrpSpPr/>
          <p:nvPr/>
        </p:nvGrpSpPr>
        <p:grpSpPr>
          <a:xfrm>
            <a:off x="6487513" y="-1301175"/>
            <a:ext cx="4268216" cy="6666030"/>
            <a:chOff x="6128138" y="-1301175"/>
            <a:chExt cx="4268216" cy="6666030"/>
          </a:xfrm>
        </p:grpSpPr>
        <p:sp>
          <p:nvSpPr>
            <p:cNvPr id="1517" name="Google Shape;1517;g2c398efd180_3_21"/>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g2c398efd180_3_21"/>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g2c398efd180_3_21"/>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g2c398efd180_3_21"/>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g2c398efd180_3_21"/>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22" name="Google Shape;1522;g2c398efd180_3_21"/>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23" name="Google Shape;1523;g2c398efd180_3_21"/>
            <p:cNvGrpSpPr/>
            <p:nvPr/>
          </p:nvGrpSpPr>
          <p:grpSpPr>
            <a:xfrm rot="5400000">
              <a:off x="7873341" y="4254316"/>
              <a:ext cx="708100" cy="708500"/>
              <a:chOff x="3678700" y="407275"/>
              <a:chExt cx="708100" cy="708500"/>
            </a:xfrm>
          </p:grpSpPr>
          <p:sp>
            <p:nvSpPr>
              <p:cNvPr id="1524" name="Google Shape;1524;g2c398efd180_3_2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g2c398efd180_3_2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g2c398efd180_3_2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g2c398efd180_3_2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g2c398efd180_3_2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g2c398efd180_3_2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g2c398efd180_3_2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31" name="Google Shape;1531;g2c398efd180_3_21"/>
            <p:cNvGrpSpPr/>
            <p:nvPr/>
          </p:nvGrpSpPr>
          <p:grpSpPr>
            <a:xfrm rot="5400000">
              <a:off x="8639847" y="3354198"/>
              <a:ext cx="457787" cy="458045"/>
              <a:chOff x="3678700" y="407275"/>
              <a:chExt cx="708100" cy="708500"/>
            </a:xfrm>
          </p:grpSpPr>
          <p:sp>
            <p:nvSpPr>
              <p:cNvPr id="1532" name="Google Shape;1532;g2c398efd180_3_2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g2c398efd180_3_2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g2c398efd180_3_2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g2c398efd180_3_2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g2c398efd180_3_2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g2c398efd180_3_2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g2c398efd180_3_2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39" name="Google Shape;1539;g2c398efd180_3_21"/>
            <p:cNvGrpSpPr/>
            <p:nvPr/>
          </p:nvGrpSpPr>
          <p:grpSpPr>
            <a:xfrm>
              <a:off x="7787268" y="539497"/>
              <a:ext cx="208184" cy="208184"/>
              <a:chOff x="8356813" y="1074288"/>
              <a:chExt cx="351900" cy="351900"/>
            </a:xfrm>
          </p:grpSpPr>
          <p:sp>
            <p:nvSpPr>
              <p:cNvPr id="1540" name="Google Shape;1540;g2c398efd180_3_2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1" name="Google Shape;1541;g2c398efd180_3_21"/>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42" name="Google Shape;1542;g2c398efd180_3_21"/>
            <p:cNvGrpSpPr/>
            <p:nvPr/>
          </p:nvGrpSpPr>
          <p:grpSpPr>
            <a:xfrm>
              <a:off x="7194843" y="2467660"/>
              <a:ext cx="208184" cy="208184"/>
              <a:chOff x="8356813" y="1074288"/>
              <a:chExt cx="351900" cy="351900"/>
            </a:xfrm>
          </p:grpSpPr>
          <p:sp>
            <p:nvSpPr>
              <p:cNvPr id="1543" name="Google Shape;1543;g2c398efd180_3_2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4" name="Google Shape;1544;g2c398efd180_3_21"/>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45" name="Google Shape;1545;g2c398efd180_3_21"/>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46" name="Google Shape;1546;g2c398efd180_3_21"/>
          <p:cNvGrpSpPr/>
          <p:nvPr/>
        </p:nvGrpSpPr>
        <p:grpSpPr>
          <a:xfrm>
            <a:off x="516425" y="3457076"/>
            <a:ext cx="4558967" cy="134100"/>
            <a:chOff x="796100" y="3019701"/>
            <a:chExt cx="4558967" cy="134100"/>
          </a:xfrm>
        </p:grpSpPr>
        <p:sp>
          <p:nvSpPr>
            <p:cNvPr id="1547" name="Google Shape;1547;g2c398efd180_3_21"/>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48" name="Google Shape;1548;g2c398efd180_3_21"/>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1549" name="Google Shape;1549;g2c398efd180_3_21"/>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3"/>
        <p:cNvGrpSpPr/>
        <p:nvPr/>
      </p:nvGrpSpPr>
      <p:grpSpPr>
        <a:xfrm>
          <a:off x="0" y="0"/>
          <a:ext cx="0" cy="0"/>
          <a:chOff x="0" y="0"/>
          <a:chExt cx="0" cy="0"/>
        </a:xfrm>
      </p:grpSpPr>
      <p:sp>
        <p:nvSpPr>
          <p:cNvPr id="1554" name="Google Shape;1554;g2c398efd180_3_88"/>
          <p:cNvSpPr txBox="1">
            <a:spLocks noGrp="1"/>
          </p:cNvSpPr>
          <p:nvPr>
            <p:ph type="title"/>
          </p:nvPr>
        </p:nvSpPr>
        <p:spPr>
          <a:xfrm>
            <a:off x="213050" y="51375"/>
            <a:ext cx="7977600" cy="62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700"/>
              <a:t>2. Literature Survey</a:t>
            </a:r>
            <a:endParaRPr sz="2700"/>
          </a:p>
        </p:txBody>
      </p:sp>
      <p:graphicFrame>
        <p:nvGraphicFramePr>
          <p:cNvPr id="1555" name="Google Shape;1555;g2c398efd180_3_88"/>
          <p:cNvGraphicFramePr/>
          <p:nvPr>
            <p:extLst>
              <p:ext uri="{D42A27DB-BD31-4B8C-83A1-F6EECF244321}">
                <p14:modId xmlns:p14="http://schemas.microsoft.com/office/powerpoint/2010/main" val="1466927709"/>
              </p:ext>
            </p:extLst>
          </p:nvPr>
        </p:nvGraphicFramePr>
        <p:xfrm>
          <a:off x="213050" y="613129"/>
          <a:ext cx="8668175" cy="4426368"/>
        </p:xfrm>
        <a:graphic>
          <a:graphicData uri="http://schemas.openxmlformats.org/drawingml/2006/table">
            <a:tbl>
              <a:tblPr>
                <a:noFill/>
                <a:tableStyleId>{961428EC-EBB0-4AAD-969A-08FFA1CAE02A}</a:tableStyleId>
              </a:tblPr>
              <a:tblGrid>
                <a:gridCol w="2154900">
                  <a:extLst>
                    <a:ext uri="{9D8B030D-6E8A-4147-A177-3AD203B41FA5}">
                      <a16:colId xmlns:a16="http://schemas.microsoft.com/office/drawing/2014/main" val="20000"/>
                    </a:ext>
                  </a:extLst>
                </a:gridCol>
                <a:gridCol w="2480650">
                  <a:extLst>
                    <a:ext uri="{9D8B030D-6E8A-4147-A177-3AD203B41FA5}">
                      <a16:colId xmlns:a16="http://schemas.microsoft.com/office/drawing/2014/main" val="20001"/>
                    </a:ext>
                  </a:extLst>
                </a:gridCol>
                <a:gridCol w="2178100">
                  <a:extLst>
                    <a:ext uri="{9D8B030D-6E8A-4147-A177-3AD203B41FA5}">
                      <a16:colId xmlns:a16="http://schemas.microsoft.com/office/drawing/2014/main" val="20002"/>
                    </a:ext>
                  </a:extLst>
                </a:gridCol>
                <a:gridCol w="1854525">
                  <a:extLst>
                    <a:ext uri="{9D8B030D-6E8A-4147-A177-3AD203B41FA5}">
                      <a16:colId xmlns:a16="http://schemas.microsoft.com/office/drawing/2014/main" val="20003"/>
                    </a:ext>
                  </a:extLst>
                </a:gridCol>
              </a:tblGrid>
              <a:tr h="356075">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Paper Title</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b="1" dirty="0">
                          <a:latin typeface="Poppins"/>
                          <a:ea typeface="Poppins"/>
                          <a:cs typeface="Poppins"/>
                          <a:sym typeface="Poppins"/>
                        </a:rPr>
                        <a:t>Methodology</a:t>
                      </a:r>
                      <a:endParaRPr sz="1400" b="1" u="none" strike="noStrike" cap="none" dirty="0">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Advantage</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Disadvantage</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951675">
                <a:tc>
                  <a:txBody>
                    <a:bodyPr/>
                    <a:lstStyle/>
                    <a:p>
                      <a:pPr marL="0" marR="0" lvl="0" indent="0" algn="l" rtl="0">
                        <a:lnSpc>
                          <a:spcPct val="150000"/>
                        </a:lnSpc>
                        <a:spcBef>
                          <a:spcPts val="0"/>
                        </a:spcBef>
                        <a:spcAft>
                          <a:spcPts val="0"/>
                        </a:spcAft>
                        <a:buClr>
                          <a:srgbClr val="000000"/>
                        </a:buClr>
                        <a:buSzPts val="1100"/>
                        <a:buFont typeface="Arial"/>
                        <a:buNone/>
                      </a:pPr>
                      <a:r>
                        <a:rPr lang="en" sz="1000" b="1">
                          <a:latin typeface="Poppins"/>
                          <a:ea typeface="Poppins"/>
                          <a:cs typeface="Poppins"/>
                          <a:sym typeface="Poppins"/>
                        </a:rPr>
                        <a:t>Enhancements of Attention Based Bidirectional LSTM for Hybrid Automatic Text Summarization</a:t>
                      </a:r>
                      <a:r>
                        <a:rPr lang="en" sz="1000" b="1" u="none" strike="noStrike" cap="none">
                          <a:latin typeface="Poppins"/>
                          <a:ea typeface="Poppins"/>
                          <a:cs typeface="Poppins"/>
                          <a:sym typeface="Poppins"/>
                        </a:rPr>
                        <a:t> (</a:t>
                      </a:r>
                      <a:r>
                        <a:rPr lang="en" sz="1000" b="1">
                          <a:latin typeface="Poppins"/>
                          <a:ea typeface="Poppins"/>
                          <a:cs typeface="Poppins"/>
                          <a:sym typeface="Poppins"/>
                        </a:rPr>
                        <a:t>Jiawen Jiang. - 2021) (IEEE Access) (10.1109/ACCESS.2021.3110143)</a:t>
                      </a:r>
                      <a:endParaRPr sz="10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n" sz="900">
                          <a:latin typeface="Poppins"/>
                          <a:ea typeface="Poppins"/>
                          <a:cs typeface="Poppins"/>
                          <a:sym typeface="Poppins"/>
                        </a:rPr>
                        <a:t>Uses deep learning techniques with a focus on neural network models such as Seq2Seq, attention mechanisms, and LSTM networks. The enhancements involve incorporating various mechanisms like pointer networks for OOV words, coverage mechanisms to avoid repetition, and mixed learning objectives for better summary quality.</a:t>
                      </a:r>
                      <a:endParaRPr sz="900">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100"/>
                        <a:buFont typeface="Arial"/>
                        <a:buNone/>
                      </a:pPr>
                      <a:r>
                        <a:rPr lang="en" sz="900">
                          <a:latin typeface="Poppins"/>
                          <a:ea typeface="Poppins"/>
                          <a:cs typeface="Poppins"/>
                          <a:sym typeface="Poppins"/>
                        </a:rPr>
                        <a:t>The proposed models improve the accuracy and coherence of the generated summaries compared to baseline models. The models effectively handle OOV words and reduce repetition.</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100"/>
                        <a:buFont typeface="Arial"/>
                        <a:buNone/>
                      </a:pPr>
                      <a:r>
                        <a:rPr lang="en" sz="900">
                          <a:latin typeface="Poppins"/>
                          <a:ea typeface="Poppins"/>
                          <a:cs typeface="Poppins"/>
                          <a:sym typeface="Poppins"/>
                        </a:rPr>
                        <a:t>The paper does not specify any direct disadvantages, but the complexity of the models and their computational requirements might be implied challenges.</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951675">
                <a:tc>
                  <a:txBody>
                    <a:bodyPr/>
                    <a:lstStyle/>
                    <a:p>
                      <a:pPr marL="0" marR="0" lvl="0" indent="0" algn="l" rtl="0">
                        <a:lnSpc>
                          <a:spcPct val="150000"/>
                        </a:lnSpc>
                        <a:spcBef>
                          <a:spcPts val="0"/>
                        </a:spcBef>
                        <a:spcAft>
                          <a:spcPts val="0"/>
                        </a:spcAft>
                        <a:buClr>
                          <a:srgbClr val="000000"/>
                        </a:buClr>
                        <a:buSzPts val="1100"/>
                        <a:buFont typeface="Arial"/>
                        <a:buNone/>
                      </a:pPr>
                      <a:r>
                        <a:rPr lang="en" sz="1000" b="1">
                          <a:latin typeface="Poppins"/>
                          <a:ea typeface="Poppins"/>
                          <a:cs typeface="Poppins"/>
                          <a:sym typeface="Poppins"/>
                        </a:rPr>
                        <a:t>Write Summary Step-by-Step: A Pilot Study of Stepwise Summarization (Xiuying Chen - 2024) (IEEE Transactions) (1406) </a:t>
                      </a:r>
                      <a:endParaRPr sz="10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n" sz="900">
                          <a:latin typeface="Poppins"/>
                          <a:ea typeface="Poppins"/>
                          <a:cs typeface="Poppins"/>
                          <a:sym typeface="Poppins"/>
                        </a:rPr>
                        <a:t>Involves a step-by-step approach to summarization, using various NLP techniques to refine the summary. This includes tasks like text segmentation, keyword extraction, sentence ranking, and final summary generation.</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100"/>
                        <a:buFont typeface="Arial"/>
                        <a:buNone/>
                      </a:pPr>
                      <a:r>
                        <a:rPr lang="en" sz="900">
                          <a:latin typeface="Poppins"/>
                          <a:ea typeface="Poppins"/>
                          <a:cs typeface="Poppins"/>
                          <a:sym typeface="Poppins"/>
                        </a:rPr>
                        <a:t>The stepwise approach may lead to more controlled and transparent summarization processes, potentially increasing accuracy and allowing for better optimization of each summarization step.</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100"/>
                        <a:buFont typeface="Arial"/>
                        <a:buNone/>
                      </a:pPr>
                      <a:r>
                        <a:rPr lang="en" sz="900" dirty="0">
                          <a:latin typeface="Poppins"/>
                          <a:ea typeface="Poppins"/>
                          <a:cs typeface="Poppins"/>
                          <a:sym typeface="Poppins"/>
                        </a:rPr>
                        <a:t>The multi-step process could be more computationally intensive and time-consuming compared to end-to-end models. It might also require more fine-tuning to handle different text types effectively.</a:t>
                      </a:r>
                      <a:endParaRPr sz="900" u="none" strike="noStrike" cap="none" dirty="0">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9"/>
        <p:cNvGrpSpPr/>
        <p:nvPr/>
      </p:nvGrpSpPr>
      <p:grpSpPr>
        <a:xfrm>
          <a:off x="0" y="0"/>
          <a:ext cx="0" cy="0"/>
          <a:chOff x="0" y="0"/>
          <a:chExt cx="0" cy="0"/>
        </a:xfrm>
      </p:grpSpPr>
      <p:sp>
        <p:nvSpPr>
          <p:cNvPr id="1560" name="Google Shape;1560;g2faedb4d588_3_8"/>
          <p:cNvSpPr txBox="1">
            <a:spLocks noGrp="1"/>
          </p:cNvSpPr>
          <p:nvPr>
            <p:ph type="title"/>
          </p:nvPr>
        </p:nvSpPr>
        <p:spPr>
          <a:xfrm>
            <a:off x="213050" y="51375"/>
            <a:ext cx="7977600" cy="62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700"/>
              <a:t>2. Literature Survey</a:t>
            </a:r>
            <a:endParaRPr sz="2700"/>
          </a:p>
        </p:txBody>
      </p:sp>
      <p:graphicFrame>
        <p:nvGraphicFramePr>
          <p:cNvPr id="1561" name="Google Shape;1561;g2faedb4d588_3_8"/>
          <p:cNvGraphicFramePr/>
          <p:nvPr>
            <p:extLst>
              <p:ext uri="{D42A27DB-BD31-4B8C-83A1-F6EECF244321}">
                <p14:modId xmlns:p14="http://schemas.microsoft.com/office/powerpoint/2010/main" val="3488522769"/>
              </p:ext>
            </p:extLst>
          </p:nvPr>
        </p:nvGraphicFramePr>
        <p:xfrm>
          <a:off x="213050" y="583680"/>
          <a:ext cx="8668175" cy="4426368"/>
        </p:xfrm>
        <a:graphic>
          <a:graphicData uri="http://schemas.openxmlformats.org/drawingml/2006/table">
            <a:tbl>
              <a:tblPr>
                <a:noFill/>
                <a:tableStyleId>{961428EC-EBB0-4AAD-969A-08FFA1CAE02A}</a:tableStyleId>
              </a:tblPr>
              <a:tblGrid>
                <a:gridCol w="2154900">
                  <a:extLst>
                    <a:ext uri="{9D8B030D-6E8A-4147-A177-3AD203B41FA5}">
                      <a16:colId xmlns:a16="http://schemas.microsoft.com/office/drawing/2014/main" val="20000"/>
                    </a:ext>
                  </a:extLst>
                </a:gridCol>
                <a:gridCol w="2480650">
                  <a:extLst>
                    <a:ext uri="{9D8B030D-6E8A-4147-A177-3AD203B41FA5}">
                      <a16:colId xmlns:a16="http://schemas.microsoft.com/office/drawing/2014/main" val="20001"/>
                    </a:ext>
                  </a:extLst>
                </a:gridCol>
                <a:gridCol w="2178100">
                  <a:extLst>
                    <a:ext uri="{9D8B030D-6E8A-4147-A177-3AD203B41FA5}">
                      <a16:colId xmlns:a16="http://schemas.microsoft.com/office/drawing/2014/main" val="20002"/>
                    </a:ext>
                  </a:extLst>
                </a:gridCol>
                <a:gridCol w="1854525">
                  <a:extLst>
                    <a:ext uri="{9D8B030D-6E8A-4147-A177-3AD203B41FA5}">
                      <a16:colId xmlns:a16="http://schemas.microsoft.com/office/drawing/2014/main" val="20003"/>
                    </a:ext>
                  </a:extLst>
                </a:gridCol>
              </a:tblGrid>
              <a:tr h="356075">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dirty="0">
                          <a:latin typeface="Poppins"/>
                          <a:ea typeface="Poppins"/>
                          <a:cs typeface="Poppins"/>
                          <a:sym typeface="Poppins"/>
                        </a:rPr>
                        <a:t>Paper Title</a:t>
                      </a:r>
                      <a:endParaRPr sz="1400" b="1" u="none" strike="noStrike" cap="none" dirty="0">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b="1">
                          <a:latin typeface="Poppins"/>
                          <a:ea typeface="Poppins"/>
                          <a:cs typeface="Poppins"/>
                          <a:sym typeface="Poppins"/>
                        </a:rPr>
                        <a:t>Methodology</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Advantage</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Disadvantage</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981175">
                <a:tc>
                  <a:txBody>
                    <a:bodyPr/>
                    <a:lstStyle/>
                    <a:p>
                      <a:pPr marL="0" marR="0" lvl="0" indent="0" algn="l" rtl="0">
                        <a:lnSpc>
                          <a:spcPct val="150000"/>
                        </a:lnSpc>
                        <a:spcBef>
                          <a:spcPts val="0"/>
                        </a:spcBef>
                        <a:spcAft>
                          <a:spcPts val="0"/>
                        </a:spcAft>
                        <a:buClr>
                          <a:srgbClr val="000000"/>
                        </a:buClr>
                        <a:buSzPts val="1100"/>
                        <a:buFont typeface="Arial"/>
                        <a:buNone/>
                      </a:pPr>
                      <a:r>
                        <a:rPr lang="en" sz="1000" b="1">
                          <a:latin typeface="Poppins"/>
                          <a:ea typeface="Poppins"/>
                          <a:cs typeface="Poppins"/>
                          <a:sym typeface="Poppins"/>
                        </a:rPr>
                        <a:t>Meeting Summarizer using Natural Language Processing</a:t>
                      </a:r>
                      <a:r>
                        <a:rPr lang="en" sz="1000" b="1" u="none" strike="noStrike" cap="none">
                          <a:latin typeface="Poppins"/>
                          <a:ea typeface="Poppins"/>
                          <a:cs typeface="Poppins"/>
                          <a:sym typeface="Poppins"/>
                        </a:rPr>
                        <a:t> (</a:t>
                      </a:r>
                      <a:r>
                        <a:rPr lang="en" sz="1000" b="1">
                          <a:latin typeface="Poppins"/>
                          <a:ea typeface="Poppins"/>
                          <a:cs typeface="Poppins"/>
                          <a:sym typeface="Poppins"/>
                        </a:rPr>
                        <a:t>Geethika Vadlamudi - 2022) (IEEE Xplore) (10.1109/ICOEI53556.2022.9777155)</a:t>
                      </a:r>
                      <a:endParaRPr sz="10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n" sz="900">
                          <a:latin typeface="Poppins"/>
                          <a:ea typeface="Poppins"/>
                          <a:cs typeface="Poppins"/>
                          <a:sym typeface="Poppins"/>
                        </a:rPr>
                        <a:t>The methodology integrates NLP tools, specifically TF-IDF and TextRank algorithms, to preprocess transcripts, extract relevant content, and rank sentences based on their importance. This approach is designed to produce extractive summaries, focusing on selecting key sentences from the original text.</a:t>
                      </a:r>
                      <a:endParaRPr sz="900">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100"/>
                        <a:buFont typeface="Arial"/>
                        <a:buNone/>
                      </a:pPr>
                      <a:r>
                        <a:rPr lang="en" sz="900">
                          <a:latin typeface="Poppins"/>
                          <a:ea typeface="Poppins"/>
                          <a:cs typeface="Poppins"/>
                          <a:sym typeface="Poppins"/>
                        </a:rPr>
                        <a:t>The approach reduces manual effort in summarizing meetings, providing quick and efficient access to important information discussed in meetings. It leverages well-established NLP techniques to ensure relevance and accuracy in summaries.</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100"/>
                        <a:buFont typeface="Arial"/>
                        <a:buNone/>
                      </a:pPr>
                      <a:r>
                        <a:rPr lang="en" sz="900">
                          <a:latin typeface="Poppins"/>
                          <a:ea typeface="Poppins"/>
                          <a:cs typeface="Poppins"/>
                          <a:sym typeface="Poppins"/>
                        </a:rPr>
                        <a:t>Extractive summarization might miss out on providing a coherent narrative if key points are distributed across non-contiguous sentences. Lacks the capability to generate novel sentences that capture the essence of discussions more effectively.</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917650">
                <a:tc>
                  <a:txBody>
                    <a:bodyPr/>
                    <a:lstStyle/>
                    <a:p>
                      <a:pPr marL="0" lvl="0" indent="0" algn="l" rtl="0">
                        <a:lnSpc>
                          <a:spcPct val="150000"/>
                        </a:lnSpc>
                        <a:spcBef>
                          <a:spcPts val="0"/>
                        </a:spcBef>
                        <a:spcAft>
                          <a:spcPts val="0"/>
                        </a:spcAft>
                        <a:buNone/>
                      </a:pPr>
                      <a:r>
                        <a:rPr lang="en" sz="1000" b="1">
                          <a:solidFill>
                            <a:srgbClr val="0E0E0E"/>
                          </a:solidFill>
                          <a:latin typeface="Poppins"/>
                          <a:ea typeface="Poppins"/>
                          <a:cs typeface="Poppins"/>
                          <a:sym typeface="Poppins"/>
                        </a:rPr>
                        <a:t>Automatic Meeting Minutes Generation Using Natural Language Processing</a:t>
                      </a:r>
                      <a:endParaRPr sz="1000" b="1">
                        <a:solidFill>
                          <a:srgbClr val="0E0E0E"/>
                        </a:solidFill>
                        <a:latin typeface="Poppins"/>
                        <a:ea typeface="Poppins"/>
                        <a:cs typeface="Poppins"/>
                        <a:sym typeface="Poppins"/>
                      </a:endParaRPr>
                    </a:p>
                    <a:p>
                      <a:pPr marL="0" marR="0" lvl="0" indent="0" algn="l" rtl="0">
                        <a:lnSpc>
                          <a:spcPct val="150000"/>
                        </a:lnSpc>
                        <a:spcBef>
                          <a:spcPts val="0"/>
                        </a:spcBef>
                        <a:spcAft>
                          <a:spcPts val="0"/>
                        </a:spcAft>
                        <a:buClr>
                          <a:srgbClr val="000000"/>
                        </a:buClr>
                        <a:buSzPts val="1100"/>
                        <a:buFont typeface="Arial"/>
                        <a:buNone/>
                      </a:pPr>
                      <a:r>
                        <a:rPr lang="en" sz="1000" b="1">
                          <a:latin typeface="Poppins"/>
                          <a:ea typeface="Poppins"/>
                          <a:cs typeface="Poppins"/>
                          <a:sym typeface="Poppins"/>
                        </a:rPr>
                        <a:t>(Satish Muppidi, Jayanthi Kandi- 2023) (IEEE Xplore) (</a:t>
                      </a:r>
                      <a:r>
                        <a:rPr lang="en" sz="1000" b="1">
                          <a:solidFill>
                            <a:srgbClr val="0E0E0E"/>
                          </a:solidFill>
                          <a:latin typeface="Poppins"/>
                          <a:ea typeface="Poppins"/>
                          <a:cs typeface="Poppins"/>
                          <a:sym typeface="Poppins"/>
                        </a:rPr>
                        <a:t>10.1109/EASCT59475.2023.10393102</a:t>
                      </a:r>
                      <a:r>
                        <a:rPr lang="en" sz="1000" b="1">
                          <a:latin typeface="Poppins"/>
                          <a:ea typeface="Poppins"/>
                          <a:cs typeface="Poppins"/>
                          <a:sym typeface="Poppins"/>
                        </a:rPr>
                        <a:t>) </a:t>
                      </a:r>
                      <a:endParaRPr sz="10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lnSpc>
                          <a:spcPct val="150000"/>
                        </a:lnSpc>
                        <a:spcBef>
                          <a:spcPts val="0"/>
                        </a:spcBef>
                        <a:spcAft>
                          <a:spcPts val="0"/>
                        </a:spcAft>
                        <a:buNone/>
                      </a:pPr>
                      <a:r>
                        <a:rPr lang="en" sz="900">
                          <a:solidFill>
                            <a:srgbClr val="0E0E0E"/>
                          </a:solidFill>
                          <a:latin typeface="Poppins"/>
                          <a:ea typeface="Poppins"/>
                          <a:cs typeface="Poppins"/>
                          <a:sym typeface="Poppins"/>
                        </a:rPr>
                        <a:t>Proposes a model that uses NLP techniques to automatically generate meeting minutes. It converts speech to text and summarizes key points, focusing on extracting action items. The approach leverages models like BART, T5, and a Summarization Pipeline.</a:t>
                      </a:r>
                      <a:endParaRPr sz="900">
                        <a:solidFill>
                          <a:srgbClr val="0E0E0E"/>
                        </a:solidFill>
                        <a:latin typeface="Poppins"/>
                        <a:ea typeface="Poppins"/>
                        <a:cs typeface="Poppins"/>
                        <a:sym typeface="Poppins"/>
                      </a:endParaRPr>
                    </a:p>
                    <a:p>
                      <a:pPr marL="0" marR="0" lvl="0" indent="0" algn="just" rtl="0">
                        <a:lnSpc>
                          <a:spcPct val="150000"/>
                        </a:lnSpc>
                        <a:spcBef>
                          <a:spcPts val="0"/>
                        </a:spcBef>
                        <a:spcAft>
                          <a:spcPts val="0"/>
                        </a:spcAft>
                        <a:buNone/>
                      </a:pPr>
                      <a:endParaRPr sz="900">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lnSpc>
                          <a:spcPct val="150000"/>
                        </a:lnSpc>
                        <a:spcBef>
                          <a:spcPts val="0"/>
                        </a:spcBef>
                        <a:spcAft>
                          <a:spcPts val="0"/>
                        </a:spcAft>
                        <a:buNone/>
                      </a:pPr>
                      <a:r>
                        <a:rPr lang="en" sz="900">
                          <a:solidFill>
                            <a:srgbClr val="0E0E0E"/>
                          </a:solidFill>
                          <a:latin typeface="Poppins"/>
                          <a:ea typeface="Poppins"/>
                          <a:cs typeface="Poppins"/>
                          <a:sym typeface="Poppins"/>
                        </a:rPr>
                        <a:t>The system effectively automates the process of generating concise meeting minutes. It reduces the need for manual transcription and note-taking, saving time and minimizing human errors. High accuracy in generating summaries, as indicated by the ROUGE scores.</a:t>
                      </a:r>
                      <a:endParaRPr sz="900">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lnSpc>
                          <a:spcPct val="150000"/>
                        </a:lnSpc>
                        <a:spcBef>
                          <a:spcPts val="0"/>
                        </a:spcBef>
                        <a:spcAft>
                          <a:spcPts val="0"/>
                        </a:spcAft>
                        <a:buNone/>
                      </a:pPr>
                      <a:r>
                        <a:rPr lang="en" sz="900" dirty="0">
                          <a:solidFill>
                            <a:srgbClr val="0E0E0E"/>
                          </a:solidFill>
                          <a:latin typeface="Poppins"/>
                          <a:ea typeface="Poppins"/>
                          <a:cs typeface="Poppins"/>
                          <a:sym typeface="Poppins"/>
                        </a:rPr>
                        <a:t>May suffer from noise and transcription errors in audio to text conversion, which could affect the quality of the generated summaries.</a:t>
                      </a:r>
                      <a:endParaRPr sz="900" dirty="0">
                        <a:solidFill>
                          <a:srgbClr val="0E0E0E"/>
                        </a:solidFill>
                        <a:latin typeface="Poppins"/>
                        <a:ea typeface="Poppins"/>
                        <a:cs typeface="Poppins"/>
                        <a:sym typeface="Poppins"/>
                      </a:endParaRPr>
                    </a:p>
                    <a:p>
                      <a:pPr marL="0" lvl="0" indent="0" algn="just" rtl="0">
                        <a:lnSpc>
                          <a:spcPct val="150000"/>
                        </a:lnSpc>
                        <a:spcBef>
                          <a:spcPts val="0"/>
                        </a:spcBef>
                        <a:spcAft>
                          <a:spcPts val="0"/>
                        </a:spcAft>
                        <a:buNone/>
                      </a:pPr>
                      <a:r>
                        <a:rPr lang="en" sz="900" dirty="0">
                          <a:solidFill>
                            <a:srgbClr val="0E0E0E"/>
                          </a:solidFill>
                          <a:latin typeface="Poppins"/>
                          <a:ea typeface="Poppins"/>
                          <a:cs typeface="Poppins"/>
                          <a:sym typeface="Poppins"/>
                        </a:rPr>
                        <a:t>May miss certain nuances of human conversation that require a deeper understanding of context.</a:t>
                      </a:r>
                      <a:endParaRPr sz="900" dirty="0">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5"/>
        <p:cNvGrpSpPr/>
        <p:nvPr/>
      </p:nvGrpSpPr>
      <p:grpSpPr>
        <a:xfrm>
          <a:off x="0" y="0"/>
          <a:ext cx="0" cy="0"/>
          <a:chOff x="0" y="0"/>
          <a:chExt cx="0" cy="0"/>
        </a:xfrm>
      </p:grpSpPr>
      <p:sp>
        <p:nvSpPr>
          <p:cNvPr id="1566" name="Google Shape;1566;g2faedb4d588_3_13"/>
          <p:cNvSpPr txBox="1">
            <a:spLocks noGrp="1"/>
          </p:cNvSpPr>
          <p:nvPr>
            <p:ph type="title"/>
          </p:nvPr>
        </p:nvSpPr>
        <p:spPr>
          <a:xfrm>
            <a:off x="237900" y="0"/>
            <a:ext cx="7977600" cy="62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700"/>
              <a:t>2. Literature Survey</a:t>
            </a:r>
            <a:endParaRPr sz="2700"/>
          </a:p>
        </p:txBody>
      </p:sp>
      <p:graphicFrame>
        <p:nvGraphicFramePr>
          <p:cNvPr id="1567" name="Google Shape;1567;g2faedb4d588_3_13"/>
          <p:cNvGraphicFramePr/>
          <p:nvPr>
            <p:extLst>
              <p:ext uri="{D42A27DB-BD31-4B8C-83A1-F6EECF244321}">
                <p14:modId xmlns:p14="http://schemas.microsoft.com/office/powerpoint/2010/main" val="839137863"/>
              </p:ext>
            </p:extLst>
          </p:nvPr>
        </p:nvGraphicFramePr>
        <p:xfrm>
          <a:off x="251056" y="566501"/>
          <a:ext cx="8668175" cy="4837848"/>
        </p:xfrm>
        <a:graphic>
          <a:graphicData uri="http://schemas.openxmlformats.org/drawingml/2006/table">
            <a:tbl>
              <a:tblPr>
                <a:noFill/>
                <a:tableStyleId>{961428EC-EBB0-4AAD-969A-08FFA1CAE02A}</a:tableStyleId>
              </a:tblPr>
              <a:tblGrid>
                <a:gridCol w="2154900">
                  <a:extLst>
                    <a:ext uri="{9D8B030D-6E8A-4147-A177-3AD203B41FA5}">
                      <a16:colId xmlns:a16="http://schemas.microsoft.com/office/drawing/2014/main" val="20000"/>
                    </a:ext>
                  </a:extLst>
                </a:gridCol>
                <a:gridCol w="2480650">
                  <a:extLst>
                    <a:ext uri="{9D8B030D-6E8A-4147-A177-3AD203B41FA5}">
                      <a16:colId xmlns:a16="http://schemas.microsoft.com/office/drawing/2014/main" val="20001"/>
                    </a:ext>
                  </a:extLst>
                </a:gridCol>
                <a:gridCol w="2178100">
                  <a:extLst>
                    <a:ext uri="{9D8B030D-6E8A-4147-A177-3AD203B41FA5}">
                      <a16:colId xmlns:a16="http://schemas.microsoft.com/office/drawing/2014/main" val="20002"/>
                    </a:ext>
                  </a:extLst>
                </a:gridCol>
                <a:gridCol w="1854525">
                  <a:extLst>
                    <a:ext uri="{9D8B030D-6E8A-4147-A177-3AD203B41FA5}">
                      <a16:colId xmlns:a16="http://schemas.microsoft.com/office/drawing/2014/main" val="20003"/>
                    </a:ext>
                  </a:extLst>
                </a:gridCol>
              </a:tblGrid>
              <a:tr h="364139">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dirty="0">
                          <a:latin typeface="Poppins"/>
                          <a:ea typeface="Poppins"/>
                          <a:cs typeface="Poppins"/>
                          <a:sym typeface="Poppins"/>
                        </a:rPr>
                        <a:t>Paper Title</a:t>
                      </a:r>
                      <a:endParaRPr sz="1400" b="1" u="none" strike="noStrike" cap="none" dirty="0">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b="1">
                          <a:latin typeface="Poppins"/>
                          <a:ea typeface="Poppins"/>
                          <a:cs typeface="Poppins"/>
                          <a:sym typeface="Poppins"/>
                        </a:rPr>
                        <a:t>Methodology</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Advantage</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Disadvantage</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041057">
                <a:tc>
                  <a:txBody>
                    <a:bodyPr/>
                    <a:lstStyle/>
                    <a:p>
                      <a:pPr marL="0" lvl="0" indent="0" algn="l" rtl="0">
                        <a:lnSpc>
                          <a:spcPct val="150000"/>
                        </a:lnSpc>
                        <a:spcBef>
                          <a:spcPts val="0"/>
                        </a:spcBef>
                        <a:spcAft>
                          <a:spcPts val="0"/>
                        </a:spcAft>
                        <a:buNone/>
                      </a:pPr>
                      <a:r>
                        <a:rPr lang="en" sz="1000" b="1">
                          <a:solidFill>
                            <a:srgbClr val="0E0E0E"/>
                          </a:solidFill>
                          <a:latin typeface="Poppins"/>
                          <a:ea typeface="Poppins"/>
                          <a:cs typeface="Poppins"/>
                          <a:sym typeface="Poppins"/>
                        </a:rPr>
                        <a:t>Minutes of Meeting Generation for Online Meetings Using NLP &amp; ML Techniques</a:t>
                      </a:r>
                      <a:endParaRPr sz="1000" b="1">
                        <a:solidFill>
                          <a:srgbClr val="0E0E0E"/>
                        </a:solidFill>
                        <a:latin typeface="Poppins"/>
                        <a:ea typeface="Poppins"/>
                        <a:cs typeface="Poppins"/>
                        <a:sym typeface="Poppins"/>
                      </a:endParaRPr>
                    </a:p>
                    <a:p>
                      <a:pPr marL="0" marR="0" lvl="0" indent="0" algn="l" rtl="0">
                        <a:lnSpc>
                          <a:spcPct val="150000"/>
                        </a:lnSpc>
                        <a:spcBef>
                          <a:spcPts val="0"/>
                        </a:spcBef>
                        <a:spcAft>
                          <a:spcPts val="0"/>
                        </a:spcAft>
                        <a:buClr>
                          <a:srgbClr val="000000"/>
                        </a:buClr>
                        <a:buSzPts val="1100"/>
                        <a:buFont typeface="Arial"/>
                        <a:buNone/>
                      </a:pPr>
                      <a:r>
                        <a:rPr lang="en" sz="1000" b="1" u="none" strike="noStrike" cap="none">
                          <a:latin typeface="Poppins"/>
                          <a:ea typeface="Poppins"/>
                          <a:cs typeface="Poppins"/>
                          <a:sym typeface="Poppins"/>
                        </a:rPr>
                        <a:t>(</a:t>
                      </a:r>
                      <a:r>
                        <a:rPr lang="en" sz="1000" b="1">
                          <a:solidFill>
                            <a:srgbClr val="0E0E0E"/>
                          </a:solidFill>
                          <a:latin typeface="Poppins"/>
                          <a:ea typeface="Poppins"/>
                          <a:cs typeface="Poppins"/>
                          <a:sym typeface="Poppins"/>
                        </a:rPr>
                        <a:t>Renu Kachhoria</a:t>
                      </a:r>
                      <a:r>
                        <a:rPr lang="en" sz="1000" b="1">
                          <a:latin typeface="Poppins"/>
                          <a:ea typeface="Poppins"/>
                          <a:cs typeface="Poppins"/>
                          <a:sym typeface="Poppins"/>
                        </a:rPr>
                        <a:t>,  </a:t>
                      </a:r>
                      <a:r>
                        <a:rPr lang="en" sz="1000" b="1">
                          <a:solidFill>
                            <a:srgbClr val="0E0E0E"/>
                          </a:solidFill>
                          <a:latin typeface="Poppins"/>
                          <a:ea typeface="Poppins"/>
                          <a:cs typeface="Poppins"/>
                          <a:sym typeface="Poppins"/>
                        </a:rPr>
                        <a:t>Netal</a:t>
                      </a:r>
                      <a:r>
                        <a:rPr lang="en" sz="1000" b="1">
                          <a:latin typeface="Poppins"/>
                          <a:ea typeface="Poppins"/>
                          <a:cs typeface="Poppins"/>
                          <a:sym typeface="Poppins"/>
                        </a:rPr>
                        <a:t>)</a:t>
                      </a:r>
                      <a:endParaRPr sz="1000" b="1">
                        <a:latin typeface="Poppins"/>
                        <a:ea typeface="Poppins"/>
                        <a:cs typeface="Poppins"/>
                        <a:sym typeface="Poppins"/>
                      </a:endParaRPr>
                    </a:p>
                    <a:p>
                      <a:pPr marL="0" marR="0" lvl="0" indent="0" algn="l" rtl="0">
                        <a:lnSpc>
                          <a:spcPct val="150000"/>
                        </a:lnSpc>
                        <a:spcBef>
                          <a:spcPts val="0"/>
                        </a:spcBef>
                        <a:spcAft>
                          <a:spcPts val="0"/>
                        </a:spcAft>
                        <a:buClr>
                          <a:srgbClr val="000000"/>
                        </a:buClr>
                        <a:buSzPts val="1100"/>
                        <a:buFont typeface="Arial"/>
                        <a:buNone/>
                      </a:pPr>
                      <a:r>
                        <a:rPr lang="en" sz="1000" b="1">
                          <a:latin typeface="Poppins"/>
                          <a:ea typeface="Poppins"/>
                          <a:cs typeface="Poppins"/>
                          <a:sym typeface="Poppins"/>
                        </a:rPr>
                        <a:t> (IEEE Access) </a:t>
                      </a:r>
                      <a:endParaRPr sz="10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900" dirty="0">
                          <a:solidFill>
                            <a:srgbClr val="0E0E0E"/>
                          </a:solidFill>
                          <a:latin typeface="Poppins"/>
                          <a:ea typeface="Poppins"/>
                          <a:cs typeface="Poppins"/>
                          <a:sym typeface="Poppins"/>
                        </a:rPr>
                        <a:t>The methodology includes converting audio to text using the Whisper AI model, followed by speaker diarization with pyAnnote. The text is then summarized using a combination of abstractive and extractive summarization models, including PEGASUS, BART, and a customized summarization pipeline. Effectiveness is measured using ROUGE.</a:t>
                      </a:r>
                      <a:endParaRPr sz="900" dirty="0">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900">
                          <a:solidFill>
                            <a:srgbClr val="0E0E0E"/>
                          </a:solidFill>
                          <a:latin typeface="Poppins"/>
                          <a:ea typeface="Poppins"/>
                          <a:cs typeface="Poppins"/>
                          <a:sym typeface="Poppins"/>
                        </a:rPr>
                        <a:t>The use of multiple summarization models enhances the accuracy and relevance of the generated summaries.</a:t>
                      </a:r>
                      <a:endParaRPr sz="900">
                        <a:solidFill>
                          <a:srgbClr val="0E0E0E"/>
                        </a:solidFill>
                        <a:latin typeface="Poppins"/>
                        <a:ea typeface="Poppins"/>
                        <a:cs typeface="Poppins"/>
                        <a:sym typeface="Poppins"/>
                      </a:endParaRPr>
                    </a:p>
                    <a:p>
                      <a:pPr marL="0" lvl="0" indent="0" algn="l" rtl="0">
                        <a:lnSpc>
                          <a:spcPct val="150000"/>
                        </a:lnSpc>
                        <a:spcBef>
                          <a:spcPts val="0"/>
                        </a:spcBef>
                        <a:spcAft>
                          <a:spcPts val="0"/>
                        </a:spcAft>
                        <a:buNone/>
                      </a:pPr>
                      <a:r>
                        <a:rPr lang="en" sz="900">
                          <a:solidFill>
                            <a:srgbClr val="0E0E0E"/>
                          </a:solidFill>
                          <a:latin typeface="Poppins"/>
                          <a:ea typeface="Poppins"/>
                          <a:cs typeface="Poppins"/>
                          <a:sym typeface="Poppins"/>
                        </a:rPr>
                        <a:t>Integration of speaker diarization ensures that the meeting minutes accurately reflect who said what during the meeting.</a:t>
                      </a:r>
                      <a:endParaRPr sz="900">
                        <a:solidFill>
                          <a:srgbClr val="0E0E0E"/>
                        </a:solidFill>
                        <a:latin typeface="Poppins"/>
                        <a:ea typeface="Poppins"/>
                        <a:cs typeface="Poppins"/>
                        <a:sym typeface="Poppins"/>
                      </a:endParaRPr>
                    </a:p>
                    <a:p>
                      <a:pPr marL="0" lvl="0" indent="0" algn="l" rtl="0">
                        <a:lnSpc>
                          <a:spcPct val="150000"/>
                        </a:lnSpc>
                        <a:spcBef>
                          <a:spcPts val="0"/>
                        </a:spcBef>
                        <a:spcAft>
                          <a:spcPts val="0"/>
                        </a:spcAft>
                        <a:buNone/>
                      </a:pPr>
                      <a:r>
                        <a:rPr lang="en" sz="900">
                          <a:solidFill>
                            <a:srgbClr val="0E0E0E"/>
                          </a:solidFill>
                          <a:latin typeface="Poppins"/>
                          <a:ea typeface="Poppins"/>
                          <a:cs typeface="Poppins"/>
                          <a:sym typeface="Poppins"/>
                        </a:rPr>
                        <a:t>The model’s flexibility allows it to process various audio formats.</a:t>
                      </a:r>
                      <a:endParaRPr sz="900">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900">
                          <a:solidFill>
                            <a:srgbClr val="0E0E0E"/>
                          </a:solidFill>
                          <a:latin typeface="Poppins"/>
                          <a:ea typeface="Poppins"/>
                          <a:cs typeface="Poppins"/>
                          <a:sym typeface="Poppins"/>
                        </a:rPr>
                        <a:t>The complexity of integrating multiple models and techniques could lead to increased computational requirements.</a:t>
                      </a:r>
                      <a:endParaRPr sz="900">
                        <a:solidFill>
                          <a:srgbClr val="0E0E0E"/>
                        </a:solidFill>
                        <a:latin typeface="Poppins"/>
                        <a:ea typeface="Poppins"/>
                        <a:cs typeface="Poppins"/>
                        <a:sym typeface="Poppins"/>
                      </a:endParaRPr>
                    </a:p>
                    <a:p>
                      <a:pPr marL="0" lvl="0" indent="0" algn="l" rtl="0">
                        <a:lnSpc>
                          <a:spcPct val="150000"/>
                        </a:lnSpc>
                        <a:spcBef>
                          <a:spcPts val="0"/>
                        </a:spcBef>
                        <a:spcAft>
                          <a:spcPts val="0"/>
                        </a:spcAft>
                        <a:buNone/>
                      </a:pPr>
                      <a:r>
                        <a:rPr lang="en" sz="900">
                          <a:solidFill>
                            <a:srgbClr val="0E0E0E"/>
                          </a:solidFill>
                          <a:latin typeface="Poppins"/>
                          <a:ea typeface="Poppins"/>
                          <a:cs typeface="Poppins"/>
                          <a:sym typeface="Poppins"/>
                        </a:rPr>
                        <a:t>The accuracy of the speaker diarization may vary depending on the quality of the audio, which could impact the final summaries.</a:t>
                      </a:r>
                      <a:endParaRPr sz="900">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041057">
                <a:tc>
                  <a:txBody>
                    <a:bodyPr/>
                    <a:lstStyle/>
                    <a:p>
                      <a:pPr marL="0" lvl="0" indent="0" algn="l" rtl="0">
                        <a:lnSpc>
                          <a:spcPct val="150000"/>
                        </a:lnSpc>
                        <a:spcBef>
                          <a:spcPts val="0"/>
                        </a:spcBef>
                        <a:spcAft>
                          <a:spcPts val="0"/>
                        </a:spcAft>
                        <a:buNone/>
                      </a:pPr>
                      <a:r>
                        <a:rPr lang="en" sz="1100" b="1">
                          <a:solidFill>
                            <a:srgbClr val="0E0E0E"/>
                          </a:solidFill>
                          <a:latin typeface="Poppins"/>
                          <a:ea typeface="Poppins"/>
                          <a:cs typeface="Poppins"/>
                          <a:sym typeface="Poppins"/>
                        </a:rPr>
                        <a:t>Video Based Transcript Summarizer for Online Courses using Natural Language Processing</a:t>
                      </a:r>
                      <a:endParaRPr sz="1100" b="1">
                        <a:solidFill>
                          <a:srgbClr val="0E0E0E"/>
                        </a:solidFill>
                        <a:latin typeface="Poppins"/>
                        <a:ea typeface="Poppins"/>
                        <a:cs typeface="Poppins"/>
                        <a:sym typeface="Poppins"/>
                      </a:endParaRPr>
                    </a:p>
                    <a:p>
                      <a:pPr marL="0" marR="0" lvl="0" indent="0" algn="l" rtl="0">
                        <a:lnSpc>
                          <a:spcPct val="150000"/>
                        </a:lnSpc>
                        <a:spcBef>
                          <a:spcPts val="0"/>
                        </a:spcBef>
                        <a:spcAft>
                          <a:spcPts val="0"/>
                        </a:spcAft>
                        <a:buClr>
                          <a:srgbClr val="000000"/>
                        </a:buClr>
                        <a:buSzPts val="1100"/>
                        <a:buFont typeface="Arial"/>
                        <a:buNone/>
                      </a:pPr>
                      <a:r>
                        <a:rPr lang="en" sz="1100" b="1">
                          <a:latin typeface="Poppins"/>
                          <a:ea typeface="Poppins"/>
                          <a:cs typeface="Poppins"/>
                          <a:sym typeface="Poppins"/>
                        </a:rPr>
                        <a:t>(</a:t>
                      </a:r>
                      <a:r>
                        <a:rPr lang="en" sz="1100" b="1">
                          <a:solidFill>
                            <a:srgbClr val="0E0E0E"/>
                          </a:solidFill>
                          <a:latin typeface="Poppins"/>
                          <a:ea typeface="Poppins"/>
                          <a:cs typeface="Poppins"/>
                          <a:sym typeface="Poppins"/>
                        </a:rPr>
                        <a:t>Krishna Kulkarni</a:t>
                      </a:r>
                      <a:r>
                        <a:rPr lang="en" sz="1100" b="1">
                          <a:latin typeface="Poppins"/>
                          <a:ea typeface="Poppins"/>
                          <a:cs typeface="Poppins"/>
                          <a:sym typeface="Poppins"/>
                        </a:rPr>
                        <a:t>, Rushikesh - 2021) (IEEE Transactions) (1406) </a:t>
                      </a:r>
                      <a:endParaRPr sz="11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900">
                          <a:solidFill>
                            <a:srgbClr val="0E0E0E"/>
                          </a:solidFill>
                          <a:latin typeface="Poppins"/>
                          <a:ea typeface="Poppins"/>
                          <a:cs typeface="Poppins"/>
                          <a:sym typeface="Poppins"/>
                        </a:rPr>
                        <a:t> Involves two main NLP algorithms: Term Frequency-Inverse Document Frequency (TF-IDF) and the Gensim library for topic modeling. The system allows users to input a video URL, select a summarization model, and specify the desired summary length. The system uses TF-IDF .</a:t>
                      </a:r>
                      <a:endParaRPr sz="900">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900" dirty="0">
                          <a:solidFill>
                            <a:srgbClr val="0E0E0E"/>
                          </a:solidFill>
                          <a:latin typeface="Poppins"/>
                          <a:ea typeface="Poppins"/>
                          <a:cs typeface="Poppins"/>
                          <a:sym typeface="Poppins"/>
                        </a:rPr>
                        <a:t>The use of both TF-IDF and </a:t>
                      </a:r>
                      <a:r>
                        <a:rPr lang="en" sz="900" dirty="0" err="1">
                          <a:solidFill>
                            <a:srgbClr val="0E0E0E"/>
                          </a:solidFill>
                          <a:latin typeface="Poppins"/>
                          <a:ea typeface="Poppins"/>
                          <a:cs typeface="Poppins"/>
                          <a:sym typeface="Poppins"/>
                        </a:rPr>
                        <a:t>Gensim</a:t>
                      </a:r>
                      <a:r>
                        <a:rPr lang="en" sz="900" dirty="0">
                          <a:solidFill>
                            <a:srgbClr val="0E0E0E"/>
                          </a:solidFill>
                          <a:latin typeface="Poppins"/>
                          <a:ea typeface="Poppins"/>
                          <a:cs typeface="Poppins"/>
                          <a:sym typeface="Poppins"/>
                        </a:rPr>
                        <a:t> offers flexibility in generating summaries, allowing users to choose the most appropriate method for their needs.</a:t>
                      </a:r>
                      <a:endParaRPr sz="900" dirty="0">
                        <a:solidFill>
                          <a:srgbClr val="0E0E0E"/>
                        </a:solidFill>
                        <a:latin typeface="Poppins"/>
                        <a:ea typeface="Poppins"/>
                        <a:cs typeface="Poppins"/>
                        <a:sym typeface="Poppins"/>
                      </a:endParaRPr>
                    </a:p>
                    <a:p>
                      <a:pPr marL="0" lvl="0" indent="0" algn="l" rtl="0">
                        <a:lnSpc>
                          <a:spcPct val="150000"/>
                        </a:lnSpc>
                        <a:spcBef>
                          <a:spcPts val="0"/>
                        </a:spcBef>
                        <a:spcAft>
                          <a:spcPts val="0"/>
                        </a:spcAft>
                        <a:buNone/>
                      </a:pPr>
                      <a:r>
                        <a:rPr lang="en" sz="900" dirty="0">
                          <a:solidFill>
                            <a:srgbClr val="0E0E0E"/>
                          </a:solidFill>
                          <a:latin typeface="Poppins"/>
                          <a:ea typeface="Poppins"/>
                          <a:cs typeface="Poppins"/>
                          <a:sym typeface="Poppins"/>
                        </a:rPr>
                        <a:t>The system can process online course videos efficiently, providing a valuable tool for students to quickly review content.</a:t>
                      </a:r>
                      <a:endParaRPr sz="900" dirty="0">
                        <a:solidFill>
                          <a:srgbClr val="0E0E0E"/>
                        </a:solidFill>
                        <a:latin typeface="Poppins"/>
                        <a:ea typeface="Poppins"/>
                        <a:cs typeface="Poppins"/>
                        <a:sym typeface="Poppins"/>
                      </a:endParaRPr>
                    </a:p>
                    <a:p>
                      <a:pPr marL="0" marR="0" lvl="0" indent="0" algn="just" rtl="0">
                        <a:lnSpc>
                          <a:spcPct val="150000"/>
                        </a:lnSpc>
                        <a:spcBef>
                          <a:spcPts val="0"/>
                        </a:spcBef>
                        <a:spcAft>
                          <a:spcPts val="0"/>
                        </a:spcAft>
                        <a:buClr>
                          <a:srgbClr val="000000"/>
                        </a:buClr>
                        <a:buSzPts val="1100"/>
                        <a:buFont typeface="Arial"/>
                        <a:buNone/>
                      </a:pPr>
                      <a:endParaRPr sz="900" dirty="0">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900" dirty="0">
                          <a:solidFill>
                            <a:srgbClr val="0E0E0E"/>
                          </a:solidFill>
                          <a:latin typeface="Poppins"/>
                          <a:ea typeface="Poppins"/>
                          <a:cs typeface="Poppins"/>
                          <a:sym typeface="Poppins"/>
                        </a:rPr>
                        <a:t>The system’s reliance on transcript quality could affect the accuracy of the summaries if the transcripts are incomplete.</a:t>
                      </a:r>
                      <a:endParaRPr sz="900" dirty="0">
                        <a:solidFill>
                          <a:srgbClr val="0E0E0E"/>
                        </a:solidFill>
                        <a:latin typeface="Poppins"/>
                        <a:ea typeface="Poppins"/>
                        <a:cs typeface="Poppins"/>
                        <a:sym typeface="Poppins"/>
                      </a:endParaRPr>
                    </a:p>
                    <a:p>
                      <a:pPr marL="0" lvl="0" indent="0" algn="l" rtl="0">
                        <a:lnSpc>
                          <a:spcPct val="150000"/>
                        </a:lnSpc>
                        <a:spcBef>
                          <a:spcPts val="0"/>
                        </a:spcBef>
                        <a:spcAft>
                          <a:spcPts val="0"/>
                        </a:spcAft>
                        <a:buNone/>
                      </a:pPr>
                      <a:r>
                        <a:rPr lang="en" sz="900" dirty="0">
                          <a:solidFill>
                            <a:srgbClr val="0E0E0E"/>
                          </a:solidFill>
                          <a:latin typeface="Poppins"/>
                          <a:ea typeface="Poppins"/>
                          <a:cs typeface="Poppins"/>
                          <a:sym typeface="Poppins"/>
                        </a:rPr>
                        <a:t>Methods may not fully capture the context or subtleties of more complex educational content.</a:t>
                      </a:r>
                      <a:endParaRPr sz="900" dirty="0">
                        <a:solidFill>
                          <a:srgbClr val="0E0E0E"/>
                        </a:solidFill>
                        <a:latin typeface="Poppins"/>
                        <a:ea typeface="Poppins"/>
                        <a:cs typeface="Poppins"/>
                        <a:sym typeface="Poppins"/>
                      </a:endParaRPr>
                    </a:p>
                    <a:p>
                      <a:pPr marL="0" marR="0" lvl="0" indent="0" algn="l" rtl="0">
                        <a:lnSpc>
                          <a:spcPct val="150000"/>
                        </a:lnSpc>
                        <a:spcBef>
                          <a:spcPts val="0"/>
                        </a:spcBef>
                        <a:spcAft>
                          <a:spcPts val="0"/>
                        </a:spcAft>
                        <a:buClr>
                          <a:srgbClr val="000000"/>
                        </a:buClr>
                        <a:buSzPts val="1100"/>
                        <a:buFont typeface="Arial"/>
                        <a:buNone/>
                      </a:pPr>
                      <a:endParaRPr sz="900" dirty="0">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1"/>
        <p:cNvGrpSpPr/>
        <p:nvPr/>
      </p:nvGrpSpPr>
      <p:grpSpPr>
        <a:xfrm>
          <a:off x="0" y="0"/>
          <a:ext cx="0" cy="0"/>
          <a:chOff x="0" y="0"/>
          <a:chExt cx="0" cy="0"/>
        </a:xfrm>
      </p:grpSpPr>
      <p:sp>
        <p:nvSpPr>
          <p:cNvPr id="1572" name="Google Shape;1572;g2c398efd180_3_107"/>
          <p:cNvSpPr txBox="1">
            <a:spLocks noGrp="1"/>
          </p:cNvSpPr>
          <p:nvPr>
            <p:ph type="title" idx="2"/>
          </p:nvPr>
        </p:nvSpPr>
        <p:spPr>
          <a:xfrm>
            <a:off x="431775" y="1463125"/>
            <a:ext cx="1702500" cy="9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03</a:t>
            </a:r>
            <a:endParaRPr/>
          </a:p>
        </p:txBody>
      </p:sp>
      <p:grpSp>
        <p:nvGrpSpPr>
          <p:cNvPr id="1573" name="Google Shape;1573;g2c398efd180_3_107"/>
          <p:cNvGrpSpPr/>
          <p:nvPr/>
        </p:nvGrpSpPr>
        <p:grpSpPr>
          <a:xfrm>
            <a:off x="1853586" y="4445562"/>
            <a:ext cx="1694620" cy="1360169"/>
            <a:chOff x="7945225" y="4302000"/>
            <a:chExt cx="904666" cy="726121"/>
          </a:xfrm>
        </p:grpSpPr>
        <p:sp>
          <p:nvSpPr>
            <p:cNvPr id="1574" name="Google Shape;1574;g2c398efd180_3_107"/>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g2c398efd180_3_107"/>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g2c398efd180_3_107"/>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77" name="Google Shape;1577;g2c398efd180_3_107"/>
          <p:cNvSpPr txBox="1">
            <a:spLocks noGrp="1"/>
          </p:cNvSpPr>
          <p:nvPr>
            <p:ph type="title"/>
          </p:nvPr>
        </p:nvSpPr>
        <p:spPr>
          <a:xfrm>
            <a:off x="431775" y="2536000"/>
            <a:ext cx="7458900" cy="84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u="sng"/>
              <a:t>Problem Statement</a:t>
            </a:r>
            <a:endParaRPr u="sng"/>
          </a:p>
        </p:txBody>
      </p:sp>
      <p:grpSp>
        <p:nvGrpSpPr>
          <p:cNvPr id="1578" name="Google Shape;1578;g2c398efd180_3_107"/>
          <p:cNvGrpSpPr/>
          <p:nvPr/>
        </p:nvGrpSpPr>
        <p:grpSpPr>
          <a:xfrm>
            <a:off x="6487513" y="-1301175"/>
            <a:ext cx="4268216" cy="6666030"/>
            <a:chOff x="6128138" y="-1301175"/>
            <a:chExt cx="4268216" cy="6666030"/>
          </a:xfrm>
        </p:grpSpPr>
        <p:sp>
          <p:nvSpPr>
            <p:cNvPr id="1579" name="Google Shape;1579;g2c398efd180_3_107"/>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g2c398efd180_3_107"/>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g2c398efd180_3_107"/>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2" name="Google Shape;1582;g2c398efd180_3_107"/>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g2c398efd180_3_107"/>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84" name="Google Shape;1584;g2c398efd180_3_107"/>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85" name="Google Shape;1585;g2c398efd180_3_107"/>
            <p:cNvGrpSpPr/>
            <p:nvPr/>
          </p:nvGrpSpPr>
          <p:grpSpPr>
            <a:xfrm rot="5400000">
              <a:off x="7873341" y="4254316"/>
              <a:ext cx="708100" cy="708500"/>
              <a:chOff x="3678700" y="407275"/>
              <a:chExt cx="708100" cy="708500"/>
            </a:xfrm>
          </p:grpSpPr>
          <p:sp>
            <p:nvSpPr>
              <p:cNvPr id="1586" name="Google Shape;1586;g2c398efd180_3_10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g2c398efd180_3_10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g2c398efd180_3_10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g2c398efd180_3_10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g2c398efd180_3_10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g2c398efd180_3_10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g2c398efd180_3_10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93" name="Google Shape;1593;g2c398efd180_3_107"/>
            <p:cNvGrpSpPr/>
            <p:nvPr/>
          </p:nvGrpSpPr>
          <p:grpSpPr>
            <a:xfrm rot="5400000">
              <a:off x="8639847" y="3354198"/>
              <a:ext cx="457787" cy="458045"/>
              <a:chOff x="3678700" y="407275"/>
              <a:chExt cx="708100" cy="708500"/>
            </a:xfrm>
          </p:grpSpPr>
          <p:sp>
            <p:nvSpPr>
              <p:cNvPr id="1594" name="Google Shape;1594;g2c398efd180_3_10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g2c398efd180_3_10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g2c398efd180_3_10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g2c398efd180_3_10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g2c398efd180_3_10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g2c398efd180_3_10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g2c398efd180_3_10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01" name="Google Shape;1601;g2c398efd180_3_107"/>
            <p:cNvGrpSpPr/>
            <p:nvPr/>
          </p:nvGrpSpPr>
          <p:grpSpPr>
            <a:xfrm>
              <a:off x="7787268" y="539497"/>
              <a:ext cx="208184" cy="208184"/>
              <a:chOff x="8356813" y="1074288"/>
              <a:chExt cx="351900" cy="351900"/>
            </a:xfrm>
          </p:grpSpPr>
          <p:sp>
            <p:nvSpPr>
              <p:cNvPr id="1602" name="Google Shape;1602;g2c398efd180_3_10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3" name="Google Shape;1603;g2c398efd180_3_107"/>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04" name="Google Shape;1604;g2c398efd180_3_107"/>
            <p:cNvGrpSpPr/>
            <p:nvPr/>
          </p:nvGrpSpPr>
          <p:grpSpPr>
            <a:xfrm>
              <a:off x="7194843" y="2467660"/>
              <a:ext cx="208184" cy="208184"/>
              <a:chOff x="8356813" y="1074288"/>
              <a:chExt cx="351900" cy="351900"/>
            </a:xfrm>
          </p:grpSpPr>
          <p:sp>
            <p:nvSpPr>
              <p:cNvPr id="1605" name="Google Shape;1605;g2c398efd180_3_10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g2c398efd180_3_107"/>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07" name="Google Shape;1607;g2c398efd180_3_107"/>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08" name="Google Shape;1608;g2c398efd180_3_107"/>
          <p:cNvGrpSpPr/>
          <p:nvPr/>
        </p:nvGrpSpPr>
        <p:grpSpPr>
          <a:xfrm>
            <a:off x="516425" y="3457076"/>
            <a:ext cx="4558967" cy="134100"/>
            <a:chOff x="796100" y="3019701"/>
            <a:chExt cx="4558967" cy="134100"/>
          </a:xfrm>
        </p:grpSpPr>
        <p:sp>
          <p:nvSpPr>
            <p:cNvPr id="1609" name="Google Shape;1609;g2c398efd180_3_10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10" name="Google Shape;1610;g2c398efd180_3_107"/>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1611" name="Google Shape;1611;g2c398efd180_3_10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1247</Words>
  <Application>Microsoft Office PowerPoint</Application>
  <PresentationFormat>On-screen Show (16:9)</PresentationFormat>
  <Paragraphs>87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Poppins</vt:lpstr>
      <vt:lpstr>Roboto Condensed Light</vt:lpstr>
      <vt:lpstr>IBM Plex Mono</vt:lpstr>
      <vt:lpstr>Open Sans</vt:lpstr>
      <vt:lpstr>PT Sans</vt:lpstr>
      <vt:lpstr>Source Code Pro</vt:lpstr>
      <vt:lpstr>Introduction to Coding Workshop by Slidesgo</vt:lpstr>
      <vt:lpstr> Automated Generation of Executive Summaries for Meetings using NLP </vt:lpstr>
      <vt:lpstr>Table of contents</vt:lpstr>
      <vt:lpstr>01</vt:lpstr>
      <vt:lpstr>1.Introduction</vt:lpstr>
      <vt:lpstr>02</vt:lpstr>
      <vt:lpstr>2. Literature Survey</vt:lpstr>
      <vt:lpstr>2. Literature Survey</vt:lpstr>
      <vt:lpstr>2. Literature Survey</vt:lpstr>
      <vt:lpstr>03</vt:lpstr>
      <vt:lpstr>3. Problem Statement</vt:lpstr>
      <vt:lpstr>3. Problem Statement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Automated Generation of Executive Summaries for Meetings using NLP </dc:title>
  <cp:lastModifiedBy>Ramzan Shareef</cp:lastModifiedBy>
  <cp:revision>3</cp:revision>
  <dcterms:modified xsi:type="dcterms:W3CDTF">2024-11-05T09:25:11Z</dcterms:modified>
</cp:coreProperties>
</file>