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oppins"/>
      <p:regular r:id="rId24"/>
      <p:bold r:id="rId25"/>
      <p:italic r:id="rId26"/>
      <p:boldItalic r:id="rId27"/>
    </p:embeddedFont>
    <p:embeddedFont>
      <p:font typeface="Source Code Pro"/>
      <p:regular r:id="rId28"/>
      <p:bold r:id="rId29"/>
      <p:italic r:id="rId30"/>
      <p:boldItalic r:id="rId31"/>
    </p:embeddedFont>
    <p:embeddedFont>
      <p:font typeface="PT Sans"/>
      <p:regular r:id="rId32"/>
      <p:bold r:id="rId33"/>
      <p:italic r:id="rId34"/>
      <p:boldItalic r:id="rId35"/>
    </p:embeddedFont>
    <p:embeddedFont>
      <p:font typeface="IBM Plex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hAmqGAiyi92y8jMB6i4amrxJNx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955B72-FE07-40F6-AE50-9C9E94AE5C3F}">
  <a:tblStyle styleId="{64955B72-FE07-40F6-AE50-9C9E94AE5C3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SourceCodePro-regular.fntdata"/><Relationship Id="rId27"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Italic.fntdata"/><Relationship Id="rId30" Type="http://schemas.openxmlformats.org/officeDocument/2006/relationships/font" Target="fonts/SourceCodePro-italic.fntdata"/><Relationship Id="rId11" Type="http://schemas.openxmlformats.org/officeDocument/2006/relationships/slide" Target="slides/slide6.xml"/><Relationship Id="rId33" Type="http://schemas.openxmlformats.org/officeDocument/2006/relationships/font" Target="fonts/PTSans-bold.fntdata"/><Relationship Id="rId10" Type="http://schemas.openxmlformats.org/officeDocument/2006/relationships/slide" Target="slides/slide5.xml"/><Relationship Id="rId32" Type="http://schemas.openxmlformats.org/officeDocument/2006/relationships/font" Target="fonts/PTSans-regular.fntdata"/><Relationship Id="rId13" Type="http://schemas.openxmlformats.org/officeDocument/2006/relationships/slide" Target="slides/slide8.xml"/><Relationship Id="rId35" Type="http://schemas.openxmlformats.org/officeDocument/2006/relationships/font" Target="fonts/PTSans-boldItalic.fntdata"/><Relationship Id="rId12" Type="http://schemas.openxmlformats.org/officeDocument/2006/relationships/slide" Target="slides/slide7.xml"/><Relationship Id="rId34" Type="http://schemas.openxmlformats.org/officeDocument/2006/relationships/font" Target="fonts/PTSans-italic.fntdata"/><Relationship Id="rId15" Type="http://schemas.openxmlformats.org/officeDocument/2006/relationships/slide" Target="slides/slide10.xml"/><Relationship Id="rId37" Type="http://schemas.openxmlformats.org/officeDocument/2006/relationships/font" Target="fonts/IBMPlexMono-bold.fntdata"/><Relationship Id="rId14" Type="http://schemas.openxmlformats.org/officeDocument/2006/relationships/slide" Target="slides/slide9.xml"/><Relationship Id="rId36" Type="http://schemas.openxmlformats.org/officeDocument/2006/relationships/font" Target="fonts/IBMPlexMono-regular.fntdata"/><Relationship Id="rId17" Type="http://schemas.openxmlformats.org/officeDocument/2006/relationships/slide" Target="slides/slide12.xml"/><Relationship Id="rId39" Type="http://schemas.openxmlformats.org/officeDocument/2006/relationships/font" Target="fonts/IBMPlexMono-boldItalic.fntdata"/><Relationship Id="rId16" Type="http://schemas.openxmlformats.org/officeDocument/2006/relationships/slide" Target="slides/slide11.xml"/><Relationship Id="rId38" Type="http://schemas.openxmlformats.org/officeDocument/2006/relationships/font" Target="fonts/IBMPlex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3" name="Google Shape;142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2c398efd180_3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6" name="Google Shape;1616;g2c398efd180_3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31273d845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2" name="Google Shape;1622;g31273d8454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g3128fbbb1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6" name="Google Shape;1666;g3128fbbb1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0" name="Shape 1670"/>
        <p:cNvGrpSpPr/>
        <p:nvPr/>
      </p:nvGrpSpPr>
      <p:grpSpPr>
        <a:xfrm>
          <a:off x="0" y="0"/>
          <a:ext cx="0" cy="0"/>
          <a:chOff x="0" y="0"/>
          <a:chExt cx="0" cy="0"/>
        </a:xfrm>
      </p:grpSpPr>
      <p:sp>
        <p:nvSpPr>
          <p:cNvPr id="1671" name="Google Shape;1671;g31273d8454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2" name="Google Shape;1672;g31273d8454e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3128fbbb1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8" name="Google Shape;1678;g3128fbbb18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312d0554f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4" name="Google Shape;1684;g312d0554f60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312d0554f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0" name="Google Shape;1690;g312d0554f6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g2d5498e6d8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4" name="Google Shape;1734;g2d5498e6d89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0" name="Google Shape;174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271191e9b4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1" name="Google Shape;1451;g271191e9b4e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6" name="Google Shape;14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6" name="Google Shape;15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g2c398efd180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2" name="Google Shape;1512;g2c398efd180_3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2faedb4d588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6" name="Google Shape;1556;g2faedb4d588_3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g2c398efd180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2" name="Google Shape;1562;g2c398efd180_3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g2faedb4d588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7" name="Google Shape;1567;g2faedb4d588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2c398efd180_3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2" name="Google Shape;1572;g2c398efd180_3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6"/>
          <p:cNvGrpSpPr/>
          <p:nvPr/>
        </p:nvGrpSpPr>
        <p:grpSpPr>
          <a:xfrm>
            <a:off x="-3255182" y="-2900774"/>
            <a:ext cx="10039932" cy="6871130"/>
            <a:chOff x="-3102782" y="-2727749"/>
            <a:chExt cx="10039932" cy="6871130"/>
          </a:xfrm>
        </p:grpSpPr>
        <p:grpSp>
          <p:nvGrpSpPr>
            <p:cNvPr id="10" name="Google Shape;10;p26"/>
            <p:cNvGrpSpPr/>
            <p:nvPr/>
          </p:nvGrpSpPr>
          <p:grpSpPr>
            <a:xfrm rot="-7778255">
              <a:off x="-2414440" y="-1445047"/>
              <a:ext cx="5355679" cy="4305727"/>
              <a:chOff x="7103825" y="-713112"/>
              <a:chExt cx="3785226" cy="3043150"/>
            </a:xfrm>
          </p:grpSpPr>
          <p:sp>
            <p:nvSpPr>
              <p:cNvPr id="11" name="Google Shape;11;p2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26"/>
              <p:cNvPicPr preferRelativeResize="0"/>
              <p:nvPr/>
            </p:nvPicPr>
            <p:blipFill rotWithShape="1">
              <a:blip r:embed="rId2">
                <a:alphaModFix/>
              </a:blip>
              <a:srcRect b="17660" l="0" r="0" t="17656"/>
              <a:stretch/>
            </p:blipFill>
            <p:spPr>
              <a:xfrm>
                <a:off x="7103825" y="-713112"/>
                <a:ext cx="3785226" cy="2888974"/>
              </a:xfrm>
              <a:prstGeom prst="rect">
                <a:avLst/>
              </a:prstGeom>
              <a:noFill/>
              <a:ln>
                <a:noFill/>
              </a:ln>
            </p:spPr>
          </p:pic>
        </p:grpSp>
        <p:sp>
          <p:nvSpPr>
            <p:cNvPr id="13" name="Google Shape;13;p26"/>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6"/>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6"/>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sm" w="sm" type="none"/>
              <a:tailEnd len="sm" w="sm" type="none"/>
            </a:ln>
          </p:spPr>
        </p:sp>
        <p:sp>
          <p:nvSpPr>
            <p:cNvPr id="16" name="Google Shape;16;p26"/>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6"/>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26"/>
            <p:cNvGrpSpPr/>
            <p:nvPr/>
          </p:nvGrpSpPr>
          <p:grpSpPr>
            <a:xfrm flipH="1">
              <a:off x="4446909" y="391151"/>
              <a:ext cx="134044" cy="134013"/>
              <a:chOff x="1101075" y="2142375"/>
              <a:chExt cx="439200" cy="439100"/>
            </a:xfrm>
          </p:grpSpPr>
          <p:sp>
            <p:nvSpPr>
              <p:cNvPr id="19" name="Google Shape;19;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 name="Google Shape;21;p26"/>
            <p:cNvGrpSpPr/>
            <p:nvPr/>
          </p:nvGrpSpPr>
          <p:grpSpPr>
            <a:xfrm flipH="1">
              <a:off x="1373609" y="694563"/>
              <a:ext cx="134044" cy="134013"/>
              <a:chOff x="1101075" y="2142375"/>
              <a:chExt cx="439200" cy="439100"/>
            </a:xfrm>
          </p:grpSpPr>
          <p:sp>
            <p:nvSpPr>
              <p:cNvPr id="22" name="Google Shape;22;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26"/>
            <p:cNvGrpSpPr/>
            <p:nvPr/>
          </p:nvGrpSpPr>
          <p:grpSpPr>
            <a:xfrm flipH="1">
              <a:off x="1086834" y="957463"/>
              <a:ext cx="134044" cy="134013"/>
              <a:chOff x="1101075" y="2142375"/>
              <a:chExt cx="439200" cy="439100"/>
            </a:xfrm>
          </p:grpSpPr>
          <p:sp>
            <p:nvSpPr>
              <p:cNvPr id="25" name="Google Shape;25;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 name="Google Shape;27;p26"/>
            <p:cNvGrpSpPr/>
            <p:nvPr/>
          </p:nvGrpSpPr>
          <p:grpSpPr>
            <a:xfrm flipH="1">
              <a:off x="277709" y="957463"/>
              <a:ext cx="134044" cy="134013"/>
              <a:chOff x="1101075" y="2142375"/>
              <a:chExt cx="439200" cy="439100"/>
            </a:xfrm>
          </p:grpSpPr>
          <p:sp>
            <p:nvSpPr>
              <p:cNvPr id="28" name="Google Shape;28;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6"/>
            <p:cNvGrpSpPr/>
            <p:nvPr/>
          </p:nvGrpSpPr>
          <p:grpSpPr>
            <a:xfrm flipH="1">
              <a:off x="277709" y="640813"/>
              <a:ext cx="134044" cy="134013"/>
              <a:chOff x="1101075" y="2142375"/>
              <a:chExt cx="439200" cy="439100"/>
            </a:xfrm>
          </p:grpSpPr>
          <p:sp>
            <p:nvSpPr>
              <p:cNvPr id="31" name="Google Shape;31;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3" name="Google Shape;33;p26"/>
          <p:cNvGrpSpPr/>
          <p:nvPr/>
        </p:nvGrpSpPr>
        <p:grpSpPr>
          <a:xfrm>
            <a:off x="6385735" y="3039700"/>
            <a:ext cx="3920501" cy="3213899"/>
            <a:chOff x="6309535" y="2842975"/>
            <a:chExt cx="3920501" cy="3213899"/>
          </a:xfrm>
        </p:grpSpPr>
        <p:pic>
          <p:nvPicPr>
            <p:cNvPr id="34" name="Google Shape;34;p26"/>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5" name="Google Shape;35;p26"/>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6"/>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6"/>
            <p:cNvGrpSpPr/>
            <p:nvPr/>
          </p:nvGrpSpPr>
          <p:grpSpPr>
            <a:xfrm>
              <a:off x="7280400" y="3719575"/>
              <a:ext cx="582050" cy="582425"/>
              <a:chOff x="959750" y="3039275"/>
              <a:chExt cx="582050" cy="582425"/>
            </a:xfrm>
          </p:grpSpPr>
          <p:sp>
            <p:nvSpPr>
              <p:cNvPr id="38" name="Google Shape;38;p26"/>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6"/>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6"/>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6"/>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6"/>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6"/>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6"/>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6"/>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26"/>
            <p:cNvGrpSpPr/>
            <p:nvPr/>
          </p:nvGrpSpPr>
          <p:grpSpPr>
            <a:xfrm>
              <a:off x="8337812" y="3492483"/>
              <a:ext cx="699928" cy="1651024"/>
              <a:chOff x="8337812" y="3492483"/>
              <a:chExt cx="699928" cy="1651024"/>
            </a:xfrm>
          </p:grpSpPr>
          <p:sp>
            <p:nvSpPr>
              <p:cNvPr id="47" name="Google Shape;47;p26"/>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078"/>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6"/>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6"/>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26"/>
            <p:cNvGrpSpPr/>
            <p:nvPr/>
          </p:nvGrpSpPr>
          <p:grpSpPr>
            <a:xfrm>
              <a:off x="7945225" y="4302000"/>
              <a:ext cx="904666" cy="726121"/>
              <a:chOff x="7945225" y="4302000"/>
              <a:chExt cx="904666" cy="726121"/>
            </a:xfrm>
          </p:grpSpPr>
          <p:sp>
            <p:nvSpPr>
              <p:cNvPr id="51" name="Google Shape;51;p2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4" name="Google Shape;54;p26"/>
          <p:cNvSpPr txBox="1"/>
          <p:nvPr>
            <p:ph type="ctrTitle"/>
          </p:nvPr>
        </p:nvSpPr>
        <p:spPr>
          <a:xfrm>
            <a:off x="1096850" y="816324"/>
            <a:ext cx="6974700" cy="2326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rgbClr val="191919"/>
              </a:buClr>
              <a:buSzPts val="5200"/>
              <a:buNone/>
              <a:defRPr sz="4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55" name="Google Shape;55;p26"/>
          <p:cNvSpPr txBox="1"/>
          <p:nvPr>
            <p:ph idx="1" type="subTitle"/>
          </p:nvPr>
        </p:nvSpPr>
        <p:spPr>
          <a:xfrm>
            <a:off x="1096850" y="3456250"/>
            <a:ext cx="4882500" cy="475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6"/>
          <p:cNvGrpSpPr/>
          <p:nvPr/>
        </p:nvGrpSpPr>
        <p:grpSpPr>
          <a:xfrm>
            <a:off x="-309885" y="3617408"/>
            <a:ext cx="1448823" cy="2238803"/>
            <a:chOff x="-309885" y="3617408"/>
            <a:chExt cx="1448823" cy="2238803"/>
          </a:xfrm>
        </p:grpSpPr>
        <p:grpSp>
          <p:nvGrpSpPr>
            <p:cNvPr id="57" name="Google Shape;57;p26"/>
            <p:cNvGrpSpPr/>
            <p:nvPr/>
          </p:nvGrpSpPr>
          <p:grpSpPr>
            <a:xfrm>
              <a:off x="-277007" y="3870159"/>
              <a:ext cx="981772" cy="1986052"/>
              <a:chOff x="-293545" y="3454371"/>
              <a:chExt cx="981772" cy="1986052"/>
            </a:xfrm>
          </p:grpSpPr>
          <p:sp>
            <p:nvSpPr>
              <p:cNvPr id="58" name="Google Shape;58;p2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26"/>
            <p:cNvGrpSpPr/>
            <p:nvPr/>
          </p:nvGrpSpPr>
          <p:grpSpPr>
            <a:xfrm>
              <a:off x="363249" y="4906873"/>
              <a:ext cx="699940" cy="478601"/>
              <a:chOff x="39723" y="4349021"/>
              <a:chExt cx="1061964" cy="726143"/>
            </a:xfrm>
          </p:grpSpPr>
          <p:grpSp>
            <p:nvGrpSpPr>
              <p:cNvPr id="61" name="Google Shape;61;p26"/>
              <p:cNvGrpSpPr/>
              <p:nvPr/>
            </p:nvGrpSpPr>
            <p:grpSpPr>
              <a:xfrm rot="2700000">
                <a:off x="140502" y="4460924"/>
                <a:ext cx="524584" cy="502337"/>
                <a:chOff x="1189791" y="-1767331"/>
                <a:chExt cx="904284" cy="865933"/>
              </a:xfrm>
            </p:grpSpPr>
            <p:sp>
              <p:nvSpPr>
                <p:cNvPr id="62" name="Google Shape;62;p2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6"/>
                <p:cNvGrpSpPr/>
                <p:nvPr/>
              </p:nvGrpSpPr>
              <p:grpSpPr>
                <a:xfrm>
                  <a:off x="1232795" y="-1740829"/>
                  <a:ext cx="717622" cy="717393"/>
                  <a:chOff x="1483457" y="3953671"/>
                  <a:chExt cx="717622" cy="717393"/>
                </a:xfrm>
              </p:grpSpPr>
              <p:sp>
                <p:nvSpPr>
                  <p:cNvPr id="64" name="Google Shape;64;p2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9" name="Google Shape;69;p2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 name="Google Shape;70;p26"/>
            <p:cNvGrpSpPr/>
            <p:nvPr/>
          </p:nvGrpSpPr>
          <p:grpSpPr>
            <a:xfrm rot="-5400000">
              <a:off x="-461872" y="3769396"/>
              <a:ext cx="1351491" cy="1047516"/>
              <a:chOff x="-2460210" y="2758494"/>
              <a:chExt cx="1351491" cy="1047516"/>
            </a:xfrm>
          </p:grpSpPr>
          <p:sp>
            <p:nvSpPr>
              <p:cNvPr id="71" name="Google Shape;71;p2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26"/>
            <p:cNvGrpSpPr/>
            <p:nvPr/>
          </p:nvGrpSpPr>
          <p:grpSpPr>
            <a:xfrm>
              <a:off x="438999" y="4567398"/>
              <a:ext cx="699940" cy="478601"/>
              <a:chOff x="39723" y="4349021"/>
              <a:chExt cx="1061964" cy="726143"/>
            </a:xfrm>
          </p:grpSpPr>
          <p:grpSp>
            <p:nvGrpSpPr>
              <p:cNvPr id="76" name="Google Shape;76;p26"/>
              <p:cNvGrpSpPr/>
              <p:nvPr/>
            </p:nvGrpSpPr>
            <p:grpSpPr>
              <a:xfrm rot="2700000">
                <a:off x="140502" y="4460924"/>
                <a:ext cx="524584" cy="502337"/>
                <a:chOff x="1189791" y="-1767331"/>
                <a:chExt cx="904284" cy="865933"/>
              </a:xfrm>
            </p:grpSpPr>
            <p:sp>
              <p:nvSpPr>
                <p:cNvPr id="77" name="Google Shape;77;p2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 name="Google Shape;78;p26"/>
                <p:cNvGrpSpPr/>
                <p:nvPr/>
              </p:nvGrpSpPr>
              <p:grpSpPr>
                <a:xfrm>
                  <a:off x="1232795" y="-1740829"/>
                  <a:ext cx="717622" cy="717393"/>
                  <a:chOff x="1483457" y="3953671"/>
                  <a:chExt cx="717622" cy="717393"/>
                </a:xfrm>
              </p:grpSpPr>
              <p:sp>
                <p:nvSpPr>
                  <p:cNvPr id="79" name="Google Shape;79;p2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4" name="Google Shape;84;p2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26"/>
            <p:cNvGrpSpPr/>
            <p:nvPr/>
          </p:nvGrpSpPr>
          <p:grpSpPr>
            <a:xfrm>
              <a:off x="-65076" y="4623886"/>
              <a:ext cx="699940" cy="478601"/>
              <a:chOff x="39723" y="4349021"/>
              <a:chExt cx="1061964" cy="726143"/>
            </a:xfrm>
          </p:grpSpPr>
          <p:grpSp>
            <p:nvGrpSpPr>
              <p:cNvPr id="86" name="Google Shape;86;p26"/>
              <p:cNvGrpSpPr/>
              <p:nvPr/>
            </p:nvGrpSpPr>
            <p:grpSpPr>
              <a:xfrm rot="2700000">
                <a:off x="140502" y="4460924"/>
                <a:ext cx="524584" cy="502337"/>
                <a:chOff x="1189791" y="-1767331"/>
                <a:chExt cx="904284" cy="865933"/>
              </a:xfrm>
            </p:grpSpPr>
            <p:sp>
              <p:nvSpPr>
                <p:cNvPr id="87" name="Google Shape;87;p2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26"/>
                <p:cNvGrpSpPr/>
                <p:nvPr/>
              </p:nvGrpSpPr>
              <p:grpSpPr>
                <a:xfrm>
                  <a:off x="1232795" y="-1740829"/>
                  <a:ext cx="717622" cy="717393"/>
                  <a:chOff x="1483457" y="3953671"/>
                  <a:chExt cx="717622" cy="717393"/>
                </a:xfrm>
              </p:grpSpPr>
              <p:sp>
                <p:nvSpPr>
                  <p:cNvPr id="89" name="Google Shape;89;p2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4" name="Google Shape;94;p2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503" name="Shape 503"/>
        <p:cNvGrpSpPr/>
        <p:nvPr/>
      </p:nvGrpSpPr>
      <p:grpSpPr>
        <a:xfrm>
          <a:off x="0" y="0"/>
          <a:ext cx="0" cy="0"/>
          <a:chOff x="0" y="0"/>
          <a:chExt cx="0" cy="0"/>
        </a:xfrm>
      </p:grpSpPr>
      <p:sp>
        <p:nvSpPr>
          <p:cNvPr id="504" name="Google Shape;504;p3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505" name="Google Shape;505;p35"/>
          <p:cNvGrpSpPr/>
          <p:nvPr/>
        </p:nvGrpSpPr>
        <p:grpSpPr>
          <a:xfrm>
            <a:off x="7810267" y="-622132"/>
            <a:ext cx="2587792" cy="2725915"/>
            <a:chOff x="7810267" y="-622132"/>
            <a:chExt cx="2587792" cy="2725915"/>
          </a:xfrm>
        </p:grpSpPr>
        <p:grpSp>
          <p:nvGrpSpPr>
            <p:cNvPr id="506" name="Google Shape;506;p35"/>
            <p:cNvGrpSpPr/>
            <p:nvPr/>
          </p:nvGrpSpPr>
          <p:grpSpPr>
            <a:xfrm>
              <a:off x="8520988" y="-90875"/>
              <a:ext cx="904666" cy="726121"/>
              <a:chOff x="7945225" y="4302000"/>
              <a:chExt cx="904666" cy="726121"/>
            </a:xfrm>
          </p:grpSpPr>
          <p:sp>
            <p:nvSpPr>
              <p:cNvPr id="507" name="Google Shape;507;p3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0" name="Google Shape;510;p35"/>
            <p:cNvGrpSpPr/>
            <p:nvPr/>
          </p:nvGrpSpPr>
          <p:grpSpPr>
            <a:xfrm>
              <a:off x="8869019" y="-622132"/>
              <a:ext cx="325155" cy="1788670"/>
              <a:chOff x="8869019" y="-622132"/>
              <a:chExt cx="325155" cy="1788670"/>
            </a:xfrm>
          </p:grpSpPr>
          <p:sp>
            <p:nvSpPr>
              <p:cNvPr id="511" name="Google Shape;511;p35"/>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0196"/>
                    </a:srgbClr>
                  </a:gs>
                  <a:gs pos="100000">
                    <a:srgbClr val="FFFFFF">
                      <a:alpha val="3019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2" name="Google Shape;512;p35"/>
              <p:cNvGrpSpPr/>
              <p:nvPr/>
            </p:nvGrpSpPr>
            <p:grpSpPr>
              <a:xfrm rot="1800062">
                <a:off x="9035610" y="1007995"/>
                <a:ext cx="134040" cy="134009"/>
                <a:chOff x="1101075" y="2142375"/>
                <a:chExt cx="439200" cy="439100"/>
              </a:xfrm>
            </p:grpSpPr>
            <p:sp>
              <p:nvSpPr>
                <p:cNvPr id="513" name="Google Shape;513;p3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15" name="Google Shape;515;p35"/>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5"/>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7" name="Google Shape;517;p35"/>
          <p:cNvGrpSpPr/>
          <p:nvPr/>
        </p:nvGrpSpPr>
        <p:grpSpPr>
          <a:xfrm>
            <a:off x="8332550" y="-7"/>
            <a:ext cx="2386151" cy="3293872"/>
            <a:chOff x="8256352" y="-7"/>
            <a:chExt cx="2386151" cy="3293872"/>
          </a:xfrm>
        </p:grpSpPr>
        <p:pic>
          <p:nvPicPr>
            <p:cNvPr id="518" name="Google Shape;518;p35"/>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519" name="Google Shape;519;p35"/>
            <p:cNvGrpSpPr/>
            <p:nvPr/>
          </p:nvGrpSpPr>
          <p:grpSpPr>
            <a:xfrm rot="10800000">
              <a:off x="8452443" y="-7"/>
              <a:ext cx="325155" cy="1788670"/>
              <a:chOff x="8869019" y="-622132"/>
              <a:chExt cx="325155" cy="1788670"/>
            </a:xfrm>
          </p:grpSpPr>
          <p:sp>
            <p:nvSpPr>
              <p:cNvPr id="520" name="Google Shape;520;p35"/>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EB9109">
                      <a:alpha val="30196"/>
                    </a:srgbClr>
                  </a:gs>
                  <a:gs pos="40000">
                    <a:srgbClr val="FF9900">
                      <a:alpha val="30196"/>
                    </a:srgbClr>
                  </a:gs>
                  <a:gs pos="100000">
                    <a:srgbClr val="FFFFFF">
                      <a:alpha val="3019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1" name="Google Shape;521;p35"/>
              <p:cNvGrpSpPr/>
              <p:nvPr/>
            </p:nvGrpSpPr>
            <p:grpSpPr>
              <a:xfrm rot="1800062">
                <a:off x="9035610" y="1007995"/>
                <a:ext cx="134040" cy="134009"/>
                <a:chOff x="1101075" y="2142375"/>
                <a:chExt cx="439200" cy="439100"/>
              </a:xfrm>
            </p:grpSpPr>
            <p:sp>
              <p:nvSpPr>
                <p:cNvPr id="522" name="Google Shape;522;p3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524" name="Google Shape;524;p35"/>
          <p:cNvGrpSpPr/>
          <p:nvPr/>
        </p:nvGrpSpPr>
        <p:grpSpPr>
          <a:xfrm>
            <a:off x="-213525" y="171225"/>
            <a:ext cx="439200" cy="439100"/>
            <a:chOff x="1101075" y="2142375"/>
            <a:chExt cx="439200" cy="439100"/>
          </a:xfrm>
        </p:grpSpPr>
        <p:sp>
          <p:nvSpPr>
            <p:cNvPr id="525" name="Google Shape;525;p3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7" name="Google Shape;527;p35"/>
          <p:cNvGrpSpPr/>
          <p:nvPr/>
        </p:nvGrpSpPr>
        <p:grpSpPr>
          <a:xfrm>
            <a:off x="-1262974" y="3161327"/>
            <a:ext cx="4822591" cy="2934500"/>
            <a:chOff x="-1186774" y="3161328"/>
            <a:chExt cx="4822591" cy="2934500"/>
          </a:xfrm>
        </p:grpSpPr>
        <p:pic>
          <p:nvPicPr>
            <p:cNvPr id="528" name="Google Shape;528;p35"/>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529" name="Google Shape;529;p35"/>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0" name="Google Shape;530;p35"/>
            <p:cNvGrpSpPr/>
            <p:nvPr/>
          </p:nvGrpSpPr>
          <p:grpSpPr>
            <a:xfrm>
              <a:off x="58899" y="4608583"/>
              <a:ext cx="604346" cy="657081"/>
              <a:chOff x="58899" y="4608583"/>
              <a:chExt cx="604346" cy="657081"/>
            </a:xfrm>
          </p:grpSpPr>
          <p:grpSp>
            <p:nvGrpSpPr>
              <p:cNvPr id="531" name="Google Shape;531;p35"/>
              <p:cNvGrpSpPr/>
              <p:nvPr/>
            </p:nvGrpSpPr>
            <p:grpSpPr>
              <a:xfrm rot="10800000">
                <a:off x="58899" y="4608583"/>
                <a:ext cx="328346" cy="328531"/>
                <a:chOff x="3678700" y="407275"/>
                <a:chExt cx="708100" cy="708500"/>
              </a:xfrm>
            </p:grpSpPr>
            <p:sp>
              <p:nvSpPr>
                <p:cNvPr id="532" name="Google Shape;532;p3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9" name="Google Shape;539;p35"/>
              <p:cNvGrpSpPr/>
              <p:nvPr/>
            </p:nvGrpSpPr>
            <p:grpSpPr>
              <a:xfrm rot="10800000">
                <a:off x="334899" y="4608583"/>
                <a:ext cx="328346" cy="328531"/>
                <a:chOff x="3678700" y="407275"/>
                <a:chExt cx="708100" cy="708500"/>
              </a:xfrm>
            </p:grpSpPr>
            <p:sp>
              <p:nvSpPr>
                <p:cNvPr id="540" name="Google Shape;540;p3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7" name="Google Shape;547;p35"/>
              <p:cNvGrpSpPr/>
              <p:nvPr/>
            </p:nvGrpSpPr>
            <p:grpSpPr>
              <a:xfrm rot="10800000">
                <a:off x="282574" y="4937133"/>
                <a:ext cx="328346" cy="328531"/>
                <a:chOff x="3678700" y="407275"/>
                <a:chExt cx="708100" cy="708500"/>
              </a:xfrm>
            </p:grpSpPr>
            <p:sp>
              <p:nvSpPr>
                <p:cNvPr id="548" name="Google Shape;548;p3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55" name="Google Shape;555;p35"/>
            <p:cNvGrpSpPr/>
            <p:nvPr/>
          </p:nvGrpSpPr>
          <p:grpSpPr>
            <a:xfrm>
              <a:off x="-923150" y="4796551"/>
              <a:ext cx="4558967" cy="134100"/>
              <a:chOff x="796100" y="3019701"/>
              <a:chExt cx="4558967" cy="134100"/>
            </a:xfrm>
          </p:grpSpPr>
          <p:sp>
            <p:nvSpPr>
              <p:cNvPr id="556" name="Google Shape;556;p3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7" name="Google Shape;557;p35"/>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558" name="Google Shape;558;p3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559" name="Shape 559"/>
        <p:cNvGrpSpPr/>
        <p:nvPr/>
      </p:nvGrpSpPr>
      <p:grpSpPr>
        <a:xfrm>
          <a:off x="0" y="0"/>
          <a:ext cx="0" cy="0"/>
          <a:chOff x="0" y="0"/>
          <a:chExt cx="0" cy="0"/>
        </a:xfrm>
      </p:grpSpPr>
      <p:grpSp>
        <p:nvGrpSpPr>
          <p:cNvPr id="560" name="Google Shape;560;p36"/>
          <p:cNvGrpSpPr/>
          <p:nvPr/>
        </p:nvGrpSpPr>
        <p:grpSpPr>
          <a:xfrm>
            <a:off x="5404975" y="2221118"/>
            <a:ext cx="4263000" cy="3617400"/>
            <a:chOff x="5328775" y="2221118"/>
            <a:chExt cx="4263000" cy="3617400"/>
          </a:xfrm>
        </p:grpSpPr>
        <p:sp>
          <p:nvSpPr>
            <p:cNvPr id="561" name="Google Shape;561;p36"/>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2" name="Google Shape;562;p36"/>
            <p:cNvGrpSpPr/>
            <p:nvPr/>
          </p:nvGrpSpPr>
          <p:grpSpPr>
            <a:xfrm>
              <a:off x="7218100" y="4855088"/>
              <a:ext cx="931125" cy="525762"/>
              <a:chOff x="7218100" y="4855088"/>
              <a:chExt cx="931125" cy="525762"/>
            </a:xfrm>
          </p:grpSpPr>
          <p:grpSp>
            <p:nvGrpSpPr>
              <p:cNvPr id="563" name="Google Shape;563;p36"/>
              <p:cNvGrpSpPr/>
              <p:nvPr/>
            </p:nvGrpSpPr>
            <p:grpSpPr>
              <a:xfrm>
                <a:off x="7710025" y="4941750"/>
                <a:ext cx="439200" cy="439100"/>
                <a:chOff x="1101075" y="2142375"/>
                <a:chExt cx="439200" cy="439100"/>
              </a:xfrm>
            </p:grpSpPr>
            <p:sp>
              <p:nvSpPr>
                <p:cNvPr id="564" name="Google Shape;564;p3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6" name="Google Shape;566;p36"/>
              <p:cNvGrpSpPr/>
              <p:nvPr/>
            </p:nvGrpSpPr>
            <p:grpSpPr>
              <a:xfrm>
                <a:off x="7218100" y="4855088"/>
                <a:ext cx="439200" cy="439100"/>
                <a:chOff x="1101075" y="2142375"/>
                <a:chExt cx="439200" cy="439100"/>
              </a:xfrm>
            </p:grpSpPr>
            <p:sp>
              <p:nvSpPr>
                <p:cNvPr id="567" name="Google Shape;567;p3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569" name="Google Shape;569;p3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570" name="Google Shape;570;p36"/>
          <p:cNvGrpSpPr/>
          <p:nvPr/>
        </p:nvGrpSpPr>
        <p:grpSpPr>
          <a:xfrm>
            <a:off x="-2175000" y="3012192"/>
            <a:ext cx="3701086" cy="3345171"/>
            <a:chOff x="-1886500" y="2599117"/>
            <a:chExt cx="3701086" cy="3345171"/>
          </a:xfrm>
        </p:grpSpPr>
        <p:pic>
          <p:nvPicPr>
            <p:cNvPr id="571" name="Google Shape;571;p36"/>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572" name="Google Shape;572;p36"/>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6"/>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49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4" name="Google Shape;574;p36"/>
            <p:cNvGrpSpPr/>
            <p:nvPr/>
          </p:nvGrpSpPr>
          <p:grpSpPr>
            <a:xfrm rot="10800000">
              <a:off x="-37979" y="5013439"/>
              <a:ext cx="134004" cy="134004"/>
              <a:chOff x="8356813" y="1074288"/>
              <a:chExt cx="351900" cy="351900"/>
            </a:xfrm>
          </p:grpSpPr>
          <p:sp>
            <p:nvSpPr>
              <p:cNvPr id="575" name="Google Shape;575;p3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6"/>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7" name="Google Shape;577;p36"/>
            <p:cNvGrpSpPr/>
            <p:nvPr/>
          </p:nvGrpSpPr>
          <p:grpSpPr>
            <a:xfrm rot="10800000">
              <a:off x="447446" y="4173589"/>
              <a:ext cx="134004" cy="134004"/>
              <a:chOff x="8356813" y="1074288"/>
              <a:chExt cx="351900" cy="351900"/>
            </a:xfrm>
          </p:grpSpPr>
          <p:sp>
            <p:nvSpPr>
              <p:cNvPr id="578" name="Google Shape;578;p3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6"/>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0" name="Google Shape;580;p36"/>
            <p:cNvGrpSpPr/>
            <p:nvPr/>
          </p:nvGrpSpPr>
          <p:grpSpPr>
            <a:xfrm rot="10800000">
              <a:off x="539621" y="2985514"/>
              <a:ext cx="134004" cy="134004"/>
              <a:chOff x="8356813" y="1074288"/>
              <a:chExt cx="351900" cy="351900"/>
            </a:xfrm>
          </p:grpSpPr>
          <p:sp>
            <p:nvSpPr>
              <p:cNvPr id="581" name="Google Shape;581;p3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6"/>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83" name="Google Shape;583;p36"/>
          <p:cNvGrpSpPr/>
          <p:nvPr/>
        </p:nvGrpSpPr>
        <p:grpSpPr>
          <a:xfrm>
            <a:off x="5928900" y="-249667"/>
            <a:ext cx="5688165" cy="3493824"/>
            <a:chOff x="5852700" y="-249667"/>
            <a:chExt cx="5688165" cy="3493824"/>
          </a:xfrm>
        </p:grpSpPr>
        <p:grpSp>
          <p:nvGrpSpPr>
            <p:cNvPr id="584" name="Google Shape;584;p36"/>
            <p:cNvGrpSpPr/>
            <p:nvPr/>
          </p:nvGrpSpPr>
          <p:grpSpPr>
            <a:xfrm>
              <a:off x="8783705" y="1899359"/>
              <a:ext cx="402160" cy="1344798"/>
              <a:chOff x="8668555" y="1976884"/>
              <a:chExt cx="402160" cy="1344798"/>
            </a:xfrm>
          </p:grpSpPr>
          <p:sp>
            <p:nvSpPr>
              <p:cNvPr id="585" name="Google Shape;585;p36"/>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549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6"/>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7" name="Google Shape;587;p36"/>
            <p:cNvGrpSpPr/>
            <p:nvPr/>
          </p:nvGrpSpPr>
          <p:grpSpPr>
            <a:xfrm>
              <a:off x="8598675" y="1421188"/>
              <a:ext cx="904666" cy="726121"/>
              <a:chOff x="7945225" y="4302000"/>
              <a:chExt cx="904666" cy="726121"/>
            </a:xfrm>
          </p:grpSpPr>
          <p:sp>
            <p:nvSpPr>
              <p:cNvPr id="588" name="Google Shape;588;p3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1" name="Google Shape;591;p36"/>
            <p:cNvGrpSpPr/>
            <p:nvPr/>
          </p:nvGrpSpPr>
          <p:grpSpPr>
            <a:xfrm flipH="1" rot="10800000">
              <a:off x="7579757" y="-249667"/>
              <a:ext cx="2601921" cy="2438356"/>
              <a:chOff x="7340129" y="2866613"/>
              <a:chExt cx="2439225" cy="2438356"/>
            </a:xfrm>
          </p:grpSpPr>
          <p:sp>
            <p:nvSpPr>
              <p:cNvPr id="592" name="Google Shape;592;p36"/>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6"/>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4" name="Google Shape;594;p36"/>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5" name="Google Shape;595;p36"/>
            <p:cNvGrpSpPr/>
            <p:nvPr/>
          </p:nvGrpSpPr>
          <p:grpSpPr>
            <a:xfrm>
              <a:off x="6917731" y="246011"/>
              <a:ext cx="4623134" cy="134070"/>
              <a:chOff x="6917731" y="246011"/>
              <a:chExt cx="4623134" cy="134070"/>
            </a:xfrm>
          </p:grpSpPr>
          <p:sp>
            <p:nvSpPr>
              <p:cNvPr id="596" name="Google Shape;596;p36"/>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6"/>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8" name="Google Shape;598;p36"/>
              <p:cNvCxnSpPr/>
              <p:nvPr/>
            </p:nvCxnSpPr>
            <p:spPr>
              <a:xfrm rot="10800000">
                <a:off x="7013865" y="313050"/>
                <a:ext cx="4527000" cy="0"/>
              </a:xfrm>
              <a:prstGeom prst="straightConnector1">
                <a:avLst/>
              </a:prstGeom>
              <a:noFill/>
              <a:ln cap="flat" cmpd="sng" w="9525">
                <a:solidFill>
                  <a:schemeClr val="dk2"/>
                </a:solidFill>
                <a:prstDash val="solid"/>
                <a:round/>
                <a:headEnd len="sm" w="sm" type="none"/>
                <a:tailEnd len="sm" w="sm" type="none"/>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99" name="Shape 599"/>
        <p:cNvGrpSpPr/>
        <p:nvPr/>
      </p:nvGrpSpPr>
      <p:grpSpPr>
        <a:xfrm>
          <a:off x="0" y="0"/>
          <a:ext cx="0" cy="0"/>
          <a:chOff x="0" y="0"/>
          <a:chExt cx="0" cy="0"/>
        </a:xfrm>
      </p:grpSpPr>
      <p:grpSp>
        <p:nvGrpSpPr>
          <p:cNvPr id="600" name="Google Shape;600;p37"/>
          <p:cNvGrpSpPr/>
          <p:nvPr/>
        </p:nvGrpSpPr>
        <p:grpSpPr>
          <a:xfrm>
            <a:off x="7059553" y="-2136807"/>
            <a:ext cx="4192757" cy="4558967"/>
            <a:chOff x="6983353" y="-2136807"/>
            <a:chExt cx="4192757" cy="4558967"/>
          </a:xfrm>
        </p:grpSpPr>
        <p:grpSp>
          <p:nvGrpSpPr>
            <p:cNvPr id="601" name="Google Shape;601;p37"/>
            <p:cNvGrpSpPr/>
            <p:nvPr/>
          </p:nvGrpSpPr>
          <p:grpSpPr>
            <a:xfrm rot="-509296">
              <a:off x="7187207" y="-982000"/>
              <a:ext cx="3785049" cy="3043008"/>
              <a:chOff x="7103825" y="-713112"/>
              <a:chExt cx="3785226" cy="3043150"/>
            </a:xfrm>
          </p:grpSpPr>
          <p:sp>
            <p:nvSpPr>
              <p:cNvPr id="602" name="Google Shape;602;p37"/>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3" name="Google Shape;603;p37"/>
              <p:cNvPicPr preferRelativeResize="0"/>
              <p:nvPr/>
            </p:nvPicPr>
            <p:blipFill rotWithShape="1">
              <a:blip r:embed="rId2">
                <a:alphaModFix/>
              </a:blip>
              <a:srcRect b="17660" l="0" r="0" t="17656"/>
              <a:stretch/>
            </p:blipFill>
            <p:spPr>
              <a:xfrm>
                <a:off x="7103825" y="-713112"/>
                <a:ext cx="3785226" cy="2888974"/>
              </a:xfrm>
              <a:prstGeom prst="rect">
                <a:avLst/>
              </a:prstGeom>
              <a:noFill/>
              <a:ln>
                <a:noFill/>
              </a:ln>
            </p:spPr>
          </p:pic>
        </p:grpSp>
        <p:grpSp>
          <p:nvGrpSpPr>
            <p:cNvPr id="604" name="Google Shape;604;p37"/>
            <p:cNvGrpSpPr/>
            <p:nvPr/>
          </p:nvGrpSpPr>
          <p:grpSpPr>
            <a:xfrm rot="5400000">
              <a:off x="6489450" y="75626"/>
              <a:ext cx="4558967" cy="134100"/>
              <a:chOff x="796100" y="3019701"/>
              <a:chExt cx="4558967" cy="134100"/>
            </a:xfrm>
          </p:grpSpPr>
          <p:sp>
            <p:nvSpPr>
              <p:cNvPr id="605" name="Google Shape;605;p3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06" name="Google Shape;606;p37"/>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607" name="Google Shape;607;p3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08" name="Google Shape;608;p37"/>
          <p:cNvSpPr txBox="1"/>
          <p:nvPr>
            <p:ph idx="1" type="subTitle"/>
          </p:nvPr>
        </p:nvSpPr>
        <p:spPr>
          <a:xfrm>
            <a:off x="720000" y="2649975"/>
            <a:ext cx="1981800" cy="108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9" name="Google Shape;609;p37"/>
          <p:cNvSpPr txBox="1"/>
          <p:nvPr>
            <p:ph idx="2" type="subTitle"/>
          </p:nvPr>
        </p:nvSpPr>
        <p:spPr>
          <a:xfrm>
            <a:off x="3584484" y="2649975"/>
            <a:ext cx="1981800" cy="108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0" name="Google Shape;610;p37"/>
          <p:cNvSpPr txBox="1"/>
          <p:nvPr>
            <p:ph idx="3" type="subTitle"/>
          </p:nvPr>
        </p:nvSpPr>
        <p:spPr>
          <a:xfrm>
            <a:off x="6448975" y="2649975"/>
            <a:ext cx="1981800" cy="108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1" name="Google Shape;611;p3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12" name="Google Shape;612;p37"/>
          <p:cNvSpPr txBox="1"/>
          <p:nvPr>
            <p:ph idx="4" type="subTitle"/>
          </p:nvPr>
        </p:nvSpPr>
        <p:spPr>
          <a:xfrm>
            <a:off x="720000" y="2323875"/>
            <a:ext cx="19818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613" name="Google Shape;613;p37"/>
          <p:cNvSpPr txBox="1"/>
          <p:nvPr>
            <p:ph idx="5" type="subTitle"/>
          </p:nvPr>
        </p:nvSpPr>
        <p:spPr>
          <a:xfrm>
            <a:off x="3584483" y="2323875"/>
            <a:ext cx="19818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614" name="Google Shape;614;p37"/>
          <p:cNvSpPr txBox="1"/>
          <p:nvPr>
            <p:ph idx="6" type="subTitle"/>
          </p:nvPr>
        </p:nvSpPr>
        <p:spPr>
          <a:xfrm>
            <a:off x="6448972" y="2323875"/>
            <a:ext cx="19818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615" name="Google Shape;615;p37"/>
          <p:cNvGrpSpPr/>
          <p:nvPr/>
        </p:nvGrpSpPr>
        <p:grpSpPr>
          <a:xfrm>
            <a:off x="6067575" y="2796625"/>
            <a:ext cx="4006263" cy="4771152"/>
            <a:chOff x="5915175" y="2339425"/>
            <a:chExt cx="4006263" cy="4771152"/>
          </a:xfrm>
        </p:grpSpPr>
        <p:sp>
          <p:nvSpPr>
            <p:cNvPr id="616" name="Google Shape;616;p37"/>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7"/>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8" name="Google Shape;618;p37"/>
            <p:cNvGrpSpPr/>
            <p:nvPr/>
          </p:nvGrpSpPr>
          <p:grpSpPr>
            <a:xfrm>
              <a:off x="7520550" y="4608575"/>
              <a:ext cx="582050" cy="582425"/>
              <a:chOff x="959750" y="3039275"/>
              <a:chExt cx="582050" cy="582425"/>
            </a:xfrm>
          </p:grpSpPr>
          <p:sp>
            <p:nvSpPr>
              <p:cNvPr id="619" name="Google Shape;619;p3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6" name="Google Shape;626;p37"/>
            <p:cNvGrpSpPr/>
            <p:nvPr/>
          </p:nvGrpSpPr>
          <p:grpSpPr>
            <a:xfrm>
              <a:off x="8484675" y="3658275"/>
              <a:ext cx="582050" cy="582425"/>
              <a:chOff x="959750" y="3039275"/>
              <a:chExt cx="582050" cy="582425"/>
            </a:xfrm>
          </p:grpSpPr>
          <p:sp>
            <p:nvSpPr>
              <p:cNvPr id="627" name="Google Shape;627;p3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4" name="Google Shape;634;p37"/>
          <p:cNvGrpSpPr/>
          <p:nvPr/>
        </p:nvGrpSpPr>
        <p:grpSpPr>
          <a:xfrm>
            <a:off x="-235366" y="3828554"/>
            <a:ext cx="5249360" cy="2992224"/>
            <a:chOff x="-258616" y="3430829"/>
            <a:chExt cx="5249360" cy="2992224"/>
          </a:xfrm>
        </p:grpSpPr>
        <p:pic>
          <p:nvPicPr>
            <p:cNvPr id="635" name="Google Shape;635;p37"/>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636" name="Google Shape;636;p37"/>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7"/>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7"/>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7"/>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7"/>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1" name="Google Shape;641;p37"/>
            <p:cNvGrpSpPr/>
            <p:nvPr/>
          </p:nvGrpSpPr>
          <p:grpSpPr>
            <a:xfrm>
              <a:off x="736485" y="4387072"/>
              <a:ext cx="161977" cy="161940"/>
              <a:chOff x="1101075" y="2142375"/>
              <a:chExt cx="439200" cy="439100"/>
            </a:xfrm>
          </p:grpSpPr>
          <p:sp>
            <p:nvSpPr>
              <p:cNvPr id="642" name="Google Shape;642;p3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4" name="Google Shape;644;p37"/>
            <p:cNvGrpSpPr/>
            <p:nvPr/>
          </p:nvGrpSpPr>
          <p:grpSpPr>
            <a:xfrm rot="10800000">
              <a:off x="2118901" y="4805293"/>
              <a:ext cx="161977" cy="161940"/>
              <a:chOff x="1101075" y="2142375"/>
              <a:chExt cx="439200" cy="439100"/>
            </a:xfrm>
          </p:grpSpPr>
          <p:sp>
            <p:nvSpPr>
              <p:cNvPr id="645" name="Google Shape;645;p3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47" name="Google Shape;647;p37"/>
          <p:cNvGrpSpPr/>
          <p:nvPr/>
        </p:nvGrpSpPr>
        <p:grpSpPr>
          <a:xfrm>
            <a:off x="-515562" y="-797997"/>
            <a:ext cx="1433416" cy="2584783"/>
            <a:chOff x="-363162" y="-645597"/>
            <a:chExt cx="1433416" cy="2584783"/>
          </a:xfrm>
        </p:grpSpPr>
        <p:grpSp>
          <p:nvGrpSpPr>
            <p:cNvPr id="648" name="Google Shape;648;p37"/>
            <p:cNvGrpSpPr/>
            <p:nvPr/>
          </p:nvGrpSpPr>
          <p:grpSpPr>
            <a:xfrm rot="10800000">
              <a:off x="-64596" y="-645597"/>
              <a:ext cx="1134850" cy="2370192"/>
              <a:chOff x="-575575" y="3685599"/>
              <a:chExt cx="1421049" cy="2967933"/>
            </a:xfrm>
          </p:grpSpPr>
          <p:sp>
            <p:nvSpPr>
              <p:cNvPr id="649" name="Google Shape;649;p37"/>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7"/>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1" name="Google Shape;651;p37"/>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7"/>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3" name="Google Shape;653;p37"/>
            <p:cNvGrpSpPr/>
            <p:nvPr/>
          </p:nvGrpSpPr>
          <p:grpSpPr>
            <a:xfrm flipH="1" rot="-2700000">
              <a:off x="-216370" y="1084101"/>
              <a:ext cx="708093" cy="708493"/>
              <a:chOff x="3678700" y="407275"/>
              <a:chExt cx="708100" cy="708500"/>
            </a:xfrm>
          </p:grpSpPr>
          <p:sp>
            <p:nvSpPr>
              <p:cNvPr id="654" name="Google Shape;654;p3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1" name="Shape 661"/>
        <p:cNvGrpSpPr/>
        <p:nvPr/>
      </p:nvGrpSpPr>
      <p:grpSpPr>
        <a:xfrm>
          <a:off x="0" y="0"/>
          <a:ext cx="0" cy="0"/>
          <a:chOff x="0" y="0"/>
          <a:chExt cx="0" cy="0"/>
        </a:xfrm>
      </p:grpSpPr>
      <p:sp>
        <p:nvSpPr>
          <p:cNvPr id="662" name="Google Shape;662;p3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63" name="Google Shape;663;p38"/>
          <p:cNvSpPr txBox="1"/>
          <p:nvPr>
            <p:ph idx="1" type="body"/>
          </p:nvPr>
        </p:nvSpPr>
        <p:spPr>
          <a:xfrm>
            <a:off x="720000" y="1139551"/>
            <a:ext cx="7704000" cy="411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434343"/>
              </a:buClr>
              <a:buSzPts val="1400"/>
              <a:buAutoNum type="arabicPeriod"/>
              <a:defRPr>
                <a:solidFill>
                  <a:srgbClr val="191919"/>
                </a:solidFill>
              </a:defRPr>
            </a:lvl1pPr>
            <a:lvl2pPr indent="-317500" lvl="1" marL="914400" algn="l">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algn="l">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algn="l">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algn="l">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algn="l">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algn="l">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algn="l">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algn="l">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664" name="Google Shape;664;p38"/>
          <p:cNvGrpSpPr/>
          <p:nvPr/>
        </p:nvGrpSpPr>
        <p:grpSpPr>
          <a:xfrm>
            <a:off x="7365150" y="-1147799"/>
            <a:ext cx="3733124" cy="6537004"/>
            <a:chOff x="7212750" y="-1147799"/>
            <a:chExt cx="3733124" cy="6537004"/>
          </a:xfrm>
        </p:grpSpPr>
        <p:pic>
          <p:nvPicPr>
            <p:cNvPr id="665" name="Google Shape;665;p38"/>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666" name="Google Shape;666;p38"/>
            <p:cNvGrpSpPr/>
            <p:nvPr/>
          </p:nvGrpSpPr>
          <p:grpSpPr>
            <a:xfrm>
              <a:off x="7392021" y="539499"/>
              <a:ext cx="1518472" cy="3030657"/>
              <a:chOff x="7785196" y="342199"/>
              <a:chExt cx="1518472" cy="3030657"/>
            </a:xfrm>
          </p:grpSpPr>
          <p:sp>
            <p:nvSpPr>
              <p:cNvPr id="667" name="Google Shape;667;p38"/>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8"/>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9" name="Google Shape;669;p38"/>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0" name="Google Shape;670;p38"/>
            <p:cNvGrpSpPr/>
            <p:nvPr/>
          </p:nvGrpSpPr>
          <p:grpSpPr>
            <a:xfrm>
              <a:off x="7740801" y="270000"/>
              <a:ext cx="3153315" cy="5119205"/>
              <a:chOff x="7740801" y="270000"/>
              <a:chExt cx="3153315" cy="5119205"/>
            </a:xfrm>
          </p:grpSpPr>
          <p:sp>
            <p:nvSpPr>
              <p:cNvPr id="671" name="Google Shape;671;p38"/>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2" name="Google Shape;672;p38"/>
              <p:cNvGrpSpPr/>
              <p:nvPr/>
            </p:nvGrpSpPr>
            <p:grpSpPr>
              <a:xfrm>
                <a:off x="8192886" y="4736397"/>
                <a:ext cx="134004" cy="134004"/>
                <a:chOff x="8356813" y="1074288"/>
                <a:chExt cx="351900" cy="351900"/>
              </a:xfrm>
            </p:grpSpPr>
            <p:sp>
              <p:nvSpPr>
                <p:cNvPr id="673" name="Google Shape;673;p3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8"/>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5" name="Google Shape;675;p38"/>
              <p:cNvGrpSpPr/>
              <p:nvPr/>
            </p:nvGrpSpPr>
            <p:grpSpPr>
              <a:xfrm>
                <a:off x="8788211" y="3794722"/>
                <a:ext cx="134004" cy="134004"/>
                <a:chOff x="8356813" y="1074288"/>
                <a:chExt cx="351900" cy="351900"/>
              </a:xfrm>
            </p:grpSpPr>
            <p:sp>
              <p:nvSpPr>
                <p:cNvPr id="676" name="Google Shape;676;p3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8"/>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8" name="Google Shape;678;p38"/>
              <p:cNvGrpSpPr/>
              <p:nvPr/>
            </p:nvGrpSpPr>
            <p:grpSpPr>
              <a:xfrm>
                <a:off x="8654186" y="2424672"/>
                <a:ext cx="134004" cy="134004"/>
                <a:chOff x="8356813" y="1074288"/>
                <a:chExt cx="351900" cy="351900"/>
              </a:xfrm>
            </p:grpSpPr>
            <p:sp>
              <p:nvSpPr>
                <p:cNvPr id="679" name="Google Shape;679;p3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8"/>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681" name="Google Shape;681;p38"/>
          <p:cNvGrpSpPr/>
          <p:nvPr/>
        </p:nvGrpSpPr>
        <p:grpSpPr>
          <a:xfrm rot="-2529045">
            <a:off x="105741" y="3680210"/>
            <a:ext cx="591691" cy="2260270"/>
            <a:chOff x="-132364" y="1829399"/>
            <a:chExt cx="591677" cy="2260214"/>
          </a:xfrm>
        </p:grpSpPr>
        <p:sp>
          <p:nvSpPr>
            <p:cNvPr id="682" name="Google Shape;682;p38"/>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8"/>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4" name="Google Shape;684;p38"/>
          <p:cNvGrpSpPr/>
          <p:nvPr/>
        </p:nvGrpSpPr>
        <p:grpSpPr>
          <a:xfrm>
            <a:off x="-520148" y="-573164"/>
            <a:ext cx="1502291" cy="2806842"/>
            <a:chOff x="-367748" y="-573164"/>
            <a:chExt cx="1502291" cy="2806842"/>
          </a:xfrm>
        </p:grpSpPr>
        <p:grpSp>
          <p:nvGrpSpPr>
            <p:cNvPr id="685" name="Google Shape;685;p38"/>
            <p:cNvGrpSpPr/>
            <p:nvPr/>
          </p:nvGrpSpPr>
          <p:grpSpPr>
            <a:xfrm rot="10800000">
              <a:off x="-191449" y="1507557"/>
              <a:ext cx="904666" cy="726121"/>
              <a:chOff x="7945225" y="4302000"/>
              <a:chExt cx="904666" cy="726121"/>
            </a:xfrm>
          </p:grpSpPr>
          <p:sp>
            <p:nvSpPr>
              <p:cNvPr id="686" name="Google Shape;686;p3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9" name="Google Shape;689;p38"/>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8"/>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1" name="Google Shape;691;p38"/>
            <p:cNvGrpSpPr/>
            <p:nvPr/>
          </p:nvGrpSpPr>
          <p:grpSpPr>
            <a:xfrm rot="10800000">
              <a:off x="-367748" y="-467133"/>
              <a:ext cx="699928" cy="1651024"/>
              <a:chOff x="8337812" y="3492483"/>
              <a:chExt cx="699928" cy="1651024"/>
            </a:xfrm>
          </p:grpSpPr>
          <p:sp>
            <p:nvSpPr>
              <p:cNvPr id="692" name="Google Shape;692;p38"/>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078"/>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8"/>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8"/>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5" name="Shape 695"/>
        <p:cNvGrpSpPr/>
        <p:nvPr/>
      </p:nvGrpSpPr>
      <p:grpSpPr>
        <a:xfrm>
          <a:off x="0" y="0"/>
          <a:ext cx="0" cy="0"/>
          <a:chOff x="0" y="0"/>
          <a:chExt cx="0" cy="0"/>
        </a:xfrm>
      </p:grpSpPr>
      <p:grpSp>
        <p:nvGrpSpPr>
          <p:cNvPr id="696" name="Google Shape;696;p39"/>
          <p:cNvGrpSpPr/>
          <p:nvPr/>
        </p:nvGrpSpPr>
        <p:grpSpPr>
          <a:xfrm rot="-8100000">
            <a:off x="-1629951" y="-1138306"/>
            <a:ext cx="3785189" cy="3043121"/>
            <a:chOff x="7103825" y="-713112"/>
            <a:chExt cx="3785226" cy="3043150"/>
          </a:xfrm>
        </p:grpSpPr>
        <p:sp>
          <p:nvSpPr>
            <p:cNvPr id="697" name="Google Shape;697;p39"/>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8" name="Google Shape;698;p39"/>
            <p:cNvPicPr preferRelativeResize="0"/>
            <p:nvPr/>
          </p:nvPicPr>
          <p:blipFill rotWithShape="1">
            <a:blip r:embed="rId2">
              <a:alphaModFix/>
            </a:blip>
            <a:srcRect b="17660" l="0" r="0" t="17656"/>
            <a:stretch/>
          </p:blipFill>
          <p:spPr>
            <a:xfrm>
              <a:off x="7103825" y="-713112"/>
              <a:ext cx="3785226" cy="2888974"/>
            </a:xfrm>
            <a:prstGeom prst="rect">
              <a:avLst/>
            </a:prstGeom>
            <a:noFill/>
            <a:ln>
              <a:noFill/>
            </a:ln>
          </p:spPr>
        </p:pic>
      </p:grpSp>
      <p:sp>
        <p:nvSpPr>
          <p:cNvPr id="699" name="Google Shape;699;p3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700" name="Google Shape;700;p39"/>
          <p:cNvGrpSpPr/>
          <p:nvPr/>
        </p:nvGrpSpPr>
        <p:grpSpPr>
          <a:xfrm>
            <a:off x="8106281" y="-844414"/>
            <a:ext cx="1791130" cy="2767832"/>
            <a:chOff x="8030081" y="-844414"/>
            <a:chExt cx="1791130" cy="2767832"/>
          </a:xfrm>
        </p:grpSpPr>
        <p:grpSp>
          <p:nvGrpSpPr>
            <p:cNvPr id="701" name="Google Shape;701;p39"/>
            <p:cNvGrpSpPr/>
            <p:nvPr/>
          </p:nvGrpSpPr>
          <p:grpSpPr>
            <a:xfrm rot="10800000">
              <a:off x="8566799" y="-844414"/>
              <a:ext cx="1213764" cy="2455356"/>
              <a:chOff x="-293545" y="3454371"/>
              <a:chExt cx="981772" cy="1986052"/>
            </a:xfrm>
          </p:grpSpPr>
          <p:sp>
            <p:nvSpPr>
              <p:cNvPr id="702" name="Google Shape;702;p39"/>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9"/>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4" name="Google Shape;704;p39"/>
            <p:cNvGrpSpPr/>
            <p:nvPr/>
          </p:nvGrpSpPr>
          <p:grpSpPr>
            <a:xfrm rot="10800000">
              <a:off x="8123730" y="-262212"/>
              <a:ext cx="865288" cy="591661"/>
              <a:chOff x="39723" y="4349021"/>
              <a:chExt cx="1061964" cy="726143"/>
            </a:xfrm>
          </p:grpSpPr>
          <p:grpSp>
            <p:nvGrpSpPr>
              <p:cNvPr id="705" name="Google Shape;705;p39"/>
              <p:cNvGrpSpPr/>
              <p:nvPr/>
            </p:nvGrpSpPr>
            <p:grpSpPr>
              <a:xfrm rot="2700000">
                <a:off x="140502" y="4460924"/>
                <a:ext cx="524584" cy="502337"/>
                <a:chOff x="1189791" y="-1767331"/>
                <a:chExt cx="904284" cy="865933"/>
              </a:xfrm>
            </p:grpSpPr>
            <p:sp>
              <p:nvSpPr>
                <p:cNvPr id="706" name="Google Shape;706;p3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7" name="Google Shape;707;p39"/>
                <p:cNvGrpSpPr/>
                <p:nvPr/>
              </p:nvGrpSpPr>
              <p:grpSpPr>
                <a:xfrm>
                  <a:off x="1232795" y="-1740829"/>
                  <a:ext cx="717622" cy="717393"/>
                  <a:chOff x="1483457" y="3953671"/>
                  <a:chExt cx="717622" cy="717393"/>
                </a:xfrm>
              </p:grpSpPr>
              <p:sp>
                <p:nvSpPr>
                  <p:cNvPr id="708" name="Google Shape;708;p3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13" name="Google Shape;713;p3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39"/>
            <p:cNvGrpSpPr/>
            <p:nvPr/>
          </p:nvGrpSpPr>
          <p:grpSpPr>
            <a:xfrm rot="5400000">
              <a:off x="8338265" y="440471"/>
              <a:ext cx="1670849" cy="1295044"/>
              <a:chOff x="-2460210" y="2758494"/>
              <a:chExt cx="1351491" cy="1047516"/>
            </a:xfrm>
          </p:grpSpPr>
          <p:sp>
            <p:nvSpPr>
              <p:cNvPr id="715" name="Google Shape;715;p39"/>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9"/>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9"/>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9"/>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9" name="Google Shape;719;p39"/>
            <p:cNvGrpSpPr/>
            <p:nvPr/>
          </p:nvGrpSpPr>
          <p:grpSpPr>
            <a:xfrm rot="10800000">
              <a:off x="8030081" y="157481"/>
              <a:ext cx="865288" cy="591661"/>
              <a:chOff x="39723" y="4349021"/>
              <a:chExt cx="1061964" cy="726143"/>
            </a:xfrm>
          </p:grpSpPr>
          <p:grpSp>
            <p:nvGrpSpPr>
              <p:cNvPr id="720" name="Google Shape;720;p39"/>
              <p:cNvGrpSpPr/>
              <p:nvPr/>
            </p:nvGrpSpPr>
            <p:grpSpPr>
              <a:xfrm rot="2700000">
                <a:off x="140502" y="4460924"/>
                <a:ext cx="524584" cy="502337"/>
                <a:chOff x="1189791" y="-1767331"/>
                <a:chExt cx="904284" cy="865933"/>
              </a:xfrm>
            </p:grpSpPr>
            <p:sp>
              <p:nvSpPr>
                <p:cNvPr id="721" name="Google Shape;721;p3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2" name="Google Shape;722;p39"/>
                <p:cNvGrpSpPr/>
                <p:nvPr/>
              </p:nvGrpSpPr>
              <p:grpSpPr>
                <a:xfrm>
                  <a:off x="1232795" y="-1740829"/>
                  <a:ext cx="717622" cy="717393"/>
                  <a:chOff x="1483457" y="3953671"/>
                  <a:chExt cx="717622" cy="717393"/>
                </a:xfrm>
              </p:grpSpPr>
              <p:sp>
                <p:nvSpPr>
                  <p:cNvPr id="723" name="Google Shape;723;p3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28" name="Google Shape;728;p3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39"/>
            <p:cNvGrpSpPr/>
            <p:nvPr/>
          </p:nvGrpSpPr>
          <p:grpSpPr>
            <a:xfrm rot="10800000">
              <a:off x="8653268" y="87645"/>
              <a:ext cx="865288" cy="591661"/>
              <a:chOff x="39723" y="4349021"/>
              <a:chExt cx="1061964" cy="726143"/>
            </a:xfrm>
          </p:grpSpPr>
          <p:grpSp>
            <p:nvGrpSpPr>
              <p:cNvPr id="730" name="Google Shape;730;p39"/>
              <p:cNvGrpSpPr/>
              <p:nvPr/>
            </p:nvGrpSpPr>
            <p:grpSpPr>
              <a:xfrm rot="2700000">
                <a:off x="140502" y="4460924"/>
                <a:ext cx="524584" cy="502337"/>
                <a:chOff x="1189791" y="-1767331"/>
                <a:chExt cx="904284" cy="865933"/>
              </a:xfrm>
            </p:grpSpPr>
            <p:sp>
              <p:nvSpPr>
                <p:cNvPr id="731" name="Google Shape;731;p3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2" name="Google Shape;732;p39"/>
                <p:cNvGrpSpPr/>
                <p:nvPr/>
              </p:nvGrpSpPr>
              <p:grpSpPr>
                <a:xfrm>
                  <a:off x="1232795" y="-1740829"/>
                  <a:ext cx="717622" cy="717393"/>
                  <a:chOff x="1483457" y="3953671"/>
                  <a:chExt cx="717622" cy="717393"/>
                </a:xfrm>
              </p:grpSpPr>
              <p:sp>
                <p:nvSpPr>
                  <p:cNvPr id="733" name="Google Shape;733;p3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38" name="Google Shape;738;p3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39" name="Google Shape;739;p39"/>
          <p:cNvGrpSpPr/>
          <p:nvPr/>
        </p:nvGrpSpPr>
        <p:grpSpPr>
          <a:xfrm>
            <a:off x="-1499000" y="3182550"/>
            <a:ext cx="4558967" cy="3356867"/>
            <a:chOff x="-1422800" y="3106350"/>
            <a:chExt cx="4558967" cy="3356867"/>
          </a:xfrm>
        </p:grpSpPr>
        <p:grpSp>
          <p:nvGrpSpPr>
            <p:cNvPr id="740" name="Google Shape;740;p39"/>
            <p:cNvGrpSpPr/>
            <p:nvPr/>
          </p:nvGrpSpPr>
          <p:grpSpPr>
            <a:xfrm>
              <a:off x="-474664" y="3485331"/>
              <a:ext cx="1472068" cy="2977886"/>
              <a:chOff x="-293545" y="3454371"/>
              <a:chExt cx="981772" cy="1986052"/>
            </a:xfrm>
          </p:grpSpPr>
          <p:sp>
            <p:nvSpPr>
              <p:cNvPr id="741" name="Google Shape;741;p39"/>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9"/>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3" name="Google Shape;743;p39"/>
            <p:cNvGrpSpPr/>
            <p:nvPr/>
          </p:nvGrpSpPr>
          <p:grpSpPr>
            <a:xfrm>
              <a:off x="485338" y="5039978"/>
              <a:ext cx="1049539" cy="717647"/>
              <a:chOff x="39723" y="4349021"/>
              <a:chExt cx="1061964" cy="726143"/>
            </a:xfrm>
          </p:grpSpPr>
          <p:grpSp>
            <p:nvGrpSpPr>
              <p:cNvPr id="744" name="Google Shape;744;p39"/>
              <p:cNvGrpSpPr/>
              <p:nvPr/>
            </p:nvGrpSpPr>
            <p:grpSpPr>
              <a:xfrm rot="2700000">
                <a:off x="140502" y="4460924"/>
                <a:ext cx="524584" cy="502337"/>
                <a:chOff x="1189791" y="-1767331"/>
                <a:chExt cx="904284" cy="865933"/>
              </a:xfrm>
            </p:grpSpPr>
            <p:sp>
              <p:nvSpPr>
                <p:cNvPr id="745" name="Google Shape;745;p3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6" name="Google Shape;746;p39"/>
                <p:cNvGrpSpPr/>
                <p:nvPr/>
              </p:nvGrpSpPr>
              <p:grpSpPr>
                <a:xfrm>
                  <a:off x="1232795" y="-1740829"/>
                  <a:ext cx="717622" cy="717393"/>
                  <a:chOff x="1483457" y="3953671"/>
                  <a:chExt cx="717622" cy="717393"/>
                </a:xfrm>
              </p:grpSpPr>
              <p:sp>
                <p:nvSpPr>
                  <p:cNvPr id="747" name="Google Shape;747;p3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52" name="Google Shape;752;p3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3" name="Google Shape;753;p39"/>
            <p:cNvGrpSpPr/>
            <p:nvPr/>
          </p:nvGrpSpPr>
          <p:grpSpPr>
            <a:xfrm rot="5400000">
              <a:off x="-645363" y="3334240"/>
              <a:ext cx="2026426" cy="1570646"/>
              <a:chOff x="-2460210" y="2758494"/>
              <a:chExt cx="1351491" cy="1047516"/>
            </a:xfrm>
          </p:grpSpPr>
          <p:sp>
            <p:nvSpPr>
              <p:cNvPr id="754" name="Google Shape;754;p39"/>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9"/>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9"/>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9"/>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8" name="Google Shape;758;p39"/>
            <p:cNvGrpSpPr/>
            <p:nvPr/>
          </p:nvGrpSpPr>
          <p:grpSpPr>
            <a:xfrm>
              <a:off x="598918" y="4530969"/>
              <a:ext cx="1049539" cy="717647"/>
              <a:chOff x="39723" y="4349021"/>
              <a:chExt cx="1061964" cy="726143"/>
            </a:xfrm>
          </p:grpSpPr>
          <p:grpSp>
            <p:nvGrpSpPr>
              <p:cNvPr id="759" name="Google Shape;759;p39"/>
              <p:cNvGrpSpPr/>
              <p:nvPr/>
            </p:nvGrpSpPr>
            <p:grpSpPr>
              <a:xfrm rot="2700000">
                <a:off x="140502" y="4460924"/>
                <a:ext cx="524584" cy="502337"/>
                <a:chOff x="1189791" y="-1767331"/>
                <a:chExt cx="904284" cy="865933"/>
              </a:xfrm>
            </p:grpSpPr>
            <p:sp>
              <p:nvSpPr>
                <p:cNvPr id="760" name="Google Shape;760;p3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1" name="Google Shape;761;p39"/>
                <p:cNvGrpSpPr/>
                <p:nvPr/>
              </p:nvGrpSpPr>
              <p:grpSpPr>
                <a:xfrm>
                  <a:off x="1232795" y="-1740829"/>
                  <a:ext cx="717622" cy="717393"/>
                  <a:chOff x="1483457" y="3953671"/>
                  <a:chExt cx="717622" cy="717393"/>
                </a:xfrm>
              </p:grpSpPr>
              <p:sp>
                <p:nvSpPr>
                  <p:cNvPr id="762" name="Google Shape;762;p3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67" name="Google Shape;767;p3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8" name="Google Shape;768;p39"/>
            <p:cNvGrpSpPr/>
            <p:nvPr/>
          </p:nvGrpSpPr>
          <p:grpSpPr>
            <a:xfrm>
              <a:off x="-156892" y="4615667"/>
              <a:ext cx="1049539" cy="717647"/>
              <a:chOff x="39723" y="4349021"/>
              <a:chExt cx="1061964" cy="726143"/>
            </a:xfrm>
          </p:grpSpPr>
          <p:grpSp>
            <p:nvGrpSpPr>
              <p:cNvPr id="769" name="Google Shape;769;p39"/>
              <p:cNvGrpSpPr/>
              <p:nvPr/>
            </p:nvGrpSpPr>
            <p:grpSpPr>
              <a:xfrm rot="2700000">
                <a:off x="140502" y="4460924"/>
                <a:ext cx="524584" cy="502337"/>
                <a:chOff x="1189791" y="-1767331"/>
                <a:chExt cx="904284" cy="865933"/>
              </a:xfrm>
            </p:grpSpPr>
            <p:sp>
              <p:nvSpPr>
                <p:cNvPr id="770" name="Google Shape;770;p3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1" name="Google Shape;771;p39"/>
                <p:cNvGrpSpPr/>
                <p:nvPr/>
              </p:nvGrpSpPr>
              <p:grpSpPr>
                <a:xfrm>
                  <a:off x="1232795" y="-1740829"/>
                  <a:ext cx="717622" cy="717393"/>
                  <a:chOff x="1483457" y="3953671"/>
                  <a:chExt cx="717622" cy="717393"/>
                </a:xfrm>
              </p:grpSpPr>
              <p:sp>
                <p:nvSpPr>
                  <p:cNvPr id="772" name="Google Shape;772;p3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77" name="Google Shape;777;p3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8" name="Google Shape;778;p39"/>
            <p:cNvGrpSpPr/>
            <p:nvPr/>
          </p:nvGrpSpPr>
          <p:grpSpPr>
            <a:xfrm>
              <a:off x="-1422800" y="4822751"/>
              <a:ext cx="4558967" cy="134100"/>
              <a:chOff x="796100" y="3019701"/>
              <a:chExt cx="4558967" cy="134100"/>
            </a:xfrm>
          </p:grpSpPr>
          <p:sp>
            <p:nvSpPr>
              <p:cNvPr id="779" name="Google Shape;779;p3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0" name="Google Shape;780;p39"/>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781" name="Google Shape;781;p3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2" name="Shape 782"/>
        <p:cNvGrpSpPr/>
        <p:nvPr/>
      </p:nvGrpSpPr>
      <p:grpSpPr>
        <a:xfrm>
          <a:off x="0" y="0"/>
          <a:ext cx="0" cy="0"/>
          <a:chOff x="0" y="0"/>
          <a:chExt cx="0" cy="0"/>
        </a:xfrm>
      </p:grpSpPr>
      <p:sp>
        <p:nvSpPr>
          <p:cNvPr id="783" name="Google Shape;783;p40"/>
          <p:cNvSpPr txBox="1"/>
          <p:nvPr>
            <p:ph type="title"/>
          </p:nvPr>
        </p:nvSpPr>
        <p:spPr>
          <a:xfrm>
            <a:off x="713225" y="2122600"/>
            <a:ext cx="7297500" cy="9102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784" name="Google Shape;784;p40"/>
          <p:cNvGrpSpPr/>
          <p:nvPr/>
        </p:nvGrpSpPr>
        <p:grpSpPr>
          <a:xfrm>
            <a:off x="6475810" y="-1541620"/>
            <a:ext cx="2583361" cy="2409683"/>
            <a:chOff x="6475810" y="-1541620"/>
            <a:chExt cx="2583361" cy="2409683"/>
          </a:xfrm>
        </p:grpSpPr>
        <p:grpSp>
          <p:nvGrpSpPr>
            <p:cNvPr id="785" name="Google Shape;785;p40"/>
            <p:cNvGrpSpPr/>
            <p:nvPr/>
          </p:nvGrpSpPr>
          <p:grpSpPr>
            <a:xfrm rot="-5400000">
              <a:off x="5879041" y="-944851"/>
              <a:ext cx="2133442" cy="939904"/>
              <a:chOff x="-149983" y="3754784"/>
              <a:chExt cx="2133442" cy="939904"/>
            </a:xfrm>
          </p:grpSpPr>
          <p:sp>
            <p:nvSpPr>
              <p:cNvPr id="786" name="Google Shape;786;p40"/>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0"/>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8" name="Google Shape;788;p40"/>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40"/>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0" name="Google Shape;790;p40"/>
            <p:cNvGrpSpPr/>
            <p:nvPr/>
          </p:nvGrpSpPr>
          <p:grpSpPr>
            <a:xfrm>
              <a:off x="7741638" y="-258450"/>
              <a:ext cx="439200" cy="439100"/>
              <a:chOff x="1101075" y="2142375"/>
              <a:chExt cx="439200" cy="439100"/>
            </a:xfrm>
          </p:grpSpPr>
          <p:sp>
            <p:nvSpPr>
              <p:cNvPr id="791" name="Google Shape;791;p4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4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93" name="Shape 793"/>
        <p:cNvGrpSpPr/>
        <p:nvPr/>
      </p:nvGrpSpPr>
      <p:grpSpPr>
        <a:xfrm>
          <a:off x="0" y="0"/>
          <a:ext cx="0" cy="0"/>
          <a:chOff x="0" y="0"/>
          <a:chExt cx="0" cy="0"/>
        </a:xfrm>
      </p:grpSpPr>
      <p:sp>
        <p:nvSpPr>
          <p:cNvPr id="794" name="Google Shape;794;p41"/>
          <p:cNvSpPr txBox="1"/>
          <p:nvPr>
            <p:ph type="title"/>
          </p:nvPr>
        </p:nvSpPr>
        <p:spPr>
          <a:xfrm>
            <a:off x="720000" y="919750"/>
            <a:ext cx="3145200" cy="140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95" name="Google Shape;795;p41"/>
          <p:cNvSpPr txBox="1"/>
          <p:nvPr>
            <p:ph idx="1" type="subTitle"/>
          </p:nvPr>
        </p:nvSpPr>
        <p:spPr>
          <a:xfrm>
            <a:off x="720000" y="2628350"/>
            <a:ext cx="3145200" cy="159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800"/>
              <a:buFont typeface="Open Sans"/>
              <a:buChar char="●"/>
              <a:defRPr/>
            </a:lvl1pPr>
            <a:lvl2pPr lvl="1" algn="ctr">
              <a:lnSpc>
                <a:spcPct val="100000"/>
              </a:lnSpc>
              <a:spcBef>
                <a:spcPts val="0"/>
              </a:spcBef>
              <a:spcAft>
                <a:spcPts val="0"/>
              </a:spcAft>
              <a:buSzPts val="800"/>
              <a:buFont typeface="Open Sans"/>
              <a:buChar char="○"/>
              <a:defRPr/>
            </a:lvl2pPr>
            <a:lvl3pPr lvl="2" algn="ctr">
              <a:lnSpc>
                <a:spcPct val="100000"/>
              </a:lnSpc>
              <a:spcBef>
                <a:spcPts val="0"/>
              </a:spcBef>
              <a:spcAft>
                <a:spcPts val="0"/>
              </a:spcAft>
              <a:buSzPts val="800"/>
              <a:buFont typeface="Open Sans"/>
              <a:buChar char="■"/>
              <a:defRPr/>
            </a:lvl3pPr>
            <a:lvl4pPr lvl="3" algn="ctr">
              <a:lnSpc>
                <a:spcPct val="100000"/>
              </a:lnSpc>
              <a:spcBef>
                <a:spcPts val="0"/>
              </a:spcBef>
              <a:spcAft>
                <a:spcPts val="0"/>
              </a:spcAft>
              <a:buSzPts val="800"/>
              <a:buFont typeface="Open Sans"/>
              <a:buChar char="●"/>
              <a:defRPr/>
            </a:lvl4pPr>
            <a:lvl5pPr lvl="4" algn="ctr">
              <a:lnSpc>
                <a:spcPct val="100000"/>
              </a:lnSpc>
              <a:spcBef>
                <a:spcPts val="0"/>
              </a:spcBef>
              <a:spcAft>
                <a:spcPts val="0"/>
              </a:spcAft>
              <a:buSzPts val="1200"/>
              <a:buFont typeface="Open Sans"/>
              <a:buChar char="○"/>
              <a:defRPr/>
            </a:lvl5pPr>
            <a:lvl6pPr lvl="5" algn="ctr">
              <a:lnSpc>
                <a:spcPct val="100000"/>
              </a:lnSpc>
              <a:spcBef>
                <a:spcPts val="0"/>
              </a:spcBef>
              <a:spcAft>
                <a:spcPts val="0"/>
              </a:spcAft>
              <a:buSzPts val="1200"/>
              <a:buFont typeface="Open Sans"/>
              <a:buChar char="■"/>
              <a:defRPr/>
            </a:lvl6pPr>
            <a:lvl7pPr lvl="6" algn="ctr">
              <a:lnSpc>
                <a:spcPct val="100000"/>
              </a:lnSpc>
              <a:spcBef>
                <a:spcPts val="0"/>
              </a:spcBef>
              <a:spcAft>
                <a:spcPts val="0"/>
              </a:spcAft>
              <a:buSzPts val="700"/>
              <a:buFont typeface="Open Sans"/>
              <a:buChar char="●"/>
              <a:defRPr/>
            </a:lvl7pPr>
            <a:lvl8pPr lvl="7" algn="ctr">
              <a:lnSpc>
                <a:spcPct val="100000"/>
              </a:lnSpc>
              <a:spcBef>
                <a:spcPts val="0"/>
              </a:spcBef>
              <a:spcAft>
                <a:spcPts val="0"/>
              </a:spcAft>
              <a:buSzPts val="700"/>
              <a:buFont typeface="Open Sans"/>
              <a:buChar char="○"/>
              <a:defRPr/>
            </a:lvl8pPr>
            <a:lvl9pPr lvl="8" algn="ctr">
              <a:lnSpc>
                <a:spcPct val="100000"/>
              </a:lnSpc>
              <a:spcBef>
                <a:spcPts val="0"/>
              </a:spcBef>
              <a:spcAft>
                <a:spcPts val="0"/>
              </a:spcAft>
              <a:buSzPts val="600"/>
              <a:buFont typeface="Open Sans"/>
              <a:buChar char="■"/>
              <a:defRPr/>
            </a:lvl9pPr>
          </a:lstStyle>
          <a:p/>
        </p:txBody>
      </p:sp>
      <p:sp>
        <p:nvSpPr>
          <p:cNvPr id="796" name="Google Shape;796;p41"/>
          <p:cNvSpPr/>
          <p:nvPr>
            <p:ph idx="2" type="pic"/>
          </p:nvPr>
        </p:nvSpPr>
        <p:spPr>
          <a:xfrm>
            <a:off x="4135800" y="539500"/>
            <a:ext cx="4295100" cy="4069200"/>
          </a:xfrm>
          <a:prstGeom prst="snip1Rect">
            <a:avLst>
              <a:gd fmla="val 16667" name="adj"/>
            </a:avLst>
          </a:prstGeom>
          <a:noFill/>
          <a:ln>
            <a:noFill/>
          </a:ln>
        </p:spPr>
      </p:sp>
      <p:grpSp>
        <p:nvGrpSpPr>
          <p:cNvPr id="797" name="Google Shape;797;p41"/>
          <p:cNvGrpSpPr/>
          <p:nvPr/>
        </p:nvGrpSpPr>
        <p:grpSpPr>
          <a:xfrm>
            <a:off x="-2393465" y="-1635538"/>
            <a:ext cx="4710415" cy="5344655"/>
            <a:chOff x="-2317265" y="-1559338"/>
            <a:chExt cx="4710415" cy="5344655"/>
          </a:xfrm>
        </p:grpSpPr>
        <p:pic>
          <p:nvPicPr>
            <p:cNvPr id="798" name="Google Shape;798;p41"/>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799" name="Google Shape;799;p41"/>
            <p:cNvGrpSpPr/>
            <p:nvPr/>
          </p:nvGrpSpPr>
          <p:grpSpPr>
            <a:xfrm>
              <a:off x="-1322674" y="-1333888"/>
              <a:ext cx="3153315" cy="5119205"/>
              <a:chOff x="6643701" y="816087"/>
              <a:chExt cx="3153315" cy="5119205"/>
            </a:xfrm>
          </p:grpSpPr>
          <p:sp>
            <p:nvSpPr>
              <p:cNvPr id="800" name="Google Shape;800;p41"/>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1" name="Google Shape;801;p41"/>
              <p:cNvGrpSpPr/>
              <p:nvPr/>
            </p:nvGrpSpPr>
            <p:grpSpPr>
              <a:xfrm>
                <a:off x="8671986" y="2443197"/>
                <a:ext cx="134004" cy="134004"/>
                <a:chOff x="8356813" y="1074288"/>
                <a:chExt cx="351900" cy="351900"/>
              </a:xfrm>
            </p:grpSpPr>
            <p:sp>
              <p:nvSpPr>
                <p:cNvPr id="802" name="Google Shape;802;p4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4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4" name="Google Shape;804;p41"/>
              <p:cNvGrpSpPr/>
              <p:nvPr/>
            </p:nvGrpSpPr>
            <p:grpSpPr>
              <a:xfrm>
                <a:off x="7678536" y="3129397"/>
                <a:ext cx="134004" cy="134004"/>
                <a:chOff x="8356813" y="1074288"/>
                <a:chExt cx="351900" cy="351900"/>
              </a:xfrm>
            </p:grpSpPr>
            <p:sp>
              <p:nvSpPr>
                <p:cNvPr id="805" name="Google Shape;805;p4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4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7" name="Google Shape;807;p41"/>
              <p:cNvGrpSpPr/>
              <p:nvPr/>
            </p:nvGrpSpPr>
            <p:grpSpPr>
              <a:xfrm>
                <a:off x="8062611" y="3503222"/>
                <a:ext cx="134004" cy="134004"/>
                <a:chOff x="8356813" y="1074288"/>
                <a:chExt cx="351900" cy="351900"/>
              </a:xfrm>
            </p:grpSpPr>
            <p:sp>
              <p:nvSpPr>
                <p:cNvPr id="808" name="Google Shape;808;p4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10" name="Google Shape;810;p41"/>
            <p:cNvGrpSpPr/>
            <p:nvPr/>
          </p:nvGrpSpPr>
          <p:grpSpPr>
            <a:xfrm>
              <a:off x="121568" y="-846844"/>
              <a:ext cx="88152" cy="2151709"/>
              <a:chOff x="3054755" y="4367024"/>
              <a:chExt cx="88143" cy="1137387"/>
            </a:xfrm>
          </p:grpSpPr>
          <p:sp>
            <p:nvSpPr>
              <p:cNvPr id="811" name="Google Shape;811;p41"/>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EB9109">
                      <a:alpha val="45882"/>
                    </a:srgbClr>
                  </a:gs>
                  <a:gs pos="40000">
                    <a:srgbClr val="FF9900">
                      <a:alpha val="45882"/>
                    </a:srgbClr>
                  </a:gs>
                  <a:gs pos="100000">
                    <a:srgbClr val="FFFFFF">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1"/>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EB9109">
                      <a:alpha val="45882"/>
                    </a:srgbClr>
                  </a:gs>
                  <a:gs pos="40000">
                    <a:srgbClr val="FF9900">
                      <a:alpha val="45882"/>
                    </a:srgbClr>
                  </a:gs>
                  <a:gs pos="100000">
                    <a:srgbClr val="FFFFFF">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3" name="Google Shape;813;p41"/>
            <p:cNvGrpSpPr/>
            <p:nvPr/>
          </p:nvGrpSpPr>
          <p:grpSpPr>
            <a:xfrm>
              <a:off x="361243" y="-718832"/>
              <a:ext cx="88152" cy="2151709"/>
              <a:chOff x="3054755" y="4367024"/>
              <a:chExt cx="88143" cy="1137387"/>
            </a:xfrm>
          </p:grpSpPr>
          <p:sp>
            <p:nvSpPr>
              <p:cNvPr id="814" name="Google Shape;814;p41"/>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1"/>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6" name="Google Shape;816;p41"/>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7" name="Google Shape;817;p41"/>
            <p:cNvGrpSpPr/>
            <p:nvPr/>
          </p:nvGrpSpPr>
          <p:grpSpPr>
            <a:xfrm>
              <a:off x="-175967" y="337269"/>
              <a:ext cx="480890" cy="481200"/>
              <a:chOff x="959750" y="3039275"/>
              <a:chExt cx="582050" cy="582425"/>
            </a:xfrm>
          </p:grpSpPr>
          <p:sp>
            <p:nvSpPr>
              <p:cNvPr id="818" name="Google Shape;818;p41"/>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1"/>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1"/>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1"/>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1"/>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1"/>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1"/>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25" name="Google Shape;825;p41"/>
          <p:cNvGrpSpPr/>
          <p:nvPr/>
        </p:nvGrpSpPr>
        <p:grpSpPr>
          <a:xfrm>
            <a:off x="6719910" y="2898312"/>
            <a:ext cx="3920501" cy="3213898"/>
            <a:chOff x="6643710" y="2822113"/>
            <a:chExt cx="3920501" cy="3213898"/>
          </a:xfrm>
        </p:grpSpPr>
        <p:sp>
          <p:nvSpPr>
            <p:cNvPr id="826" name="Google Shape;826;p41"/>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27" name="Google Shape;827;p41"/>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828" name="Google Shape;828;p41"/>
            <p:cNvGrpSpPr/>
            <p:nvPr/>
          </p:nvGrpSpPr>
          <p:grpSpPr>
            <a:xfrm>
              <a:off x="8671987" y="3471620"/>
              <a:ext cx="699928" cy="1651024"/>
              <a:chOff x="8337812" y="3492483"/>
              <a:chExt cx="699928" cy="1651024"/>
            </a:xfrm>
          </p:grpSpPr>
          <p:sp>
            <p:nvSpPr>
              <p:cNvPr id="829" name="Google Shape;829;p41"/>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078"/>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1"/>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1"/>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2" name="Google Shape;832;p41"/>
            <p:cNvGrpSpPr/>
            <p:nvPr/>
          </p:nvGrpSpPr>
          <p:grpSpPr>
            <a:xfrm>
              <a:off x="8279400" y="4281138"/>
              <a:ext cx="904666" cy="726121"/>
              <a:chOff x="7945225" y="4302000"/>
              <a:chExt cx="904666" cy="726121"/>
            </a:xfrm>
          </p:grpSpPr>
          <p:sp>
            <p:nvSpPr>
              <p:cNvPr id="833" name="Google Shape;833;p41"/>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1"/>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41"/>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6" name="Google Shape;836;p41"/>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1"/>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8" name="Google Shape;838;p41"/>
          <p:cNvGrpSpPr/>
          <p:nvPr/>
        </p:nvGrpSpPr>
        <p:grpSpPr>
          <a:xfrm>
            <a:off x="-1953175" y="4816451"/>
            <a:ext cx="4558967" cy="134100"/>
            <a:chOff x="796100" y="3019701"/>
            <a:chExt cx="4558967" cy="134100"/>
          </a:xfrm>
        </p:grpSpPr>
        <p:sp>
          <p:nvSpPr>
            <p:cNvPr id="839" name="Google Shape;839;p4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0" name="Google Shape;840;p41"/>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841" name="Google Shape;841;p4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2" name="Shape 842"/>
        <p:cNvGrpSpPr/>
        <p:nvPr/>
      </p:nvGrpSpPr>
      <p:grpSpPr>
        <a:xfrm>
          <a:off x="0" y="0"/>
          <a:ext cx="0" cy="0"/>
          <a:chOff x="0" y="0"/>
          <a:chExt cx="0" cy="0"/>
        </a:xfrm>
      </p:grpSpPr>
      <p:sp>
        <p:nvSpPr>
          <p:cNvPr id="843" name="Google Shape;843;p42"/>
          <p:cNvSpPr/>
          <p:nvPr>
            <p:ph idx="2" type="pic"/>
          </p:nvPr>
        </p:nvSpPr>
        <p:spPr>
          <a:xfrm>
            <a:off x="0" y="0"/>
            <a:ext cx="9144000" cy="5143500"/>
          </a:xfrm>
          <a:prstGeom prst="rect">
            <a:avLst/>
          </a:prstGeom>
          <a:noFill/>
          <a:ln>
            <a:noFill/>
          </a:ln>
        </p:spPr>
      </p:sp>
      <p:sp>
        <p:nvSpPr>
          <p:cNvPr id="844" name="Google Shape;844;p42"/>
          <p:cNvSpPr txBox="1"/>
          <p:nvPr>
            <p:ph type="title"/>
          </p:nvPr>
        </p:nvSpPr>
        <p:spPr>
          <a:xfrm>
            <a:off x="720000" y="539500"/>
            <a:ext cx="3672000" cy="9327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45" name="Shape 845"/>
        <p:cNvGrpSpPr/>
        <p:nvPr/>
      </p:nvGrpSpPr>
      <p:grpSpPr>
        <a:xfrm>
          <a:off x="0" y="0"/>
          <a:ext cx="0" cy="0"/>
          <a:chOff x="0" y="0"/>
          <a:chExt cx="0" cy="0"/>
        </a:xfrm>
      </p:grpSpPr>
      <p:sp>
        <p:nvSpPr>
          <p:cNvPr id="846" name="Google Shape;846;p43"/>
          <p:cNvSpPr txBox="1"/>
          <p:nvPr>
            <p:ph hasCustomPrompt="1" type="title"/>
          </p:nvPr>
        </p:nvSpPr>
        <p:spPr>
          <a:xfrm>
            <a:off x="713225" y="1766475"/>
            <a:ext cx="6576000" cy="103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Font typeface="Poppins"/>
              <a:buNone/>
              <a:defRPr sz="6000">
                <a:latin typeface="Poppins"/>
                <a:ea typeface="Poppins"/>
                <a:cs typeface="Poppins"/>
                <a:sym typeface="Poppins"/>
              </a:defRPr>
            </a:lvl1pPr>
            <a:lvl2pPr lvl="1" algn="ctr">
              <a:lnSpc>
                <a:spcPct val="100000"/>
              </a:lnSpc>
              <a:spcBef>
                <a:spcPts val="0"/>
              </a:spcBef>
              <a:spcAft>
                <a:spcPts val="0"/>
              </a:spcAft>
              <a:buSzPts val="9600"/>
              <a:buFont typeface="Poppins"/>
              <a:buNone/>
              <a:defRPr sz="9600">
                <a:latin typeface="Poppins"/>
                <a:ea typeface="Poppins"/>
                <a:cs typeface="Poppins"/>
                <a:sym typeface="Poppins"/>
              </a:defRPr>
            </a:lvl2pPr>
            <a:lvl3pPr lvl="2" algn="ctr">
              <a:lnSpc>
                <a:spcPct val="100000"/>
              </a:lnSpc>
              <a:spcBef>
                <a:spcPts val="0"/>
              </a:spcBef>
              <a:spcAft>
                <a:spcPts val="0"/>
              </a:spcAft>
              <a:buSzPts val="9600"/>
              <a:buFont typeface="Poppins"/>
              <a:buNone/>
              <a:defRPr sz="9600">
                <a:latin typeface="Poppins"/>
                <a:ea typeface="Poppins"/>
                <a:cs typeface="Poppins"/>
                <a:sym typeface="Poppins"/>
              </a:defRPr>
            </a:lvl3pPr>
            <a:lvl4pPr lvl="3" algn="ctr">
              <a:lnSpc>
                <a:spcPct val="100000"/>
              </a:lnSpc>
              <a:spcBef>
                <a:spcPts val="0"/>
              </a:spcBef>
              <a:spcAft>
                <a:spcPts val="0"/>
              </a:spcAft>
              <a:buSzPts val="9600"/>
              <a:buFont typeface="Poppins"/>
              <a:buNone/>
              <a:defRPr sz="9600">
                <a:latin typeface="Poppins"/>
                <a:ea typeface="Poppins"/>
                <a:cs typeface="Poppins"/>
                <a:sym typeface="Poppins"/>
              </a:defRPr>
            </a:lvl4pPr>
            <a:lvl5pPr lvl="4" algn="ctr">
              <a:lnSpc>
                <a:spcPct val="100000"/>
              </a:lnSpc>
              <a:spcBef>
                <a:spcPts val="0"/>
              </a:spcBef>
              <a:spcAft>
                <a:spcPts val="0"/>
              </a:spcAft>
              <a:buSzPts val="9600"/>
              <a:buFont typeface="Poppins"/>
              <a:buNone/>
              <a:defRPr sz="9600">
                <a:latin typeface="Poppins"/>
                <a:ea typeface="Poppins"/>
                <a:cs typeface="Poppins"/>
                <a:sym typeface="Poppins"/>
              </a:defRPr>
            </a:lvl5pPr>
            <a:lvl6pPr lvl="5" algn="ctr">
              <a:lnSpc>
                <a:spcPct val="100000"/>
              </a:lnSpc>
              <a:spcBef>
                <a:spcPts val="0"/>
              </a:spcBef>
              <a:spcAft>
                <a:spcPts val="0"/>
              </a:spcAft>
              <a:buSzPts val="9600"/>
              <a:buFont typeface="Poppins"/>
              <a:buNone/>
              <a:defRPr sz="9600">
                <a:latin typeface="Poppins"/>
                <a:ea typeface="Poppins"/>
                <a:cs typeface="Poppins"/>
                <a:sym typeface="Poppins"/>
              </a:defRPr>
            </a:lvl6pPr>
            <a:lvl7pPr lvl="6" algn="ctr">
              <a:lnSpc>
                <a:spcPct val="100000"/>
              </a:lnSpc>
              <a:spcBef>
                <a:spcPts val="0"/>
              </a:spcBef>
              <a:spcAft>
                <a:spcPts val="0"/>
              </a:spcAft>
              <a:buSzPts val="9600"/>
              <a:buFont typeface="Poppins"/>
              <a:buNone/>
              <a:defRPr sz="9600">
                <a:latin typeface="Poppins"/>
                <a:ea typeface="Poppins"/>
                <a:cs typeface="Poppins"/>
                <a:sym typeface="Poppins"/>
              </a:defRPr>
            </a:lvl7pPr>
            <a:lvl8pPr lvl="7" algn="ctr">
              <a:lnSpc>
                <a:spcPct val="100000"/>
              </a:lnSpc>
              <a:spcBef>
                <a:spcPts val="0"/>
              </a:spcBef>
              <a:spcAft>
                <a:spcPts val="0"/>
              </a:spcAft>
              <a:buSzPts val="9600"/>
              <a:buFont typeface="Poppins"/>
              <a:buNone/>
              <a:defRPr sz="9600">
                <a:latin typeface="Poppins"/>
                <a:ea typeface="Poppins"/>
                <a:cs typeface="Poppins"/>
                <a:sym typeface="Poppins"/>
              </a:defRPr>
            </a:lvl8pPr>
            <a:lvl9pPr lvl="8" algn="ctr">
              <a:lnSpc>
                <a:spcPct val="100000"/>
              </a:lnSpc>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847" name="Google Shape;847;p43"/>
          <p:cNvSpPr txBox="1"/>
          <p:nvPr>
            <p:ph idx="1" type="subTitle"/>
          </p:nvPr>
        </p:nvSpPr>
        <p:spPr>
          <a:xfrm>
            <a:off x="713225" y="3118375"/>
            <a:ext cx="6576000" cy="49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848" name="Google Shape;848;p43"/>
          <p:cNvGrpSpPr/>
          <p:nvPr/>
        </p:nvGrpSpPr>
        <p:grpSpPr>
          <a:xfrm>
            <a:off x="-889904" y="4083136"/>
            <a:ext cx="4477057" cy="2336436"/>
            <a:chOff x="-889904" y="4006936"/>
            <a:chExt cx="4477057" cy="2336436"/>
          </a:xfrm>
        </p:grpSpPr>
        <p:grpSp>
          <p:nvGrpSpPr>
            <p:cNvPr id="849" name="Google Shape;849;p43"/>
            <p:cNvGrpSpPr/>
            <p:nvPr/>
          </p:nvGrpSpPr>
          <p:grpSpPr>
            <a:xfrm>
              <a:off x="-889904" y="4006936"/>
              <a:ext cx="4477057" cy="2336436"/>
              <a:chOff x="-900729" y="3974486"/>
              <a:chExt cx="4477057" cy="2336436"/>
            </a:xfrm>
          </p:grpSpPr>
          <p:sp>
            <p:nvSpPr>
              <p:cNvPr id="850" name="Google Shape;850;p43"/>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43"/>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2" name="Google Shape;852;p43"/>
              <p:cNvGrpSpPr/>
              <p:nvPr/>
            </p:nvGrpSpPr>
            <p:grpSpPr>
              <a:xfrm>
                <a:off x="63440" y="4608566"/>
                <a:ext cx="496803" cy="497084"/>
                <a:chOff x="3678700" y="407275"/>
                <a:chExt cx="708100" cy="708500"/>
              </a:xfrm>
            </p:grpSpPr>
            <p:sp>
              <p:nvSpPr>
                <p:cNvPr id="853" name="Google Shape;853;p4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4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4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0" name="Google Shape;860;p43"/>
              <p:cNvGrpSpPr/>
              <p:nvPr/>
            </p:nvGrpSpPr>
            <p:grpSpPr>
              <a:xfrm>
                <a:off x="464815" y="4608566"/>
                <a:ext cx="496803" cy="497084"/>
                <a:chOff x="3678700" y="407275"/>
                <a:chExt cx="708100" cy="708500"/>
              </a:xfrm>
            </p:grpSpPr>
            <p:sp>
              <p:nvSpPr>
                <p:cNvPr id="861" name="Google Shape;861;p4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4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4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4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68" name="Google Shape;868;p43"/>
            <p:cNvGrpSpPr/>
            <p:nvPr/>
          </p:nvGrpSpPr>
          <p:grpSpPr>
            <a:xfrm rot="5400000">
              <a:off x="1017275" y="4934200"/>
              <a:ext cx="439200" cy="439100"/>
              <a:chOff x="1101075" y="2142375"/>
              <a:chExt cx="439200" cy="439100"/>
            </a:xfrm>
          </p:grpSpPr>
          <p:sp>
            <p:nvSpPr>
              <p:cNvPr id="869" name="Google Shape;869;p4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71" name="Google Shape;871;p43"/>
          <p:cNvGrpSpPr/>
          <p:nvPr/>
        </p:nvGrpSpPr>
        <p:grpSpPr>
          <a:xfrm>
            <a:off x="-2613416" y="-2882410"/>
            <a:ext cx="8164418" cy="6343458"/>
            <a:chOff x="-2613416" y="-2806210"/>
            <a:chExt cx="8164418" cy="6343458"/>
          </a:xfrm>
        </p:grpSpPr>
        <p:grpSp>
          <p:nvGrpSpPr>
            <p:cNvPr id="872" name="Google Shape;872;p43"/>
            <p:cNvGrpSpPr/>
            <p:nvPr/>
          </p:nvGrpSpPr>
          <p:grpSpPr>
            <a:xfrm>
              <a:off x="-191059" y="95963"/>
              <a:ext cx="1538562" cy="971589"/>
              <a:chOff x="-191059" y="95963"/>
              <a:chExt cx="1538562" cy="971589"/>
            </a:xfrm>
          </p:grpSpPr>
          <p:grpSp>
            <p:nvGrpSpPr>
              <p:cNvPr id="873" name="Google Shape;873;p43"/>
              <p:cNvGrpSpPr/>
              <p:nvPr/>
            </p:nvGrpSpPr>
            <p:grpSpPr>
              <a:xfrm>
                <a:off x="-191059" y="201619"/>
                <a:ext cx="904284" cy="865933"/>
                <a:chOff x="2038491" y="-937756"/>
                <a:chExt cx="904284" cy="865933"/>
              </a:xfrm>
            </p:grpSpPr>
            <p:grpSp>
              <p:nvGrpSpPr>
                <p:cNvPr id="874" name="Google Shape;874;p43"/>
                <p:cNvGrpSpPr/>
                <p:nvPr/>
              </p:nvGrpSpPr>
              <p:grpSpPr>
                <a:xfrm>
                  <a:off x="2096570" y="-863491"/>
                  <a:ext cx="717622" cy="717393"/>
                  <a:chOff x="1483457" y="3953671"/>
                  <a:chExt cx="717622" cy="717393"/>
                </a:xfrm>
              </p:grpSpPr>
              <p:sp>
                <p:nvSpPr>
                  <p:cNvPr id="875" name="Google Shape;875;p4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4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0" name="Google Shape;880;p43"/>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1" name="Google Shape;881;p43"/>
              <p:cNvGrpSpPr/>
              <p:nvPr/>
            </p:nvGrpSpPr>
            <p:grpSpPr>
              <a:xfrm>
                <a:off x="584533" y="95963"/>
                <a:ext cx="473483" cy="453403"/>
                <a:chOff x="2038491" y="-937756"/>
                <a:chExt cx="904284" cy="865933"/>
              </a:xfrm>
            </p:grpSpPr>
            <p:grpSp>
              <p:nvGrpSpPr>
                <p:cNvPr id="882" name="Google Shape;882;p43"/>
                <p:cNvGrpSpPr/>
                <p:nvPr/>
              </p:nvGrpSpPr>
              <p:grpSpPr>
                <a:xfrm>
                  <a:off x="2096570" y="-863491"/>
                  <a:ext cx="717622" cy="717393"/>
                  <a:chOff x="1483457" y="3953671"/>
                  <a:chExt cx="717622" cy="717393"/>
                </a:xfrm>
              </p:grpSpPr>
              <p:sp>
                <p:nvSpPr>
                  <p:cNvPr id="883" name="Google Shape;883;p4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4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4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4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8" name="Google Shape;888;p43"/>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9" name="Google Shape;889;p43"/>
              <p:cNvGrpSpPr/>
              <p:nvPr/>
            </p:nvGrpSpPr>
            <p:grpSpPr>
              <a:xfrm>
                <a:off x="530445" y="481913"/>
                <a:ext cx="473483" cy="453403"/>
                <a:chOff x="2038491" y="-937756"/>
                <a:chExt cx="904284" cy="865933"/>
              </a:xfrm>
            </p:grpSpPr>
            <p:grpSp>
              <p:nvGrpSpPr>
                <p:cNvPr id="890" name="Google Shape;890;p43"/>
                <p:cNvGrpSpPr/>
                <p:nvPr/>
              </p:nvGrpSpPr>
              <p:grpSpPr>
                <a:xfrm>
                  <a:off x="2096570" y="-863491"/>
                  <a:ext cx="717622" cy="717393"/>
                  <a:chOff x="1483457" y="3953671"/>
                  <a:chExt cx="717622" cy="717393"/>
                </a:xfrm>
              </p:grpSpPr>
              <p:sp>
                <p:nvSpPr>
                  <p:cNvPr id="891" name="Google Shape;891;p4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4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4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4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6" name="Google Shape;896;p43"/>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7" name="Google Shape;897;p43"/>
              <p:cNvGrpSpPr/>
              <p:nvPr/>
            </p:nvGrpSpPr>
            <p:grpSpPr>
              <a:xfrm>
                <a:off x="874020" y="312788"/>
                <a:ext cx="473483" cy="453403"/>
                <a:chOff x="2038491" y="-937756"/>
                <a:chExt cx="904284" cy="865933"/>
              </a:xfrm>
            </p:grpSpPr>
            <p:grpSp>
              <p:nvGrpSpPr>
                <p:cNvPr id="898" name="Google Shape;898;p43"/>
                <p:cNvGrpSpPr/>
                <p:nvPr/>
              </p:nvGrpSpPr>
              <p:grpSpPr>
                <a:xfrm>
                  <a:off x="2096570" y="-863491"/>
                  <a:ext cx="717622" cy="717393"/>
                  <a:chOff x="1483457" y="3953671"/>
                  <a:chExt cx="717622" cy="717393"/>
                </a:xfrm>
              </p:grpSpPr>
              <p:sp>
                <p:nvSpPr>
                  <p:cNvPr id="899" name="Google Shape;899;p4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4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4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4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4" name="Google Shape;904;p43"/>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05" name="Google Shape;905;p43"/>
            <p:cNvGrpSpPr/>
            <p:nvPr/>
          </p:nvGrpSpPr>
          <p:grpSpPr>
            <a:xfrm rot="-7479050">
              <a:off x="-2051246" y="-1642948"/>
              <a:ext cx="4889863" cy="3931229"/>
              <a:chOff x="7103825" y="-713112"/>
              <a:chExt cx="3785226" cy="3043150"/>
            </a:xfrm>
          </p:grpSpPr>
          <p:sp>
            <p:nvSpPr>
              <p:cNvPr id="906" name="Google Shape;906;p43"/>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07" name="Google Shape;907;p43"/>
              <p:cNvPicPr preferRelativeResize="0"/>
              <p:nvPr/>
            </p:nvPicPr>
            <p:blipFill rotWithShape="1">
              <a:blip r:embed="rId2">
                <a:alphaModFix/>
              </a:blip>
              <a:srcRect b="17660" l="0" r="0" t="17656"/>
              <a:stretch/>
            </p:blipFill>
            <p:spPr>
              <a:xfrm>
                <a:off x="7103825" y="-713112"/>
                <a:ext cx="3785226" cy="2888974"/>
              </a:xfrm>
              <a:prstGeom prst="rect">
                <a:avLst/>
              </a:prstGeom>
              <a:noFill/>
              <a:ln>
                <a:noFill/>
              </a:ln>
            </p:spPr>
          </p:pic>
        </p:grpSp>
        <p:grpSp>
          <p:nvGrpSpPr>
            <p:cNvPr id="908" name="Google Shape;908;p43"/>
            <p:cNvGrpSpPr/>
            <p:nvPr/>
          </p:nvGrpSpPr>
          <p:grpSpPr>
            <a:xfrm>
              <a:off x="-640220" y="-2653973"/>
              <a:ext cx="6191221" cy="6191221"/>
              <a:chOff x="-640220" y="-2502423"/>
              <a:chExt cx="6191221" cy="6191221"/>
            </a:xfrm>
          </p:grpSpPr>
          <p:sp>
            <p:nvSpPr>
              <p:cNvPr id="909" name="Google Shape;909;p43"/>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43"/>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11" name="Shape 9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95" name="Shape 95"/>
        <p:cNvGrpSpPr/>
        <p:nvPr/>
      </p:nvGrpSpPr>
      <p:grpSpPr>
        <a:xfrm>
          <a:off x="0" y="0"/>
          <a:ext cx="0" cy="0"/>
          <a:chOff x="0" y="0"/>
          <a:chExt cx="0" cy="0"/>
        </a:xfrm>
      </p:grpSpPr>
      <p:sp>
        <p:nvSpPr>
          <p:cNvPr id="96" name="Google Shape;96;p2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7" name="Google Shape;97;p29"/>
          <p:cNvSpPr txBox="1"/>
          <p:nvPr>
            <p:ph idx="1" type="subTitle"/>
          </p:nvPr>
        </p:nvSpPr>
        <p:spPr>
          <a:xfrm>
            <a:off x="4881006" y="1786675"/>
            <a:ext cx="3543000" cy="1830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 name="Google Shape;98;p29"/>
          <p:cNvSpPr txBox="1"/>
          <p:nvPr>
            <p:ph idx="2" type="subTitle"/>
          </p:nvPr>
        </p:nvSpPr>
        <p:spPr>
          <a:xfrm>
            <a:off x="720000" y="1786675"/>
            <a:ext cx="3543000" cy="1830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99" name="Google Shape;99;p29"/>
          <p:cNvGrpSpPr/>
          <p:nvPr/>
        </p:nvGrpSpPr>
        <p:grpSpPr>
          <a:xfrm>
            <a:off x="-96330" y="4888563"/>
            <a:ext cx="1590407" cy="88126"/>
            <a:chOff x="124625" y="4953514"/>
            <a:chExt cx="1137388" cy="88143"/>
          </a:xfrm>
        </p:grpSpPr>
        <p:sp>
          <p:nvSpPr>
            <p:cNvPr id="100" name="Google Shape;100;p2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5882"/>
                  </a:srgbClr>
                </a:gs>
                <a:gs pos="100000">
                  <a:srgbClr val="FFFFFF">
                    <a:alpha val="45882"/>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5882"/>
                  </a:srgbClr>
                </a:gs>
                <a:gs pos="100000">
                  <a:srgbClr val="FFFFFF">
                    <a:alpha val="45882"/>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29"/>
          <p:cNvGrpSpPr/>
          <p:nvPr/>
        </p:nvGrpSpPr>
        <p:grpSpPr>
          <a:xfrm>
            <a:off x="6883700" y="1385725"/>
            <a:ext cx="4028179" cy="5283555"/>
            <a:chOff x="6883700" y="1385725"/>
            <a:chExt cx="4028179" cy="5283555"/>
          </a:xfrm>
        </p:grpSpPr>
        <p:sp>
          <p:nvSpPr>
            <p:cNvPr id="103" name="Google Shape;103;p29"/>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9"/>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9"/>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9"/>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 name="Google Shape;107;p29"/>
          <p:cNvGrpSpPr/>
          <p:nvPr/>
        </p:nvGrpSpPr>
        <p:grpSpPr>
          <a:xfrm>
            <a:off x="4598006" y="-1699037"/>
            <a:ext cx="5579795" cy="3203424"/>
            <a:chOff x="4521806" y="-1546637"/>
            <a:chExt cx="5579795" cy="3203424"/>
          </a:xfrm>
        </p:grpSpPr>
        <p:grpSp>
          <p:nvGrpSpPr>
            <p:cNvPr id="108" name="Google Shape;108;p29"/>
            <p:cNvGrpSpPr/>
            <p:nvPr/>
          </p:nvGrpSpPr>
          <p:grpSpPr>
            <a:xfrm>
              <a:off x="4619858" y="-154439"/>
              <a:ext cx="916824" cy="700199"/>
              <a:chOff x="4619858" y="-154439"/>
              <a:chExt cx="916824" cy="700199"/>
            </a:xfrm>
          </p:grpSpPr>
          <p:sp>
            <p:nvSpPr>
              <p:cNvPr id="109" name="Google Shape;109;p29"/>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9"/>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9"/>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2" name="Google Shape;112;p29"/>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113" name="Google Shape;113;p29"/>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9"/>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49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 name="Google Shape;115;p29"/>
            <p:cNvGrpSpPr/>
            <p:nvPr/>
          </p:nvGrpSpPr>
          <p:grpSpPr>
            <a:xfrm rot="10800000">
              <a:off x="8323181" y="210224"/>
              <a:ext cx="1493502" cy="88126"/>
              <a:chOff x="124625" y="4953514"/>
              <a:chExt cx="1137388" cy="88143"/>
            </a:xfrm>
          </p:grpSpPr>
          <p:sp>
            <p:nvSpPr>
              <p:cNvPr id="116" name="Google Shape;116;p2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5882"/>
                    </a:srgbClr>
                  </a:gs>
                  <a:gs pos="100000">
                    <a:srgbClr val="FFFFFF">
                      <a:alpha val="45882"/>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5882"/>
                    </a:srgbClr>
                  </a:gs>
                  <a:gs pos="100000">
                    <a:srgbClr val="FFFFFF">
                      <a:alpha val="45882"/>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29"/>
            <p:cNvGrpSpPr/>
            <p:nvPr/>
          </p:nvGrpSpPr>
          <p:grpSpPr>
            <a:xfrm>
              <a:off x="4619231" y="-32636"/>
              <a:ext cx="254987" cy="255131"/>
              <a:chOff x="3678700" y="407275"/>
              <a:chExt cx="708100" cy="708500"/>
            </a:xfrm>
          </p:grpSpPr>
          <p:sp>
            <p:nvSpPr>
              <p:cNvPr id="119" name="Google Shape;119;p2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29"/>
            <p:cNvGrpSpPr/>
            <p:nvPr/>
          </p:nvGrpSpPr>
          <p:grpSpPr>
            <a:xfrm>
              <a:off x="4521806" y="126714"/>
              <a:ext cx="254987" cy="255131"/>
              <a:chOff x="3678700" y="407275"/>
              <a:chExt cx="708100" cy="708500"/>
            </a:xfrm>
          </p:grpSpPr>
          <p:sp>
            <p:nvSpPr>
              <p:cNvPr id="127" name="Google Shape;127;p2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12" name="Shape 912"/>
        <p:cNvGrpSpPr/>
        <p:nvPr/>
      </p:nvGrpSpPr>
      <p:grpSpPr>
        <a:xfrm>
          <a:off x="0" y="0"/>
          <a:ext cx="0" cy="0"/>
          <a:chOff x="0" y="0"/>
          <a:chExt cx="0" cy="0"/>
        </a:xfrm>
      </p:grpSpPr>
      <p:sp>
        <p:nvSpPr>
          <p:cNvPr id="913" name="Google Shape;913;p45"/>
          <p:cNvSpPr txBox="1"/>
          <p:nvPr>
            <p:ph type="title"/>
          </p:nvPr>
        </p:nvSpPr>
        <p:spPr>
          <a:xfrm>
            <a:off x="713225" y="3349250"/>
            <a:ext cx="6691200" cy="5319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914" name="Google Shape;914;p45"/>
          <p:cNvSpPr txBox="1"/>
          <p:nvPr>
            <p:ph idx="1" type="subTitle"/>
          </p:nvPr>
        </p:nvSpPr>
        <p:spPr>
          <a:xfrm>
            <a:off x="713225" y="1511313"/>
            <a:ext cx="6691200" cy="1478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915" name="Shape 915"/>
        <p:cNvGrpSpPr/>
        <p:nvPr/>
      </p:nvGrpSpPr>
      <p:grpSpPr>
        <a:xfrm>
          <a:off x="0" y="0"/>
          <a:ext cx="0" cy="0"/>
          <a:chOff x="0" y="0"/>
          <a:chExt cx="0" cy="0"/>
        </a:xfrm>
      </p:grpSpPr>
      <p:sp>
        <p:nvSpPr>
          <p:cNvPr id="916" name="Google Shape;916;p4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917" name="Google Shape;917;p46"/>
          <p:cNvGrpSpPr/>
          <p:nvPr/>
        </p:nvGrpSpPr>
        <p:grpSpPr>
          <a:xfrm>
            <a:off x="-2176651" y="-112745"/>
            <a:ext cx="4680670" cy="5935195"/>
            <a:chOff x="-2176651" y="-112745"/>
            <a:chExt cx="4680670" cy="5935195"/>
          </a:xfrm>
        </p:grpSpPr>
        <p:grpSp>
          <p:nvGrpSpPr>
            <p:cNvPr id="918" name="Google Shape;918;p46"/>
            <p:cNvGrpSpPr/>
            <p:nvPr/>
          </p:nvGrpSpPr>
          <p:grpSpPr>
            <a:xfrm>
              <a:off x="-2176651" y="-112745"/>
              <a:ext cx="4680670" cy="5935195"/>
              <a:chOff x="-2176651" y="-112745"/>
              <a:chExt cx="4680670" cy="5935195"/>
            </a:xfrm>
          </p:grpSpPr>
          <p:sp>
            <p:nvSpPr>
              <p:cNvPr id="919" name="Google Shape;919;p46"/>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0" name="Google Shape;920;p46"/>
              <p:cNvGrpSpPr/>
              <p:nvPr/>
            </p:nvGrpSpPr>
            <p:grpSpPr>
              <a:xfrm rot="-2700000">
                <a:off x="10491" y="4440580"/>
                <a:ext cx="582044" cy="582419"/>
                <a:chOff x="959750" y="3039275"/>
                <a:chExt cx="582050" cy="582425"/>
              </a:xfrm>
            </p:grpSpPr>
            <p:sp>
              <p:nvSpPr>
                <p:cNvPr id="921" name="Google Shape;921;p46"/>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46"/>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46"/>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46"/>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46"/>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46"/>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46"/>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8" name="Google Shape;928;p46"/>
              <p:cNvGrpSpPr/>
              <p:nvPr/>
            </p:nvGrpSpPr>
            <p:grpSpPr>
              <a:xfrm rot="-2700000">
                <a:off x="-183259" y="2704590"/>
                <a:ext cx="582044" cy="582419"/>
                <a:chOff x="959750" y="3039275"/>
                <a:chExt cx="582050" cy="582425"/>
              </a:xfrm>
            </p:grpSpPr>
            <p:sp>
              <p:nvSpPr>
                <p:cNvPr id="929" name="Google Shape;929;p46"/>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EB9109">
                        <a:alpha val="36470"/>
                      </a:srgbClr>
                    </a:gs>
                    <a:gs pos="78000">
                      <a:srgbClr val="F5F8FF">
                        <a:alpha val="36470"/>
                      </a:srgbClr>
                    </a:gs>
                    <a:gs pos="100000">
                      <a:srgbClr val="F5F8FF">
                        <a:alpha val="3647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46"/>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EB9109">
                        <a:alpha val="36470"/>
                      </a:srgbClr>
                    </a:gs>
                    <a:gs pos="78000">
                      <a:srgbClr val="F5F8FF">
                        <a:alpha val="36470"/>
                      </a:srgbClr>
                    </a:gs>
                    <a:gs pos="100000">
                      <a:srgbClr val="F5F8FF">
                        <a:alpha val="3647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46"/>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EB9109">
                        <a:alpha val="36470"/>
                      </a:srgbClr>
                    </a:gs>
                    <a:gs pos="78000">
                      <a:srgbClr val="F5F8FF">
                        <a:alpha val="36470"/>
                      </a:srgbClr>
                    </a:gs>
                    <a:gs pos="100000">
                      <a:srgbClr val="F5F8FF">
                        <a:alpha val="3647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46"/>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EB9109">
                        <a:alpha val="36470"/>
                      </a:srgbClr>
                    </a:gs>
                    <a:gs pos="78000">
                      <a:srgbClr val="F5F8FF">
                        <a:alpha val="36470"/>
                      </a:srgbClr>
                    </a:gs>
                    <a:gs pos="100000">
                      <a:srgbClr val="F5F8FF">
                        <a:alpha val="3647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46"/>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EB9109">
                        <a:alpha val="36470"/>
                      </a:srgbClr>
                    </a:gs>
                    <a:gs pos="78000">
                      <a:srgbClr val="F5F8FF">
                        <a:alpha val="36470"/>
                      </a:srgbClr>
                    </a:gs>
                    <a:gs pos="100000">
                      <a:srgbClr val="F5F8FF">
                        <a:alpha val="3647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46"/>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EB9109">
                        <a:alpha val="36470"/>
                      </a:srgbClr>
                    </a:gs>
                    <a:gs pos="78000">
                      <a:srgbClr val="F5F8FF">
                        <a:alpha val="36470"/>
                      </a:srgbClr>
                    </a:gs>
                    <a:gs pos="100000">
                      <a:srgbClr val="F5F8FF">
                        <a:alpha val="3647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46"/>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EB9109">
                        <a:alpha val="36470"/>
                      </a:srgbClr>
                    </a:gs>
                    <a:gs pos="78000">
                      <a:srgbClr val="F5F8FF">
                        <a:alpha val="36470"/>
                      </a:srgbClr>
                    </a:gs>
                    <a:gs pos="100000">
                      <a:srgbClr val="F5F8FF">
                        <a:alpha val="3647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6" name="Google Shape;936;p46"/>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7" name="Google Shape;937;p46"/>
            <p:cNvGrpSpPr/>
            <p:nvPr/>
          </p:nvGrpSpPr>
          <p:grpSpPr>
            <a:xfrm>
              <a:off x="-234425" y="3727550"/>
              <a:ext cx="439200" cy="439100"/>
              <a:chOff x="1101075" y="2142375"/>
              <a:chExt cx="439200" cy="439100"/>
            </a:xfrm>
          </p:grpSpPr>
          <p:sp>
            <p:nvSpPr>
              <p:cNvPr id="938" name="Google Shape;938;p4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4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0" name="Google Shape;940;p46"/>
            <p:cNvGrpSpPr/>
            <p:nvPr/>
          </p:nvGrpSpPr>
          <p:grpSpPr>
            <a:xfrm rot="10800000">
              <a:off x="713225" y="4931225"/>
              <a:ext cx="439200" cy="439100"/>
              <a:chOff x="1101075" y="2142375"/>
              <a:chExt cx="439200" cy="439100"/>
            </a:xfrm>
          </p:grpSpPr>
          <p:sp>
            <p:nvSpPr>
              <p:cNvPr id="941" name="Google Shape;941;p4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4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43" name="Google Shape;943;p46"/>
          <p:cNvGrpSpPr/>
          <p:nvPr/>
        </p:nvGrpSpPr>
        <p:grpSpPr>
          <a:xfrm>
            <a:off x="6642300" y="-415701"/>
            <a:ext cx="4558967" cy="1887075"/>
            <a:chOff x="6566100" y="-415701"/>
            <a:chExt cx="4558967" cy="1887075"/>
          </a:xfrm>
        </p:grpSpPr>
        <p:pic>
          <p:nvPicPr>
            <p:cNvPr id="944" name="Google Shape;944;p46"/>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945" name="Google Shape;945;p46"/>
            <p:cNvGrpSpPr/>
            <p:nvPr/>
          </p:nvGrpSpPr>
          <p:grpSpPr>
            <a:xfrm rot="5400000">
              <a:off x="7714063" y="-991384"/>
              <a:ext cx="1433416" cy="2584783"/>
              <a:chOff x="-363162" y="-645597"/>
              <a:chExt cx="1433416" cy="2584783"/>
            </a:xfrm>
          </p:grpSpPr>
          <p:grpSp>
            <p:nvGrpSpPr>
              <p:cNvPr id="946" name="Google Shape;946;p46"/>
              <p:cNvGrpSpPr/>
              <p:nvPr/>
            </p:nvGrpSpPr>
            <p:grpSpPr>
              <a:xfrm rot="10800000">
                <a:off x="-64596" y="-645597"/>
                <a:ext cx="1134850" cy="2370192"/>
                <a:chOff x="-575575" y="3685599"/>
                <a:chExt cx="1421049" cy="2967933"/>
              </a:xfrm>
            </p:grpSpPr>
            <p:sp>
              <p:nvSpPr>
                <p:cNvPr id="947" name="Google Shape;947;p46"/>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46"/>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9" name="Google Shape;949;p46"/>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46"/>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1" name="Google Shape;951;p46"/>
              <p:cNvGrpSpPr/>
              <p:nvPr/>
            </p:nvGrpSpPr>
            <p:grpSpPr>
              <a:xfrm flipH="1" rot="-2700000">
                <a:off x="-216370" y="1084101"/>
                <a:ext cx="708093" cy="708493"/>
                <a:chOff x="3678700" y="407275"/>
                <a:chExt cx="708100" cy="708500"/>
              </a:xfrm>
            </p:grpSpPr>
            <p:sp>
              <p:nvSpPr>
                <p:cNvPr id="952" name="Google Shape;952;p4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4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4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4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4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4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4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59" name="Google Shape;959;p46"/>
            <p:cNvGrpSpPr/>
            <p:nvPr/>
          </p:nvGrpSpPr>
          <p:grpSpPr>
            <a:xfrm rot="10800000">
              <a:off x="6566100" y="233963"/>
              <a:ext cx="4558967" cy="134100"/>
              <a:chOff x="796100" y="3019701"/>
              <a:chExt cx="4558967" cy="134100"/>
            </a:xfrm>
          </p:grpSpPr>
          <p:sp>
            <p:nvSpPr>
              <p:cNvPr id="960" name="Google Shape;960;p4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61" name="Google Shape;961;p46"/>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962" name="Google Shape;962;p4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963" name="Shape 963"/>
        <p:cNvGrpSpPr/>
        <p:nvPr/>
      </p:nvGrpSpPr>
      <p:grpSpPr>
        <a:xfrm>
          <a:off x="0" y="0"/>
          <a:ext cx="0" cy="0"/>
          <a:chOff x="0" y="0"/>
          <a:chExt cx="0" cy="0"/>
        </a:xfrm>
      </p:grpSpPr>
      <p:sp>
        <p:nvSpPr>
          <p:cNvPr id="964" name="Google Shape;964;p47"/>
          <p:cNvSpPr txBox="1"/>
          <p:nvPr>
            <p:ph type="title"/>
          </p:nvPr>
        </p:nvSpPr>
        <p:spPr>
          <a:xfrm>
            <a:off x="720000" y="1565925"/>
            <a:ext cx="2799000" cy="760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65" name="Google Shape;965;p47"/>
          <p:cNvSpPr txBox="1"/>
          <p:nvPr>
            <p:ph idx="1" type="subTitle"/>
          </p:nvPr>
        </p:nvSpPr>
        <p:spPr>
          <a:xfrm>
            <a:off x="720000" y="2326750"/>
            <a:ext cx="2799000" cy="1125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966" name="Google Shape;966;p47"/>
          <p:cNvGrpSpPr/>
          <p:nvPr/>
        </p:nvGrpSpPr>
        <p:grpSpPr>
          <a:xfrm>
            <a:off x="-1623735" y="2499757"/>
            <a:ext cx="5119205" cy="4373891"/>
            <a:chOff x="-1547535" y="2499757"/>
            <a:chExt cx="5119205" cy="4373891"/>
          </a:xfrm>
        </p:grpSpPr>
        <p:pic>
          <p:nvPicPr>
            <p:cNvPr id="967" name="Google Shape;967;p47"/>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968" name="Google Shape;968;p47"/>
            <p:cNvGrpSpPr/>
            <p:nvPr/>
          </p:nvGrpSpPr>
          <p:grpSpPr>
            <a:xfrm rot="-5400000">
              <a:off x="123777" y="4587830"/>
              <a:ext cx="480890" cy="481200"/>
              <a:chOff x="959750" y="3039275"/>
              <a:chExt cx="582050" cy="582425"/>
            </a:xfrm>
          </p:grpSpPr>
          <p:sp>
            <p:nvSpPr>
              <p:cNvPr id="969" name="Google Shape;969;p4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4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4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4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6470"/>
                    </a:srgbClr>
                  </a:gs>
                  <a:gs pos="100000">
                    <a:srgbClr val="FFFFFF">
                      <a:alpha val="3647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6" name="Google Shape;976;p47"/>
            <p:cNvGrpSpPr/>
            <p:nvPr/>
          </p:nvGrpSpPr>
          <p:grpSpPr>
            <a:xfrm rot="-5400000">
              <a:off x="-564590" y="2079321"/>
              <a:ext cx="3153315" cy="5119205"/>
              <a:chOff x="6643701" y="816087"/>
              <a:chExt cx="3153315" cy="5119205"/>
            </a:xfrm>
          </p:grpSpPr>
          <p:sp>
            <p:nvSpPr>
              <p:cNvPr id="977" name="Google Shape;977;p47"/>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8" name="Google Shape;978;p47"/>
              <p:cNvGrpSpPr/>
              <p:nvPr/>
            </p:nvGrpSpPr>
            <p:grpSpPr>
              <a:xfrm>
                <a:off x="8062611" y="3503222"/>
                <a:ext cx="134004" cy="134004"/>
                <a:chOff x="8356813" y="1074288"/>
                <a:chExt cx="351900" cy="351900"/>
              </a:xfrm>
            </p:grpSpPr>
            <p:sp>
              <p:nvSpPr>
                <p:cNvPr id="979" name="Google Shape;979;p4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47"/>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1" name="Google Shape;981;p47"/>
              <p:cNvGrpSpPr/>
              <p:nvPr/>
            </p:nvGrpSpPr>
            <p:grpSpPr>
              <a:xfrm>
                <a:off x="7678536" y="3129397"/>
                <a:ext cx="134004" cy="134004"/>
                <a:chOff x="8356813" y="1074288"/>
                <a:chExt cx="351900" cy="351900"/>
              </a:xfrm>
            </p:grpSpPr>
            <p:sp>
              <p:nvSpPr>
                <p:cNvPr id="982" name="Google Shape;982;p4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47"/>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4" name="Google Shape;984;p47"/>
              <p:cNvGrpSpPr/>
              <p:nvPr/>
            </p:nvGrpSpPr>
            <p:grpSpPr>
              <a:xfrm>
                <a:off x="8671986" y="2443197"/>
                <a:ext cx="134004" cy="134004"/>
                <a:chOff x="8356813" y="1074288"/>
                <a:chExt cx="351900" cy="351900"/>
              </a:xfrm>
            </p:grpSpPr>
            <p:sp>
              <p:nvSpPr>
                <p:cNvPr id="985" name="Google Shape;985;p4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47"/>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87" name="Google Shape;987;p47"/>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8" name="Google Shape;988;p47"/>
            <p:cNvGrpSpPr/>
            <p:nvPr/>
          </p:nvGrpSpPr>
          <p:grpSpPr>
            <a:xfrm rot="-5400000">
              <a:off x="99299" y="3411734"/>
              <a:ext cx="88152" cy="2151709"/>
              <a:chOff x="3054755" y="4367024"/>
              <a:chExt cx="88143" cy="1137387"/>
            </a:xfrm>
          </p:grpSpPr>
          <p:sp>
            <p:nvSpPr>
              <p:cNvPr id="989" name="Google Shape;989;p47"/>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7"/>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1" name="Google Shape;991;p47"/>
            <p:cNvGrpSpPr/>
            <p:nvPr/>
          </p:nvGrpSpPr>
          <p:grpSpPr>
            <a:xfrm rot="-5400000">
              <a:off x="-28714" y="3651409"/>
              <a:ext cx="88152" cy="2151709"/>
              <a:chOff x="3054755" y="4367024"/>
              <a:chExt cx="88143" cy="1137387"/>
            </a:xfrm>
          </p:grpSpPr>
          <p:sp>
            <p:nvSpPr>
              <p:cNvPr id="992" name="Google Shape;992;p47"/>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EB9109">
                      <a:alpha val="45882"/>
                    </a:srgbClr>
                  </a:gs>
                  <a:gs pos="40000">
                    <a:srgbClr val="FF9900">
                      <a:alpha val="45882"/>
                    </a:srgbClr>
                  </a:gs>
                  <a:gs pos="100000">
                    <a:srgbClr val="FFFFFF">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47"/>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EB9109">
                      <a:alpha val="45882"/>
                    </a:srgbClr>
                  </a:gs>
                  <a:gs pos="40000">
                    <a:srgbClr val="FF9900">
                      <a:alpha val="45882"/>
                    </a:srgbClr>
                  </a:gs>
                  <a:gs pos="100000">
                    <a:srgbClr val="FFFFFF">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94" name="Google Shape;994;p47"/>
          <p:cNvGrpSpPr/>
          <p:nvPr/>
        </p:nvGrpSpPr>
        <p:grpSpPr>
          <a:xfrm rot="-5400000">
            <a:off x="7274810" y="-1067450"/>
            <a:ext cx="3920501" cy="3213898"/>
            <a:chOff x="6643710" y="2822113"/>
            <a:chExt cx="3920501" cy="3213898"/>
          </a:xfrm>
        </p:grpSpPr>
        <p:pic>
          <p:nvPicPr>
            <p:cNvPr id="995" name="Google Shape;995;p47"/>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996" name="Google Shape;996;p47"/>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47"/>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47"/>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9" name="Google Shape;999;p47"/>
            <p:cNvGrpSpPr/>
            <p:nvPr/>
          </p:nvGrpSpPr>
          <p:grpSpPr>
            <a:xfrm>
              <a:off x="8671987" y="3471620"/>
              <a:ext cx="699928" cy="1651024"/>
              <a:chOff x="8337812" y="3492483"/>
              <a:chExt cx="699928" cy="1651024"/>
            </a:xfrm>
          </p:grpSpPr>
          <p:sp>
            <p:nvSpPr>
              <p:cNvPr id="1000" name="Google Shape;1000;p47"/>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078"/>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47"/>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47"/>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3" name="Google Shape;1003;p47"/>
            <p:cNvGrpSpPr/>
            <p:nvPr/>
          </p:nvGrpSpPr>
          <p:grpSpPr>
            <a:xfrm>
              <a:off x="8279400" y="4281138"/>
              <a:ext cx="904666" cy="726121"/>
              <a:chOff x="7945225" y="4302000"/>
              <a:chExt cx="904666" cy="726121"/>
            </a:xfrm>
          </p:grpSpPr>
          <p:sp>
            <p:nvSpPr>
              <p:cNvPr id="1004" name="Google Shape;1004;p4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4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4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007" name="Shape 1007"/>
        <p:cNvGrpSpPr/>
        <p:nvPr/>
      </p:nvGrpSpPr>
      <p:grpSpPr>
        <a:xfrm>
          <a:off x="0" y="0"/>
          <a:ext cx="0" cy="0"/>
          <a:chOff x="0" y="0"/>
          <a:chExt cx="0" cy="0"/>
        </a:xfrm>
      </p:grpSpPr>
      <p:sp>
        <p:nvSpPr>
          <p:cNvPr id="1008" name="Google Shape;1008;p4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09" name="Google Shape;1009;p48"/>
          <p:cNvSpPr txBox="1"/>
          <p:nvPr>
            <p:ph idx="1" type="body"/>
          </p:nvPr>
        </p:nvSpPr>
        <p:spPr>
          <a:xfrm>
            <a:off x="720000" y="1139550"/>
            <a:ext cx="4528500" cy="6978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434343"/>
              </a:buClr>
              <a:buSzPts val="1200"/>
              <a:buAutoNum type="arabicPeriod"/>
              <a:defRPr/>
            </a:lvl1pPr>
            <a:lvl2pPr indent="-304800" lvl="1" marL="914400" algn="l">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algn="l">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algn="l">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1010" name="Google Shape;1010;p48"/>
          <p:cNvGrpSpPr/>
          <p:nvPr/>
        </p:nvGrpSpPr>
        <p:grpSpPr>
          <a:xfrm>
            <a:off x="6846993" y="-1382193"/>
            <a:ext cx="4230595" cy="4230595"/>
            <a:chOff x="6597168" y="-1305993"/>
            <a:chExt cx="4230595" cy="4230595"/>
          </a:xfrm>
        </p:grpSpPr>
        <p:sp>
          <p:nvSpPr>
            <p:cNvPr id="1011" name="Google Shape;1011;p48"/>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48"/>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48"/>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4" name="Google Shape;1014;p48"/>
            <p:cNvGrpSpPr/>
            <p:nvPr/>
          </p:nvGrpSpPr>
          <p:grpSpPr>
            <a:xfrm>
              <a:off x="8449011" y="1244697"/>
              <a:ext cx="134100" cy="134100"/>
              <a:chOff x="-1999139" y="3143772"/>
              <a:chExt cx="134100" cy="134100"/>
            </a:xfrm>
          </p:grpSpPr>
          <p:sp>
            <p:nvSpPr>
              <p:cNvPr id="1015" name="Google Shape;1015;p48"/>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7" name="Google Shape;1017;p48"/>
            <p:cNvGrpSpPr/>
            <p:nvPr/>
          </p:nvGrpSpPr>
          <p:grpSpPr>
            <a:xfrm>
              <a:off x="8577286" y="2178484"/>
              <a:ext cx="134100" cy="134100"/>
              <a:chOff x="-1999139" y="3143772"/>
              <a:chExt cx="134100" cy="134100"/>
            </a:xfrm>
          </p:grpSpPr>
          <p:sp>
            <p:nvSpPr>
              <p:cNvPr id="1018" name="Google Shape;1018;p48"/>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0" name="Google Shape;1020;p48"/>
            <p:cNvGrpSpPr/>
            <p:nvPr/>
          </p:nvGrpSpPr>
          <p:grpSpPr>
            <a:xfrm>
              <a:off x="8526386" y="311022"/>
              <a:ext cx="134004" cy="134004"/>
              <a:chOff x="8356813" y="1074288"/>
              <a:chExt cx="351900" cy="351900"/>
            </a:xfrm>
          </p:grpSpPr>
          <p:sp>
            <p:nvSpPr>
              <p:cNvPr id="1021" name="Google Shape;1021;p4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48"/>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23" name="Google Shape;1023;p48"/>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024" name="Google Shape;1024;p48"/>
          <p:cNvGrpSpPr/>
          <p:nvPr/>
        </p:nvGrpSpPr>
        <p:grpSpPr>
          <a:xfrm rot="5400000">
            <a:off x="-1981526" y="1924689"/>
            <a:ext cx="6191221" cy="6191221"/>
            <a:chOff x="-2825828" y="1271890"/>
            <a:chExt cx="6191221" cy="6191221"/>
          </a:xfrm>
        </p:grpSpPr>
        <p:pic>
          <p:nvPicPr>
            <p:cNvPr id="1025" name="Google Shape;1025;p48"/>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026" name="Google Shape;1026;p48"/>
            <p:cNvGrpSpPr/>
            <p:nvPr/>
          </p:nvGrpSpPr>
          <p:grpSpPr>
            <a:xfrm>
              <a:off x="-2825828" y="1271890"/>
              <a:ext cx="6191221" cy="6191221"/>
              <a:chOff x="-2825828" y="1271890"/>
              <a:chExt cx="6191221" cy="6191221"/>
            </a:xfrm>
          </p:grpSpPr>
          <p:sp>
            <p:nvSpPr>
              <p:cNvPr id="1027" name="Google Shape;1027;p48"/>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48"/>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9" name="Google Shape;1029;p48"/>
              <p:cNvGrpSpPr/>
              <p:nvPr/>
            </p:nvGrpSpPr>
            <p:grpSpPr>
              <a:xfrm rot="10800000">
                <a:off x="384881" y="3042905"/>
                <a:ext cx="134100" cy="134100"/>
                <a:chOff x="-1999139" y="3143772"/>
                <a:chExt cx="134100" cy="134100"/>
              </a:xfrm>
            </p:grpSpPr>
            <p:sp>
              <p:nvSpPr>
                <p:cNvPr id="1030" name="Google Shape;1030;p48"/>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2" name="Google Shape;1032;p48"/>
              <p:cNvGrpSpPr/>
              <p:nvPr/>
            </p:nvGrpSpPr>
            <p:grpSpPr>
              <a:xfrm rot="10800000">
                <a:off x="146106" y="3710980"/>
                <a:ext cx="134100" cy="134100"/>
                <a:chOff x="-1999139" y="3143772"/>
                <a:chExt cx="134100" cy="134100"/>
              </a:xfrm>
            </p:grpSpPr>
            <p:sp>
              <p:nvSpPr>
                <p:cNvPr id="1033" name="Google Shape;1033;p48"/>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5" name="Google Shape;1035;p48"/>
              <p:cNvGrpSpPr/>
              <p:nvPr/>
            </p:nvGrpSpPr>
            <p:grpSpPr>
              <a:xfrm>
                <a:off x="-102297" y="3780153"/>
                <a:ext cx="939901" cy="2449421"/>
                <a:chOff x="-102297" y="3780153"/>
                <a:chExt cx="939901" cy="2449421"/>
              </a:xfrm>
            </p:grpSpPr>
            <p:sp>
              <p:nvSpPr>
                <p:cNvPr id="1036" name="Google Shape;1036;p48"/>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48"/>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8" name="Google Shape;1038;p48"/>
                <p:cNvGrpSpPr/>
                <p:nvPr/>
              </p:nvGrpSpPr>
              <p:grpSpPr>
                <a:xfrm rot="10800000">
                  <a:off x="532825" y="5492502"/>
                  <a:ext cx="134004" cy="134004"/>
                  <a:chOff x="8356813" y="1074288"/>
                  <a:chExt cx="351900" cy="351900"/>
                </a:xfrm>
              </p:grpSpPr>
              <p:sp>
                <p:nvSpPr>
                  <p:cNvPr id="1039" name="Google Shape;1039;p4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48"/>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1041" name="Shape 1041"/>
        <p:cNvGrpSpPr/>
        <p:nvPr/>
      </p:nvGrpSpPr>
      <p:grpSpPr>
        <a:xfrm>
          <a:off x="0" y="0"/>
          <a:ext cx="0" cy="0"/>
          <a:chOff x="0" y="0"/>
          <a:chExt cx="0" cy="0"/>
        </a:xfrm>
      </p:grpSpPr>
      <p:grpSp>
        <p:nvGrpSpPr>
          <p:cNvPr id="1042" name="Google Shape;1042;p49"/>
          <p:cNvGrpSpPr/>
          <p:nvPr/>
        </p:nvGrpSpPr>
        <p:grpSpPr>
          <a:xfrm>
            <a:off x="4582517" y="2433467"/>
            <a:ext cx="5022035" cy="4764449"/>
            <a:chOff x="4571992" y="2268217"/>
            <a:chExt cx="5022035" cy="4764449"/>
          </a:xfrm>
        </p:grpSpPr>
        <p:pic>
          <p:nvPicPr>
            <p:cNvPr id="1043" name="Google Shape;1043;p49"/>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1044" name="Google Shape;1044;p49"/>
            <p:cNvGrpSpPr/>
            <p:nvPr/>
          </p:nvGrpSpPr>
          <p:grpSpPr>
            <a:xfrm rot="10800000">
              <a:off x="4571992" y="2268217"/>
              <a:ext cx="5022035" cy="4764449"/>
              <a:chOff x="-494405" y="-1584825"/>
              <a:chExt cx="4397193" cy="4171657"/>
            </a:xfrm>
          </p:grpSpPr>
          <p:grpSp>
            <p:nvGrpSpPr>
              <p:cNvPr id="1045" name="Google Shape;1045;p49"/>
              <p:cNvGrpSpPr/>
              <p:nvPr/>
            </p:nvGrpSpPr>
            <p:grpSpPr>
              <a:xfrm>
                <a:off x="245875" y="-51824"/>
                <a:ext cx="208200" cy="1824700"/>
                <a:chOff x="1040050" y="3812126"/>
                <a:chExt cx="208200" cy="1824700"/>
              </a:xfrm>
            </p:grpSpPr>
            <p:sp>
              <p:nvSpPr>
                <p:cNvPr id="1046" name="Google Shape;1046;p49"/>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5882"/>
                      </a:srgbClr>
                    </a:gs>
                    <a:gs pos="100000">
                      <a:srgbClr val="FFFFFF">
                        <a:alpha val="45882"/>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49"/>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8" name="Google Shape;1048;p49"/>
              <p:cNvGrpSpPr/>
              <p:nvPr/>
            </p:nvGrpSpPr>
            <p:grpSpPr>
              <a:xfrm rot="-8100000">
                <a:off x="540898" y="-1172741"/>
                <a:ext cx="2552124" cy="3347490"/>
                <a:chOff x="2976325" y="908175"/>
                <a:chExt cx="4028179" cy="5283555"/>
              </a:xfrm>
            </p:grpSpPr>
            <p:sp>
              <p:nvSpPr>
                <p:cNvPr id="1049" name="Google Shape;1049;p49"/>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49"/>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49"/>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2" name="Google Shape;1052;p49"/>
              <p:cNvGrpSpPr/>
              <p:nvPr/>
            </p:nvGrpSpPr>
            <p:grpSpPr>
              <a:xfrm>
                <a:off x="-1" y="621223"/>
                <a:ext cx="699940" cy="478601"/>
                <a:chOff x="39723" y="4349021"/>
                <a:chExt cx="1061964" cy="726143"/>
              </a:xfrm>
            </p:grpSpPr>
            <p:grpSp>
              <p:nvGrpSpPr>
                <p:cNvPr id="1053" name="Google Shape;1053;p49"/>
                <p:cNvGrpSpPr/>
                <p:nvPr/>
              </p:nvGrpSpPr>
              <p:grpSpPr>
                <a:xfrm rot="2700000">
                  <a:off x="140502" y="4460924"/>
                  <a:ext cx="524584" cy="502337"/>
                  <a:chOff x="1189791" y="-1767331"/>
                  <a:chExt cx="904284" cy="865933"/>
                </a:xfrm>
              </p:grpSpPr>
              <p:sp>
                <p:nvSpPr>
                  <p:cNvPr id="1054" name="Google Shape;1054;p4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5" name="Google Shape;1055;p49"/>
                  <p:cNvGrpSpPr/>
                  <p:nvPr/>
                </p:nvGrpSpPr>
                <p:grpSpPr>
                  <a:xfrm>
                    <a:off x="1232795" y="-1740829"/>
                    <a:ext cx="717622" cy="717393"/>
                    <a:chOff x="1483457" y="3953671"/>
                    <a:chExt cx="717622" cy="717393"/>
                  </a:xfrm>
                </p:grpSpPr>
                <p:sp>
                  <p:nvSpPr>
                    <p:cNvPr id="1056" name="Google Shape;1056;p4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4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4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4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4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61" name="Google Shape;1061;p4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2" name="Google Shape;1062;p49"/>
              <p:cNvGrpSpPr/>
              <p:nvPr/>
            </p:nvGrpSpPr>
            <p:grpSpPr>
              <a:xfrm>
                <a:off x="955673" y="11"/>
                <a:ext cx="592576" cy="405260"/>
                <a:chOff x="39723" y="4349021"/>
                <a:chExt cx="1061964" cy="726143"/>
              </a:xfrm>
            </p:grpSpPr>
            <p:grpSp>
              <p:nvGrpSpPr>
                <p:cNvPr id="1063" name="Google Shape;1063;p49"/>
                <p:cNvGrpSpPr/>
                <p:nvPr/>
              </p:nvGrpSpPr>
              <p:grpSpPr>
                <a:xfrm rot="2700000">
                  <a:off x="140502" y="4460924"/>
                  <a:ext cx="524584" cy="502337"/>
                  <a:chOff x="1189791" y="-1767331"/>
                  <a:chExt cx="904284" cy="865933"/>
                </a:xfrm>
              </p:grpSpPr>
              <p:sp>
                <p:nvSpPr>
                  <p:cNvPr id="1064" name="Google Shape;1064;p4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5" name="Google Shape;1065;p49"/>
                  <p:cNvGrpSpPr/>
                  <p:nvPr/>
                </p:nvGrpSpPr>
                <p:grpSpPr>
                  <a:xfrm>
                    <a:off x="1232795" y="-1740829"/>
                    <a:ext cx="717622" cy="717393"/>
                    <a:chOff x="1483457" y="3953671"/>
                    <a:chExt cx="717622" cy="717393"/>
                  </a:xfrm>
                </p:grpSpPr>
                <p:sp>
                  <p:nvSpPr>
                    <p:cNvPr id="1066" name="Google Shape;1066;p4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4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4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4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4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71" name="Google Shape;1071;p4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2" name="Google Shape;1072;p49"/>
              <p:cNvGrpSpPr/>
              <p:nvPr/>
            </p:nvGrpSpPr>
            <p:grpSpPr>
              <a:xfrm>
                <a:off x="441574" y="-36652"/>
                <a:ext cx="699940" cy="478601"/>
                <a:chOff x="39723" y="4349021"/>
                <a:chExt cx="1061964" cy="726143"/>
              </a:xfrm>
            </p:grpSpPr>
            <p:grpSp>
              <p:nvGrpSpPr>
                <p:cNvPr id="1073" name="Google Shape;1073;p49"/>
                <p:cNvGrpSpPr/>
                <p:nvPr/>
              </p:nvGrpSpPr>
              <p:grpSpPr>
                <a:xfrm rot="2700000">
                  <a:off x="140502" y="4460924"/>
                  <a:ext cx="524584" cy="502337"/>
                  <a:chOff x="1189791" y="-1767331"/>
                  <a:chExt cx="904284" cy="865933"/>
                </a:xfrm>
              </p:grpSpPr>
              <p:sp>
                <p:nvSpPr>
                  <p:cNvPr id="1074" name="Google Shape;1074;p4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5" name="Google Shape;1075;p49"/>
                  <p:cNvGrpSpPr/>
                  <p:nvPr/>
                </p:nvGrpSpPr>
                <p:grpSpPr>
                  <a:xfrm>
                    <a:off x="1232795" y="-1740829"/>
                    <a:ext cx="717622" cy="717393"/>
                    <a:chOff x="1483457" y="3953671"/>
                    <a:chExt cx="717622" cy="717393"/>
                  </a:xfrm>
                </p:grpSpPr>
                <p:sp>
                  <p:nvSpPr>
                    <p:cNvPr id="1076" name="Google Shape;1076;p4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4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4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4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4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81" name="Google Shape;1081;p4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2" name="Google Shape;1082;p49"/>
              <p:cNvGrpSpPr/>
              <p:nvPr/>
            </p:nvGrpSpPr>
            <p:grpSpPr>
              <a:xfrm>
                <a:off x="-494405" y="-252396"/>
                <a:ext cx="1741563" cy="1288563"/>
                <a:chOff x="-494405" y="-252396"/>
                <a:chExt cx="1741563" cy="1288563"/>
              </a:xfrm>
            </p:grpSpPr>
            <p:sp>
              <p:nvSpPr>
                <p:cNvPr id="1083" name="Google Shape;1083;p49"/>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49"/>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85" name="Google Shape;1085;p49"/>
            <p:cNvGrpSpPr/>
            <p:nvPr/>
          </p:nvGrpSpPr>
          <p:grpSpPr>
            <a:xfrm>
              <a:off x="5643425" y="4968525"/>
              <a:ext cx="439200" cy="439100"/>
              <a:chOff x="1101075" y="2142375"/>
              <a:chExt cx="439200" cy="439100"/>
            </a:xfrm>
          </p:grpSpPr>
          <p:sp>
            <p:nvSpPr>
              <p:cNvPr id="1086" name="Google Shape;1086;p4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4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88" name="Google Shape;1088;p4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89" name="Google Shape;1089;p49"/>
          <p:cNvSpPr txBox="1"/>
          <p:nvPr>
            <p:ph idx="1" type="body"/>
          </p:nvPr>
        </p:nvSpPr>
        <p:spPr>
          <a:xfrm>
            <a:off x="720000" y="1139550"/>
            <a:ext cx="4290900" cy="3431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434343"/>
              </a:buClr>
              <a:buSzPts val="1200"/>
              <a:buChar char="●"/>
              <a:defRPr sz="1200">
                <a:solidFill>
                  <a:srgbClr val="191919"/>
                </a:solidFill>
              </a:defRPr>
            </a:lvl1pPr>
            <a:lvl2pPr indent="-304800" lvl="1" marL="914400" algn="l">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algn="l">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algn="l">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algn="l">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algn="l">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algn="l">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algn="l">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algn="l">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1090" name="Google Shape;1090;p49"/>
          <p:cNvSpPr txBox="1"/>
          <p:nvPr>
            <p:ph idx="2" type="body"/>
          </p:nvPr>
        </p:nvSpPr>
        <p:spPr>
          <a:xfrm>
            <a:off x="5249025" y="1139550"/>
            <a:ext cx="3174900" cy="3431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434343"/>
              </a:buClr>
              <a:buSzPts val="1200"/>
              <a:buChar char="●"/>
              <a:defRPr sz="1200">
                <a:solidFill>
                  <a:srgbClr val="191919"/>
                </a:solidFill>
              </a:defRPr>
            </a:lvl1pPr>
            <a:lvl2pPr indent="-304800" lvl="1" marL="914400" algn="l">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algn="l">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algn="l">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algn="l">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algn="l">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algn="l">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algn="l">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algn="l">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1091" name="Google Shape;1091;p49"/>
          <p:cNvGrpSpPr/>
          <p:nvPr/>
        </p:nvGrpSpPr>
        <p:grpSpPr>
          <a:xfrm>
            <a:off x="-913828" y="-2335097"/>
            <a:ext cx="5022160" cy="4764814"/>
            <a:chOff x="-837628" y="-2258897"/>
            <a:chExt cx="5022160" cy="4764814"/>
          </a:xfrm>
        </p:grpSpPr>
        <p:grpSp>
          <p:nvGrpSpPr>
            <p:cNvPr id="1092" name="Google Shape;1092;p49"/>
            <p:cNvGrpSpPr/>
            <p:nvPr/>
          </p:nvGrpSpPr>
          <p:grpSpPr>
            <a:xfrm>
              <a:off x="-837628" y="-736613"/>
              <a:ext cx="1989039" cy="1471668"/>
              <a:chOff x="-494405" y="-252396"/>
              <a:chExt cx="1741563" cy="1288563"/>
            </a:xfrm>
          </p:grpSpPr>
          <p:sp>
            <p:nvSpPr>
              <p:cNvPr id="1093" name="Google Shape;1093;p49"/>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49"/>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5" name="Google Shape;1095;p49"/>
            <p:cNvGrpSpPr/>
            <p:nvPr/>
          </p:nvGrpSpPr>
          <p:grpSpPr>
            <a:xfrm rot="-8100000">
              <a:off x="344623" y="-1788220"/>
              <a:ext cx="2915004" cy="3823461"/>
              <a:chOff x="2976325" y="908175"/>
              <a:chExt cx="4028179" cy="5283555"/>
            </a:xfrm>
          </p:grpSpPr>
          <p:sp>
            <p:nvSpPr>
              <p:cNvPr id="1096" name="Google Shape;1096;p49"/>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49"/>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49"/>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9" name="Google Shape;1099;p49"/>
            <p:cNvGrpSpPr/>
            <p:nvPr/>
          </p:nvGrpSpPr>
          <p:grpSpPr>
            <a:xfrm>
              <a:off x="-272968" y="261330"/>
              <a:ext cx="799446" cy="546640"/>
              <a:chOff x="39723" y="4349021"/>
              <a:chExt cx="1061964" cy="726143"/>
            </a:xfrm>
          </p:grpSpPr>
          <p:grpSp>
            <p:nvGrpSpPr>
              <p:cNvPr id="1100" name="Google Shape;1100;p49"/>
              <p:cNvGrpSpPr/>
              <p:nvPr/>
            </p:nvGrpSpPr>
            <p:grpSpPr>
              <a:xfrm rot="2700000">
                <a:off x="140502" y="4460924"/>
                <a:ext cx="524584" cy="502337"/>
                <a:chOff x="1189791" y="-1767331"/>
                <a:chExt cx="904284" cy="865933"/>
              </a:xfrm>
            </p:grpSpPr>
            <p:sp>
              <p:nvSpPr>
                <p:cNvPr id="1101" name="Google Shape;1101;p4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2" name="Google Shape;1102;p49"/>
                <p:cNvGrpSpPr/>
                <p:nvPr/>
              </p:nvGrpSpPr>
              <p:grpSpPr>
                <a:xfrm>
                  <a:off x="1232795" y="-1740829"/>
                  <a:ext cx="717622" cy="717393"/>
                  <a:chOff x="1483457" y="3953671"/>
                  <a:chExt cx="717622" cy="717393"/>
                </a:xfrm>
              </p:grpSpPr>
              <p:sp>
                <p:nvSpPr>
                  <p:cNvPr id="1103" name="Google Shape;1103;p4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4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4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4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4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08" name="Google Shape;1108;p4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09" name="Google Shape;1109;p49"/>
          <p:cNvGrpSpPr/>
          <p:nvPr/>
        </p:nvGrpSpPr>
        <p:grpSpPr>
          <a:xfrm>
            <a:off x="-224248" y="3297090"/>
            <a:ext cx="605803" cy="2417785"/>
            <a:chOff x="-224248" y="3297090"/>
            <a:chExt cx="605803" cy="2417785"/>
          </a:xfrm>
        </p:grpSpPr>
        <p:grpSp>
          <p:nvGrpSpPr>
            <p:cNvPr id="1110" name="Google Shape;1110;p49"/>
            <p:cNvGrpSpPr/>
            <p:nvPr/>
          </p:nvGrpSpPr>
          <p:grpSpPr>
            <a:xfrm>
              <a:off x="143770" y="3630885"/>
              <a:ext cx="237785" cy="2083990"/>
              <a:chOff x="1040050" y="3812126"/>
              <a:chExt cx="208200" cy="1824700"/>
            </a:xfrm>
          </p:grpSpPr>
          <p:sp>
            <p:nvSpPr>
              <p:cNvPr id="1111" name="Google Shape;1111;p49"/>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5882"/>
                    </a:srgbClr>
                  </a:gs>
                  <a:gs pos="100000">
                    <a:srgbClr val="FFFFFF">
                      <a:alpha val="45882"/>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49"/>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3" name="Google Shape;1113;p49"/>
            <p:cNvGrpSpPr/>
            <p:nvPr/>
          </p:nvGrpSpPr>
          <p:grpSpPr>
            <a:xfrm rot="10800000">
              <a:off x="-224248" y="3297090"/>
              <a:ext cx="439200" cy="439100"/>
              <a:chOff x="1101075" y="2142375"/>
              <a:chExt cx="439200" cy="439100"/>
            </a:xfrm>
          </p:grpSpPr>
          <p:sp>
            <p:nvSpPr>
              <p:cNvPr id="1114" name="Google Shape;1114;p4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4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16" name="Google Shape;1116;p49"/>
          <p:cNvGrpSpPr/>
          <p:nvPr/>
        </p:nvGrpSpPr>
        <p:grpSpPr>
          <a:xfrm>
            <a:off x="3585480" y="-1456810"/>
            <a:ext cx="3681465" cy="2759625"/>
            <a:chOff x="3585480" y="-1380610"/>
            <a:chExt cx="3681465" cy="2759625"/>
          </a:xfrm>
        </p:grpSpPr>
        <p:pic>
          <p:nvPicPr>
            <p:cNvPr id="1117" name="Google Shape;1117;p49"/>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1118" name="Google Shape;1118;p49"/>
            <p:cNvGrpSpPr/>
            <p:nvPr/>
          </p:nvGrpSpPr>
          <p:grpSpPr>
            <a:xfrm>
              <a:off x="6590156" y="-232440"/>
              <a:ext cx="676790" cy="462843"/>
              <a:chOff x="39723" y="4349021"/>
              <a:chExt cx="1061964" cy="726143"/>
            </a:xfrm>
          </p:grpSpPr>
          <p:grpSp>
            <p:nvGrpSpPr>
              <p:cNvPr id="1119" name="Google Shape;1119;p49"/>
              <p:cNvGrpSpPr/>
              <p:nvPr/>
            </p:nvGrpSpPr>
            <p:grpSpPr>
              <a:xfrm rot="2700000">
                <a:off x="140502" y="4460924"/>
                <a:ext cx="524584" cy="502337"/>
                <a:chOff x="1189791" y="-1767331"/>
                <a:chExt cx="904284" cy="865933"/>
              </a:xfrm>
            </p:grpSpPr>
            <p:sp>
              <p:nvSpPr>
                <p:cNvPr id="1120" name="Google Shape;1120;p4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1" name="Google Shape;1121;p49"/>
                <p:cNvGrpSpPr/>
                <p:nvPr/>
              </p:nvGrpSpPr>
              <p:grpSpPr>
                <a:xfrm>
                  <a:off x="1232795" y="-1740829"/>
                  <a:ext cx="717622" cy="717393"/>
                  <a:chOff x="1483457" y="3953671"/>
                  <a:chExt cx="717622" cy="717393"/>
                </a:xfrm>
              </p:grpSpPr>
              <p:sp>
                <p:nvSpPr>
                  <p:cNvPr id="1122" name="Google Shape;1122;p4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4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4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4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4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27" name="Google Shape;1127;p4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8" name="Google Shape;1128;p49"/>
            <p:cNvGrpSpPr/>
            <p:nvPr/>
          </p:nvGrpSpPr>
          <p:grpSpPr>
            <a:xfrm>
              <a:off x="6003005" y="-274104"/>
              <a:ext cx="799446" cy="546640"/>
              <a:chOff x="39723" y="4349021"/>
              <a:chExt cx="1061964" cy="726143"/>
            </a:xfrm>
          </p:grpSpPr>
          <p:grpSp>
            <p:nvGrpSpPr>
              <p:cNvPr id="1129" name="Google Shape;1129;p49"/>
              <p:cNvGrpSpPr/>
              <p:nvPr/>
            </p:nvGrpSpPr>
            <p:grpSpPr>
              <a:xfrm rot="2700000">
                <a:off x="140502" y="4460924"/>
                <a:ext cx="524584" cy="502337"/>
                <a:chOff x="1189791" y="-1767331"/>
                <a:chExt cx="904284" cy="865933"/>
              </a:xfrm>
            </p:grpSpPr>
            <p:sp>
              <p:nvSpPr>
                <p:cNvPr id="1130" name="Google Shape;1130;p4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1" name="Google Shape;1131;p49"/>
                <p:cNvGrpSpPr/>
                <p:nvPr/>
              </p:nvGrpSpPr>
              <p:grpSpPr>
                <a:xfrm>
                  <a:off x="1232795" y="-1740829"/>
                  <a:ext cx="717622" cy="717393"/>
                  <a:chOff x="1483457" y="3953671"/>
                  <a:chExt cx="717622" cy="717393"/>
                </a:xfrm>
              </p:grpSpPr>
              <p:sp>
                <p:nvSpPr>
                  <p:cNvPr id="1132" name="Google Shape;1132;p4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4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4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4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4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37" name="Google Shape;1137;p4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138" name="Shape 1138"/>
        <p:cNvGrpSpPr/>
        <p:nvPr/>
      </p:nvGrpSpPr>
      <p:grpSpPr>
        <a:xfrm>
          <a:off x="0" y="0"/>
          <a:ext cx="0" cy="0"/>
          <a:chOff x="0" y="0"/>
          <a:chExt cx="0" cy="0"/>
        </a:xfrm>
      </p:grpSpPr>
      <p:sp>
        <p:nvSpPr>
          <p:cNvPr id="1139" name="Google Shape;1139;p5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40" name="Google Shape;1140;p50"/>
          <p:cNvSpPr txBox="1"/>
          <p:nvPr>
            <p:ph idx="1" type="subTitle"/>
          </p:nvPr>
        </p:nvSpPr>
        <p:spPr>
          <a:xfrm>
            <a:off x="713225" y="2041525"/>
            <a:ext cx="5578500" cy="606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41" name="Google Shape;1141;p50"/>
          <p:cNvSpPr txBox="1"/>
          <p:nvPr>
            <p:ph idx="2" type="subTitle"/>
          </p:nvPr>
        </p:nvSpPr>
        <p:spPr>
          <a:xfrm>
            <a:off x="713225" y="3366650"/>
            <a:ext cx="5578500" cy="642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42" name="Google Shape;1142;p50"/>
          <p:cNvSpPr txBox="1"/>
          <p:nvPr>
            <p:ph idx="3" type="subTitle"/>
          </p:nvPr>
        </p:nvSpPr>
        <p:spPr>
          <a:xfrm>
            <a:off x="713225" y="1679400"/>
            <a:ext cx="55785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43" name="Google Shape;1143;p50"/>
          <p:cNvSpPr txBox="1"/>
          <p:nvPr>
            <p:ph idx="4" type="subTitle"/>
          </p:nvPr>
        </p:nvSpPr>
        <p:spPr>
          <a:xfrm>
            <a:off x="713225" y="3040550"/>
            <a:ext cx="55785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44" name="Google Shape;1144;p50"/>
          <p:cNvGrpSpPr/>
          <p:nvPr/>
        </p:nvGrpSpPr>
        <p:grpSpPr>
          <a:xfrm flipH="1" rot="-5400000">
            <a:off x="6239118" y="1032768"/>
            <a:ext cx="5022035" cy="4764449"/>
            <a:chOff x="4571992" y="2268217"/>
            <a:chExt cx="5022035" cy="4764449"/>
          </a:xfrm>
        </p:grpSpPr>
        <p:pic>
          <p:nvPicPr>
            <p:cNvPr id="1145" name="Google Shape;1145;p50"/>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1146" name="Google Shape;1146;p50"/>
            <p:cNvGrpSpPr/>
            <p:nvPr/>
          </p:nvGrpSpPr>
          <p:grpSpPr>
            <a:xfrm rot="10800000">
              <a:off x="4571992" y="2268217"/>
              <a:ext cx="5022035" cy="4764449"/>
              <a:chOff x="-494405" y="-1584825"/>
              <a:chExt cx="4397193" cy="4171657"/>
            </a:xfrm>
          </p:grpSpPr>
          <p:grpSp>
            <p:nvGrpSpPr>
              <p:cNvPr id="1147" name="Google Shape;1147;p50"/>
              <p:cNvGrpSpPr/>
              <p:nvPr/>
            </p:nvGrpSpPr>
            <p:grpSpPr>
              <a:xfrm>
                <a:off x="245875" y="-51824"/>
                <a:ext cx="208200" cy="1824700"/>
                <a:chOff x="1040050" y="3812126"/>
                <a:chExt cx="208200" cy="1824700"/>
              </a:xfrm>
            </p:grpSpPr>
            <p:sp>
              <p:nvSpPr>
                <p:cNvPr id="1148" name="Google Shape;1148;p50"/>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5882"/>
                      </a:srgbClr>
                    </a:gs>
                    <a:gs pos="100000">
                      <a:srgbClr val="FFFFFF">
                        <a:alpha val="45882"/>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50"/>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0" name="Google Shape;1150;p50"/>
              <p:cNvGrpSpPr/>
              <p:nvPr/>
            </p:nvGrpSpPr>
            <p:grpSpPr>
              <a:xfrm rot="-8100000">
                <a:off x="540898" y="-1172741"/>
                <a:ext cx="2552124" cy="3347490"/>
                <a:chOff x="2976325" y="908175"/>
                <a:chExt cx="4028179" cy="5283555"/>
              </a:xfrm>
            </p:grpSpPr>
            <p:sp>
              <p:nvSpPr>
                <p:cNvPr id="1151" name="Google Shape;1151;p50"/>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50"/>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0"/>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4" name="Google Shape;1154;p50"/>
              <p:cNvGrpSpPr/>
              <p:nvPr/>
            </p:nvGrpSpPr>
            <p:grpSpPr>
              <a:xfrm>
                <a:off x="-1" y="621223"/>
                <a:ext cx="699940" cy="478601"/>
                <a:chOff x="39723" y="4349021"/>
                <a:chExt cx="1061964" cy="726143"/>
              </a:xfrm>
            </p:grpSpPr>
            <p:grpSp>
              <p:nvGrpSpPr>
                <p:cNvPr id="1155" name="Google Shape;1155;p50"/>
                <p:cNvGrpSpPr/>
                <p:nvPr/>
              </p:nvGrpSpPr>
              <p:grpSpPr>
                <a:xfrm rot="2700000">
                  <a:off x="140502" y="4460924"/>
                  <a:ext cx="524584" cy="502337"/>
                  <a:chOff x="1189791" y="-1767331"/>
                  <a:chExt cx="904284" cy="865933"/>
                </a:xfrm>
              </p:grpSpPr>
              <p:sp>
                <p:nvSpPr>
                  <p:cNvPr id="1156" name="Google Shape;1156;p5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7" name="Google Shape;1157;p50"/>
                  <p:cNvGrpSpPr/>
                  <p:nvPr/>
                </p:nvGrpSpPr>
                <p:grpSpPr>
                  <a:xfrm>
                    <a:off x="1232795" y="-1740829"/>
                    <a:ext cx="717622" cy="717393"/>
                    <a:chOff x="1483457" y="3953671"/>
                    <a:chExt cx="717622" cy="717393"/>
                  </a:xfrm>
                </p:grpSpPr>
                <p:sp>
                  <p:nvSpPr>
                    <p:cNvPr id="1158" name="Google Shape;1158;p5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5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5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5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63" name="Google Shape;1163;p5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4" name="Google Shape;1164;p50"/>
              <p:cNvGrpSpPr/>
              <p:nvPr/>
            </p:nvGrpSpPr>
            <p:grpSpPr>
              <a:xfrm>
                <a:off x="955673" y="11"/>
                <a:ext cx="592576" cy="405260"/>
                <a:chOff x="39723" y="4349021"/>
                <a:chExt cx="1061964" cy="726143"/>
              </a:xfrm>
            </p:grpSpPr>
            <p:grpSp>
              <p:nvGrpSpPr>
                <p:cNvPr id="1165" name="Google Shape;1165;p50"/>
                <p:cNvGrpSpPr/>
                <p:nvPr/>
              </p:nvGrpSpPr>
              <p:grpSpPr>
                <a:xfrm rot="2700000">
                  <a:off x="140502" y="4460924"/>
                  <a:ext cx="524584" cy="502337"/>
                  <a:chOff x="1189791" y="-1767331"/>
                  <a:chExt cx="904284" cy="865933"/>
                </a:xfrm>
              </p:grpSpPr>
              <p:sp>
                <p:nvSpPr>
                  <p:cNvPr id="1166" name="Google Shape;1166;p5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7" name="Google Shape;1167;p50"/>
                  <p:cNvGrpSpPr/>
                  <p:nvPr/>
                </p:nvGrpSpPr>
                <p:grpSpPr>
                  <a:xfrm>
                    <a:off x="1232795" y="-1740829"/>
                    <a:ext cx="717622" cy="717393"/>
                    <a:chOff x="1483457" y="3953671"/>
                    <a:chExt cx="717622" cy="717393"/>
                  </a:xfrm>
                </p:grpSpPr>
                <p:sp>
                  <p:nvSpPr>
                    <p:cNvPr id="1168" name="Google Shape;1168;p5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5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5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73" name="Google Shape;1173;p5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4" name="Google Shape;1174;p50"/>
              <p:cNvGrpSpPr/>
              <p:nvPr/>
            </p:nvGrpSpPr>
            <p:grpSpPr>
              <a:xfrm>
                <a:off x="441574" y="-36652"/>
                <a:ext cx="699940" cy="478601"/>
                <a:chOff x="39723" y="4349021"/>
                <a:chExt cx="1061964" cy="726143"/>
              </a:xfrm>
            </p:grpSpPr>
            <p:grpSp>
              <p:nvGrpSpPr>
                <p:cNvPr id="1175" name="Google Shape;1175;p50"/>
                <p:cNvGrpSpPr/>
                <p:nvPr/>
              </p:nvGrpSpPr>
              <p:grpSpPr>
                <a:xfrm rot="2700000">
                  <a:off x="140502" y="4460924"/>
                  <a:ext cx="524584" cy="502337"/>
                  <a:chOff x="1189791" y="-1767331"/>
                  <a:chExt cx="904284" cy="865933"/>
                </a:xfrm>
              </p:grpSpPr>
              <p:sp>
                <p:nvSpPr>
                  <p:cNvPr id="1176" name="Google Shape;1176;p5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7" name="Google Shape;1177;p50"/>
                  <p:cNvGrpSpPr/>
                  <p:nvPr/>
                </p:nvGrpSpPr>
                <p:grpSpPr>
                  <a:xfrm>
                    <a:off x="1232795" y="-1740829"/>
                    <a:ext cx="717622" cy="717393"/>
                    <a:chOff x="1483457" y="3953671"/>
                    <a:chExt cx="717622" cy="717393"/>
                  </a:xfrm>
                </p:grpSpPr>
                <p:sp>
                  <p:nvSpPr>
                    <p:cNvPr id="1178" name="Google Shape;1178;p5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5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5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5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5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83" name="Google Shape;1183;p5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4" name="Google Shape;1184;p50"/>
              <p:cNvGrpSpPr/>
              <p:nvPr/>
            </p:nvGrpSpPr>
            <p:grpSpPr>
              <a:xfrm>
                <a:off x="-494405" y="-252396"/>
                <a:ext cx="1741563" cy="1288563"/>
                <a:chOff x="-494405" y="-252396"/>
                <a:chExt cx="1741563" cy="1288563"/>
              </a:xfrm>
            </p:grpSpPr>
            <p:sp>
              <p:nvSpPr>
                <p:cNvPr id="1185" name="Google Shape;1185;p50"/>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50"/>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87" name="Google Shape;1187;p50"/>
            <p:cNvGrpSpPr/>
            <p:nvPr/>
          </p:nvGrpSpPr>
          <p:grpSpPr>
            <a:xfrm>
              <a:off x="5643425" y="4968525"/>
              <a:ext cx="439200" cy="439100"/>
              <a:chOff x="1101075" y="2142375"/>
              <a:chExt cx="439200" cy="439100"/>
            </a:xfrm>
          </p:grpSpPr>
          <p:sp>
            <p:nvSpPr>
              <p:cNvPr id="1188" name="Google Shape;1188;p5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5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190" name="Google Shape;1190;p50"/>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191" name="Google Shape;1191;p50"/>
          <p:cNvGrpSpPr/>
          <p:nvPr/>
        </p:nvGrpSpPr>
        <p:grpSpPr>
          <a:xfrm rot="10800000">
            <a:off x="6045700" y="237976"/>
            <a:ext cx="4558967" cy="134100"/>
            <a:chOff x="796100" y="3019701"/>
            <a:chExt cx="4558967" cy="134100"/>
          </a:xfrm>
        </p:grpSpPr>
        <p:sp>
          <p:nvSpPr>
            <p:cNvPr id="1192" name="Google Shape;1192;p5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3" name="Google Shape;1193;p50"/>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194" name="Google Shape;1194;p5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5" name="Google Shape;1195;p50"/>
          <p:cNvGrpSpPr/>
          <p:nvPr/>
        </p:nvGrpSpPr>
        <p:grpSpPr>
          <a:xfrm>
            <a:off x="-1143750" y="3925887"/>
            <a:ext cx="4558967" cy="1517787"/>
            <a:chOff x="-1143750" y="3849687"/>
            <a:chExt cx="4558967" cy="1517787"/>
          </a:xfrm>
        </p:grpSpPr>
        <p:grpSp>
          <p:nvGrpSpPr>
            <p:cNvPr id="1196" name="Google Shape;1196;p50"/>
            <p:cNvGrpSpPr/>
            <p:nvPr/>
          </p:nvGrpSpPr>
          <p:grpSpPr>
            <a:xfrm rot="5400000">
              <a:off x="-805838" y="4155104"/>
              <a:ext cx="1517787" cy="906953"/>
              <a:chOff x="-55500" y="4835979"/>
              <a:chExt cx="1517787" cy="906953"/>
            </a:xfrm>
          </p:grpSpPr>
          <p:sp>
            <p:nvSpPr>
              <p:cNvPr id="1197" name="Google Shape;1197;p50"/>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50"/>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50"/>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50"/>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1" name="Google Shape;1201;p50"/>
            <p:cNvGrpSpPr/>
            <p:nvPr/>
          </p:nvGrpSpPr>
          <p:grpSpPr>
            <a:xfrm>
              <a:off x="-549966" y="3946425"/>
              <a:ext cx="2833357" cy="1421047"/>
              <a:chOff x="-677366" y="4067275"/>
              <a:chExt cx="2833357" cy="1421047"/>
            </a:xfrm>
          </p:grpSpPr>
          <p:sp>
            <p:nvSpPr>
              <p:cNvPr id="1202" name="Google Shape;1202;p50"/>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3" name="Google Shape;1203;p50"/>
              <p:cNvGrpSpPr/>
              <p:nvPr/>
            </p:nvGrpSpPr>
            <p:grpSpPr>
              <a:xfrm>
                <a:off x="317735" y="4614472"/>
                <a:ext cx="161977" cy="161940"/>
                <a:chOff x="1101075" y="2142375"/>
                <a:chExt cx="439200" cy="439100"/>
              </a:xfrm>
            </p:grpSpPr>
            <p:sp>
              <p:nvSpPr>
                <p:cNvPr id="1204" name="Google Shape;1204;p5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5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6" name="Google Shape;1206;p50"/>
              <p:cNvGrpSpPr/>
              <p:nvPr/>
            </p:nvGrpSpPr>
            <p:grpSpPr>
              <a:xfrm rot="10800000">
                <a:off x="1700151" y="5032693"/>
                <a:ext cx="161977" cy="161940"/>
                <a:chOff x="1101075" y="2142375"/>
                <a:chExt cx="439200" cy="439100"/>
              </a:xfrm>
            </p:grpSpPr>
            <p:sp>
              <p:nvSpPr>
                <p:cNvPr id="1207" name="Google Shape;1207;p5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5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09" name="Google Shape;1209;p50"/>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0" name="Google Shape;1210;p50"/>
            <p:cNvGrpSpPr/>
            <p:nvPr/>
          </p:nvGrpSpPr>
          <p:grpSpPr>
            <a:xfrm>
              <a:off x="-1143750" y="4741576"/>
              <a:ext cx="4558967" cy="134100"/>
              <a:chOff x="796100" y="3019701"/>
              <a:chExt cx="4558967" cy="134100"/>
            </a:xfrm>
          </p:grpSpPr>
          <p:sp>
            <p:nvSpPr>
              <p:cNvPr id="1211" name="Google Shape;1211;p5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2" name="Google Shape;1212;p50"/>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213" name="Google Shape;1213;p5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14" name="Shape 1214"/>
        <p:cNvGrpSpPr/>
        <p:nvPr/>
      </p:nvGrpSpPr>
      <p:grpSpPr>
        <a:xfrm>
          <a:off x="0" y="0"/>
          <a:ext cx="0" cy="0"/>
          <a:chOff x="0" y="0"/>
          <a:chExt cx="0" cy="0"/>
        </a:xfrm>
      </p:grpSpPr>
      <p:sp>
        <p:nvSpPr>
          <p:cNvPr id="1215" name="Google Shape;1215;p5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16" name="Google Shape;1216;p51"/>
          <p:cNvSpPr txBox="1"/>
          <p:nvPr>
            <p:ph idx="1" type="subTitle"/>
          </p:nvPr>
        </p:nvSpPr>
        <p:spPr>
          <a:xfrm>
            <a:off x="1804750" y="1935218"/>
            <a:ext cx="21021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7" name="Google Shape;1217;p51"/>
          <p:cNvSpPr txBox="1"/>
          <p:nvPr>
            <p:ph idx="2" type="subTitle"/>
          </p:nvPr>
        </p:nvSpPr>
        <p:spPr>
          <a:xfrm>
            <a:off x="5237152" y="1935218"/>
            <a:ext cx="21021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8" name="Google Shape;1218;p51"/>
          <p:cNvSpPr txBox="1"/>
          <p:nvPr>
            <p:ph idx="3" type="subTitle"/>
          </p:nvPr>
        </p:nvSpPr>
        <p:spPr>
          <a:xfrm>
            <a:off x="1804750" y="3561374"/>
            <a:ext cx="21021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9" name="Google Shape;1219;p51"/>
          <p:cNvSpPr txBox="1"/>
          <p:nvPr>
            <p:ph idx="4" type="subTitle"/>
          </p:nvPr>
        </p:nvSpPr>
        <p:spPr>
          <a:xfrm>
            <a:off x="5237152" y="3561374"/>
            <a:ext cx="21021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20" name="Google Shape;1220;p51"/>
          <p:cNvSpPr txBox="1"/>
          <p:nvPr>
            <p:ph idx="5" type="subTitle"/>
          </p:nvPr>
        </p:nvSpPr>
        <p:spPr>
          <a:xfrm>
            <a:off x="1804750" y="1605775"/>
            <a:ext cx="2102100" cy="405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1" name="Google Shape;1221;p51"/>
          <p:cNvSpPr txBox="1"/>
          <p:nvPr>
            <p:ph idx="6" type="subTitle"/>
          </p:nvPr>
        </p:nvSpPr>
        <p:spPr>
          <a:xfrm>
            <a:off x="5237150" y="1605775"/>
            <a:ext cx="2102100" cy="405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2" name="Google Shape;1222;p51"/>
          <p:cNvSpPr txBox="1"/>
          <p:nvPr>
            <p:ph idx="7" type="subTitle"/>
          </p:nvPr>
        </p:nvSpPr>
        <p:spPr>
          <a:xfrm>
            <a:off x="1804750" y="3231981"/>
            <a:ext cx="2102100" cy="405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3" name="Google Shape;1223;p51"/>
          <p:cNvSpPr txBox="1"/>
          <p:nvPr>
            <p:ph idx="8" type="subTitle"/>
          </p:nvPr>
        </p:nvSpPr>
        <p:spPr>
          <a:xfrm>
            <a:off x="5237150" y="3231981"/>
            <a:ext cx="2102100" cy="405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24" name="Google Shape;1224;p51"/>
          <p:cNvGrpSpPr/>
          <p:nvPr/>
        </p:nvGrpSpPr>
        <p:grpSpPr>
          <a:xfrm>
            <a:off x="-2902028" y="1271890"/>
            <a:ext cx="6191221" cy="6191221"/>
            <a:chOff x="-2825828" y="1271890"/>
            <a:chExt cx="6191221" cy="6191221"/>
          </a:xfrm>
        </p:grpSpPr>
        <p:pic>
          <p:nvPicPr>
            <p:cNvPr id="1225" name="Google Shape;1225;p51"/>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226" name="Google Shape;1226;p51"/>
            <p:cNvGrpSpPr/>
            <p:nvPr/>
          </p:nvGrpSpPr>
          <p:grpSpPr>
            <a:xfrm>
              <a:off x="-2825828" y="1271890"/>
              <a:ext cx="6191221" cy="6191221"/>
              <a:chOff x="-2825828" y="1271890"/>
              <a:chExt cx="6191221" cy="6191221"/>
            </a:xfrm>
          </p:grpSpPr>
          <p:sp>
            <p:nvSpPr>
              <p:cNvPr id="1227" name="Google Shape;1227;p51"/>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51"/>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9" name="Google Shape;1229;p51"/>
              <p:cNvGrpSpPr/>
              <p:nvPr/>
            </p:nvGrpSpPr>
            <p:grpSpPr>
              <a:xfrm rot="10800000">
                <a:off x="384881" y="3042905"/>
                <a:ext cx="134100" cy="134100"/>
                <a:chOff x="-1999139" y="3143772"/>
                <a:chExt cx="134100" cy="134100"/>
              </a:xfrm>
            </p:grpSpPr>
            <p:sp>
              <p:nvSpPr>
                <p:cNvPr id="1230" name="Google Shape;1230;p5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2" name="Google Shape;1232;p51"/>
              <p:cNvGrpSpPr/>
              <p:nvPr/>
            </p:nvGrpSpPr>
            <p:grpSpPr>
              <a:xfrm rot="10800000">
                <a:off x="146106" y="3710980"/>
                <a:ext cx="134100" cy="134100"/>
                <a:chOff x="-1999139" y="3143772"/>
                <a:chExt cx="134100" cy="134100"/>
              </a:xfrm>
            </p:grpSpPr>
            <p:sp>
              <p:nvSpPr>
                <p:cNvPr id="1233" name="Google Shape;1233;p5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5" name="Google Shape;1235;p51"/>
              <p:cNvGrpSpPr/>
              <p:nvPr/>
            </p:nvGrpSpPr>
            <p:grpSpPr>
              <a:xfrm>
                <a:off x="-102297" y="3780153"/>
                <a:ext cx="939901" cy="2449421"/>
                <a:chOff x="-102297" y="3780153"/>
                <a:chExt cx="939901" cy="2449421"/>
              </a:xfrm>
            </p:grpSpPr>
            <p:sp>
              <p:nvSpPr>
                <p:cNvPr id="1236" name="Google Shape;1236;p51"/>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51"/>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8" name="Google Shape;1238;p51"/>
                <p:cNvGrpSpPr/>
                <p:nvPr/>
              </p:nvGrpSpPr>
              <p:grpSpPr>
                <a:xfrm rot="10800000">
                  <a:off x="532825" y="5492502"/>
                  <a:ext cx="134004" cy="134004"/>
                  <a:chOff x="8356813" y="1074288"/>
                  <a:chExt cx="351900" cy="351900"/>
                </a:xfrm>
              </p:grpSpPr>
              <p:sp>
                <p:nvSpPr>
                  <p:cNvPr id="1239" name="Google Shape;1239;p5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5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241" name="Google Shape;1241;p51"/>
          <p:cNvGrpSpPr/>
          <p:nvPr/>
        </p:nvGrpSpPr>
        <p:grpSpPr>
          <a:xfrm>
            <a:off x="5650172" y="-1036475"/>
            <a:ext cx="6191221" cy="6865136"/>
            <a:chOff x="5497772" y="-1036475"/>
            <a:chExt cx="6191221" cy="6865136"/>
          </a:xfrm>
        </p:grpSpPr>
        <p:grpSp>
          <p:nvGrpSpPr>
            <p:cNvPr id="1242" name="Google Shape;1242;p51"/>
            <p:cNvGrpSpPr/>
            <p:nvPr/>
          </p:nvGrpSpPr>
          <p:grpSpPr>
            <a:xfrm>
              <a:off x="5497772" y="-362560"/>
              <a:ext cx="6191221" cy="6191221"/>
              <a:chOff x="5584372" y="-362560"/>
              <a:chExt cx="6191221" cy="6191221"/>
            </a:xfrm>
          </p:grpSpPr>
          <p:grpSp>
            <p:nvGrpSpPr>
              <p:cNvPr id="1243" name="Google Shape;1243;p51"/>
              <p:cNvGrpSpPr/>
              <p:nvPr/>
            </p:nvGrpSpPr>
            <p:grpSpPr>
              <a:xfrm>
                <a:off x="5584372" y="-362560"/>
                <a:ext cx="6191221" cy="6191221"/>
                <a:chOff x="5443672" y="-405860"/>
                <a:chExt cx="6191221" cy="6191221"/>
              </a:xfrm>
            </p:grpSpPr>
            <p:sp>
              <p:nvSpPr>
                <p:cNvPr id="1244" name="Google Shape;1244;p51"/>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51"/>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51"/>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51"/>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8" name="Google Shape;1248;p51"/>
              <p:cNvGrpSpPr/>
              <p:nvPr/>
            </p:nvGrpSpPr>
            <p:grpSpPr>
              <a:xfrm>
                <a:off x="8430786" y="3923547"/>
                <a:ext cx="134100" cy="134100"/>
                <a:chOff x="-1999139" y="3143772"/>
                <a:chExt cx="134100" cy="134100"/>
              </a:xfrm>
            </p:grpSpPr>
            <p:sp>
              <p:nvSpPr>
                <p:cNvPr id="1249" name="Google Shape;1249;p5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1" name="Google Shape;1251;p51"/>
              <p:cNvGrpSpPr/>
              <p:nvPr/>
            </p:nvGrpSpPr>
            <p:grpSpPr>
              <a:xfrm>
                <a:off x="8669561" y="3255472"/>
                <a:ext cx="134100" cy="134100"/>
                <a:chOff x="-1999139" y="3143772"/>
                <a:chExt cx="134100" cy="134100"/>
              </a:xfrm>
            </p:grpSpPr>
            <p:sp>
              <p:nvSpPr>
                <p:cNvPr id="1252" name="Google Shape;1252;p5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4" name="Google Shape;1254;p51"/>
              <p:cNvGrpSpPr/>
              <p:nvPr/>
            </p:nvGrpSpPr>
            <p:grpSpPr>
              <a:xfrm>
                <a:off x="8612986" y="311022"/>
                <a:ext cx="134004" cy="134004"/>
                <a:chOff x="8356813" y="1074288"/>
                <a:chExt cx="351900" cy="351900"/>
              </a:xfrm>
            </p:grpSpPr>
            <p:sp>
              <p:nvSpPr>
                <p:cNvPr id="1255" name="Google Shape;1255;p5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5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257" name="Google Shape;1257;p51"/>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58" name="Google Shape;1258;p51"/>
          <p:cNvGrpSpPr/>
          <p:nvPr/>
        </p:nvGrpSpPr>
        <p:grpSpPr>
          <a:xfrm>
            <a:off x="3983988" y="4933175"/>
            <a:ext cx="667915" cy="439200"/>
            <a:chOff x="3983988" y="4933175"/>
            <a:chExt cx="667915" cy="439200"/>
          </a:xfrm>
        </p:grpSpPr>
        <p:grpSp>
          <p:nvGrpSpPr>
            <p:cNvPr id="1259" name="Google Shape;1259;p51"/>
            <p:cNvGrpSpPr/>
            <p:nvPr/>
          </p:nvGrpSpPr>
          <p:grpSpPr>
            <a:xfrm rot="5400000">
              <a:off x="3983938" y="4933225"/>
              <a:ext cx="439200" cy="439100"/>
              <a:chOff x="1101075" y="2142375"/>
              <a:chExt cx="439200" cy="439100"/>
            </a:xfrm>
          </p:grpSpPr>
          <p:sp>
            <p:nvSpPr>
              <p:cNvPr id="1260" name="Google Shape;1260;p5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5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2" name="Google Shape;1262;p51"/>
            <p:cNvGrpSpPr/>
            <p:nvPr/>
          </p:nvGrpSpPr>
          <p:grpSpPr>
            <a:xfrm rot="5400000">
              <a:off x="4423062" y="5038369"/>
              <a:ext cx="228867" cy="228815"/>
              <a:chOff x="1101075" y="2142375"/>
              <a:chExt cx="439200" cy="439100"/>
            </a:xfrm>
          </p:grpSpPr>
          <p:sp>
            <p:nvSpPr>
              <p:cNvPr id="1263" name="Google Shape;1263;p5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5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65" name="Shape 1265"/>
        <p:cNvGrpSpPr/>
        <p:nvPr/>
      </p:nvGrpSpPr>
      <p:grpSpPr>
        <a:xfrm>
          <a:off x="0" y="0"/>
          <a:ext cx="0" cy="0"/>
          <a:chOff x="0" y="0"/>
          <a:chExt cx="0" cy="0"/>
        </a:xfrm>
      </p:grpSpPr>
      <p:sp>
        <p:nvSpPr>
          <p:cNvPr id="1266" name="Google Shape;1266;p52"/>
          <p:cNvSpPr txBox="1"/>
          <p:nvPr>
            <p:ph type="title"/>
          </p:nvPr>
        </p:nvSpPr>
        <p:spPr>
          <a:xfrm>
            <a:off x="2358450" y="664988"/>
            <a:ext cx="4696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267" name="Google Shape;1267;p52"/>
          <p:cNvSpPr txBox="1"/>
          <p:nvPr>
            <p:ph idx="1" type="subTitle"/>
          </p:nvPr>
        </p:nvSpPr>
        <p:spPr>
          <a:xfrm>
            <a:off x="2358450" y="1282313"/>
            <a:ext cx="4696800" cy="59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8" name="Google Shape;1268;p52"/>
          <p:cNvSpPr txBox="1"/>
          <p:nvPr>
            <p:ph idx="2" type="title"/>
          </p:nvPr>
        </p:nvSpPr>
        <p:spPr>
          <a:xfrm>
            <a:off x="2358450" y="2027244"/>
            <a:ext cx="4696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269" name="Google Shape;1269;p52"/>
          <p:cNvSpPr txBox="1"/>
          <p:nvPr>
            <p:ph idx="3" type="subTitle"/>
          </p:nvPr>
        </p:nvSpPr>
        <p:spPr>
          <a:xfrm>
            <a:off x="2358450" y="2645558"/>
            <a:ext cx="4696800" cy="59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0" name="Google Shape;1270;p52"/>
          <p:cNvSpPr txBox="1"/>
          <p:nvPr>
            <p:ph idx="4" type="title"/>
          </p:nvPr>
        </p:nvSpPr>
        <p:spPr>
          <a:xfrm>
            <a:off x="2358450" y="3390475"/>
            <a:ext cx="4696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271" name="Google Shape;1271;p52"/>
          <p:cNvSpPr txBox="1"/>
          <p:nvPr>
            <p:ph idx="5" type="subTitle"/>
          </p:nvPr>
        </p:nvSpPr>
        <p:spPr>
          <a:xfrm>
            <a:off x="2358450" y="4009779"/>
            <a:ext cx="4696800" cy="59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2" name="Google Shape;1272;p52"/>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3" name="Google Shape;1273;p52"/>
          <p:cNvGrpSpPr/>
          <p:nvPr/>
        </p:nvGrpSpPr>
        <p:grpSpPr>
          <a:xfrm rot="5400000">
            <a:off x="8359950" y="-226050"/>
            <a:ext cx="439200" cy="439100"/>
            <a:chOff x="1101075" y="2142375"/>
            <a:chExt cx="439200" cy="439100"/>
          </a:xfrm>
        </p:grpSpPr>
        <p:sp>
          <p:nvSpPr>
            <p:cNvPr id="1274" name="Google Shape;1274;p5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5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6" name="Google Shape;1276;p52"/>
          <p:cNvGrpSpPr/>
          <p:nvPr/>
        </p:nvGrpSpPr>
        <p:grpSpPr>
          <a:xfrm>
            <a:off x="-903250" y="4838101"/>
            <a:ext cx="4558967" cy="134100"/>
            <a:chOff x="796100" y="3019701"/>
            <a:chExt cx="4558967" cy="134100"/>
          </a:xfrm>
        </p:grpSpPr>
        <p:sp>
          <p:nvSpPr>
            <p:cNvPr id="1277" name="Google Shape;1277;p52"/>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8" name="Google Shape;1278;p52"/>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279" name="Google Shape;1279;p52"/>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280" name="Shape 1280"/>
        <p:cNvGrpSpPr/>
        <p:nvPr/>
      </p:nvGrpSpPr>
      <p:grpSpPr>
        <a:xfrm>
          <a:off x="0" y="0"/>
          <a:ext cx="0" cy="0"/>
          <a:chOff x="0" y="0"/>
          <a:chExt cx="0" cy="0"/>
        </a:xfrm>
      </p:grpSpPr>
      <p:sp>
        <p:nvSpPr>
          <p:cNvPr id="1281" name="Google Shape;1281;p53"/>
          <p:cNvSpPr txBox="1"/>
          <p:nvPr>
            <p:ph type="title"/>
          </p:nvPr>
        </p:nvSpPr>
        <p:spPr>
          <a:xfrm>
            <a:off x="1157288" y="685275"/>
            <a:ext cx="44481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7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82" name="Google Shape;1282;p53"/>
          <p:cNvSpPr txBox="1"/>
          <p:nvPr>
            <p:ph idx="1" type="subTitle"/>
          </p:nvPr>
        </p:nvSpPr>
        <p:spPr>
          <a:xfrm>
            <a:off x="1157250" y="2203275"/>
            <a:ext cx="4448100" cy="10071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83" name="Google Shape;1283;p53"/>
          <p:cNvSpPr txBox="1"/>
          <p:nvPr>
            <p:ph idx="2" type="subTitle"/>
          </p:nvPr>
        </p:nvSpPr>
        <p:spPr>
          <a:xfrm>
            <a:off x="1157250" y="1800075"/>
            <a:ext cx="4448100" cy="385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500"/>
              <a:buFont typeface="IBM Plex Mono"/>
              <a:buNone/>
              <a:defRPr b="1" sz="2000">
                <a:latin typeface="IBM Plex Mono"/>
                <a:ea typeface="IBM Plex Mono"/>
                <a:cs typeface="IBM Plex Mono"/>
                <a:sym typeface="IBM Plex Mono"/>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84" name="Google Shape;1284;p53"/>
          <p:cNvSpPr txBox="1"/>
          <p:nvPr/>
        </p:nvSpPr>
        <p:spPr>
          <a:xfrm>
            <a:off x="1157300" y="3286450"/>
            <a:ext cx="5320200" cy="60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1200"/>
              <a:buFont typeface="Arial"/>
              <a:buNone/>
            </a:pPr>
            <a:r>
              <a:rPr b="1" i="0" lang="en" sz="1200" u="none" cap="none" strike="noStrike">
                <a:solidFill>
                  <a:schemeClr val="dk1"/>
                </a:solidFill>
                <a:latin typeface="Poppins"/>
                <a:ea typeface="Poppins"/>
                <a:cs typeface="Poppins"/>
                <a:sym typeface="Poppins"/>
              </a:rPr>
              <a:t>CREDITS: </a:t>
            </a:r>
            <a:r>
              <a:rPr b="0" i="0" lang="en" sz="1200" u="none" cap="none" strike="noStrike">
                <a:solidFill>
                  <a:schemeClr val="dk1"/>
                </a:solidFill>
                <a:latin typeface="Poppins"/>
                <a:ea typeface="Poppins"/>
                <a:cs typeface="Poppins"/>
                <a:sym typeface="Poppins"/>
              </a:rPr>
              <a:t>This presentation template was created by </a:t>
            </a:r>
            <a:r>
              <a:rPr b="1" i="0" lang="en" sz="1200" u="sng" cap="none" strike="noStrike">
                <a:solidFill>
                  <a:schemeClr val="dk1"/>
                </a:solidFill>
                <a:latin typeface="Poppins"/>
                <a:ea typeface="Poppins"/>
                <a:cs typeface="Poppins"/>
                <a:sym typeface="Poppins"/>
                <a:hlinkClick r:id="rId2">
                  <a:extLst>
                    <a:ext uri="{A12FA001-AC4F-418D-AE19-62706E023703}">
                      <ahyp:hlinkClr val="tx"/>
                    </a:ext>
                  </a:extLst>
                </a:hlinkClick>
              </a:rPr>
              <a:t>Slidesgo</a:t>
            </a:r>
            <a:r>
              <a:rPr b="0" i="0" lang="en" sz="1200" u="none" cap="none" strike="noStrike">
                <a:solidFill>
                  <a:schemeClr val="dk1"/>
                </a:solidFill>
                <a:latin typeface="Poppins"/>
                <a:ea typeface="Poppins"/>
                <a:cs typeface="Poppins"/>
                <a:sym typeface="Poppins"/>
              </a:rPr>
              <a:t>, and includes icons by </a:t>
            </a:r>
            <a:r>
              <a:rPr b="1" i="0" lang="en" sz="1200" u="sng" cap="none" strike="noStrike">
                <a:solidFill>
                  <a:schemeClr val="dk1"/>
                </a:solidFill>
                <a:latin typeface="Poppins"/>
                <a:ea typeface="Poppins"/>
                <a:cs typeface="Poppins"/>
                <a:sym typeface="Poppins"/>
                <a:hlinkClick r:id="rId3">
                  <a:extLst>
                    <a:ext uri="{A12FA001-AC4F-418D-AE19-62706E023703}">
                      <ahyp:hlinkClr val="tx"/>
                    </a:ext>
                  </a:extLst>
                </a:hlinkClick>
              </a:rPr>
              <a:t>Flaticon</a:t>
            </a:r>
            <a:r>
              <a:rPr b="0" i="0" lang="en" sz="1200" u="none" cap="none" strike="noStrike">
                <a:solidFill>
                  <a:schemeClr val="dk1"/>
                </a:solidFill>
                <a:latin typeface="Poppins"/>
                <a:ea typeface="Poppins"/>
                <a:cs typeface="Poppins"/>
                <a:sym typeface="Poppins"/>
              </a:rPr>
              <a:t>, and infographics &amp; images by</a:t>
            </a:r>
            <a:r>
              <a:rPr b="1" i="0" lang="en" sz="1200" u="none" cap="none" strike="noStrike">
                <a:solidFill>
                  <a:schemeClr val="dk1"/>
                </a:solidFill>
                <a:latin typeface="Poppins"/>
                <a:ea typeface="Poppins"/>
                <a:cs typeface="Poppins"/>
                <a:sym typeface="Poppins"/>
              </a:rPr>
              <a:t> </a:t>
            </a:r>
            <a:r>
              <a:rPr b="1" i="0" lang="en" sz="1200" u="sng" cap="none" strike="noStrike">
                <a:solidFill>
                  <a:schemeClr val="dk1"/>
                </a:solidFill>
                <a:latin typeface="Poppins"/>
                <a:ea typeface="Poppins"/>
                <a:cs typeface="Poppins"/>
                <a:sym typeface="Poppins"/>
                <a:hlinkClick r:id="rId4">
                  <a:extLst>
                    <a:ext uri="{A12FA001-AC4F-418D-AE19-62706E023703}">
                      <ahyp:hlinkClr val="tx"/>
                    </a:ext>
                  </a:extLst>
                </a:hlinkClick>
              </a:rPr>
              <a:t>Freepik</a:t>
            </a:r>
            <a:r>
              <a:rPr b="1" i="0" lang="en" sz="1200" u="sng" cap="none" strike="noStrike">
                <a:solidFill>
                  <a:schemeClr val="dk1"/>
                </a:solidFill>
                <a:latin typeface="Poppins"/>
                <a:ea typeface="Poppins"/>
                <a:cs typeface="Poppins"/>
                <a:sym typeface="Poppins"/>
              </a:rPr>
              <a:t> </a:t>
            </a:r>
            <a:endParaRPr b="1" i="0" sz="1200" u="sng" cap="none" strike="noStrike">
              <a:solidFill>
                <a:schemeClr val="dk1"/>
              </a:solidFill>
              <a:latin typeface="Poppins"/>
              <a:ea typeface="Poppins"/>
              <a:cs typeface="Poppins"/>
              <a:sym typeface="Poppins"/>
            </a:endParaRPr>
          </a:p>
        </p:txBody>
      </p:sp>
      <p:grpSp>
        <p:nvGrpSpPr>
          <p:cNvPr id="1285" name="Google Shape;1285;p53"/>
          <p:cNvGrpSpPr/>
          <p:nvPr/>
        </p:nvGrpSpPr>
        <p:grpSpPr>
          <a:xfrm>
            <a:off x="-291585" y="-494817"/>
            <a:ext cx="1448823" cy="2238803"/>
            <a:chOff x="-308635" y="-494817"/>
            <a:chExt cx="1448823" cy="2238803"/>
          </a:xfrm>
        </p:grpSpPr>
        <p:grpSp>
          <p:nvGrpSpPr>
            <p:cNvPr id="1286" name="Google Shape;1286;p53"/>
            <p:cNvGrpSpPr/>
            <p:nvPr/>
          </p:nvGrpSpPr>
          <p:grpSpPr>
            <a:xfrm>
              <a:off x="-275757" y="-242066"/>
              <a:ext cx="981772" cy="1986052"/>
              <a:chOff x="-293545" y="3454371"/>
              <a:chExt cx="981772" cy="1986052"/>
            </a:xfrm>
          </p:grpSpPr>
          <p:sp>
            <p:nvSpPr>
              <p:cNvPr id="1287" name="Google Shape;1287;p53"/>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53"/>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9" name="Google Shape;1289;p53"/>
            <p:cNvGrpSpPr/>
            <p:nvPr/>
          </p:nvGrpSpPr>
          <p:grpSpPr>
            <a:xfrm>
              <a:off x="364499" y="794648"/>
              <a:ext cx="699940" cy="478601"/>
              <a:chOff x="39723" y="4349021"/>
              <a:chExt cx="1061964" cy="726143"/>
            </a:xfrm>
          </p:grpSpPr>
          <p:grpSp>
            <p:nvGrpSpPr>
              <p:cNvPr id="1290" name="Google Shape;1290;p53"/>
              <p:cNvGrpSpPr/>
              <p:nvPr/>
            </p:nvGrpSpPr>
            <p:grpSpPr>
              <a:xfrm rot="2700000">
                <a:off x="140502" y="4460924"/>
                <a:ext cx="524584" cy="502337"/>
                <a:chOff x="1189791" y="-1767331"/>
                <a:chExt cx="904284" cy="865933"/>
              </a:xfrm>
            </p:grpSpPr>
            <p:sp>
              <p:nvSpPr>
                <p:cNvPr id="1291" name="Google Shape;1291;p5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2" name="Google Shape;1292;p53"/>
                <p:cNvGrpSpPr/>
                <p:nvPr/>
              </p:nvGrpSpPr>
              <p:grpSpPr>
                <a:xfrm>
                  <a:off x="1232795" y="-1740829"/>
                  <a:ext cx="717622" cy="717393"/>
                  <a:chOff x="1483457" y="3953671"/>
                  <a:chExt cx="717622" cy="717393"/>
                </a:xfrm>
              </p:grpSpPr>
              <p:sp>
                <p:nvSpPr>
                  <p:cNvPr id="1293" name="Google Shape;1293;p5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5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5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5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5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98" name="Google Shape;1298;p5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9" name="Google Shape;1299;p53"/>
            <p:cNvGrpSpPr/>
            <p:nvPr/>
          </p:nvGrpSpPr>
          <p:grpSpPr>
            <a:xfrm rot="-5400000">
              <a:off x="-460622" y="-342829"/>
              <a:ext cx="1351491" cy="1047516"/>
              <a:chOff x="-2460210" y="2758494"/>
              <a:chExt cx="1351491" cy="1047516"/>
            </a:xfrm>
          </p:grpSpPr>
          <p:sp>
            <p:nvSpPr>
              <p:cNvPr id="1300" name="Google Shape;1300;p53"/>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53"/>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53"/>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53"/>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4" name="Google Shape;1304;p53"/>
            <p:cNvGrpSpPr/>
            <p:nvPr/>
          </p:nvGrpSpPr>
          <p:grpSpPr>
            <a:xfrm>
              <a:off x="440249" y="455173"/>
              <a:ext cx="699940" cy="478601"/>
              <a:chOff x="39723" y="4349021"/>
              <a:chExt cx="1061964" cy="726143"/>
            </a:xfrm>
          </p:grpSpPr>
          <p:grpSp>
            <p:nvGrpSpPr>
              <p:cNvPr id="1305" name="Google Shape;1305;p53"/>
              <p:cNvGrpSpPr/>
              <p:nvPr/>
            </p:nvGrpSpPr>
            <p:grpSpPr>
              <a:xfrm rot="2700000">
                <a:off x="140502" y="4460924"/>
                <a:ext cx="524584" cy="502337"/>
                <a:chOff x="1189791" y="-1767331"/>
                <a:chExt cx="904284" cy="865933"/>
              </a:xfrm>
            </p:grpSpPr>
            <p:sp>
              <p:nvSpPr>
                <p:cNvPr id="1306" name="Google Shape;1306;p5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7" name="Google Shape;1307;p53"/>
                <p:cNvGrpSpPr/>
                <p:nvPr/>
              </p:nvGrpSpPr>
              <p:grpSpPr>
                <a:xfrm>
                  <a:off x="1232795" y="-1740829"/>
                  <a:ext cx="717622" cy="717393"/>
                  <a:chOff x="1483457" y="3953671"/>
                  <a:chExt cx="717622" cy="717393"/>
                </a:xfrm>
              </p:grpSpPr>
              <p:sp>
                <p:nvSpPr>
                  <p:cNvPr id="1308" name="Google Shape;1308;p5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5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5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5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5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13" name="Google Shape;1313;p5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4" name="Google Shape;1314;p53"/>
            <p:cNvGrpSpPr/>
            <p:nvPr/>
          </p:nvGrpSpPr>
          <p:grpSpPr>
            <a:xfrm>
              <a:off x="-63826" y="511661"/>
              <a:ext cx="699940" cy="478601"/>
              <a:chOff x="39723" y="4349021"/>
              <a:chExt cx="1061964" cy="726143"/>
            </a:xfrm>
          </p:grpSpPr>
          <p:grpSp>
            <p:nvGrpSpPr>
              <p:cNvPr id="1315" name="Google Shape;1315;p53"/>
              <p:cNvGrpSpPr/>
              <p:nvPr/>
            </p:nvGrpSpPr>
            <p:grpSpPr>
              <a:xfrm rot="2700000">
                <a:off x="140502" y="4460924"/>
                <a:ext cx="524584" cy="502337"/>
                <a:chOff x="1189791" y="-1767331"/>
                <a:chExt cx="904284" cy="865933"/>
              </a:xfrm>
            </p:grpSpPr>
            <p:sp>
              <p:nvSpPr>
                <p:cNvPr id="1316" name="Google Shape;1316;p5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7" name="Google Shape;1317;p53"/>
                <p:cNvGrpSpPr/>
                <p:nvPr/>
              </p:nvGrpSpPr>
              <p:grpSpPr>
                <a:xfrm>
                  <a:off x="1232795" y="-1740829"/>
                  <a:ext cx="717622" cy="717393"/>
                  <a:chOff x="1483457" y="3953671"/>
                  <a:chExt cx="717622" cy="717393"/>
                </a:xfrm>
              </p:grpSpPr>
              <p:sp>
                <p:nvSpPr>
                  <p:cNvPr id="1318" name="Google Shape;1318;p5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5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5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5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5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23" name="Google Shape;1323;p5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24" name="Google Shape;1324;p53"/>
          <p:cNvGrpSpPr/>
          <p:nvPr/>
        </p:nvGrpSpPr>
        <p:grpSpPr>
          <a:xfrm>
            <a:off x="2659712" y="4275400"/>
            <a:ext cx="4952059" cy="2992224"/>
            <a:chOff x="2659712" y="4275400"/>
            <a:chExt cx="4952059" cy="2992224"/>
          </a:xfrm>
        </p:grpSpPr>
        <p:pic>
          <p:nvPicPr>
            <p:cNvPr id="1325" name="Google Shape;1325;p53"/>
            <p:cNvPicPr preferRelativeResize="0"/>
            <p:nvPr/>
          </p:nvPicPr>
          <p:blipFill rotWithShape="1">
            <a:blip r:embed="rId5">
              <a:alphaModFix/>
            </a:blip>
            <a:srcRect b="26177" l="16960" r="7121" t="24718"/>
            <a:stretch/>
          </p:blipFill>
          <p:spPr>
            <a:xfrm rot="10800000">
              <a:off x="2659712" y="4275400"/>
              <a:ext cx="3549051" cy="2992224"/>
            </a:xfrm>
            <a:prstGeom prst="rect">
              <a:avLst/>
            </a:prstGeom>
            <a:noFill/>
            <a:ln>
              <a:noFill/>
            </a:ln>
          </p:spPr>
        </p:pic>
        <p:grpSp>
          <p:nvGrpSpPr>
            <p:cNvPr id="1326" name="Google Shape;1326;p53"/>
            <p:cNvGrpSpPr/>
            <p:nvPr/>
          </p:nvGrpSpPr>
          <p:grpSpPr>
            <a:xfrm rot="-5400000">
              <a:off x="3258038" y="4413859"/>
              <a:ext cx="906953" cy="1517787"/>
              <a:chOff x="79748" y="2808602"/>
              <a:chExt cx="906953" cy="1517787"/>
            </a:xfrm>
          </p:grpSpPr>
          <p:sp>
            <p:nvSpPr>
              <p:cNvPr id="1327" name="Google Shape;1327;p53"/>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53"/>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53"/>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53"/>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p53"/>
            <p:cNvGrpSpPr/>
            <p:nvPr/>
          </p:nvGrpSpPr>
          <p:grpSpPr>
            <a:xfrm rot="5400000">
              <a:off x="5484569" y="3756062"/>
              <a:ext cx="1421047" cy="2833357"/>
              <a:chOff x="334358" y="2186737"/>
              <a:chExt cx="1421047" cy="2833357"/>
            </a:xfrm>
          </p:grpSpPr>
          <p:sp>
            <p:nvSpPr>
              <p:cNvPr id="1332" name="Google Shape;1332;p53"/>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3" name="Google Shape;1333;p53"/>
              <p:cNvGrpSpPr/>
              <p:nvPr/>
            </p:nvGrpSpPr>
            <p:grpSpPr>
              <a:xfrm rot="5400000">
                <a:off x="1046250" y="3181856"/>
                <a:ext cx="161977" cy="161940"/>
                <a:chOff x="1101075" y="2142375"/>
                <a:chExt cx="439200" cy="439100"/>
              </a:xfrm>
            </p:grpSpPr>
            <p:sp>
              <p:nvSpPr>
                <p:cNvPr id="1334" name="Google Shape;1334;p5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5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6" name="Google Shape;1336;p53"/>
              <p:cNvGrpSpPr/>
              <p:nvPr/>
            </p:nvGrpSpPr>
            <p:grpSpPr>
              <a:xfrm rot="-5400000">
                <a:off x="628029" y="4564272"/>
                <a:ext cx="161977" cy="161940"/>
                <a:chOff x="1101075" y="2142375"/>
                <a:chExt cx="439200" cy="439100"/>
              </a:xfrm>
            </p:grpSpPr>
            <p:sp>
              <p:nvSpPr>
                <p:cNvPr id="1337" name="Google Shape;1337;p5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5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39" name="Shape 1339"/>
        <p:cNvGrpSpPr/>
        <p:nvPr/>
      </p:nvGrpSpPr>
      <p:grpSpPr>
        <a:xfrm>
          <a:off x="0" y="0"/>
          <a:ext cx="0" cy="0"/>
          <a:chOff x="0" y="0"/>
          <a:chExt cx="0" cy="0"/>
        </a:xfrm>
      </p:grpSpPr>
      <p:grpSp>
        <p:nvGrpSpPr>
          <p:cNvPr id="1340" name="Google Shape;1340;p54"/>
          <p:cNvGrpSpPr/>
          <p:nvPr/>
        </p:nvGrpSpPr>
        <p:grpSpPr>
          <a:xfrm>
            <a:off x="-623241" y="3925887"/>
            <a:ext cx="2833357" cy="1517787"/>
            <a:chOff x="-623241" y="3849687"/>
            <a:chExt cx="2833357" cy="1517787"/>
          </a:xfrm>
        </p:grpSpPr>
        <p:grpSp>
          <p:nvGrpSpPr>
            <p:cNvPr id="1341" name="Google Shape;1341;p54"/>
            <p:cNvGrpSpPr/>
            <p:nvPr/>
          </p:nvGrpSpPr>
          <p:grpSpPr>
            <a:xfrm rot="5400000">
              <a:off x="-879113" y="4155104"/>
              <a:ext cx="1517787" cy="906953"/>
              <a:chOff x="-55500" y="4835979"/>
              <a:chExt cx="1517787" cy="906953"/>
            </a:xfrm>
          </p:grpSpPr>
          <p:sp>
            <p:nvSpPr>
              <p:cNvPr id="1342" name="Google Shape;1342;p54"/>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54"/>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54"/>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54"/>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6" name="Google Shape;1346;p54"/>
            <p:cNvGrpSpPr/>
            <p:nvPr/>
          </p:nvGrpSpPr>
          <p:grpSpPr>
            <a:xfrm>
              <a:off x="-623241" y="3946425"/>
              <a:ext cx="2833357" cy="1421047"/>
              <a:chOff x="-677366" y="4067275"/>
              <a:chExt cx="2833357" cy="1421047"/>
            </a:xfrm>
          </p:grpSpPr>
          <p:sp>
            <p:nvSpPr>
              <p:cNvPr id="1347" name="Google Shape;1347;p54"/>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8" name="Google Shape;1348;p54"/>
              <p:cNvGrpSpPr/>
              <p:nvPr/>
            </p:nvGrpSpPr>
            <p:grpSpPr>
              <a:xfrm>
                <a:off x="317735" y="4614472"/>
                <a:ext cx="161977" cy="161940"/>
                <a:chOff x="1101075" y="2142375"/>
                <a:chExt cx="439200" cy="439100"/>
              </a:xfrm>
            </p:grpSpPr>
            <p:sp>
              <p:nvSpPr>
                <p:cNvPr id="1349" name="Google Shape;1349;p5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5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1" name="Google Shape;1351;p54"/>
              <p:cNvGrpSpPr/>
              <p:nvPr/>
            </p:nvGrpSpPr>
            <p:grpSpPr>
              <a:xfrm rot="10800000">
                <a:off x="1700151" y="5032693"/>
                <a:ext cx="161977" cy="161940"/>
                <a:chOff x="1101075" y="2142375"/>
                <a:chExt cx="439200" cy="439100"/>
              </a:xfrm>
            </p:grpSpPr>
            <p:sp>
              <p:nvSpPr>
                <p:cNvPr id="1352" name="Google Shape;1352;p5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5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54" name="Google Shape;1354;p54"/>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5" name="Google Shape;1355;p54"/>
          <p:cNvGrpSpPr/>
          <p:nvPr/>
        </p:nvGrpSpPr>
        <p:grpSpPr>
          <a:xfrm>
            <a:off x="6323926" y="-1678249"/>
            <a:ext cx="4189198" cy="3065874"/>
            <a:chOff x="6171526" y="-1678249"/>
            <a:chExt cx="4189198" cy="3065874"/>
          </a:xfrm>
        </p:grpSpPr>
        <p:sp>
          <p:nvSpPr>
            <p:cNvPr id="1356" name="Google Shape;1356;p54"/>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7" name="Google Shape;1357;p54"/>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358" name="Google Shape;1358;p54"/>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9" name="Google Shape;1359;p54"/>
            <p:cNvGrpSpPr/>
            <p:nvPr/>
          </p:nvGrpSpPr>
          <p:grpSpPr>
            <a:xfrm rot="-2700000">
              <a:off x="8302147" y="61289"/>
              <a:ext cx="582044" cy="582419"/>
              <a:chOff x="959750" y="3039275"/>
              <a:chExt cx="582050" cy="582425"/>
            </a:xfrm>
          </p:grpSpPr>
          <p:sp>
            <p:nvSpPr>
              <p:cNvPr id="1360" name="Google Shape;1360;p5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5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5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5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5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5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5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7" name="Google Shape;1367;p54"/>
            <p:cNvGrpSpPr/>
            <p:nvPr/>
          </p:nvGrpSpPr>
          <p:grpSpPr>
            <a:xfrm rot="-2700000">
              <a:off x="8551447" y="61289"/>
              <a:ext cx="582044" cy="582419"/>
              <a:chOff x="959750" y="3039275"/>
              <a:chExt cx="582050" cy="582425"/>
            </a:xfrm>
          </p:grpSpPr>
          <p:sp>
            <p:nvSpPr>
              <p:cNvPr id="1368" name="Google Shape;1368;p5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5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5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5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5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5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5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75" name="Google Shape;1375;p54"/>
          <p:cNvGrpSpPr/>
          <p:nvPr/>
        </p:nvGrpSpPr>
        <p:grpSpPr>
          <a:xfrm rot="2700000">
            <a:off x="8945322" y="2352177"/>
            <a:ext cx="439196" cy="439096"/>
            <a:chOff x="1101075" y="2142375"/>
            <a:chExt cx="439200" cy="439100"/>
          </a:xfrm>
        </p:grpSpPr>
        <p:sp>
          <p:nvSpPr>
            <p:cNvPr id="1376" name="Google Shape;1376;p5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5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8"/>
          <p:cNvSpPr txBox="1"/>
          <p:nvPr>
            <p:ph type="title"/>
          </p:nvPr>
        </p:nvSpPr>
        <p:spPr>
          <a:xfrm>
            <a:off x="720000" y="2079325"/>
            <a:ext cx="55980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6" name="Google Shape;136;p28"/>
          <p:cNvSpPr txBox="1"/>
          <p:nvPr>
            <p:ph idx="2" type="title"/>
          </p:nvPr>
        </p:nvSpPr>
        <p:spPr>
          <a:xfrm>
            <a:off x="720000" y="1025725"/>
            <a:ext cx="1702500" cy="9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200">
                <a:latin typeface="Poppins"/>
                <a:ea typeface="Poppins"/>
                <a:cs typeface="Poppins"/>
                <a:sym typeface="Poppins"/>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37" name="Google Shape;137;p28"/>
          <p:cNvSpPr txBox="1"/>
          <p:nvPr>
            <p:ph idx="1" type="subTitle"/>
          </p:nvPr>
        </p:nvSpPr>
        <p:spPr>
          <a:xfrm>
            <a:off x="720000" y="3252375"/>
            <a:ext cx="5598000" cy="4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38" name="Google Shape;138;p28"/>
          <p:cNvGrpSpPr/>
          <p:nvPr/>
        </p:nvGrpSpPr>
        <p:grpSpPr>
          <a:xfrm>
            <a:off x="-539205" y="-1717975"/>
            <a:ext cx="4397193" cy="4171657"/>
            <a:chOff x="-494405" y="-1584825"/>
            <a:chExt cx="4397193" cy="4171657"/>
          </a:xfrm>
        </p:grpSpPr>
        <p:grpSp>
          <p:nvGrpSpPr>
            <p:cNvPr id="139" name="Google Shape;139;p28"/>
            <p:cNvGrpSpPr/>
            <p:nvPr/>
          </p:nvGrpSpPr>
          <p:grpSpPr>
            <a:xfrm>
              <a:off x="-494405" y="-252396"/>
              <a:ext cx="1741563" cy="1288563"/>
              <a:chOff x="-494405" y="-252396"/>
              <a:chExt cx="1741563" cy="1288563"/>
            </a:xfrm>
          </p:grpSpPr>
          <p:sp>
            <p:nvSpPr>
              <p:cNvPr id="140" name="Google Shape;140;p28"/>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8"/>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28"/>
            <p:cNvGrpSpPr/>
            <p:nvPr/>
          </p:nvGrpSpPr>
          <p:grpSpPr>
            <a:xfrm>
              <a:off x="245875" y="-51824"/>
              <a:ext cx="208200" cy="1824700"/>
              <a:chOff x="1040050" y="3812126"/>
              <a:chExt cx="208200" cy="1824700"/>
            </a:xfrm>
          </p:grpSpPr>
          <p:sp>
            <p:nvSpPr>
              <p:cNvPr id="143" name="Google Shape;143;p28"/>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5882"/>
                    </a:srgbClr>
                  </a:gs>
                  <a:gs pos="100000">
                    <a:srgbClr val="FFFFFF">
                      <a:alpha val="45882"/>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8"/>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28"/>
            <p:cNvGrpSpPr/>
            <p:nvPr/>
          </p:nvGrpSpPr>
          <p:grpSpPr>
            <a:xfrm>
              <a:off x="441574" y="-36652"/>
              <a:ext cx="699940" cy="478601"/>
              <a:chOff x="39723" y="4349021"/>
              <a:chExt cx="1061964" cy="726143"/>
            </a:xfrm>
          </p:grpSpPr>
          <p:grpSp>
            <p:nvGrpSpPr>
              <p:cNvPr id="146" name="Google Shape;146;p28"/>
              <p:cNvGrpSpPr/>
              <p:nvPr/>
            </p:nvGrpSpPr>
            <p:grpSpPr>
              <a:xfrm rot="2700000">
                <a:off x="140502" y="4460924"/>
                <a:ext cx="524584" cy="502337"/>
                <a:chOff x="1189791" y="-1767331"/>
                <a:chExt cx="904284" cy="865933"/>
              </a:xfrm>
            </p:grpSpPr>
            <p:sp>
              <p:nvSpPr>
                <p:cNvPr id="147" name="Google Shape;147;p28"/>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 name="Google Shape;148;p28"/>
                <p:cNvGrpSpPr/>
                <p:nvPr/>
              </p:nvGrpSpPr>
              <p:grpSpPr>
                <a:xfrm>
                  <a:off x="1232795" y="-1740829"/>
                  <a:ext cx="717622" cy="717393"/>
                  <a:chOff x="1483457" y="3953671"/>
                  <a:chExt cx="717622" cy="717393"/>
                </a:xfrm>
              </p:grpSpPr>
              <p:sp>
                <p:nvSpPr>
                  <p:cNvPr id="149" name="Google Shape;149;p2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4" name="Google Shape;154;p28"/>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 name="Google Shape;155;p28"/>
            <p:cNvGrpSpPr/>
            <p:nvPr/>
          </p:nvGrpSpPr>
          <p:grpSpPr>
            <a:xfrm>
              <a:off x="955673" y="11"/>
              <a:ext cx="592576" cy="405260"/>
              <a:chOff x="39723" y="4349021"/>
              <a:chExt cx="1061964" cy="726143"/>
            </a:xfrm>
          </p:grpSpPr>
          <p:grpSp>
            <p:nvGrpSpPr>
              <p:cNvPr id="156" name="Google Shape;156;p28"/>
              <p:cNvGrpSpPr/>
              <p:nvPr/>
            </p:nvGrpSpPr>
            <p:grpSpPr>
              <a:xfrm rot="2700000">
                <a:off x="140502" y="4460924"/>
                <a:ext cx="524584" cy="502337"/>
                <a:chOff x="1189791" y="-1767331"/>
                <a:chExt cx="904284" cy="865933"/>
              </a:xfrm>
            </p:grpSpPr>
            <p:sp>
              <p:nvSpPr>
                <p:cNvPr id="157" name="Google Shape;157;p28"/>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 name="Google Shape;158;p28"/>
                <p:cNvGrpSpPr/>
                <p:nvPr/>
              </p:nvGrpSpPr>
              <p:grpSpPr>
                <a:xfrm>
                  <a:off x="1232795" y="-1740829"/>
                  <a:ext cx="717622" cy="717393"/>
                  <a:chOff x="1483457" y="3953671"/>
                  <a:chExt cx="717622" cy="717393"/>
                </a:xfrm>
              </p:grpSpPr>
              <p:sp>
                <p:nvSpPr>
                  <p:cNvPr id="159" name="Google Shape;159;p2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4" name="Google Shape;164;p28"/>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28"/>
            <p:cNvGrpSpPr/>
            <p:nvPr/>
          </p:nvGrpSpPr>
          <p:grpSpPr>
            <a:xfrm>
              <a:off x="-1" y="621223"/>
              <a:ext cx="699940" cy="478601"/>
              <a:chOff x="39723" y="4349021"/>
              <a:chExt cx="1061964" cy="726143"/>
            </a:xfrm>
          </p:grpSpPr>
          <p:grpSp>
            <p:nvGrpSpPr>
              <p:cNvPr id="166" name="Google Shape;166;p28"/>
              <p:cNvGrpSpPr/>
              <p:nvPr/>
            </p:nvGrpSpPr>
            <p:grpSpPr>
              <a:xfrm rot="2700000">
                <a:off x="140502" y="4460924"/>
                <a:ext cx="524584" cy="502337"/>
                <a:chOff x="1189791" y="-1767331"/>
                <a:chExt cx="904284" cy="865933"/>
              </a:xfrm>
            </p:grpSpPr>
            <p:sp>
              <p:nvSpPr>
                <p:cNvPr id="167" name="Google Shape;167;p28"/>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 name="Google Shape;168;p28"/>
                <p:cNvGrpSpPr/>
                <p:nvPr/>
              </p:nvGrpSpPr>
              <p:grpSpPr>
                <a:xfrm>
                  <a:off x="1232795" y="-1740829"/>
                  <a:ext cx="717622" cy="717393"/>
                  <a:chOff x="1483457" y="3953671"/>
                  <a:chExt cx="717622" cy="717393"/>
                </a:xfrm>
              </p:grpSpPr>
              <p:sp>
                <p:nvSpPr>
                  <p:cNvPr id="169" name="Google Shape;169;p2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4" name="Google Shape;174;p28"/>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28"/>
            <p:cNvGrpSpPr/>
            <p:nvPr/>
          </p:nvGrpSpPr>
          <p:grpSpPr>
            <a:xfrm rot="-8100000">
              <a:off x="540898" y="-1172741"/>
              <a:ext cx="2552124" cy="3347490"/>
              <a:chOff x="2976325" y="908175"/>
              <a:chExt cx="4028179" cy="5283555"/>
            </a:xfrm>
          </p:grpSpPr>
          <p:sp>
            <p:nvSpPr>
              <p:cNvPr id="176" name="Google Shape;176;p28"/>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8"/>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8"/>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378" name="Shape 1378"/>
        <p:cNvGrpSpPr/>
        <p:nvPr/>
      </p:nvGrpSpPr>
      <p:grpSpPr>
        <a:xfrm>
          <a:off x="0" y="0"/>
          <a:ext cx="0" cy="0"/>
          <a:chOff x="0" y="0"/>
          <a:chExt cx="0" cy="0"/>
        </a:xfrm>
      </p:grpSpPr>
      <p:grpSp>
        <p:nvGrpSpPr>
          <p:cNvPr id="1379" name="Google Shape;1379;p55"/>
          <p:cNvGrpSpPr/>
          <p:nvPr/>
        </p:nvGrpSpPr>
        <p:grpSpPr>
          <a:xfrm>
            <a:off x="8332550" y="-7"/>
            <a:ext cx="2386151" cy="3293872"/>
            <a:chOff x="8256352" y="-7"/>
            <a:chExt cx="2386151" cy="3293872"/>
          </a:xfrm>
        </p:grpSpPr>
        <p:pic>
          <p:nvPicPr>
            <p:cNvPr id="1380" name="Google Shape;1380;p55"/>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381" name="Google Shape;1381;p55"/>
            <p:cNvGrpSpPr/>
            <p:nvPr/>
          </p:nvGrpSpPr>
          <p:grpSpPr>
            <a:xfrm rot="10800000">
              <a:off x="8452443" y="-7"/>
              <a:ext cx="325155" cy="1788670"/>
              <a:chOff x="8869019" y="-622132"/>
              <a:chExt cx="325155" cy="1788670"/>
            </a:xfrm>
          </p:grpSpPr>
          <p:sp>
            <p:nvSpPr>
              <p:cNvPr id="1382" name="Google Shape;1382;p55"/>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3" name="Google Shape;1383;p55"/>
              <p:cNvGrpSpPr/>
              <p:nvPr/>
            </p:nvGrpSpPr>
            <p:grpSpPr>
              <a:xfrm rot="1800062">
                <a:off x="9035610" y="1007995"/>
                <a:ext cx="134040" cy="134009"/>
                <a:chOff x="1101075" y="2142375"/>
                <a:chExt cx="439200" cy="439100"/>
              </a:xfrm>
            </p:grpSpPr>
            <p:sp>
              <p:nvSpPr>
                <p:cNvPr id="1384" name="Google Shape;1384;p5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5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386" name="Google Shape;1386;p55"/>
          <p:cNvGrpSpPr/>
          <p:nvPr/>
        </p:nvGrpSpPr>
        <p:grpSpPr>
          <a:xfrm>
            <a:off x="-213525" y="171225"/>
            <a:ext cx="439200" cy="439100"/>
            <a:chOff x="1101075" y="2142375"/>
            <a:chExt cx="439200" cy="439100"/>
          </a:xfrm>
        </p:grpSpPr>
        <p:sp>
          <p:nvSpPr>
            <p:cNvPr id="1387" name="Google Shape;1387;p5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5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9" name="Google Shape;1389;p55"/>
          <p:cNvGrpSpPr/>
          <p:nvPr/>
        </p:nvGrpSpPr>
        <p:grpSpPr>
          <a:xfrm>
            <a:off x="-1262974" y="3161327"/>
            <a:ext cx="4822591" cy="2934500"/>
            <a:chOff x="-1186774" y="3161328"/>
            <a:chExt cx="4822591" cy="2934500"/>
          </a:xfrm>
        </p:grpSpPr>
        <p:pic>
          <p:nvPicPr>
            <p:cNvPr id="1390" name="Google Shape;1390;p55"/>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391" name="Google Shape;1391;p55"/>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2" name="Google Shape;1392;p55"/>
            <p:cNvGrpSpPr/>
            <p:nvPr/>
          </p:nvGrpSpPr>
          <p:grpSpPr>
            <a:xfrm>
              <a:off x="58899" y="4608583"/>
              <a:ext cx="604346" cy="657081"/>
              <a:chOff x="58899" y="4608583"/>
              <a:chExt cx="604346" cy="657081"/>
            </a:xfrm>
          </p:grpSpPr>
          <p:grpSp>
            <p:nvGrpSpPr>
              <p:cNvPr id="1393" name="Google Shape;1393;p55"/>
              <p:cNvGrpSpPr/>
              <p:nvPr/>
            </p:nvGrpSpPr>
            <p:grpSpPr>
              <a:xfrm rot="10800000">
                <a:off x="58899" y="4608583"/>
                <a:ext cx="328346" cy="328531"/>
                <a:chOff x="3678700" y="407275"/>
                <a:chExt cx="708100" cy="708500"/>
              </a:xfrm>
            </p:grpSpPr>
            <p:sp>
              <p:nvSpPr>
                <p:cNvPr id="1394" name="Google Shape;1394;p5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5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5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5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5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5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5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1" name="Google Shape;1401;p55"/>
              <p:cNvGrpSpPr/>
              <p:nvPr/>
            </p:nvGrpSpPr>
            <p:grpSpPr>
              <a:xfrm rot="10800000">
                <a:off x="334899" y="4608583"/>
                <a:ext cx="328346" cy="328531"/>
                <a:chOff x="3678700" y="407275"/>
                <a:chExt cx="708100" cy="708500"/>
              </a:xfrm>
            </p:grpSpPr>
            <p:sp>
              <p:nvSpPr>
                <p:cNvPr id="1402" name="Google Shape;1402;p5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5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5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5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5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5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5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9" name="Google Shape;1409;p55"/>
              <p:cNvGrpSpPr/>
              <p:nvPr/>
            </p:nvGrpSpPr>
            <p:grpSpPr>
              <a:xfrm rot="10800000">
                <a:off x="282574" y="4937133"/>
                <a:ext cx="328346" cy="328531"/>
                <a:chOff x="3678700" y="407275"/>
                <a:chExt cx="708100" cy="708500"/>
              </a:xfrm>
            </p:grpSpPr>
            <p:sp>
              <p:nvSpPr>
                <p:cNvPr id="1410" name="Google Shape;1410;p5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5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5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5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5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5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5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17" name="Google Shape;1417;p55"/>
            <p:cNvGrpSpPr/>
            <p:nvPr/>
          </p:nvGrpSpPr>
          <p:grpSpPr>
            <a:xfrm>
              <a:off x="-923150" y="4796551"/>
              <a:ext cx="4558967" cy="134100"/>
              <a:chOff x="796100" y="3019701"/>
              <a:chExt cx="4558967" cy="134100"/>
            </a:xfrm>
          </p:grpSpPr>
          <p:sp>
            <p:nvSpPr>
              <p:cNvPr id="1418" name="Google Shape;1418;p55"/>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19" name="Google Shape;1419;p55"/>
              <p:cNvCxnSpPr/>
              <p:nvPr/>
            </p:nvCxnSpPr>
            <p:spPr>
              <a:xfrm>
                <a:off x="796100" y="3086750"/>
                <a:ext cx="4462800" cy="0"/>
              </a:xfrm>
              <a:prstGeom prst="straightConnector1">
                <a:avLst/>
              </a:prstGeom>
              <a:noFill/>
              <a:ln cap="flat" cmpd="sng" w="9525">
                <a:solidFill>
                  <a:schemeClr val="lt1"/>
                </a:solidFill>
                <a:prstDash val="solid"/>
                <a:round/>
                <a:headEnd len="sm" w="sm" type="none"/>
                <a:tailEnd len="sm" w="sm" type="none"/>
              </a:ln>
            </p:spPr>
          </p:cxnSp>
          <p:sp>
            <p:nvSpPr>
              <p:cNvPr id="1420" name="Google Shape;1420;p55"/>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sp>
        <p:nvSpPr>
          <p:cNvPr id="180" name="Google Shape;180;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1" name="Google Shape;181;p31"/>
          <p:cNvSpPr txBox="1"/>
          <p:nvPr>
            <p:ph idx="1" type="subTitle"/>
          </p:nvPr>
        </p:nvSpPr>
        <p:spPr>
          <a:xfrm>
            <a:off x="4999903" y="2372500"/>
            <a:ext cx="2340300" cy="1320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2" name="Google Shape;182;p31"/>
          <p:cNvSpPr txBox="1"/>
          <p:nvPr>
            <p:ph idx="2" type="subTitle"/>
          </p:nvPr>
        </p:nvSpPr>
        <p:spPr>
          <a:xfrm>
            <a:off x="1803800" y="2372500"/>
            <a:ext cx="2340300" cy="1320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3" name="Google Shape;183;p31"/>
          <p:cNvSpPr txBox="1"/>
          <p:nvPr>
            <p:ph idx="3" type="subTitle"/>
          </p:nvPr>
        </p:nvSpPr>
        <p:spPr>
          <a:xfrm>
            <a:off x="4999908" y="2048488"/>
            <a:ext cx="23403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84" name="Google Shape;184;p31"/>
          <p:cNvSpPr txBox="1"/>
          <p:nvPr>
            <p:ph idx="4" type="subTitle"/>
          </p:nvPr>
        </p:nvSpPr>
        <p:spPr>
          <a:xfrm>
            <a:off x="1803800" y="2048488"/>
            <a:ext cx="23403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85" name="Google Shape;185;p31"/>
          <p:cNvGrpSpPr/>
          <p:nvPr/>
        </p:nvGrpSpPr>
        <p:grpSpPr>
          <a:xfrm>
            <a:off x="7579113" y="-890400"/>
            <a:ext cx="2898275" cy="3032950"/>
            <a:chOff x="7198113" y="-890400"/>
            <a:chExt cx="2898275" cy="3032950"/>
          </a:xfrm>
        </p:grpSpPr>
        <p:pic>
          <p:nvPicPr>
            <p:cNvPr id="186" name="Google Shape;186;p31"/>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187" name="Google Shape;187;p31"/>
            <p:cNvGrpSpPr/>
            <p:nvPr/>
          </p:nvGrpSpPr>
          <p:grpSpPr>
            <a:xfrm>
              <a:off x="8319318" y="-249682"/>
              <a:ext cx="1460040" cy="1171886"/>
              <a:chOff x="7945225" y="4302000"/>
              <a:chExt cx="904666" cy="726121"/>
            </a:xfrm>
          </p:grpSpPr>
          <p:sp>
            <p:nvSpPr>
              <p:cNvPr id="188" name="Google Shape;188;p31"/>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1"/>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1"/>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1" name="Google Shape;191;p31"/>
          <p:cNvGrpSpPr/>
          <p:nvPr/>
        </p:nvGrpSpPr>
        <p:grpSpPr>
          <a:xfrm>
            <a:off x="-613920" y="3693608"/>
            <a:ext cx="2048058" cy="2238803"/>
            <a:chOff x="-461520" y="3617408"/>
            <a:chExt cx="2048058" cy="2238803"/>
          </a:xfrm>
        </p:grpSpPr>
        <p:grpSp>
          <p:nvGrpSpPr>
            <p:cNvPr id="192" name="Google Shape;192;p31"/>
            <p:cNvGrpSpPr/>
            <p:nvPr/>
          </p:nvGrpSpPr>
          <p:grpSpPr>
            <a:xfrm>
              <a:off x="-461520" y="3617408"/>
              <a:ext cx="1916534" cy="2238803"/>
              <a:chOff x="-461520" y="3617408"/>
              <a:chExt cx="1916534" cy="2238803"/>
            </a:xfrm>
          </p:grpSpPr>
          <p:grpSp>
            <p:nvGrpSpPr>
              <p:cNvPr id="193" name="Google Shape;193;p31"/>
              <p:cNvGrpSpPr/>
              <p:nvPr/>
            </p:nvGrpSpPr>
            <p:grpSpPr>
              <a:xfrm flipH="1">
                <a:off x="-461520" y="4010132"/>
                <a:ext cx="1916534" cy="1538287"/>
                <a:chOff x="7945225" y="4302000"/>
                <a:chExt cx="904666" cy="726121"/>
              </a:xfrm>
            </p:grpSpPr>
            <p:sp>
              <p:nvSpPr>
                <p:cNvPr id="194" name="Google Shape;194;p31"/>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1"/>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1"/>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31"/>
              <p:cNvGrpSpPr/>
              <p:nvPr/>
            </p:nvGrpSpPr>
            <p:grpSpPr>
              <a:xfrm>
                <a:off x="-309885" y="3617408"/>
                <a:ext cx="1448823" cy="2238803"/>
                <a:chOff x="-309885" y="3617408"/>
                <a:chExt cx="1448823" cy="2238803"/>
              </a:xfrm>
            </p:grpSpPr>
            <p:grpSp>
              <p:nvGrpSpPr>
                <p:cNvPr id="198" name="Google Shape;198;p31"/>
                <p:cNvGrpSpPr/>
                <p:nvPr/>
              </p:nvGrpSpPr>
              <p:grpSpPr>
                <a:xfrm>
                  <a:off x="-277007" y="3870159"/>
                  <a:ext cx="981772" cy="1986052"/>
                  <a:chOff x="-293545" y="3454371"/>
                  <a:chExt cx="981772" cy="1986052"/>
                </a:xfrm>
              </p:grpSpPr>
              <p:sp>
                <p:nvSpPr>
                  <p:cNvPr id="199" name="Google Shape;199;p31"/>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1"/>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31"/>
                <p:cNvGrpSpPr/>
                <p:nvPr/>
              </p:nvGrpSpPr>
              <p:grpSpPr>
                <a:xfrm>
                  <a:off x="363249" y="4906873"/>
                  <a:ext cx="699940" cy="478601"/>
                  <a:chOff x="39723" y="4349021"/>
                  <a:chExt cx="1061964" cy="726143"/>
                </a:xfrm>
              </p:grpSpPr>
              <p:grpSp>
                <p:nvGrpSpPr>
                  <p:cNvPr id="202" name="Google Shape;202;p31"/>
                  <p:cNvGrpSpPr/>
                  <p:nvPr/>
                </p:nvGrpSpPr>
                <p:grpSpPr>
                  <a:xfrm rot="2700000">
                    <a:off x="140502" y="4460924"/>
                    <a:ext cx="524584" cy="502337"/>
                    <a:chOff x="1189791" y="-1767331"/>
                    <a:chExt cx="904284" cy="865933"/>
                  </a:xfrm>
                </p:grpSpPr>
                <p:sp>
                  <p:nvSpPr>
                    <p:cNvPr id="203" name="Google Shape;203;p3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 name="Google Shape;204;p31"/>
                    <p:cNvGrpSpPr/>
                    <p:nvPr/>
                  </p:nvGrpSpPr>
                  <p:grpSpPr>
                    <a:xfrm>
                      <a:off x="1232795" y="-1740829"/>
                      <a:ext cx="717622" cy="717393"/>
                      <a:chOff x="1483457" y="3953671"/>
                      <a:chExt cx="717622" cy="717393"/>
                    </a:xfrm>
                  </p:grpSpPr>
                  <p:sp>
                    <p:nvSpPr>
                      <p:cNvPr id="205" name="Google Shape;205;p3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0" name="Google Shape;210;p3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31"/>
                <p:cNvGrpSpPr/>
                <p:nvPr/>
              </p:nvGrpSpPr>
              <p:grpSpPr>
                <a:xfrm rot="-5400000">
                  <a:off x="-461872" y="3769396"/>
                  <a:ext cx="1351491" cy="1047516"/>
                  <a:chOff x="-2460210" y="2758494"/>
                  <a:chExt cx="1351491" cy="1047516"/>
                </a:xfrm>
              </p:grpSpPr>
              <p:sp>
                <p:nvSpPr>
                  <p:cNvPr id="212" name="Google Shape;212;p31"/>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1"/>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1"/>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1"/>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31"/>
                <p:cNvGrpSpPr/>
                <p:nvPr/>
              </p:nvGrpSpPr>
              <p:grpSpPr>
                <a:xfrm>
                  <a:off x="438999" y="4567398"/>
                  <a:ext cx="699940" cy="478601"/>
                  <a:chOff x="39723" y="4349021"/>
                  <a:chExt cx="1061964" cy="726143"/>
                </a:xfrm>
              </p:grpSpPr>
              <p:grpSp>
                <p:nvGrpSpPr>
                  <p:cNvPr id="217" name="Google Shape;217;p31"/>
                  <p:cNvGrpSpPr/>
                  <p:nvPr/>
                </p:nvGrpSpPr>
                <p:grpSpPr>
                  <a:xfrm rot="2700000">
                    <a:off x="140502" y="4460924"/>
                    <a:ext cx="524584" cy="502337"/>
                    <a:chOff x="1189791" y="-1767331"/>
                    <a:chExt cx="904284" cy="865933"/>
                  </a:xfrm>
                </p:grpSpPr>
                <p:sp>
                  <p:nvSpPr>
                    <p:cNvPr id="218" name="Google Shape;218;p3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 name="Google Shape;219;p31"/>
                    <p:cNvGrpSpPr/>
                    <p:nvPr/>
                  </p:nvGrpSpPr>
                  <p:grpSpPr>
                    <a:xfrm>
                      <a:off x="1232795" y="-1740829"/>
                      <a:ext cx="717622" cy="717393"/>
                      <a:chOff x="1483457" y="3953671"/>
                      <a:chExt cx="717622" cy="717393"/>
                    </a:xfrm>
                  </p:grpSpPr>
                  <p:sp>
                    <p:nvSpPr>
                      <p:cNvPr id="220" name="Google Shape;220;p3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5" name="Google Shape;225;p3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31"/>
                <p:cNvGrpSpPr/>
                <p:nvPr/>
              </p:nvGrpSpPr>
              <p:grpSpPr>
                <a:xfrm>
                  <a:off x="-65076" y="4623886"/>
                  <a:ext cx="699940" cy="478601"/>
                  <a:chOff x="39723" y="4349021"/>
                  <a:chExt cx="1061964" cy="726143"/>
                </a:xfrm>
              </p:grpSpPr>
              <p:grpSp>
                <p:nvGrpSpPr>
                  <p:cNvPr id="227" name="Google Shape;227;p31"/>
                  <p:cNvGrpSpPr/>
                  <p:nvPr/>
                </p:nvGrpSpPr>
                <p:grpSpPr>
                  <a:xfrm rot="2700000">
                    <a:off x="140502" y="4460924"/>
                    <a:ext cx="524584" cy="502337"/>
                    <a:chOff x="1189791" y="-1767331"/>
                    <a:chExt cx="904284" cy="865933"/>
                  </a:xfrm>
                </p:grpSpPr>
                <p:sp>
                  <p:nvSpPr>
                    <p:cNvPr id="228" name="Google Shape;228;p3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 name="Google Shape;229;p31"/>
                    <p:cNvGrpSpPr/>
                    <p:nvPr/>
                  </p:nvGrpSpPr>
                  <p:grpSpPr>
                    <a:xfrm>
                      <a:off x="1232795" y="-1740829"/>
                      <a:ext cx="717622" cy="717393"/>
                      <a:chOff x="1483457" y="3953671"/>
                      <a:chExt cx="717622" cy="717393"/>
                    </a:xfrm>
                  </p:grpSpPr>
                  <p:sp>
                    <p:nvSpPr>
                      <p:cNvPr id="230" name="Google Shape;230;p3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5" name="Google Shape;235;p3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36" name="Google Shape;236;p31"/>
            <p:cNvGrpSpPr/>
            <p:nvPr/>
          </p:nvGrpSpPr>
          <p:grpSpPr>
            <a:xfrm rot="5400000">
              <a:off x="1147388" y="4839000"/>
              <a:ext cx="439200" cy="439100"/>
              <a:chOff x="1101075" y="2142375"/>
              <a:chExt cx="439200" cy="439100"/>
            </a:xfrm>
          </p:grpSpPr>
          <p:sp>
            <p:nvSpPr>
              <p:cNvPr id="237" name="Google Shape;237;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9" name="Google Shape;239;p31"/>
          <p:cNvGrpSpPr/>
          <p:nvPr/>
        </p:nvGrpSpPr>
        <p:grpSpPr>
          <a:xfrm>
            <a:off x="-2352525" y="-402067"/>
            <a:ext cx="5307515" cy="2438356"/>
            <a:chOff x="-2276325" y="-249667"/>
            <a:chExt cx="5307515" cy="2438356"/>
          </a:xfrm>
        </p:grpSpPr>
        <p:grpSp>
          <p:nvGrpSpPr>
            <p:cNvPr id="240" name="Google Shape;240;p31"/>
            <p:cNvGrpSpPr/>
            <p:nvPr/>
          </p:nvGrpSpPr>
          <p:grpSpPr>
            <a:xfrm rot="10800000">
              <a:off x="-1297786" y="-249667"/>
              <a:ext cx="2601921" cy="2438356"/>
              <a:chOff x="7340129" y="2866613"/>
              <a:chExt cx="2439225" cy="2438356"/>
            </a:xfrm>
          </p:grpSpPr>
          <p:sp>
            <p:nvSpPr>
              <p:cNvPr id="241" name="Google Shape;241;p31"/>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1"/>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p31"/>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 name="Google Shape;244;p31"/>
            <p:cNvGrpSpPr/>
            <p:nvPr/>
          </p:nvGrpSpPr>
          <p:grpSpPr>
            <a:xfrm>
              <a:off x="-2276325" y="245976"/>
              <a:ext cx="4558967" cy="134100"/>
              <a:chOff x="796100" y="3019701"/>
              <a:chExt cx="4558967" cy="134100"/>
            </a:xfrm>
          </p:grpSpPr>
          <p:sp>
            <p:nvSpPr>
              <p:cNvPr id="245" name="Google Shape;245;p3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6" name="Google Shape;246;p31"/>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247" name="Google Shape;247;p3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8" name="Google Shape;248;p31"/>
          <p:cNvGrpSpPr/>
          <p:nvPr/>
        </p:nvGrpSpPr>
        <p:grpSpPr>
          <a:xfrm>
            <a:off x="6795100" y="3095213"/>
            <a:ext cx="4558967" cy="2438356"/>
            <a:chOff x="6490300" y="2866613"/>
            <a:chExt cx="4558967" cy="2438356"/>
          </a:xfrm>
        </p:grpSpPr>
        <p:grpSp>
          <p:nvGrpSpPr>
            <p:cNvPr id="249" name="Google Shape;249;p31"/>
            <p:cNvGrpSpPr/>
            <p:nvPr/>
          </p:nvGrpSpPr>
          <p:grpSpPr>
            <a:xfrm>
              <a:off x="7340129" y="2866613"/>
              <a:ext cx="2439225" cy="2438356"/>
              <a:chOff x="7340129" y="2866613"/>
              <a:chExt cx="2439225" cy="2438356"/>
            </a:xfrm>
          </p:grpSpPr>
          <p:sp>
            <p:nvSpPr>
              <p:cNvPr id="250" name="Google Shape;250;p31"/>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1"/>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p31"/>
            <p:cNvGrpSpPr/>
            <p:nvPr/>
          </p:nvGrpSpPr>
          <p:grpSpPr>
            <a:xfrm rot="10800000">
              <a:off x="6490300" y="4774026"/>
              <a:ext cx="4558967" cy="134100"/>
              <a:chOff x="796100" y="3019701"/>
              <a:chExt cx="4558967" cy="134100"/>
            </a:xfrm>
          </p:grpSpPr>
          <p:sp>
            <p:nvSpPr>
              <p:cNvPr id="253" name="Google Shape;253;p3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4" name="Google Shape;254;p31"/>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255" name="Google Shape;255;p3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6" name="Shape 256"/>
        <p:cNvGrpSpPr/>
        <p:nvPr/>
      </p:nvGrpSpPr>
      <p:grpSpPr>
        <a:xfrm>
          <a:off x="0" y="0"/>
          <a:ext cx="0" cy="0"/>
          <a:chOff x="0" y="0"/>
          <a:chExt cx="0" cy="0"/>
        </a:xfrm>
      </p:grpSpPr>
      <p:sp>
        <p:nvSpPr>
          <p:cNvPr id="257" name="Google Shape;257;p34"/>
          <p:cNvSpPr txBox="1"/>
          <p:nvPr>
            <p:ph idx="1" type="subTitle"/>
          </p:nvPr>
        </p:nvSpPr>
        <p:spPr>
          <a:xfrm>
            <a:off x="713225" y="1160775"/>
            <a:ext cx="7710900" cy="3455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AutoNum type="arabicPeriod"/>
              <a:defRPr sz="1400"/>
            </a:lvl1pPr>
            <a:lvl2pPr lvl="1" algn="l">
              <a:lnSpc>
                <a:spcPct val="100000"/>
              </a:lnSpc>
              <a:spcBef>
                <a:spcPts val="0"/>
              </a:spcBef>
              <a:spcAft>
                <a:spcPts val="0"/>
              </a:spcAft>
              <a:buClr>
                <a:srgbClr val="999999"/>
              </a:buClr>
              <a:buSzPts val="800"/>
              <a:buFont typeface="Open Sans"/>
              <a:buAutoNum type="alphaLcPeriod"/>
              <a:defRPr/>
            </a:lvl2pPr>
            <a:lvl3pPr lvl="2" algn="l">
              <a:lnSpc>
                <a:spcPct val="100000"/>
              </a:lnSpc>
              <a:spcBef>
                <a:spcPts val="0"/>
              </a:spcBef>
              <a:spcAft>
                <a:spcPts val="0"/>
              </a:spcAft>
              <a:buClr>
                <a:srgbClr val="999999"/>
              </a:buClr>
              <a:buSzPts val="800"/>
              <a:buFont typeface="Open Sans"/>
              <a:buAutoNum type="romanLcPeriod"/>
              <a:defRPr/>
            </a:lvl3pPr>
            <a:lvl4pPr lvl="3" algn="l">
              <a:lnSpc>
                <a:spcPct val="100000"/>
              </a:lnSpc>
              <a:spcBef>
                <a:spcPts val="0"/>
              </a:spcBef>
              <a:spcAft>
                <a:spcPts val="0"/>
              </a:spcAft>
              <a:buClr>
                <a:srgbClr val="999999"/>
              </a:buClr>
              <a:buSzPts val="800"/>
              <a:buFont typeface="Open Sans"/>
              <a:buAutoNum type="arabicPeriod"/>
              <a:defRPr/>
            </a:lvl4pPr>
            <a:lvl5pPr lvl="4" algn="l">
              <a:lnSpc>
                <a:spcPct val="100000"/>
              </a:lnSpc>
              <a:spcBef>
                <a:spcPts val="0"/>
              </a:spcBef>
              <a:spcAft>
                <a:spcPts val="0"/>
              </a:spcAft>
              <a:buClr>
                <a:srgbClr val="999999"/>
              </a:buClr>
              <a:buSzPts val="1200"/>
              <a:buFont typeface="Open Sans"/>
              <a:buAutoNum type="alphaLcPeriod"/>
              <a:defRPr/>
            </a:lvl5pPr>
            <a:lvl6pPr lvl="5" algn="l">
              <a:lnSpc>
                <a:spcPct val="100000"/>
              </a:lnSpc>
              <a:spcBef>
                <a:spcPts val="0"/>
              </a:spcBef>
              <a:spcAft>
                <a:spcPts val="0"/>
              </a:spcAft>
              <a:buClr>
                <a:srgbClr val="999999"/>
              </a:buClr>
              <a:buSzPts val="1200"/>
              <a:buFont typeface="Open Sans"/>
              <a:buAutoNum type="romanLcPeriod"/>
              <a:defRPr/>
            </a:lvl6pPr>
            <a:lvl7pPr lvl="6" algn="l">
              <a:lnSpc>
                <a:spcPct val="100000"/>
              </a:lnSpc>
              <a:spcBef>
                <a:spcPts val="0"/>
              </a:spcBef>
              <a:spcAft>
                <a:spcPts val="0"/>
              </a:spcAft>
              <a:buClr>
                <a:srgbClr val="999999"/>
              </a:buClr>
              <a:buSzPts val="700"/>
              <a:buFont typeface="Open Sans"/>
              <a:buAutoNum type="arabicPeriod"/>
              <a:defRPr/>
            </a:lvl7pPr>
            <a:lvl8pPr lvl="7" algn="l">
              <a:lnSpc>
                <a:spcPct val="100000"/>
              </a:lnSpc>
              <a:spcBef>
                <a:spcPts val="0"/>
              </a:spcBef>
              <a:spcAft>
                <a:spcPts val="0"/>
              </a:spcAft>
              <a:buClr>
                <a:srgbClr val="999999"/>
              </a:buClr>
              <a:buSzPts val="700"/>
              <a:buFont typeface="Open Sans"/>
              <a:buAutoNum type="alphaLcPeriod"/>
              <a:defRPr/>
            </a:lvl8pPr>
            <a:lvl9pPr lvl="8" algn="l">
              <a:lnSpc>
                <a:spcPct val="100000"/>
              </a:lnSpc>
              <a:spcBef>
                <a:spcPts val="0"/>
              </a:spcBef>
              <a:spcAft>
                <a:spcPts val="0"/>
              </a:spcAft>
              <a:buClr>
                <a:srgbClr val="999999"/>
              </a:buClr>
              <a:buSzPts val="600"/>
              <a:buFont typeface="Open Sans"/>
              <a:buAutoNum type="romanLcPeriod"/>
              <a:defRPr/>
            </a:lvl9pPr>
          </a:lstStyle>
          <a:p/>
        </p:txBody>
      </p:sp>
      <p:sp>
        <p:nvSpPr>
          <p:cNvPr id="258" name="Google Shape;258;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259" name="Google Shape;259;p34"/>
          <p:cNvGrpSpPr/>
          <p:nvPr/>
        </p:nvGrpSpPr>
        <p:grpSpPr>
          <a:xfrm>
            <a:off x="8934675" y="3943438"/>
            <a:ext cx="439200" cy="439100"/>
            <a:chOff x="1101075" y="2142375"/>
            <a:chExt cx="439200" cy="439100"/>
          </a:xfrm>
        </p:grpSpPr>
        <p:sp>
          <p:nvSpPr>
            <p:cNvPr id="260" name="Google Shape;260;p3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 name="Google Shape;262;p34"/>
          <p:cNvGrpSpPr/>
          <p:nvPr/>
        </p:nvGrpSpPr>
        <p:grpSpPr>
          <a:xfrm>
            <a:off x="5481594" y="-3117614"/>
            <a:ext cx="5954334" cy="6142759"/>
            <a:chOff x="5329194" y="-2965214"/>
            <a:chExt cx="5954334" cy="6142759"/>
          </a:xfrm>
        </p:grpSpPr>
        <p:sp>
          <p:nvSpPr>
            <p:cNvPr id="263" name="Google Shape;263;p34"/>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49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4"/>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 name="Google Shape;265;p34"/>
            <p:cNvGrpSpPr/>
            <p:nvPr/>
          </p:nvGrpSpPr>
          <p:grpSpPr>
            <a:xfrm rot="10800000">
              <a:off x="5710125" y="185651"/>
              <a:ext cx="4558967" cy="134100"/>
              <a:chOff x="796100" y="3019701"/>
              <a:chExt cx="4558967" cy="134100"/>
            </a:xfrm>
          </p:grpSpPr>
          <p:sp>
            <p:nvSpPr>
              <p:cNvPr id="266" name="Google Shape;266;p3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7" name="Google Shape;267;p34"/>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268" name="Google Shape;268;p3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9" name="Google Shape;269;p34"/>
          <p:cNvGrpSpPr/>
          <p:nvPr/>
        </p:nvGrpSpPr>
        <p:grpSpPr>
          <a:xfrm flipH="1">
            <a:off x="-503517" y="3986929"/>
            <a:ext cx="5249360" cy="2992224"/>
            <a:chOff x="-258616" y="3430829"/>
            <a:chExt cx="5249360" cy="2992224"/>
          </a:xfrm>
        </p:grpSpPr>
        <p:pic>
          <p:nvPicPr>
            <p:cNvPr id="270" name="Google Shape;270;p34"/>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271" name="Google Shape;271;p34"/>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4"/>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4"/>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4"/>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4"/>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6" name="Google Shape;276;p34"/>
            <p:cNvGrpSpPr/>
            <p:nvPr/>
          </p:nvGrpSpPr>
          <p:grpSpPr>
            <a:xfrm>
              <a:off x="736485" y="4387072"/>
              <a:ext cx="161977" cy="161940"/>
              <a:chOff x="1101075" y="2142375"/>
              <a:chExt cx="439200" cy="439100"/>
            </a:xfrm>
          </p:grpSpPr>
          <p:sp>
            <p:nvSpPr>
              <p:cNvPr id="277" name="Google Shape;277;p3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34"/>
            <p:cNvGrpSpPr/>
            <p:nvPr/>
          </p:nvGrpSpPr>
          <p:grpSpPr>
            <a:xfrm rot="10800000">
              <a:off x="2118901" y="4805293"/>
              <a:ext cx="161977" cy="161940"/>
              <a:chOff x="1101075" y="2142375"/>
              <a:chExt cx="439200" cy="439100"/>
            </a:xfrm>
          </p:grpSpPr>
          <p:sp>
            <p:nvSpPr>
              <p:cNvPr id="280" name="Google Shape;280;p3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82" name="Shape 282"/>
        <p:cNvGrpSpPr/>
        <p:nvPr/>
      </p:nvGrpSpPr>
      <p:grpSpPr>
        <a:xfrm>
          <a:off x="0" y="0"/>
          <a:ext cx="0" cy="0"/>
          <a:chOff x="0" y="0"/>
          <a:chExt cx="0" cy="0"/>
        </a:xfrm>
      </p:grpSpPr>
      <p:sp>
        <p:nvSpPr>
          <p:cNvPr id="283" name="Google Shape;283;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84" name="Google Shape;284;p27"/>
          <p:cNvSpPr txBox="1"/>
          <p:nvPr>
            <p:ph idx="1" type="subTitle"/>
          </p:nvPr>
        </p:nvSpPr>
        <p:spPr>
          <a:xfrm>
            <a:off x="720000" y="2244725"/>
            <a:ext cx="2661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5" name="Google Shape;285;p27"/>
          <p:cNvSpPr txBox="1"/>
          <p:nvPr>
            <p:ph idx="2" type="subTitle"/>
          </p:nvPr>
        </p:nvSpPr>
        <p:spPr>
          <a:xfrm>
            <a:off x="4366700" y="2244725"/>
            <a:ext cx="2661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6" name="Google Shape;286;p27"/>
          <p:cNvSpPr txBox="1"/>
          <p:nvPr>
            <p:ph idx="3" type="subTitle"/>
          </p:nvPr>
        </p:nvSpPr>
        <p:spPr>
          <a:xfrm>
            <a:off x="720000" y="3940900"/>
            <a:ext cx="2661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7" name="Google Shape;287;p27"/>
          <p:cNvSpPr txBox="1"/>
          <p:nvPr>
            <p:ph idx="4" type="subTitle"/>
          </p:nvPr>
        </p:nvSpPr>
        <p:spPr>
          <a:xfrm>
            <a:off x="4366700" y="3940900"/>
            <a:ext cx="2661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8" name="Google Shape;288;p27"/>
          <p:cNvSpPr txBox="1"/>
          <p:nvPr>
            <p:ph idx="5" type="title"/>
          </p:nvPr>
        </p:nvSpPr>
        <p:spPr>
          <a:xfrm>
            <a:off x="720003" y="1344775"/>
            <a:ext cx="1057500" cy="640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p:txBody>
      </p:sp>
      <p:sp>
        <p:nvSpPr>
          <p:cNvPr id="289" name="Google Shape;289;p27"/>
          <p:cNvSpPr txBox="1"/>
          <p:nvPr>
            <p:ph idx="6" type="title"/>
          </p:nvPr>
        </p:nvSpPr>
        <p:spPr>
          <a:xfrm>
            <a:off x="720003" y="3040971"/>
            <a:ext cx="1057500" cy="640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p:txBody>
      </p:sp>
      <p:sp>
        <p:nvSpPr>
          <p:cNvPr id="290" name="Google Shape;290;p27"/>
          <p:cNvSpPr txBox="1"/>
          <p:nvPr>
            <p:ph idx="7" type="title"/>
          </p:nvPr>
        </p:nvSpPr>
        <p:spPr>
          <a:xfrm>
            <a:off x="4366698" y="1344775"/>
            <a:ext cx="1057500" cy="640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p:txBody>
      </p:sp>
      <p:sp>
        <p:nvSpPr>
          <p:cNvPr id="291" name="Google Shape;291;p27"/>
          <p:cNvSpPr txBox="1"/>
          <p:nvPr>
            <p:ph idx="8" type="title"/>
          </p:nvPr>
        </p:nvSpPr>
        <p:spPr>
          <a:xfrm>
            <a:off x="4366698" y="3040971"/>
            <a:ext cx="1057500" cy="640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p:txBody>
      </p:sp>
      <p:sp>
        <p:nvSpPr>
          <p:cNvPr id="292" name="Google Shape;292;p27"/>
          <p:cNvSpPr txBox="1"/>
          <p:nvPr>
            <p:ph idx="9" type="subTitle"/>
          </p:nvPr>
        </p:nvSpPr>
        <p:spPr>
          <a:xfrm>
            <a:off x="720000" y="1918675"/>
            <a:ext cx="32337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Source Code Pro"/>
              <a:buNone/>
              <a:defRPr b="1" sz="1900">
                <a:latin typeface="IBM Plex Mono"/>
                <a:ea typeface="IBM Plex Mono"/>
                <a:cs typeface="IBM Plex Mono"/>
                <a:sym typeface="IBM Plex Mono"/>
              </a:defRPr>
            </a:lvl1pPr>
            <a:lvl2pPr lvl="1"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293" name="Google Shape;293;p27"/>
          <p:cNvSpPr txBox="1"/>
          <p:nvPr>
            <p:ph idx="13" type="subTitle"/>
          </p:nvPr>
        </p:nvSpPr>
        <p:spPr>
          <a:xfrm>
            <a:off x="4366698" y="1918675"/>
            <a:ext cx="32337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Source Code Pro"/>
              <a:buNone/>
              <a:defRPr b="1" sz="1900">
                <a:latin typeface="IBM Plex Mono"/>
                <a:ea typeface="IBM Plex Mono"/>
                <a:cs typeface="IBM Plex Mono"/>
                <a:sym typeface="IBM Plex Mono"/>
              </a:defRPr>
            </a:lvl1pPr>
            <a:lvl2pPr lvl="1"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294" name="Google Shape;294;p27"/>
          <p:cNvSpPr txBox="1"/>
          <p:nvPr>
            <p:ph idx="14" type="subTitle"/>
          </p:nvPr>
        </p:nvSpPr>
        <p:spPr>
          <a:xfrm>
            <a:off x="720000" y="3614801"/>
            <a:ext cx="32337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19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295" name="Google Shape;295;p27"/>
          <p:cNvSpPr txBox="1"/>
          <p:nvPr>
            <p:ph idx="15" type="subTitle"/>
          </p:nvPr>
        </p:nvSpPr>
        <p:spPr>
          <a:xfrm>
            <a:off x="4366698" y="3614801"/>
            <a:ext cx="32337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19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296" name="Google Shape;296;p27"/>
          <p:cNvGrpSpPr/>
          <p:nvPr/>
        </p:nvGrpSpPr>
        <p:grpSpPr>
          <a:xfrm>
            <a:off x="-808923" y="2711464"/>
            <a:ext cx="2097951" cy="3309499"/>
            <a:chOff x="-656523" y="2711464"/>
            <a:chExt cx="2097951" cy="3309499"/>
          </a:xfrm>
        </p:grpSpPr>
        <p:sp>
          <p:nvSpPr>
            <p:cNvPr id="297" name="Google Shape;297;p27"/>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8" name="Google Shape;298;p27"/>
            <p:cNvGrpSpPr/>
            <p:nvPr/>
          </p:nvGrpSpPr>
          <p:grpSpPr>
            <a:xfrm>
              <a:off x="323479" y="4682324"/>
              <a:ext cx="328346" cy="328531"/>
              <a:chOff x="3678700" y="407275"/>
              <a:chExt cx="708100" cy="708500"/>
            </a:xfrm>
          </p:grpSpPr>
          <p:sp>
            <p:nvSpPr>
              <p:cNvPr id="299" name="Google Shape;299;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 name="Google Shape;306;p27"/>
            <p:cNvGrpSpPr/>
            <p:nvPr/>
          </p:nvGrpSpPr>
          <p:grpSpPr>
            <a:xfrm>
              <a:off x="-541317" y="2711464"/>
              <a:ext cx="1117945" cy="1598548"/>
              <a:chOff x="-541317" y="2711464"/>
              <a:chExt cx="1117945" cy="1598548"/>
            </a:xfrm>
          </p:grpSpPr>
          <p:sp>
            <p:nvSpPr>
              <p:cNvPr id="307" name="Google Shape;307;p27"/>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8" name="Google Shape;308;p27"/>
              <p:cNvGrpSpPr/>
              <p:nvPr/>
            </p:nvGrpSpPr>
            <p:grpSpPr>
              <a:xfrm>
                <a:off x="442584" y="4120912"/>
                <a:ext cx="134044" cy="134013"/>
                <a:chOff x="1101075" y="2142375"/>
                <a:chExt cx="439200" cy="439100"/>
              </a:xfrm>
            </p:grpSpPr>
            <p:sp>
              <p:nvSpPr>
                <p:cNvPr id="309" name="Google Shape;309;p2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6078"/>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6078"/>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11" name="Google Shape;311;p27"/>
            <p:cNvGrpSpPr/>
            <p:nvPr/>
          </p:nvGrpSpPr>
          <p:grpSpPr>
            <a:xfrm rot="-9080766">
              <a:off x="-341725" y="3731687"/>
              <a:ext cx="1117904" cy="1598489"/>
              <a:chOff x="-541317" y="2711464"/>
              <a:chExt cx="1117945" cy="1598548"/>
            </a:xfrm>
          </p:grpSpPr>
          <p:sp>
            <p:nvSpPr>
              <p:cNvPr id="312" name="Google Shape;312;p27"/>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3" name="Google Shape;313;p27"/>
              <p:cNvGrpSpPr/>
              <p:nvPr/>
            </p:nvGrpSpPr>
            <p:grpSpPr>
              <a:xfrm>
                <a:off x="442584" y="4120912"/>
                <a:ext cx="134044" cy="134013"/>
                <a:chOff x="1101075" y="2142375"/>
                <a:chExt cx="439200" cy="439100"/>
              </a:xfrm>
            </p:grpSpPr>
            <p:sp>
              <p:nvSpPr>
                <p:cNvPr id="314" name="Google Shape;314;p2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6078"/>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6078"/>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16" name="Google Shape;316;p27"/>
            <p:cNvGrpSpPr/>
            <p:nvPr/>
          </p:nvGrpSpPr>
          <p:grpSpPr>
            <a:xfrm rot="10800000">
              <a:off x="323483" y="4422415"/>
              <a:ext cx="1117945" cy="1598548"/>
              <a:chOff x="-541317" y="2711464"/>
              <a:chExt cx="1117945" cy="1598548"/>
            </a:xfrm>
          </p:grpSpPr>
          <p:sp>
            <p:nvSpPr>
              <p:cNvPr id="317" name="Google Shape;317;p27"/>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8" name="Google Shape;318;p27"/>
              <p:cNvGrpSpPr/>
              <p:nvPr/>
            </p:nvGrpSpPr>
            <p:grpSpPr>
              <a:xfrm>
                <a:off x="442584" y="4120912"/>
                <a:ext cx="134044" cy="134013"/>
                <a:chOff x="1101075" y="2142375"/>
                <a:chExt cx="439200" cy="439100"/>
              </a:xfrm>
            </p:grpSpPr>
            <p:sp>
              <p:nvSpPr>
                <p:cNvPr id="319" name="Google Shape;319;p2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6078"/>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6078"/>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321" name="Google Shape;321;p27"/>
          <p:cNvGrpSpPr/>
          <p:nvPr/>
        </p:nvGrpSpPr>
        <p:grpSpPr>
          <a:xfrm>
            <a:off x="6470875" y="-1735181"/>
            <a:ext cx="4257001" cy="4171657"/>
            <a:chOff x="6394675" y="-1658981"/>
            <a:chExt cx="4257001" cy="4171657"/>
          </a:xfrm>
        </p:grpSpPr>
        <p:grpSp>
          <p:nvGrpSpPr>
            <p:cNvPr id="322" name="Google Shape;322;p27"/>
            <p:cNvGrpSpPr/>
            <p:nvPr/>
          </p:nvGrpSpPr>
          <p:grpSpPr>
            <a:xfrm flipH="1" rot="-2700000">
              <a:off x="7289785" y="-1246897"/>
              <a:ext cx="2552124" cy="3347490"/>
              <a:chOff x="2976325" y="908175"/>
              <a:chExt cx="4028179" cy="5283555"/>
            </a:xfrm>
          </p:grpSpPr>
          <p:sp>
            <p:nvSpPr>
              <p:cNvPr id="323" name="Google Shape;323;p27"/>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7"/>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7"/>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p27"/>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7"/>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 name="Google Shape;328;p27"/>
          <p:cNvGrpSpPr/>
          <p:nvPr/>
        </p:nvGrpSpPr>
        <p:grpSpPr>
          <a:xfrm>
            <a:off x="783712" y="-601348"/>
            <a:ext cx="993792" cy="1795200"/>
            <a:chOff x="783712" y="-601348"/>
            <a:chExt cx="993792" cy="1795200"/>
          </a:xfrm>
        </p:grpSpPr>
        <p:sp>
          <p:nvSpPr>
            <p:cNvPr id="329" name="Google Shape;329;p27"/>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0" name="Google Shape;330;p27"/>
            <p:cNvCxnSpPr/>
            <p:nvPr/>
          </p:nvCxnSpPr>
          <p:spPr>
            <a:xfrm rot="10800000">
              <a:off x="783712" y="-601348"/>
              <a:ext cx="0" cy="1795200"/>
            </a:xfrm>
            <a:prstGeom prst="straightConnector1">
              <a:avLst/>
            </a:prstGeom>
            <a:noFill/>
            <a:ln cap="flat" cmpd="sng" w="9525">
              <a:solidFill>
                <a:schemeClr val="dk2"/>
              </a:solidFill>
              <a:prstDash val="solid"/>
              <a:round/>
              <a:headEnd len="sm" w="sm" type="none"/>
              <a:tailEnd len="sm" w="sm" type="none"/>
            </a:ln>
          </p:spPr>
        </p:cxnSp>
        <p:sp>
          <p:nvSpPr>
            <p:cNvPr id="331" name="Google Shape;331;p27"/>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332" name="Shape 332"/>
        <p:cNvGrpSpPr/>
        <p:nvPr/>
      </p:nvGrpSpPr>
      <p:grpSpPr>
        <a:xfrm>
          <a:off x="0" y="0"/>
          <a:ext cx="0" cy="0"/>
          <a:chOff x="0" y="0"/>
          <a:chExt cx="0" cy="0"/>
        </a:xfrm>
      </p:grpSpPr>
      <p:sp>
        <p:nvSpPr>
          <p:cNvPr id="333" name="Google Shape;333;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334" name="Google Shape;334;p30"/>
          <p:cNvGrpSpPr/>
          <p:nvPr/>
        </p:nvGrpSpPr>
        <p:grpSpPr>
          <a:xfrm>
            <a:off x="4967675" y="4931713"/>
            <a:ext cx="439200" cy="439100"/>
            <a:chOff x="1101075" y="2142375"/>
            <a:chExt cx="439200" cy="439100"/>
          </a:xfrm>
        </p:grpSpPr>
        <p:sp>
          <p:nvSpPr>
            <p:cNvPr id="335" name="Google Shape;335;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 name="Google Shape;337;p30"/>
          <p:cNvGrpSpPr/>
          <p:nvPr/>
        </p:nvGrpSpPr>
        <p:grpSpPr>
          <a:xfrm>
            <a:off x="2176605" y="-3695660"/>
            <a:ext cx="7317722" cy="6983296"/>
            <a:chOff x="2100405" y="-3619460"/>
            <a:chExt cx="7317722" cy="6983296"/>
          </a:xfrm>
        </p:grpSpPr>
        <p:sp>
          <p:nvSpPr>
            <p:cNvPr id="338" name="Google Shape;338;p30"/>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9" name="Google Shape;339;p30"/>
            <p:cNvGrpSpPr/>
            <p:nvPr/>
          </p:nvGrpSpPr>
          <p:grpSpPr>
            <a:xfrm rot="2700000">
              <a:off x="7787417" y="120497"/>
              <a:ext cx="582044" cy="582419"/>
              <a:chOff x="959750" y="3039275"/>
              <a:chExt cx="582050" cy="582425"/>
            </a:xfrm>
          </p:grpSpPr>
          <p:sp>
            <p:nvSpPr>
              <p:cNvPr id="340" name="Google Shape;340;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7" name="Google Shape;347;p30"/>
            <p:cNvGrpSpPr/>
            <p:nvPr/>
          </p:nvGrpSpPr>
          <p:grpSpPr>
            <a:xfrm rot="2700000">
              <a:off x="8310742" y="-75303"/>
              <a:ext cx="582044" cy="582419"/>
              <a:chOff x="959750" y="3039275"/>
              <a:chExt cx="582050" cy="582425"/>
            </a:xfrm>
          </p:grpSpPr>
          <p:sp>
            <p:nvSpPr>
              <p:cNvPr id="348" name="Google Shape;348;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36470"/>
                    </a:srgbClr>
                  </a:gs>
                  <a:gs pos="100000">
                    <a:srgbClr val="FFFFFF">
                      <a:alpha val="3647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5" name="Google Shape;355;p30"/>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0"/>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0"/>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0"/>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 name="Google Shape;359;p30"/>
          <p:cNvGrpSpPr/>
          <p:nvPr/>
        </p:nvGrpSpPr>
        <p:grpSpPr>
          <a:xfrm>
            <a:off x="-2424241" y="2074146"/>
            <a:ext cx="6274943" cy="6257753"/>
            <a:chOff x="-2447691" y="2022396"/>
            <a:chExt cx="6274943" cy="6257753"/>
          </a:xfrm>
        </p:grpSpPr>
        <p:grpSp>
          <p:nvGrpSpPr>
            <p:cNvPr id="360" name="Google Shape;360;p30"/>
            <p:cNvGrpSpPr/>
            <p:nvPr/>
          </p:nvGrpSpPr>
          <p:grpSpPr>
            <a:xfrm flipH="1" rot="10800000">
              <a:off x="-25334" y="4406387"/>
              <a:ext cx="1538562" cy="971589"/>
              <a:chOff x="-191059" y="95963"/>
              <a:chExt cx="1538562" cy="971589"/>
            </a:xfrm>
          </p:grpSpPr>
          <p:grpSp>
            <p:nvGrpSpPr>
              <p:cNvPr id="361" name="Google Shape;361;p30"/>
              <p:cNvGrpSpPr/>
              <p:nvPr/>
            </p:nvGrpSpPr>
            <p:grpSpPr>
              <a:xfrm>
                <a:off x="-191059" y="201619"/>
                <a:ext cx="904284" cy="865933"/>
                <a:chOff x="2038491" y="-937756"/>
                <a:chExt cx="904284" cy="865933"/>
              </a:xfrm>
            </p:grpSpPr>
            <p:grpSp>
              <p:nvGrpSpPr>
                <p:cNvPr id="362" name="Google Shape;362;p30"/>
                <p:cNvGrpSpPr/>
                <p:nvPr/>
              </p:nvGrpSpPr>
              <p:grpSpPr>
                <a:xfrm>
                  <a:off x="2096570" y="-863491"/>
                  <a:ext cx="717622" cy="717393"/>
                  <a:chOff x="1483457" y="3953671"/>
                  <a:chExt cx="717622" cy="717393"/>
                </a:xfrm>
              </p:grpSpPr>
              <p:sp>
                <p:nvSpPr>
                  <p:cNvPr id="363" name="Google Shape;363;p3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8" name="Google Shape;368;p30"/>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9" name="Google Shape;369;p30"/>
              <p:cNvGrpSpPr/>
              <p:nvPr/>
            </p:nvGrpSpPr>
            <p:grpSpPr>
              <a:xfrm>
                <a:off x="584533" y="95963"/>
                <a:ext cx="473483" cy="453403"/>
                <a:chOff x="2038491" y="-937756"/>
                <a:chExt cx="904284" cy="865933"/>
              </a:xfrm>
            </p:grpSpPr>
            <p:grpSp>
              <p:nvGrpSpPr>
                <p:cNvPr id="370" name="Google Shape;370;p30"/>
                <p:cNvGrpSpPr/>
                <p:nvPr/>
              </p:nvGrpSpPr>
              <p:grpSpPr>
                <a:xfrm>
                  <a:off x="2096570" y="-863491"/>
                  <a:ext cx="717622" cy="717393"/>
                  <a:chOff x="1483457" y="3953671"/>
                  <a:chExt cx="717622" cy="717393"/>
                </a:xfrm>
              </p:grpSpPr>
              <p:sp>
                <p:nvSpPr>
                  <p:cNvPr id="371" name="Google Shape;371;p3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6" name="Google Shape;376;p30"/>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 name="Google Shape;377;p30"/>
              <p:cNvGrpSpPr/>
              <p:nvPr/>
            </p:nvGrpSpPr>
            <p:grpSpPr>
              <a:xfrm>
                <a:off x="530445" y="481913"/>
                <a:ext cx="473483" cy="453403"/>
                <a:chOff x="2038491" y="-937756"/>
                <a:chExt cx="904284" cy="865933"/>
              </a:xfrm>
            </p:grpSpPr>
            <p:grpSp>
              <p:nvGrpSpPr>
                <p:cNvPr id="378" name="Google Shape;378;p30"/>
                <p:cNvGrpSpPr/>
                <p:nvPr/>
              </p:nvGrpSpPr>
              <p:grpSpPr>
                <a:xfrm>
                  <a:off x="2096570" y="-863491"/>
                  <a:ext cx="717622" cy="717393"/>
                  <a:chOff x="1483457" y="3953671"/>
                  <a:chExt cx="717622" cy="717393"/>
                </a:xfrm>
              </p:grpSpPr>
              <p:sp>
                <p:nvSpPr>
                  <p:cNvPr id="379" name="Google Shape;379;p3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4" name="Google Shape;384;p30"/>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5" name="Google Shape;385;p30"/>
              <p:cNvGrpSpPr/>
              <p:nvPr/>
            </p:nvGrpSpPr>
            <p:grpSpPr>
              <a:xfrm>
                <a:off x="874020" y="312788"/>
                <a:ext cx="473483" cy="453403"/>
                <a:chOff x="2038491" y="-937756"/>
                <a:chExt cx="904284" cy="865933"/>
              </a:xfrm>
            </p:grpSpPr>
            <p:grpSp>
              <p:nvGrpSpPr>
                <p:cNvPr id="386" name="Google Shape;386;p30"/>
                <p:cNvGrpSpPr/>
                <p:nvPr/>
              </p:nvGrpSpPr>
              <p:grpSpPr>
                <a:xfrm>
                  <a:off x="2096570" y="-863491"/>
                  <a:ext cx="717622" cy="717393"/>
                  <a:chOff x="1483457" y="3953671"/>
                  <a:chExt cx="717622" cy="717393"/>
                </a:xfrm>
              </p:grpSpPr>
              <p:sp>
                <p:nvSpPr>
                  <p:cNvPr id="387" name="Google Shape;387;p3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2" name="Google Shape;392;p30"/>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3" name="Google Shape;393;p30"/>
            <p:cNvGrpSpPr/>
            <p:nvPr/>
          </p:nvGrpSpPr>
          <p:grpSpPr>
            <a:xfrm flipH="1" rot="-3320950">
              <a:off x="-1885521" y="3185658"/>
              <a:ext cx="4889863" cy="3931229"/>
              <a:chOff x="7103825" y="-713112"/>
              <a:chExt cx="3785226" cy="3043150"/>
            </a:xfrm>
          </p:grpSpPr>
          <p:sp>
            <p:nvSpPr>
              <p:cNvPr id="394" name="Google Shape;394;p30"/>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5" name="Google Shape;395;p30"/>
              <p:cNvPicPr preferRelativeResize="0"/>
              <p:nvPr/>
            </p:nvPicPr>
            <p:blipFill rotWithShape="1">
              <a:blip r:embed="rId2">
                <a:alphaModFix/>
              </a:blip>
              <a:srcRect b="17660" l="0" r="0" t="17656"/>
              <a:stretch/>
            </p:blipFill>
            <p:spPr>
              <a:xfrm>
                <a:off x="7103825" y="-713112"/>
                <a:ext cx="3785226" cy="2888974"/>
              </a:xfrm>
              <a:prstGeom prst="rect">
                <a:avLst/>
              </a:prstGeom>
              <a:noFill/>
              <a:ln>
                <a:noFill/>
              </a:ln>
            </p:spPr>
          </p:pic>
        </p:grpSp>
        <p:sp>
          <p:nvSpPr>
            <p:cNvPr id="396" name="Google Shape;396;p30"/>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7" name="Google Shape;397;p30"/>
            <p:cNvGrpSpPr/>
            <p:nvPr/>
          </p:nvGrpSpPr>
          <p:grpSpPr>
            <a:xfrm rot="5400000">
              <a:off x="1987129" y="4230949"/>
              <a:ext cx="88143" cy="1137387"/>
              <a:chOff x="3054755" y="4367024"/>
              <a:chExt cx="88143" cy="1137387"/>
            </a:xfrm>
          </p:grpSpPr>
          <p:sp>
            <p:nvSpPr>
              <p:cNvPr id="398" name="Google Shape;398;p3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5882"/>
                    </a:srgbClr>
                  </a:gs>
                  <a:gs pos="100000">
                    <a:srgbClr val="FFFFFF">
                      <a:alpha val="45882"/>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5882"/>
                    </a:srgbClr>
                  </a:gs>
                  <a:gs pos="100000">
                    <a:srgbClr val="FFFFFF">
                      <a:alpha val="45882"/>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00" name="Shape 400"/>
        <p:cNvGrpSpPr/>
        <p:nvPr/>
      </p:nvGrpSpPr>
      <p:grpSpPr>
        <a:xfrm>
          <a:off x="0" y="0"/>
          <a:ext cx="0" cy="0"/>
          <a:chOff x="0" y="0"/>
          <a:chExt cx="0" cy="0"/>
        </a:xfrm>
      </p:grpSpPr>
      <p:sp>
        <p:nvSpPr>
          <p:cNvPr id="401" name="Google Shape;401;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2" name="Google Shape;402;p32"/>
          <p:cNvSpPr txBox="1"/>
          <p:nvPr>
            <p:ph idx="1" type="subTitle"/>
          </p:nvPr>
        </p:nvSpPr>
        <p:spPr>
          <a:xfrm>
            <a:off x="720000" y="2113784"/>
            <a:ext cx="22041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3" name="Google Shape;403;p32"/>
          <p:cNvSpPr txBox="1"/>
          <p:nvPr>
            <p:ph idx="2" type="subTitle"/>
          </p:nvPr>
        </p:nvSpPr>
        <p:spPr>
          <a:xfrm>
            <a:off x="3469872" y="2113784"/>
            <a:ext cx="22041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4" name="Google Shape;404;p32"/>
          <p:cNvSpPr txBox="1"/>
          <p:nvPr>
            <p:ph idx="3" type="subTitle"/>
          </p:nvPr>
        </p:nvSpPr>
        <p:spPr>
          <a:xfrm>
            <a:off x="720000" y="3859222"/>
            <a:ext cx="22041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5" name="Google Shape;405;p32"/>
          <p:cNvSpPr txBox="1"/>
          <p:nvPr>
            <p:ph idx="4" type="subTitle"/>
          </p:nvPr>
        </p:nvSpPr>
        <p:spPr>
          <a:xfrm>
            <a:off x="3469872" y="3859222"/>
            <a:ext cx="22041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6" name="Google Shape;406;p32"/>
          <p:cNvSpPr txBox="1"/>
          <p:nvPr>
            <p:ph idx="5" type="subTitle"/>
          </p:nvPr>
        </p:nvSpPr>
        <p:spPr>
          <a:xfrm>
            <a:off x="6219751" y="2113784"/>
            <a:ext cx="22041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7" name="Google Shape;407;p32"/>
          <p:cNvSpPr txBox="1"/>
          <p:nvPr>
            <p:ph idx="6" type="subTitle"/>
          </p:nvPr>
        </p:nvSpPr>
        <p:spPr>
          <a:xfrm>
            <a:off x="6219751" y="3859222"/>
            <a:ext cx="22041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8" name="Google Shape;408;p32"/>
          <p:cNvSpPr txBox="1"/>
          <p:nvPr>
            <p:ph idx="7" type="subTitle"/>
          </p:nvPr>
        </p:nvSpPr>
        <p:spPr>
          <a:xfrm>
            <a:off x="720000" y="1787675"/>
            <a:ext cx="22041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409" name="Google Shape;409;p32"/>
          <p:cNvSpPr txBox="1"/>
          <p:nvPr>
            <p:ph idx="8" type="subTitle"/>
          </p:nvPr>
        </p:nvSpPr>
        <p:spPr>
          <a:xfrm>
            <a:off x="3469873" y="1787675"/>
            <a:ext cx="22041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410" name="Google Shape;410;p32"/>
          <p:cNvSpPr txBox="1"/>
          <p:nvPr>
            <p:ph idx="9" type="subTitle"/>
          </p:nvPr>
        </p:nvSpPr>
        <p:spPr>
          <a:xfrm>
            <a:off x="720000" y="3533123"/>
            <a:ext cx="22041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411" name="Google Shape;411;p32"/>
          <p:cNvSpPr txBox="1"/>
          <p:nvPr>
            <p:ph idx="13" type="subTitle"/>
          </p:nvPr>
        </p:nvSpPr>
        <p:spPr>
          <a:xfrm>
            <a:off x="3469873" y="3533123"/>
            <a:ext cx="22041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412" name="Google Shape;412;p32"/>
          <p:cNvSpPr txBox="1"/>
          <p:nvPr>
            <p:ph idx="14" type="subTitle"/>
          </p:nvPr>
        </p:nvSpPr>
        <p:spPr>
          <a:xfrm>
            <a:off x="6219752" y="1787675"/>
            <a:ext cx="22041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413" name="Google Shape;413;p32"/>
          <p:cNvSpPr txBox="1"/>
          <p:nvPr>
            <p:ph idx="15" type="subTitle"/>
          </p:nvPr>
        </p:nvSpPr>
        <p:spPr>
          <a:xfrm>
            <a:off x="6219752" y="3533123"/>
            <a:ext cx="22041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414" name="Google Shape;414;p32"/>
          <p:cNvGrpSpPr/>
          <p:nvPr/>
        </p:nvGrpSpPr>
        <p:grpSpPr>
          <a:xfrm>
            <a:off x="6102850" y="-1735181"/>
            <a:ext cx="4625026" cy="4171657"/>
            <a:chOff x="6026650" y="-1658981"/>
            <a:chExt cx="4625026" cy="4171657"/>
          </a:xfrm>
        </p:grpSpPr>
        <p:pic>
          <p:nvPicPr>
            <p:cNvPr id="415" name="Google Shape;415;p32"/>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416" name="Google Shape;416;p32"/>
            <p:cNvGrpSpPr/>
            <p:nvPr/>
          </p:nvGrpSpPr>
          <p:grpSpPr>
            <a:xfrm flipH="1" rot="-2700000">
              <a:off x="7289785" y="-1246897"/>
              <a:ext cx="2552124" cy="3347490"/>
              <a:chOff x="2976325" y="908175"/>
              <a:chExt cx="4028179" cy="5283555"/>
            </a:xfrm>
          </p:grpSpPr>
          <p:sp>
            <p:nvSpPr>
              <p:cNvPr id="417" name="Google Shape;417;p3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0" name="Google Shape;420;p32"/>
            <p:cNvGrpSpPr/>
            <p:nvPr/>
          </p:nvGrpSpPr>
          <p:grpSpPr>
            <a:xfrm>
              <a:off x="6026650" y="-49075"/>
              <a:ext cx="803471" cy="494095"/>
              <a:chOff x="6394675" y="-49075"/>
              <a:chExt cx="803471" cy="494095"/>
            </a:xfrm>
          </p:grpSpPr>
          <p:sp>
            <p:nvSpPr>
              <p:cNvPr id="421" name="Google Shape;421;p32"/>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2"/>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23" name="Google Shape;423;p32"/>
          <p:cNvGrpSpPr/>
          <p:nvPr/>
        </p:nvGrpSpPr>
        <p:grpSpPr>
          <a:xfrm>
            <a:off x="-1089100" y="4200325"/>
            <a:ext cx="5368850" cy="1863749"/>
            <a:chOff x="-1089100" y="4200325"/>
            <a:chExt cx="5368850" cy="1863749"/>
          </a:xfrm>
        </p:grpSpPr>
        <p:grpSp>
          <p:nvGrpSpPr>
            <p:cNvPr id="424" name="Google Shape;424;p32"/>
            <p:cNvGrpSpPr/>
            <p:nvPr/>
          </p:nvGrpSpPr>
          <p:grpSpPr>
            <a:xfrm>
              <a:off x="-185037" y="4598363"/>
              <a:ext cx="904666" cy="726121"/>
              <a:chOff x="7945225" y="4302000"/>
              <a:chExt cx="904666" cy="726121"/>
            </a:xfrm>
          </p:grpSpPr>
          <p:sp>
            <p:nvSpPr>
              <p:cNvPr id="425" name="Google Shape;425;p3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28" name="Google Shape;428;p32"/>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429" name="Google Shape;429;p32"/>
            <p:cNvGrpSpPr/>
            <p:nvPr/>
          </p:nvGrpSpPr>
          <p:grpSpPr>
            <a:xfrm rot="-2700000">
              <a:off x="390377" y="4688868"/>
              <a:ext cx="299453" cy="545119"/>
              <a:chOff x="-66426" y="1151064"/>
              <a:chExt cx="299455" cy="545125"/>
            </a:xfrm>
          </p:grpSpPr>
          <p:grpSp>
            <p:nvGrpSpPr>
              <p:cNvPr id="430" name="Google Shape;430;p32"/>
              <p:cNvGrpSpPr/>
              <p:nvPr/>
            </p:nvGrpSpPr>
            <p:grpSpPr>
              <a:xfrm>
                <a:off x="-66426" y="1396564"/>
                <a:ext cx="299455" cy="299625"/>
                <a:chOff x="3678700" y="407275"/>
                <a:chExt cx="708100" cy="708500"/>
              </a:xfrm>
            </p:grpSpPr>
            <p:sp>
              <p:nvSpPr>
                <p:cNvPr id="431" name="Google Shape;431;p32"/>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2"/>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2"/>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2"/>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2"/>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2"/>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2"/>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8" name="Google Shape;438;p32"/>
              <p:cNvGrpSpPr/>
              <p:nvPr/>
            </p:nvGrpSpPr>
            <p:grpSpPr>
              <a:xfrm>
                <a:off x="-66426" y="1151064"/>
                <a:ext cx="299455" cy="299625"/>
                <a:chOff x="3678700" y="407275"/>
                <a:chExt cx="708100" cy="708500"/>
              </a:xfrm>
            </p:grpSpPr>
            <p:sp>
              <p:nvSpPr>
                <p:cNvPr id="439" name="Google Shape;439;p32"/>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2"/>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2"/>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2"/>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2"/>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2"/>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2"/>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46" name="Google Shape;446;p32"/>
            <p:cNvGrpSpPr/>
            <p:nvPr/>
          </p:nvGrpSpPr>
          <p:grpSpPr>
            <a:xfrm>
              <a:off x="-1089100" y="4894376"/>
              <a:ext cx="4558967" cy="134100"/>
              <a:chOff x="796100" y="3019701"/>
              <a:chExt cx="4558967" cy="134100"/>
            </a:xfrm>
          </p:grpSpPr>
          <p:sp>
            <p:nvSpPr>
              <p:cNvPr id="447" name="Google Shape;447;p32"/>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8" name="Google Shape;448;p32"/>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449" name="Google Shape;449;p32"/>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450" name="Shape 450"/>
        <p:cNvGrpSpPr/>
        <p:nvPr/>
      </p:nvGrpSpPr>
      <p:grpSpPr>
        <a:xfrm>
          <a:off x="0" y="0"/>
          <a:ext cx="0" cy="0"/>
          <a:chOff x="0" y="0"/>
          <a:chExt cx="0" cy="0"/>
        </a:xfrm>
      </p:grpSpPr>
      <p:sp>
        <p:nvSpPr>
          <p:cNvPr id="451" name="Google Shape;451;p33"/>
          <p:cNvSpPr txBox="1"/>
          <p:nvPr>
            <p:ph idx="1" type="subTitle"/>
          </p:nvPr>
        </p:nvSpPr>
        <p:spPr>
          <a:xfrm>
            <a:off x="720000" y="3520475"/>
            <a:ext cx="1981800" cy="108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2" name="Google Shape;452;p33"/>
          <p:cNvSpPr txBox="1"/>
          <p:nvPr>
            <p:ph idx="2" type="subTitle"/>
          </p:nvPr>
        </p:nvSpPr>
        <p:spPr>
          <a:xfrm>
            <a:off x="3584484" y="3520475"/>
            <a:ext cx="1981800" cy="108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3" name="Google Shape;453;p33"/>
          <p:cNvSpPr txBox="1"/>
          <p:nvPr>
            <p:ph idx="3" type="subTitle"/>
          </p:nvPr>
        </p:nvSpPr>
        <p:spPr>
          <a:xfrm>
            <a:off x="6448975" y="3520475"/>
            <a:ext cx="1981800" cy="108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4" name="Google Shape;454;p3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5" name="Google Shape;455;p33"/>
          <p:cNvSpPr txBox="1"/>
          <p:nvPr>
            <p:ph idx="4" type="subTitle"/>
          </p:nvPr>
        </p:nvSpPr>
        <p:spPr>
          <a:xfrm>
            <a:off x="720000" y="3194375"/>
            <a:ext cx="19818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456" name="Google Shape;456;p33"/>
          <p:cNvSpPr txBox="1"/>
          <p:nvPr>
            <p:ph idx="5" type="subTitle"/>
          </p:nvPr>
        </p:nvSpPr>
        <p:spPr>
          <a:xfrm>
            <a:off x="3584483" y="3194375"/>
            <a:ext cx="19818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457" name="Google Shape;457;p33"/>
          <p:cNvSpPr txBox="1"/>
          <p:nvPr>
            <p:ph idx="6" type="subTitle"/>
          </p:nvPr>
        </p:nvSpPr>
        <p:spPr>
          <a:xfrm>
            <a:off x="6448972" y="3194375"/>
            <a:ext cx="19818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458" name="Google Shape;458;p33"/>
          <p:cNvSpPr/>
          <p:nvPr>
            <p:ph idx="7" type="pic"/>
          </p:nvPr>
        </p:nvSpPr>
        <p:spPr>
          <a:xfrm>
            <a:off x="720000" y="1236800"/>
            <a:ext cx="1981800" cy="1662300"/>
          </a:xfrm>
          <a:prstGeom prst="snip1Rect">
            <a:avLst>
              <a:gd fmla="val 16667" name="adj"/>
            </a:avLst>
          </a:prstGeom>
          <a:noFill/>
          <a:ln>
            <a:noFill/>
          </a:ln>
        </p:spPr>
      </p:sp>
      <p:sp>
        <p:nvSpPr>
          <p:cNvPr id="459" name="Google Shape;459;p33"/>
          <p:cNvSpPr/>
          <p:nvPr>
            <p:ph idx="8" type="pic"/>
          </p:nvPr>
        </p:nvSpPr>
        <p:spPr>
          <a:xfrm>
            <a:off x="3584475" y="1236800"/>
            <a:ext cx="1981800" cy="1662300"/>
          </a:xfrm>
          <a:prstGeom prst="snip1Rect">
            <a:avLst>
              <a:gd fmla="val 16667" name="adj"/>
            </a:avLst>
          </a:prstGeom>
          <a:noFill/>
          <a:ln>
            <a:noFill/>
          </a:ln>
        </p:spPr>
      </p:sp>
      <p:sp>
        <p:nvSpPr>
          <p:cNvPr id="460" name="Google Shape;460;p33"/>
          <p:cNvSpPr/>
          <p:nvPr>
            <p:ph idx="9" type="pic"/>
          </p:nvPr>
        </p:nvSpPr>
        <p:spPr>
          <a:xfrm>
            <a:off x="6448950" y="1236800"/>
            <a:ext cx="1981800" cy="1662300"/>
          </a:xfrm>
          <a:prstGeom prst="snip1Rect">
            <a:avLst>
              <a:gd fmla="val 16667" name="adj"/>
            </a:avLst>
          </a:prstGeom>
          <a:noFill/>
          <a:ln>
            <a:noFill/>
          </a:ln>
        </p:spPr>
      </p:sp>
      <p:grpSp>
        <p:nvGrpSpPr>
          <p:cNvPr id="461" name="Google Shape;461;p33"/>
          <p:cNvGrpSpPr/>
          <p:nvPr/>
        </p:nvGrpSpPr>
        <p:grpSpPr>
          <a:xfrm>
            <a:off x="-928041" y="3925887"/>
            <a:ext cx="2833357" cy="1517787"/>
            <a:chOff x="-623241" y="3849687"/>
            <a:chExt cx="2833357" cy="1517787"/>
          </a:xfrm>
        </p:grpSpPr>
        <p:grpSp>
          <p:nvGrpSpPr>
            <p:cNvPr id="462" name="Google Shape;462;p33"/>
            <p:cNvGrpSpPr/>
            <p:nvPr/>
          </p:nvGrpSpPr>
          <p:grpSpPr>
            <a:xfrm rot="5400000">
              <a:off x="-879113" y="4155104"/>
              <a:ext cx="1517787" cy="906953"/>
              <a:chOff x="-55500" y="4835979"/>
              <a:chExt cx="1517787" cy="906953"/>
            </a:xfrm>
          </p:grpSpPr>
          <p:sp>
            <p:nvSpPr>
              <p:cNvPr id="463" name="Google Shape;463;p3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 name="Google Shape;467;p33"/>
            <p:cNvGrpSpPr/>
            <p:nvPr/>
          </p:nvGrpSpPr>
          <p:grpSpPr>
            <a:xfrm>
              <a:off x="-623241" y="3946425"/>
              <a:ext cx="2833357" cy="1421047"/>
              <a:chOff x="-677366" y="4067275"/>
              <a:chExt cx="2833357" cy="1421047"/>
            </a:xfrm>
          </p:grpSpPr>
          <p:sp>
            <p:nvSpPr>
              <p:cNvPr id="468" name="Google Shape;468;p3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9" name="Google Shape;469;p33"/>
              <p:cNvGrpSpPr/>
              <p:nvPr/>
            </p:nvGrpSpPr>
            <p:grpSpPr>
              <a:xfrm>
                <a:off x="317735" y="4614472"/>
                <a:ext cx="161977" cy="161940"/>
                <a:chOff x="1101075" y="2142375"/>
                <a:chExt cx="439200" cy="439100"/>
              </a:xfrm>
            </p:grpSpPr>
            <p:sp>
              <p:nvSpPr>
                <p:cNvPr id="470" name="Google Shape;470;p3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2" name="Google Shape;472;p33"/>
              <p:cNvGrpSpPr/>
              <p:nvPr/>
            </p:nvGrpSpPr>
            <p:grpSpPr>
              <a:xfrm rot="10800000">
                <a:off x="1700151" y="5032693"/>
                <a:ext cx="161977" cy="161940"/>
                <a:chOff x="1101075" y="2142375"/>
                <a:chExt cx="439200" cy="439100"/>
              </a:xfrm>
            </p:grpSpPr>
            <p:sp>
              <p:nvSpPr>
                <p:cNvPr id="473" name="Google Shape;473;p3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75" name="Google Shape;475;p33"/>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6" name="Google Shape;476;p33"/>
          <p:cNvGrpSpPr/>
          <p:nvPr/>
        </p:nvGrpSpPr>
        <p:grpSpPr>
          <a:xfrm>
            <a:off x="6400126" y="-1754449"/>
            <a:ext cx="4189198" cy="3065874"/>
            <a:chOff x="6171526" y="-1678249"/>
            <a:chExt cx="4189198" cy="3065874"/>
          </a:xfrm>
        </p:grpSpPr>
        <p:sp>
          <p:nvSpPr>
            <p:cNvPr id="477" name="Google Shape;477;p33"/>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78" name="Google Shape;478;p33"/>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479" name="Google Shape;479;p33"/>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0" name="Google Shape;480;p33"/>
            <p:cNvGrpSpPr/>
            <p:nvPr/>
          </p:nvGrpSpPr>
          <p:grpSpPr>
            <a:xfrm rot="-2700000">
              <a:off x="8302147" y="61289"/>
              <a:ext cx="582044" cy="582419"/>
              <a:chOff x="959750" y="3039275"/>
              <a:chExt cx="582050" cy="582425"/>
            </a:xfrm>
          </p:grpSpPr>
          <p:sp>
            <p:nvSpPr>
              <p:cNvPr id="481" name="Google Shape;481;p33"/>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3"/>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3"/>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3"/>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3"/>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3"/>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3"/>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8" name="Google Shape;488;p33"/>
            <p:cNvGrpSpPr/>
            <p:nvPr/>
          </p:nvGrpSpPr>
          <p:grpSpPr>
            <a:xfrm rot="-2700000">
              <a:off x="8551447" y="61289"/>
              <a:ext cx="582044" cy="582419"/>
              <a:chOff x="959750" y="3039275"/>
              <a:chExt cx="582050" cy="582425"/>
            </a:xfrm>
          </p:grpSpPr>
          <p:sp>
            <p:nvSpPr>
              <p:cNvPr id="489" name="Google Shape;489;p33"/>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3"/>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3"/>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3"/>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3"/>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3"/>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3"/>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6470"/>
                    </a:srgbClr>
                  </a:gs>
                  <a:gs pos="100000">
                    <a:srgbClr val="FFFFFF">
                      <a:alpha val="3647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96" name="Google Shape;496;p33"/>
          <p:cNvGrpSpPr/>
          <p:nvPr/>
        </p:nvGrpSpPr>
        <p:grpSpPr>
          <a:xfrm rot="2700000">
            <a:off x="8945322" y="2352177"/>
            <a:ext cx="439196" cy="439096"/>
            <a:chOff x="1101075" y="2142375"/>
            <a:chExt cx="439200" cy="439100"/>
          </a:xfrm>
        </p:grpSpPr>
        <p:sp>
          <p:nvSpPr>
            <p:cNvPr id="497" name="Google Shape;497;p3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33"/>
          <p:cNvGrpSpPr/>
          <p:nvPr/>
        </p:nvGrpSpPr>
        <p:grpSpPr>
          <a:xfrm rot="10800000">
            <a:off x="4995775" y="180626"/>
            <a:ext cx="4558967" cy="134100"/>
            <a:chOff x="796100" y="3019701"/>
            <a:chExt cx="4558967" cy="134100"/>
          </a:xfrm>
        </p:grpSpPr>
        <p:sp>
          <p:nvSpPr>
            <p:cNvPr id="500" name="Google Shape;500;p3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1" name="Google Shape;501;p33"/>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502" name="Google Shape;502;p3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1pPr>
            <a:lvl2pPr lvl="1"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2pPr>
            <a:lvl3pPr lvl="2"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3pPr>
            <a:lvl4pPr lvl="3"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4pPr>
            <a:lvl5pPr lvl="4"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5pPr>
            <a:lvl6pPr lvl="5"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6pPr>
            <a:lvl7pPr lvl="6"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7pPr>
            <a:lvl8pPr lvl="7"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8pPr>
            <a:lvl9pPr lvl="8"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9pPr>
          </a:lstStyle>
          <a:p/>
        </p:txBody>
      </p:sp>
      <p:sp>
        <p:nvSpPr>
          <p:cNvPr id="7" name="Google Shape;7;p25"/>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1pPr>
            <a:lvl2pPr indent="-317500" lvl="1" marL="9144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2pPr>
            <a:lvl3pPr indent="-317500" lvl="2" marL="13716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3pPr>
            <a:lvl4pPr indent="-317500" lvl="3" marL="18288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4pPr>
            <a:lvl5pPr indent="-317500" lvl="4" marL="22860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5pPr>
            <a:lvl6pPr indent="-317500" lvl="5" marL="27432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6pPr>
            <a:lvl7pPr indent="-317500" lvl="6" marL="32004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7pPr>
            <a:lvl8pPr indent="-317500" lvl="7" marL="36576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8pPr>
            <a:lvl9pPr indent="-317500" lvl="8" marL="41148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4" name="Shape 1424"/>
        <p:cNvGrpSpPr/>
        <p:nvPr/>
      </p:nvGrpSpPr>
      <p:grpSpPr>
        <a:xfrm>
          <a:off x="0" y="0"/>
          <a:ext cx="0" cy="0"/>
          <a:chOff x="0" y="0"/>
          <a:chExt cx="0" cy="0"/>
        </a:xfrm>
      </p:grpSpPr>
      <p:sp>
        <p:nvSpPr>
          <p:cNvPr id="1425" name="Google Shape;1425;p1"/>
          <p:cNvSpPr txBox="1"/>
          <p:nvPr>
            <p:ph idx="1" type="subTitle"/>
          </p:nvPr>
        </p:nvSpPr>
        <p:spPr>
          <a:xfrm>
            <a:off x="670275" y="3101425"/>
            <a:ext cx="4882500" cy="1411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400"/>
              <a:buNone/>
            </a:pPr>
            <a:r>
              <a:rPr b="1" lang="en" sz="1300"/>
              <a:t>Group Members:</a:t>
            </a:r>
            <a:endParaRPr sz="1300"/>
          </a:p>
          <a:p>
            <a:pPr indent="0" lvl="0" marL="0" rtl="0" algn="l">
              <a:lnSpc>
                <a:spcPct val="200000"/>
              </a:lnSpc>
              <a:spcBef>
                <a:spcPts val="0"/>
              </a:spcBef>
              <a:spcAft>
                <a:spcPts val="0"/>
              </a:spcAft>
              <a:buSzPts val="1400"/>
              <a:buNone/>
            </a:pPr>
            <a:r>
              <a:rPr b="1" lang="en" sz="1300"/>
              <a:t>1601-21-737-101:</a:t>
            </a:r>
            <a:r>
              <a:rPr lang="en" sz="1300"/>
              <a:t> B. Sujith Kumar </a:t>
            </a:r>
            <a:endParaRPr sz="1300"/>
          </a:p>
          <a:p>
            <a:pPr indent="0" lvl="0" marL="0" rtl="0" algn="l">
              <a:lnSpc>
                <a:spcPct val="200000"/>
              </a:lnSpc>
              <a:spcBef>
                <a:spcPts val="0"/>
              </a:spcBef>
              <a:spcAft>
                <a:spcPts val="0"/>
              </a:spcAft>
              <a:buSzPts val="1400"/>
              <a:buNone/>
            </a:pPr>
            <a:r>
              <a:rPr b="1" lang="en" sz="1300"/>
              <a:t>1601-21-737-120:</a:t>
            </a:r>
            <a:r>
              <a:rPr lang="en" sz="1300"/>
              <a:t> Mohd Ramzan Shareef</a:t>
            </a:r>
            <a:endParaRPr sz="1300"/>
          </a:p>
          <a:p>
            <a:pPr indent="0" lvl="0" marL="0" rtl="0" algn="l">
              <a:lnSpc>
                <a:spcPct val="200000"/>
              </a:lnSpc>
              <a:spcBef>
                <a:spcPts val="0"/>
              </a:spcBef>
              <a:spcAft>
                <a:spcPts val="0"/>
              </a:spcAft>
              <a:buSzPts val="1400"/>
              <a:buNone/>
            </a:pPr>
            <a:r>
              <a:rPr b="1" lang="en" sz="1300"/>
              <a:t>1601-21-737-119:</a:t>
            </a:r>
            <a:r>
              <a:rPr lang="en" sz="1300"/>
              <a:t> Mohd Arbaz Ahmed</a:t>
            </a:r>
            <a:endParaRPr sz="1300"/>
          </a:p>
          <a:p>
            <a:pPr indent="0" lvl="0" marL="0" rtl="0" algn="l">
              <a:lnSpc>
                <a:spcPct val="115000"/>
              </a:lnSpc>
              <a:spcBef>
                <a:spcPts val="0"/>
              </a:spcBef>
              <a:spcAft>
                <a:spcPts val="0"/>
              </a:spcAft>
              <a:buSzPts val="1400"/>
              <a:buNone/>
            </a:pPr>
            <a:r>
              <a:t/>
            </a:r>
            <a:endParaRPr sz="1300"/>
          </a:p>
        </p:txBody>
      </p:sp>
      <p:sp>
        <p:nvSpPr>
          <p:cNvPr id="1426" name="Google Shape;1426;p1"/>
          <p:cNvSpPr txBox="1"/>
          <p:nvPr>
            <p:ph type="ctrTitle"/>
          </p:nvPr>
        </p:nvSpPr>
        <p:spPr>
          <a:xfrm>
            <a:off x="610025" y="776425"/>
            <a:ext cx="7794300" cy="2325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t/>
            </a:r>
            <a:endParaRPr sz="3400"/>
          </a:p>
          <a:p>
            <a:pPr indent="0" lvl="0" marL="0" rtl="0" algn="l">
              <a:lnSpc>
                <a:spcPct val="115000"/>
              </a:lnSpc>
              <a:spcBef>
                <a:spcPts val="0"/>
              </a:spcBef>
              <a:spcAft>
                <a:spcPts val="0"/>
              </a:spcAft>
              <a:buSzPts val="5200"/>
              <a:buNone/>
            </a:pPr>
            <a:r>
              <a:rPr lang="en" sz="3700"/>
              <a:t>Automated Generation of Executive Summaries for Meetings using NLP</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SzPts val="5200"/>
              <a:buNone/>
            </a:pPr>
            <a:r>
              <a:t/>
            </a:r>
            <a:endParaRPr sz="1400">
              <a:solidFill>
                <a:srgbClr val="000000"/>
              </a:solidFill>
              <a:latin typeface="Arial"/>
              <a:ea typeface="Arial"/>
              <a:cs typeface="Arial"/>
              <a:sym typeface="Arial"/>
            </a:endParaRPr>
          </a:p>
        </p:txBody>
      </p:sp>
      <p:grpSp>
        <p:nvGrpSpPr>
          <p:cNvPr id="1427" name="Google Shape;1427;p1"/>
          <p:cNvGrpSpPr/>
          <p:nvPr/>
        </p:nvGrpSpPr>
        <p:grpSpPr>
          <a:xfrm>
            <a:off x="722973" y="2967219"/>
            <a:ext cx="3812678" cy="134070"/>
            <a:chOff x="1096850" y="3242811"/>
            <a:chExt cx="3936684" cy="134070"/>
          </a:xfrm>
        </p:grpSpPr>
        <p:cxnSp>
          <p:nvCxnSpPr>
            <p:cNvPr id="1428" name="Google Shape;1428;p1"/>
            <p:cNvCxnSpPr/>
            <p:nvPr/>
          </p:nvCxnSpPr>
          <p:spPr>
            <a:xfrm>
              <a:off x="1096850" y="3309850"/>
              <a:ext cx="3840600" cy="0"/>
            </a:xfrm>
            <a:prstGeom prst="straightConnector1">
              <a:avLst/>
            </a:prstGeom>
            <a:noFill/>
            <a:ln cap="flat" cmpd="sng" w="9525">
              <a:solidFill>
                <a:schemeClr val="dk2"/>
              </a:solidFill>
              <a:prstDash val="solid"/>
              <a:round/>
              <a:headEnd len="sm" w="sm" type="none"/>
              <a:tailEnd len="sm" w="sm" type="none"/>
            </a:ln>
          </p:spPr>
        </p:cxnSp>
        <p:grpSp>
          <p:nvGrpSpPr>
            <p:cNvPr id="1429" name="Google Shape;1429;p1"/>
            <p:cNvGrpSpPr/>
            <p:nvPr/>
          </p:nvGrpSpPr>
          <p:grpSpPr>
            <a:xfrm>
              <a:off x="4899464" y="3242811"/>
              <a:ext cx="134070" cy="134070"/>
              <a:chOff x="8382514" y="1084976"/>
              <a:chExt cx="265800" cy="265800"/>
            </a:xfrm>
          </p:grpSpPr>
          <p:sp>
            <p:nvSpPr>
              <p:cNvPr id="1430" name="Google Shape;1430;p1"/>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32" name="Google Shape;1432;p1"/>
          <p:cNvGrpSpPr/>
          <p:nvPr/>
        </p:nvGrpSpPr>
        <p:grpSpPr>
          <a:xfrm>
            <a:off x="8017432" y="-313900"/>
            <a:ext cx="134070" cy="1891363"/>
            <a:chOff x="8017432" y="-313900"/>
            <a:chExt cx="134070" cy="1891363"/>
          </a:xfrm>
        </p:grpSpPr>
        <p:sp>
          <p:nvSpPr>
            <p:cNvPr id="1433" name="Google Shape;1433;p1"/>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34" name="Google Shape;1434;p1"/>
            <p:cNvCxnSpPr/>
            <p:nvPr/>
          </p:nvCxnSpPr>
          <p:spPr>
            <a:xfrm>
              <a:off x="8084450" y="-313900"/>
              <a:ext cx="0" cy="1795200"/>
            </a:xfrm>
            <a:prstGeom prst="straightConnector1">
              <a:avLst/>
            </a:prstGeom>
            <a:noFill/>
            <a:ln cap="flat" cmpd="sng" w="9525">
              <a:solidFill>
                <a:schemeClr val="dk2"/>
              </a:solidFill>
              <a:prstDash val="solid"/>
              <a:round/>
              <a:headEnd len="sm" w="sm" type="none"/>
              <a:tailEnd len="sm" w="sm" type="none"/>
            </a:ln>
          </p:spPr>
        </p:cxnSp>
        <p:sp>
          <p:nvSpPr>
            <p:cNvPr id="1435" name="Google Shape;1435;p1"/>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6" name="Google Shape;1436;p1"/>
          <p:cNvGrpSpPr/>
          <p:nvPr/>
        </p:nvGrpSpPr>
        <p:grpSpPr>
          <a:xfrm>
            <a:off x="6309526" y="957475"/>
            <a:ext cx="3504715" cy="5119205"/>
            <a:chOff x="6309526" y="836950"/>
            <a:chExt cx="3504715" cy="5119205"/>
          </a:xfrm>
        </p:grpSpPr>
        <p:sp>
          <p:nvSpPr>
            <p:cNvPr id="1437" name="Google Shape;1437;p1"/>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8" name="Google Shape;1438;p1"/>
            <p:cNvGrpSpPr/>
            <p:nvPr/>
          </p:nvGrpSpPr>
          <p:grpSpPr>
            <a:xfrm>
              <a:off x="7728436" y="3524084"/>
              <a:ext cx="134004" cy="134004"/>
              <a:chOff x="8356813" y="1074288"/>
              <a:chExt cx="351900" cy="351900"/>
            </a:xfrm>
          </p:grpSpPr>
          <p:sp>
            <p:nvSpPr>
              <p:cNvPr id="1439" name="Google Shape;1439;p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1" name="Google Shape;1441;p1"/>
            <p:cNvGrpSpPr/>
            <p:nvPr/>
          </p:nvGrpSpPr>
          <p:grpSpPr>
            <a:xfrm>
              <a:off x="7344361" y="3150259"/>
              <a:ext cx="134004" cy="134004"/>
              <a:chOff x="8356813" y="1074288"/>
              <a:chExt cx="351900" cy="351900"/>
            </a:xfrm>
          </p:grpSpPr>
          <p:sp>
            <p:nvSpPr>
              <p:cNvPr id="1442" name="Google Shape;1442;p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4" name="Google Shape;1444;p1"/>
            <p:cNvGrpSpPr/>
            <p:nvPr/>
          </p:nvGrpSpPr>
          <p:grpSpPr>
            <a:xfrm>
              <a:off x="8337811" y="2464059"/>
              <a:ext cx="134004" cy="134004"/>
              <a:chOff x="8356813" y="1074288"/>
              <a:chExt cx="351900" cy="351900"/>
            </a:xfrm>
          </p:grpSpPr>
          <p:sp>
            <p:nvSpPr>
              <p:cNvPr id="1445" name="Google Shape;1445;p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7" name="Google Shape;1447;p1"/>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8" name="Google Shape;1448;p1"/>
          <p:cNvSpPr txBox="1"/>
          <p:nvPr>
            <p:ph idx="1" type="subTitle"/>
          </p:nvPr>
        </p:nvSpPr>
        <p:spPr>
          <a:xfrm>
            <a:off x="4571175" y="3101425"/>
            <a:ext cx="4882500" cy="1411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400"/>
              <a:buNone/>
            </a:pPr>
            <a:r>
              <a:rPr b="1" lang="en" sz="1300"/>
              <a:t>Under the guidance of:</a:t>
            </a:r>
            <a:endParaRPr sz="1300"/>
          </a:p>
          <a:p>
            <a:pPr indent="0" lvl="0" marL="0" rtl="0" algn="l">
              <a:lnSpc>
                <a:spcPct val="200000"/>
              </a:lnSpc>
              <a:spcBef>
                <a:spcPts val="0"/>
              </a:spcBef>
              <a:spcAft>
                <a:spcPts val="0"/>
              </a:spcAft>
              <a:buSzPts val="1400"/>
              <a:buNone/>
            </a:pPr>
            <a:r>
              <a:rPr lang="en" sz="1300"/>
              <a:t>Dr. B. Swathi Sowmya</a:t>
            </a:r>
            <a:endParaRPr sz="1300"/>
          </a:p>
          <a:p>
            <a:pPr indent="0" lvl="0" marL="0" rtl="0" algn="l">
              <a:lnSpc>
                <a:spcPct val="200000"/>
              </a:lnSpc>
              <a:spcBef>
                <a:spcPts val="0"/>
              </a:spcBef>
              <a:spcAft>
                <a:spcPts val="0"/>
              </a:spcAft>
              <a:buSzPts val="1400"/>
              <a:buNone/>
            </a:pPr>
            <a:r>
              <a:rPr lang="en" sz="1300"/>
              <a:t>Assistant Professor, CBIT</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sp>
        <p:nvSpPr>
          <p:cNvPr id="1618" name="Google Shape;1618;g2c398efd180_3_150"/>
          <p:cNvSpPr txBox="1"/>
          <p:nvPr>
            <p:ph type="title"/>
          </p:nvPr>
        </p:nvSpPr>
        <p:spPr>
          <a:xfrm>
            <a:off x="310850" y="292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3. Problem Statement</a:t>
            </a:r>
            <a:endParaRPr/>
          </a:p>
        </p:txBody>
      </p:sp>
      <p:sp>
        <p:nvSpPr>
          <p:cNvPr id="1619" name="Google Shape;1619;g2c398efd180_3_150"/>
          <p:cNvSpPr txBox="1"/>
          <p:nvPr/>
        </p:nvSpPr>
        <p:spPr>
          <a:xfrm>
            <a:off x="-111425" y="1078275"/>
            <a:ext cx="8725200" cy="2385900"/>
          </a:xfrm>
          <a:prstGeom prst="rect">
            <a:avLst/>
          </a:prstGeom>
          <a:noFill/>
          <a:ln>
            <a:noFill/>
          </a:ln>
        </p:spPr>
        <p:txBody>
          <a:bodyPr anchorCtr="0" anchor="t" bIns="91425" lIns="91425" spcFirstLastPara="1" rIns="91425" wrap="square" tIns="91425">
            <a:spAutoFit/>
          </a:bodyPr>
          <a:lstStyle/>
          <a:p>
            <a:pPr indent="457200" lvl="0" marL="457200" marR="0" rtl="0" algn="just">
              <a:lnSpc>
                <a:spcPct val="200000"/>
              </a:lnSpc>
              <a:spcBef>
                <a:spcPts val="0"/>
              </a:spcBef>
              <a:spcAft>
                <a:spcPts val="0"/>
              </a:spcAft>
              <a:buClr>
                <a:srgbClr val="000000"/>
              </a:buClr>
              <a:buSzPts val="1300"/>
              <a:buFont typeface="Arial"/>
              <a:buNone/>
            </a:pPr>
            <a:r>
              <a:rPr b="0" i="0" lang="en" sz="1300" u="none" cap="none" strike="noStrike">
                <a:solidFill>
                  <a:srgbClr val="000000"/>
                </a:solidFill>
                <a:latin typeface="Poppins"/>
                <a:ea typeface="Poppins"/>
                <a:cs typeface="Poppins"/>
                <a:sym typeface="Poppins"/>
              </a:rPr>
              <a:t>The shift to remote work has increased the frequency of online meetings, leading to information overload, time-consuming review processes, and inconsistent note-taking. Busy professionals struggle to identify key highlights such as action items and decisions within lengthy dialogues, making it challenging to retain essential information. </a:t>
            </a:r>
            <a:endParaRPr b="0" i="0" sz="1300" u="none" cap="none" strike="noStrike">
              <a:solidFill>
                <a:srgbClr val="000000"/>
              </a:solidFill>
              <a:latin typeface="Poppins"/>
              <a:ea typeface="Poppins"/>
              <a:cs typeface="Poppins"/>
              <a:sym typeface="Poppins"/>
            </a:endParaRPr>
          </a:p>
          <a:p>
            <a:pPr indent="457200" lvl="0" marL="457200" marR="0" rtl="0" algn="just">
              <a:lnSpc>
                <a:spcPct val="200000"/>
              </a:lnSpc>
              <a:spcBef>
                <a:spcPts val="0"/>
              </a:spcBef>
              <a:spcAft>
                <a:spcPts val="0"/>
              </a:spcAft>
              <a:buClr>
                <a:srgbClr val="000000"/>
              </a:buClr>
              <a:buSzPts val="1300"/>
              <a:buFont typeface="Arial"/>
              <a:buNone/>
            </a:pPr>
            <a:r>
              <a:rPr b="0" i="0" lang="en" sz="1300" u="none" cap="none" strike="noStrike">
                <a:solidFill>
                  <a:srgbClr val="000000"/>
                </a:solidFill>
                <a:latin typeface="Poppins"/>
                <a:ea typeface="Poppins"/>
                <a:cs typeface="Poppins"/>
                <a:sym typeface="Poppins"/>
              </a:rPr>
              <a:t>There is a need for an automated, accurate solution that can efficiently summarize meetings using NLP and machine learning, integrated into a user-friendly SaaS browser extension.</a:t>
            </a:r>
            <a:endParaRPr b="0" i="0" sz="1300" u="none" cap="none" strike="noStrike">
              <a:solidFill>
                <a:srgbClr val="000000"/>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g31273d8454e_0_0"/>
          <p:cNvSpPr txBox="1"/>
          <p:nvPr>
            <p:ph idx="2" type="title"/>
          </p:nvPr>
        </p:nvSpPr>
        <p:spPr>
          <a:xfrm>
            <a:off x="431775" y="1463125"/>
            <a:ext cx="1702500" cy="9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04</a:t>
            </a:r>
            <a:endParaRPr/>
          </a:p>
        </p:txBody>
      </p:sp>
      <p:grpSp>
        <p:nvGrpSpPr>
          <p:cNvPr id="1625" name="Google Shape;1625;g31273d8454e_0_0"/>
          <p:cNvGrpSpPr/>
          <p:nvPr/>
        </p:nvGrpSpPr>
        <p:grpSpPr>
          <a:xfrm>
            <a:off x="1853589" y="4445567"/>
            <a:ext cx="1694620" cy="1360169"/>
            <a:chOff x="7945225" y="4302000"/>
            <a:chExt cx="904666" cy="726121"/>
          </a:xfrm>
        </p:grpSpPr>
        <p:sp>
          <p:nvSpPr>
            <p:cNvPr id="1626" name="Google Shape;1626;g31273d8454e_0_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g31273d8454e_0_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g31273d8454e_0_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9" name="Google Shape;1629;g31273d8454e_0_0"/>
          <p:cNvSpPr txBox="1"/>
          <p:nvPr>
            <p:ph type="title"/>
          </p:nvPr>
        </p:nvSpPr>
        <p:spPr>
          <a:xfrm>
            <a:off x="431775" y="2456725"/>
            <a:ext cx="7458900" cy="171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u="sng"/>
              <a:t>Proposed System &amp; Methodology</a:t>
            </a:r>
            <a:endParaRPr u="sng"/>
          </a:p>
        </p:txBody>
      </p:sp>
      <p:grpSp>
        <p:nvGrpSpPr>
          <p:cNvPr id="1630" name="Google Shape;1630;g31273d8454e_0_0"/>
          <p:cNvGrpSpPr/>
          <p:nvPr/>
        </p:nvGrpSpPr>
        <p:grpSpPr>
          <a:xfrm>
            <a:off x="6487513" y="-1301175"/>
            <a:ext cx="4268216" cy="6666030"/>
            <a:chOff x="6128138" y="-1301175"/>
            <a:chExt cx="4268216" cy="6666030"/>
          </a:xfrm>
        </p:grpSpPr>
        <p:sp>
          <p:nvSpPr>
            <p:cNvPr id="1631" name="Google Shape;1631;g31273d8454e_0_0"/>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g31273d8454e_0_0"/>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g31273d8454e_0_0"/>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g31273d8454e_0_0"/>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g31273d8454e_0_0"/>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36" name="Google Shape;1636;g31273d8454e_0_0"/>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637" name="Google Shape;1637;g31273d8454e_0_0"/>
            <p:cNvGrpSpPr/>
            <p:nvPr/>
          </p:nvGrpSpPr>
          <p:grpSpPr>
            <a:xfrm rot="5400000">
              <a:off x="7873341" y="4254316"/>
              <a:ext cx="708100" cy="708500"/>
              <a:chOff x="3678700" y="407275"/>
              <a:chExt cx="708100" cy="708500"/>
            </a:xfrm>
          </p:grpSpPr>
          <p:sp>
            <p:nvSpPr>
              <p:cNvPr id="1638" name="Google Shape;1638;g31273d8454e_0_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g31273d8454e_0_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g31273d8454e_0_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g31273d8454e_0_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g31273d8454e_0_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g31273d8454e_0_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g31273d8454e_0_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5" name="Google Shape;1645;g31273d8454e_0_0"/>
            <p:cNvGrpSpPr/>
            <p:nvPr/>
          </p:nvGrpSpPr>
          <p:grpSpPr>
            <a:xfrm rot="5400000">
              <a:off x="8639847" y="3354196"/>
              <a:ext cx="457787" cy="458045"/>
              <a:chOff x="3678700" y="407275"/>
              <a:chExt cx="708100" cy="708500"/>
            </a:xfrm>
          </p:grpSpPr>
          <p:sp>
            <p:nvSpPr>
              <p:cNvPr id="1646" name="Google Shape;1646;g31273d8454e_0_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g31273d8454e_0_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g31273d8454e_0_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g31273d8454e_0_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g31273d8454e_0_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g31273d8454e_0_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g31273d8454e_0_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3" name="Google Shape;1653;g31273d8454e_0_0"/>
            <p:cNvGrpSpPr/>
            <p:nvPr/>
          </p:nvGrpSpPr>
          <p:grpSpPr>
            <a:xfrm>
              <a:off x="7787269" y="539497"/>
              <a:ext cx="208184" cy="208184"/>
              <a:chOff x="8356813" y="1074288"/>
              <a:chExt cx="351900" cy="351900"/>
            </a:xfrm>
          </p:grpSpPr>
          <p:sp>
            <p:nvSpPr>
              <p:cNvPr id="1654" name="Google Shape;1654;g31273d8454e_0_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g31273d8454e_0_0"/>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6" name="Google Shape;1656;g31273d8454e_0_0"/>
            <p:cNvGrpSpPr/>
            <p:nvPr/>
          </p:nvGrpSpPr>
          <p:grpSpPr>
            <a:xfrm>
              <a:off x="7194844" y="2467660"/>
              <a:ext cx="208184" cy="208184"/>
              <a:chOff x="8356813" y="1074288"/>
              <a:chExt cx="351900" cy="351900"/>
            </a:xfrm>
          </p:grpSpPr>
          <p:sp>
            <p:nvSpPr>
              <p:cNvPr id="1657" name="Google Shape;1657;g31273d8454e_0_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g31273d8454e_0_0"/>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9" name="Google Shape;1659;g31273d8454e_0_0"/>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0" name="Google Shape;1660;g31273d8454e_0_0"/>
          <p:cNvGrpSpPr/>
          <p:nvPr/>
        </p:nvGrpSpPr>
        <p:grpSpPr>
          <a:xfrm>
            <a:off x="516550" y="4172126"/>
            <a:ext cx="4558967" cy="134100"/>
            <a:chOff x="796100" y="3019701"/>
            <a:chExt cx="4558967" cy="134100"/>
          </a:xfrm>
        </p:grpSpPr>
        <p:sp>
          <p:nvSpPr>
            <p:cNvPr id="1661" name="Google Shape;1661;g31273d8454e_0_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2" name="Google Shape;1662;g31273d8454e_0_0"/>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663" name="Google Shape;1663;g31273d8454e_0_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g3128fbbb186_0_0"/>
          <p:cNvSpPr txBox="1"/>
          <p:nvPr>
            <p:ph type="title"/>
          </p:nvPr>
        </p:nvSpPr>
        <p:spPr>
          <a:xfrm>
            <a:off x="352513" y="197925"/>
            <a:ext cx="7977600" cy="6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700"/>
              <a:t>4. Proposed System</a:t>
            </a:r>
            <a:endParaRPr sz="2700"/>
          </a:p>
        </p:txBody>
      </p:sp>
      <p:pic>
        <p:nvPicPr>
          <p:cNvPr id="1669" name="Google Shape;1669;g3128fbbb186_0_0"/>
          <p:cNvPicPr preferRelativeResize="0"/>
          <p:nvPr/>
        </p:nvPicPr>
        <p:blipFill rotWithShape="1">
          <a:blip r:embed="rId3">
            <a:alphaModFix/>
          </a:blip>
          <a:srcRect b="0" l="0" r="0" t="0"/>
          <a:stretch/>
        </p:blipFill>
        <p:spPr>
          <a:xfrm>
            <a:off x="887075" y="1397475"/>
            <a:ext cx="6908476" cy="27871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3" name="Shape 1673"/>
        <p:cNvGrpSpPr/>
        <p:nvPr/>
      </p:nvGrpSpPr>
      <p:grpSpPr>
        <a:xfrm>
          <a:off x="0" y="0"/>
          <a:ext cx="0" cy="0"/>
          <a:chOff x="0" y="0"/>
          <a:chExt cx="0" cy="0"/>
        </a:xfrm>
      </p:grpSpPr>
      <p:sp>
        <p:nvSpPr>
          <p:cNvPr id="1674" name="Google Shape;1674;g31273d8454e_0_43"/>
          <p:cNvSpPr txBox="1"/>
          <p:nvPr>
            <p:ph idx="1" type="subTitle"/>
          </p:nvPr>
        </p:nvSpPr>
        <p:spPr>
          <a:xfrm>
            <a:off x="219300" y="851600"/>
            <a:ext cx="8705400" cy="4386900"/>
          </a:xfrm>
          <a:prstGeom prst="rect">
            <a:avLst/>
          </a:prstGeom>
          <a:noFill/>
          <a:ln>
            <a:noFill/>
          </a:ln>
        </p:spPr>
        <p:txBody>
          <a:bodyPr anchorCtr="0" anchor="t" bIns="91425" lIns="91425" spcFirstLastPara="1" rIns="91425" wrap="square" tIns="91425">
            <a:spAutoFit/>
          </a:bodyPr>
          <a:lstStyle/>
          <a:p>
            <a:pPr indent="-400050" lvl="0" marL="457200" rtl="0" algn="just">
              <a:lnSpc>
                <a:spcPct val="200000"/>
              </a:lnSpc>
              <a:spcBef>
                <a:spcPts val="0"/>
              </a:spcBef>
              <a:spcAft>
                <a:spcPts val="0"/>
              </a:spcAft>
              <a:buSzPts val="1300"/>
              <a:buChar char="●"/>
            </a:pPr>
            <a:r>
              <a:rPr lang="en" sz="1300"/>
              <a:t>Built as a Chrome extension, providing easy access within the browser to capture and summarize meeting audio.</a:t>
            </a:r>
            <a:endParaRPr sz="1300"/>
          </a:p>
          <a:p>
            <a:pPr indent="-400050" lvl="0" marL="457200" rtl="0" algn="just">
              <a:lnSpc>
                <a:spcPct val="200000"/>
              </a:lnSpc>
              <a:spcBef>
                <a:spcPts val="0"/>
              </a:spcBef>
              <a:spcAft>
                <a:spcPts val="0"/>
              </a:spcAft>
              <a:buSzPts val="1300"/>
              <a:buChar char="●"/>
            </a:pPr>
            <a:r>
              <a:rPr lang="en" sz="1300"/>
              <a:t>Backend uses Flask/Django/FastAPI for handling transcription, summarization, and user data via REST APIs.</a:t>
            </a:r>
            <a:endParaRPr sz="1300"/>
          </a:p>
          <a:p>
            <a:pPr indent="-400050" lvl="0" marL="457200" rtl="0" algn="just">
              <a:lnSpc>
                <a:spcPct val="200000"/>
              </a:lnSpc>
              <a:spcBef>
                <a:spcPts val="0"/>
              </a:spcBef>
              <a:spcAft>
                <a:spcPts val="0"/>
              </a:spcAft>
              <a:buSzPts val="1300"/>
              <a:buChar char="●"/>
            </a:pPr>
            <a:r>
              <a:rPr b="1" lang="en" sz="1300"/>
              <a:t>Workflow:</a:t>
            </a:r>
            <a:r>
              <a:rPr lang="en" sz="1300"/>
              <a:t> Audio is captured, transcribed, preprocessed, segmented, summarized, and displayed in the user dashboard.</a:t>
            </a:r>
            <a:endParaRPr sz="1300"/>
          </a:p>
          <a:p>
            <a:pPr indent="-400050" lvl="0" marL="457200" rtl="0" algn="just">
              <a:lnSpc>
                <a:spcPct val="200000"/>
              </a:lnSpc>
              <a:spcBef>
                <a:spcPts val="0"/>
              </a:spcBef>
              <a:spcAft>
                <a:spcPts val="0"/>
              </a:spcAft>
              <a:buSzPts val="1300"/>
              <a:buChar char="●"/>
            </a:pPr>
            <a:r>
              <a:rPr lang="en" sz="1300"/>
              <a:t>User dashboard developed with ReactJS allows users to view, edit, and manage summaries, with customization options.</a:t>
            </a:r>
            <a:endParaRPr sz="1300"/>
          </a:p>
          <a:p>
            <a:pPr indent="-400050" lvl="0" marL="457200" rtl="0" algn="just">
              <a:lnSpc>
                <a:spcPct val="200000"/>
              </a:lnSpc>
              <a:spcBef>
                <a:spcPts val="0"/>
              </a:spcBef>
              <a:spcAft>
                <a:spcPts val="0"/>
              </a:spcAft>
              <a:buSzPts val="1300"/>
              <a:buChar char="●"/>
            </a:pPr>
            <a:r>
              <a:rPr lang="en" sz="1300"/>
              <a:t>Technical components include a ReactJS front-end, Node.js and Express.js backend, and integration with NLP libraries and transformer models for summarization and entity recognition.</a:t>
            </a:r>
            <a:endParaRPr sz="1300"/>
          </a:p>
          <a:p>
            <a:pPr indent="0" lvl="0" marL="0" rtl="0" algn="just">
              <a:lnSpc>
                <a:spcPct val="150000"/>
              </a:lnSpc>
              <a:spcBef>
                <a:spcPts val="0"/>
              </a:spcBef>
              <a:spcAft>
                <a:spcPts val="0"/>
              </a:spcAft>
              <a:buSzPts val="1400"/>
              <a:buNone/>
            </a:pPr>
            <a:r>
              <a:t/>
            </a:r>
            <a:endParaRPr sz="1300"/>
          </a:p>
        </p:txBody>
      </p:sp>
      <p:sp>
        <p:nvSpPr>
          <p:cNvPr id="1675" name="Google Shape;1675;g31273d8454e_0_43"/>
          <p:cNvSpPr txBox="1"/>
          <p:nvPr>
            <p:ph type="title"/>
          </p:nvPr>
        </p:nvSpPr>
        <p:spPr>
          <a:xfrm>
            <a:off x="352525" y="103625"/>
            <a:ext cx="7977600" cy="6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700"/>
              <a:t>4. Proposed System</a:t>
            </a:r>
            <a:endParaRPr sz="2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sp>
        <p:nvSpPr>
          <p:cNvPr id="1680" name="Google Shape;1680;g3128fbbb186_0_6"/>
          <p:cNvSpPr txBox="1"/>
          <p:nvPr>
            <p:ph type="title"/>
          </p:nvPr>
        </p:nvSpPr>
        <p:spPr>
          <a:xfrm>
            <a:off x="352525" y="103625"/>
            <a:ext cx="7977600" cy="6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700"/>
              <a:t>4. Methodology</a:t>
            </a:r>
            <a:endParaRPr sz="2700"/>
          </a:p>
        </p:txBody>
      </p:sp>
      <p:pic>
        <p:nvPicPr>
          <p:cNvPr id="1681" name="Google Shape;1681;g3128fbbb186_0_6"/>
          <p:cNvPicPr preferRelativeResize="0"/>
          <p:nvPr/>
        </p:nvPicPr>
        <p:blipFill rotWithShape="1">
          <a:blip r:embed="rId3">
            <a:alphaModFix/>
          </a:blip>
          <a:srcRect b="0" l="0" r="0" t="0"/>
          <a:stretch/>
        </p:blipFill>
        <p:spPr>
          <a:xfrm>
            <a:off x="1616025" y="878650"/>
            <a:ext cx="5911949" cy="3930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g312d0554f60_0_63"/>
          <p:cNvSpPr txBox="1"/>
          <p:nvPr>
            <p:ph idx="1" type="subTitle"/>
          </p:nvPr>
        </p:nvSpPr>
        <p:spPr>
          <a:xfrm>
            <a:off x="219300" y="578400"/>
            <a:ext cx="8705400" cy="4417500"/>
          </a:xfrm>
          <a:prstGeom prst="rect">
            <a:avLst/>
          </a:prstGeom>
          <a:noFill/>
          <a:ln>
            <a:noFill/>
          </a:ln>
        </p:spPr>
        <p:txBody>
          <a:bodyPr anchorCtr="0" anchor="t" bIns="91425" lIns="91425" spcFirstLastPara="1" rIns="91425" wrap="square" tIns="91425">
            <a:spAutoFit/>
          </a:bodyPr>
          <a:lstStyle/>
          <a:p>
            <a:pPr indent="-387350" lvl="0" marL="457200" rtl="0" algn="just">
              <a:lnSpc>
                <a:spcPct val="200000"/>
              </a:lnSpc>
              <a:spcBef>
                <a:spcPts val="0"/>
              </a:spcBef>
              <a:spcAft>
                <a:spcPts val="0"/>
              </a:spcAft>
              <a:buSzPts val="1100"/>
              <a:buChar char="●"/>
            </a:pPr>
            <a:r>
              <a:rPr lang="en" sz="1100"/>
              <a:t>Captures audio from online meetings on platforms like Google Meet, Zoom, and Teams using the Chrome extension.</a:t>
            </a:r>
            <a:endParaRPr sz="1100"/>
          </a:p>
          <a:p>
            <a:pPr indent="-387350" lvl="0" marL="457200" rtl="0" algn="just">
              <a:lnSpc>
                <a:spcPct val="200000"/>
              </a:lnSpc>
              <a:spcBef>
                <a:spcPts val="0"/>
              </a:spcBef>
              <a:spcAft>
                <a:spcPts val="0"/>
              </a:spcAft>
              <a:buSzPts val="1100"/>
              <a:buChar char="●"/>
            </a:pPr>
            <a:r>
              <a:rPr lang="en" sz="1100"/>
              <a:t>Converts audio to text in real-time with Speech-to-Text models, ensuring high accuracy across accents and noise levels.</a:t>
            </a:r>
            <a:endParaRPr sz="1100"/>
          </a:p>
          <a:p>
            <a:pPr indent="-387350" lvl="0" marL="457200" rtl="0" algn="just">
              <a:lnSpc>
                <a:spcPct val="200000"/>
              </a:lnSpc>
              <a:spcBef>
                <a:spcPts val="0"/>
              </a:spcBef>
              <a:spcAft>
                <a:spcPts val="0"/>
              </a:spcAft>
              <a:buSzPts val="1100"/>
              <a:buChar char="●"/>
            </a:pPr>
            <a:r>
              <a:rPr lang="en" sz="1100"/>
              <a:t>Preprocesses text by removing filler words and standardizing words for clearer, structured input.</a:t>
            </a:r>
            <a:endParaRPr sz="1100"/>
          </a:p>
          <a:p>
            <a:pPr indent="-387350" lvl="0" marL="457200" rtl="0" algn="just">
              <a:lnSpc>
                <a:spcPct val="200000"/>
              </a:lnSpc>
              <a:spcBef>
                <a:spcPts val="0"/>
              </a:spcBef>
              <a:spcAft>
                <a:spcPts val="0"/>
              </a:spcAft>
              <a:buSzPts val="1100"/>
              <a:buChar char="●"/>
            </a:pPr>
            <a:r>
              <a:rPr lang="en" sz="1100"/>
              <a:t>Applies extractive summarization using TF-IDF and TextRank to capture main discussion points based on word frequency and sentence importance.</a:t>
            </a:r>
            <a:endParaRPr sz="1100"/>
          </a:p>
          <a:p>
            <a:pPr indent="-387350" lvl="0" marL="457200" rtl="0" algn="just">
              <a:lnSpc>
                <a:spcPct val="200000"/>
              </a:lnSpc>
              <a:spcBef>
                <a:spcPts val="0"/>
              </a:spcBef>
              <a:spcAft>
                <a:spcPts val="0"/>
              </a:spcAft>
              <a:buSzPts val="1100"/>
              <a:buChar char="●"/>
            </a:pPr>
            <a:r>
              <a:rPr lang="en" sz="1100"/>
              <a:t>Uses abstractive summarization models (BART, T5) to rephrase and produce fluent, concise summaries from the transcript.</a:t>
            </a:r>
            <a:endParaRPr sz="1100"/>
          </a:p>
          <a:p>
            <a:pPr indent="-387350" lvl="0" marL="457200" rtl="0" algn="just">
              <a:lnSpc>
                <a:spcPct val="200000"/>
              </a:lnSpc>
              <a:spcBef>
                <a:spcPts val="0"/>
              </a:spcBef>
              <a:spcAft>
                <a:spcPts val="0"/>
              </a:spcAft>
              <a:buSzPts val="1100"/>
              <a:buChar char="●"/>
            </a:pPr>
            <a:r>
              <a:rPr lang="en" sz="1100"/>
              <a:t>Integrates Named Entity Recognition (NER) to identify key people, dates, and roles, and uses a classifier to extract action items for tracking tasks and decisions.</a:t>
            </a:r>
            <a:endParaRPr sz="1100"/>
          </a:p>
          <a:p>
            <a:pPr indent="-387350" lvl="0" marL="457200" rtl="0" algn="just">
              <a:lnSpc>
                <a:spcPct val="200000"/>
              </a:lnSpc>
              <a:spcBef>
                <a:spcPts val="0"/>
              </a:spcBef>
              <a:spcAft>
                <a:spcPts val="0"/>
              </a:spcAft>
              <a:buSzPts val="1100"/>
              <a:buChar char="●"/>
            </a:pPr>
            <a:r>
              <a:rPr lang="en" sz="1100"/>
              <a:t>Processes lengthy transcripts through chunking, allowing for more efficient summarization by breaking text into smaller segments.</a:t>
            </a:r>
            <a:endParaRPr sz="1100"/>
          </a:p>
        </p:txBody>
      </p:sp>
      <p:sp>
        <p:nvSpPr>
          <p:cNvPr id="1687" name="Google Shape;1687;g312d0554f60_0_63"/>
          <p:cNvSpPr txBox="1"/>
          <p:nvPr>
            <p:ph type="title"/>
          </p:nvPr>
        </p:nvSpPr>
        <p:spPr>
          <a:xfrm>
            <a:off x="267625" y="0"/>
            <a:ext cx="7977600" cy="6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700"/>
              <a:t>4. Methodology</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g312d0554f60_0_0"/>
          <p:cNvSpPr txBox="1"/>
          <p:nvPr>
            <p:ph idx="2" type="title"/>
          </p:nvPr>
        </p:nvSpPr>
        <p:spPr>
          <a:xfrm>
            <a:off x="431775" y="1463125"/>
            <a:ext cx="1702500" cy="9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05</a:t>
            </a:r>
            <a:endParaRPr/>
          </a:p>
        </p:txBody>
      </p:sp>
      <p:grpSp>
        <p:nvGrpSpPr>
          <p:cNvPr id="1693" name="Google Shape;1693;g312d0554f60_0_0"/>
          <p:cNvGrpSpPr/>
          <p:nvPr/>
        </p:nvGrpSpPr>
        <p:grpSpPr>
          <a:xfrm>
            <a:off x="1853589" y="4445567"/>
            <a:ext cx="1694620" cy="1360169"/>
            <a:chOff x="7945225" y="4302000"/>
            <a:chExt cx="904666" cy="726121"/>
          </a:xfrm>
        </p:grpSpPr>
        <p:sp>
          <p:nvSpPr>
            <p:cNvPr id="1694" name="Google Shape;1694;g312d0554f60_0_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g312d0554f60_0_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g312d0554f60_0_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7" name="Google Shape;1697;g312d0554f60_0_0"/>
          <p:cNvSpPr txBox="1"/>
          <p:nvPr>
            <p:ph type="title"/>
          </p:nvPr>
        </p:nvSpPr>
        <p:spPr>
          <a:xfrm>
            <a:off x="431775" y="2259550"/>
            <a:ext cx="7458900" cy="171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u="sng"/>
              <a:t>Objectives</a:t>
            </a:r>
            <a:endParaRPr u="sng"/>
          </a:p>
        </p:txBody>
      </p:sp>
      <p:grpSp>
        <p:nvGrpSpPr>
          <p:cNvPr id="1698" name="Google Shape;1698;g312d0554f60_0_0"/>
          <p:cNvGrpSpPr/>
          <p:nvPr/>
        </p:nvGrpSpPr>
        <p:grpSpPr>
          <a:xfrm>
            <a:off x="6487513" y="-1301175"/>
            <a:ext cx="4268216" cy="6666030"/>
            <a:chOff x="6128138" y="-1301175"/>
            <a:chExt cx="4268216" cy="6666030"/>
          </a:xfrm>
        </p:grpSpPr>
        <p:sp>
          <p:nvSpPr>
            <p:cNvPr id="1699" name="Google Shape;1699;g312d0554f60_0_0"/>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g312d0554f60_0_0"/>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g312d0554f60_0_0"/>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g312d0554f60_0_0"/>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g312d0554f60_0_0"/>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04" name="Google Shape;1704;g312d0554f60_0_0"/>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705" name="Google Shape;1705;g312d0554f60_0_0"/>
            <p:cNvGrpSpPr/>
            <p:nvPr/>
          </p:nvGrpSpPr>
          <p:grpSpPr>
            <a:xfrm rot="5400000">
              <a:off x="7873341" y="4254316"/>
              <a:ext cx="708100" cy="708500"/>
              <a:chOff x="3678700" y="407275"/>
              <a:chExt cx="708100" cy="708500"/>
            </a:xfrm>
          </p:grpSpPr>
          <p:sp>
            <p:nvSpPr>
              <p:cNvPr id="1706" name="Google Shape;1706;g312d0554f60_0_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g312d0554f60_0_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g312d0554f60_0_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g312d0554f60_0_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g312d0554f60_0_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g312d0554f60_0_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g312d0554f60_0_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3" name="Google Shape;1713;g312d0554f60_0_0"/>
            <p:cNvGrpSpPr/>
            <p:nvPr/>
          </p:nvGrpSpPr>
          <p:grpSpPr>
            <a:xfrm rot="5400000">
              <a:off x="8639847" y="3354196"/>
              <a:ext cx="457787" cy="458045"/>
              <a:chOff x="3678700" y="407275"/>
              <a:chExt cx="708100" cy="708500"/>
            </a:xfrm>
          </p:grpSpPr>
          <p:sp>
            <p:nvSpPr>
              <p:cNvPr id="1714" name="Google Shape;1714;g312d0554f60_0_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g312d0554f60_0_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g312d0554f60_0_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g312d0554f60_0_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g312d0554f60_0_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g312d0554f60_0_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g312d0554f60_0_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1" name="Google Shape;1721;g312d0554f60_0_0"/>
            <p:cNvGrpSpPr/>
            <p:nvPr/>
          </p:nvGrpSpPr>
          <p:grpSpPr>
            <a:xfrm>
              <a:off x="7787269" y="539497"/>
              <a:ext cx="208184" cy="208184"/>
              <a:chOff x="8356813" y="1074288"/>
              <a:chExt cx="351900" cy="351900"/>
            </a:xfrm>
          </p:grpSpPr>
          <p:sp>
            <p:nvSpPr>
              <p:cNvPr id="1722" name="Google Shape;1722;g312d0554f60_0_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g312d0554f60_0_0"/>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4" name="Google Shape;1724;g312d0554f60_0_0"/>
            <p:cNvGrpSpPr/>
            <p:nvPr/>
          </p:nvGrpSpPr>
          <p:grpSpPr>
            <a:xfrm>
              <a:off x="7194844" y="2467660"/>
              <a:ext cx="208184" cy="208184"/>
              <a:chOff x="8356813" y="1074288"/>
              <a:chExt cx="351900" cy="351900"/>
            </a:xfrm>
          </p:grpSpPr>
          <p:sp>
            <p:nvSpPr>
              <p:cNvPr id="1725" name="Google Shape;1725;g312d0554f60_0_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g312d0554f60_0_0"/>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7" name="Google Shape;1727;g312d0554f60_0_0"/>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8" name="Google Shape;1728;g312d0554f60_0_0"/>
          <p:cNvGrpSpPr/>
          <p:nvPr/>
        </p:nvGrpSpPr>
        <p:grpSpPr>
          <a:xfrm>
            <a:off x="516550" y="3840851"/>
            <a:ext cx="4558967" cy="134100"/>
            <a:chOff x="796100" y="3019701"/>
            <a:chExt cx="4558967" cy="134100"/>
          </a:xfrm>
        </p:grpSpPr>
        <p:sp>
          <p:nvSpPr>
            <p:cNvPr id="1729" name="Google Shape;1729;g312d0554f60_0_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0" name="Google Shape;1730;g312d0554f60_0_0"/>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731" name="Google Shape;1731;g312d0554f60_0_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5" name="Shape 1735"/>
        <p:cNvGrpSpPr/>
        <p:nvPr/>
      </p:nvGrpSpPr>
      <p:grpSpPr>
        <a:xfrm>
          <a:off x="0" y="0"/>
          <a:ext cx="0" cy="0"/>
          <a:chOff x="0" y="0"/>
          <a:chExt cx="0" cy="0"/>
        </a:xfrm>
      </p:grpSpPr>
      <p:sp>
        <p:nvSpPr>
          <p:cNvPr id="1736" name="Google Shape;1736;g2d5498e6d89_2_1"/>
          <p:cNvSpPr txBox="1"/>
          <p:nvPr>
            <p:ph idx="1" type="subTitle"/>
          </p:nvPr>
        </p:nvSpPr>
        <p:spPr>
          <a:xfrm>
            <a:off x="219300" y="647000"/>
            <a:ext cx="8336100" cy="3955800"/>
          </a:xfrm>
          <a:prstGeom prst="rect">
            <a:avLst/>
          </a:prstGeom>
          <a:noFill/>
          <a:ln>
            <a:noFill/>
          </a:ln>
        </p:spPr>
        <p:txBody>
          <a:bodyPr anchorCtr="0" anchor="t" bIns="91425" lIns="91425" spcFirstLastPara="1" rIns="91425" wrap="square" tIns="91425">
            <a:spAutoFit/>
          </a:bodyPr>
          <a:lstStyle/>
          <a:p>
            <a:pPr indent="0" lvl="0" marL="457200" rtl="0" algn="just">
              <a:lnSpc>
                <a:spcPct val="200000"/>
              </a:lnSpc>
              <a:spcBef>
                <a:spcPts val="0"/>
              </a:spcBef>
              <a:spcAft>
                <a:spcPts val="0"/>
              </a:spcAft>
              <a:buSzPts val="1400"/>
              <a:buNone/>
            </a:pPr>
            <a:r>
              <a:t/>
            </a:r>
            <a:endParaRPr sz="1100"/>
          </a:p>
          <a:p>
            <a:pPr indent="-400050" lvl="0" marL="457200" rtl="0" algn="just">
              <a:lnSpc>
                <a:spcPct val="200000"/>
              </a:lnSpc>
              <a:spcBef>
                <a:spcPts val="900"/>
              </a:spcBef>
              <a:spcAft>
                <a:spcPts val="0"/>
              </a:spcAft>
              <a:buSzPts val="1300"/>
              <a:buChar char="●"/>
            </a:pPr>
            <a:r>
              <a:rPr lang="en" sz="1250">
                <a:solidFill>
                  <a:srgbClr val="0E0E0E"/>
                </a:solidFill>
              </a:rPr>
              <a:t>Develop an NLP-based system to automatically capture and summarize key points, decisions, and action items from online meeting audio, enhancing accessibility and organization for busy professionals.</a:t>
            </a:r>
            <a:endParaRPr sz="1250">
              <a:solidFill>
                <a:srgbClr val="0E0E0E"/>
              </a:solidFill>
            </a:endParaRPr>
          </a:p>
          <a:p>
            <a:pPr indent="-400050" lvl="0" marL="457200" rtl="0" algn="just">
              <a:lnSpc>
                <a:spcPct val="200000"/>
              </a:lnSpc>
              <a:spcBef>
                <a:spcPts val="0"/>
              </a:spcBef>
              <a:spcAft>
                <a:spcPts val="0"/>
              </a:spcAft>
              <a:buSzPts val="1300"/>
              <a:buChar char="●"/>
            </a:pPr>
            <a:r>
              <a:rPr lang="en" sz="1250">
                <a:solidFill>
                  <a:srgbClr val="0E0E0E"/>
                </a:solidFill>
              </a:rPr>
              <a:t>Implement a user-friendly Chrome extension that integrates with popular meeting platforms (e.g., Google Meet, Zoom, Teams) to enable real-time transcription and summarization directly within the browser.</a:t>
            </a:r>
            <a:endParaRPr sz="1250">
              <a:solidFill>
                <a:srgbClr val="0E0E0E"/>
              </a:solidFill>
            </a:endParaRPr>
          </a:p>
          <a:p>
            <a:pPr indent="-400050" lvl="0" marL="457200" rtl="0" algn="just">
              <a:lnSpc>
                <a:spcPct val="200000"/>
              </a:lnSpc>
              <a:spcBef>
                <a:spcPts val="0"/>
              </a:spcBef>
              <a:spcAft>
                <a:spcPts val="0"/>
              </a:spcAft>
              <a:buSzPts val="1300"/>
              <a:buChar char="●"/>
            </a:pPr>
            <a:r>
              <a:rPr lang="en" sz="1250">
                <a:solidFill>
                  <a:srgbClr val="0E0E0E"/>
                </a:solidFill>
              </a:rPr>
              <a:t>Optimize the summarization accuracy and efficiency by utilizing advanced NLP techniques, such as extractive and abstractive summarization, named entity recognition (NER), and classifier models, to ensure concise and relevant summaries for end-users.</a:t>
            </a:r>
            <a:endParaRPr sz="1300"/>
          </a:p>
        </p:txBody>
      </p:sp>
      <p:sp>
        <p:nvSpPr>
          <p:cNvPr id="1737" name="Google Shape;1737;g2d5498e6d89_2_1"/>
          <p:cNvSpPr txBox="1"/>
          <p:nvPr>
            <p:ph type="title"/>
          </p:nvPr>
        </p:nvSpPr>
        <p:spPr>
          <a:xfrm>
            <a:off x="253600" y="240025"/>
            <a:ext cx="7977600" cy="6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700"/>
              <a:t>5. Objectives</a:t>
            </a:r>
            <a:endParaRPr sz="2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grpSp>
        <p:nvGrpSpPr>
          <p:cNvPr id="1742" name="Google Shape;1742;p24"/>
          <p:cNvGrpSpPr/>
          <p:nvPr/>
        </p:nvGrpSpPr>
        <p:grpSpPr>
          <a:xfrm>
            <a:off x="1853583" y="4445557"/>
            <a:ext cx="1694620" cy="1360169"/>
            <a:chOff x="7945225" y="4302000"/>
            <a:chExt cx="904666" cy="726121"/>
          </a:xfrm>
        </p:grpSpPr>
        <p:sp>
          <p:nvSpPr>
            <p:cNvPr id="1743" name="Google Shape;1743;p2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2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2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6" name="Google Shape;1746;p24"/>
          <p:cNvGrpSpPr/>
          <p:nvPr/>
        </p:nvGrpSpPr>
        <p:grpSpPr>
          <a:xfrm>
            <a:off x="6487513" y="-1301175"/>
            <a:ext cx="4268216" cy="6666030"/>
            <a:chOff x="6128138" y="-1301175"/>
            <a:chExt cx="4268216" cy="6666030"/>
          </a:xfrm>
        </p:grpSpPr>
        <p:sp>
          <p:nvSpPr>
            <p:cNvPr id="1747" name="Google Shape;1747;p24"/>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24"/>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24"/>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24"/>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24"/>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52" name="Google Shape;1752;p24"/>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753" name="Google Shape;1753;p24"/>
            <p:cNvGrpSpPr/>
            <p:nvPr/>
          </p:nvGrpSpPr>
          <p:grpSpPr>
            <a:xfrm rot="5400000">
              <a:off x="7873341" y="4254316"/>
              <a:ext cx="708100" cy="708500"/>
              <a:chOff x="3678700" y="407275"/>
              <a:chExt cx="708100" cy="708500"/>
            </a:xfrm>
          </p:grpSpPr>
          <p:sp>
            <p:nvSpPr>
              <p:cNvPr id="1754" name="Google Shape;1754;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1" name="Google Shape;1761;p24"/>
            <p:cNvGrpSpPr/>
            <p:nvPr/>
          </p:nvGrpSpPr>
          <p:grpSpPr>
            <a:xfrm rot="5400000">
              <a:off x="8639847" y="3354200"/>
              <a:ext cx="457787" cy="458045"/>
              <a:chOff x="3678700" y="407275"/>
              <a:chExt cx="708100" cy="708500"/>
            </a:xfrm>
          </p:grpSpPr>
          <p:sp>
            <p:nvSpPr>
              <p:cNvPr id="1762" name="Google Shape;1762;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9" name="Google Shape;1769;p24"/>
            <p:cNvGrpSpPr/>
            <p:nvPr/>
          </p:nvGrpSpPr>
          <p:grpSpPr>
            <a:xfrm>
              <a:off x="7787267" y="539497"/>
              <a:ext cx="208184" cy="208184"/>
              <a:chOff x="8356813" y="1074288"/>
              <a:chExt cx="351900" cy="351900"/>
            </a:xfrm>
          </p:grpSpPr>
          <p:sp>
            <p:nvSpPr>
              <p:cNvPr id="1770" name="Google Shape;1770;p2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24"/>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2" name="Google Shape;1772;p24"/>
            <p:cNvGrpSpPr/>
            <p:nvPr/>
          </p:nvGrpSpPr>
          <p:grpSpPr>
            <a:xfrm>
              <a:off x="7194842" y="2467660"/>
              <a:ext cx="208184" cy="208184"/>
              <a:chOff x="8356813" y="1074288"/>
              <a:chExt cx="351900" cy="351900"/>
            </a:xfrm>
          </p:grpSpPr>
          <p:sp>
            <p:nvSpPr>
              <p:cNvPr id="1773" name="Google Shape;1773;p2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24"/>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5" name="Google Shape;1775;p24"/>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6" name="Google Shape;1776;p24"/>
          <p:cNvGrpSpPr/>
          <p:nvPr/>
        </p:nvGrpSpPr>
        <p:grpSpPr>
          <a:xfrm>
            <a:off x="805425" y="2870276"/>
            <a:ext cx="4558967" cy="134100"/>
            <a:chOff x="796100" y="3019701"/>
            <a:chExt cx="4558967" cy="134100"/>
          </a:xfrm>
        </p:grpSpPr>
        <p:sp>
          <p:nvSpPr>
            <p:cNvPr id="1777" name="Google Shape;1777;p2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78" name="Google Shape;1778;p24"/>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779" name="Google Shape;1779;p2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0" name="Google Shape;1780;p24"/>
          <p:cNvSpPr txBox="1"/>
          <p:nvPr>
            <p:ph type="title"/>
          </p:nvPr>
        </p:nvSpPr>
        <p:spPr>
          <a:xfrm>
            <a:off x="740050" y="1676275"/>
            <a:ext cx="5598000" cy="105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5800"/>
              <a:t>Thank You</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g271191e9b4e_4_0"/>
          <p:cNvSpPr txBox="1"/>
          <p:nvPr>
            <p:ph type="title"/>
          </p:nvPr>
        </p:nvSpPr>
        <p:spPr>
          <a:xfrm>
            <a:off x="232775" y="25867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u="sng">
                <a:solidFill>
                  <a:schemeClr val="dk2"/>
                </a:solidFill>
                <a:latin typeface="IBM Plex Mono"/>
                <a:ea typeface="IBM Plex Mono"/>
                <a:cs typeface="IBM Plex Mono"/>
                <a:sym typeface="IBM Plex Mono"/>
              </a:rPr>
              <a:t>Table of contents</a:t>
            </a:r>
            <a:endParaRPr sz="3200" u="sng">
              <a:solidFill>
                <a:schemeClr val="dk2"/>
              </a:solidFill>
              <a:latin typeface="IBM Plex Mono"/>
              <a:ea typeface="IBM Plex Mono"/>
              <a:cs typeface="IBM Plex Mono"/>
              <a:sym typeface="IBM Plex Mono"/>
            </a:endParaRPr>
          </a:p>
        </p:txBody>
      </p:sp>
      <p:sp>
        <p:nvSpPr>
          <p:cNvPr id="1454" name="Google Shape;1454;g271191e9b4e_4_0"/>
          <p:cNvSpPr txBox="1"/>
          <p:nvPr>
            <p:ph idx="4294967295" type="subTitle"/>
          </p:nvPr>
        </p:nvSpPr>
        <p:spPr>
          <a:xfrm>
            <a:off x="351150" y="1946163"/>
            <a:ext cx="2823600" cy="4023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Poppins"/>
              <a:buNone/>
            </a:pPr>
            <a:r>
              <a:rPr b="0" i="0" lang="en" sz="1400" u="none" cap="none" strike="noStrike">
                <a:solidFill>
                  <a:schemeClr val="dk1"/>
                </a:solidFill>
                <a:latin typeface="Poppins"/>
                <a:ea typeface="Poppins"/>
                <a:cs typeface="Poppins"/>
                <a:sym typeface="Poppins"/>
              </a:rPr>
              <a:t>Introduction</a:t>
            </a:r>
            <a:endParaRPr b="0" i="0" sz="1400" u="none" cap="none" strike="noStrike">
              <a:solidFill>
                <a:schemeClr val="dk1"/>
              </a:solidFill>
              <a:latin typeface="Poppins"/>
              <a:ea typeface="Poppins"/>
              <a:cs typeface="Poppins"/>
              <a:sym typeface="Poppins"/>
            </a:endParaRPr>
          </a:p>
        </p:txBody>
      </p:sp>
      <p:sp>
        <p:nvSpPr>
          <p:cNvPr id="1455" name="Google Shape;1455;g271191e9b4e_4_0"/>
          <p:cNvSpPr txBox="1"/>
          <p:nvPr>
            <p:ph idx="4294967295" type="title"/>
          </p:nvPr>
        </p:nvSpPr>
        <p:spPr>
          <a:xfrm>
            <a:off x="351153" y="1305963"/>
            <a:ext cx="923400" cy="640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1456" name="Google Shape;1456;g271191e9b4e_4_0"/>
          <p:cNvSpPr txBox="1"/>
          <p:nvPr>
            <p:ph idx="4294967295" type="title"/>
          </p:nvPr>
        </p:nvSpPr>
        <p:spPr>
          <a:xfrm>
            <a:off x="3398784" y="1305976"/>
            <a:ext cx="923400" cy="640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1457" name="Google Shape;1457;g271191e9b4e_4_0"/>
          <p:cNvSpPr txBox="1"/>
          <p:nvPr>
            <p:ph idx="4294967295" type="subTitle"/>
          </p:nvPr>
        </p:nvSpPr>
        <p:spPr>
          <a:xfrm>
            <a:off x="3398784" y="1879875"/>
            <a:ext cx="2823600" cy="4023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Poppins"/>
              <a:buNone/>
            </a:pPr>
            <a:r>
              <a:rPr b="0" i="0" lang="en" sz="1400" u="none" cap="none" strike="noStrike">
                <a:solidFill>
                  <a:schemeClr val="dk1"/>
                </a:solidFill>
                <a:latin typeface="Poppins"/>
                <a:ea typeface="Poppins"/>
                <a:cs typeface="Poppins"/>
                <a:sym typeface="Poppins"/>
              </a:rPr>
              <a:t>Literature Survey</a:t>
            </a:r>
            <a:endParaRPr b="0" i="0" sz="1400" u="none" cap="none" strike="noStrike">
              <a:solidFill>
                <a:schemeClr val="dk1"/>
              </a:solidFill>
              <a:latin typeface="Poppins"/>
              <a:ea typeface="Poppins"/>
              <a:cs typeface="Poppins"/>
              <a:sym typeface="Poppins"/>
            </a:endParaRPr>
          </a:p>
        </p:txBody>
      </p:sp>
      <p:sp>
        <p:nvSpPr>
          <p:cNvPr id="1458" name="Google Shape;1458;g271191e9b4e_4_0"/>
          <p:cNvSpPr txBox="1"/>
          <p:nvPr>
            <p:ph idx="4294967295" type="title"/>
          </p:nvPr>
        </p:nvSpPr>
        <p:spPr>
          <a:xfrm>
            <a:off x="6446390" y="1305975"/>
            <a:ext cx="923400" cy="640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1459" name="Google Shape;1459;g271191e9b4e_4_0"/>
          <p:cNvSpPr txBox="1"/>
          <p:nvPr>
            <p:ph idx="4294967295" type="subTitle"/>
          </p:nvPr>
        </p:nvSpPr>
        <p:spPr>
          <a:xfrm>
            <a:off x="6446390" y="1879875"/>
            <a:ext cx="2823600" cy="4023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Poppins"/>
              <a:buNone/>
            </a:pPr>
            <a:r>
              <a:rPr b="0" i="0" lang="en" sz="1400" u="none" cap="none" strike="noStrike">
                <a:solidFill>
                  <a:schemeClr val="dk1"/>
                </a:solidFill>
                <a:latin typeface="Poppins"/>
                <a:ea typeface="Poppins"/>
                <a:cs typeface="Poppins"/>
                <a:sym typeface="Poppins"/>
              </a:rPr>
              <a:t>Problem Statement</a:t>
            </a:r>
            <a:endParaRPr b="0" i="0" sz="1400" u="none" cap="none" strike="noStrike">
              <a:solidFill>
                <a:schemeClr val="dk1"/>
              </a:solidFill>
              <a:latin typeface="Poppins"/>
              <a:ea typeface="Poppins"/>
              <a:cs typeface="Poppins"/>
              <a:sym typeface="Poppins"/>
            </a:endParaRPr>
          </a:p>
        </p:txBody>
      </p:sp>
      <p:sp>
        <p:nvSpPr>
          <p:cNvPr id="1460" name="Google Shape;1460;g271191e9b4e_4_0"/>
          <p:cNvSpPr txBox="1"/>
          <p:nvPr>
            <p:ph idx="4294967295" type="title"/>
          </p:nvPr>
        </p:nvSpPr>
        <p:spPr>
          <a:xfrm>
            <a:off x="294265" y="2851513"/>
            <a:ext cx="923400" cy="640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04</a:t>
            </a:r>
            <a:endParaRPr/>
          </a:p>
        </p:txBody>
      </p:sp>
      <p:sp>
        <p:nvSpPr>
          <p:cNvPr id="1461" name="Google Shape;1461;g271191e9b4e_4_0"/>
          <p:cNvSpPr txBox="1"/>
          <p:nvPr>
            <p:ph idx="4294967295" type="subTitle"/>
          </p:nvPr>
        </p:nvSpPr>
        <p:spPr>
          <a:xfrm>
            <a:off x="294275" y="3491725"/>
            <a:ext cx="2303100" cy="640200"/>
          </a:xfrm>
          <a:prstGeom prst="rect">
            <a:avLst/>
          </a:prstGeom>
          <a:noFill/>
          <a:ln>
            <a:noFill/>
          </a:ln>
        </p:spPr>
        <p:txBody>
          <a:bodyPr anchorCtr="0" anchor="b" bIns="91425" lIns="91425" spcFirstLastPara="1" rIns="91425" wrap="square" tIns="91425">
            <a:noAutofit/>
          </a:bodyPr>
          <a:lstStyle/>
          <a:p>
            <a:pPr indent="0" lvl="0" marL="0" marR="0" rtl="0" algn="l">
              <a:lnSpc>
                <a:spcPct val="150000"/>
              </a:lnSpc>
              <a:spcBef>
                <a:spcPts val="0"/>
              </a:spcBef>
              <a:spcAft>
                <a:spcPts val="0"/>
              </a:spcAft>
              <a:buClr>
                <a:schemeClr val="dk1"/>
              </a:buClr>
              <a:buSzPts val="1400"/>
              <a:buFont typeface="Poppins"/>
              <a:buNone/>
            </a:pPr>
            <a:r>
              <a:rPr b="0" i="0" lang="en" sz="1400" u="none" cap="none" strike="noStrike">
                <a:solidFill>
                  <a:schemeClr val="dk1"/>
                </a:solidFill>
                <a:latin typeface="Poppins"/>
                <a:ea typeface="Poppins"/>
                <a:cs typeface="Poppins"/>
                <a:sym typeface="Poppins"/>
              </a:rPr>
              <a:t>Proposed System </a:t>
            </a:r>
            <a:r>
              <a:rPr lang="en"/>
              <a:t> </a:t>
            </a:r>
            <a:r>
              <a:rPr b="0" i="0" lang="en" sz="1400" u="none" cap="none" strike="noStrike">
                <a:solidFill>
                  <a:schemeClr val="dk1"/>
                </a:solidFill>
                <a:latin typeface="Poppins"/>
                <a:ea typeface="Poppins"/>
                <a:cs typeface="Poppins"/>
                <a:sym typeface="Poppins"/>
              </a:rPr>
              <a:t>&amp; </a:t>
            </a:r>
            <a:endParaRPr b="0" i="0" sz="1400" u="none" cap="none" strike="noStrike">
              <a:solidFill>
                <a:schemeClr val="dk1"/>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400"/>
              <a:buFont typeface="Poppins"/>
              <a:buNone/>
            </a:pPr>
            <a:r>
              <a:rPr b="0" i="0" lang="en" sz="1400" u="none" cap="none" strike="noStrike">
                <a:solidFill>
                  <a:schemeClr val="dk1"/>
                </a:solidFill>
                <a:latin typeface="Poppins"/>
                <a:ea typeface="Poppins"/>
                <a:cs typeface="Poppins"/>
                <a:sym typeface="Poppins"/>
              </a:rPr>
              <a:t>Methodology</a:t>
            </a:r>
            <a:endParaRPr b="0" i="0" sz="1400" u="none" cap="none" strike="noStrike">
              <a:solidFill>
                <a:schemeClr val="dk1"/>
              </a:solidFill>
              <a:latin typeface="Poppins"/>
              <a:ea typeface="Poppins"/>
              <a:cs typeface="Poppins"/>
              <a:sym typeface="Poppins"/>
            </a:endParaRPr>
          </a:p>
        </p:txBody>
      </p:sp>
      <p:sp>
        <p:nvSpPr>
          <p:cNvPr id="1462" name="Google Shape;1462;g271191e9b4e_4_0"/>
          <p:cNvSpPr txBox="1"/>
          <p:nvPr>
            <p:ph idx="4294967295" type="title"/>
          </p:nvPr>
        </p:nvSpPr>
        <p:spPr>
          <a:xfrm>
            <a:off x="3398784" y="2851525"/>
            <a:ext cx="923400" cy="640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05</a:t>
            </a:r>
            <a:endParaRPr/>
          </a:p>
        </p:txBody>
      </p:sp>
      <p:sp>
        <p:nvSpPr>
          <p:cNvPr id="1463" name="Google Shape;1463;g271191e9b4e_4_0"/>
          <p:cNvSpPr txBox="1"/>
          <p:nvPr>
            <p:ph idx="4294967295" type="subTitle"/>
          </p:nvPr>
        </p:nvSpPr>
        <p:spPr>
          <a:xfrm>
            <a:off x="3398784" y="3491725"/>
            <a:ext cx="2823600" cy="4023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Poppins"/>
              <a:buNone/>
            </a:pPr>
            <a:r>
              <a:rPr lang="en"/>
              <a:t>Objectives</a:t>
            </a:r>
            <a:endParaRPr b="0" i="0" sz="1400" u="none" cap="none" strike="noStrike">
              <a:solidFill>
                <a:schemeClr val="dk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3"/>
          <p:cNvSpPr txBox="1"/>
          <p:nvPr>
            <p:ph idx="2" type="title"/>
          </p:nvPr>
        </p:nvSpPr>
        <p:spPr>
          <a:xfrm>
            <a:off x="720000" y="1388200"/>
            <a:ext cx="1702500" cy="9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01</a:t>
            </a:r>
            <a:endParaRPr/>
          </a:p>
        </p:txBody>
      </p:sp>
      <p:sp>
        <p:nvSpPr>
          <p:cNvPr id="1469" name="Google Shape;1469;p3"/>
          <p:cNvSpPr txBox="1"/>
          <p:nvPr>
            <p:ph type="title"/>
          </p:nvPr>
        </p:nvSpPr>
        <p:spPr>
          <a:xfrm>
            <a:off x="720000" y="2441800"/>
            <a:ext cx="55980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u="sng"/>
              <a:t>Introduction</a:t>
            </a:r>
            <a:endParaRPr u="sng"/>
          </a:p>
        </p:txBody>
      </p:sp>
      <p:grpSp>
        <p:nvGrpSpPr>
          <p:cNvPr id="1470" name="Google Shape;1470;p3"/>
          <p:cNvGrpSpPr/>
          <p:nvPr/>
        </p:nvGrpSpPr>
        <p:grpSpPr>
          <a:xfrm>
            <a:off x="6487513" y="-1301175"/>
            <a:ext cx="4268216" cy="6666030"/>
            <a:chOff x="6128138" y="-1301175"/>
            <a:chExt cx="4268216" cy="6666030"/>
          </a:xfrm>
        </p:grpSpPr>
        <p:sp>
          <p:nvSpPr>
            <p:cNvPr id="1471" name="Google Shape;1471;p3"/>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3"/>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3"/>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3"/>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3"/>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6" name="Google Shape;1476;p3"/>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477" name="Google Shape;1477;p3"/>
            <p:cNvGrpSpPr/>
            <p:nvPr/>
          </p:nvGrpSpPr>
          <p:grpSpPr>
            <a:xfrm rot="5400000">
              <a:off x="7873341" y="4254316"/>
              <a:ext cx="708100" cy="708500"/>
              <a:chOff x="3678700" y="407275"/>
              <a:chExt cx="708100" cy="708500"/>
            </a:xfrm>
          </p:grpSpPr>
          <p:sp>
            <p:nvSpPr>
              <p:cNvPr id="1478" name="Google Shape;1478;p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5" name="Google Shape;1485;p3"/>
            <p:cNvGrpSpPr/>
            <p:nvPr/>
          </p:nvGrpSpPr>
          <p:grpSpPr>
            <a:xfrm rot="5400000">
              <a:off x="8639847" y="3354200"/>
              <a:ext cx="457787" cy="458045"/>
              <a:chOff x="3678700" y="407275"/>
              <a:chExt cx="708100" cy="708500"/>
            </a:xfrm>
          </p:grpSpPr>
          <p:sp>
            <p:nvSpPr>
              <p:cNvPr id="1486" name="Google Shape;1486;p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3" name="Google Shape;1493;p3"/>
            <p:cNvGrpSpPr/>
            <p:nvPr/>
          </p:nvGrpSpPr>
          <p:grpSpPr>
            <a:xfrm>
              <a:off x="7787267" y="539497"/>
              <a:ext cx="208184" cy="208184"/>
              <a:chOff x="8356813" y="1074288"/>
              <a:chExt cx="351900" cy="351900"/>
            </a:xfrm>
          </p:grpSpPr>
          <p:sp>
            <p:nvSpPr>
              <p:cNvPr id="1494" name="Google Shape;1494;p3"/>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3"/>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6" name="Google Shape;1496;p3"/>
            <p:cNvGrpSpPr/>
            <p:nvPr/>
          </p:nvGrpSpPr>
          <p:grpSpPr>
            <a:xfrm>
              <a:off x="7194842" y="2467660"/>
              <a:ext cx="208184" cy="208184"/>
              <a:chOff x="8356813" y="1074288"/>
              <a:chExt cx="351900" cy="351900"/>
            </a:xfrm>
          </p:grpSpPr>
          <p:sp>
            <p:nvSpPr>
              <p:cNvPr id="1497" name="Google Shape;1497;p3"/>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3"/>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9" name="Google Shape;1499;p3"/>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0" name="Google Shape;1500;p3"/>
          <p:cNvGrpSpPr/>
          <p:nvPr/>
        </p:nvGrpSpPr>
        <p:grpSpPr>
          <a:xfrm>
            <a:off x="796100" y="3382176"/>
            <a:ext cx="4558967" cy="134100"/>
            <a:chOff x="796100" y="3019701"/>
            <a:chExt cx="4558967" cy="134100"/>
          </a:xfrm>
        </p:grpSpPr>
        <p:sp>
          <p:nvSpPr>
            <p:cNvPr id="1501" name="Google Shape;1501;p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2" name="Google Shape;1502;p3"/>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503" name="Google Shape;1503;p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4"/>
          <p:cNvSpPr txBox="1"/>
          <p:nvPr>
            <p:ph idx="1" type="subTitle"/>
          </p:nvPr>
        </p:nvSpPr>
        <p:spPr>
          <a:xfrm>
            <a:off x="236850" y="620691"/>
            <a:ext cx="8227800" cy="4787100"/>
          </a:xfrm>
          <a:prstGeom prst="rect">
            <a:avLst/>
          </a:prstGeom>
          <a:noFill/>
          <a:ln>
            <a:noFill/>
          </a:ln>
        </p:spPr>
        <p:txBody>
          <a:bodyPr anchorCtr="0" anchor="t" bIns="91425" lIns="91425" spcFirstLastPara="1" rIns="91425" wrap="square" tIns="91425">
            <a:spAutoFit/>
          </a:bodyPr>
          <a:lstStyle/>
          <a:p>
            <a:pPr indent="-311150" lvl="0" marL="457200" rtl="0" algn="just">
              <a:lnSpc>
                <a:spcPct val="200000"/>
              </a:lnSpc>
              <a:spcBef>
                <a:spcPts val="0"/>
              </a:spcBef>
              <a:spcAft>
                <a:spcPts val="0"/>
              </a:spcAft>
              <a:buSzPts val="1300"/>
              <a:buChar char="●"/>
            </a:pPr>
            <a:r>
              <a:rPr lang="en" sz="1300"/>
              <a:t>Online meetings are essential for communication in today's fast-paced work environment, with platforms like Google Meet, Zoom, and Microsoft Teams being widely used.</a:t>
            </a:r>
            <a:endParaRPr sz="900"/>
          </a:p>
          <a:p>
            <a:pPr indent="-311150" lvl="0" marL="457200" rtl="0" algn="just">
              <a:lnSpc>
                <a:spcPct val="200000"/>
              </a:lnSpc>
              <a:spcBef>
                <a:spcPts val="0"/>
              </a:spcBef>
              <a:spcAft>
                <a:spcPts val="0"/>
              </a:spcAft>
              <a:buSzPts val="1300"/>
              <a:buChar char="●"/>
            </a:pPr>
            <a:r>
              <a:rPr lang="en" sz="1300"/>
              <a:t>The increasing volume of meetings makes it challenging to keep track of key points, decisions, and action items.</a:t>
            </a:r>
            <a:endParaRPr sz="1300"/>
          </a:p>
          <a:p>
            <a:pPr indent="-311150" lvl="0" marL="457200" rtl="0" algn="just">
              <a:lnSpc>
                <a:spcPct val="200000"/>
              </a:lnSpc>
              <a:spcBef>
                <a:spcPts val="0"/>
              </a:spcBef>
              <a:spcAft>
                <a:spcPts val="0"/>
              </a:spcAft>
              <a:buSzPts val="1300"/>
              <a:buChar char="●"/>
            </a:pPr>
            <a:r>
              <a:rPr lang="en" sz="1300"/>
              <a:t>Our project uses </a:t>
            </a:r>
            <a:r>
              <a:rPr b="1" lang="en" sz="1300"/>
              <a:t>Natural Language Processing (NLP)</a:t>
            </a:r>
            <a:r>
              <a:rPr lang="en" sz="1300"/>
              <a:t> techniques to automatically summarize online meetings.</a:t>
            </a:r>
            <a:endParaRPr sz="1300"/>
          </a:p>
          <a:p>
            <a:pPr indent="-311150" lvl="0" marL="457200" rtl="0" algn="just">
              <a:lnSpc>
                <a:spcPct val="200000"/>
              </a:lnSpc>
              <a:spcBef>
                <a:spcPts val="0"/>
              </a:spcBef>
              <a:spcAft>
                <a:spcPts val="0"/>
              </a:spcAft>
              <a:buSzPts val="1300"/>
              <a:buChar char="●"/>
            </a:pPr>
            <a:r>
              <a:rPr lang="en" sz="1300"/>
              <a:t>The system </a:t>
            </a:r>
            <a:r>
              <a:rPr b="1" lang="en" sz="1300"/>
              <a:t>captures audio from meetings, transcribes the content into text, processes it using advanced NLP algorithms, and generates concise summaries.</a:t>
            </a:r>
            <a:r>
              <a:rPr lang="en" sz="1300"/>
              <a:t> These summaries highlight the main topics, decisions, and action items discussed during the meetings.</a:t>
            </a:r>
            <a:endParaRPr sz="1300"/>
          </a:p>
          <a:p>
            <a:pPr indent="-311150" lvl="0" marL="457200" rtl="0" algn="just">
              <a:lnSpc>
                <a:spcPct val="200000"/>
              </a:lnSpc>
              <a:spcBef>
                <a:spcPts val="0"/>
              </a:spcBef>
              <a:spcAft>
                <a:spcPts val="0"/>
              </a:spcAft>
              <a:buSzPts val="1300"/>
              <a:buChar char="●"/>
            </a:pPr>
            <a:r>
              <a:rPr lang="en" sz="1300"/>
              <a:t>The solution saves time and ensures that important information is easily accessible, helping professionals stay organized and efficient.</a:t>
            </a:r>
            <a:endParaRPr sz="1300"/>
          </a:p>
          <a:p>
            <a:pPr indent="0" lvl="0" marL="0" rtl="0" algn="just">
              <a:lnSpc>
                <a:spcPct val="200000"/>
              </a:lnSpc>
              <a:spcBef>
                <a:spcPts val="0"/>
              </a:spcBef>
              <a:spcAft>
                <a:spcPts val="0"/>
              </a:spcAft>
              <a:buSzPts val="1400"/>
              <a:buNone/>
            </a:pPr>
            <a:r>
              <a:t/>
            </a:r>
            <a:endParaRPr sz="1300"/>
          </a:p>
        </p:txBody>
      </p:sp>
      <p:sp>
        <p:nvSpPr>
          <p:cNvPr id="1509" name="Google Shape;1509;p4"/>
          <p:cNvSpPr txBox="1"/>
          <p:nvPr>
            <p:ph type="title"/>
          </p:nvPr>
        </p:nvSpPr>
        <p:spPr>
          <a:xfrm>
            <a:off x="361950" y="0"/>
            <a:ext cx="7977600" cy="6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700"/>
              <a:t>1.Introduction</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sp>
        <p:nvSpPr>
          <p:cNvPr id="1514" name="Google Shape;1514;g2c398efd180_3_21"/>
          <p:cNvSpPr txBox="1"/>
          <p:nvPr>
            <p:ph idx="2" type="title"/>
          </p:nvPr>
        </p:nvSpPr>
        <p:spPr>
          <a:xfrm>
            <a:off x="431775" y="1463125"/>
            <a:ext cx="1702500" cy="9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02</a:t>
            </a:r>
            <a:endParaRPr/>
          </a:p>
        </p:txBody>
      </p:sp>
      <p:grpSp>
        <p:nvGrpSpPr>
          <p:cNvPr id="1515" name="Google Shape;1515;g2c398efd180_3_21"/>
          <p:cNvGrpSpPr/>
          <p:nvPr/>
        </p:nvGrpSpPr>
        <p:grpSpPr>
          <a:xfrm>
            <a:off x="1853586" y="4445562"/>
            <a:ext cx="1694620" cy="1360169"/>
            <a:chOff x="7945225" y="4302000"/>
            <a:chExt cx="904666" cy="726121"/>
          </a:xfrm>
        </p:grpSpPr>
        <p:sp>
          <p:nvSpPr>
            <p:cNvPr id="1516" name="Google Shape;1516;g2c398efd180_3_21"/>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g2c398efd180_3_21"/>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g2c398efd180_3_21"/>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9" name="Google Shape;1519;g2c398efd180_3_21"/>
          <p:cNvSpPr txBox="1"/>
          <p:nvPr>
            <p:ph type="title"/>
          </p:nvPr>
        </p:nvSpPr>
        <p:spPr>
          <a:xfrm>
            <a:off x="431775" y="2536000"/>
            <a:ext cx="74589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u="sng"/>
              <a:t>Literature Survey</a:t>
            </a:r>
            <a:endParaRPr u="sng"/>
          </a:p>
        </p:txBody>
      </p:sp>
      <p:grpSp>
        <p:nvGrpSpPr>
          <p:cNvPr id="1520" name="Google Shape;1520;g2c398efd180_3_21"/>
          <p:cNvGrpSpPr/>
          <p:nvPr/>
        </p:nvGrpSpPr>
        <p:grpSpPr>
          <a:xfrm>
            <a:off x="6487513" y="-1301175"/>
            <a:ext cx="4268216" cy="6666030"/>
            <a:chOff x="6128138" y="-1301175"/>
            <a:chExt cx="4268216" cy="6666030"/>
          </a:xfrm>
        </p:grpSpPr>
        <p:sp>
          <p:nvSpPr>
            <p:cNvPr id="1521" name="Google Shape;1521;g2c398efd180_3_21"/>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g2c398efd180_3_21"/>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g2c398efd180_3_21"/>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g2c398efd180_3_21"/>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g2c398efd180_3_21"/>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26" name="Google Shape;1526;g2c398efd180_3_21"/>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527" name="Google Shape;1527;g2c398efd180_3_21"/>
            <p:cNvGrpSpPr/>
            <p:nvPr/>
          </p:nvGrpSpPr>
          <p:grpSpPr>
            <a:xfrm rot="5400000">
              <a:off x="7873341" y="4254316"/>
              <a:ext cx="708100" cy="708500"/>
              <a:chOff x="3678700" y="407275"/>
              <a:chExt cx="708100" cy="708500"/>
            </a:xfrm>
          </p:grpSpPr>
          <p:sp>
            <p:nvSpPr>
              <p:cNvPr id="1528" name="Google Shape;1528;g2c398efd180_3_2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g2c398efd180_3_2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g2c398efd180_3_2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g2c398efd180_3_2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2c398efd180_3_2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g2c398efd180_3_2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2c398efd180_3_2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5" name="Google Shape;1535;g2c398efd180_3_21"/>
            <p:cNvGrpSpPr/>
            <p:nvPr/>
          </p:nvGrpSpPr>
          <p:grpSpPr>
            <a:xfrm rot="5400000">
              <a:off x="8639847" y="3354198"/>
              <a:ext cx="457787" cy="458045"/>
              <a:chOff x="3678700" y="407275"/>
              <a:chExt cx="708100" cy="708500"/>
            </a:xfrm>
          </p:grpSpPr>
          <p:sp>
            <p:nvSpPr>
              <p:cNvPr id="1536" name="Google Shape;1536;g2c398efd180_3_2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g2c398efd180_3_2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g2c398efd180_3_2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g2c398efd180_3_2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g2c398efd180_3_2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g2c398efd180_3_2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g2c398efd180_3_2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3" name="Google Shape;1543;g2c398efd180_3_21"/>
            <p:cNvGrpSpPr/>
            <p:nvPr/>
          </p:nvGrpSpPr>
          <p:grpSpPr>
            <a:xfrm>
              <a:off x="7787268" y="539497"/>
              <a:ext cx="208184" cy="208184"/>
              <a:chOff x="8356813" y="1074288"/>
              <a:chExt cx="351900" cy="351900"/>
            </a:xfrm>
          </p:grpSpPr>
          <p:sp>
            <p:nvSpPr>
              <p:cNvPr id="1544" name="Google Shape;1544;g2c398efd180_3_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g2c398efd180_3_2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6" name="Google Shape;1546;g2c398efd180_3_21"/>
            <p:cNvGrpSpPr/>
            <p:nvPr/>
          </p:nvGrpSpPr>
          <p:grpSpPr>
            <a:xfrm>
              <a:off x="7194843" y="2467660"/>
              <a:ext cx="208184" cy="208184"/>
              <a:chOff x="8356813" y="1074288"/>
              <a:chExt cx="351900" cy="351900"/>
            </a:xfrm>
          </p:grpSpPr>
          <p:sp>
            <p:nvSpPr>
              <p:cNvPr id="1547" name="Google Shape;1547;g2c398efd180_3_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g2c398efd180_3_2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9" name="Google Shape;1549;g2c398efd180_3_21"/>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0" name="Google Shape;1550;g2c398efd180_3_21"/>
          <p:cNvGrpSpPr/>
          <p:nvPr/>
        </p:nvGrpSpPr>
        <p:grpSpPr>
          <a:xfrm>
            <a:off x="516425" y="3457076"/>
            <a:ext cx="4558967" cy="134100"/>
            <a:chOff x="796100" y="3019701"/>
            <a:chExt cx="4558967" cy="134100"/>
          </a:xfrm>
        </p:grpSpPr>
        <p:sp>
          <p:nvSpPr>
            <p:cNvPr id="1551" name="Google Shape;1551;g2c398efd180_3_2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2" name="Google Shape;1552;g2c398efd180_3_21"/>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553" name="Google Shape;1553;g2c398efd180_3_2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g2faedb4d588_3_8"/>
          <p:cNvSpPr txBox="1"/>
          <p:nvPr>
            <p:ph type="title"/>
          </p:nvPr>
        </p:nvSpPr>
        <p:spPr>
          <a:xfrm>
            <a:off x="213050" y="51375"/>
            <a:ext cx="7977600" cy="6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700"/>
              <a:t>2. Literature Survey</a:t>
            </a:r>
            <a:endParaRPr sz="2700"/>
          </a:p>
        </p:txBody>
      </p:sp>
      <p:graphicFrame>
        <p:nvGraphicFramePr>
          <p:cNvPr id="1559" name="Google Shape;1559;g2faedb4d588_3_8"/>
          <p:cNvGraphicFramePr/>
          <p:nvPr/>
        </p:nvGraphicFramePr>
        <p:xfrm>
          <a:off x="237900" y="623150"/>
          <a:ext cx="3000000" cy="3000000"/>
        </p:xfrm>
        <a:graphic>
          <a:graphicData uri="http://schemas.openxmlformats.org/drawingml/2006/table">
            <a:tbl>
              <a:tblPr>
                <a:noFill/>
                <a:tableStyleId>{64955B72-FE07-40F6-AE50-9C9E94AE5C3F}</a:tableStyleId>
              </a:tblPr>
              <a:tblGrid>
                <a:gridCol w="2154900"/>
                <a:gridCol w="2480650"/>
                <a:gridCol w="2178100"/>
                <a:gridCol w="1854525"/>
              </a:tblGrid>
              <a:tr h="3560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oppins"/>
                          <a:ea typeface="Poppins"/>
                          <a:cs typeface="Poppins"/>
                          <a:sym typeface="Poppins"/>
                        </a:rPr>
                        <a:t>Paper Title</a:t>
                      </a:r>
                      <a:endParaRPr b="1" sz="14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oppins"/>
                          <a:ea typeface="Poppins"/>
                          <a:cs typeface="Poppins"/>
                          <a:sym typeface="Poppins"/>
                        </a:rPr>
                        <a:t>Methodology</a:t>
                      </a:r>
                      <a:endParaRPr b="1" sz="14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oppins"/>
                          <a:ea typeface="Poppins"/>
                          <a:cs typeface="Poppins"/>
                          <a:sym typeface="Poppins"/>
                        </a:rPr>
                        <a:t>Observations</a:t>
                      </a:r>
                      <a:endParaRPr b="1" sz="14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oppins"/>
                          <a:ea typeface="Poppins"/>
                          <a:cs typeface="Poppins"/>
                          <a:sym typeface="Poppins"/>
                        </a:rPr>
                        <a:t>Research Gap</a:t>
                      </a:r>
                      <a:endParaRPr b="1" sz="14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81175">
                <a:tc>
                  <a:txBody>
                    <a:bodyPr/>
                    <a:lstStyle/>
                    <a:p>
                      <a:pPr indent="0" lvl="0" marL="0" marR="0" rtl="0" algn="l">
                        <a:lnSpc>
                          <a:spcPct val="150000"/>
                        </a:lnSpc>
                        <a:spcBef>
                          <a:spcPts val="0"/>
                        </a:spcBef>
                        <a:spcAft>
                          <a:spcPts val="0"/>
                        </a:spcAft>
                        <a:buClr>
                          <a:srgbClr val="000000"/>
                        </a:buClr>
                        <a:buSzPts val="1100"/>
                        <a:buFont typeface="Arial"/>
                        <a:buNone/>
                      </a:pPr>
                      <a:r>
                        <a:rPr b="1" lang="en" sz="1000" u="none" cap="none" strike="noStrike">
                          <a:latin typeface="Poppins"/>
                          <a:ea typeface="Poppins"/>
                          <a:cs typeface="Poppins"/>
                          <a:sym typeface="Poppins"/>
                        </a:rPr>
                        <a:t>Meeting Summarizer using Natural Language Processing (Geethika Vadlamudi - 2022) (IEEE Xplore) (10.1109/ICOEI53556.2022.9777155)</a:t>
                      </a:r>
                      <a:endParaRPr b="1" sz="10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900"/>
                        <a:buFont typeface="Arial"/>
                        <a:buNone/>
                      </a:pPr>
                      <a:r>
                        <a:rPr lang="en" sz="900" u="none" cap="none" strike="noStrike">
                          <a:latin typeface="Poppins"/>
                          <a:ea typeface="Poppins"/>
                          <a:cs typeface="Poppins"/>
                          <a:sym typeface="Poppins"/>
                        </a:rPr>
                        <a:t>The methodology integrates NLP tools, specifically TF-IDF and TextRank algorithms, to preprocess transcripts, extract relevant content, and rank sentences based on their importance. This approach is designed to produce extractive summaries, focusing on selecting key sentences from the original text.</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1100"/>
                        <a:buFont typeface="Arial"/>
                        <a:buNone/>
                      </a:pPr>
                      <a:r>
                        <a:rPr lang="en" sz="900" u="none" cap="none" strike="noStrike">
                          <a:latin typeface="Poppins"/>
                          <a:ea typeface="Poppins"/>
                          <a:cs typeface="Poppins"/>
                          <a:sym typeface="Poppins"/>
                        </a:rPr>
                        <a:t>The approach reduces manual effort in summarizing meetings, providing quick and efficient access to important information discussed in meetings. It leverages well-established NLP techniques to ensure relevance and accuracy in summaries.</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1100"/>
                        <a:buFont typeface="Arial"/>
                        <a:buNone/>
                      </a:pPr>
                      <a:r>
                        <a:rPr lang="en" sz="900" u="none" cap="none" strike="noStrike">
                          <a:latin typeface="Poppins"/>
                          <a:ea typeface="Poppins"/>
                          <a:cs typeface="Poppins"/>
                          <a:sym typeface="Poppins"/>
                        </a:rPr>
                        <a:t>Extractive summarization might miss out on providing a coherent narrative if key points are distributed across non-contiguous sentences. Lacks the capability to generate novel sentences that capture the essence of discussions more effectively.</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17650">
                <a:tc>
                  <a:txBody>
                    <a:bodyPr/>
                    <a:lstStyle/>
                    <a:p>
                      <a:pPr indent="0" lvl="0" marL="0" marR="0" rtl="0" algn="l">
                        <a:lnSpc>
                          <a:spcPct val="150000"/>
                        </a:lnSpc>
                        <a:spcBef>
                          <a:spcPts val="0"/>
                        </a:spcBef>
                        <a:spcAft>
                          <a:spcPts val="0"/>
                        </a:spcAft>
                        <a:buClr>
                          <a:srgbClr val="000000"/>
                        </a:buClr>
                        <a:buSzPts val="1000"/>
                        <a:buFont typeface="Arial"/>
                        <a:buNone/>
                      </a:pPr>
                      <a:r>
                        <a:rPr b="1" lang="en" sz="1000" u="none" cap="none" strike="noStrike">
                          <a:solidFill>
                            <a:srgbClr val="0E0E0E"/>
                          </a:solidFill>
                          <a:latin typeface="Poppins"/>
                          <a:ea typeface="Poppins"/>
                          <a:cs typeface="Poppins"/>
                          <a:sym typeface="Poppins"/>
                        </a:rPr>
                        <a:t>Automatic Meeting Minutes Generation Using Natural Language Processing</a:t>
                      </a:r>
                      <a:endParaRPr b="1" sz="1000" u="none" cap="none" strike="noStrike">
                        <a:solidFill>
                          <a:srgbClr val="0E0E0E"/>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100"/>
                        <a:buFont typeface="Arial"/>
                        <a:buNone/>
                      </a:pPr>
                      <a:r>
                        <a:rPr b="1" lang="en" sz="1000" u="none" cap="none" strike="noStrike">
                          <a:latin typeface="Poppins"/>
                          <a:ea typeface="Poppins"/>
                          <a:cs typeface="Poppins"/>
                          <a:sym typeface="Poppins"/>
                        </a:rPr>
                        <a:t>(Satish Muppidi, Jayanthi Kandi- 2023) </a:t>
                      </a:r>
                      <a:endParaRPr b="1" sz="1000" u="none" cap="none" strike="noStrike">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100"/>
                        <a:buFont typeface="Arial"/>
                        <a:buNone/>
                      </a:pPr>
                      <a:r>
                        <a:rPr b="1" lang="en" sz="1000" u="none" cap="none" strike="noStrike">
                          <a:latin typeface="Poppins"/>
                          <a:ea typeface="Poppins"/>
                          <a:cs typeface="Poppins"/>
                          <a:sym typeface="Poppins"/>
                        </a:rPr>
                        <a:t>(IEEE Xplore) (</a:t>
                      </a:r>
                      <a:r>
                        <a:rPr b="1" lang="en" sz="1000" u="none" cap="none" strike="noStrike">
                          <a:solidFill>
                            <a:srgbClr val="0E0E0E"/>
                          </a:solidFill>
                          <a:latin typeface="Poppins"/>
                          <a:ea typeface="Poppins"/>
                          <a:cs typeface="Poppins"/>
                          <a:sym typeface="Poppins"/>
                        </a:rPr>
                        <a:t>10.1109/EASCT59475.2023.10393102</a:t>
                      </a:r>
                      <a:r>
                        <a:rPr b="1" lang="en" sz="1000" u="none" cap="none" strike="noStrike">
                          <a:latin typeface="Poppins"/>
                          <a:ea typeface="Poppins"/>
                          <a:cs typeface="Poppins"/>
                          <a:sym typeface="Poppins"/>
                        </a:rPr>
                        <a:t>) </a:t>
                      </a:r>
                      <a:endParaRPr b="1" sz="10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Proposes a model that uses NLP techniques to automatically generate meeting minutes. It converts speech to text and summarizes key points, focusing on extracting action items. The approach leverages models like BART, T5, and a Summarization Pipeline.</a:t>
                      </a:r>
                      <a:endParaRPr sz="900" u="none" cap="none" strike="noStrike">
                        <a:solidFill>
                          <a:srgbClr val="0E0E0E"/>
                        </a:solidFill>
                        <a:latin typeface="Poppins"/>
                        <a:ea typeface="Poppins"/>
                        <a:cs typeface="Poppins"/>
                        <a:sym typeface="Poppins"/>
                      </a:endParaRPr>
                    </a:p>
                    <a:p>
                      <a:pPr indent="0" lvl="0" marL="0" marR="0" rtl="0" algn="just">
                        <a:lnSpc>
                          <a:spcPct val="150000"/>
                        </a:lnSpc>
                        <a:spcBef>
                          <a:spcPts val="0"/>
                        </a:spcBef>
                        <a:spcAft>
                          <a:spcPts val="0"/>
                        </a:spcAft>
                        <a:buClr>
                          <a:srgbClr val="000000"/>
                        </a:buClr>
                        <a:buSzPts val="900"/>
                        <a:buFont typeface="Arial"/>
                        <a:buNone/>
                      </a:pPr>
                      <a:r>
                        <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The system effectively automates the process of generating concise meeting minutes. It reduces the need for manual transcription and note-taking, saving time and minimizing human errors. High accuracy in generating summaries, as indicated by the ROUGE scores.</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May suffer from noise and transcription errors in audio to text conversion, which could affect the quality of the generated summaries.</a:t>
                      </a:r>
                      <a:endParaRPr sz="900" u="none" cap="none" strike="noStrike">
                        <a:solidFill>
                          <a:srgbClr val="0E0E0E"/>
                        </a:solidFill>
                        <a:latin typeface="Poppins"/>
                        <a:ea typeface="Poppins"/>
                        <a:cs typeface="Poppins"/>
                        <a:sym typeface="Poppins"/>
                      </a:endParaRPr>
                    </a:p>
                    <a:p>
                      <a:pPr indent="0" lvl="0" marL="0" marR="0" rtl="0" algn="just">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May miss certain nuances of human conversation that require a deeper understanding of context.</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graphicFrame>
        <p:nvGraphicFramePr>
          <p:cNvPr id="1564" name="Google Shape;1564;g2c398efd180_3_88"/>
          <p:cNvGraphicFramePr/>
          <p:nvPr/>
        </p:nvGraphicFramePr>
        <p:xfrm>
          <a:off x="137688" y="155475"/>
          <a:ext cx="3000000" cy="3000000"/>
        </p:xfrm>
        <a:graphic>
          <a:graphicData uri="http://schemas.openxmlformats.org/drawingml/2006/table">
            <a:tbl>
              <a:tblPr>
                <a:noFill/>
                <a:tableStyleId>{64955B72-FE07-40F6-AE50-9C9E94AE5C3F}</a:tableStyleId>
              </a:tblPr>
              <a:tblGrid>
                <a:gridCol w="2201725"/>
                <a:gridCol w="2534575"/>
                <a:gridCol w="2225425"/>
                <a:gridCol w="1894825"/>
              </a:tblGrid>
              <a:tr h="4496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oppins"/>
                          <a:ea typeface="Poppins"/>
                          <a:cs typeface="Poppins"/>
                          <a:sym typeface="Poppins"/>
                        </a:rPr>
                        <a:t>Paper Title</a:t>
                      </a:r>
                      <a:endParaRPr b="1" sz="14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oppins"/>
                          <a:ea typeface="Poppins"/>
                          <a:cs typeface="Poppins"/>
                          <a:sym typeface="Poppins"/>
                        </a:rPr>
                        <a:t>Methodology</a:t>
                      </a:r>
                      <a:endParaRPr b="1" sz="14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oppins"/>
                          <a:ea typeface="Poppins"/>
                          <a:cs typeface="Poppins"/>
                          <a:sym typeface="Poppins"/>
                        </a:rPr>
                        <a:t>Observations</a:t>
                      </a:r>
                      <a:endParaRPr b="1" sz="14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oppins"/>
                          <a:ea typeface="Poppins"/>
                          <a:cs typeface="Poppins"/>
                          <a:sym typeface="Poppins"/>
                        </a:rPr>
                        <a:t>Research Gap</a:t>
                      </a:r>
                      <a:endParaRPr b="1" sz="14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8350">
                <a:tc>
                  <a:txBody>
                    <a:bodyPr/>
                    <a:lstStyle/>
                    <a:p>
                      <a:pPr indent="0" lvl="0" marL="0" marR="0" rtl="0" algn="l">
                        <a:lnSpc>
                          <a:spcPct val="150000"/>
                        </a:lnSpc>
                        <a:spcBef>
                          <a:spcPts val="0"/>
                        </a:spcBef>
                        <a:spcAft>
                          <a:spcPts val="0"/>
                        </a:spcAft>
                        <a:buClr>
                          <a:srgbClr val="000000"/>
                        </a:buClr>
                        <a:buSzPts val="1000"/>
                        <a:buFont typeface="Arial"/>
                        <a:buNone/>
                      </a:pPr>
                      <a:r>
                        <a:rPr b="1" lang="en" sz="1000" u="none" cap="none" strike="noStrike">
                          <a:latin typeface="Poppins"/>
                          <a:ea typeface="Poppins"/>
                          <a:cs typeface="Poppins"/>
                          <a:sym typeface="Poppins"/>
                        </a:rPr>
                        <a:t>A Ranking based Language Model for Automatic</a:t>
                      </a:r>
                      <a:endParaRPr b="1" sz="1000" u="none" cap="none" strike="noStrike">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000"/>
                        <a:buFont typeface="Arial"/>
                        <a:buNone/>
                      </a:pPr>
                      <a:r>
                        <a:rPr b="1" lang="en" sz="1000" u="none" cap="none" strike="noStrike">
                          <a:latin typeface="Poppins"/>
                          <a:ea typeface="Poppins"/>
                          <a:cs typeface="Poppins"/>
                          <a:sym typeface="Poppins"/>
                        </a:rPr>
                        <a:t>Extractive Text Summarization</a:t>
                      </a:r>
                      <a:endParaRPr b="1" sz="1000" u="none" cap="none" strike="noStrike">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100"/>
                        <a:buFont typeface="Arial"/>
                        <a:buNone/>
                      </a:pPr>
                      <a:r>
                        <a:rPr b="1" lang="en" sz="1000" u="none" cap="none" strike="noStrike">
                          <a:latin typeface="Poppins"/>
                          <a:ea typeface="Poppins"/>
                          <a:cs typeface="Poppins"/>
                          <a:sym typeface="Poppins"/>
                        </a:rPr>
                        <a:t>(Pooja Gupta. - 2021) </a:t>
                      </a:r>
                      <a:endParaRPr b="1" sz="1000" u="none" cap="none" strike="noStrike">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100"/>
                        <a:buFont typeface="Arial"/>
                        <a:buNone/>
                      </a:pPr>
                      <a:r>
                        <a:rPr b="1" lang="en" sz="1000" u="none" cap="none" strike="noStrike">
                          <a:latin typeface="Poppins"/>
                          <a:ea typeface="Poppins"/>
                          <a:cs typeface="Poppins"/>
                          <a:sym typeface="Poppins"/>
                        </a:rPr>
                        <a:t>(IEEE Access) (10.1109/ICAITPR51569.2022.9844187)</a:t>
                      </a:r>
                      <a:endParaRPr b="1" sz="10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Uses an n-gram language model to perform extractive summarization. The model ranks sentences by calculating unigram, bigram, and trigram probabilities and selects sentences with the highest cumulative scores to form the summary.</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The ranking-based approach achieved reasonable summarization accuracy with ROUGE scores evaluated on the BBC and CNN news datasets, showing a higher accuracy on the BBC dataset (44%) than CNN (36%).</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Limited accuracy and coherence in summaries, with a need for improvements to handle larger, diverse datasets effectively and enhance context understanding beyond simple n-gram modeling.</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31225">
                <a:tc>
                  <a:txBody>
                    <a:bodyPr/>
                    <a:lstStyle/>
                    <a:p>
                      <a:pPr indent="0" lvl="0" marL="0" marR="0" rtl="0" algn="l">
                        <a:lnSpc>
                          <a:spcPct val="150000"/>
                        </a:lnSpc>
                        <a:spcBef>
                          <a:spcPts val="0"/>
                        </a:spcBef>
                        <a:spcAft>
                          <a:spcPts val="0"/>
                        </a:spcAft>
                        <a:buClr>
                          <a:srgbClr val="000000"/>
                        </a:buClr>
                        <a:buSzPts val="1100"/>
                        <a:buFont typeface="Arial"/>
                        <a:buNone/>
                      </a:pPr>
                      <a:r>
                        <a:rPr b="1" lang="en" sz="1000" u="none" cap="none" strike="noStrike">
                          <a:latin typeface="Poppins"/>
                          <a:ea typeface="Poppins"/>
                          <a:cs typeface="Poppins"/>
                          <a:sym typeface="Poppins"/>
                        </a:rPr>
                        <a:t>Write Summary Step-by-Step: A Pilot Study of Stepwise Summarization </a:t>
                      </a:r>
                      <a:endParaRPr b="1" sz="1000" u="none" cap="none" strike="noStrike">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100"/>
                        <a:buFont typeface="Arial"/>
                        <a:buNone/>
                      </a:pPr>
                      <a:r>
                        <a:rPr b="1" lang="en" sz="1000" u="none" cap="none" strike="noStrike">
                          <a:latin typeface="Poppins"/>
                          <a:ea typeface="Poppins"/>
                          <a:cs typeface="Poppins"/>
                          <a:sym typeface="Poppins"/>
                        </a:rPr>
                        <a:t>(Xiuying Chen - 2024) </a:t>
                      </a:r>
                      <a:endParaRPr b="1" sz="1000" u="none" cap="none" strike="noStrike">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100"/>
                        <a:buFont typeface="Arial"/>
                        <a:buNone/>
                      </a:pPr>
                      <a:r>
                        <a:rPr b="1" lang="en" sz="1000" u="none" cap="none" strike="noStrike">
                          <a:latin typeface="Poppins"/>
                          <a:ea typeface="Poppins"/>
                          <a:cs typeface="Poppins"/>
                          <a:sym typeface="Poppins"/>
                        </a:rPr>
                        <a:t>(IEEE Transactions) (1406) </a:t>
                      </a:r>
                      <a:endParaRPr b="1" sz="10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900"/>
                        <a:buFont typeface="Arial"/>
                        <a:buNone/>
                      </a:pPr>
                      <a:r>
                        <a:rPr lang="en" sz="900" u="none" cap="none" strike="noStrike">
                          <a:latin typeface="Poppins"/>
                          <a:ea typeface="Poppins"/>
                          <a:cs typeface="Poppins"/>
                          <a:sym typeface="Poppins"/>
                        </a:rPr>
                        <a:t>Involves a step-by-step approach to summarization, using various NLP techniques to refine the summary. This includes tasks like text segmentation, keyword extraction, sentence ranking, and final summary generation.</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1100"/>
                        <a:buFont typeface="Arial"/>
                        <a:buNone/>
                      </a:pPr>
                      <a:r>
                        <a:rPr lang="en" sz="900" u="none" cap="none" strike="noStrike">
                          <a:latin typeface="Poppins"/>
                          <a:ea typeface="Poppins"/>
                          <a:cs typeface="Poppins"/>
                          <a:sym typeface="Poppins"/>
                        </a:rPr>
                        <a:t>The stepwise approach may lead to more controlled and transparent summarization processes, potentially increasing accuracy and allowing for better optimization of each summarization step.</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1100"/>
                        <a:buFont typeface="Arial"/>
                        <a:buNone/>
                      </a:pPr>
                      <a:r>
                        <a:rPr lang="en" sz="900" u="none" cap="none" strike="noStrike">
                          <a:latin typeface="Poppins"/>
                          <a:ea typeface="Poppins"/>
                          <a:cs typeface="Poppins"/>
                          <a:sym typeface="Poppins"/>
                        </a:rPr>
                        <a:t>The multi-step process could be more computationally intensive and time-consuming compared to end-to-end models. It might also require more fine-tuning to handle different text types effectively.</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graphicFrame>
        <p:nvGraphicFramePr>
          <p:cNvPr id="1569" name="Google Shape;1569;g2faedb4d588_3_13"/>
          <p:cNvGraphicFramePr/>
          <p:nvPr/>
        </p:nvGraphicFramePr>
        <p:xfrm>
          <a:off x="203600" y="202000"/>
          <a:ext cx="3000000" cy="3000000"/>
        </p:xfrm>
        <a:graphic>
          <a:graphicData uri="http://schemas.openxmlformats.org/drawingml/2006/table">
            <a:tbl>
              <a:tblPr>
                <a:noFill/>
                <a:tableStyleId>{64955B72-FE07-40F6-AE50-9C9E94AE5C3F}</a:tableStyleId>
              </a:tblPr>
              <a:tblGrid>
                <a:gridCol w="2154900"/>
                <a:gridCol w="2480650"/>
                <a:gridCol w="2178100"/>
                <a:gridCol w="1854525"/>
              </a:tblGrid>
              <a:tr h="3744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oppins"/>
                          <a:ea typeface="Poppins"/>
                          <a:cs typeface="Poppins"/>
                          <a:sym typeface="Poppins"/>
                        </a:rPr>
                        <a:t>Paper Title</a:t>
                      </a:r>
                      <a:endParaRPr b="1" sz="14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oppins"/>
                          <a:ea typeface="Poppins"/>
                          <a:cs typeface="Poppins"/>
                          <a:sym typeface="Poppins"/>
                        </a:rPr>
                        <a:t>Methodology</a:t>
                      </a:r>
                      <a:endParaRPr b="1" sz="14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oppins"/>
                          <a:ea typeface="Poppins"/>
                          <a:cs typeface="Poppins"/>
                          <a:sym typeface="Poppins"/>
                        </a:rPr>
                        <a:t>Observations</a:t>
                      </a:r>
                      <a:endParaRPr b="1" sz="14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oppins"/>
                          <a:ea typeface="Poppins"/>
                          <a:cs typeface="Poppins"/>
                          <a:sym typeface="Poppins"/>
                        </a:rPr>
                        <a:t>Research Gap</a:t>
                      </a:r>
                      <a:endParaRPr b="1" sz="14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52625">
                <a:tc>
                  <a:txBody>
                    <a:bodyPr/>
                    <a:lstStyle/>
                    <a:p>
                      <a:pPr indent="0" lvl="0" marL="0" marR="0" rtl="0" algn="l">
                        <a:lnSpc>
                          <a:spcPct val="150000"/>
                        </a:lnSpc>
                        <a:spcBef>
                          <a:spcPts val="0"/>
                        </a:spcBef>
                        <a:spcAft>
                          <a:spcPts val="0"/>
                        </a:spcAft>
                        <a:buClr>
                          <a:srgbClr val="000000"/>
                        </a:buClr>
                        <a:buSzPts val="1000"/>
                        <a:buFont typeface="Arial"/>
                        <a:buNone/>
                      </a:pPr>
                      <a:r>
                        <a:rPr b="1" lang="en" sz="1000" u="none" cap="none" strike="noStrike">
                          <a:solidFill>
                            <a:srgbClr val="0E0E0E"/>
                          </a:solidFill>
                          <a:latin typeface="Poppins"/>
                          <a:ea typeface="Poppins"/>
                          <a:cs typeface="Poppins"/>
                          <a:sym typeface="Poppins"/>
                        </a:rPr>
                        <a:t>Minutes of Meeting Generation for Online Meetings Using NLP &amp; ML Techniques</a:t>
                      </a:r>
                      <a:endParaRPr b="1" sz="1000" u="none" cap="none" strike="noStrike">
                        <a:solidFill>
                          <a:srgbClr val="0E0E0E"/>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100"/>
                        <a:buFont typeface="Arial"/>
                        <a:buNone/>
                      </a:pPr>
                      <a:r>
                        <a:rPr b="1" lang="en" sz="1000" u="none" cap="none" strike="noStrike">
                          <a:latin typeface="Poppins"/>
                          <a:ea typeface="Poppins"/>
                          <a:cs typeface="Poppins"/>
                          <a:sym typeface="Poppins"/>
                        </a:rPr>
                        <a:t>(</a:t>
                      </a:r>
                      <a:r>
                        <a:rPr b="1" lang="en" sz="1000" u="none" cap="none" strike="noStrike">
                          <a:solidFill>
                            <a:srgbClr val="0E0E0E"/>
                          </a:solidFill>
                          <a:latin typeface="Poppins"/>
                          <a:ea typeface="Poppins"/>
                          <a:cs typeface="Poppins"/>
                          <a:sym typeface="Poppins"/>
                        </a:rPr>
                        <a:t>Renu Kachhoria</a:t>
                      </a:r>
                      <a:r>
                        <a:rPr b="1" lang="en" sz="1000" u="none" cap="none" strike="noStrike">
                          <a:latin typeface="Poppins"/>
                          <a:ea typeface="Poppins"/>
                          <a:cs typeface="Poppins"/>
                          <a:sym typeface="Poppins"/>
                        </a:rPr>
                        <a:t>,  </a:t>
                      </a:r>
                      <a:r>
                        <a:rPr b="1" lang="en" sz="1000" u="none" cap="none" strike="noStrike">
                          <a:solidFill>
                            <a:srgbClr val="0E0E0E"/>
                          </a:solidFill>
                          <a:latin typeface="Poppins"/>
                          <a:ea typeface="Poppins"/>
                          <a:cs typeface="Poppins"/>
                          <a:sym typeface="Poppins"/>
                        </a:rPr>
                        <a:t>Netal</a:t>
                      </a:r>
                      <a:r>
                        <a:rPr b="1" lang="en" sz="1000" u="none" cap="none" strike="noStrike">
                          <a:latin typeface="Poppins"/>
                          <a:ea typeface="Poppins"/>
                          <a:cs typeface="Poppins"/>
                          <a:sym typeface="Poppins"/>
                        </a:rPr>
                        <a:t>)</a:t>
                      </a:r>
                      <a:endParaRPr b="1" sz="1000" u="none" cap="none" strike="noStrike">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100"/>
                        <a:buFont typeface="Arial"/>
                        <a:buNone/>
                      </a:pPr>
                      <a:r>
                        <a:rPr b="1" lang="en" sz="1000" u="none" cap="none" strike="noStrike">
                          <a:latin typeface="Poppins"/>
                          <a:ea typeface="Poppins"/>
                          <a:cs typeface="Poppins"/>
                          <a:sym typeface="Poppins"/>
                        </a:rPr>
                        <a:t> (IEEE Access) </a:t>
                      </a:r>
                      <a:endParaRPr b="1" sz="10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The methodology includes converting audio to text using the Whisper AI model, followed by speaker diarization with pyAnnote. The text is then summarized using a combination of abstractive and extractive summarization models, including PEGASUS, BART, and a customized summarization pipeline. Effectiveness is measured using ROUGE.</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The use of multiple summarization models enhances the accuracy and relevance of the generated summaries.</a:t>
                      </a:r>
                      <a:endParaRPr sz="900" u="none" cap="none" strike="noStrike">
                        <a:solidFill>
                          <a:srgbClr val="0E0E0E"/>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Integration of speaker diarization ensures that the meeting minutes accurately reflect who said what during the meeting.</a:t>
                      </a:r>
                      <a:endParaRPr sz="900" u="none" cap="none" strike="noStrike">
                        <a:solidFill>
                          <a:srgbClr val="0E0E0E"/>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The model’s flexibility allows it to process various audio formats.</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The complexity of integrating multiple models and techniques could lead to increased computational requirements.</a:t>
                      </a:r>
                      <a:endParaRPr sz="900" u="none" cap="none" strike="noStrike">
                        <a:solidFill>
                          <a:srgbClr val="0E0E0E"/>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The accuracy of the speaker diarization may vary depending on the quality of the audio, which could impact the final summaries.</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88750">
                <a:tc>
                  <a:txBody>
                    <a:bodyPr/>
                    <a:lstStyle/>
                    <a:p>
                      <a:pPr indent="0" lvl="0" marL="0" marR="0" rtl="0" algn="l">
                        <a:lnSpc>
                          <a:spcPct val="150000"/>
                        </a:lnSpc>
                        <a:spcBef>
                          <a:spcPts val="0"/>
                        </a:spcBef>
                        <a:spcAft>
                          <a:spcPts val="0"/>
                        </a:spcAft>
                        <a:buClr>
                          <a:srgbClr val="000000"/>
                        </a:buClr>
                        <a:buSzPts val="1100"/>
                        <a:buFont typeface="Arial"/>
                        <a:buNone/>
                      </a:pPr>
                      <a:r>
                        <a:rPr b="1" lang="en" sz="1100" u="none" cap="none" strike="noStrike">
                          <a:solidFill>
                            <a:srgbClr val="0E0E0E"/>
                          </a:solidFill>
                          <a:latin typeface="Poppins"/>
                          <a:ea typeface="Poppins"/>
                          <a:cs typeface="Poppins"/>
                          <a:sym typeface="Poppins"/>
                        </a:rPr>
                        <a:t>Video Based Transcript Summarizer for Online Courses using Natural Language Processing</a:t>
                      </a:r>
                      <a:endParaRPr b="1" sz="1100" u="none" cap="none" strike="noStrike">
                        <a:solidFill>
                          <a:srgbClr val="0E0E0E"/>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100"/>
                        <a:buFont typeface="Arial"/>
                        <a:buNone/>
                      </a:pPr>
                      <a:r>
                        <a:rPr b="1" lang="en" sz="1100" u="none" cap="none" strike="noStrike">
                          <a:latin typeface="Poppins"/>
                          <a:ea typeface="Poppins"/>
                          <a:cs typeface="Poppins"/>
                          <a:sym typeface="Poppins"/>
                        </a:rPr>
                        <a:t>(</a:t>
                      </a:r>
                      <a:r>
                        <a:rPr b="1" lang="en" sz="1100" u="none" cap="none" strike="noStrike">
                          <a:solidFill>
                            <a:srgbClr val="0E0E0E"/>
                          </a:solidFill>
                          <a:latin typeface="Poppins"/>
                          <a:ea typeface="Poppins"/>
                          <a:cs typeface="Poppins"/>
                          <a:sym typeface="Poppins"/>
                        </a:rPr>
                        <a:t>Krishna Kulkarni</a:t>
                      </a:r>
                      <a:r>
                        <a:rPr b="1" lang="en" sz="1100" u="none" cap="none" strike="noStrike">
                          <a:latin typeface="Poppins"/>
                          <a:ea typeface="Poppins"/>
                          <a:cs typeface="Poppins"/>
                          <a:sym typeface="Poppins"/>
                        </a:rPr>
                        <a:t>, Rushikesh - 2021) </a:t>
                      </a:r>
                      <a:endParaRPr b="1" sz="1100" u="none" cap="none" strike="noStrike">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100"/>
                        <a:buFont typeface="Arial"/>
                        <a:buNone/>
                      </a:pPr>
                      <a:r>
                        <a:rPr b="1" lang="en" sz="1100" u="none" cap="none" strike="noStrike">
                          <a:latin typeface="Poppins"/>
                          <a:ea typeface="Poppins"/>
                          <a:cs typeface="Poppins"/>
                          <a:sym typeface="Poppins"/>
                        </a:rPr>
                        <a:t>(IEEE Transactions) (1406) </a:t>
                      </a:r>
                      <a:endParaRPr b="1" sz="11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Involves two main NLP algorithms: Term Frequency-Inverse Document Frequency (TF-IDF) and the Gensim library for topic modeling. The system allows users to input a video URL, select a summarization model, and specify the desired summary length. The system uses TF-IDF .</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The use of both TF-IDF and Gensim offers flexibility in generating summaries, allowing users to choose the most appropriate method for their needs.</a:t>
                      </a:r>
                      <a:endParaRPr sz="900" u="none" cap="none" strike="noStrike">
                        <a:solidFill>
                          <a:srgbClr val="0E0E0E"/>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The system can process online course videos efficiently, providing a valuable tool for students to quickly review content.</a:t>
                      </a:r>
                      <a:endParaRPr sz="900" u="none" cap="none" strike="noStrike">
                        <a:solidFill>
                          <a:srgbClr val="0E0E0E"/>
                        </a:solidFill>
                        <a:latin typeface="Poppins"/>
                        <a:ea typeface="Poppins"/>
                        <a:cs typeface="Poppins"/>
                        <a:sym typeface="Poppins"/>
                      </a:endParaRPr>
                    </a:p>
                    <a:p>
                      <a:pPr indent="0" lvl="0" marL="0" marR="0" rtl="0" algn="just">
                        <a:lnSpc>
                          <a:spcPct val="150000"/>
                        </a:lnSpc>
                        <a:spcBef>
                          <a:spcPts val="0"/>
                        </a:spcBef>
                        <a:spcAft>
                          <a:spcPts val="0"/>
                        </a:spcAft>
                        <a:buClr>
                          <a:srgbClr val="000000"/>
                        </a:buClr>
                        <a:buSzPts val="1100"/>
                        <a:buFont typeface="Arial"/>
                        <a:buNone/>
                      </a:pPr>
                      <a:r>
                        <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The system’s reliance on transcript quality could affect the accuracy of the summaries if the transcripts are incomplete.</a:t>
                      </a:r>
                      <a:endParaRPr sz="900" u="none" cap="none" strike="noStrike">
                        <a:solidFill>
                          <a:srgbClr val="0E0E0E"/>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900"/>
                        <a:buFont typeface="Arial"/>
                        <a:buNone/>
                      </a:pPr>
                      <a:r>
                        <a:rPr lang="en" sz="900" u="none" cap="none" strike="noStrike">
                          <a:solidFill>
                            <a:srgbClr val="0E0E0E"/>
                          </a:solidFill>
                          <a:latin typeface="Poppins"/>
                          <a:ea typeface="Poppins"/>
                          <a:cs typeface="Poppins"/>
                          <a:sym typeface="Poppins"/>
                        </a:rPr>
                        <a:t>Methods may not fully capture the context or subtleties of more complex educational content.</a:t>
                      </a:r>
                      <a:endParaRPr sz="900" u="none" cap="none" strike="noStrike">
                        <a:solidFill>
                          <a:srgbClr val="0E0E0E"/>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100"/>
                        <a:buFont typeface="Arial"/>
                        <a:buNone/>
                      </a:pPr>
                      <a:r>
                        <a:t/>
                      </a:r>
                      <a:endParaRPr sz="900" u="none" cap="none" strike="noStrike">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g2c398efd180_3_107"/>
          <p:cNvSpPr txBox="1"/>
          <p:nvPr>
            <p:ph idx="2" type="title"/>
          </p:nvPr>
        </p:nvSpPr>
        <p:spPr>
          <a:xfrm>
            <a:off x="431775" y="1463125"/>
            <a:ext cx="1702500" cy="9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03</a:t>
            </a:r>
            <a:endParaRPr/>
          </a:p>
        </p:txBody>
      </p:sp>
      <p:grpSp>
        <p:nvGrpSpPr>
          <p:cNvPr id="1575" name="Google Shape;1575;g2c398efd180_3_107"/>
          <p:cNvGrpSpPr/>
          <p:nvPr/>
        </p:nvGrpSpPr>
        <p:grpSpPr>
          <a:xfrm>
            <a:off x="1853586" y="4445562"/>
            <a:ext cx="1694620" cy="1360169"/>
            <a:chOff x="7945225" y="4302000"/>
            <a:chExt cx="904666" cy="726121"/>
          </a:xfrm>
        </p:grpSpPr>
        <p:sp>
          <p:nvSpPr>
            <p:cNvPr id="1576" name="Google Shape;1576;g2c398efd180_3_10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g2c398efd180_3_10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g2c398efd180_3_10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9" name="Google Shape;1579;g2c398efd180_3_107"/>
          <p:cNvSpPr txBox="1"/>
          <p:nvPr>
            <p:ph type="title"/>
          </p:nvPr>
        </p:nvSpPr>
        <p:spPr>
          <a:xfrm>
            <a:off x="431775" y="2536000"/>
            <a:ext cx="74589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u="sng"/>
              <a:t>Problem Statement</a:t>
            </a:r>
            <a:endParaRPr u="sng"/>
          </a:p>
        </p:txBody>
      </p:sp>
      <p:grpSp>
        <p:nvGrpSpPr>
          <p:cNvPr id="1580" name="Google Shape;1580;g2c398efd180_3_107"/>
          <p:cNvGrpSpPr/>
          <p:nvPr/>
        </p:nvGrpSpPr>
        <p:grpSpPr>
          <a:xfrm>
            <a:off x="6487513" y="-1301175"/>
            <a:ext cx="4268216" cy="6666030"/>
            <a:chOff x="6128138" y="-1301175"/>
            <a:chExt cx="4268216" cy="6666030"/>
          </a:xfrm>
        </p:grpSpPr>
        <p:sp>
          <p:nvSpPr>
            <p:cNvPr id="1581" name="Google Shape;1581;g2c398efd180_3_107"/>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g2c398efd180_3_107"/>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g2c398efd180_3_107"/>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g2c398efd180_3_107"/>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g2c398efd180_3_107"/>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86" name="Google Shape;1586;g2c398efd180_3_107"/>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587" name="Google Shape;1587;g2c398efd180_3_107"/>
            <p:cNvGrpSpPr/>
            <p:nvPr/>
          </p:nvGrpSpPr>
          <p:grpSpPr>
            <a:xfrm rot="5400000">
              <a:off x="7873341" y="4254316"/>
              <a:ext cx="708100" cy="708500"/>
              <a:chOff x="3678700" y="407275"/>
              <a:chExt cx="708100" cy="708500"/>
            </a:xfrm>
          </p:grpSpPr>
          <p:sp>
            <p:nvSpPr>
              <p:cNvPr id="1588" name="Google Shape;1588;g2c398efd180_3_10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g2c398efd180_3_10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g2c398efd180_3_10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g2c398efd180_3_10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g2c398efd180_3_10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g2c398efd180_3_10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g2c398efd180_3_10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5" name="Google Shape;1595;g2c398efd180_3_107"/>
            <p:cNvGrpSpPr/>
            <p:nvPr/>
          </p:nvGrpSpPr>
          <p:grpSpPr>
            <a:xfrm rot="5400000">
              <a:off x="8639847" y="3354198"/>
              <a:ext cx="457787" cy="458045"/>
              <a:chOff x="3678700" y="407275"/>
              <a:chExt cx="708100" cy="708500"/>
            </a:xfrm>
          </p:grpSpPr>
          <p:sp>
            <p:nvSpPr>
              <p:cNvPr id="1596" name="Google Shape;1596;g2c398efd180_3_10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g2c398efd180_3_10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g2c398efd180_3_10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g2c398efd180_3_10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g2c398efd180_3_10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g2c398efd180_3_10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g2c398efd180_3_10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3" name="Google Shape;1603;g2c398efd180_3_107"/>
            <p:cNvGrpSpPr/>
            <p:nvPr/>
          </p:nvGrpSpPr>
          <p:grpSpPr>
            <a:xfrm>
              <a:off x="7787268" y="539497"/>
              <a:ext cx="208184" cy="208184"/>
              <a:chOff x="8356813" y="1074288"/>
              <a:chExt cx="351900" cy="351900"/>
            </a:xfrm>
          </p:grpSpPr>
          <p:sp>
            <p:nvSpPr>
              <p:cNvPr id="1604" name="Google Shape;1604;g2c398efd180_3_10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g2c398efd180_3_107"/>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6" name="Google Shape;1606;g2c398efd180_3_107"/>
            <p:cNvGrpSpPr/>
            <p:nvPr/>
          </p:nvGrpSpPr>
          <p:grpSpPr>
            <a:xfrm>
              <a:off x="7194843" y="2467660"/>
              <a:ext cx="208184" cy="208184"/>
              <a:chOff x="8356813" y="1074288"/>
              <a:chExt cx="351900" cy="351900"/>
            </a:xfrm>
          </p:grpSpPr>
          <p:sp>
            <p:nvSpPr>
              <p:cNvPr id="1607" name="Google Shape;1607;g2c398efd180_3_10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g2c398efd180_3_107"/>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9" name="Google Shape;1609;g2c398efd180_3_107"/>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0" name="Google Shape;1610;g2c398efd180_3_107"/>
          <p:cNvGrpSpPr/>
          <p:nvPr/>
        </p:nvGrpSpPr>
        <p:grpSpPr>
          <a:xfrm>
            <a:off x="516425" y="3457076"/>
            <a:ext cx="4558967" cy="134100"/>
            <a:chOff x="796100" y="3019701"/>
            <a:chExt cx="4558967" cy="134100"/>
          </a:xfrm>
        </p:grpSpPr>
        <p:sp>
          <p:nvSpPr>
            <p:cNvPr id="1611" name="Google Shape;1611;g2c398efd180_3_10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12" name="Google Shape;1612;g2c398efd180_3_107"/>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613" name="Google Shape;1613;g2c398efd180_3_10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