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IBM Plex Mono" panose="020B0509050203000203" pitchFamily="49"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Poppins" panose="00000500000000000000" pitchFamily="2" charset="0"/>
      <p:regular r:id="rId43"/>
      <p:bold r:id="rId44"/>
      <p:italic r:id="rId45"/>
      <p:boldItalic r:id="rId46"/>
    </p:embeddedFont>
    <p:embeddedFont>
      <p:font typeface="PT Sans" panose="020B0503020203020204" pitchFamily="34" charset="0"/>
      <p:regular r:id="rId47"/>
      <p:bold r:id="rId48"/>
      <p:italic r:id="rId49"/>
      <p:boldItalic r:id="rId50"/>
    </p:embeddedFont>
    <p:embeddedFont>
      <p:font typeface="Roboto Condensed Light" panose="02000000000000000000" pitchFamily="2" charset="0"/>
      <p:regular r:id="rId51"/>
      <p:italic r:id="rId52"/>
    </p:embeddedFont>
    <p:embeddedFont>
      <p:font typeface="Source Code Pro" panose="020B0509030403020204" pitchFamily="49"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hy7qHxdS+0dT1XrvfJf0cR44Nr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71FC60-5DDE-41C6-837C-996774671265}">
  <a:tblStyle styleId="{4571FC60-5DDE-41C6-837C-99677467126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13283D3-0EC2-4E4B-AD3E-A9B427E05C8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06" autoAdjust="0"/>
  </p:normalViewPr>
  <p:slideViewPr>
    <p:cSldViewPr snapToGrid="0">
      <p:cViewPr varScale="1">
        <p:scale>
          <a:sx n="123" d="100"/>
          <a:sy n="123" d="100"/>
        </p:scale>
        <p:origin x="139"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3" name="Google Shape;14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2faedb4d588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0" name="Google Shape;1660;g2faedb4d588_3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2faedb4d588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6" name="Google Shape;1666;g2faedb4d588_3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2c398efd180_3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1" name="Google Shape;1671;g2c398efd180_3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g31273d845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6" name="Google Shape;1676;g31273d8454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3128fbbb1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0" name="Google Shape;1720;g3128fbbb18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31273d8454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6" name="Google Shape;1726;g31273d8454e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2a00c85aa8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2" name="Google Shape;1732;g32a00c85aa8_2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Google Shape;1737;g312d0554f6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8" name="Google Shape;1738;g312d0554f60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2a00c85aa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4" name="Google Shape;1744;g32a00c85aa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32a00c85aa8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8" name="Google Shape;1788;g32a00c85aa8_1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271191e9b4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1" name="Google Shape;1451;g271191e9b4e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3372333b7f2_0_1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5" name="Google Shape;1795;g3372333b7f2_0_14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32a00c85aa8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2" name="Google Shape;1802;g32a00c85aa8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3312ee9bce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3312ee9bce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0"/>
        <p:cNvGrpSpPr/>
        <p:nvPr/>
      </p:nvGrpSpPr>
      <p:grpSpPr>
        <a:xfrm>
          <a:off x="0" y="0"/>
          <a:ext cx="0" cy="0"/>
          <a:chOff x="0" y="0"/>
          <a:chExt cx="0" cy="0"/>
        </a:xfrm>
      </p:grpSpPr>
      <p:sp>
        <p:nvSpPr>
          <p:cNvPr id="1851" name="Google Shape;1851;g34b656843e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2" name="Google Shape;1852;g34b656843e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34b656843e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34b656843e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34ea05f45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34ea05f45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329aba6e1a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4" name="Google Shape;1874;g329aba6e1a4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329aba6e1a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8" name="Google Shape;1918;g329aba6e1a4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aseline="-250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34b656843e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4" name="Google Shape;1924;g34b656843e4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aseline="-25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9"/>
        <p:cNvGrpSpPr/>
        <p:nvPr/>
      </p:nvGrpSpPr>
      <p:grpSpPr>
        <a:xfrm>
          <a:off x="0" y="0"/>
          <a:ext cx="0" cy="0"/>
          <a:chOff x="0" y="0"/>
          <a:chExt cx="0" cy="0"/>
        </a:xfrm>
      </p:grpSpPr>
      <p:sp>
        <p:nvSpPr>
          <p:cNvPr id="1930" name="Google Shape;1930;g3372d16449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1" name="Google Shape;1931;g3372d164496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4" name="Google Shape;14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3372d164496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5" name="Google Shape;1975;g3372d164496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aseline="-25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3372d164496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1" name="Google Shape;1981;g3372d164496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aseline="-250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5"/>
        <p:cNvGrpSpPr/>
        <p:nvPr/>
      </p:nvGrpSpPr>
      <p:grpSpPr>
        <a:xfrm>
          <a:off x="0" y="0"/>
          <a:ext cx="0" cy="0"/>
          <a:chOff x="0" y="0"/>
          <a:chExt cx="0" cy="0"/>
        </a:xfrm>
      </p:grpSpPr>
      <p:sp>
        <p:nvSpPr>
          <p:cNvPr id="1986" name="Google Shape;1986;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7" name="Google Shape;198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4" name="Google Shape;151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329aba6e1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0" name="Google Shape;1520;g329aba6e1a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3372333b7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0" name="Google Shape;1560;g3372333b7f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312d0554f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6" name="Google Shape;1566;g312d0554f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2d5498e6d89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0" name="Google Shape;1610;g2d5498e6d89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2c398efd180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6" name="Google Shape;1616;g2c398efd180_3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6"/>
          <p:cNvGrpSpPr/>
          <p:nvPr/>
        </p:nvGrpSpPr>
        <p:grpSpPr>
          <a:xfrm>
            <a:off x="-3255182" y="-2900774"/>
            <a:ext cx="10039932" cy="6871132"/>
            <a:chOff x="-3102782" y="-2727749"/>
            <a:chExt cx="10039932" cy="6871132"/>
          </a:xfrm>
        </p:grpSpPr>
        <p:grpSp>
          <p:nvGrpSpPr>
            <p:cNvPr id="10" name="Google Shape;10;p26"/>
            <p:cNvGrpSpPr/>
            <p:nvPr/>
          </p:nvGrpSpPr>
          <p:grpSpPr>
            <a:xfrm rot="-7778255">
              <a:off x="-2414440" y="-1445047"/>
              <a:ext cx="5355679" cy="4305729"/>
              <a:chOff x="7103825" y="-713112"/>
              <a:chExt cx="3785226" cy="3043150"/>
            </a:xfrm>
          </p:grpSpPr>
          <p:sp>
            <p:nvSpPr>
              <p:cNvPr id="11" name="Google Shape;11;p2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6"/>
              <p:cNvPicPr preferRelativeResize="0"/>
              <p:nvPr/>
            </p:nvPicPr>
            <p:blipFill rotWithShape="1">
              <a:blip r:embed="rId2">
                <a:alphaModFix/>
              </a:blip>
              <a:srcRect t="17656" b="17659"/>
              <a:stretch/>
            </p:blipFill>
            <p:spPr>
              <a:xfrm>
                <a:off x="7103825" y="-713112"/>
                <a:ext cx="3785226" cy="2888974"/>
              </a:xfrm>
              <a:prstGeom prst="rect">
                <a:avLst/>
              </a:prstGeom>
              <a:noFill/>
              <a:ln>
                <a:noFill/>
              </a:ln>
            </p:spPr>
          </p:pic>
        </p:grpSp>
        <p:sp>
          <p:nvSpPr>
            <p:cNvPr id="13" name="Google Shape;13;p26"/>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6"/>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6"/>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sm" len="sm"/>
              <a:tailEnd type="none" w="sm" len="sm"/>
            </a:ln>
          </p:spPr>
        </p:sp>
        <p:sp>
          <p:nvSpPr>
            <p:cNvPr id="16" name="Google Shape;16;p26"/>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4705"/>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6"/>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26"/>
            <p:cNvGrpSpPr/>
            <p:nvPr/>
          </p:nvGrpSpPr>
          <p:grpSpPr>
            <a:xfrm flipH="1">
              <a:off x="4446909" y="391151"/>
              <a:ext cx="134044" cy="134013"/>
              <a:chOff x="1101075" y="2142375"/>
              <a:chExt cx="439200" cy="439100"/>
            </a:xfrm>
          </p:grpSpPr>
          <p:sp>
            <p:nvSpPr>
              <p:cNvPr id="19" name="Google Shape;19;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21;p26"/>
            <p:cNvGrpSpPr/>
            <p:nvPr/>
          </p:nvGrpSpPr>
          <p:grpSpPr>
            <a:xfrm flipH="1">
              <a:off x="1373609" y="694563"/>
              <a:ext cx="134044" cy="134013"/>
              <a:chOff x="1101075" y="2142375"/>
              <a:chExt cx="439200" cy="439100"/>
            </a:xfrm>
          </p:grpSpPr>
          <p:sp>
            <p:nvSpPr>
              <p:cNvPr id="22" name="Google Shape;22;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24;p26"/>
            <p:cNvGrpSpPr/>
            <p:nvPr/>
          </p:nvGrpSpPr>
          <p:grpSpPr>
            <a:xfrm flipH="1">
              <a:off x="1086834" y="957463"/>
              <a:ext cx="134044" cy="134013"/>
              <a:chOff x="1101075" y="2142375"/>
              <a:chExt cx="439200" cy="439100"/>
            </a:xfrm>
          </p:grpSpPr>
          <p:sp>
            <p:nvSpPr>
              <p:cNvPr id="25" name="Google Shape;25;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 name="Google Shape;27;p26"/>
            <p:cNvGrpSpPr/>
            <p:nvPr/>
          </p:nvGrpSpPr>
          <p:grpSpPr>
            <a:xfrm flipH="1">
              <a:off x="277709" y="957463"/>
              <a:ext cx="134044" cy="134013"/>
              <a:chOff x="1101075" y="2142375"/>
              <a:chExt cx="439200" cy="439100"/>
            </a:xfrm>
          </p:grpSpPr>
          <p:sp>
            <p:nvSpPr>
              <p:cNvPr id="28" name="Google Shape;28;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6"/>
            <p:cNvGrpSpPr/>
            <p:nvPr/>
          </p:nvGrpSpPr>
          <p:grpSpPr>
            <a:xfrm flipH="1">
              <a:off x="277709" y="640813"/>
              <a:ext cx="134044" cy="134013"/>
              <a:chOff x="1101075" y="2142375"/>
              <a:chExt cx="439200" cy="439100"/>
            </a:xfrm>
          </p:grpSpPr>
          <p:sp>
            <p:nvSpPr>
              <p:cNvPr id="31" name="Google Shape;31;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 name="Google Shape;33;p26"/>
          <p:cNvGrpSpPr/>
          <p:nvPr/>
        </p:nvGrpSpPr>
        <p:grpSpPr>
          <a:xfrm>
            <a:off x="6385735" y="3039700"/>
            <a:ext cx="3920501" cy="3213899"/>
            <a:chOff x="6309535" y="2842975"/>
            <a:chExt cx="3920501" cy="3213899"/>
          </a:xfrm>
        </p:grpSpPr>
        <p:pic>
          <p:nvPicPr>
            <p:cNvPr id="34" name="Google Shape;34;p26"/>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6"/>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6"/>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26"/>
            <p:cNvGrpSpPr/>
            <p:nvPr/>
          </p:nvGrpSpPr>
          <p:grpSpPr>
            <a:xfrm>
              <a:off x="7280400" y="3719575"/>
              <a:ext cx="582050" cy="582425"/>
              <a:chOff x="959750" y="3039275"/>
              <a:chExt cx="582050" cy="582425"/>
            </a:xfrm>
          </p:grpSpPr>
          <p:sp>
            <p:nvSpPr>
              <p:cNvPr id="38" name="Google Shape;38;p2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26"/>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26"/>
            <p:cNvGrpSpPr/>
            <p:nvPr/>
          </p:nvGrpSpPr>
          <p:grpSpPr>
            <a:xfrm>
              <a:off x="8337812" y="3492483"/>
              <a:ext cx="699928" cy="1651024"/>
              <a:chOff x="8337812" y="3492483"/>
              <a:chExt cx="699928" cy="1651024"/>
            </a:xfrm>
          </p:grpSpPr>
          <p:sp>
            <p:nvSpPr>
              <p:cNvPr id="47" name="Google Shape;47;p26"/>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6"/>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6"/>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26"/>
            <p:cNvGrpSpPr/>
            <p:nvPr/>
          </p:nvGrpSpPr>
          <p:grpSpPr>
            <a:xfrm>
              <a:off x="7945225" y="4302000"/>
              <a:ext cx="904666" cy="726121"/>
              <a:chOff x="7945225" y="4302000"/>
              <a:chExt cx="904666" cy="726121"/>
            </a:xfrm>
          </p:grpSpPr>
          <p:sp>
            <p:nvSpPr>
              <p:cNvPr id="51" name="Google Shape;51;p2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4" name="Google Shape;54;p26"/>
          <p:cNvSpPr txBox="1">
            <a:spLocks noGrp="1"/>
          </p:cNvSpPr>
          <p:nvPr>
            <p:ph type="ctrTitle"/>
          </p:nvPr>
        </p:nvSpPr>
        <p:spPr>
          <a:xfrm>
            <a:off x="1096850" y="816324"/>
            <a:ext cx="6974700" cy="2326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55" name="Google Shape;55;p26"/>
          <p:cNvSpPr txBox="1">
            <a:spLocks noGrp="1"/>
          </p:cNvSpPr>
          <p:nvPr>
            <p:ph type="subTitle" idx="1"/>
          </p:nvPr>
        </p:nvSpPr>
        <p:spPr>
          <a:xfrm>
            <a:off x="1096850" y="3456250"/>
            <a:ext cx="4882500" cy="475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6"/>
          <p:cNvGrpSpPr/>
          <p:nvPr/>
        </p:nvGrpSpPr>
        <p:grpSpPr>
          <a:xfrm>
            <a:off x="-309885" y="3617410"/>
            <a:ext cx="1448823" cy="2238801"/>
            <a:chOff x="-309885" y="3617410"/>
            <a:chExt cx="1448823" cy="2238801"/>
          </a:xfrm>
        </p:grpSpPr>
        <p:grpSp>
          <p:nvGrpSpPr>
            <p:cNvPr id="57" name="Google Shape;57;p26"/>
            <p:cNvGrpSpPr/>
            <p:nvPr/>
          </p:nvGrpSpPr>
          <p:grpSpPr>
            <a:xfrm>
              <a:off x="-277007" y="3870159"/>
              <a:ext cx="981772" cy="1986052"/>
              <a:chOff x="-293545" y="3454371"/>
              <a:chExt cx="981772" cy="1986052"/>
            </a:xfrm>
          </p:grpSpPr>
          <p:sp>
            <p:nvSpPr>
              <p:cNvPr id="58" name="Google Shape;58;p2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26"/>
            <p:cNvGrpSpPr/>
            <p:nvPr/>
          </p:nvGrpSpPr>
          <p:grpSpPr>
            <a:xfrm>
              <a:off x="363249" y="4906873"/>
              <a:ext cx="699940" cy="478601"/>
              <a:chOff x="39723" y="4349021"/>
              <a:chExt cx="1061964" cy="726143"/>
            </a:xfrm>
          </p:grpSpPr>
          <p:grpSp>
            <p:nvGrpSpPr>
              <p:cNvPr id="61" name="Google Shape;61;p26"/>
              <p:cNvGrpSpPr/>
              <p:nvPr/>
            </p:nvGrpSpPr>
            <p:grpSpPr>
              <a:xfrm rot="2700000">
                <a:off x="140502" y="4460924"/>
                <a:ext cx="524584" cy="502337"/>
                <a:chOff x="1189791" y="-1767331"/>
                <a:chExt cx="904284" cy="865933"/>
              </a:xfrm>
            </p:grpSpPr>
            <p:sp>
              <p:nvSpPr>
                <p:cNvPr id="62" name="Google Shape;62;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26"/>
                <p:cNvGrpSpPr/>
                <p:nvPr/>
              </p:nvGrpSpPr>
              <p:grpSpPr>
                <a:xfrm>
                  <a:off x="1232795" y="-1740829"/>
                  <a:ext cx="717622" cy="717393"/>
                  <a:chOff x="1483457" y="3953671"/>
                  <a:chExt cx="717622" cy="717393"/>
                </a:xfrm>
              </p:grpSpPr>
              <p:sp>
                <p:nvSpPr>
                  <p:cNvPr id="64" name="Google Shape;64;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9" name="Google Shape;69;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26"/>
            <p:cNvGrpSpPr/>
            <p:nvPr/>
          </p:nvGrpSpPr>
          <p:grpSpPr>
            <a:xfrm rot="-5400000">
              <a:off x="-461872" y="3769398"/>
              <a:ext cx="1351491" cy="1047516"/>
              <a:chOff x="-2460210" y="2758494"/>
              <a:chExt cx="1351491" cy="1047516"/>
            </a:xfrm>
          </p:grpSpPr>
          <p:sp>
            <p:nvSpPr>
              <p:cNvPr id="71" name="Google Shape;71;p2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098"/>
                    </a:srgbClr>
                  </a:gs>
                  <a:gs pos="100000">
                    <a:srgbClr val="FFFFFF">
                      <a:alpha val="4509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098"/>
                    </a:srgbClr>
                  </a:gs>
                  <a:gs pos="100000">
                    <a:srgbClr val="FFFFFF">
                      <a:alpha val="4509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098"/>
                    </a:srgbClr>
                  </a:gs>
                  <a:gs pos="100000">
                    <a:srgbClr val="FFFFFF">
                      <a:alpha val="4509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098"/>
                    </a:srgbClr>
                  </a:gs>
                  <a:gs pos="100000">
                    <a:srgbClr val="FFFFFF">
                      <a:alpha val="4509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 name="Google Shape;75;p26"/>
            <p:cNvGrpSpPr/>
            <p:nvPr/>
          </p:nvGrpSpPr>
          <p:grpSpPr>
            <a:xfrm>
              <a:off x="438999" y="4567398"/>
              <a:ext cx="699940" cy="478601"/>
              <a:chOff x="39723" y="4349021"/>
              <a:chExt cx="1061964" cy="726143"/>
            </a:xfrm>
          </p:grpSpPr>
          <p:grpSp>
            <p:nvGrpSpPr>
              <p:cNvPr id="76" name="Google Shape;76;p26"/>
              <p:cNvGrpSpPr/>
              <p:nvPr/>
            </p:nvGrpSpPr>
            <p:grpSpPr>
              <a:xfrm rot="2700000">
                <a:off x="140502" y="4460924"/>
                <a:ext cx="524584" cy="502337"/>
                <a:chOff x="1189791" y="-1767331"/>
                <a:chExt cx="904284" cy="865933"/>
              </a:xfrm>
            </p:grpSpPr>
            <p:sp>
              <p:nvSpPr>
                <p:cNvPr id="77" name="Google Shape;77;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26"/>
                <p:cNvGrpSpPr/>
                <p:nvPr/>
              </p:nvGrpSpPr>
              <p:grpSpPr>
                <a:xfrm>
                  <a:off x="1232795" y="-1740829"/>
                  <a:ext cx="717622" cy="717393"/>
                  <a:chOff x="1483457" y="3953671"/>
                  <a:chExt cx="717622" cy="717393"/>
                </a:xfrm>
              </p:grpSpPr>
              <p:sp>
                <p:nvSpPr>
                  <p:cNvPr id="79" name="Google Shape;79;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4" name="Google Shape;84;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p26"/>
            <p:cNvGrpSpPr/>
            <p:nvPr/>
          </p:nvGrpSpPr>
          <p:grpSpPr>
            <a:xfrm>
              <a:off x="-65076" y="4623886"/>
              <a:ext cx="699940" cy="478601"/>
              <a:chOff x="39723" y="4349021"/>
              <a:chExt cx="1061964" cy="726143"/>
            </a:xfrm>
          </p:grpSpPr>
          <p:grpSp>
            <p:nvGrpSpPr>
              <p:cNvPr id="86" name="Google Shape;86;p26"/>
              <p:cNvGrpSpPr/>
              <p:nvPr/>
            </p:nvGrpSpPr>
            <p:grpSpPr>
              <a:xfrm rot="2700000">
                <a:off x="140502" y="4460924"/>
                <a:ext cx="524584" cy="502337"/>
                <a:chOff x="1189791" y="-1767331"/>
                <a:chExt cx="904284" cy="865933"/>
              </a:xfrm>
            </p:grpSpPr>
            <p:sp>
              <p:nvSpPr>
                <p:cNvPr id="87" name="Google Shape;87;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p26"/>
                <p:cNvGrpSpPr/>
                <p:nvPr/>
              </p:nvGrpSpPr>
              <p:grpSpPr>
                <a:xfrm>
                  <a:off x="1232795" y="-1740829"/>
                  <a:ext cx="717622" cy="717393"/>
                  <a:chOff x="1483457" y="3953671"/>
                  <a:chExt cx="717622" cy="717393"/>
                </a:xfrm>
              </p:grpSpPr>
              <p:sp>
                <p:nvSpPr>
                  <p:cNvPr id="89" name="Google Shape;89;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4" name="Google Shape;94;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503"/>
        <p:cNvGrpSpPr/>
        <p:nvPr/>
      </p:nvGrpSpPr>
      <p:grpSpPr>
        <a:xfrm>
          <a:off x="0" y="0"/>
          <a:ext cx="0" cy="0"/>
          <a:chOff x="0" y="0"/>
          <a:chExt cx="0" cy="0"/>
        </a:xfrm>
      </p:grpSpPr>
      <p:sp>
        <p:nvSpPr>
          <p:cNvPr id="504" name="Google Shape;504;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505" name="Google Shape;505;p35"/>
          <p:cNvGrpSpPr/>
          <p:nvPr/>
        </p:nvGrpSpPr>
        <p:grpSpPr>
          <a:xfrm>
            <a:off x="7810267" y="-622132"/>
            <a:ext cx="2587792" cy="2725915"/>
            <a:chOff x="7810267" y="-622132"/>
            <a:chExt cx="2587792" cy="2725915"/>
          </a:xfrm>
        </p:grpSpPr>
        <p:grpSp>
          <p:nvGrpSpPr>
            <p:cNvPr id="506" name="Google Shape;506;p35"/>
            <p:cNvGrpSpPr/>
            <p:nvPr/>
          </p:nvGrpSpPr>
          <p:grpSpPr>
            <a:xfrm>
              <a:off x="8520988" y="-90875"/>
              <a:ext cx="904666" cy="726121"/>
              <a:chOff x="7945225" y="4302000"/>
              <a:chExt cx="904666" cy="726121"/>
            </a:xfrm>
          </p:grpSpPr>
          <p:sp>
            <p:nvSpPr>
              <p:cNvPr id="507" name="Google Shape;507;p3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0" name="Google Shape;510;p35"/>
            <p:cNvGrpSpPr/>
            <p:nvPr/>
          </p:nvGrpSpPr>
          <p:grpSpPr>
            <a:xfrm>
              <a:off x="8869019" y="-622132"/>
              <a:ext cx="325155" cy="1788670"/>
              <a:chOff x="8869019" y="-622132"/>
              <a:chExt cx="325155" cy="1788670"/>
            </a:xfrm>
          </p:grpSpPr>
          <p:sp>
            <p:nvSpPr>
              <p:cNvPr id="511" name="Google Shape;511;p3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29411"/>
                    </a:srgbClr>
                  </a:gs>
                  <a:gs pos="100000">
                    <a:srgbClr val="FFFFFF">
                      <a:alpha val="29411"/>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2" name="Google Shape;512;p35"/>
              <p:cNvGrpSpPr/>
              <p:nvPr/>
            </p:nvGrpSpPr>
            <p:grpSpPr>
              <a:xfrm rot="1800062">
                <a:off x="9035610" y="1007995"/>
                <a:ext cx="134040" cy="134009"/>
                <a:chOff x="1101075" y="2142375"/>
                <a:chExt cx="439200" cy="439100"/>
              </a:xfrm>
            </p:grpSpPr>
            <p:sp>
              <p:nvSpPr>
                <p:cNvPr id="513" name="Google Shape;513;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15" name="Google Shape;515;p35"/>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5"/>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35"/>
          <p:cNvGrpSpPr/>
          <p:nvPr/>
        </p:nvGrpSpPr>
        <p:grpSpPr>
          <a:xfrm>
            <a:off x="8332550" y="-7"/>
            <a:ext cx="2386151" cy="3293872"/>
            <a:chOff x="8256352" y="-7"/>
            <a:chExt cx="2386151" cy="3293872"/>
          </a:xfrm>
        </p:grpSpPr>
        <p:pic>
          <p:nvPicPr>
            <p:cNvPr id="518" name="Google Shape;518;p35"/>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519" name="Google Shape;519;p35"/>
            <p:cNvGrpSpPr/>
            <p:nvPr/>
          </p:nvGrpSpPr>
          <p:grpSpPr>
            <a:xfrm rot="10800000">
              <a:off x="8452443" y="-7"/>
              <a:ext cx="325155" cy="1788670"/>
              <a:chOff x="8869019" y="-622132"/>
              <a:chExt cx="325155" cy="1788670"/>
            </a:xfrm>
          </p:grpSpPr>
          <p:sp>
            <p:nvSpPr>
              <p:cNvPr id="520" name="Google Shape;520;p3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EB9109">
                      <a:alpha val="29411"/>
                    </a:srgbClr>
                  </a:gs>
                  <a:gs pos="40000">
                    <a:srgbClr val="FF9900">
                      <a:alpha val="29411"/>
                    </a:srgbClr>
                  </a:gs>
                  <a:gs pos="100000">
                    <a:srgbClr val="FFFFFF">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1" name="Google Shape;521;p35"/>
              <p:cNvGrpSpPr/>
              <p:nvPr/>
            </p:nvGrpSpPr>
            <p:grpSpPr>
              <a:xfrm rot="1800062">
                <a:off x="9035610" y="1007995"/>
                <a:ext cx="134040" cy="134009"/>
                <a:chOff x="1101075" y="2142375"/>
                <a:chExt cx="439200" cy="439100"/>
              </a:xfrm>
            </p:grpSpPr>
            <p:sp>
              <p:nvSpPr>
                <p:cNvPr id="522" name="Google Shape;522;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524" name="Google Shape;524;p35"/>
          <p:cNvGrpSpPr/>
          <p:nvPr/>
        </p:nvGrpSpPr>
        <p:grpSpPr>
          <a:xfrm>
            <a:off x="-213525" y="171225"/>
            <a:ext cx="439200" cy="439100"/>
            <a:chOff x="1101075" y="2142375"/>
            <a:chExt cx="439200" cy="439100"/>
          </a:xfrm>
        </p:grpSpPr>
        <p:sp>
          <p:nvSpPr>
            <p:cNvPr id="525" name="Google Shape;525;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35"/>
          <p:cNvGrpSpPr/>
          <p:nvPr/>
        </p:nvGrpSpPr>
        <p:grpSpPr>
          <a:xfrm>
            <a:off x="-1262974" y="3161327"/>
            <a:ext cx="4822591" cy="2934500"/>
            <a:chOff x="-1186774" y="3161328"/>
            <a:chExt cx="4822591" cy="2934500"/>
          </a:xfrm>
        </p:grpSpPr>
        <p:pic>
          <p:nvPicPr>
            <p:cNvPr id="528" name="Google Shape;528;p35"/>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529" name="Google Shape;529;p35"/>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0" name="Google Shape;530;p35"/>
            <p:cNvGrpSpPr/>
            <p:nvPr/>
          </p:nvGrpSpPr>
          <p:grpSpPr>
            <a:xfrm>
              <a:off x="58899" y="4608583"/>
              <a:ext cx="604346" cy="657081"/>
              <a:chOff x="58899" y="4608583"/>
              <a:chExt cx="604346" cy="657081"/>
            </a:xfrm>
          </p:grpSpPr>
          <p:grpSp>
            <p:nvGrpSpPr>
              <p:cNvPr id="531" name="Google Shape;531;p35"/>
              <p:cNvGrpSpPr/>
              <p:nvPr/>
            </p:nvGrpSpPr>
            <p:grpSpPr>
              <a:xfrm rot="10800000">
                <a:off x="58899" y="4608583"/>
                <a:ext cx="328346" cy="328531"/>
                <a:chOff x="3678700" y="407275"/>
                <a:chExt cx="708100" cy="708500"/>
              </a:xfrm>
            </p:grpSpPr>
            <p:sp>
              <p:nvSpPr>
                <p:cNvPr id="532" name="Google Shape;532;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35"/>
              <p:cNvGrpSpPr/>
              <p:nvPr/>
            </p:nvGrpSpPr>
            <p:grpSpPr>
              <a:xfrm rot="10800000">
                <a:off x="334899" y="4608583"/>
                <a:ext cx="328346" cy="328531"/>
                <a:chOff x="3678700" y="407275"/>
                <a:chExt cx="708100" cy="708500"/>
              </a:xfrm>
            </p:grpSpPr>
            <p:sp>
              <p:nvSpPr>
                <p:cNvPr id="540" name="Google Shape;540;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7" name="Google Shape;547;p35"/>
              <p:cNvGrpSpPr/>
              <p:nvPr/>
            </p:nvGrpSpPr>
            <p:grpSpPr>
              <a:xfrm rot="10800000">
                <a:off x="282574" y="4937133"/>
                <a:ext cx="328346" cy="328531"/>
                <a:chOff x="3678700" y="407275"/>
                <a:chExt cx="708100" cy="708500"/>
              </a:xfrm>
            </p:grpSpPr>
            <p:sp>
              <p:nvSpPr>
                <p:cNvPr id="548" name="Google Shape;548;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55" name="Google Shape;555;p35"/>
            <p:cNvGrpSpPr/>
            <p:nvPr/>
          </p:nvGrpSpPr>
          <p:grpSpPr>
            <a:xfrm>
              <a:off x="-923150" y="4796551"/>
              <a:ext cx="4558967" cy="134100"/>
              <a:chOff x="796100" y="3019701"/>
              <a:chExt cx="4558967" cy="134100"/>
            </a:xfrm>
          </p:grpSpPr>
          <p:sp>
            <p:nvSpPr>
              <p:cNvPr id="556" name="Google Shape;556;p3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57" name="Google Shape;557;p35"/>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558" name="Google Shape;558;p3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559"/>
        <p:cNvGrpSpPr/>
        <p:nvPr/>
      </p:nvGrpSpPr>
      <p:grpSpPr>
        <a:xfrm>
          <a:off x="0" y="0"/>
          <a:ext cx="0" cy="0"/>
          <a:chOff x="0" y="0"/>
          <a:chExt cx="0" cy="0"/>
        </a:xfrm>
      </p:grpSpPr>
      <p:grpSp>
        <p:nvGrpSpPr>
          <p:cNvPr id="560" name="Google Shape;560;p36"/>
          <p:cNvGrpSpPr/>
          <p:nvPr/>
        </p:nvGrpSpPr>
        <p:grpSpPr>
          <a:xfrm>
            <a:off x="5404975" y="2221118"/>
            <a:ext cx="4263000" cy="3617400"/>
            <a:chOff x="5328775" y="2221118"/>
            <a:chExt cx="4263000" cy="3617400"/>
          </a:xfrm>
        </p:grpSpPr>
        <p:sp>
          <p:nvSpPr>
            <p:cNvPr id="561" name="Google Shape;561;p36"/>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2" name="Google Shape;562;p36"/>
            <p:cNvGrpSpPr/>
            <p:nvPr/>
          </p:nvGrpSpPr>
          <p:grpSpPr>
            <a:xfrm>
              <a:off x="7218100" y="4855088"/>
              <a:ext cx="931125" cy="525762"/>
              <a:chOff x="7218100" y="4855088"/>
              <a:chExt cx="931125" cy="525762"/>
            </a:xfrm>
          </p:grpSpPr>
          <p:grpSp>
            <p:nvGrpSpPr>
              <p:cNvPr id="563" name="Google Shape;563;p36"/>
              <p:cNvGrpSpPr/>
              <p:nvPr/>
            </p:nvGrpSpPr>
            <p:grpSpPr>
              <a:xfrm>
                <a:off x="7710025" y="4941750"/>
                <a:ext cx="439200" cy="439100"/>
                <a:chOff x="1101075" y="2142375"/>
                <a:chExt cx="439200" cy="439100"/>
              </a:xfrm>
            </p:grpSpPr>
            <p:sp>
              <p:nvSpPr>
                <p:cNvPr id="564" name="Google Shape;564;p3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36"/>
              <p:cNvGrpSpPr/>
              <p:nvPr/>
            </p:nvGrpSpPr>
            <p:grpSpPr>
              <a:xfrm>
                <a:off x="7218100" y="4855088"/>
                <a:ext cx="439200" cy="439100"/>
                <a:chOff x="1101075" y="2142375"/>
                <a:chExt cx="439200" cy="439100"/>
              </a:xfrm>
            </p:grpSpPr>
            <p:sp>
              <p:nvSpPr>
                <p:cNvPr id="567" name="Google Shape;567;p3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569" name="Google Shape;569;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570" name="Google Shape;570;p36"/>
          <p:cNvGrpSpPr/>
          <p:nvPr/>
        </p:nvGrpSpPr>
        <p:grpSpPr>
          <a:xfrm>
            <a:off x="-2175000" y="3012192"/>
            <a:ext cx="3701086" cy="3345171"/>
            <a:chOff x="-1886500" y="2599117"/>
            <a:chExt cx="3701086" cy="3345171"/>
          </a:xfrm>
        </p:grpSpPr>
        <p:pic>
          <p:nvPicPr>
            <p:cNvPr id="571" name="Google Shape;571;p36"/>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572" name="Google Shape;572;p36"/>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6"/>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4705"/>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4" name="Google Shape;574;p36"/>
            <p:cNvGrpSpPr/>
            <p:nvPr/>
          </p:nvGrpSpPr>
          <p:grpSpPr>
            <a:xfrm rot="10800000">
              <a:off x="-37979" y="5013439"/>
              <a:ext cx="134004" cy="134004"/>
              <a:chOff x="8356813" y="1074288"/>
              <a:chExt cx="351900" cy="351900"/>
            </a:xfrm>
          </p:grpSpPr>
          <p:sp>
            <p:nvSpPr>
              <p:cNvPr id="575" name="Google Shape;575;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6"/>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7" name="Google Shape;577;p36"/>
            <p:cNvGrpSpPr/>
            <p:nvPr/>
          </p:nvGrpSpPr>
          <p:grpSpPr>
            <a:xfrm rot="10800000">
              <a:off x="447446" y="4173589"/>
              <a:ext cx="134004" cy="134004"/>
              <a:chOff x="8356813" y="1074288"/>
              <a:chExt cx="351900" cy="351900"/>
            </a:xfrm>
          </p:grpSpPr>
          <p:sp>
            <p:nvSpPr>
              <p:cNvPr id="578" name="Google Shape;578;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6"/>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0" name="Google Shape;580;p36"/>
            <p:cNvGrpSpPr/>
            <p:nvPr/>
          </p:nvGrpSpPr>
          <p:grpSpPr>
            <a:xfrm rot="10800000">
              <a:off x="539621" y="2985514"/>
              <a:ext cx="134004" cy="134004"/>
              <a:chOff x="8356813" y="1074288"/>
              <a:chExt cx="351900" cy="351900"/>
            </a:xfrm>
          </p:grpSpPr>
          <p:sp>
            <p:nvSpPr>
              <p:cNvPr id="581" name="Google Shape;581;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36"/>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83" name="Google Shape;583;p36"/>
          <p:cNvGrpSpPr/>
          <p:nvPr/>
        </p:nvGrpSpPr>
        <p:grpSpPr>
          <a:xfrm>
            <a:off x="5928900" y="-249665"/>
            <a:ext cx="5688165" cy="3493822"/>
            <a:chOff x="5852700" y="-249665"/>
            <a:chExt cx="5688165" cy="3493822"/>
          </a:xfrm>
        </p:grpSpPr>
        <p:grpSp>
          <p:nvGrpSpPr>
            <p:cNvPr id="584" name="Google Shape;584;p36"/>
            <p:cNvGrpSpPr/>
            <p:nvPr/>
          </p:nvGrpSpPr>
          <p:grpSpPr>
            <a:xfrm>
              <a:off x="8783705" y="1899359"/>
              <a:ext cx="402160" cy="1344798"/>
              <a:chOff x="8668555" y="1976884"/>
              <a:chExt cx="402160" cy="1344798"/>
            </a:xfrm>
          </p:grpSpPr>
          <p:sp>
            <p:nvSpPr>
              <p:cNvPr id="585" name="Google Shape;585;p36"/>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4705"/>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6"/>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7" name="Google Shape;587;p36"/>
            <p:cNvGrpSpPr/>
            <p:nvPr/>
          </p:nvGrpSpPr>
          <p:grpSpPr>
            <a:xfrm>
              <a:off x="8598675" y="1421188"/>
              <a:ext cx="904666" cy="726121"/>
              <a:chOff x="7945225" y="4302000"/>
              <a:chExt cx="904666" cy="726121"/>
            </a:xfrm>
          </p:grpSpPr>
          <p:sp>
            <p:nvSpPr>
              <p:cNvPr id="588" name="Google Shape;588;p3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1" name="Google Shape;591;p36"/>
            <p:cNvGrpSpPr/>
            <p:nvPr/>
          </p:nvGrpSpPr>
          <p:grpSpPr>
            <a:xfrm rot="10800000" flipH="1">
              <a:off x="7579757" y="-249665"/>
              <a:ext cx="2601921" cy="2438356"/>
              <a:chOff x="7340129" y="2866613"/>
              <a:chExt cx="2439225" cy="2438356"/>
            </a:xfrm>
          </p:grpSpPr>
          <p:sp>
            <p:nvSpPr>
              <p:cNvPr id="592" name="Google Shape;592;p36"/>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6"/>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4" name="Google Shape;594;p36"/>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5" name="Google Shape;595;p36"/>
            <p:cNvGrpSpPr/>
            <p:nvPr/>
          </p:nvGrpSpPr>
          <p:grpSpPr>
            <a:xfrm>
              <a:off x="6917731" y="246011"/>
              <a:ext cx="4623134" cy="134070"/>
              <a:chOff x="6917731" y="246011"/>
              <a:chExt cx="4623134" cy="134070"/>
            </a:xfrm>
          </p:grpSpPr>
          <p:sp>
            <p:nvSpPr>
              <p:cNvPr id="596" name="Google Shape;596;p36"/>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6"/>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98" name="Google Shape;598;p36"/>
              <p:cNvCxnSpPr/>
              <p:nvPr/>
            </p:nvCxnSpPr>
            <p:spPr>
              <a:xfrm rot="10800000">
                <a:off x="7013865" y="313050"/>
                <a:ext cx="4527000" cy="0"/>
              </a:xfrm>
              <a:prstGeom prst="straightConnector1">
                <a:avLst/>
              </a:prstGeom>
              <a:noFill/>
              <a:ln w="9525" cap="flat" cmpd="sng">
                <a:solidFill>
                  <a:schemeClr val="dk2"/>
                </a:solidFill>
                <a:prstDash val="solid"/>
                <a:round/>
                <a:headEnd type="none" w="sm" len="sm"/>
                <a:tailEnd type="none" w="sm" len="sm"/>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99"/>
        <p:cNvGrpSpPr/>
        <p:nvPr/>
      </p:nvGrpSpPr>
      <p:grpSpPr>
        <a:xfrm>
          <a:off x="0" y="0"/>
          <a:ext cx="0" cy="0"/>
          <a:chOff x="0" y="0"/>
          <a:chExt cx="0" cy="0"/>
        </a:xfrm>
      </p:grpSpPr>
      <p:grpSp>
        <p:nvGrpSpPr>
          <p:cNvPr id="600" name="Google Shape;600;p37"/>
          <p:cNvGrpSpPr/>
          <p:nvPr/>
        </p:nvGrpSpPr>
        <p:grpSpPr>
          <a:xfrm>
            <a:off x="7059553" y="-2136807"/>
            <a:ext cx="4192757" cy="4558967"/>
            <a:chOff x="6983353" y="-2136807"/>
            <a:chExt cx="4192757" cy="4558967"/>
          </a:xfrm>
        </p:grpSpPr>
        <p:grpSp>
          <p:nvGrpSpPr>
            <p:cNvPr id="601" name="Google Shape;601;p37"/>
            <p:cNvGrpSpPr/>
            <p:nvPr/>
          </p:nvGrpSpPr>
          <p:grpSpPr>
            <a:xfrm rot="-509296">
              <a:off x="7187207" y="-982000"/>
              <a:ext cx="3785049" cy="3043008"/>
              <a:chOff x="7103825" y="-713112"/>
              <a:chExt cx="3785226" cy="3043150"/>
            </a:xfrm>
          </p:grpSpPr>
          <p:sp>
            <p:nvSpPr>
              <p:cNvPr id="602" name="Google Shape;602;p37"/>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3" name="Google Shape;603;p37"/>
              <p:cNvPicPr preferRelativeResize="0"/>
              <p:nvPr/>
            </p:nvPicPr>
            <p:blipFill rotWithShape="1">
              <a:blip r:embed="rId2">
                <a:alphaModFix/>
              </a:blip>
              <a:srcRect t="17656" b="17659"/>
              <a:stretch/>
            </p:blipFill>
            <p:spPr>
              <a:xfrm>
                <a:off x="7103825" y="-713112"/>
                <a:ext cx="3785226" cy="2888974"/>
              </a:xfrm>
              <a:prstGeom prst="rect">
                <a:avLst/>
              </a:prstGeom>
              <a:noFill/>
              <a:ln>
                <a:noFill/>
              </a:ln>
            </p:spPr>
          </p:pic>
        </p:grpSp>
        <p:grpSp>
          <p:nvGrpSpPr>
            <p:cNvPr id="604" name="Google Shape;604;p37"/>
            <p:cNvGrpSpPr/>
            <p:nvPr/>
          </p:nvGrpSpPr>
          <p:grpSpPr>
            <a:xfrm rot="5400000">
              <a:off x="6489450" y="75626"/>
              <a:ext cx="4558967" cy="134100"/>
              <a:chOff x="796100" y="3019701"/>
              <a:chExt cx="4558967" cy="134100"/>
            </a:xfrm>
          </p:grpSpPr>
          <p:sp>
            <p:nvSpPr>
              <p:cNvPr id="605" name="Google Shape;605;p3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06" name="Google Shape;606;p37"/>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607" name="Google Shape;607;p3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08" name="Google Shape;608;p37"/>
          <p:cNvSpPr txBox="1">
            <a:spLocks noGrp="1"/>
          </p:cNvSpPr>
          <p:nvPr>
            <p:ph type="subTitle" idx="1"/>
          </p:nvPr>
        </p:nvSpPr>
        <p:spPr>
          <a:xfrm>
            <a:off x="720000"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9" name="Google Shape;609;p37"/>
          <p:cNvSpPr txBox="1">
            <a:spLocks noGrp="1"/>
          </p:cNvSpPr>
          <p:nvPr>
            <p:ph type="subTitle" idx="2"/>
          </p:nvPr>
        </p:nvSpPr>
        <p:spPr>
          <a:xfrm>
            <a:off x="3584484"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0" name="Google Shape;610;p37"/>
          <p:cNvSpPr txBox="1">
            <a:spLocks noGrp="1"/>
          </p:cNvSpPr>
          <p:nvPr>
            <p:ph type="subTitle" idx="3"/>
          </p:nvPr>
        </p:nvSpPr>
        <p:spPr>
          <a:xfrm>
            <a:off x="6448975"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1" name="Google Shape;611;p3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12" name="Google Shape;612;p37"/>
          <p:cNvSpPr txBox="1">
            <a:spLocks noGrp="1"/>
          </p:cNvSpPr>
          <p:nvPr>
            <p:ph type="subTitle" idx="4"/>
          </p:nvPr>
        </p:nvSpPr>
        <p:spPr>
          <a:xfrm>
            <a:off x="720000"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613" name="Google Shape;613;p37"/>
          <p:cNvSpPr txBox="1">
            <a:spLocks noGrp="1"/>
          </p:cNvSpPr>
          <p:nvPr>
            <p:ph type="subTitle" idx="5"/>
          </p:nvPr>
        </p:nvSpPr>
        <p:spPr>
          <a:xfrm>
            <a:off x="3584483"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614" name="Google Shape;614;p37"/>
          <p:cNvSpPr txBox="1">
            <a:spLocks noGrp="1"/>
          </p:cNvSpPr>
          <p:nvPr>
            <p:ph type="subTitle" idx="6"/>
          </p:nvPr>
        </p:nvSpPr>
        <p:spPr>
          <a:xfrm>
            <a:off x="6448972"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615" name="Google Shape;615;p37"/>
          <p:cNvGrpSpPr/>
          <p:nvPr/>
        </p:nvGrpSpPr>
        <p:grpSpPr>
          <a:xfrm>
            <a:off x="6067575" y="2796625"/>
            <a:ext cx="4006263" cy="4771152"/>
            <a:chOff x="5915175" y="2339425"/>
            <a:chExt cx="4006263" cy="4771152"/>
          </a:xfrm>
        </p:grpSpPr>
        <p:sp>
          <p:nvSpPr>
            <p:cNvPr id="616" name="Google Shape;616;p37"/>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7"/>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8" name="Google Shape;618;p37"/>
            <p:cNvGrpSpPr/>
            <p:nvPr/>
          </p:nvGrpSpPr>
          <p:grpSpPr>
            <a:xfrm>
              <a:off x="7520550" y="4608575"/>
              <a:ext cx="582050" cy="582425"/>
              <a:chOff x="959750" y="3039275"/>
              <a:chExt cx="582050" cy="582425"/>
            </a:xfrm>
          </p:grpSpPr>
          <p:sp>
            <p:nvSpPr>
              <p:cNvPr id="619" name="Google Shape;619;p3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6" name="Google Shape;626;p37"/>
            <p:cNvGrpSpPr/>
            <p:nvPr/>
          </p:nvGrpSpPr>
          <p:grpSpPr>
            <a:xfrm>
              <a:off x="8484675" y="3658275"/>
              <a:ext cx="582050" cy="582425"/>
              <a:chOff x="959750" y="3039275"/>
              <a:chExt cx="582050" cy="582425"/>
            </a:xfrm>
          </p:grpSpPr>
          <p:sp>
            <p:nvSpPr>
              <p:cNvPr id="627" name="Google Shape;627;p3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3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3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3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3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34" name="Google Shape;634;p37"/>
          <p:cNvGrpSpPr/>
          <p:nvPr/>
        </p:nvGrpSpPr>
        <p:grpSpPr>
          <a:xfrm>
            <a:off x="-235366" y="3828554"/>
            <a:ext cx="5249360" cy="2992224"/>
            <a:chOff x="-258616" y="3430829"/>
            <a:chExt cx="5249360" cy="2992224"/>
          </a:xfrm>
        </p:grpSpPr>
        <p:pic>
          <p:nvPicPr>
            <p:cNvPr id="635" name="Google Shape;635;p37"/>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636" name="Google Shape;636;p3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1" name="Google Shape;641;p37"/>
            <p:cNvGrpSpPr/>
            <p:nvPr/>
          </p:nvGrpSpPr>
          <p:grpSpPr>
            <a:xfrm>
              <a:off x="736485" y="4387072"/>
              <a:ext cx="161977" cy="161940"/>
              <a:chOff x="1101075" y="2142375"/>
              <a:chExt cx="439200" cy="439100"/>
            </a:xfrm>
          </p:grpSpPr>
          <p:sp>
            <p:nvSpPr>
              <p:cNvPr id="642" name="Google Shape;642;p3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4" name="Google Shape;644;p37"/>
            <p:cNvGrpSpPr/>
            <p:nvPr/>
          </p:nvGrpSpPr>
          <p:grpSpPr>
            <a:xfrm rot="10800000">
              <a:off x="2118901" y="4805293"/>
              <a:ext cx="161977" cy="161940"/>
              <a:chOff x="1101075" y="2142375"/>
              <a:chExt cx="439200" cy="439100"/>
            </a:xfrm>
          </p:grpSpPr>
          <p:sp>
            <p:nvSpPr>
              <p:cNvPr id="645" name="Google Shape;645;p3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47" name="Google Shape;647;p37"/>
          <p:cNvGrpSpPr/>
          <p:nvPr/>
        </p:nvGrpSpPr>
        <p:grpSpPr>
          <a:xfrm>
            <a:off x="-515562" y="-797997"/>
            <a:ext cx="1433416" cy="2584783"/>
            <a:chOff x="-363162" y="-645597"/>
            <a:chExt cx="1433416" cy="2584783"/>
          </a:xfrm>
        </p:grpSpPr>
        <p:grpSp>
          <p:nvGrpSpPr>
            <p:cNvPr id="648" name="Google Shape;648;p37"/>
            <p:cNvGrpSpPr/>
            <p:nvPr/>
          </p:nvGrpSpPr>
          <p:grpSpPr>
            <a:xfrm rot="10800000">
              <a:off x="-64596" y="-645597"/>
              <a:ext cx="1134850" cy="2370192"/>
              <a:chOff x="-575575" y="3685599"/>
              <a:chExt cx="1421049" cy="2967933"/>
            </a:xfrm>
          </p:grpSpPr>
          <p:sp>
            <p:nvSpPr>
              <p:cNvPr id="649" name="Google Shape;649;p3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3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1" name="Google Shape;651;p3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3" name="Google Shape;653;p37"/>
            <p:cNvGrpSpPr/>
            <p:nvPr/>
          </p:nvGrpSpPr>
          <p:grpSpPr>
            <a:xfrm rot="-2700000" flipH="1">
              <a:off x="-216370" y="1084101"/>
              <a:ext cx="708093" cy="708493"/>
              <a:chOff x="3678700" y="407275"/>
              <a:chExt cx="708100" cy="708500"/>
            </a:xfrm>
          </p:grpSpPr>
          <p:sp>
            <p:nvSpPr>
              <p:cNvPr id="654" name="Google Shape;654;p3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3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3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1"/>
        <p:cNvGrpSpPr/>
        <p:nvPr/>
      </p:nvGrpSpPr>
      <p:grpSpPr>
        <a:xfrm>
          <a:off x="0" y="0"/>
          <a:ext cx="0" cy="0"/>
          <a:chOff x="0" y="0"/>
          <a:chExt cx="0" cy="0"/>
        </a:xfrm>
      </p:grpSpPr>
      <p:sp>
        <p:nvSpPr>
          <p:cNvPr id="662" name="Google Shape;662;p3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63" name="Google Shape;663;p38"/>
          <p:cNvSpPr txBox="1">
            <a:spLocks noGrp="1"/>
          </p:cNvSpPr>
          <p:nvPr>
            <p:ph type="body" idx="1"/>
          </p:nvPr>
        </p:nvSpPr>
        <p:spPr>
          <a:xfrm>
            <a:off x="720000" y="1139551"/>
            <a:ext cx="7704000" cy="411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AutoNum type="arabicPeriod"/>
              <a:defRPr>
                <a:solidFill>
                  <a:srgbClr val="191919"/>
                </a:solidFill>
              </a:defRPr>
            </a:lvl1pPr>
            <a:lvl2pPr marL="914400" lvl="1"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algn="l">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algn="l">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664" name="Google Shape;664;p38"/>
          <p:cNvGrpSpPr/>
          <p:nvPr/>
        </p:nvGrpSpPr>
        <p:grpSpPr>
          <a:xfrm>
            <a:off x="7365150" y="-1147799"/>
            <a:ext cx="3733124" cy="6537004"/>
            <a:chOff x="7212750" y="-1147799"/>
            <a:chExt cx="3733124" cy="6537004"/>
          </a:xfrm>
        </p:grpSpPr>
        <p:pic>
          <p:nvPicPr>
            <p:cNvPr id="665" name="Google Shape;665;p38"/>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666" name="Google Shape;666;p38"/>
            <p:cNvGrpSpPr/>
            <p:nvPr/>
          </p:nvGrpSpPr>
          <p:grpSpPr>
            <a:xfrm>
              <a:off x="7392021" y="539499"/>
              <a:ext cx="1518472" cy="3030657"/>
              <a:chOff x="7785196" y="342199"/>
              <a:chExt cx="1518472" cy="3030657"/>
            </a:xfrm>
          </p:grpSpPr>
          <p:sp>
            <p:nvSpPr>
              <p:cNvPr id="667" name="Google Shape;667;p38"/>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8"/>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9" name="Google Shape;669;p38"/>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0" name="Google Shape;670;p38"/>
            <p:cNvGrpSpPr/>
            <p:nvPr/>
          </p:nvGrpSpPr>
          <p:grpSpPr>
            <a:xfrm>
              <a:off x="7740801" y="270000"/>
              <a:ext cx="3153315" cy="5119205"/>
              <a:chOff x="7740801" y="270000"/>
              <a:chExt cx="3153315" cy="5119205"/>
            </a:xfrm>
          </p:grpSpPr>
          <p:sp>
            <p:nvSpPr>
              <p:cNvPr id="671" name="Google Shape;671;p38"/>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2" name="Google Shape;672;p38"/>
              <p:cNvGrpSpPr/>
              <p:nvPr/>
            </p:nvGrpSpPr>
            <p:grpSpPr>
              <a:xfrm>
                <a:off x="8192886" y="4736397"/>
                <a:ext cx="134004" cy="134004"/>
                <a:chOff x="8356813" y="1074288"/>
                <a:chExt cx="351900" cy="351900"/>
              </a:xfrm>
            </p:grpSpPr>
            <p:sp>
              <p:nvSpPr>
                <p:cNvPr id="673" name="Google Shape;673;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8"/>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5" name="Google Shape;675;p38"/>
              <p:cNvGrpSpPr/>
              <p:nvPr/>
            </p:nvGrpSpPr>
            <p:grpSpPr>
              <a:xfrm>
                <a:off x="8788211" y="3794722"/>
                <a:ext cx="134004" cy="134004"/>
                <a:chOff x="8356813" y="1074288"/>
                <a:chExt cx="351900" cy="351900"/>
              </a:xfrm>
            </p:grpSpPr>
            <p:sp>
              <p:nvSpPr>
                <p:cNvPr id="676" name="Google Shape;67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8"/>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8" name="Google Shape;678;p38"/>
              <p:cNvGrpSpPr/>
              <p:nvPr/>
            </p:nvGrpSpPr>
            <p:grpSpPr>
              <a:xfrm>
                <a:off x="8654186" y="2424672"/>
                <a:ext cx="134004" cy="134004"/>
                <a:chOff x="8356813" y="1074288"/>
                <a:chExt cx="351900" cy="351900"/>
              </a:xfrm>
            </p:grpSpPr>
            <p:sp>
              <p:nvSpPr>
                <p:cNvPr id="679" name="Google Shape;67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8"/>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681" name="Google Shape;681;p38"/>
          <p:cNvGrpSpPr/>
          <p:nvPr/>
        </p:nvGrpSpPr>
        <p:grpSpPr>
          <a:xfrm rot="-2529045">
            <a:off x="105741" y="3680210"/>
            <a:ext cx="591691" cy="2260270"/>
            <a:chOff x="-132364" y="1829399"/>
            <a:chExt cx="591677" cy="2260214"/>
          </a:xfrm>
        </p:grpSpPr>
        <p:sp>
          <p:nvSpPr>
            <p:cNvPr id="682" name="Google Shape;682;p38"/>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8"/>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4" name="Google Shape;684;p38"/>
          <p:cNvGrpSpPr/>
          <p:nvPr/>
        </p:nvGrpSpPr>
        <p:grpSpPr>
          <a:xfrm>
            <a:off x="-520148" y="-573164"/>
            <a:ext cx="1502291" cy="2806842"/>
            <a:chOff x="-367748" y="-573164"/>
            <a:chExt cx="1502291" cy="2806842"/>
          </a:xfrm>
        </p:grpSpPr>
        <p:grpSp>
          <p:nvGrpSpPr>
            <p:cNvPr id="685" name="Google Shape;685;p38"/>
            <p:cNvGrpSpPr/>
            <p:nvPr/>
          </p:nvGrpSpPr>
          <p:grpSpPr>
            <a:xfrm rot="10800000">
              <a:off x="-191449" y="1507557"/>
              <a:ext cx="904666" cy="726121"/>
              <a:chOff x="7945225" y="4302000"/>
              <a:chExt cx="904666" cy="726121"/>
            </a:xfrm>
          </p:grpSpPr>
          <p:sp>
            <p:nvSpPr>
              <p:cNvPr id="686" name="Google Shape;686;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9" name="Google Shape;689;p38"/>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8"/>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1" name="Google Shape;691;p38"/>
            <p:cNvGrpSpPr/>
            <p:nvPr/>
          </p:nvGrpSpPr>
          <p:grpSpPr>
            <a:xfrm rot="10800000">
              <a:off x="-367748" y="-467133"/>
              <a:ext cx="699928" cy="1651024"/>
              <a:chOff x="8337812" y="3492483"/>
              <a:chExt cx="699928" cy="1651024"/>
            </a:xfrm>
          </p:grpSpPr>
          <p:sp>
            <p:nvSpPr>
              <p:cNvPr id="692" name="Google Shape;692;p38"/>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8"/>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8"/>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5"/>
        <p:cNvGrpSpPr/>
        <p:nvPr/>
      </p:nvGrpSpPr>
      <p:grpSpPr>
        <a:xfrm>
          <a:off x="0" y="0"/>
          <a:ext cx="0" cy="0"/>
          <a:chOff x="0" y="0"/>
          <a:chExt cx="0" cy="0"/>
        </a:xfrm>
      </p:grpSpPr>
      <p:grpSp>
        <p:nvGrpSpPr>
          <p:cNvPr id="696" name="Google Shape;696;p39"/>
          <p:cNvGrpSpPr/>
          <p:nvPr/>
        </p:nvGrpSpPr>
        <p:grpSpPr>
          <a:xfrm rot="-8100000">
            <a:off x="-1629951" y="-1138306"/>
            <a:ext cx="3785189" cy="3043121"/>
            <a:chOff x="7103825" y="-713112"/>
            <a:chExt cx="3785226" cy="3043150"/>
          </a:xfrm>
        </p:grpSpPr>
        <p:sp>
          <p:nvSpPr>
            <p:cNvPr id="697" name="Google Shape;697;p39"/>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98" name="Google Shape;698;p39"/>
            <p:cNvPicPr preferRelativeResize="0"/>
            <p:nvPr/>
          </p:nvPicPr>
          <p:blipFill rotWithShape="1">
            <a:blip r:embed="rId2">
              <a:alphaModFix/>
            </a:blip>
            <a:srcRect t="17656" b="17659"/>
            <a:stretch/>
          </p:blipFill>
          <p:spPr>
            <a:xfrm>
              <a:off x="7103825" y="-713112"/>
              <a:ext cx="3785226" cy="2888974"/>
            </a:xfrm>
            <a:prstGeom prst="rect">
              <a:avLst/>
            </a:prstGeom>
            <a:noFill/>
            <a:ln>
              <a:noFill/>
            </a:ln>
          </p:spPr>
        </p:pic>
      </p:grpSp>
      <p:sp>
        <p:nvSpPr>
          <p:cNvPr id="699" name="Google Shape;699;p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700" name="Google Shape;700;p39"/>
          <p:cNvGrpSpPr/>
          <p:nvPr/>
        </p:nvGrpSpPr>
        <p:grpSpPr>
          <a:xfrm>
            <a:off x="8106283" y="-844414"/>
            <a:ext cx="1791130" cy="2767830"/>
            <a:chOff x="8030083" y="-844414"/>
            <a:chExt cx="1791130" cy="2767830"/>
          </a:xfrm>
        </p:grpSpPr>
        <p:grpSp>
          <p:nvGrpSpPr>
            <p:cNvPr id="701" name="Google Shape;701;p39"/>
            <p:cNvGrpSpPr/>
            <p:nvPr/>
          </p:nvGrpSpPr>
          <p:grpSpPr>
            <a:xfrm rot="10800000">
              <a:off x="8566799" y="-844414"/>
              <a:ext cx="1213764" cy="2455356"/>
              <a:chOff x="-293545" y="3454371"/>
              <a:chExt cx="981772" cy="1986052"/>
            </a:xfrm>
          </p:grpSpPr>
          <p:sp>
            <p:nvSpPr>
              <p:cNvPr id="702" name="Google Shape;702;p3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4" name="Google Shape;704;p39"/>
            <p:cNvGrpSpPr/>
            <p:nvPr/>
          </p:nvGrpSpPr>
          <p:grpSpPr>
            <a:xfrm rot="10800000">
              <a:off x="8123732" y="-262212"/>
              <a:ext cx="865288" cy="591661"/>
              <a:chOff x="39723" y="4349021"/>
              <a:chExt cx="1061964" cy="726143"/>
            </a:xfrm>
          </p:grpSpPr>
          <p:grpSp>
            <p:nvGrpSpPr>
              <p:cNvPr id="705" name="Google Shape;705;p39"/>
              <p:cNvGrpSpPr/>
              <p:nvPr/>
            </p:nvGrpSpPr>
            <p:grpSpPr>
              <a:xfrm rot="2700000">
                <a:off x="140502" y="4460924"/>
                <a:ext cx="524584" cy="502337"/>
                <a:chOff x="1189791" y="-1767331"/>
                <a:chExt cx="904284" cy="865933"/>
              </a:xfrm>
            </p:grpSpPr>
            <p:sp>
              <p:nvSpPr>
                <p:cNvPr id="706" name="Google Shape;706;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7" name="Google Shape;707;p39"/>
                <p:cNvGrpSpPr/>
                <p:nvPr/>
              </p:nvGrpSpPr>
              <p:grpSpPr>
                <a:xfrm>
                  <a:off x="1232795" y="-1740829"/>
                  <a:ext cx="717622" cy="717393"/>
                  <a:chOff x="1483457" y="3953671"/>
                  <a:chExt cx="717622" cy="717393"/>
                </a:xfrm>
              </p:grpSpPr>
              <p:sp>
                <p:nvSpPr>
                  <p:cNvPr id="708" name="Google Shape;708;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13" name="Google Shape;713;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4" name="Google Shape;714;p39"/>
            <p:cNvGrpSpPr/>
            <p:nvPr/>
          </p:nvGrpSpPr>
          <p:grpSpPr>
            <a:xfrm rot="5400000">
              <a:off x="8338267" y="440469"/>
              <a:ext cx="1670849" cy="1295044"/>
              <a:chOff x="-2460210" y="2758494"/>
              <a:chExt cx="1351491" cy="1047516"/>
            </a:xfrm>
          </p:grpSpPr>
          <p:sp>
            <p:nvSpPr>
              <p:cNvPr id="715" name="Google Shape;715;p3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9" name="Google Shape;719;p39"/>
            <p:cNvGrpSpPr/>
            <p:nvPr/>
          </p:nvGrpSpPr>
          <p:grpSpPr>
            <a:xfrm rot="10800000">
              <a:off x="8030083" y="157481"/>
              <a:ext cx="865288" cy="591661"/>
              <a:chOff x="39723" y="4349021"/>
              <a:chExt cx="1061964" cy="726143"/>
            </a:xfrm>
          </p:grpSpPr>
          <p:grpSp>
            <p:nvGrpSpPr>
              <p:cNvPr id="720" name="Google Shape;720;p39"/>
              <p:cNvGrpSpPr/>
              <p:nvPr/>
            </p:nvGrpSpPr>
            <p:grpSpPr>
              <a:xfrm rot="2700000">
                <a:off x="140502" y="4460924"/>
                <a:ext cx="524584" cy="502337"/>
                <a:chOff x="1189791" y="-1767331"/>
                <a:chExt cx="904284" cy="865933"/>
              </a:xfrm>
            </p:grpSpPr>
            <p:sp>
              <p:nvSpPr>
                <p:cNvPr id="721" name="Google Shape;721;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2" name="Google Shape;722;p39"/>
                <p:cNvGrpSpPr/>
                <p:nvPr/>
              </p:nvGrpSpPr>
              <p:grpSpPr>
                <a:xfrm>
                  <a:off x="1232795" y="-1740829"/>
                  <a:ext cx="717622" cy="717393"/>
                  <a:chOff x="1483457" y="3953671"/>
                  <a:chExt cx="717622" cy="717393"/>
                </a:xfrm>
              </p:grpSpPr>
              <p:sp>
                <p:nvSpPr>
                  <p:cNvPr id="723" name="Google Shape;723;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28" name="Google Shape;728;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9" name="Google Shape;729;p39"/>
            <p:cNvGrpSpPr/>
            <p:nvPr/>
          </p:nvGrpSpPr>
          <p:grpSpPr>
            <a:xfrm rot="10800000">
              <a:off x="8653270" y="87645"/>
              <a:ext cx="865288" cy="591661"/>
              <a:chOff x="39723" y="4349021"/>
              <a:chExt cx="1061964" cy="726143"/>
            </a:xfrm>
          </p:grpSpPr>
          <p:grpSp>
            <p:nvGrpSpPr>
              <p:cNvPr id="730" name="Google Shape;730;p39"/>
              <p:cNvGrpSpPr/>
              <p:nvPr/>
            </p:nvGrpSpPr>
            <p:grpSpPr>
              <a:xfrm rot="2700000">
                <a:off x="140502" y="4460924"/>
                <a:ext cx="524584" cy="502337"/>
                <a:chOff x="1189791" y="-1767331"/>
                <a:chExt cx="904284" cy="865933"/>
              </a:xfrm>
            </p:grpSpPr>
            <p:sp>
              <p:nvSpPr>
                <p:cNvPr id="731" name="Google Shape;731;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2" name="Google Shape;732;p39"/>
                <p:cNvGrpSpPr/>
                <p:nvPr/>
              </p:nvGrpSpPr>
              <p:grpSpPr>
                <a:xfrm>
                  <a:off x="1232795" y="-1740829"/>
                  <a:ext cx="717622" cy="717393"/>
                  <a:chOff x="1483457" y="3953671"/>
                  <a:chExt cx="717622" cy="717393"/>
                </a:xfrm>
              </p:grpSpPr>
              <p:sp>
                <p:nvSpPr>
                  <p:cNvPr id="733" name="Google Shape;733;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38" name="Google Shape;738;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39" name="Google Shape;739;p39"/>
          <p:cNvGrpSpPr/>
          <p:nvPr/>
        </p:nvGrpSpPr>
        <p:grpSpPr>
          <a:xfrm>
            <a:off x="-1499000" y="3182548"/>
            <a:ext cx="4558967" cy="3356869"/>
            <a:chOff x="-1422800" y="3106348"/>
            <a:chExt cx="4558967" cy="3356869"/>
          </a:xfrm>
        </p:grpSpPr>
        <p:grpSp>
          <p:nvGrpSpPr>
            <p:cNvPr id="740" name="Google Shape;740;p39"/>
            <p:cNvGrpSpPr/>
            <p:nvPr/>
          </p:nvGrpSpPr>
          <p:grpSpPr>
            <a:xfrm>
              <a:off x="-474664" y="3485331"/>
              <a:ext cx="1472068" cy="2977886"/>
              <a:chOff x="-293545" y="3454371"/>
              <a:chExt cx="981772" cy="1986052"/>
            </a:xfrm>
          </p:grpSpPr>
          <p:sp>
            <p:nvSpPr>
              <p:cNvPr id="741" name="Google Shape;741;p3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3" name="Google Shape;743;p39"/>
            <p:cNvGrpSpPr/>
            <p:nvPr/>
          </p:nvGrpSpPr>
          <p:grpSpPr>
            <a:xfrm>
              <a:off x="485338" y="5039978"/>
              <a:ext cx="1049539" cy="717647"/>
              <a:chOff x="39723" y="4349021"/>
              <a:chExt cx="1061964" cy="726143"/>
            </a:xfrm>
          </p:grpSpPr>
          <p:grpSp>
            <p:nvGrpSpPr>
              <p:cNvPr id="744" name="Google Shape;744;p39"/>
              <p:cNvGrpSpPr/>
              <p:nvPr/>
            </p:nvGrpSpPr>
            <p:grpSpPr>
              <a:xfrm rot="2700000">
                <a:off x="140502" y="4460924"/>
                <a:ext cx="524584" cy="502337"/>
                <a:chOff x="1189791" y="-1767331"/>
                <a:chExt cx="904284" cy="865933"/>
              </a:xfrm>
            </p:grpSpPr>
            <p:sp>
              <p:nvSpPr>
                <p:cNvPr id="745" name="Google Shape;745;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6" name="Google Shape;746;p39"/>
                <p:cNvGrpSpPr/>
                <p:nvPr/>
              </p:nvGrpSpPr>
              <p:grpSpPr>
                <a:xfrm>
                  <a:off x="1232795" y="-1740829"/>
                  <a:ext cx="717622" cy="717393"/>
                  <a:chOff x="1483457" y="3953671"/>
                  <a:chExt cx="717622" cy="717393"/>
                </a:xfrm>
              </p:grpSpPr>
              <p:sp>
                <p:nvSpPr>
                  <p:cNvPr id="747" name="Google Shape;747;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52" name="Google Shape;752;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3" name="Google Shape;753;p39"/>
            <p:cNvGrpSpPr/>
            <p:nvPr/>
          </p:nvGrpSpPr>
          <p:grpSpPr>
            <a:xfrm rot="5400000">
              <a:off x="-645361" y="3334238"/>
              <a:ext cx="2026426" cy="1570646"/>
              <a:chOff x="-2460210" y="2758494"/>
              <a:chExt cx="1351491" cy="1047516"/>
            </a:xfrm>
          </p:grpSpPr>
          <p:sp>
            <p:nvSpPr>
              <p:cNvPr id="754" name="Google Shape;754;p3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8" name="Google Shape;758;p39"/>
            <p:cNvGrpSpPr/>
            <p:nvPr/>
          </p:nvGrpSpPr>
          <p:grpSpPr>
            <a:xfrm>
              <a:off x="598918" y="4530969"/>
              <a:ext cx="1049539" cy="717647"/>
              <a:chOff x="39723" y="4349021"/>
              <a:chExt cx="1061964" cy="726143"/>
            </a:xfrm>
          </p:grpSpPr>
          <p:grpSp>
            <p:nvGrpSpPr>
              <p:cNvPr id="759" name="Google Shape;759;p39"/>
              <p:cNvGrpSpPr/>
              <p:nvPr/>
            </p:nvGrpSpPr>
            <p:grpSpPr>
              <a:xfrm rot="2700000">
                <a:off x="140502" y="4460924"/>
                <a:ext cx="524584" cy="502337"/>
                <a:chOff x="1189791" y="-1767331"/>
                <a:chExt cx="904284" cy="865933"/>
              </a:xfrm>
            </p:grpSpPr>
            <p:sp>
              <p:nvSpPr>
                <p:cNvPr id="760" name="Google Shape;760;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1" name="Google Shape;761;p39"/>
                <p:cNvGrpSpPr/>
                <p:nvPr/>
              </p:nvGrpSpPr>
              <p:grpSpPr>
                <a:xfrm>
                  <a:off x="1232795" y="-1740829"/>
                  <a:ext cx="717622" cy="717393"/>
                  <a:chOff x="1483457" y="3953671"/>
                  <a:chExt cx="717622" cy="717393"/>
                </a:xfrm>
              </p:grpSpPr>
              <p:sp>
                <p:nvSpPr>
                  <p:cNvPr id="762" name="Google Shape;762;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67" name="Google Shape;767;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8" name="Google Shape;768;p39"/>
            <p:cNvGrpSpPr/>
            <p:nvPr/>
          </p:nvGrpSpPr>
          <p:grpSpPr>
            <a:xfrm>
              <a:off x="-156892" y="4615667"/>
              <a:ext cx="1049539" cy="717647"/>
              <a:chOff x="39723" y="4349021"/>
              <a:chExt cx="1061964" cy="726143"/>
            </a:xfrm>
          </p:grpSpPr>
          <p:grpSp>
            <p:nvGrpSpPr>
              <p:cNvPr id="769" name="Google Shape;769;p39"/>
              <p:cNvGrpSpPr/>
              <p:nvPr/>
            </p:nvGrpSpPr>
            <p:grpSpPr>
              <a:xfrm rot="2700000">
                <a:off x="140502" y="4460924"/>
                <a:ext cx="524584" cy="502337"/>
                <a:chOff x="1189791" y="-1767331"/>
                <a:chExt cx="904284" cy="865933"/>
              </a:xfrm>
            </p:grpSpPr>
            <p:sp>
              <p:nvSpPr>
                <p:cNvPr id="770" name="Google Shape;770;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1" name="Google Shape;771;p39"/>
                <p:cNvGrpSpPr/>
                <p:nvPr/>
              </p:nvGrpSpPr>
              <p:grpSpPr>
                <a:xfrm>
                  <a:off x="1232795" y="-1740829"/>
                  <a:ext cx="717622" cy="717393"/>
                  <a:chOff x="1483457" y="3953671"/>
                  <a:chExt cx="717622" cy="717393"/>
                </a:xfrm>
              </p:grpSpPr>
              <p:sp>
                <p:nvSpPr>
                  <p:cNvPr id="772" name="Google Shape;772;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77" name="Google Shape;777;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39"/>
            <p:cNvGrpSpPr/>
            <p:nvPr/>
          </p:nvGrpSpPr>
          <p:grpSpPr>
            <a:xfrm>
              <a:off x="-1422800" y="4822751"/>
              <a:ext cx="4558967" cy="134100"/>
              <a:chOff x="796100" y="3019701"/>
              <a:chExt cx="4558967" cy="134100"/>
            </a:xfrm>
          </p:grpSpPr>
          <p:sp>
            <p:nvSpPr>
              <p:cNvPr id="779" name="Google Shape;77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80" name="Google Shape;780;p39"/>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781" name="Google Shape;78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2"/>
        <p:cNvGrpSpPr/>
        <p:nvPr/>
      </p:nvGrpSpPr>
      <p:grpSpPr>
        <a:xfrm>
          <a:off x="0" y="0"/>
          <a:ext cx="0" cy="0"/>
          <a:chOff x="0" y="0"/>
          <a:chExt cx="0" cy="0"/>
        </a:xfrm>
      </p:grpSpPr>
      <p:sp>
        <p:nvSpPr>
          <p:cNvPr id="783" name="Google Shape;783;p40"/>
          <p:cNvSpPr txBox="1">
            <a:spLocks noGrp="1"/>
          </p:cNvSpPr>
          <p:nvPr>
            <p:ph type="title"/>
          </p:nvPr>
        </p:nvSpPr>
        <p:spPr>
          <a:xfrm>
            <a:off x="713225" y="2122600"/>
            <a:ext cx="7297500" cy="9102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784" name="Google Shape;784;p40"/>
          <p:cNvGrpSpPr/>
          <p:nvPr/>
        </p:nvGrpSpPr>
        <p:grpSpPr>
          <a:xfrm>
            <a:off x="6475810" y="-1541618"/>
            <a:ext cx="2583361" cy="2409681"/>
            <a:chOff x="6475810" y="-1541618"/>
            <a:chExt cx="2583361" cy="2409681"/>
          </a:xfrm>
        </p:grpSpPr>
        <p:grpSp>
          <p:nvGrpSpPr>
            <p:cNvPr id="785" name="Google Shape;785;p40"/>
            <p:cNvGrpSpPr/>
            <p:nvPr/>
          </p:nvGrpSpPr>
          <p:grpSpPr>
            <a:xfrm rot="-5400000">
              <a:off x="5879041" y="-944849"/>
              <a:ext cx="2133442" cy="939904"/>
              <a:chOff x="-149983" y="3754784"/>
              <a:chExt cx="2133442" cy="939904"/>
            </a:xfrm>
          </p:grpSpPr>
          <p:sp>
            <p:nvSpPr>
              <p:cNvPr id="786" name="Google Shape;786;p40"/>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40"/>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8" name="Google Shape;788;p40"/>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40"/>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0" name="Google Shape;790;p40"/>
            <p:cNvGrpSpPr/>
            <p:nvPr/>
          </p:nvGrpSpPr>
          <p:grpSpPr>
            <a:xfrm>
              <a:off x="7741638" y="-258450"/>
              <a:ext cx="439200" cy="439100"/>
              <a:chOff x="1101075" y="2142375"/>
              <a:chExt cx="439200" cy="439100"/>
            </a:xfrm>
          </p:grpSpPr>
          <p:sp>
            <p:nvSpPr>
              <p:cNvPr id="791" name="Google Shape;791;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3"/>
        <p:cNvGrpSpPr/>
        <p:nvPr/>
      </p:nvGrpSpPr>
      <p:grpSpPr>
        <a:xfrm>
          <a:off x="0" y="0"/>
          <a:ext cx="0" cy="0"/>
          <a:chOff x="0" y="0"/>
          <a:chExt cx="0" cy="0"/>
        </a:xfrm>
      </p:grpSpPr>
      <p:sp>
        <p:nvSpPr>
          <p:cNvPr id="794" name="Google Shape;794;p41"/>
          <p:cNvSpPr txBox="1">
            <a:spLocks noGrp="1"/>
          </p:cNvSpPr>
          <p:nvPr>
            <p:ph type="title"/>
          </p:nvPr>
        </p:nvSpPr>
        <p:spPr>
          <a:xfrm>
            <a:off x="720000" y="919750"/>
            <a:ext cx="3145200" cy="140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95" name="Google Shape;795;p41"/>
          <p:cNvSpPr txBox="1">
            <a:spLocks noGrp="1"/>
          </p:cNvSpPr>
          <p:nvPr>
            <p:ph type="subTitle" idx="1"/>
          </p:nvPr>
        </p:nvSpPr>
        <p:spPr>
          <a:xfrm>
            <a:off x="720000" y="2628350"/>
            <a:ext cx="3145200" cy="159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800"/>
              <a:buFont typeface="Open Sans"/>
              <a:buChar char="●"/>
              <a:defRPr/>
            </a:lvl1pPr>
            <a:lvl2pPr lvl="1" algn="ctr">
              <a:lnSpc>
                <a:spcPct val="100000"/>
              </a:lnSpc>
              <a:spcBef>
                <a:spcPts val="0"/>
              </a:spcBef>
              <a:spcAft>
                <a:spcPts val="0"/>
              </a:spcAft>
              <a:buSzPts val="800"/>
              <a:buFont typeface="Open Sans"/>
              <a:buChar char="○"/>
              <a:defRPr/>
            </a:lvl2pPr>
            <a:lvl3pPr lvl="2" algn="ctr">
              <a:lnSpc>
                <a:spcPct val="100000"/>
              </a:lnSpc>
              <a:spcBef>
                <a:spcPts val="0"/>
              </a:spcBef>
              <a:spcAft>
                <a:spcPts val="0"/>
              </a:spcAft>
              <a:buSzPts val="800"/>
              <a:buFont typeface="Open Sans"/>
              <a:buChar char="■"/>
              <a:defRPr/>
            </a:lvl3pPr>
            <a:lvl4pPr lvl="3" algn="ctr">
              <a:lnSpc>
                <a:spcPct val="100000"/>
              </a:lnSpc>
              <a:spcBef>
                <a:spcPts val="0"/>
              </a:spcBef>
              <a:spcAft>
                <a:spcPts val="0"/>
              </a:spcAft>
              <a:buSzPts val="800"/>
              <a:buFont typeface="Open Sans"/>
              <a:buChar char="●"/>
              <a:defRPr/>
            </a:lvl4pPr>
            <a:lvl5pPr lvl="4" algn="ctr">
              <a:lnSpc>
                <a:spcPct val="100000"/>
              </a:lnSpc>
              <a:spcBef>
                <a:spcPts val="0"/>
              </a:spcBef>
              <a:spcAft>
                <a:spcPts val="0"/>
              </a:spcAft>
              <a:buSzPts val="1200"/>
              <a:buFont typeface="Open Sans"/>
              <a:buChar char="○"/>
              <a:defRPr/>
            </a:lvl5pPr>
            <a:lvl6pPr lvl="5" algn="ctr">
              <a:lnSpc>
                <a:spcPct val="100000"/>
              </a:lnSpc>
              <a:spcBef>
                <a:spcPts val="0"/>
              </a:spcBef>
              <a:spcAft>
                <a:spcPts val="0"/>
              </a:spcAft>
              <a:buSzPts val="1200"/>
              <a:buFont typeface="Open Sans"/>
              <a:buChar char="■"/>
              <a:defRPr/>
            </a:lvl6pPr>
            <a:lvl7pPr lvl="6" algn="ctr">
              <a:lnSpc>
                <a:spcPct val="100000"/>
              </a:lnSpc>
              <a:spcBef>
                <a:spcPts val="0"/>
              </a:spcBef>
              <a:spcAft>
                <a:spcPts val="0"/>
              </a:spcAft>
              <a:buSzPts val="700"/>
              <a:buFont typeface="Open Sans"/>
              <a:buChar char="●"/>
              <a:defRPr/>
            </a:lvl7pPr>
            <a:lvl8pPr lvl="7" algn="ctr">
              <a:lnSpc>
                <a:spcPct val="100000"/>
              </a:lnSpc>
              <a:spcBef>
                <a:spcPts val="0"/>
              </a:spcBef>
              <a:spcAft>
                <a:spcPts val="0"/>
              </a:spcAft>
              <a:buSzPts val="700"/>
              <a:buFont typeface="Open Sans"/>
              <a:buChar char="○"/>
              <a:defRPr/>
            </a:lvl8pPr>
            <a:lvl9pPr lvl="8" algn="ctr">
              <a:lnSpc>
                <a:spcPct val="100000"/>
              </a:lnSpc>
              <a:spcBef>
                <a:spcPts val="0"/>
              </a:spcBef>
              <a:spcAft>
                <a:spcPts val="0"/>
              </a:spcAft>
              <a:buSzPts val="600"/>
              <a:buFont typeface="Open Sans"/>
              <a:buChar char="■"/>
              <a:defRPr/>
            </a:lvl9pPr>
          </a:lstStyle>
          <a:p>
            <a:endParaRPr/>
          </a:p>
        </p:txBody>
      </p:sp>
      <p:sp>
        <p:nvSpPr>
          <p:cNvPr id="796" name="Google Shape;796;p41"/>
          <p:cNvSpPr>
            <a:spLocks noGrp="1"/>
          </p:cNvSpPr>
          <p:nvPr>
            <p:ph type="pic" idx="2"/>
          </p:nvPr>
        </p:nvSpPr>
        <p:spPr>
          <a:xfrm>
            <a:off x="4135800" y="539500"/>
            <a:ext cx="4295100" cy="4069200"/>
          </a:xfrm>
          <a:prstGeom prst="snip1Rect">
            <a:avLst>
              <a:gd name="adj" fmla="val 16667"/>
            </a:avLst>
          </a:prstGeom>
          <a:noFill/>
          <a:ln>
            <a:noFill/>
          </a:ln>
        </p:spPr>
      </p:sp>
      <p:grpSp>
        <p:nvGrpSpPr>
          <p:cNvPr id="797" name="Google Shape;797;p41"/>
          <p:cNvGrpSpPr/>
          <p:nvPr/>
        </p:nvGrpSpPr>
        <p:grpSpPr>
          <a:xfrm>
            <a:off x="-2393465" y="-1635538"/>
            <a:ext cx="4710415" cy="5344655"/>
            <a:chOff x="-2317265" y="-1559338"/>
            <a:chExt cx="4710415" cy="5344655"/>
          </a:xfrm>
        </p:grpSpPr>
        <p:pic>
          <p:nvPicPr>
            <p:cNvPr id="798" name="Google Shape;798;p41"/>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799" name="Google Shape;799;p41"/>
            <p:cNvGrpSpPr/>
            <p:nvPr/>
          </p:nvGrpSpPr>
          <p:grpSpPr>
            <a:xfrm>
              <a:off x="-1322674" y="-1333888"/>
              <a:ext cx="3153315" cy="5119205"/>
              <a:chOff x="6643701" y="816087"/>
              <a:chExt cx="3153315" cy="5119205"/>
            </a:xfrm>
          </p:grpSpPr>
          <p:sp>
            <p:nvSpPr>
              <p:cNvPr id="800" name="Google Shape;800;p41"/>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1" name="Google Shape;801;p41"/>
              <p:cNvGrpSpPr/>
              <p:nvPr/>
            </p:nvGrpSpPr>
            <p:grpSpPr>
              <a:xfrm>
                <a:off x="8671986" y="2443197"/>
                <a:ext cx="134004" cy="134004"/>
                <a:chOff x="8356813" y="1074288"/>
                <a:chExt cx="351900" cy="351900"/>
              </a:xfrm>
            </p:grpSpPr>
            <p:sp>
              <p:nvSpPr>
                <p:cNvPr id="802" name="Google Shape;802;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41"/>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4" name="Google Shape;804;p41"/>
              <p:cNvGrpSpPr/>
              <p:nvPr/>
            </p:nvGrpSpPr>
            <p:grpSpPr>
              <a:xfrm>
                <a:off x="7678536" y="3129397"/>
                <a:ext cx="134004" cy="134004"/>
                <a:chOff x="8356813" y="1074288"/>
                <a:chExt cx="351900" cy="351900"/>
              </a:xfrm>
            </p:grpSpPr>
            <p:sp>
              <p:nvSpPr>
                <p:cNvPr id="805" name="Google Shape;805;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41"/>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7" name="Google Shape;807;p41"/>
              <p:cNvGrpSpPr/>
              <p:nvPr/>
            </p:nvGrpSpPr>
            <p:grpSpPr>
              <a:xfrm>
                <a:off x="8062611" y="3503222"/>
                <a:ext cx="134004" cy="134004"/>
                <a:chOff x="8356813" y="1074288"/>
                <a:chExt cx="351900" cy="351900"/>
              </a:xfrm>
            </p:grpSpPr>
            <p:sp>
              <p:nvSpPr>
                <p:cNvPr id="808" name="Google Shape;808;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41"/>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10" name="Google Shape;810;p41"/>
            <p:cNvGrpSpPr/>
            <p:nvPr/>
          </p:nvGrpSpPr>
          <p:grpSpPr>
            <a:xfrm>
              <a:off x="121568" y="-846844"/>
              <a:ext cx="88152" cy="2151709"/>
              <a:chOff x="3054755" y="4367024"/>
              <a:chExt cx="88143" cy="1137387"/>
            </a:xfrm>
          </p:grpSpPr>
          <p:sp>
            <p:nvSpPr>
              <p:cNvPr id="811" name="Google Shape;811;p41"/>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5098"/>
                    </a:srgbClr>
                  </a:gs>
                  <a:gs pos="40000">
                    <a:srgbClr val="FF9900">
                      <a:alpha val="45098"/>
                    </a:srgbClr>
                  </a:gs>
                  <a:gs pos="100000">
                    <a:srgbClr val="FFFFFF">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41"/>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098"/>
                    </a:srgbClr>
                  </a:gs>
                  <a:gs pos="40000">
                    <a:srgbClr val="FF9900">
                      <a:alpha val="45098"/>
                    </a:srgbClr>
                  </a:gs>
                  <a:gs pos="100000">
                    <a:srgbClr val="FFFFFF">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3" name="Google Shape;813;p41"/>
            <p:cNvGrpSpPr/>
            <p:nvPr/>
          </p:nvGrpSpPr>
          <p:grpSpPr>
            <a:xfrm>
              <a:off x="361243" y="-718832"/>
              <a:ext cx="88152" cy="2151709"/>
              <a:chOff x="3054755" y="4367024"/>
              <a:chExt cx="88143" cy="1137387"/>
            </a:xfrm>
          </p:grpSpPr>
          <p:sp>
            <p:nvSpPr>
              <p:cNvPr id="814" name="Google Shape;814;p41"/>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41"/>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6" name="Google Shape;816;p41"/>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7" name="Google Shape;817;p41"/>
            <p:cNvGrpSpPr/>
            <p:nvPr/>
          </p:nvGrpSpPr>
          <p:grpSpPr>
            <a:xfrm>
              <a:off x="-175967" y="337269"/>
              <a:ext cx="480890" cy="481200"/>
              <a:chOff x="959750" y="3039275"/>
              <a:chExt cx="582050" cy="582425"/>
            </a:xfrm>
          </p:grpSpPr>
          <p:sp>
            <p:nvSpPr>
              <p:cNvPr id="818" name="Google Shape;818;p41"/>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41"/>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41"/>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41"/>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41"/>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41"/>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41"/>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25" name="Google Shape;825;p41"/>
          <p:cNvGrpSpPr/>
          <p:nvPr/>
        </p:nvGrpSpPr>
        <p:grpSpPr>
          <a:xfrm>
            <a:off x="6719910" y="2898312"/>
            <a:ext cx="3920501" cy="3213898"/>
            <a:chOff x="6643710" y="2822113"/>
            <a:chExt cx="3920501" cy="3213898"/>
          </a:xfrm>
        </p:grpSpPr>
        <p:sp>
          <p:nvSpPr>
            <p:cNvPr id="826" name="Google Shape;826;p41"/>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27" name="Google Shape;827;p41"/>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828" name="Google Shape;828;p41"/>
            <p:cNvGrpSpPr/>
            <p:nvPr/>
          </p:nvGrpSpPr>
          <p:grpSpPr>
            <a:xfrm>
              <a:off x="8671987" y="3471620"/>
              <a:ext cx="699928" cy="1651024"/>
              <a:chOff x="8337812" y="3492483"/>
              <a:chExt cx="699928" cy="1651024"/>
            </a:xfrm>
          </p:grpSpPr>
          <p:sp>
            <p:nvSpPr>
              <p:cNvPr id="829" name="Google Shape;829;p41"/>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41"/>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41"/>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2" name="Google Shape;832;p41"/>
            <p:cNvGrpSpPr/>
            <p:nvPr/>
          </p:nvGrpSpPr>
          <p:grpSpPr>
            <a:xfrm>
              <a:off x="8279400" y="4281138"/>
              <a:ext cx="904666" cy="726121"/>
              <a:chOff x="7945225" y="4302000"/>
              <a:chExt cx="904666" cy="726121"/>
            </a:xfrm>
          </p:grpSpPr>
          <p:sp>
            <p:nvSpPr>
              <p:cNvPr id="833" name="Google Shape;833;p4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4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4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6" name="Google Shape;836;p41"/>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41"/>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8" name="Google Shape;838;p41"/>
          <p:cNvGrpSpPr/>
          <p:nvPr/>
        </p:nvGrpSpPr>
        <p:grpSpPr>
          <a:xfrm>
            <a:off x="-1953175" y="4816451"/>
            <a:ext cx="4558967" cy="134100"/>
            <a:chOff x="796100" y="3019701"/>
            <a:chExt cx="4558967" cy="134100"/>
          </a:xfrm>
        </p:grpSpPr>
        <p:sp>
          <p:nvSpPr>
            <p:cNvPr id="839" name="Google Shape;839;p4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40" name="Google Shape;840;p4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841" name="Google Shape;841;p4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2"/>
        <p:cNvGrpSpPr/>
        <p:nvPr/>
      </p:nvGrpSpPr>
      <p:grpSpPr>
        <a:xfrm>
          <a:off x="0" y="0"/>
          <a:ext cx="0" cy="0"/>
          <a:chOff x="0" y="0"/>
          <a:chExt cx="0" cy="0"/>
        </a:xfrm>
      </p:grpSpPr>
      <p:sp>
        <p:nvSpPr>
          <p:cNvPr id="843" name="Google Shape;843;p42"/>
          <p:cNvSpPr>
            <a:spLocks noGrp="1"/>
          </p:cNvSpPr>
          <p:nvPr>
            <p:ph type="pic" idx="2"/>
          </p:nvPr>
        </p:nvSpPr>
        <p:spPr>
          <a:xfrm>
            <a:off x="0" y="0"/>
            <a:ext cx="9144000" cy="5143500"/>
          </a:xfrm>
          <a:prstGeom prst="rect">
            <a:avLst/>
          </a:prstGeom>
          <a:noFill/>
          <a:ln>
            <a:noFill/>
          </a:ln>
        </p:spPr>
      </p:sp>
      <p:sp>
        <p:nvSpPr>
          <p:cNvPr id="844" name="Google Shape;844;p42"/>
          <p:cNvSpPr txBox="1">
            <a:spLocks noGrp="1"/>
          </p:cNvSpPr>
          <p:nvPr>
            <p:ph type="title"/>
          </p:nvPr>
        </p:nvSpPr>
        <p:spPr>
          <a:xfrm>
            <a:off x="720000" y="539500"/>
            <a:ext cx="3672000" cy="9327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5"/>
        <p:cNvGrpSpPr/>
        <p:nvPr/>
      </p:nvGrpSpPr>
      <p:grpSpPr>
        <a:xfrm>
          <a:off x="0" y="0"/>
          <a:ext cx="0" cy="0"/>
          <a:chOff x="0" y="0"/>
          <a:chExt cx="0" cy="0"/>
        </a:xfrm>
      </p:grpSpPr>
      <p:sp>
        <p:nvSpPr>
          <p:cNvPr id="846" name="Google Shape;846;p43"/>
          <p:cNvSpPr txBox="1">
            <a:spLocks noGrp="1"/>
          </p:cNvSpPr>
          <p:nvPr>
            <p:ph type="title" hasCustomPrompt="1"/>
          </p:nvPr>
        </p:nvSpPr>
        <p:spPr>
          <a:xfrm>
            <a:off x="713225" y="1766475"/>
            <a:ext cx="6576000" cy="103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Font typeface="Poppins"/>
              <a:buNone/>
              <a:defRPr sz="6000">
                <a:latin typeface="Poppins"/>
                <a:ea typeface="Poppins"/>
                <a:cs typeface="Poppins"/>
                <a:sym typeface="Poppins"/>
              </a:defRPr>
            </a:lvl1pPr>
            <a:lvl2pPr lvl="1" algn="ctr">
              <a:lnSpc>
                <a:spcPct val="100000"/>
              </a:lnSpc>
              <a:spcBef>
                <a:spcPts val="0"/>
              </a:spcBef>
              <a:spcAft>
                <a:spcPts val="0"/>
              </a:spcAft>
              <a:buSzPts val="9600"/>
              <a:buFont typeface="Poppins"/>
              <a:buNone/>
              <a:defRPr sz="9600">
                <a:latin typeface="Poppins"/>
                <a:ea typeface="Poppins"/>
                <a:cs typeface="Poppins"/>
                <a:sym typeface="Poppins"/>
              </a:defRPr>
            </a:lvl2pPr>
            <a:lvl3pPr lvl="2" algn="ctr">
              <a:lnSpc>
                <a:spcPct val="100000"/>
              </a:lnSpc>
              <a:spcBef>
                <a:spcPts val="0"/>
              </a:spcBef>
              <a:spcAft>
                <a:spcPts val="0"/>
              </a:spcAft>
              <a:buSzPts val="9600"/>
              <a:buFont typeface="Poppins"/>
              <a:buNone/>
              <a:defRPr sz="9600">
                <a:latin typeface="Poppins"/>
                <a:ea typeface="Poppins"/>
                <a:cs typeface="Poppins"/>
                <a:sym typeface="Poppins"/>
              </a:defRPr>
            </a:lvl3pPr>
            <a:lvl4pPr lvl="3" algn="ctr">
              <a:lnSpc>
                <a:spcPct val="100000"/>
              </a:lnSpc>
              <a:spcBef>
                <a:spcPts val="0"/>
              </a:spcBef>
              <a:spcAft>
                <a:spcPts val="0"/>
              </a:spcAft>
              <a:buSzPts val="9600"/>
              <a:buFont typeface="Poppins"/>
              <a:buNone/>
              <a:defRPr sz="9600">
                <a:latin typeface="Poppins"/>
                <a:ea typeface="Poppins"/>
                <a:cs typeface="Poppins"/>
                <a:sym typeface="Poppins"/>
              </a:defRPr>
            </a:lvl4pPr>
            <a:lvl5pPr lvl="4" algn="ctr">
              <a:lnSpc>
                <a:spcPct val="100000"/>
              </a:lnSpc>
              <a:spcBef>
                <a:spcPts val="0"/>
              </a:spcBef>
              <a:spcAft>
                <a:spcPts val="0"/>
              </a:spcAft>
              <a:buSzPts val="9600"/>
              <a:buFont typeface="Poppins"/>
              <a:buNone/>
              <a:defRPr sz="9600">
                <a:latin typeface="Poppins"/>
                <a:ea typeface="Poppins"/>
                <a:cs typeface="Poppins"/>
                <a:sym typeface="Poppins"/>
              </a:defRPr>
            </a:lvl5pPr>
            <a:lvl6pPr lvl="5" algn="ctr">
              <a:lnSpc>
                <a:spcPct val="100000"/>
              </a:lnSpc>
              <a:spcBef>
                <a:spcPts val="0"/>
              </a:spcBef>
              <a:spcAft>
                <a:spcPts val="0"/>
              </a:spcAft>
              <a:buSzPts val="9600"/>
              <a:buFont typeface="Poppins"/>
              <a:buNone/>
              <a:defRPr sz="9600">
                <a:latin typeface="Poppins"/>
                <a:ea typeface="Poppins"/>
                <a:cs typeface="Poppins"/>
                <a:sym typeface="Poppins"/>
              </a:defRPr>
            </a:lvl6pPr>
            <a:lvl7pPr lvl="6" algn="ctr">
              <a:lnSpc>
                <a:spcPct val="100000"/>
              </a:lnSpc>
              <a:spcBef>
                <a:spcPts val="0"/>
              </a:spcBef>
              <a:spcAft>
                <a:spcPts val="0"/>
              </a:spcAft>
              <a:buSzPts val="9600"/>
              <a:buFont typeface="Poppins"/>
              <a:buNone/>
              <a:defRPr sz="9600">
                <a:latin typeface="Poppins"/>
                <a:ea typeface="Poppins"/>
                <a:cs typeface="Poppins"/>
                <a:sym typeface="Poppins"/>
              </a:defRPr>
            </a:lvl7pPr>
            <a:lvl8pPr lvl="7" algn="ctr">
              <a:lnSpc>
                <a:spcPct val="100000"/>
              </a:lnSpc>
              <a:spcBef>
                <a:spcPts val="0"/>
              </a:spcBef>
              <a:spcAft>
                <a:spcPts val="0"/>
              </a:spcAft>
              <a:buSzPts val="9600"/>
              <a:buFont typeface="Poppins"/>
              <a:buNone/>
              <a:defRPr sz="9600">
                <a:latin typeface="Poppins"/>
                <a:ea typeface="Poppins"/>
                <a:cs typeface="Poppins"/>
                <a:sym typeface="Poppins"/>
              </a:defRPr>
            </a:lvl8pPr>
            <a:lvl9pPr lvl="8" algn="ctr">
              <a:lnSpc>
                <a:spcPct val="100000"/>
              </a:lnSpc>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847" name="Google Shape;847;p43"/>
          <p:cNvSpPr txBox="1">
            <a:spLocks noGrp="1"/>
          </p:cNvSpPr>
          <p:nvPr>
            <p:ph type="subTitle" idx="1"/>
          </p:nvPr>
        </p:nvSpPr>
        <p:spPr>
          <a:xfrm>
            <a:off x="713225" y="3118375"/>
            <a:ext cx="6576000" cy="49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848" name="Google Shape;848;p43"/>
          <p:cNvGrpSpPr/>
          <p:nvPr/>
        </p:nvGrpSpPr>
        <p:grpSpPr>
          <a:xfrm>
            <a:off x="-889904" y="4083136"/>
            <a:ext cx="4477057" cy="2336436"/>
            <a:chOff x="-889904" y="4006936"/>
            <a:chExt cx="4477057" cy="2336436"/>
          </a:xfrm>
        </p:grpSpPr>
        <p:grpSp>
          <p:nvGrpSpPr>
            <p:cNvPr id="849" name="Google Shape;849;p43"/>
            <p:cNvGrpSpPr/>
            <p:nvPr/>
          </p:nvGrpSpPr>
          <p:grpSpPr>
            <a:xfrm>
              <a:off x="-889904" y="4006936"/>
              <a:ext cx="4477057" cy="2336436"/>
              <a:chOff x="-900729" y="3974486"/>
              <a:chExt cx="4477057" cy="2336436"/>
            </a:xfrm>
          </p:grpSpPr>
          <p:sp>
            <p:nvSpPr>
              <p:cNvPr id="850" name="Google Shape;850;p43"/>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43"/>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2" name="Google Shape;852;p43"/>
              <p:cNvGrpSpPr/>
              <p:nvPr/>
            </p:nvGrpSpPr>
            <p:grpSpPr>
              <a:xfrm>
                <a:off x="63440" y="4608566"/>
                <a:ext cx="496803" cy="497084"/>
                <a:chOff x="3678700" y="407275"/>
                <a:chExt cx="708100" cy="708500"/>
              </a:xfrm>
            </p:grpSpPr>
            <p:sp>
              <p:nvSpPr>
                <p:cNvPr id="853" name="Google Shape;853;p4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4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4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4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4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4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4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0" name="Google Shape;860;p43"/>
              <p:cNvGrpSpPr/>
              <p:nvPr/>
            </p:nvGrpSpPr>
            <p:grpSpPr>
              <a:xfrm>
                <a:off x="464815" y="4608566"/>
                <a:ext cx="496803" cy="497084"/>
                <a:chOff x="3678700" y="407275"/>
                <a:chExt cx="708100" cy="708500"/>
              </a:xfrm>
            </p:grpSpPr>
            <p:sp>
              <p:nvSpPr>
                <p:cNvPr id="861" name="Google Shape;861;p4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4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4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4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4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4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4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68" name="Google Shape;868;p43"/>
            <p:cNvGrpSpPr/>
            <p:nvPr/>
          </p:nvGrpSpPr>
          <p:grpSpPr>
            <a:xfrm rot="5400000">
              <a:off x="1017275" y="4934200"/>
              <a:ext cx="439200" cy="439100"/>
              <a:chOff x="1101075" y="2142375"/>
              <a:chExt cx="439200" cy="439100"/>
            </a:xfrm>
          </p:grpSpPr>
          <p:sp>
            <p:nvSpPr>
              <p:cNvPr id="869" name="Google Shape;869;p4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4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71" name="Google Shape;871;p43"/>
          <p:cNvGrpSpPr/>
          <p:nvPr/>
        </p:nvGrpSpPr>
        <p:grpSpPr>
          <a:xfrm>
            <a:off x="-2613416" y="-2882410"/>
            <a:ext cx="8164418" cy="6343458"/>
            <a:chOff x="-2613416" y="-2806210"/>
            <a:chExt cx="8164418" cy="6343458"/>
          </a:xfrm>
        </p:grpSpPr>
        <p:grpSp>
          <p:nvGrpSpPr>
            <p:cNvPr id="872" name="Google Shape;872;p43"/>
            <p:cNvGrpSpPr/>
            <p:nvPr/>
          </p:nvGrpSpPr>
          <p:grpSpPr>
            <a:xfrm>
              <a:off x="-191059" y="95963"/>
              <a:ext cx="1538562" cy="971589"/>
              <a:chOff x="-191059" y="95963"/>
              <a:chExt cx="1538562" cy="971589"/>
            </a:xfrm>
          </p:grpSpPr>
          <p:grpSp>
            <p:nvGrpSpPr>
              <p:cNvPr id="873" name="Google Shape;873;p43"/>
              <p:cNvGrpSpPr/>
              <p:nvPr/>
            </p:nvGrpSpPr>
            <p:grpSpPr>
              <a:xfrm>
                <a:off x="-191059" y="201619"/>
                <a:ext cx="904284" cy="865933"/>
                <a:chOff x="2038491" y="-937756"/>
                <a:chExt cx="904284" cy="865933"/>
              </a:xfrm>
            </p:grpSpPr>
            <p:grpSp>
              <p:nvGrpSpPr>
                <p:cNvPr id="874" name="Google Shape;874;p43"/>
                <p:cNvGrpSpPr/>
                <p:nvPr/>
              </p:nvGrpSpPr>
              <p:grpSpPr>
                <a:xfrm>
                  <a:off x="2096570" y="-863491"/>
                  <a:ext cx="717622" cy="717393"/>
                  <a:chOff x="1483457" y="3953671"/>
                  <a:chExt cx="717622" cy="717393"/>
                </a:xfrm>
              </p:grpSpPr>
              <p:sp>
                <p:nvSpPr>
                  <p:cNvPr id="875" name="Google Shape;875;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0" name="Google Shape;880;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1" name="Google Shape;881;p43"/>
              <p:cNvGrpSpPr/>
              <p:nvPr/>
            </p:nvGrpSpPr>
            <p:grpSpPr>
              <a:xfrm>
                <a:off x="584533" y="95963"/>
                <a:ext cx="473483" cy="453403"/>
                <a:chOff x="2038491" y="-937756"/>
                <a:chExt cx="904284" cy="865933"/>
              </a:xfrm>
            </p:grpSpPr>
            <p:grpSp>
              <p:nvGrpSpPr>
                <p:cNvPr id="882" name="Google Shape;882;p43"/>
                <p:cNvGrpSpPr/>
                <p:nvPr/>
              </p:nvGrpSpPr>
              <p:grpSpPr>
                <a:xfrm>
                  <a:off x="2096570" y="-863491"/>
                  <a:ext cx="717622" cy="717393"/>
                  <a:chOff x="1483457" y="3953671"/>
                  <a:chExt cx="717622" cy="717393"/>
                </a:xfrm>
              </p:grpSpPr>
              <p:sp>
                <p:nvSpPr>
                  <p:cNvPr id="883" name="Google Shape;883;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8" name="Google Shape;888;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9" name="Google Shape;889;p43"/>
              <p:cNvGrpSpPr/>
              <p:nvPr/>
            </p:nvGrpSpPr>
            <p:grpSpPr>
              <a:xfrm>
                <a:off x="530445" y="481913"/>
                <a:ext cx="473483" cy="453403"/>
                <a:chOff x="2038491" y="-937756"/>
                <a:chExt cx="904284" cy="865933"/>
              </a:xfrm>
            </p:grpSpPr>
            <p:grpSp>
              <p:nvGrpSpPr>
                <p:cNvPr id="890" name="Google Shape;890;p43"/>
                <p:cNvGrpSpPr/>
                <p:nvPr/>
              </p:nvGrpSpPr>
              <p:grpSpPr>
                <a:xfrm>
                  <a:off x="2096570" y="-863491"/>
                  <a:ext cx="717622" cy="717393"/>
                  <a:chOff x="1483457" y="3953671"/>
                  <a:chExt cx="717622" cy="717393"/>
                </a:xfrm>
              </p:grpSpPr>
              <p:sp>
                <p:nvSpPr>
                  <p:cNvPr id="891" name="Google Shape;891;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6" name="Google Shape;896;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7" name="Google Shape;897;p43"/>
              <p:cNvGrpSpPr/>
              <p:nvPr/>
            </p:nvGrpSpPr>
            <p:grpSpPr>
              <a:xfrm>
                <a:off x="874020" y="312788"/>
                <a:ext cx="473483" cy="453403"/>
                <a:chOff x="2038491" y="-937756"/>
                <a:chExt cx="904284" cy="865933"/>
              </a:xfrm>
            </p:grpSpPr>
            <p:grpSp>
              <p:nvGrpSpPr>
                <p:cNvPr id="898" name="Google Shape;898;p43"/>
                <p:cNvGrpSpPr/>
                <p:nvPr/>
              </p:nvGrpSpPr>
              <p:grpSpPr>
                <a:xfrm>
                  <a:off x="2096570" y="-863491"/>
                  <a:ext cx="717622" cy="717393"/>
                  <a:chOff x="1483457" y="3953671"/>
                  <a:chExt cx="717622" cy="717393"/>
                </a:xfrm>
              </p:grpSpPr>
              <p:sp>
                <p:nvSpPr>
                  <p:cNvPr id="899" name="Google Shape;899;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4" name="Google Shape;904;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05" name="Google Shape;905;p43"/>
            <p:cNvGrpSpPr/>
            <p:nvPr/>
          </p:nvGrpSpPr>
          <p:grpSpPr>
            <a:xfrm rot="-7479050">
              <a:off x="-2051246" y="-1642948"/>
              <a:ext cx="4889863" cy="3931229"/>
              <a:chOff x="7103825" y="-713112"/>
              <a:chExt cx="3785226" cy="3043150"/>
            </a:xfrm>
          </p:grpSpPr>
          <p:sp>
            <p:nvSpPr>
              <p:cNvPr id="906" name="Google Shape;906;p43"/>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7" name="Google Shape;907;p43"/>
              <p:cNvPicPr preferRelativeResize="0"/>
              <p:nvPr/>
            </p:nvPicPr>
            <p:blipFill rotWithShape="1">
              <a:blip r:embed="rId2">
                <a:alphaModFix/>
              </a:blip>
              <a:srcRect t="17656" b="17659"/>
              <a:stretch/>
            </p:blipFill>
            <p:spPr>
              <a:xfrm>
                <a:off x="7103825" y="-713112"/>
                <a:ext cx="3785226" cy="2888974"/>
              </a:xfrm>
              <a:prstGeom prst="rect">
                <a:avLst/>
              </a:prstGeom>
              <a:noFill/>
              <a:ln>
                <a:noFill/>
              </a:ln>
            </p:spPr>
          </p:pic>
        </p:grpSp>
        <p:grpSp>
          <p:nvGrpSpPr>
            <p:cNvPr id="908" name="Google Shape;908;p43"/>
            <p:cNvGrpSpPr/>
            <p:nvPr/>
          </p:nvGrpSpPr>
          <p:grpSpPr>
            <a:xfrm>
              <a:off x="-640220" y="-2653973"/>
              <a:ext cx="6191221" cy="6191221"/>
              <a:chOff x="-640220" y="-2502423"/>
              <a:chExt cx="6191221" cy="6191221"/>
            </a:xfrm>
          </p:grpSpPr>
          <p:sp>
            <p:nvSpPr>
              <p:cNvPr id="909" name="Google Shape;909;p43"/>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3"/>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5"/>
        <p:cNvGrpSpPr/>
        <p:nvPr/>
      </p:nvGrpSpPr>
      <p:grpSpPr>
        <a:xfrm>
          <a:off x="0" y="0"/>
          <a:ext cx="0" cy="0"/>
          <a:chOff x="0" y="0"/>
          <a:chExt cx="0" cy="0"/>
        </a:xfrm>
      </p:grpSpPr>
      <p:sp>
        <p:nvSpPr>
          <p:cNvPr id="96" name="Google Shape;96;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7" name="Google Shape;97;p29"/>
          <p:cNvSpPr txBox="1">
            <a:spLocks noGrp="1"/>
          </p:cNvSpPr>
          <p:nvPr>
            <p:ph type="subTitle" idx="1"/>
          </p:nvPr>
        </p:nvSpPr>
        <p:spPr>
          <a:xfrm>
            <a:off x="4881006" y="1786675"/>
            <a:ext cx="3543000" cy="183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29"/>
          <p:cNvSpPr txBox="1">
            <a:spLocks noGrp="1"/>
          </p:cNvSpPr>
          <p:nvPr>
            <p:ph type="subTitle" idx="2"/>
          </p:nvPr>
        </p:nvSpPr>
        <p:spPr>
          <a:xfrm>
            <a:off x="720000" y="1786675"/>
            <a:ext cx="3543000" cy="183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99" name="Google Shape;99;p29"/>
          <p:cNvGrpSpPr/>
          <p:nvPr/>
        </p:nvGrpSpPr>
        <p:grpSpPr>
          <a:xfrm>
            <a:off x="-96332" y="4888563"/>
            <a:ext cx="1590405" cy="88126"/>
            <a:chOff x="124625" y="4953514"/>
            <a:chExt cx="1137388" cy="88143"/>
          </a:xfrm>
        </p:grpSpPr>
        <p:sp>
          <p:nvSpPr>
            <p:cNvPr id="100" name="Google Shape;100;p2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098"/>
                  </a:srgbClr>
                </a:gs>
                <a:gs pos="100000">
                  <a:srgbClr val="FFFFFF">
                    <a:alpha val="4509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5098"/>
                  </a:srgbClr>
                </a:gs>
                <a:gs pos="100000">
                  <a:srgbClr val="FFFFFF">
                    <a:alpha val="4509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9"/>
          <p:cNvGrpSpPr/>
          <p:nvPr/>
        </p:nvGrpSpPr>
        <p:grpSpPr>
          <a:xfrm>
            <a:off x="6883700" y="1385725"/>
            <a:ext cx="4028179" cy="5283555"/>
            <a:chOff x="6883700" y="1385725"/>
            <a:chExt cx="4028179" cy="5283555"/>
          </a:xfrm>
        </p:grpSpPr>
        <p:sp>
          <p:nvSpPr>
            <p:cNvPr id="103" name="Google Shape;103;p2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 name="Google Shape;107;p29"/>
          <p:cNvGrpSpPr/>
          <p:nvPr/>
        </p:nvGrpSpPr>
        <p:grpSpPr>
          <a:xfrm>
            <a:off x="4598006" y="-1699037"/>
            <a:ext cx="5579795" cy="3203424"/>
            <a:chOff x="4521806" y="-1546637"/>
            <a:chExt cx="5579795" cy="3203424"/>
          </a:xfrm>
        </p:grpSpPr>
        <p:grpSp>
          <p:nvGrpSpPr>
            <p:cNvPr id="108" name="Google Shape;108;p29"/>
            <p:cNvGrpSpPr/>
            <p:nvPr/>
          </p:nvGrpSpPr>
          <p:grpSpPr>
            <a:xfrm>
              <a:off x="4619858" y="-154439"/>
              <a:ext cx="916824" cy="700199"/>
              <a:chOff x="4619858" y="-154439"/>
              <a:chExt cx="916824" cy="700199"/>
            </a:xfrm>
          </p:grpSpPr>
          <p:sp>
            <p:nvSpPr>
              <p:cNvPr id="109" name="Google Shape;109;p2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2" name="Google Shape;112;p2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113" name="Google Shape;113;p2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4705"/>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29"/>
            <p:cNvGrpSpPr/>
            <p:nvPr/>
          </p:nvGrpSpPr>
          <p:grpSpPr>
            <a:xfrm rot="10800000">
              <a:off x="8323183" y="210224"/>
              <a:ext cx="1493500" cy="88126"/>
              <a:chOff x="124625" y="4953514"/>
              <a:chExt cx="1137388" cy="88143"/>
            </a:xfrm>
          </p:grpSpPr>
          <p:sp>
            <p:nvSpPr>
              <p:cNvPr id="116" name="Google Shape;116;p2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098"/>
                    </a:srgbClr>
                  </a:gs>
                  <a:gs pos="100000">
                    <a:srgbClr val="FFFFFF">
                      <a:alpha val="4509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5098"/>
                    </a:srgbClr>
                  </a:gs>
                  <a:gs pos="100000">
                    <a:srgbClr val="FFFFFF">
                      <a:alpha val="4509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29"/>
            <p:cNvGrpSpPr/>
            <p:nvPr/>
          </p:nvGrpSpPr>
          <p:grpSpPr>
            <a:xfrm>
              <a:off x="4619231" y="-32636"/>
              <a:ext cx="254987" cy="255131"/>
              <a:chOff x="3678700" y="407275"/>
              <a:chExt cx="708100" cy="708500"/>
            </a:xfrm>
          </p:grpSpPr>
          <p:sp>
            <p:nvSpPr>
              <p:cNvPr id="119" name="Google Shape;119;p2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p29"/>
            <p:cNvGrpSpPr/>
            <p:nvPr/>
          </p:nvGrpSpPr>
          <p:grpSpPr>
            <a:xfrm>
              <a:off x="4521806" y="126714"/>
              <a:ext cx="254987" cy="255131"/>
              <a:chOff x="3678700" y="407275"/>
              <a:chExt cx="708100" cy="708500"/>
            </a:xfrm>
          </p:grpSpPr>
          <p:sp>
            <p:nvSpPr>
              <p:cNvPr id="127" name="Google Shape;127;p2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12"/>
        <p:cNvGrpSpPr/>
        <p:nvPr/>
      </p:nvGrpSpPr>
      <p:grpSpPr>
        <a:xfrm>
          <a:off x="0" y="0"/>
          <a:ext cx="0" cy="0"/>
          <a:chOff x="0" y="0"/>
          <a:chExt cx="0" cy="0"/>
        </a:xfrm>
      </p:grpSpPr>
      <p:sp>
        <p:nvSpPr>
          <p:cNvPr id="913" name="Google Shape;913;p45"/>
          <p:cNvSpPr txBox="1">
            <a:spLocks noGrp="1"/>
          </p:cNvSpPr>
          <p:nvPr>
            <p:ph type="title"/>
          </p:nvPr>
        </p:nvSpPr>
        <p:spPr>
          <a:xfrm>
            <a:off x="713225" y="3349250"/>
            <a:ext cx="6691200" cy="5319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914" name="Google Shape;914;p45"/>
          <p:cNvSpPr txBox="1">
            <a:spLocks noGrp="1"/>
          </p:cNvSpPr>
          <p:nvPr>
            <p:ph type="subTitle" idx="1"/>
          </p:nvPr>
        </p:nvSpPr>
        <p:spPr>
          <a:xfrm>
            <a:off x="713225" y="1511313"/>
            <a:ext cx="6691200" cy="14784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915"/>
        <p:cNvGrpSpPr/>
        <p:nvPr/>
      </p:nvGrpSpPr>
      <p:grpSpPr>
        <a:xfrm>
          <a:off x="0" y="0"/>
          <a:ext cx="0" cy="0"/>
          <a:chOff x="0" y="0"/>
          <a:chExt cx="0" cy="0"/>
        </a:xfrm>
      </p:grpSpPr>
      <p:sp>
        <p:nvSpPr>
          <p:cNvPr id="916" name="Google Shape;916;p4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917" name="Google Shape;917;p46"/>
          <p:cNvGrpSpPr/>
          <p:nvPr/>
        </p:nvGrpSpPr>
        <p:grpSpPr>
          <a:xfrm>
            <a:off x="-2176651" y="-112745"/>
            <a:ext cx="4680670" cy="5935195"/>
            <a:chOff x="-2176651" y="-112745"/>
            <a:chExt cx="4680670" cy="5935195"/>
          </a:xfrm>
        </p:grpSpPr>
        <p:grpSp>
          <p:nvGrpSpPr>
            <p:cNvPr id="918" name="Google Shape;918;p46"/>
            <p:cNvGrpSpPr/>
            <p:nvPr/>
          </p:nvGrpSpPr>
          <p:grpSpPr>
            <a:xfrm>
              <a:off x="-2176651" y="-112745"/>
              <a:ext cx="4680670" cy="5935195"/>
              <a:chOff x="-2176651" y="-112745"/>
              <a:chExt cx="4680670" cy="5935195"/>
            </a:xfrm>
          </p:grpSpPr>
          <p:sp>
            <p:nvSpPr>
              <p:cNvPr id="919" name="Google Shape;919;p46"/>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0" name="Google Shape;920;p46"/>
              <p:cNvGrpSpPr/>
              <p:nvPr/>
            </p:nvGrpSpPr>
            <p:grpSpPr>
              <a:xfrm rot="-2700000">
                <a:off x="10491" y="4440580"/>
                <a:ext cx="582044" cy="582419"/>
                <a:chOff x="959750" y="3039275"/>
                <a:chExt cx="582050" cy="582425"/>
              </a:xfrm>
            </p:grpSpPr>
            <p:sp>
              <p:nvSpPr>
                <p:cNvPr id="921" name="Google Shape;921;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8" name="Google Shape;928;p46"/>
              <p:cNvGrpSpPr/>
              <p:nvPr/>
            </p:nvGrpSpPr>
            <p:grpSpPr>
              <a:xfrm rot="-2700000">
                <a:off x="-183259" y="2704590"/>
                <a:ext cx="582044" cy="582419"/>
                <a:chOff x="959750" y="3039275"/>
                <a:chExt cx="582050" cy="582425"/>
              </a:xfrm>
            </p:grpSpPr>
            <p:sp>
              <p:nvSpPr>
                <p:cNvPr id="929" name="Google Shape;929;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EB9109">
                        <a:alpha val="35686"/>
                      </a:srgbClr>
                    </a:gs>
                    <a:gs pos="78000">
                      <a:srgbClr val="F5F8FF">
                        <a:alpha val="35686"/>
                      </a:srgbClr>
                    </a:gs>
                    <a:gs pos="100000">
                      <a:srgbClr val="F5F8FF">
                        <a:alpha val="3568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EB9109">
                        <a:alpha val="35686"/>
                      </a:srgbClr>
                    </a:gs>
                    <a:gs pos="78000">
                      <a:srgbClr val="F5F8FF">
                        <a:alpha val="35686"/>
                      </a:srgbClr>
                    </a:gs>
                    <a:gs pos="100000">
                      <a:srgbClr val="F5F8FF">
                        <a:alpha val="3568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EB9109">
                        <a:alpha val="35686"/>
                      </a:srgbClr>
                    </a:gs>
                    <a:gs pos="78000">
                      <a:srgbClr val="F5F8FF">
                        <a:alpha val="35686"/>
                      </a:srgbClr>
                    </a:gs>
                    <a:gs pos="100000">
                      <a:srgbClr val="F5F8FF">
                        <a:alpha val="3568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EB9109">
                        <a:alpha val="35686"/>
                      </a:srgbClr>
                    </a:gs>
                    <a:gs pos="78000">
                      <a:srgbClr val="F5F8FF">
                        <a:alpha val="35686"/>
                      </a:srgbClr>
                    </a:gs>
                    <a:gs pos="100000">
                      <a:srgbClr val="F5F8FF">
                        <a:alpha val="3568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EB9109">
                        <a:alpha val="35686"/>
                      </a:srgbClr>
                    </a:gs>
                    <a:gs pos="78000">
                      <a:srgbClr val="F5F8FF">
                        <a:alpha val="35686"/>
                      </a:srgbClr>
                    </a:gs>
                    <a:gs pos="100000">
                      <a:srgbClr val="F5F8FF">
                        <a:alpha val="3568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EB9109">
                        <a:alpha val="35686"/>
                      </a:srgbClr>
                    </a:gs>
                    <a:gs pos="78000">
                      <a:srgbClr val="F5F8FF">
                        <a:alpha val="35686"/>
                      </a:srgbClr>
                    </a:gs>
                    <a:gs pos="100000">
                      <a:srgbClr val="F5F8FF">
                        <a:alpha val="3568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EB9109">
                        <a:alpha val="35686"/>
                      </a:srgbClr>
                    </a:gs>
                    <a:gs pos="78000">
                      <a:srgbClr val="F5F8FF">
                        <a:alpha val="35686"/>
                      </a:srgbClr>
                    </a:gs>
                    <a:gs pos="100000">
                      <a:srgbClr val="F5F8FF">
                        <a:alpha val="3568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6" name="Google Shape;936;p46"/>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7" name="Google Shape;937;p46"/>
            <p:cNvGrpSpPr/>
            <p:nvPr/>
          </p:nvGrpSpPr>
          <p:grpSpPr>
            <a:xfrm>
              <a:off x="-234425" y="3727550"/>
              <a:ext cx="439200" cy="439100"/>
              <a:chOff x="1101075" y="2142375"/>
              <a:chExt cx="439200" cy="439100"/>
            </a:xfrm>
          </p:grpSpPr>
          <p:sp>
            <p:nvSpPr>
              <p:cNvPr id="938" name="Google Shape;938;p4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4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0" name="Google Shape;940;p46"/>
            <p:cNvGrpSpPr/>
            <p:nvPr/>
          </p:nvGrpSpPr>
          <p:grpSpPr>
            <a:xfrm rot="10800000">
              <a:off x="713225" y="4931225"/>
              <a:ext cx="439200" cy="439100"/>
              <a:chOff x="1101075" y="2142375"/>
              <a:chExt cx="439200" cy="439100"/>
            </a:xfrm>
          </p:grpSpPr>
          <p:sp>
            <p:nvSpPr>
              <p:cNvPr id="941" name="Google Shape;941;p4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4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43" name="Google Shape;943;p46"/>
          <p:cNvGrpSpPr/>
          <p:nvPr/>
        </p:nvGrpSpPr>
        <p:grpSpPr>
          <a:xfrm>
            <a:off x="6642300" y="-415701"/>
            <a:ext cx="4558967" cy="1887075"/>
            <a:chOff x="6566100" y="-415701"/>
            <a:chExt cx="4558967" cy="1887075"/>
          </a:xfrm>
        </p:grpSpPr>
        <p:pic>
          <p:nvPicPr>
            <p:cNvPr id="944" name="Google Shape;944;p46"/>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945" name="Google Shape;945;p46"/>
            <p:cNvGrpSpPr/>
            <p:nvPr/>
          </p:nvGrpSpPr>
          <p:grpSpPr>
            <a:xfrm rot="5400000">
              <a:off x="7714063" y="-991384"/>
              <a:ext cx="1433416" cy="2584783"/>
              <a:chOff x="-363162" y="-645597"/>
              <a:chExt cx="1433416" cy="2584783"/>
            </a:xfrm>
          </p:grpSpPr>
          <p:grpSp>
            <p:nvGrpSpPr>
              <p:cNvPr id="946" name="Google Shape;946;p46"/>
              <p:cNvGrpSpPr/>
              <p:nvPr/>
            </p:nvGrpSpPr>
            <p:grpSpPr>
              <a:xfrm rot="10800000">
                <a:off x="-64596" y="-645597"/>
                <a:ext cx="1134850" cy="2370192"/>
                <a:chOff x="-575575" y="3685599"/>
                <a:chExt cx="1421049" cy="2967933"/>
              </a:xfrm>
            </p:grpSpPr>
            <p:sp>
              <p:nvSpPr>
                <p:cNvPr id="947" name="Google Shape;947;p46"/>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46"/>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9" name="Google Shape;949;p46"/>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46"/>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1" name="Google Shape;951;p46"/>
              <p:cNvGrpSpPr/>
              <p:nvPr/>
            </p:nvGrpSpPr>
            <p:grpSpPr>
              <a:xfrm rot="-2700000" flipH="1">
                <a:off x="-216370" y="1084101"/>
                <a:ext cx="708093" cy="708493"/>
                <a:chOff x="3678700" y="407275"/>
                <a:chExt cx="708100" cy="708500"/>
              </a:xfrm>
            </p:grpSpPr>
            <p:sp>
              <p:nvSpPr>
                <p:cNvPr id="952" name="Google Shape;952;p4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4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4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4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4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4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4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59" name="Google Shape;959;p46"/>
            <p:cNvGrpSpPr/>
            <p:nvPr/>
          </p:nvGrpSpPr>
          <p:grpSpPr>
            <a:xfrm rot="10800000">
              <a:off x="6566100" y="233963"/>
              <a:ext cx="4558967" cy="134100"/>
              <a:chOff x="796100" y="3019701"/>
              <a:chExt cx="4558967" cy="134100"/>
            </a:xfrm>
          </p:grpSpPr>
          <p:sp>
            <p:nvSpPr>
              <p:cNvPr id="960" name="Google Shape;960;p4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61" name="Google Shape;961;p46"/>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962" name="Google Shape;962;p4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963"/>
        <p:cNvGrpSpPr/>
        <p:nvPr/>
      </p:nvGrpSpPr>
      <p:grpSpPr>
        <a:xfrm>
          <a:off x="0" y="0"/>
          <a:ext cx="0" cy="0"/>
          <a:chOff x="0" y="0"/>
          <a:chExt cx="0" cy="0"/>
        </a:xfrm>
      </p:grpSpPr>
      <p:sp>
        <p:nvSpPr>
          <p:cNvPr id="964" name="Google Shape;964;p47"/>
          <p:cNvSpPr txBox="1">
            <a:spLocks noGrp="1"/>
          </p:cNvSpPr>
          <p:nvPr>
            <p:ph type="title"/>
          </p:nvPr>
        </p:nvSpPr>
        <p:spPr>
          <a:xfrm>
            <a:off x="720000" y="1565925"/>
            <a:ext cx="2799000" cy="76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65" name="Google Shape;965;p47"/>
          <p:cNvSpPr txBox="1">
            <a:spLocks noGrp="1"/>
          </p:cNvSpPr>
          <p:nvPr>
            <p:ph type="subTitle" idx="1"/>
          </p:nvPr>
        </p:nvSpPr>
        <p:spPr>
          <a:xfrm>
            <a:off x="720000" y="2326750"/>
            <a:ext cx="2799000" cy="1125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966" name="Google Shape;966;p47"/>
          <p:cNvGrpSpPr/>
          <p:nvPr/>
        </p:nvGrpSpPr>
        <p:grpSpPr>
          <a:xfrm>
            <a:off x="-1623735" y="2499757"/>
            <a:ext cx="5119205" cy="4373891"/>
            <a:chOff x="-1547535" y="2499757"/>
            <a:chExt cx="5119205" cy="4373891"/>
          </a:xfrm>
        </p:grpSpPr>
        <p:pic>
          <p:nvPicPr>
            <p:cNvPr id="967" name="Google Shape;967;p47"/>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968" name="Google Shape;968;p47"/>
            <p:cNvGrpSpPr/>
            <p:nvPr/>
          </p:nvGrpSpPr>
          <p:grpSpPr>
            <a:xfrm rot="-5400000">
              <a:off x="123777" y="4587830"/>
              <a:ext cx="480890" cy="481200"/>
              <a:chOff x="959750" y="3039275"/>
              <a:chExt cx="582050" cy="582425"/>
            </a:xfrm>
          </p:grpSpPr>
          <p:sp>
            <p:nvSpPr>
              <p:cNvPr id="969" name="Google Shape;969;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5686"/>
                    </a:srgbClr>
                  </a:gs>
                  <a:gs pos="100000">
                    <a:srgbClr val="FFFFFF">
                      <a:alpha val="35686"/>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6" name="Google Shape;976;p47"/>
            <p:cNvGrpSpPr/>
            <p:nvPr/>
          </p:nvGrpSpPr>
          <p:grpSpPr>
            <a:xfrm rot="-5400000">
              <a:off x="-564590" y="2079321"/>
              <a:ext cx="3153315" cy="5119205"/>
              <a:chOff x="6643701" y="816087"/>
              <a:chExt cx="3153315" cy="5119205"/>
            </a:xfrm>
          </p:grpSpPr>
          <p:sp>
            <p:nvSpPr>
              <p:cNvPr id="977" name="Google Shape;977;p47"/>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8" name="Google Shape;978;p47"/>
              <p:cNvGrpSpPr/>
              <p:nvPr/>
            </p:nvGrpSpPr>
            <p:grpSpPr>
              <a:xfrm>
                <a:off x="8062611" y="3503222"/>
                <a:ext cx="134004" cy="134004"/>
                <a:chOff x="8356813" y="1074288"/>
                <a:chExt cx="351900" cy="351900"/>
              </a:xfrm>
            </p:grpSpPr>
            <p:sp>
              <p:nvSpPr>
                <p:cNvPr id="979" name="Google Shape;979;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47"/>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1" name="Google Shape;981;p47"/>
              <p:cNvGrpSpPr/>
              <p:nvPr/>
            </p:nvGrpSpPr>
            <p:grpSpPr>
              <a:xfrm>
                <a:off x="7678536" y="3129397"/>
                <a:ext cx="134004" cy="134004"/>
                <a:chOff x="8356813" y="1074288"/>
                <a:chExt cx="351900" cy="351900"/>
              </a:xfrm>
            </p:grpSpPr>
            <p:sp>
              <p:nvSpPr>
                <p:cNvPr id="982" name="Google Shape;982;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47"/>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4" name="Google Shape;984;p47"/>
              <p:cNvGrpSpPr/>
              <p:nvPr/>
            </p:nvGrpSpPr>
            <p:grpSpPr>
              <a:xfrm>
                <a:off x="8671986" y="2443197"/>
                <a:ext cx="134004" cy="134004"/>
                <a:chOff x="8356813" y="1074288"/>
                <a:chExt cx="351900" cy="351900"/>
              </a:xfrm>
            </p:grpSpPr>
            <p:sp>
              <p:nvSpPr>
                <p:cNvPr id="985" name="Google Shape;985;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47"/>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87" name="Google Shape;987;p47"/>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8" name="Google Shape;988;p47"/>
            <p:cNvGrpSpPr/>
            <p:nvPr/>
          </p:nvGrpSpPr>
          <p:grpSpPr>
            <a:xfrm rot="-5400000">
              <a:off x="99299" y="3411734"/>
              <a:ext cx="88152" cy="2151709"/>
              <a:chOff x="3054755" y="4367024"/>
              <a:chExt cx="88143" cy="1137387"/>
            </a:xfrm>
          </p:grpSpPr>
          <p:sp>
            <p:nvSpPr>
              <p:cNvPr id="989" name="Google Shape;989;p47"/>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47"/>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1" name="Google Shape;991;p47"/>
            <p:cNvGrpSpPr/>
            <p:nvPr/>
          </p:nvGrpSpPr>
          <p:grpSpPr>
            <a:xfrm rot="-5400000">
              <a:off x="-28714" y="3651409"/>
              <a:ext cx="88152" cy="2151709"/>
              <a:chOff x="3054755" y="4367024"/>
              <a:chExt cx="88143" cy="1137387"/>
            </a:xfrm>
          </p:grpSpPr>
          <p:sp>
            <p:nvSpPr>
              <p:cNvPr id="992" name="Google Shape;992;p47"/>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5098"/>
                    </a:srgbClr>
                  </a:gs>
                  <a:gs pos="40000">
                    <a:srgbClr val="FF9900">
                      <a:alpha val="45098"/>
                    </a:srgbClr>
                  </a:gs>
                  <a:gs pos="100000">
                    <a:srgbClr val="FFFFFF">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47"/>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098"/>
                    </a:srgbClr>
                  </a:gs>
                  <a:gs pos="40000">
                    <a:srgbClr val="FF9900">
                      <a:alpha val="45098"/>
                    </a:srgbClr>
                  </a:gs>
                  <a:gs pos="100000">
                    <a:srgbClr val="FFFFFF">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4" name="Google Shape;994;p47"/>
          <p:cNvGrpSpPr/>
          <p:nvPr/>
        </p:nvGrpSpPr>
        <p:grpSpPr>
          <a:xfrm rot="-5400000">
            <a:off x="7274810" y="-1067450"/>
            <a:ext cx="3920501" cy="3213898"/>
            <a:chOff x="6643710" y="2822113"/>
            <a:chExt cx="3920501" cy="3213898"/>
          </a:xfrm>
        </p:grpSpPr>
        <p:pic>
          <p:nvPicPr>
            <p:cNvPr id="995" name="Google Shape;995;p47"/>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996" name="Google Shape;996;p47"/>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47"/>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47"/>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9" name="Google Shape;999;p47"/>
            <p:cNvGrpSpPr/>
            <p:nvPr/>
          </p:nvGrpSpPr>
          <p:grpSpPr>
            <a:xfrm>
              <a:off x="8671987" y="3471620"/>
              <a:ext cx="699928" cy="1651024"/>
              <a:chOff x="8337812" y="3492483"/>
              <a:chExt cx="699928" cy="1651024"/>
            </a:xfrm>
          </p:grpSpPr>
          <p:sp>
            <p:nvSpPr>
              <p:cNvPr id="1000" name="Google Shape;1000;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529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3" name="Google Shape;1003;p47"/>
            <p:cNvGrpSpPr/>
            <p:nvPr/>
          </p:nvGrpSpPr>
          <p:grpSpPr>
            <a:xfrm>
              <a:off x="8279400" y="4281138"/>
              <a:ext cx="904666" cy="726121"/>
              <a:chOff x="7945225" y="4302000"/>
              <a:chExt cx="904666" cy="726121"/>
            </a:xfrm>
          </p:grpSpPr>
          <p:sp>
            <p:nvSpPr>
              <p:cNvPr id="1004" name="Google Shape;1004;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07"/>
        <p:cNvGrpSpPr/>
        <p:nvPr/>
      </p:nvGrpSpPr>
      <p:grpSpPr>
        <a:xfrm>
          <a:off x="0" y="0"/>
          <a:ext cx="0" cy="0"/>
          <a:chOff x="0" y="0"/>
          <a:chExt cx="0" cy="0"/>
        </a:xfrm>
      </p:grpSpPr>
      <p:sp>
        <p:nvSpPr>
          <p:cNvPr id="1008" name="Google Shape;1008;p4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09" name="Google Shape;1009;p48"/>
          <p:cNvSpPr txBox="1">
            <a:spLocks noGrp="1"/>
          </p:cNvSpPr>
          <p:nvPr>
            <p:ph type="body" idx="1"/>
          </p:nvPr>
        </p:nvSpPr>
        <p:spPr>
          <a:xfrm>
            <a:off x="720000" y="1139550"/>
            <a:ext cx="4528500" cy="6978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AutoNum type="arabicPeriod"/>
              <a:defRPr/>
            </a:lvl1pPr>
            <a:lvl2pPr marL="914400" lvl="1"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1010" name="Google Shape;1010;p48"/>
          <p:cNvGrpSpPr/>
          <p:nvPr/>
        </p:nvGrpSpPr>
        <p:grpSpPr>
          <a:xfrm>
            <a:off x="6846993" y="-1382193"/>
            <a:ext cx="4230595" cy="4230595"/>
            <a:chOff x="6597168" y="-1305993"/>
            <a:chExt cx="4230595" cy="4230595"/>
          </a:xfrm>
        </p:grpSpPr>
        <p:sp>
          <p:nvSpPr>
            <p:cNvPr id="1011" name="Google Shape;1011;p48"/>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48"/>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48"/>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4" name="Google Shape;1014;p48"/>
            <p:cNvGrpSpPr/>
            <p:nvPr/>
          </p:nvGrpSpPr>
          <p:grpSpPr>
            <a:xfrm>
              <a:off x="8449011" y="1244697"/>
              <a:ext cx="134100" cy="134100"/>
              <a:chOff x="-1999139" y="3143772"/>
              <a:chExt cx="134100" cy="134100"/>
            </a:xfrm>
          </p:grpSpPr>
          <p:sp>
            <p:nvSpPr>
              <p:cNvPr id="1015" name="Google Shape;1015;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7" name="Google Shape;1017;p48"/>
            <p:cNvGrpSpPr/>
            <p:nvPr/>
          </p:nvGrpSpPr>
          <p:grpSpPr>
            <a:xfrm>
              <a:off x="8577286" y="2178484"/>
              <a:ext cx="134100" cy="134100"/>
              <a:chOff x="-1999139" y="3143772"/>
              <a:chExt cx="134100" cy="134100"/>
            </a:xfrm>
          </p:grpSpPr>
          <p:sp>
            <p:nvSpPr>
              <p:cNvPr id="1018" name="Google Shape;1018;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0" name="Google Shape;1020;p48"/>
            <p:cNvGrpSpPr/>
            <p:nvPr/>
          </p:nvGrpSpPr>
          <p:grpSpPr>
            <a:xfrm>
              <a:off x="8526386" y="311022"/>
              <a:ext cx="134004" cy="134004"/>
              <a:chOff x="8356813" y="1074288"/>
              <a:chExt cx="351900" cy="351900"/>
            </a:xfrm>
          </p:grpSpPr>
          <p:sp>
            <p:nvSpPr>
              <p:cNvPr id="1021" name="Google Shape;1021;p4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48"/>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23" name="Google Shape;1023;p48"/>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024" name="Google Shape;1024;p48"/>
          <p:cNvGrpSpPr/>
          <p:nvPr/>
        </p:nvGrpSpPr>
        <p:grpSpPr>
          <a:xfrm rot="5400000">
            <a:off x="-1981526" y="1924689"/>
            <a:ext cx="6191221" cy="6191221"/>
            <a:chOff x="-2825828" y="1271890"/>
            <a:chExt cx="6191221" cy="6191221"/>
          </a:xfrm>
        </p:grpSpPr>
        <p:pic>
          <p:nvPicPr>
            <p:cNvPr id="1025" name="Google Shape;1025;p48"/>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026" name="Google Shape;1026;p48"/>
            <p:cNvGrpSpPr/>
            <p:nvPr/>
          </p:nvGrpSpPr>
          <p:grpSpPr>
            <a:xfrm>
              <a:off x="-2825828" y="1271890"/>
              <a:ext cx="6191221" cy="6191221"/>
              <a:chOff x="-2825828" y="1271890"/>
              <a:chExt cx="6191221" cy="6191221"/>
            </a:xfrm>
          </p:grpSpPr>
          <p:sp>
            <p:nvSpPr>
              <p:cNvPr id="1027" name="Google Shape;1027;p48"/>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48"/>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9" name="Google Shape;1029;p48"/>
              <p:cNvGrpSpPr/>
              <p:nvPr/>
            </p:nvGrpSpPr>
            <p:grpSpPr>
              <a:xfrm rot="10800000">
                <a:off x="384881" y="3042905"/>
                <a:ext cx="134100" cy="134100"/>
                <a:chOff x="-1999139" y="3143772"/>
                <a:chExt cx="134100" cy="134100"/>
              </a:xfrm>
            </p:grpSpPr>
            <p:sp>
              <p:nvSpPr>
                <p:cNvPr id="1030" name="Google Shape;1030;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2" name="Google Shape;1032;p48"/>
              <p:cNvGrpSpPr/>
              <p:nvPr/>
            </p:nvGrpSpPr>
            <p:grpSpPr>
              <a:xfrm rot="10800000">
                <a:off x="146106" y="3710980"/>
                <a:ext cx="134100" cy="134100"/>
                <a:chOff x="-1999139" y="3143772"/>
                <a:chExt cx="134100" cy="134100"/>
              </a:xfrm>
            </p:grpSpPr>
            <p:sp>
              <p:nvSpPr>
                <p:cNvPr id="1033" name="Google Shape;1033;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5" name="Google Shape;1035;p48"/>
              <p:cNvGrpSpPr/>
              <p:nvPr/>
            </p:nvGrpSpPr>
            <p:grpSpPr>
              <a:xfrm>
                <a:off x="-102297" y="3780153"/>
                <a:ext cx="939901" cy="2449421"/>
                <a:chOff x="-102297" y="3780153"/>
                <a:chExt cx="939901" cy="2449421"/>
              </a:xfrm>
            </p:grpSpPr>
            <p:sp>
              <p:nvSpPr>
                <p:cNvPr id="1036" name="Google Shape;1036;p48"/>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48"/>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8" name="Google Shape;1038;p48"/>
                <p:cNvGrpSpPr/>
                <p:nvPr/>
              </p:nvGrpSpPr>
              <p:grpSpPr>
                <a:xfrm rot="10800000">
                  <a:off x="532825" y="5492502"/>
                  <a:ext cx="134004" cy="134004"/>
                  <a:chOff x="8356813" y="1074288"/>
                  <a:chExt cx="351900" cy="351900"/>
                </a:xfrm>
              </p:grpSpPr>
              <p:sp>
                <p:nvSpPr>
                  <p:cNvPr id="1039" name="Google Shape;1039;p4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48"/>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1041"/>
        <p:cNvGrpSpPr/>
        <p:nvPr/>
      </p:nvGrpSpPr>
      <p:grpSpPr>
        <a:xfrm>
          <a:off x="0" y="0"/>
          <a:ext cx="0" cy="0"/>
          <a:chOff x="0" y="0"/>
          <a:chExt cx="0" cy="0"/>
        </a:xfrm>
      </p:grpSpPr>
      <p:grpSp>
        <p:nvGrpSpPr>
          <p:cNvPr id="1042" name="Google Shape;1042;p49"/>
          <p:cNvGrpSpPr/>
          <p:nvPr/>
        </p:nvGrpSpPr>
        <p:grpSpPr>
          <a:xfrm>
            <a:off x="4582515" y="2433465"/>
            <a:ext cx="5022035" cy="4764449"/>
            <a:chOff x="4571990" y="2268215"/>
            <a:chExt cx="5022035" cy="4764449"/>
          </a:xfrm>
        </p:grpSpPr>
        <p:pic>
          <p:nvPicPr>
            <p:cNvPr id="1043" name="Google Shape;1043;p49"/>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1044" name="Google Shape;1044;p49"/>
            <p:cNvGrpSpPr/>
            <p:nvPr/>
          </p:nvGrpSpPr>
          <p:grpSpPr>
            <a:xfrm rot="10800000">
              <a:off x="4571990" y="2268215"/>
              <a:ext cx="5022035" cy="4764449"/>
              <a:chOff x="-494405" y="-1584825"/>
              <a:chExt cx="4397193" cy="4171657"/>
            </a:xfrm>
          </p:grpSpPr>
          <p:grpSp>
            <p:nvGrpSpPr>
              <p:cNvPr id="1045" name="Google Shape;1045;p49"/>
              <p:cNvGrpSpPr/>
              <p:nvPr/>
            </p:nvGrpSpPr>
            <p:grpSpPr>
              <a:xfrm>
                <a:off x="245875" y="-51824"/>
                <a:ext cx="208200" cy="1824700"/>
                <a:chOff x="1040050" y="3812126"/>
                <a:chExt cx="208200" cy="1824700"/>
              </a:xfrm>
            </p:grpSpPr>
            <p:sp>
              <p:nvSpPr>
                <p:cNvPr id="1046" name="Google Shape;104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098"/>
                      </a:srgbClr>
                    </a:gs>
                    <a:gs pos="100000">
                      <a:srgbClr val="FFFFFF">
                        <a:alpha val="4509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8" name="Google Shape;1048;p49"/>
              <p:cNvGrpSpPr/>
              <p:nvPr/>
            </p:nvGrpSpPr>
            <p:grpSpPr>
              <a:xfrm rot="-8100000">
                <a:off x="540898" y="-1172741"/>
                <a:ext cx="2552124" cy="3347490"/>
                <a:chOff x="2976325" y="908175"/>
                <a:chExt cx="4028179" cy="5283555"/>
              </a:xfrm>
            </p:grpSpPr>
            <p:sp>
              <p:nvSpPr>
                <p:cNvPr id="1049" name="Google Shape;104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2" name="Google Shape;1052;p49"/>
              <p:cNvGrpSpPr/>
              <p:nvPr/>
            </p:nvGrpSpPr>
            <p:grpSpPr>
              <a:xfrm>
                <a:off x="-1" y="621223"/>
                <a:ext cx="699940" cy="478601"/>
                <a:chOff x="39723" y="4349021"/>
                <a:chExt cx="1061964" cy="726143"/>
              </a:xfrm>
            </p:grpSpPr>
            <p:grpSp>
              <p:nvGrpSpPr>
                <p:cNvPr id="1053" name="Google Shape;1053;p49"/>
                <p:cNvGrpSpPr/>
                <p:nvPr/>
              </p:nvGrpSpPr>
              <p:grpSpPr>
                <a:xfrm rot="2700000">
                  <a:off x="140502" y="4460924"/>
                  <a:ext cx="524584" cy="502337"/>
                  <a:chOff x="1189791" y="-1767331"/>
                  <a:chExt cx="904284" cy="865933"/>
                </a:xfrm>
              </p:grpSpPr>
              <p:sp>
                <p:nvSpPr>
                  <p:cNvPr id="1054" name="Google Shape;105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5" name="Google Shape;1055;p49"/>
                  <p:cNvGrpSpPr/>
                  <p:nvPr/>
                </p:nvGrpSpPr>
                <p:grpSpPr>
                  <a:xfrm>
                    <a:off x="1232795" y="-1740829"/>
                    <a:ext cx="717622" cy="717393"/>
                    <a:chOff x="1483457" y="3953671"/>
                    <a:chExt cx="717622" cy="717393"/>
                  </a:xfrm>
                </p:grpSpPr>
                <p:sp>
                  <p:nvSpPr>
                    <p:cNvPr id="1056" name="Google Shape;105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61" name="Google Shape;106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2" name="Google Shape;1062;p49"/>
              <p:cNvGrpSpPr/>
              <p:nvPr/>
            </p:nvGrpSpPr>
            <p:grpSpPr>
              <a:xfrm>
                <a:off x="955673" y="11"/>
                <a:ext cx="592576" cy="405260"/>
                <a:chOff x="39723" y="4349021"/>
                <a:chExt cx="1061964" cy="726143"/>
              </a:xfrm>
            </p:grpSpPr>
            <p:grpSp>
              <p:nvGrpSpPr>
                <p:cNvPr id="1063" name="Google Shape;1063;p49"/>
                <p:cNvGrpSpPr/>
                <p:nvPr/>
              </p:nvGrpSpPr>
              <p:grpSpPr>
                <a:xfrm rot="2700000">
                  <a:off x="140502" y="4460924"/>
                  <a:ext cx="524584" cy="502337"/>
                  <a:chOff x="1189791" y="-1767331"/>
                  <a:chExt cx="904284" cy="865933"/>
                </a:xfrm>
              </p:grpSpPr>
              <p:sp>
                <p:nvSpPr>
                  <p:cNvPr id="1064" name="Google Shape;106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5" name="Google Shape;1065;p49"/>
                  <p:cNvGrpSpPr/>
                  <p:nvPr/>
                </p:nvGrpSpPr>
                <p:grpSpPr>
                  <a:xfrm>
                    <a:off x="1232795" y="-1740829"/>
                    <a:ext cx="717622" cy="717393"/>
                    <a:chOff x="1483457" y="3953671"/>
                    <a:chExt cx="717622" cy="717393"/>
                  </a:xfrm>
                </p:grpSpPr>
                <p:sp>
                  <p:nvSpPr>
                    <p:cNvPr id="1066" name="Google Shape;106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71" name="Google Shape;107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2" name="Google Shape;1072;p49"/>
              <p:cNvGrpSpPr/>
              <p:nvPr/>
            </p:nvGrpSpPr>
            <p:grpSpPr>
              <a:xfrm>
                <a:off x="441574" y="-36652"/>
                <a:ext cx="699940" cy="478601"/>
                <a:chOff x="39723" y="4349021"/>
                <a:chExt cx="1061964" cy="726143"/>
              </a:xfrm>
            </p:grpSpPr>
            <p:grpSp>
              <p:nvGrpSpPr>
                <p:cNvPr id="1073" name="Google Shape;1073;p49"/>
                <p:cNvGrpSpPr/>
                <p:nvPr/>
              </p:nvGrpSpPr>
              <p:grpSpPr>
                <a:xfrm rot="2700000">
                  <a:off x="140502" y="4460924"/>
                  <a:ext cx="524584" cy="502337"/>
                  <a:chOff x="1189791" y="-1767331"/>
                  <a:chExt cx="904284" cy="865933"/>
                </a:xfrm>
              </p:grpSpPr>
              <p:sp>
                <p:nvSpPr>
                  <p:cNvPr id="1074" name="Google Shape;107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5" name="Google Shape;1075;p49"/>
                  <p:cNvGrpSpPr/>
                  <p:nvPr/>
                </p:nvGrpSpPr>
                <p:grpSpPr>
                  <a:xfrm>
                    <a:off x="1232795" y="-1740829"/>
                    <a:ext cx="717622" cy="717393"/>
                    <a:chOff x="1483457" y="3953671"/>
                    <a:chExt cx="717622" cy="717393"/>
                  </a:xfrm>
                </p:grpSpPr>
                <p:sp>
                  <p:nvSpPr>
                    <p:cNvPr id="1076" name="Google Shape;107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81" name="Google Shape;108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2" name="Google Shape;1082;p49"/>
              <p:cNvGrpSpPr/>
              <p:nvPr/>
            </p:nvGrpSpPr>
            <p:grpSpPr>
              <a:xfrm>
                <a:off x="-494405" y="-252396"/>
                <a:ext cx="1741563" cy="1288563"/>
                <a:chOff x="-494405" y="-252396"/>
                <a:chExt cx="1741563" cy="1288563"/>
              </a:xfrm>
            </p:grpSpPr>
            <p:sp>
              <p:nvSpPr>
                <p:cNvPr id="1083" name="Google Shape;108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85" name="Google Shape;1085;p49"/>
            <p:cNvGrpSpPr/>
            <p:nvPr/>
          </p:nvGrpSpPr>
          <p:grpSpPr>
            <a:xfrm>
              <a:off x="5643425" y="4968525"/>
              <a:ext cx="439200" cy="439100"/>
              <a:chOff x="1101075" y="2142375"/>
              <a:chExt cx="439200" cy="439100"/>
            </a:xfrm>
          </p:grpSpPr>
          <p:sp>
            <p:nvSpPr>
              <p:cNvPr id="1086" name="Google Shape;108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88" name="Google Shape;1088;p4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89" name="Google Shape;1089;p49"/>
          <p:cNvSpPr txBox="1">
            <a:spLocks noGrp="1"/>
          </p:cNvSpPr>
          <p:nvPr>
            <p:ph type="body" idx="1"/>
          </p:nvPr>
        </p:nvSpPr>
        <p:spPr>
          <a:xfrm>
            <a:off x="720000" y="1139550"/>
            <a:ext cx="4290900" cy="3431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Char char="●"/>
              <a:defRPr sz="1200">
                <a:solidFill>
                  <a:srgbClr val="191919"/>
                </a:solidFill>
              </a:defRPr>
            </a:lvl1pPr>
            <a:lvl2pPr marL="914400" lvl="1" indent="-304800" algn="l">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1090" name="Google Shape;1090;p49"/>
          <p:cNvSpPr txBox="1">
            <a:spLocks noGrp="1"/>
          </p:cNvSpPr>
          <p:nvPr>
            <p:ph type="body" idx="2"/>
          </p:nvPr>
        </p:nvSpPr>
        <p:spPr>
          <a:xfrm>
            <a:off x="5249025" y="1139550"/>
            <a:ext cx="3174900" cy="3431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Char char="●"/>
              <a:defRPr sz="1200">
                <a:solidFill>
                  <a:srgbClr val="191919"/>
                </a:solidFill>
              </a:defRPr>
            </a:lvl1pPr>
            <a:lvl2pPr marL="914400" lvl="1" indent="-304800" algn="l">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1091" name="Google Shape;1091;p49"/>
          <p:cNvGrpSpPr/>
          <p:nvPr/>
        </p:nvGrpSpPr>
        <p:grpSpPr>
          <a:xfrm>
            <a:off x="-913828" y="-2335097"/>
            <a:ext cx="5022160" cy="4764814"/>
            <a:chOff x="-837628" y="-2258897"/>
            <a:chExt cx="5022160" cy="4764814"/>
          </a:xfrm>
        </p:grpSpPr>
        <p:grpSp>
          <p:nvGrpSpPr>
            <p:cNvPr id="1092" name="Google Shape;1092;p49"/>
            <p:cNvGrpSpPr/>
            <p:nvPr/>
          </p:nvGrpSpPr>
          <p:grpSpPr>
            <a:xfrm>
              <a:off x="-837628" y="-736613"/>
              <a:ext cx="1989039" cy="1471668"/>
              <a:chOff x="-494405" y="-252396"/>
              <a:chExt cx="1741563" cy="1288563"/>
            </a:xfrm>
          </p:grpSpPr>
          <p:sp>
            <p:nvSpPr>
              <p:cNvPr id="1093" name="Google Shape;109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5" name="Google Shape;1095;p49"/>
            <p:cNvGrpSpPr/>
            <p:nvPr/>
          </p:nvGrpSpPr>
          <p:grpSpPr>
            <a:xfrm rot="-8100000">
              <a:off x="344623" y="-1788220"/>
              <a:ext cx="2915004" cy="3823461"/>
              <a:chOff x="2976325" y="908175"/>
              <a:chExt cx="4028179" cy="5283555"/>
            </a:xfrm>
          </p:grpSpPr>
          <p:sp>
            <p:nvSpPr>
              <p:cNvPr id="1096" name="Google Shape;1096;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9" name="Google Shape;1099;p49"/>
            <p:cNvGrpSpPr/>
            <p:nvPr/>
          </p:nvGrpSpPr>
          <p:grpSpPr>
            <a:xfrm>
              <a:off x="-272968" y="261330"/>
              <a:ext cx="799446" cy="546640"/>
              <a:chOff x="39723" y="4349021"/>
              <a:chExt cx="1061964" cy="726143"/>
            </a:xfrm>
          </p:grpSpPr>
          <p:grpSp>
            <p:nvGrpSpPr>
              <p:cNvPr id="1100" name="Google Shape;1100;p49"/>
              <p:cNvGrpSpPr/>
              <p:nvPr/>
            </p:nvGrpSpPr>
            <p:grpSpPr>
              <a:xfrm rot="2700000">
                <a:off x="140502" y="4460924"/>
                <a:ext cx="524584" cy="502337"/>
                <a:chOff x="1189791" y="-1767331"/>
                <a:chExt cx="904284" cy="865933"/>
              </a:xfrm>
            </p:grpSpPr>
            <p:sp>
              <p:nvSpPr>
                <p:cNvPr id="1101" name="Google Shape;1101;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2" name="Google Shape;1102;p49"/>
                <p:cNvGrpSpPr/>
                <p:nvPr/>
              </p:nvGrpSpPr>
              <p:grpSpPr>
                <a:xfrm>
                  <a:off x="1232795" y="-1740829"/>
                  <a:ext cx="717622" cy="717393"/>
                  <a:chOff x="1483457" y="3953671"/>
                  <a:chExt cx="717622" cy="717393"/>
                </a:xfrm>
              </p:grpSpPr>
              <p:sp>
                <p:nvSpPr>
                  <p:cNvPr id="1103" name="Google Shape;1103;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08" name="Google Shape;1108;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09" name="Google Shape;1109;p49"/>
          <p:cNvGrpSpPr/>
          <p:nvPr/>
        </p:nvGrpSpPr>
        <p:grpSpPr>
          <a:xfrm>
            <a:off x="-224248" y="3297090"/>
            <a:ext cx="605803" cy="2417785"/>
            <a:chOff x="-224248" y="3297090"/>
            <a:chExt cx="605803" cy="2417785"/>
          </a:xfrm>
        </p:grpSpPr>
        <p:grpSp>
          <p:nvGrpSpPr>
            <p:cNvPr id="1110" name="Google Shape;1110;p49"/>
            <p:cNvGrpSpPr/>
            <p:nvPr/>
          </p:nvGrpSpPr>
          <p:grpSpPr>
            <a:xfrm>
              <a:off x="143770" y="3630885"/>
              <a:ext cx="237785" cy="2083990"/>
              <a:chOff x="1040050" y="3812126"/>
              <a:chExt cx="208200" cy="1824700"/>
            </a:xfrm>
          </p:grpSpPr>
          <p:sp>
            <p:nvSpPr>
              <p:cNvPr id="1111" name="Google Shape;1111;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098"/>
                    </a:srgbClr>
                  </a:gs>
                  <a:gs pos="100000">
                    <a:srgbClr val="FFFFFF">
                      <a:alpha val="4509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3" name="Google Shape;1113;p49"/>
            <p:cNvGrpSpPr/>
            <p:nvPr/>
          </p:nvGrpSpPr>
          <p:grpSpPr>
            <a:xfrm rot="10800000">
              <a:off x="-224248" y="3297090"/>
              <a:ext cx="439200" cy="439100"/>
              <a:chOff x="1101075" y="2142375"/>
              <a:chExt cx="439200" cy="439100"/>
            </a:xfrm>
          </p:grpSpPr>
          <p:sp>
            <p:nvSpPr>
              <p:cNvPr id="1114" name="Google Shape;111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16" name="Google Shape;1116;p49"/>
          <p:cNvGrpSpPr/>
          <p:nvPr/>
        </p:nvGrpSpPr>
        <p:grpSpPr>
          <a:xfrm>
            <a:off x="3585480" y="-1456810"/>
            <a:ext cx="3681465" cy="2759625"/>
            <a:chOff x="3585480" y="-1380610"/>
            <a:chExt cx="3681465" cy="2759625"/>
          </a:xfrm>
        </p:grpSpPr>
        <p:pic>
          <p:nvPicPr>
            <p:cNvPr id="1117" name="Google Shape;1117;p49"/>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1118" name="Google Shape;1118;p49"/>
            <p:cNvGrpSpPr/>
            <p:nvPr/>
          </p:nvGrpSpPr>
          <p:grpSpPr>
            <a:xfrm>
              <a:off x="6590156" y="-232440"/>
              <a:ext cx="676790" cy="462843"/>
              <a:chOff x="39723" y="4349021"/>
              <a:chExt cx="1061964" cy="726143"/>
            </a:xfrm>
          </p:grpSpPr>
          <p:grpSp>
            <p:nvGrpSpPr>
              <p:cNvPr id="1119" name="Google Shape;1119;p49"/>
              <p:cNvGrpSpPr/>
              <p:nvPr/>
            </p:nvGrpSpPr>
            <p:grpSpPr>
              <a:xfrm rot="2700000">
                <a:off x="140502" y="4460924"/>
                <a:ext cx="524584" cy="502337"/>
                <a:chOff x="1189791" y="-1767331"/>
                <a:chExt cx="904284" cy="865933"/>
              </a:xfrm>
            </p:grpSpPr>
            <p:sp>
              <p:nvSpPr>
                <p:cNvPr id="1120" name="Google Shape;1120;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1" name="Google Shape;1121;p49"/>
                <p:cNvGrpSpPr/>
                <p:nvPr/>
              </p:nvGrpSpPr>
              <p:grpSpPr>
                <a:xfrm>
                  <a:off x="1232795" y="-1740829"/>
                  <a:ext cx="717622" cy="717393"/>
                  <a:chOff x="1483457" y="3953671"/>
                  <a:chExt cx="717622" cy="717393"/>
                </a:xfrm>
              </p:grpSpPr>
              <p:sp>
                <p:nvSpPr>
                  <p:cNvPr id="1122" name="Google Shape;1122;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27" name="Google Shape;1127;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49"/>
            <p:cNvGrpSpPr/>
            <p:nvPr/>
          </p:nvGrpSpPr>
          <p:grpSpPr>
            <a:xfrm>
              <a:off x="6003005" y="-274104"/>
              <a:ext cx="799446" cy="546640"/>
              <a:chOff x="39723" y="4349021"/>
              <a:chExt cx="1061964" cy="726143"/>
            </a:xfrm>
          </p:grpSpPr>
          <p:grpSp>
            <p:nvGrpSpPr>
              <p:cNvPr id="1129" name="Google Shape;1129;p49"/>
              <p:cNvGrpSpPr/>
              <p:nvPr/>
            </p:nvGrpSpPr>
            <p:grpSpPr>
              <a:xfrm rot="2700000">
                <a:off x="140502" y="4460924"/>
                <a:ext cx="524584" cy="502337"/>
                <a:chOff x="1189791" y="-1767331"/>
                <a:chExt cx="904284" cy="865933"/>
              </a:xfrm>
            </p:grpSpPr>
            <p:sp>
              <p:nvSpPr>
                <p:cNvPr id="1130" name="Google Shape;1130;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1" name="Google Shape;1131;p49"/>
                <p:cNvGrpSpPr/>
                <p:nvPr/>
              </p:nvGrpSpPr>
              <p:grpSpPr>
                <a:xfrm>
                  <a:off x="1232795" y="-1740829"/>
                  <a:ext cx="717622" cy="717393"/>
                  <a:chOff x="1483457" y="3953671"/>
                  <a:chExt cx="717622" cy="717393"/>
                </a:xfrm>
              </p:grpSpPr>
              <p:sp>
                <p:nvSpPr>
                  <p:cNvPr id="1132" name="Google Shape;1132;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37" name="Google Shape;1137;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38"/>
        <p:cNvGrpSpPr/>
        <p:nvPr/>
      </p:nvGrpSpPr>
      <p:grpSpPr>
        <a:xfrm>
          <a:off x="0" y="0"/>
          <a:ext cx="0" cy="0"/>
          <a:chOff x="0" y="0"/>
          <a:chExt cx="0" cy="0"/>
        </a:xfrm>
      </p:grpSpPr>
      <p:sp>
        <p:nvSpPr>
          <p:cNvPr id="1139" name="Google Shape;1139;p5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140" name="Google Shape;1140;p50"/>
          <p:cNvSpPr txBox="1">
            <a:spLocks noGrp="1"/>
          </p:cNvSpPr>
          <p:nvPr>
            <p:ph type="subTitle" idx="1"/>
          </p:nvPr>
        </p:nvSpPr>
        <p:spPr>
          <a:xfrm>
            <a:off x="713225" y="2041525"/>
            <a:ext cx="5578500" cy="606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41" name="Google Shape;1141;p50"/>
          <p:cNvSpPr txBox="1">
            <a:spLocks noGrp="1"/>
          </p:cNvSpPr>
          <p:nvPr>
            <p:ph type="subTitle" idx="2"/>
          </p:nvPr>
        </p:nvSpPr>
        <p:spPr>
          <a:xfrm>
            <a:off x="713225" y="3366650"/>
            <a:ext cx="5578500" cy="642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42" name="Google Shape;1142;p50"/>
          <p:cNvSpPr txBox="1">
            <a:spLocks noGrp="1"/>
          </p:cNvSpPr>
          <p:nvPr>
            <p:ph type="subTitle" idx="3"/>
          </p:nvPr>
        </p:nvSpPr>
        <p:spPr>
          <a:xfrm>
            <a:off x="713225" y="1679400"/>
            <a:ext cx="55785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43" name="Google Shape;1143;p50"/>
          <p:cNvSpPr txBox="1">
            <a:spLocks noGrp="1"/>
          </p:cNvSpPr>
          <p:nvPr>
            <p:ph type="subTitle" idx="4"/>
          </p:nvPr>
        </p:nvSpPr>
        <p:spPr>
          <a:xfrm>
            <a:off x="713225" y="3040550"/>
            <a:ext cx="55785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44" name="Google Shape;1144;p50"/>
          <p:cNvGrpSpPr/>
          <p:nvPr/>
        </p:nvGrpSpPr>
        <p:grpSpPr>
          <a:xfrm rot="-5400000" flipH="1">
            <a:off x="6239116" y="1032768"/>
            <a:ext cx="5022035" cy="4764449"/>
            <a:chOff x="4571990" y="2268215"/>
            <a:chExt cx="5022035" cy="4764449"/>
          </a:xfrm>
        </p:grpSpPr>
        <p:pic>
          <p:nvPicPr>
            <p:cNvPr id="1145" name="Google Shape;1145;p50"/>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1146" name="Google Shape;1146;p50"/>
            <p:cNvGrpSpPr/>
            <p:nvPr/>
          </p:nvGrpSpPr>
          <p:grpSpPr>
            <a:xfrm rot="10800000">
              <a:off x="4571990" y="2268215"/>
              <a:ext cx="5022035" cy="4764449"/>
              <a:chOff x="-494405" y="-1584825"/>
              <a:chExt cx="4397193" cy="4171657"/>
            </a:xfrm>
          </p:grpSpPr>
          <p:grpSp>
            <p:nvGrpSpPr>
              <p:cNvPr id="1147" name="Google Shape;1147;p50"/>
              <p:cNvGrpSpPr/>
              <p:nvPr/>
            </p:nvGrpSpPr>
            <p:grpSpPr>
              <a:xfrm>
                <a:off x="245875" y="-51824"/>
                <a:ext cx="208200" cy="1824700"/>
                <a:chOff x="1040050" y="3812126"/>
                <a:chExt cx="208200" cy="1824700"/>
              </a:xfrm>
            </p:grpSpPr>
            <p:sp>
              <p:nvSpPr>
                <p:cNvPr id="1148" name="Google Shape;1148;p50"/>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098"/>
                      </a:srgbClr>
                    </a:gs>
                    <a:gs pos="100000">
                      <a:srgbClr val="FFFFFF">
                        <a:alpha val="4509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50"/>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0" name="Google Shape;1150;p50"/>
              <p:cNvGrpSpPr/>
              <p:nvPr/>
            </p:nvGrpSpPr>
            <p:grpSpPr>
              <a:xfrm rot="-8100000">
                <a:off x="540898" y="-1172741"/>
                <a:ext cx="2552124" cy="3347490"/>
                <a:chOff x="2976325" y="908175"/>
                <a:chExt cx="4028179" cy="5283555"/>
              </a:xfrm>
            </p:grpSpPr>
            <p:sp>
              <p:nvSpPr>
                <p:cNvPr id="1151" name="Google Shape;1151;p50"/>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50"/>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50"/>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4" name="Google Shape;1154;p50"/>
              <p:cNvGrpSpPr/>
              <p:nvPr/>
            </p:nvGrpSpPr>
            <p:grpSpPr>
              <a:xfrm>
                <a:off x="-1" y="621223"/>
                <a:ext cx="699940" cy="478601"/>
                <a:chOff x="39723" y="4349021"/>
                <a:chExt cx="1061964" cy="726143"/>
              </a:xfrm>
            </p:grpSpPr>
            <p:grpSp>
              <p:nvGrpSpPr>
                <p:cNvPr id="1155" name="Google Shape;1155;p50"/>
                <p:cNvGrpSpPr/>
                <p:nvPr/>
              </p:nvGrpSpPr>
              <p:grpSpPr>
                <a:xfrm rot="2700000">
                  <a:off x="140502" y="4460924"/>
                  <a:ext cx="524584" cy="502337"/>
                  <a:chOff x="1189791" y="-1767331"/>
                  <a:chExt cx="904284" cy="865933"/>
                </a:xfrm>
              </p:grpSpPr>
              <p:sp>
                <p:nvSpPr>
                  <p:cNvPr id="1156" name="Google Shape;115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7" name="Google Shape;1157;p50"/>
                  <p:cNvGrpSpPr/>
                  <p:nvPr/>
                </p:nvGrpSpPr>
                <p:grpSpPr>
                  <a:xfrm>
                    <a:off x="1232795" y="-1740829"/>
                    <a:ext cx="717622" cy="717393"/>
                    <a:chOff x="1483457" y="3953671"/>
                    <a:chExt cx="717622" cy="717393"/>
                  </a:xfrm>
                </p:grpSpPr>
                <p:sp>
                  <p:nvSpPr>
                    <p:cNvPr id="1158" name="Google Shape;115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63" name="Google Shape;116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4" name="Google Shape;1164;p50"/>
              <p:cNvGrpSpPr/>
              <p:nvPr/>
            </p:nvGrpSpPr>
            <p:grpSpPr>
              <a:xfrm>
                <a:off x="955673" y="11"/>
                <a:ext cx="592576" cy="405260"/>
                <a:chOff x="39723" y="4349021"/>
                <a:chExt cx="1061964" cy="726143"/>
              </a:xfrm>
            </p:grpSpPr>
            <p:grpSp>
              <p:nvGrpSpPr>
                <p:cNvPr id="1165" name="Google Shape;1165;p50"/>
                <p:cNvGrpSpPr/>
                <p:nvPr/>
              </p:nvGrpSpPr>
              <p:grpSpPr>
                <a:xfrm rot="2700000">
                  <a:off x="140502" y="4460924"/>
                  <a:ext cx="524584" cy="502337"/>
                  <a:chOff x="1189791" y="-1767331"/>
                  <a:chExt cx="904284" cy="865933"/>
                </a:xfrm>
              </p:grpSpPr>
              <p:sp>
                <p:nvSpPr>
                  <p:cNvPr id="1166" name="Google Shape;116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7" name="Google Shape;1167;p50"/>
                  <p:cNvGrpSpPr/>
                  <p:nvPr/>
                </p:nvGrpSpPr>
                <p:grpSpPr>
                  <a:xfrm>
                    <a:off x="1232795" y="-1740829"/>
                    <a:ext cx="717622" cy="717393"/>
                    <a:chOff x="1483457" y="3953671"/>
                    <a:chExt cx="717622" cy="717393"/>
                  </a:xfrm>
                </p:grpSpPr>
                <p:sp>
                  <p:nvSpPr>
                    <p:cNvPr id="1168" name="Google Shape;116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3" name="Google Shape;117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4" name="Google Shape;1174;p50"/>
              <p:cNvGrpSpPr/>
              <p:nvPr/>
            </p:nvGrpSpPr>
            <p:grpSpPr>
              <a:xfrm>
                <a:off x="441574" y="-36652"/>
                <a:ext cx="699940" cy="478601"/>
                <a:chOff x="39723" y="4349021"/>
                <a:chExt cx="1061964" cy="726143"/>
              </a:xfrm>
            </p:grpSpPr>
            <p:grpSp>
              <p:nvGrpSpPr>
                <p:cNvPr id="1175" name="Google Shape;1175;p50"/>
                <p:cNvGrpSpPr/>
                <p:nvPr/>
              </p:nvGrpSpPr>
              <p:grpSpPr>
                <a:xfrm rot="2700000">
                  <a:off x="140502" y="4460924"/>
                  <a:ext cx="524584" cy="502337"/>
                  <a:chOff x="1189791" y="-1767331"/>
                  <a:chExt cx="904284" cy="865933"/>
                </a:xfrm>
              </p:grpSpPr>
              <p:sp>
                <p:nvSpPr>
                  <p:cNvPr id="1176" name="Google Shape;117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7" name="Google Shape;1177;p50"/>
                  <p:cNvGrpSpPr/>
                  <p:nvPr/>
                </p:nvGrpSpPr>
                <p:grpSpPr>
                  <a:xfrm>
                    <a:off x="1232795" y="-1740829"/>
                    <a:ext cx="717622" cy="717393"/>
                    <a:chOff x="1483457" y="3953671"/>
                    <a:chExt cx="717622" cy="717393"/>
                  </a:xfrm>
                </p:grpSpPr>
                <p:sp>
                  <p:nvSpPr>
                    <p:cNvPr id="1178" name="Google Shape;117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83" name="Google Shape;118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4" name="Google Shape;1184;p50"/>
              <p:cNvGrpSpPr/>
              <p:nvPr/>
            </p:nvGrpSpPr>
            <p:grpSpPr>
              <a:xfrm>
                <a:off x="-494405" y="-252396"/>
                <a:ext cx="1741563" cy="1288563"/>
                <a:chOff x="-494405" y="-252396"/>
                <a:chExt cx="1741563" cy="1288563"/>
              </a:xfrm>
            </p:grpSpPr>
            <p:sp>
              <p:nvSpPr>
                <p:cNvPr id="1185" name="Google Shape;1185;p50"/>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50"/>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87" name="Google Shape;1187;p50"/>
            <p:cNvGrpSpPr/>
            <p:nvPr/>
          </p:nvGrpSpPr>
          <p:grpSpPr>
            <a:xfrm>
              <a:off x="5643425" y="4968525"/>
              <a:ext cx="439200" cy="439100"/>
              <a:chOff x="1101075" y="2142375"/>
              <a:chExt cx="439200" cy="439100"/>
            </a:xfrm>
          </p:grpSpPr>
          <p:sp>
            <p:nvSpPr>
              <p:cNvPr id="1188" name="Google Shape;1188;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190" name="Google Shape;1190;p50"/>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191" name="Google Shape;1191;p50"/>
          <p:cNvGrpSpPr/>
          <p:nvPr/>
        </p:nvGrpSpPr>
        <p:grpSpPr>
          <a:xfrm rot="10800000">
            <a:off x="6045700" y="237976"/>
            <a:ext cx="4558967" cy="134100"/>
            <a:chOff x="796100" y="3019701"/>
            <a:chExt cx="4558967" cy="134100"/>
          </a:xfrm>
        </p:grpSpPr>
        <p:sp>
          <p:nvSpPr>
            <p:cNvPr id="1192" name="Google Shape;1192;p5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93" name="Google Shape;1193;p5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194" name="Google Shape;1194;p5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5" name="Google Shape;1195;p50"/>
          <p:cNvGrpSpPr/>
          <p:nvPr/>
        </p:nvGrpSpPr>
        <p:grpSpPr>
          <a:xfrm>
            <a:off x="-1143750" y="3925887"/>
            <a:ext cx="4558967" cy="1517787"/>
            <a:chOff x="-1143750" y="3849687"/>
            <a:chExt cx="4558967" cy="1517787"/>
          </a:xfrm>
        </p:grpSpPr>
        <p:grpSp>
          <p:nvGrpSpPr>
            <p:cNvPr id="1196" name="Google Shape;1196;p50"/>
            <p:cNvGrpSpPr/>
            <p:nvPr/>
          </p:nvGrpSpPr>
          <p:grpSpPr>
            <a:xfrm rot="5400000">
              <a:off x="-805838" y="4155104"/>
              <a:ext cx="1517787" cy="906953"/>
              <a:chOff x="-55500" y="4835979"/>
              <a:chExt cx="1517787" cy="906953"/>
            </a:xfrm>
          </p:grpSpPr>
          <p:sp>
            <p:nvSpPr>
              <p:cNvPr id="1197" name="Google Shape;1197;p5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5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5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5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1" name="Google Shape;1201;p50"/>
            <p:cNvGrpSpPr/>
            <p:nvPr/>
          </p:nvGrpSpPr>
          <p:grpSpPr>
            <a:xfrm>
              <a:off x="-549966" y="3946425"/>
              <a:ext cx="2833357" cy="1421047"/>
              <a:chOff x="-677366" y="4067275"/>
              <a:chExt cx="2833357" cy="1421047"/>
            </a:xfrm>
          </p:grpSpPr>
          <p:sp>
            <p:nvSpPr>
              <p:cNvPr id="1202" name="Google Shape;1202;p5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3" name="Google Shape;1203;p50"/>
              <p:cNvGrpSpPr/>
              <p:nvPr/>
            </p:nvGrpSpPr>
            <p:grpSpPr>
              <a:xfrm>
                <a:off x="317735" y="4614472"/>
                <a:ext cx="161977" cy="161940"/>
                <a:chOff x="1101075" y="2142375"/>
                <a:chExt cx="439200" cy="439100"/>
              </a:xfrm>
            </p:grpSpPr>
            <p:sp>
              <p:nvSpPr>
                <p:cNvPr id="1204" name="Google Shape;1204;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6" name="Google Shape;1206;p50"/>
              <p:cNvGrpSpPr/>
              <p:nvPr/>
            </p:nvGrpSpPr>
            <p:grpSpPr>
              <a:xfrm rot="10800000">
                <a:off x="1700151" y="5032693"/>
                <a:ext cx="161977" cy="161940"/>
                <a:chOff x="1101075" y="2142375"/>
                <a:chExt cx="439200" cy="439100"/>
              </a:xfrm>
            </p:grpSpPr>
            <p:sp>
              <p:nvSpPr>
                <p:cNvPr id="1207" name="Google Shape;1207;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9" name="Google Shape;1209;p50"/>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0" name="Google Shape;1210;p50"/>
            <p:cNvGrpSpPr/>
            <p:nvPr/>
          </p:nvGrpSpPr>
          <p:grpSpPr>
            <a:xfrm>
              <a:off x="-1143750" y="4741576"/>
              <a:ext cx="4558967" cy="134100"/>
              <a:chOff x="796100" y="3019701"/>
              <a:chExt cx="4558967" cy="134100"/>
            </a:xfrm>
          </p:grpSpPr>
          <p:sp>
            <p:nvSpPr>
              <p:cNvPr id="1211" name="Google Shape;1211;p5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2" name="Google Shape;1212;p5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213" name="Google Shape;1213;p5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14"/>
        <p:cNvGrpSpPr/>
        <p:nvPr/>
      </p:nvGrpSpPr>
      <p:grpSpPr>
        <a:xfrm>
          <a:off x="0" y="0"/>
          <a:ext cx="0" cy="0"/>
          <a:chOff x="0" y="0"/>
          <a:chExt cx="0" cy="0"/>
        </a:xfrm>
      </p:grpSpPr>
      <p:sp>
        <p:nvSpPr>
          <p:cNvPr id="1215" name="Google Shape;1215;p5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16" name="Google Shape;1216;p51"/>
          <p:cNvSpPr txBox="1">
            <a:spLocks noGrp="1"/>
          </p:cNvSpPr>
          <p:nvPr>
            <p:ph type="subTitle" idx="1"/>
          </p:nvPr>
        </p:nvSpPr>
        <p:spPr>
          <a:xfrm>
            <a:off x="1804750" y="1935218"/>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7" name="Google Shape;1217;p51"/>
          <p:cNvSpPr txBox="1">
            <a:spLocks noGrp="1"/>
          </p:cNvSpPr>
          <p:nvPr>
            <p:ph type="subTitle" idx="2"/>
          </p:nvPr>
        </p:nvSpPr>
        <p:spPr>
          <a:xfrm>
            <a:off x="5237152" y="1935218"/>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8" name="Google Shape;1218;p51"/>
          <p:cNvSpPr txBox="1">
            <a:spLocks noGrp="1"/>
          </p:cNvSpPr>
          <p:nvPr>
            <p:ph type="subTitle" idx="3"/>
          </p:nvPr>
        </p:nvSpPr>
        <p:spPr>
          <a:xfrm>
            <a:off x="1804750" y="3561374"/>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9" name="Google Shape;1219;p51"/>
          <p:cNvSpPr txBox="1">
            <a:spLocks noGrp="1"/>
          </p:cNvSpPr>
          <p:nvPr>
            <p:ph type="subTitle" idx="4"/>
          </p:nvPr>
        </p:nvSpPr>
        <p:spPr>
          <a:xfrm>
            <a:off x="5237152" y="3561374"/>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20" name="Google Shape;1220;p51"/>
          <p:cNvSpPr txBox="1">
            <a:spLocks noGrp="1"/>
          </p:cNvSpPr>
          <p:nvPr>
            <p:ph type="subTitle" idx="5"/>
          </p:nvPr>
        </p:nvSpPr>
        <p:spPr>
          <a:xfrm>
            <a:off x="1804750" y="1605775"/>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1" name="Google Shape;1221;p51"/>
          <p:cNvSpPr txBox="1">
            <a:spLocks noGrp="1"/>
          </p:cNvSpPr>
          <p:nvPr>
            <p:ph type="subTitle" idx="6"/>
          </p:nvPr>
        </p:nvSpPr>
        <p:spPr>
          <a:xfrm>
            <a:off x="5237150" y="1605775"/>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2" name="Google Shape;1222;p51"/>
          <p:cNvSpPr txBox="1">
            <a:spLocks noGrp="1"/>
          </p:cNvSpPr>
          <p:nvPr>
            <p:ph type="subTitle" idx="7"/>
          </p:nvPr>
        </p:nvSpPr>
        <p:spPr>
          <a:xfrm>
            <a:off x="1804750" y="3231981"/>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3" name="Google Shape;1223;p51"/>
          <p:cNvSpPr txBox="1">
            <a:spLocks noGrp="1"/>
          </p:cNvSpPr>
          <p:nvPr>
            <p:ph type="subTitle" idx="8"/>
          </p:nvPr>
        </p:nvSpPr>
        <p:spPr>
          <a:xfrm>
            <a:off x="5237150" y="3231981"/>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4" name="Google Shape;1224;p51"/>
          <p:cNvGrpSpPr/>
          <p:nvPr/>
        </p:nvGrpSpPr>
        <p:grpSpPr>
          <a:xfrm>
            <a:off x="-2902028" y="1271890"/>
            <a:ext cx="6191221" cy="6191221"/>
            <a:chOff x="-2825828" y="1271890"/>
            <a:chExt cx="6191221" cy="6191221"/>
          </a:xfrm>
        </p:grpSpPr>
        <p:pic>
          <p:nvPicPr>
            <p:cNvPr id="1225" name="Google Shape;1225;p5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226" name="Google Shape;1226;p51"/>
            <p:cNvGrpSpPr/>
            <p:nvPr/>
          </p:nvGrpSpPr>
          <p:grpSpPr>
            <a:xfrm>
              <a:off x="-2825828" y="1271890"/>
              <a:ext cx="6191221" cy="6191221"/>
              <a:chOff x="-2825828" y="1271890"/>
              <a:chExt cx="6191221" cy="6191221"/>
            </a:xfrm>
          </p:grpSpPr>
          <p:sp>
            <p:nvSpPr>
              <p:cNvPr id="1227" name="Google Shape;1227;p5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5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29" name="Google Shape;1229;p51"/>
              <p:cNvGrpSpPr/>
              <p:nvPr/>
            </p:nvGrpSpPr>
            <p:grpSpPr>
              <a:xfrm rot="10800000">
                <a:off x="384881" y="3042905"/>
                <a:ext cx="134100" cy="134100"/>
                <a:chOff x="-1999139" y="3143772"/>
                <a:chExt cx="134100" cy="134100"/>
              </a:xfrm>
            </p:grpSpPr>
            <p:sp>
              <p:nvSpPr>
                <p:cNvPr id="1230" name="Google Shape;1230;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51"/>
              <p:cNvGrpSpPr/>
              <p:nvPr/>
            </p:nvGrpSpPr>
            <p:grpSpPr>
              <a:xfrm rot="10800000">
                <a:off x="146106" y="3710980"/>
                <a:ext cx="134100" cy="134100"/>
                <a:chOff x="-1999139" y="3143772"/>
                <a:chExt cx="134100" cy="134100"/>
              </a:xfrm>
            </p:grpSpPr>
            <p:sp>
              <p:nvSpPr>
                <p:cNvPr id="1233" name="Google Shape;1233;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5" name="Google Shape;1235;p51"/>
              <p:cNvGrpSpPr/>
              <p:nvPr/>
            </p:nvGrpSpPr>
            <p:grpSpPr>
              <a:xfrm>
                <a:off x="-102297" y="3780153"/>
                <a:ext cx="939901" cy="2449421"/>
                <a:chOff x="-102297" y="3780153"/>
                <a:chExt cx="939901" cy="2449421"/>
              </a:xfrm>
            </p:grpSpPr>
            <p:sp>
              <p:nvSpPr>
                <p:cNvPr id="1236" name="Google Shape;1236;p5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5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8" name="Google Shape;1238;p51"/>
                <p:cNvGrpSpPr/>
                <p:nvPr/>
              </p:nvGrpSpPr>
              <p:grpSpPr>
                <a:xfrm rot="10800000">
                  <a:off x="532825" y="5492502"/>
                  <a:ext cx="134004" cy="134004"/>
                  <a:chOff x="8356813" y="1074288"/>
                  <a:chExt cx="351900" cy="351900"/>
                </a:xfrm>
              </p:grpSpPr>
              <p:sp>
                <p:nvSpPr>
                  <p:cNvPr id="1239" name="Google Shape;1239;p5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51"/>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grpSp>
        <p:nvGrpSpPr>
          <p:cNvPr id="1241" name="Google Shape;1241;p51"/>
          <p:cNvGrpSpPr/>
          <p:nvPr/>
        </p:nvGrpSpPr>
        <p:grpSpPr>
          <a:xfrm>
            <a:off x="5650172" y="-1036475"/>
            <a:ext cx="6191221" cy="6865136"/>
            <a:chOff x="5497772" y="-1036475"/>
            <a:chExt cx="6191221" cy="6865136"/>
          </a:xfrm>
        </p:grpSpPr>
        <p:grpSp>
          <p:nvGrpSpPr>
            <p:cNvPr id="1242" name="Google Shape;1242;p51"/>
            <p:cNvGrpSpPr/>
            <p:nvPr/>
          </p:nvGrpSpPr>
          <p:grpSpPr>
            <a:xfrm>
              <a:off x="5497772" y="-362560"/>
              <a:ext cx="6191221" cy="6191221"/>
              <a:chOff x="5584372" y="-362560"/>
              <a:chExt cx="6191221" cy="6191221"/>
            </a:xfrm>
          </p:grpSpPr>
          <p:grpSp>
            <p:nvGrpSpPr>
              <p:cNvPr id="1243" name="Google Shape;1243;p51"/>
              <p:cNvGrpSpPr/>
              <p:nvPr/>
            </p:nvGrpSpPr>
            <p:grpSpPr>
              <a:xfrm>
                <a:off x="5584372" y="-362560"/>
                <a:ext cx="6191221" cy="6191221"/>
                <a:chOff x="5443672" y="-405860"/>
                <a:chExt cx="6191221" cy="6191221"/>
              </a:xfrm>
            </p:grpSpPr>
            <p:sp>
              <p:nvSpPr>
                <p:cNvPr id="1244" name="Google Shape;1244;p51"/>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51"/>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51"/>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51"/>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p51"/>
              <p:cNvGrpSpPr/>
              <p:nvPr/>
            </p:nvGrpSpPr>
            <p:grpSpPr>
              <a:xfrm>
                <a:off x="8430786" y="3923547"/>
                <a:ext cx="134100" cy="134100"/>
                <a:chOff x="-1999139" y="3143772"/>
                <a:chExt cx="134100" cy="134100"/>
              </a:xfrm>
            </p:grpSpPr>
            <p:sp>
              <p:nvSpPr>
                <p:cNvPr id="1249" name="Google Shape;1249;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1" name="Google Shape;1251;p51"/>
              <p:cNvGrpSpPr/>
              <p:nvPr/>
            </p:nvGrpSpPr>
            <p:grpSpPr>
              <a:xfrm>
                <a:off x="8669561" y="3255472"/>
                <a:ext cx="134100" cy="134100"/>
                <a:chOff x="-1999139" y="3143772"/>
                <a:chExt cx="134100" cy="134100"/>
              </a:xfrm>
            </p:grpSpPr>
            <p:sp>
              <p:nvSpPr>
                <p:cNvPr id="1252" name="Google Shape;1252;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4" name="Google Shape;1254;p51"/>
              <p:cNvGrpSpPr/>
              <p:nvPr/>
            </p:nvGrpSpPr>
            <p:grpSpPr>
              <a:xfrm>
                <a:off x="8612986" y="311022"/>
                <a:ext cx="134004" cy="134004"/>
                <a:chOff x="8356813" y="1074288"/>
                <a:chExt cx="351900" cy="351900"/>
              </a:xfrm>
            </p:grpSpPr>
            <p:sp>
              <p:nvSpPr>
                <p:cNvPr id="1255" name="Google Shape;1255;p5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51"/>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257" name="Google Shape;1257;p5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58" name="Google Shape;1258;p51"/>
          <p:cNvGrpSpPr/>
          <p:nvPr/>
        </p:nvGrpSpPr>
        <p:grpSpPr>
          <a:xfrm>
            <a:off x="3983988" y="4933175"/>
            <a:ext cx="667915" cy="439200"/>
            <a:chOff x="3983988" y="4933175"/>
            <a:chExt cx="667915" cy="439200"/>
          </a:xfrm>
        </p:grpSpPr>
        <p:grpSp>
          <p:nvGrpSpPr>
            <p:cNvPr id="1259" name="Google Shape;1259;p51"/>
            <p:cNvGrpSpPr/>
            <p:nvPr/>
          </p:nvGrpSpPr>
          <p:grpSpPr>
            <a:xfrm rot="5400000">
              <a:off x="3983938" y="4933225"/>
              <a:ext cx="439200" cy="439100"/>
              <a:chOff x="1101075" y="2142375"/>
              <a:chExt cx="439200" cy="439100"/>
            </a:xfrm>
          </p:grpSpPr>
          <p:sp>
            <p:nvSpPr>
              <p:cNvPr id="1260" name="Google Shape;1260;p5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5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2" name="Google Shape;1262;p51"/>
            <p:cNvGrpSpPr/>
            <p:nvPr/>
          </p:nvGrpSpPr>
          <p:grpSpPr>
            <a:xfrm rot="5400000">
              <a:off x="4423062" y="5038369"/>
              <a:ext cx="228867" cy="228815"/>
              <a:chOff x="1101075" y="2142375"/>
              <a:chExt cx="439200" cy="439100"/>
            </a:xfrm>
          </p:grpSpPr>
          <p:sp>
            <p:nvSpPr>
              <p:cNvPr id="1263" name="Google Shape;1263;p5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5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65"/>
        <p:cNvGrpSpPr/>
        <p:nvPr/>
      </p:nvGrpSpPr>
      <p:grpSpPr>
        <a:xfrm>
          <a:off x="0" y="0"/>
          <a:ext cx="0" cy="0"/>
          <a:chOff x="0" y="0"/>
          <a:chExt cx="0" cy="0"/>
        </a:xfrm>
      </p:grpSpPr>
      <p:sp>
        <p:nvSpPr>
          <p:cNvPr id="1266" name="Google Shape;1266;p52"/>
          <p:cNvSpPr txBox="1">
            <a:spLocks noGrp="1"/>
          </p:cNvSpPr>
          <p:nvPr>
            <p:ph type="title"/>
          </p:nvPr>
        </p:nvSpPr>
        <p:spPr>
          <a:xfrm>
            <a:off x="2358450" y="664988"/>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67" name="Google Shape;1267;p52"/>
          <p:cNvSpPr txBox="1">
            <a:spLocks noGrp="1"/>
          </p:cNvSpPr>
          <p:nvPr>
            <p:ph type="subTitle" idx="1"/>
          </p:nvPr>
        </p:nvSpPr>
        <p:spPr>
          <a:xfrm>
            <a:off x="2358450" y="1282313"/>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8" name="Google Shape;1268;p52"/>
          <p:cNvSpPr txBox="1">
            <a:spLocks noGrp="1"/>
          </p:cNvSpPr>
          <p:nvPr>
            <p:ph type="title" idx="2"/>
          </p:nvPr>
        </p:nvSpPr>
        <p:spPr>
          <a:xfrm>
            <a:off x="2358450" y="2027244"/>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69" name="Google Shape;1269;p52"/>
          <p:cNvSpPr txBox="1">
            <a:spLocks noGrp="1"/>
          </p:cNvSpPr>
          <p:nvPr>
            <p:ph type="subTitle" idx="3"/>
          </p:nvPr>
        </p:nvSpPr>
        <p:spPr>
          <a:xfrm>
            <a:off x="2358450" y="2645558"/>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0" name="Google Shape;1270;p52"/>
          <p:cNvSpPr txBox="1">
            <a:spLocks noGrp="1"/>
          </p:cNvSpPr>
          <p:nvPr>
            <p:ph type="title" idx="4"/>
          </p:nvPr>
        </p:nvSpPr>
        <p:spPr>
          <a:xfrm>
            <a:off x="2358450" y="3390475"/>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71" name="Google Shape;1271;p52"/>
          <p:cNvSpPr txBox="1">
            <a:spLocks noGrp="1"/>
          </p:cNvSpPr>
          <p:nvPr>
            <p:ph type="subTitle" idx="5"/>
          </p:nvPr>
        </p:nvSpPr>
        <p:spPr>
          <a:xfrm>
            <a:off x="2358450" y="4009779"/>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2" name="Google Shape;1272;p52"/>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3" name="Google Shape;1273;p52"/>
          <p:cNvGrpSpPr/>
          <p:nvPr/>
        </p:nvGrpSpPr>
        <p:grpSpPr>
          <a:xfrm rot="5400000">
            <a:off x="8359950" y="-226050"/>
            <a:ext cx="439200" cy="439100"/>
            <a:chOff x="1101075" y="2142375"/>
            <a:chExt cx="439200" cy="439100"/>
          </a:xfrm>
        </p:grpSpPr>
        <p:sp>
          <p:nvSpPr>
            <p:cNvPr id="1274" name="Google Shape;1274;p5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5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6" name="Google Shape;1276;p52"/>
          <p:cNvGrpSpPr/>
          <p:nvPr/>
        </p:nvGrpSpPr>
        <p:grpSpPr>
          <a:xfrm>
            <a:off x="-903250" y="4838101"/>
            <a:ext cx="4558967" cy="134100"/>
            <a:chOff x="796100" y="3019701"/>
            <a:chExt cx="4558967" cy="134100"/>
          </a:xfrm>
        </p:grpSpPr>
        <p:sp>
          <p:nvSpPr>
            <p:cNvPr id="1277" name="Google Shape;1277;p52"/>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78" name="Google Shape;1278;p52"/>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279" name="Google Shape;1279;p52"/>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53"/>
          <p:cNvSpPr txBox="1">
            <a:spLocks noGrp="1"/>
          </p:cNvSpPr>
          <p:nvPr>
            <p:ph type="title"/>
          </p:nvPr>
        </p:nvSpPr>
        <p:spPr>
          <a:xfrm>
            <a:off x="1157288" y="685275"/>
            <a:ext cx="4448100" cy="105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7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82" name="Google Shape;1282;p53"/>
          <p:cNvSpPr txBox="1">
            <a:spLocks noGrp="1"/>
          </p:cNvSpPr>
          <p:nvPr>
            <p:ph type="subTitle" idx="1"/>
          </p:nvPr>
        </p:nvSpPr>
        <p:spPr>
          <a:xfrm>
            <a:off x="1157250" y="2203275"/>
            <a:ext cx="4448100" cy="10071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3" name="Google Shape;1283;p53"/>
          <p:cNvSpPr txBox="1">
            <a:spLocks noGrp="1"/>
          </p:cNvSpPr>
          <p:nvPr>
            <p:ph type="subTitle" idx="2"/>
          </p:nvPr>
        </p:nvSpPr>
        <p:spPr>
          <a:xfrm>
            <a:off x="1157250" y="1800075"/>
            <a:ext cx="4448100" cy="385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500"/>
              <a:buFont typeface="IBM Plex Mono"/>
              <a:buNone/>
              <a:defRPr sz="2000" b="1">
                <a:latin typeface="IBM Plex Mono"/>
                <a:ea typeface="IBM Plex Mono"/>
                <a:cs typeface="IBM Plex Mono"/>
                <a:sym typeface="IBM Plex Mono"/>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84" name="Google Shape;1284;p53"/>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300"/>
              </a:spcBef>
              <a:spcAft>
                <a:spcPts val="0"/>
              </a:spcAft>
              <a:buClr>
                <a:srgbClr val="000000"/>
              </a:buClr>
              <a:buSzPts val="1200"/>
              <a:buFont typeface="Arial"/>
              <a:buNone/>
            </a:pPr>
            <a:r>
              <a:rPr lang="en" sz="1200" b="1" i="0" u="none" strike="noStrike" cap="none">
                <a:solidFill>
                  <a:schemeClr val="dk1"/>
                </a:solidFill>
                <a:latin typeface="Poppins"/>
                <a:ea typeface="Poppins"/>
                <a:cs typeface="Poppins"/>
                <a:sym typeface="Poppins"/>
              </a:rPr>
              <a:t>CREDITS: </a:t>
            </a:r>
            <a:r>
              <a:rPr lang="en" sz="1200" b="0" i="0" u="none" strike="noStrike" cap="none">
                <a:solidFill>
                  <a:schemeClr val="dk1"/>
                </a:solidFill>
                <a:latin typeface="Poppins"/>
                <a:ea typeface="Poppins"/>
                <a:cs typeface="Poppins"/>
                <a:sym typeface="Poppins"/>
              </a:rPr>
              <a:t>This presentation template was created by </a:t>
            </a:r>
            <a:r>
              <a:rPr lang="en" sz="1200" b="1" i="0" u="sng" strike="noStrike" cap="none">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Poppins"/>
                <a:ea typeface="Poppins"/>
                <a:cs typeface="Poppins"/>
                <a:sym typeface="Poppins"/>
              </a:rPr>
              <a:t>, and includes icons by </a:t>
            </a:r>
            <a:r>
              <a:rPr lang="en" sz="1200" b="1" i="0" u="sng" strike="noStrike" cap="none">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Poppins"/>
                <a:ea typeface="Poppins"/>
                <a:cs typeface="Poppins"/>
                <a:sym typeface="Poppins"/>
              </a:rPr>
              <a:t>, and infographics &amp; images by</a:t>
            </a:r>
            <a:r>
              <a:rPr lang="en" sz="1200" b="1" i="0" u="none" strike="noStrike" cap="none">
                <a:solidFill>
                  <a:schemeClr val="dk1"/>
                </a:solidFill>
                <a:latin typeface="Poppins"/>
                <a:ea typeface="Poppins"/>
                <a:cs typeface="Poppins"/>
                <a:sym typeface="Poppins"/>
              </a:rPr>
              <a:t> </a:t>
            </a:r>
            <a:r>
              <a:rPr lang="en" sz="1200" b="1" i="0" u="sng" strike="noStrike" cap="none">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i="0" u="sng" strike="noStrike" cap="none">
                <a:solidFill>
                  <a:schemeClr val="dk1"/>
                </a:solidFill>
                <a:latin typeface="Poppins"/>
                <a:ea typeface="Poppins"/>
                <a:cs typeface="Poppins"/>
                <a:sym typeface="Poppins"/>
              </a:rPr>
              <a:t> </a:t>
            </a:r>
            <a:endParaRPr sz="1200" b="1" i="0" u="sng" strike="noStrike" cap="none">
              <a:solidFill>
                <a:schemeClr val="dk1"/>
              </a:solidFill>
              <a:latin typeface="Poppins"/>
              <a:ea typeface="Poppins"/>
              <a:cs typeface="Poppins"/>
              <a:sym typeface="Poppins"/>
            </a:endParaRPr>
          </a:p>
        </p:txBody>
      </p:sp>
      <p:grpSp>
        <p:nvGrpSpPr>
          <p:cNvPr id="1285" name="Google Shape;1285;p53"/>
          <p:cNvGrpSpPr/>
          <p:nvPr/>
        </p:nvGrpSpPr>
        <p:grpSpPr>
          <a:xfrm>
            <a:off x="-291585" y="-494815"/>
            <a:ext cx="1448823" cy="2238801"/>
            <a:chOff x="-308635" y="-494815"/>
            <a:chExt cx="1448823" cy="2238801"/>
          </a:xfrm>
        </p:grpSpPr>
        <p:grpSp>
          <p:nvGrpSpPr>
            <p:cNvPr id="1286" name="Google Shape;1286;p53"/>
            <p:cNvGrpSpPr/>
            <p:nvPr/>
          </p:nvGrpSpPr>
          <p:grpSpPr>
            <a:xfrm>
              <a:off x="-275757" y="-242066"/>
              <a:ext cx="981772" cy="1986052"/>
              <a:chOff x="-293545" y="3454371"/>
              <a:chExt cx="981772" cy="1986052"/>
            </a:xfrm>
          </p:grpSpPr>
          <p:sp>
            <p:nvSpPr>
              <p:cNvPr id="1287" name="Google Shape;1287;p53"/>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53"/>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9" name="Google Shape;1289;p53"/>
            <p:cNvGrpSpPr/>
            <p:nvPr/>
          </p:nvGrpSpPr>
          <p:grpSpPr>
            <a:xfrm>
              <a:off x="364499" y="794648"/>
              <a:ext cx="699940" cy="478601"/>
              <a:chOff x="39723" y="4349021"/>
              <a:chExt cx="1061964" cy="726143"/>
            </a:xfrm>
          </p:grpSpPr>
          <p:grpSp>
            <p:nvGrpSpPr>
              <p:cNvPr id="1290" name="Google Shape;1290;p53"/>
              <p:cNvGrpSpPr/>
              <p:nvPr/>
            </p:nvGrpSpPr>
            <p:grpSpPr>
              <a:xfrm rot="2700000">
                <a:off x="140502" y="4460924"/>
                <a:ext cx="524584" cy="502337"/>
                <a:chOff x="1189791" y="-1767331"/>
                <a:chExt cx="904284" cy="865933"/>
              </a:xfrm>
            </p:grpSpPr>
            <p:sp>
              <p:nvSpPr>
                <p:cNvPr id="1291" name="Google Shape;1291;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2" name="Google Shape;1292;p53"/>
                <p:cNvGrpSpPr/>
                <p:nvPr/>
              </p:nvGrpSpPr>
              <p:grpSpPr>
                <a:xfrm>
                  <a:off x="1232795" y="-1740829"/>
                  <a:ext cx="717622" cy="717393"/>
                  <a:chOff x="1483457" y="3953671"/>
                  <a:chExt cx="717622" cy="717393"/>
                </a:xfrm>
              </p:grpSpPr>
              <p:sp>
                <p:nvSpPr>
                  <p:cNvPr id="1293" name="Google Shape;1293;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98" name="Google Shape;1298;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9" name="Google Shape;1299;p53"/>
            <p:cNvGrpSpPr/>
            <p:nvPr/>
          </p:nvGrpSpPr>
          <p:grpSpPr>
            <a:xfrm rot="-5400000">
              <a:off x="-460622" y="-342827"/>
              <a:ext cx="1351491" cy="1047516"/>
              <a:chOff x="-2460210" y="2758494"/>
              <a:chExt cx="1351491" cy="1047516"/>
            </a:xfrm>
          </p:grpSpPr>
          <p:sp>
            <p:nvSpPr>
              <p:cNvPr id="1300" name="Google Shape;1300;p53"/>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53"/>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53"/>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53"/>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4" name="Google Shape;1304;p53"/>
            <p:cNvGrpSpPr/>
            <p:nvPr/>
          </p:nvGrpSpPr>
          <p:grpSpPr>
            <a:xfrm>
              <a:off x="440249" y="455173"/>
              <a:ext cx="699940" cy="478601"/>
              <a:chOff x="39723" y="4349021"/>
              <a:chExt cx="1061964" cy="726143"/>
            </a:xfrm>
          </p:grpSpPr>
          <p:grpSp>
            <p:nvGrpSpPr>
              <p:cNvPr id="1305" name="Google Shape;1305;p53"/>
              <p:cNvGrpSpPr/>
              <p:nvPr/>
            </p:nvGrpSpPr>
            <p:grpSpPr>
              <a:xfrm rot="2700000">
                <a:off x="140502" y="4460924"/>
                <a:ext cx="524584" cy="502337"/>
                <a:chOff x="1189791" y="-1767331"/>
                <a:chExt cx="904284" cy="865933"/>
              </a:xfrm>
            </p:grpSpPr>
            <p:sp>
              <p:nvSpPr>
                <p:cNvPr id="1306" name="Google Shape;1306;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7" name="Google Shape;1307;p53"/>
                <p:cNvGrpSpPr/>
                <p:nvPr/>
              </p:nvGrpSpPr>
              <p:grpSpPr>
                <a:xfrm>
                  <a:off x="1232795" y="-1740829"/>
                  <a:ext cx="717622" cy="717393"/>
                  <a:chOff x="1483457" y="3953671"/>
                  <a:chExt cx="717622" cy="717393"/>
                </a:xfrm>
              </p:grpSpPr>
              <p:sp>
                <p:nvSpPr>
                  <p:cNvPr id="1308" name="Google Shape;1308;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13" name="Google Shape;1313;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4" name="Google Shape;1314;p53"/>
            <p:cNvGrpSpPr/>
            <p:nvPr/>
          </p:nvGrpSpPr>
          <p:grpSpPr>
            <a:xfrm>
              <a:off x="-63826" y="511661"/>
              <a:ext cx="699940" cy="478601"/>
              <a:chOff x="39723" y="4349021"/>
              <a:chExt cx="1061964" cy="726143"/>
            </a:xfrm>
          </p:grpSpPr>
          <p:grpSp>
            <p:nvGrpSpPr>
              <p:cNvPr id="1315" name="Google Shape;1315;p53"/>
              <p:cNvGrpSpPr/>
              <p:nvPr/>
            </p:nvGrpSpPr>
            <p:grpSpPr>
              <a:xfrm rot="2700000">
                <a:off x="140502" y="4460924"/>
                <a:ext cx="524584" cy="502337"/>
                <a:chOff x="1189791" y="-1767331"/>
                <a:chExt cx="904284" cy="865933"/>
              </a:xfrm>
            </p:grpSpPr>
            <p:sp>
              <p:nvSpPr>
                <p:cNvPr id="1316" name="Google Shape;1316;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7" name="Google Shape;1317;p53"/>
                <p:cNvGrpSpPr/>
                <p:nvPr/>
              </p:nvGrpSpPr>
              <p:grpSpPr>
                <a:xfrm>
                  <a:off x="1232795" y="-1740829"/>
                  <a:ext cx="717622" cy="717393"/>
                  <a:chOff x="1483457" y="3953671"/>
                  <a:chExt cx="717622" cy="717393"/>
                </a:xfrm>
              </p:grpSpPr>
              <p:sp>
                <p:nvSpPr>
                  <p:cNvPr id="1318" name="Google Shape;1318;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23" name="Google Shape;1323;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24" name="Google Shape;1324;p53"/>
          <p:cNvGrpSpPr/>
          <p:nvPr/>
        </p:nvGrpSpPr>
        <p:grpSpPr>
          <a:xfrm>
            <a:off x="2659712" y="4275400"/>
            <a:ext cx="4952059" cy="2992224"/>
            <a:chOff x="2659712" y="4275400"/>
            <a:chExt cx="4952059" cy="2992224"/>
          </a:xfrm>
        </p:grpSpPr>
        <p:pic>
          <p:nvPicPr>
            <p:cNvPr id="1325" name="Google Shape;1325;p53"/>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53"/>
            <p:cNvGrpSpPr/>
            <p:nvPr/>
          </p:nvGrpSpPr>
          <p:grpSpPr>
            <a:xfrm rot="-5400000">
              <a:off x="3258038" y="4413859"/>
              <a:ext cx="906953" cy="1517787"/>
              <a:chOff x="79748" y="2808602"/>
              <a:chExt cx="906953" cy="1517787"/>
            </a:xfrm>
          </p:grpSpPr>
          <p:sp>
            <p:nvSpPr>
              <p:cNvPr id="1327" name="Google Shape;1327;p53"/>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53"/>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3"/>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3"/>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1" name="Google Shape;1331;p53"/>
            <p:cNvGrpSpPr/>
            <p:nvPr/>
          </p:nvGrpSpPr>
          <p:grpSpPr>
            <a:xfrm rot="5400000">
              <a:off x="5484569" y="3756062"/>
              <a:ext cx="1421047" cy="2833357"/>
              <a:chOff x="334358" y="2186737"/>
              <a:chExt cx="1421047" cy="2833357"/>
            </a:xfrm>
          </p:grpSpPr>
          <p:sp>
            <p:nvSpPr>
              <p:cNvPr id="1332" name="Google Shape;1332;p53"/>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3" name="Google Shape;1333;p53"/>
              <p:cNvGrpSpPr/>
              <p:nvPr/>
            </p:nvGrpSpPr>
            <p:grpSpPr>
              <a:xfrm rot="5400000">
                <a:off x="1046250" y="3181856"/>
                <a:ext cx="161977" cy="161940"/>
                <a:chOff x="1101075" y="2142375"/>
                <a:chExt cx="439200" cy="439100"/>
              </a:xfrm>
            </p:grpSpPr>
            <p:sp>
              <p:nvSpPr>
                <p:cNvPr id="1334" name="Google Shape;1334;p5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5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6" name="Google Shape;1336;p53"/>
              <p:cNvGrpSpPr/>
              <p:nvPr/>
            </p:nvGrpSpPr>
            <p:grpSpPr>
              <a:xfrm rot="-5400000">
                <a:off x="628029" y="4564272"/>
                <a:ext cx="161977" cy="161940"/>
                <a:chOff x="1101075" y="2142375"/>
                <a:chExt cx="439200" cy="439100"/>
              </a:xfrm>
            </p:grpSpPr>
            <p:sp>
              <p:nvSpPr>
                <p:cNvPr id="1337" name="Google Shape;1337;p5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5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54"/>
          <p:cNvGrpSpPr/>
          <p:nvPr/>
        </p:nvGrpSpPr>
        <p:grpSpPr>
          <a:xfrm>
            <a:off x="-623241" y="3925887"/>
            <a:ext cx="2833357" cy="1517787"/>
            <a:chOff x="-623241" y="3849687"/>
            <a:chExt cx="2833357" cy="1517787"/>
          </a:xfrm>
        </p:grpSpPr>
        <p:grpSp>
          <p:nvGrpSpPr>
            <p:cNvPr id="1341" name="Google Shape;1341;p54"/>
            <p:cNvGrpSpPr/>
            <p:nvPr/>
          </p:nvGrpSpPr>
          <p:grpSpPr>
            <a:xfrm rot="5400000">
              <a:off x="-879113" y="4155104"/>
              <a:ext cx="1517787" cy="906953"/>
              <a:chOff x="-55500" y="4835979"/>
              <a:chExt cx="1517787" cy="906953"/>
            </a:xfrm>
          </p:grpSpPr>
          <p:sp>
            <p:nvSpPr>
              <p:cNvPr id="1342" name="Google Shape;1342;p54"/>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54"/>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54"/>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54"/>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6" name="Google Shape;1346;p54"/>
            <p:cNvGrpSpPr/>
            <p:nvPr/>
          </p:nvGrpSpPr>
          <p:grpSpPr>
            <a:xfrm>
              <a:off x="-623241" y="3946425"/>
              <a:ext cx="2833357" cy="1421047"/>
              <a:chOff x="-677366" y="4067275"/>
              <a:chExt cx="2833357" cy="1421047"/>
            </a:xfrm>
          </p:grpSpPr>
          <p:sp>
            <p:nvSpPr>
              <p:cNvPr id="1347" name="Google Shape;1347;p54"/>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8" name="Google Shape;1348;p54"/>
              <p:cNvGrpSpPr/>
              <p:nvPr/>
            </p:nvGrpSpPr>
            <p:grpSpPr>
              <a:xfrm>
                <a:off x="317735" y="4614472"/>
                <a:ext cx="161977" cy="161940"/>
                <a:chOff x="1101075" y="2142375"/>
                <a:chExt cx="439200" cy="439100"/>
              </a:xfrm>
            </p:grpSpPr>
            <p:sp>
              <p:nvSpPr>
                <p:cNvPr id="1349" name="Google Shape;1349;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1" name="Google Shape;1351;p54"/>
              <p:cNvGrpSpPr/>
              <p:nvPr/>
            </p:nvGrpSpPr>
            <p:grpSpPr>
              <a:xfrm rot="10800000">
                <a:off x="1700151" y="5032693"/>
                <a:ext cx="161977" cy="161940"/>
                <a:chOff x="1101075" y="2142375"/>
                <a:chExt cx="439200" cy="439100"/>
              </a:xfrm>
            </p:grpSpPr>
            <p:sp>
              <p:nvSpPr>
                <p:cNvPr id="1352" name="Google Shape;1352;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54" name="Google Shape;1354;p54"/>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5" name="Google Shape;1355;p54"/>
          <p:cNvGrpSpPr/>
          <p:nvPr/>
        </p:nvGrpSpPr>
        <p:grpSpPr>
          <a:xfrm>
            <a:off x="6323926" y="-1678249"/>
            <a:ext cx="4189198" cy="3065874"/>
            <a:chOff x="6171526" y="-1678249"/>
            <a:chExt cx="4189198" cy="3065874"/>
          </a:xfrm>
        </p:grpSpPr>
        <p:sp>
          <p:nvSpPr>
            <p:cNvPr id="1356" name="Google Shape;1356;p54"/>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57" name="Google Shape;1357;p54"/>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54"/>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9" name="Google Shape;1359;p54"/>
            <p:cNvGrpSpPr/>
            <p:nvPr/>
          </p:nvGrpSpPr>
          <p:grpSpPr>
            <a:xfrm rot="-2700000">
              <a:off x="8302147" y="61289"/>
              <a:ext cx="582044" cy="582419"/>
              <a:chOff x="959750" y="3039275"/>
              <a:chExt cx="582050" cy="582425"/>
            </a:xfrm>
          </p:grpSpPr>
          <p:sp>
            <p:nvSpPr>
              <p:cNvPr id="1360" name="Google Shape;1360;p5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5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5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5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5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5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5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7" name="Google Shape;1367;p54"/>
            <p:cNvGrpSpPr/>
            <p:nvPr/>
          </p:nvGrpSpPr>
          <p:grpSpPr>
            <a:xfrm rot="-2700000">
              <a:off x="8551447" y="61289"/>
              <a:ext cx="582044" cy="582419"/>
              <a:chOff x="959750" y="3039275"/>
              <a:chExt cx="582050" cy="582425"/>
            </a:xfrm>
          </p:grpSpPr>
          <p:sp>
            <p:nvSpPr>
              <p:cNvPr id="1368" name="Google Shape;1368;p5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5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5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5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5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75" name="Google Shape;1375;p54"/>
          <p:cNvGrpSpPr/>
          <p:nvPr/>
        </p:nvGrpSpPr>
        <p:grpSpPr>
          <a:xfrm rot="2700000">
            <a:off x="8945322" y="2352177"/>
            <a:ext cx="439196" cy="439096"/>
            <a:chOff x="1101075" y="2142375"/>
            <a:chExt cx="439200" cy="439100"/>
          </a:xfrm>
        </p:grpSpPr>
        <p:sp>
          <p:nvSpPr>
            <p:cNvPr id="1376" name="Google Shape;1376;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720000" y="2079325"/>
            <a:ext cx="55980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6" name="Google Shape;136;p28"/>
          <p:cNvSpPr txBox="1">
            <a:spLocks noGrp="1"/>
          </p:cNvSpPr>
          <p:nvPr>
            <p:ph type="title" idx="2"/>
          </p:nvPr>
        </p:nvSpPr>
        <p:spPr>
          <a:xfrm>
            <a:off x="720000" y="1025725"/>
            <a:ext cx="1702500" cy="9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200">
                <a:latin typeface="Poppins"/>
                <a:ea typeface="Poppins"/>
                <a:cs typeface="Poppins"/>
                <a:sym typeface="Poppins"/>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37" name="Google Shape;137;p28"/>
          <p:cNvSpPr txBox="1">
            <a:spLocks noGrp="1"/>
          </p:cNvSpPr>
          <p:nvPr>
            <p:ph type="subTitle" idx="1"/>
          </p:nvPr>
        </p:nvSpPr>
        <p:spPr>
          <a:xfrm>
            <a:off x="720000" y="3252375"/>
            <a:ext cx="5598000" cy="45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38" name="Google Shape;138;p28"/>
          <p:cNvGrpSpPr/>
          <p:nvPr/>
        </p:nvGrpSpPr>
        <p:grpSpPr>
          <a:xfrm>
            <a:off x="-539205" y="-1717975"/>
            <a:ext cx="4397193" cy="4171657"/>
            <a:chOff x="-494405" y="-1584825"/>
            <a:chExt cx="4397193" cy="4171657"/>
          </a:xfrm>
        </p:grpSpPr>
        <p:grpSp>
          <p:nvGrpSpPr>
            <p:cNvPr id="139" name="Google Shape;139;p28"/>
            <p:cNvGrpSpPr/>
            <p:nvPr/>
          </p:nvGrpSpPr>
          <p:grpSpPr>
            <a:xfrm>
              <a:off x="-494405" y="-252396"/>
              <a:ext cx="1741563" cy="1288563"/>
              <a:chOff x="-494405" y="-252396"/>
              <a:chExt cx="1741563" cy="1288563"/>
            </a:xfrm>
          </p:grpSpPr>
          <p:sp>
            <p:nvSpPr>
              <p:cNvPr id="140" name="Google Shape;140;p28"/>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8"/>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28"/>
            <p:cNvGrpSpPr/>
            <p:nvPr/>
          </p:nvGrpSpPr>
          <p:grpSpPr>
            <a:xfrm>
              <a:off x="245875" y="-51824"/>
              <a:ext cx="208200" cy="1824700"/>
              <a:chOff x="1040050" y="3812126"/>
              <a:chExt cx="208200" cy="1824700"/>
            </a:xfrm>
          </p:grpSpPr>
          <p:sp>
            <p:nvSpPr>
              <p:cNvPr id="143" name="Google Shape;143;p28"/>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098"/>
                    </a:srgbClr>
                  </a:gs>
                  <a:gs pos="100000">
                    <a:srgbClr val="FFFFFF">
                      <a:alpha val="4509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28"/>
            <p:cNvGrpSpPr/>
            <p:nvPr/>
          </p:nvGrpSpPr>
          <p:grpSpPr>
            <a:xfrm>
              <a:off x="441574" y="-36652"/>
              <a:ext cx="699940" cy="478601"/>
              <a:chOff x="39723" y="4349021"/>
              <a:chExt cx="1061964" cy="726143"/>
            </a:xfrm>
          </p:grpSpPr>
          <p:grpSp>
            <p:nvGrpSpPr>
              <p:cNvPr id="146" name="Google Shape;146;p28"/>
              <p:cNvGrpSpPr/>
              <p:nvPr/>
            </p:nvGrpSpPr>
            <p:grpSpPr>
              <a:xfrm rot="2700000">
                <a:off x="140502" y="4460924"/>
                <a:ext cx="524584" cy="502337"/>
                <a:chOff x="1189791" y="-1767331"/>
                <a:chExt cx="904284" cy="865933"/>
              </a:xfrm>
            </p:grpSpPr>
            <p:sp>
              <p:nvSpPr>
                <p:cNvPr id="147" name="Google Shape;14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 name="Google Shape;148;p28"/>
                <p:cNvGrpSpPr/>
                <p:nvPr/>
              </p:nvGrpSpPr>
              <p:grpSpPr>
                <a:xfrm>
                  <a:off x="1232795" y="-1740829"/>
                  <a:ext cx="717622" cy="717393"/>
                  <a:chOff x="1483457" y="3953671"/>
                  <a:chExt cx="717622" cy="717393"/>
                </a:xfrm>
              </p:grpSpPr>
              <p:sp>
                <p:nvSpPr>
                  <p:cNvPr id="149" name="Google Shape;14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4" name="Google Shape;15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 name="Google Shape;155;p28"/>
            <p:cNvGrpSpPr/>
            <p:nvPr/>
          </p:nvGrpSpPr>
          <p:grpSpPr>
            <a:xfrm>
              <a:off x="955673" y="11"/>
              <a:ext cx="592576" cy="405260"/>
              <a:chOff x="39723" y="4349021"/>
              <a:chExt cx="1061964" cy="726143"/>
            </a:xfrm>
          </p:grpSpPr>
          <p:grpSp>
            <p:nvGrpSpPr>
              <p:cNvPr id="156" name="Google Shape;156;p28"/>
              <p:cNvGrpSpPr/>
              <p:nvPr/>
            </p:nvGrpSpPr>
            <p:grpSpPr>
              <a:xfrm rot="2700000">
                <a:off x="140502" y="4460924"/>
                <a:ext cx="524584" cy="502337"/>
                <a:chOff x="1189791" y="-1767331"/>
                <a:chExt cx="904284" cy="865933"/>
              </a:xfrm>
            </p:grpSpPr>
            <p:sp>
              <p:nvSpPr>
                <p:cNvPr id="157" name="Google Shape;15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8" name="Google Shape;158;p28"/>
                <p:cNvGrpSpPr/>
                <p:nvPr/>
              </p:nvGrpSpPr>
              <p:grpSpPr>
                <a:xfrm>
                  <a:off x="1232795" y="-1740829"/>
                  <a:ext cx="717622" cy="717393"/>
                  <a:chOff x="1483457" y="3953671"/>
                  <a:chExt cx="717622" cy="717393"/>
                </a:xfrm>
              </p:grpSpPr>
              <p:sp>
                <p:nvSpPr>
                  <p:cNvPr id="159" name="Google Shape;15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4" name="Google Shape;16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28"/>
            <p:cNvGrpSpPr/>
            <p:nvPr/>
          </p:nvGrpSpPr>
          <p:grpSpPr>
            <a:xfrm>
              <a:off x="-1" y="621223"/>
              <a:ext cx="699940" cy="478601"/>
              <a:chOff x="39723" y="4349021"/>
              <a:chExt cx="1061964" cy="726143"/>
            </a:xfrm>
          </p:grpSpPr>
          <p:grpSp>
            <p:nvGrpSpPr>
              <p:cNvPr id="166" name="Google Shape;166;p28"/>
              <p:cNvGrpSpPr/>
              <p:nvPr/>
            </p:nvGrpSpPr>
            <p:grpSpPr>
              <a:xfrm rot="2700000">
                <a:off x="140502" y="4460924"/>
                <a:ext cx="524584" cy="502337"/>
                <a:chOff x="1189791" y="-1767331"/>
                <a:chExt cx="904284" cy="865933"/>
              </a:xfrm>
            </p:grpSpPr>
            <p:sp>
              <p:nvSpPr>
                <p:cNvPr id="167" name="Google Shape;16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8" name="Google Shape;168;p28"/>
                <p:cNvGrpSpPr/>
                <p:nvPr/>
              </p:nvGrpSpPr>
              <p:grpSpPr>
                <a:xfrm>
                  <a:off x="1232795" y="-1740829"/>
                  <a:ext cx="717622" cy="717393"/>
                  <a:chOff x="1483457" y="3953671"/>
                  <a:chExt cx="717622" cy="717393"/>
                </a:xfrm>
              </p:grpSpPr>
              <p:sp>
                <p:nvSpPr>
                  <p:cNvPr id="169" name="Google Shape;16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4" name="Google Shape;17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28"/>
            <p:cNvGrpSpPr/>
            <p:nvPr/>
          </p:nvGrpSpPr>
          <p:grpSpPr>
            <a:xfrm rot="-8100000">
              <a:off x="540898" y="-1172741"/>
              <a:ext cx="2552124" cy="3347490"/>
              <a:chOff x="2976325" y="908175"/>
              <a:chExt cx="4028179" cy="5283555"/>
            </a:xfrm>
          </p:grpSpPr>
          <p:sp>
            <p:nvSpPr>
              <p:cNvPr id="176" name="Google Shape;176;p28"/>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8"/>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8"/>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55"/>
          <p:cNvGrpSpPr/>
          <p:nvPr/>
        </p:nvGrpSpPr>
        <p:grpSpPr>
          <a:xfrm>
            <a:off x="8332550" y="-7"/>
            <a:ext cx="2386151" cy="3293872"/>
            <a:chOff x="8256352" y="-7"/>
            <a:chExt cx="2386151" cy="3293872"/>
          </a:xfrm>
        </p:grpSpPr>
        <p:pic>
          <p:nvPicPr>
            <p:cNvPr id="1380" name="Google Shape;1380;p55"/>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55"/>
            <p:cNvGrpSpPr/>
            <p:nvPr/>
          </p:nvGrpSpPr>
          <p:grpSpPr>
            <a:xfrm rot="10800000">
              <a:off x="8452443" y="-7"/>
              <a:ext cx="325155" cy="1788670"/>
              <a:chOff x="8869019" y="-622132"/>
              <a:chExt cx="325155" cy="1788670"/>
            </a:xfrm>
          </p:grpSpPr>
          <p:sp>
            <p:nvSpPr>
              <p:cNvPr id="1382" name="Google Shape;1382;p5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83" name="Google Shape;1383;p55"/>
              <p:cNvGrpSpPr/>
              <p:nvPr/>
            </p:nvGrpSpPr>
            <p:grpSpPr>
              <a:xfrm rot="1800062">
                <a:off x="9035610" y="1007995"/>
                <a:ext cx="134040" cy="134009"/>
                <a:chOff x="1101075" y="2142375"/>
                <a:chExt cx="439200" cy="439100"/>
              </a:xfrm>
            </p:grpSpPr>
            <p:sp>
              <p:nvSpPr>
                <p:cNvPr id="1384" name="Google Shape;1384;p5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1386" name="Google Shape;1386;p55"/>
          <p:cNvGrpSpPr/>
          <p:nvPr/>
        </p:nvGrpSpPr>
        <p:grpSpPr>
          <a:xfrm>
            <a:off x="-213525" y="171225"/>
            <a:ext cx="439200" cy="439100"/>
            <a:chOff x="1101075" y="2142375"/>
            <a:chExt cx="439200" cy="439100"/>
          </a:xfrm>
        </p:grpSpPr>
        <p:sp>
          <p:nvSpPr>
            <p:cNvPr id="1387" name="Google Shape;1387;p5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5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9" name="Google Shape;1389;p55"/>
          <p:cNvGrpSpPr/>
          <p:nvPr/>
        </p:nvGrpSpPr>
        <p:grpSpPr>
          <a:xfrm>
            <a:off x="-1262974" y="3161327"/>
            <a:ext cx="4822591" cy="2934500"/>
            <a:chOff x="-1186774" y="3161328"/>
            <a:chExt cx="4822591" cy="2934500"/>
          </a:xfrm>
        </p:grpSpPr>
        <p:pic>
          <p:nvPicPr>
            <p:cNvPr id="1390" name="Google Shape;1390;p55"/>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55"/>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2" name="Google Shape;1392;p55"/>
            <p:cNvGrpSpPr/>
            <p:nvPr/>
          </p:nvGrpSpPr>
          <p:grpSpPr>
            <a:xfrm>
              <a:off x="58899" y="4608583"/>
              <a:ext cx="604346" cy="657081"/>
              <a:chOff x="58899" y="4608583"/>
              <a:chExt cx="604346" cy="657081"/>
            </a:xfrm>
          </p:grpSpPr>
          <p:grpSp>
            <p:nvGrpSpPr>
              <p:cNvPr id="1393" name="Google Shape;1393;p55"/>
              <p:cNvGrpSpPr/>
              <p:nvPr/>
            </p:nvGrpSpPr>
            <p:grpSpPr>
              <a:xfrm rot="10800000">
                <a:off x="58899" y="4608583"/>
                <a:ext cx="328346" cy="328531"/>
                <a:chOff x="3678700" y="407275"/>
                <a:chExt cx="708100" cy="708500"/>
              </a:xfrm>
            </p:grpSpPr>
            <p:sp>
              <p:nvSpPr>
                <p:cNvPr id="1394" name="Google Shape;1394;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1" name="Google Shape;1401;p55"/>
              <p:cNvGrpSpPr/>
              <p:nvPr/>
            </p:nvGrpSpPr>
            <p:grpSpPr>
              <a:xfrm rot="10800000">
                <a:off x="334899" y="4608583"/>
                <a:ext cx="328346" cy="328531"/>
                <a:chOff x="3678700" y="407275"/>
                <a:chExt cx="708100" cy="708500"/>
              </a:xfrm>
            </p:grpSpPr>
            <p:sp>
              <p:nvSpPr>
                <p:cNvPr id="1402" name="Google Shape;1402;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9" name="Google Shape;1409;p55"/>
              <p:cNvGrpSpPr/>
              <p:nvPr/>
            </p:nvGrpSpPr>
            <p:grpSpPr>
              <a:xfrm rot="10800000">
                <a:off x="282574" y="4937133"/>
                <a:ext cx="328346" cy="328531"/>
                <a:chOff x="3678700" y="407275"/>
                <a:chExt cx="708100" cy="708500"/>
              </a:xfrm>
            </p:grpSpPr>
            <p:sp>
              <p:nvSpPr>
                <p:cNvPr id="1410" name="Google Shape;1410;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098"/>
                      </a:srgbClr>
                    </a:gs>
                    <a:gs pos="100000">
                      <a:srgbClr val="FFFFFF">
                        <a:alpha val="45098"/>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17" name="Google Shape;1417;p55"/>
            <p:cNvGrpSpPr/>
            <p:nvPr/>
          </p:nvGrpSpPr>
          <p:grpSpPr>
            <a:xfrm>
              <a:off x="-923150" y="4796551"/>
              <a:ext cx="4558967" cy="134100"/>
              <a:chOff x="796100" y="3019701"/>
              <a:chExt cx="4558967" cy="134100"/>
            </a:xfrm>
          </p:grpSpPr>
          <p:sp>
            <p:nvSpPr>
              <p:cNvPr id="1418" name="Google Shape;1418;p55"/>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9" name="Google Shape;1419;p55"/>
              <p:cNvCxnSpPr/>
              <p:nvPr/>
            </p:nvCxnSpPr>
            <p:spPr>
              <a:xfrm>
                <a:off x="796100" y="3086750"/>
                <a:ext cx="4462800" cy="0"/>
              </a:xfrm>
              <a:prstGeom prst="straightConnector1">
                <a:avLst/>
              </a:prstGeom>
              <a:noFill/>
              <a:ln w="9525" cap="flat" cmpd="sng">
                <a:solidFill>
                  <a:schemeClr val="lt1"/>
                </a:solidFill>
                <a:prstDash val="solid"/>
                <a:round/>
                <a:headEnd type="none" w="sm" len="sm"/>
                <a:tailEnd type="none" w="sm" len="sm"/>
              </a:ln>
            </p:spPr>
          </p:cxnSp>
          <p:sp>
            <p:nvSpPr>
              <p:cNvPr id="1420" name="Google Shape;1420;p55"/>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1" name="Google Shape;181;p31"/>
          <p:cNvSpPr txBox="1">
            <a:spLocks noGrp="1"/>
          </p:cNvSpPr>
          <p:nvPr>
            <p:ph type="subTitle" idx="1"/>
          </p:nvPr>
        </p:nvSpPr>
        <p:spPr>
          <a:xfrm>
            <a:off x="4999903" y="2372500"/>
            <a:ext cx="2340300" cy="132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2" name="Google Shape;182;p31"/>
          <p:cNvSpPr txBox="1">
            <a:spLocks noGrp="1"/>
          </p:cNvSpPr>
          <p:nvPr>
            <p:ph type="subTitle" idx="2"/>
          </p:nvPr>
        </p:nvSpPr>
        <p:spPr>
          <a:xfrm>
            <a:off x="1803800" y="2372500"/>
            <a:ext cx="2340300" cy="132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3" name="Google Shape;183;p31"/>
          <p:cNvSpPr txBox="1">
            <a:spLocks noGrp="1"/>
          </p:cNvSpPr>
          <p:nvPr>
            <p:ph type="subTitle" idx="3"/>
          </p:nvPr>
        </p:nvSpPr>
        <p:spPr>
          <a:xfrm>
            <a:off x="4999908" y="2048488"/>
            <a:ext cx="23403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84" name="Google Shape;184;p31"/>
          <p:cNvSpPr txBox="1">
            <a:spLocks noGrp="1"/>
          </p:cNvSpPr>
          <p:nvPr>
            <p:ph type="subTitle" idx="4"/>
          </p:nvPr>
        </p:nvSpPr>
        <p:spPr>
          <a:xfrm>
            <a:off x="1803800" y="2048488"/>
            <a:ext cx="23403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5" name="Google Shape;185;p31"/>
          <p:cNvGrpSpPr/>
          <p:nvPr/>
        </p:nvGrpSpPr>
        <p:grpSpPr>
          <a:xfrm>
            <a:off x="7579113" y="-890400"/>
            <a:ext cx="2898275" cy="3032950"/>
            <a:chOff x="7198113" y="-890400"/>
            <a:chExt cx="2898275" cy="3032950"/>
          </a:xfrm>
        </p:grpSpPr>
        <p:pic>
          <p:nvPicPr>
            <p:cNvPr id="186" name="Google Shape;186;p31"/>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7" name="Google Shape;187;p31"/>
            <p:cNvGrpSpPr/>
            <p:nvPr/>
          </p:nvGrpSpPr>
          <p:grpSpPr>
            <a:xfrm>
              <a:off x="8319318" y="-249682"/>
              <a:ext cx="1460040" cy="1171886"/>
              <a:chOff x="7945225" y="4302000"/>
              <a:chExt cx="904666" cy="726121"/>
            </a:xfrm>
          </p:grpSpPr>
          <p:sp>
            <p:nvSpPr>
              <p:cNvPr id="188" name="Google Shape;188;p3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1" name="Google Shape;191;p31"/>
          <p:cNvGrpSpPr/>
          <p:nvPr/>
        </p:nvGrpSpPr>
        <p:grpSpPr>
          <a:xfrm>
            <a:off x="-613920" y="3693610"/>
            <a:ext cx="2048058" cy="2238801"/>
            <a:chOff x="-461520" y="3617410"/>
            <a:chExt cx="2048058" cy="2238801"/>
          </a:xfrm>
        </p:grpSpPr>
        <p:grpSp>
          <p:nvGrpSpPr>
            <p:cNvPr id="192" name="Google Shape;192;p31"/>
            <p:cNvGrpSpPr/>
            <p:nvPr/>
          </p:nvGrpSpPr>
          <p:grpSpPr>
            <a:xfrm>
              <a:off x="-461520" y="3617410"/>
              <a:ext cx="1916534" cy="2238801"/>
              <a:chOff x="-461520" y="3617410"/>
              <a:chExt cx="1916534" cy="2238801"/>
            </a:xfrm>
          </p:grpSpPr>
          <p:grpSp>
            <p:nvGrpSpPr>
              <p:cNvPr id="193" name="Google Shape;193;p31"/>
              <p:cNvGrpSpPr/>
              <p:nvPr/>
            </p:nvGrpSpPr>
            <p:grpSpPr>
              <a:xfrm flipH="1">
                <a:off x="-461520" y="4010132"/>
                <a:ext cx="1916534" cy="1538287"/>
                <a:chOff x="7945225" y="4302000"/>
                <a:chExt cx="904666" cy="726121"/>
              </a:xfrm>
            </p:grpSpPr>
            <p:sp>
              <p:nvSpPr>
                <p:cNvPr id="194" name="Google Shape;194;p3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p31"/>
              <p:cNvGrpSpPr/>
              <p:nvPr/>
            </p:nvGrpSpPr>
            <p:grpSpPr>
              <a:xfrm>
                <a:off x="-309885" y="3617410"/>
                <a:ext cx="1448823" cy="2238801"/>
                <a:chOff x="-309885" y="3617410"/>
                <a:chExt cx="1448823" cy="2238801"/>
              </a:xfrm>
            </p:grpSpPr>
            <p:grpSp>
              <p:nvGrpSpPr>
                <p:cNvPr id="198" name="Google Shape;198;p31"/>
                <p:cNvGrpSpPr/>
                <p:nvPr/>
              </p:nvGrpSpPr>
              <p:grpSpPr>
                <a:xfrm>
                  <a:off x="-277007" y="3870159"/>
                  <a:ext cx="981772" cy="1986052"/>
                  <a:chOff x="-293545" y="3454371"/>
                  <a:chExt cx="981772" cy="1986052"/>
                </a:xfrm>
              </p:grpSpPr>
              <p:sp>
                <p:nvSpPr>
                  <p:cNvPr id="199" name="Google Shape;199;p31"/>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1"/>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31"/>
                <p:cNvGrpSpPr/>
                <p:nvPr/>
              </p:nvGrpSpPr>
              <p:grpSpPr>
                <a:xfrm>
                  <a:off x="363249" y="4906873"/>
                  <a:ext cx="699940" cy="478601"/>
                  <a:chOff x="39723" y="4349021"/>
                  <a:chExt cx="1061964" cy="726143"/>
                </a:xfrm>
              </p:grpSpPr>
              <p:grpSp>
                <p:nvGrpSpPr>
                  <p:cNvPr id="202" name="Google Shape;202;p31"/>
                  <p:cNvGrpSpPr/>
                  <p:nvPr/>
                </p:nvGrpSpPr>
                <p:grpSpPr>
                  <a:xfrm rot="2700000">
                    <a:off x="140502" y="4460924"/>
                    <a:ext cx="524584" cy="502337"/>
                    <a:chOff x="1189791" y="-1767331"/>
                    <a:chExt cx="904284" cy="865933"/>
                  </a:xfrm>
                </p:grpSpPr>
                <p:sp>
                  <p:nvSpPr>
                    <p:cNvPr id="203" name="Google Shape;203;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4" name="Google Shape;204;p31"/>
                    <p:cNvGrpSpPr/>
                    <p:nvPr/>
                  </p:nvGrpSpPr>
                  <p:grpSpPr>
                    <a:xfrm>
                      <a:off x="1232795" y="-1740829"/>
                      <a:ext cx="717622" cy="717393"/>
                      <a:chOff x="1483457" y="3953671"/>
                      <a:chExt cx="717622" cy="717393"/>
                    </a:xfrm>
                  </p:grpSpPr>
                  <p:sp>
                    <p:nvSpPr>
                      <p:cNvPr id="205" name="Google Shape;205;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0" name="Google Shape;210;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31"/>
                <p:cNvGrpSpPr/>
                <p:nvPr/>
              </p:nvGrpSpPr>
              <p:grpSpPr>
                <a:xfrm rot="-5400000">
                  <a:off x="-461872" y="3769398"/>
                  <a:ext cx="1351491" cy="1047516"/>
                  <a:chOff x="-2460210" y="2758494"/>
                  <a:chExt cx="1351491" cy="1047516"/>
                </a:xfrm>
              </p:grpSpPr>
              <p:sp>
                <p:nvSpPr>
                  <p:cNvPr id="212" name="Google Shape;212;p31"/>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098"/>
                        </a:srgbClr>
                      </a:gs>
                      <a:gs pos="100000">
                        <a:srgbClr val="FFFFFF">
                          <a:alpha val="4509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1"/>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098"/>
                        </a:srgbClr>
                      </a:gs>
                      <a:gs pos="100000">
                        <a:srgbClr val="FFFFFF">
                          <a:alpha val="4509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1"/>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098"/>
                        </a:srgbClr>
                      </a:gs>
                      <a:gs pos="100000">
                        <a:srgbClr val="FFFFFF">
                          <a:alpha val="4509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1"/>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098"/>
                        </a:srgbClr>
                      </a:gs>
                      <a:gs pos="100000">
                        <a:srgbClr val="FFFFFF">
                          <a:alpha val="4509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31"/>
                <p:cNvGrpSpPr/>
                <p:nvPr/>
              </p:nvGrpSpPr>
              <p:grpSpPr>
                <a:xfrm>
                  <a:off x="438999" y="4567398"/>
                  <a:ext cx="699940" cy="478601"/>
                  <a:chOff x="39723" y="4349021"/>
                  <a:chExt cx="1061964" cy="726143"/>
                </a:xfrm>
              </p:grpSpPr>
              <p:grpSp>
                <p:nvGrpSpPr>
                  <p:cNvPr id="217" name="Google Shape;217;p31"/>
                  <p:cNvGrpSpPr/>
                  <p:nvPr/>
                </p:nvGrpSpPr>
                <p:grpSpPr>
                  <a:xfrm rot="2700000">
                    <a:off x="140502" y="4460924"/>
                    <a:ext cx="524584" cy="502337"/>
                    <a:chOff x="1189791" y="-1767331"/>
                    <a:chExt cx="904284" cy="865933"/>
                  </a:xfrm>
                </p:grpSpPr>
                <p:sp>
                  <p:nvSpPr>
                    <p:cNvPr id="218" name="Google Shape;218;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9" name="Google Shape;219;p31"/>
                    <p:cNvGrpSpPr/>
                    <p:nvPr/>
                  </p:nvGrpSpPr>
                  <p:grpSpPr>
                    <a:xfrm>
                      <a:off x="1232795" y="-1740829"/>
                      <a:ext cx="717622" cy="717393"/>
                      <a:chOff x="1483457" y="3953671"/>
                      <a:chExt cx="717622" cy="717393"/>
                    </a:xfrm>
                  </p:grpSpPr>
                  <p:sp>
                    <p:nvSpPr>
                      <p:cNvPr id="220" name="Google Shape;220;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5" name="Google Shape;225;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 name="Google Shape;226;p31"/>
                <p:cNvGrpSpPr/>
                <p:nvPr/>
              </p:nvGrpSpPr>
              <p:grpSpPr>
                <a:xfrm>
                  <a:off x="-65076" y="4623886"/>
                  <a:ext cx="699940" cy="478601"/>
                  <a:chOff x="39723" y="4349021"/>
                  <a:chExt cx="1061964" cy="726143"/>
                </a:xfrm>
              </p:grpSpPr>
              <p:grpSp>
                <p:nvGrpSpPr>
                  <p:cNvPr id="227" name="Google Shape;227;p31"/>
                  <p:cNvGrpSpPr/>
                  <p:nvPr/>
                </p:nvGrpSpPr>
                <p:grpSpPr>
                  <a:xfrm rot="2700000">
                    <a:off x="140502" y="4460924"/>
                    <a:ext cx="524584" cy="502337"/>
                    <a:chOff x="1189791" y="-1767331"/>
                    <a:chExt cx="904284" cy="865933"/>
                  </a:xfrm>
                </p:grpSpPr>
                <p:sp>
                  <p:nvSpPr>
                    <p:cNvPr id="228" name="Google Shape;228;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6666"/>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 name="Google Shape;229;p31"/>
                    <p:cNvGrpSpPr/>
                    <p:nvPr/>
                  </p:nvGrpSpPr>
                  <p:grpSpPr>
                    <a:xfrm>
                      <a:off x="1232795" y="-1740829"/>
                      <a:ext cx="717622" cy="717393"/>
                      <a:chOff x="1483457" y="3953671"/>
                      <a:chExt cx="717622" cy="717393"/>
                    </a:xfrm>
                  </p:grpSpPr>
                  <p:sp>
                    <p:nvSpPr>
                      <p:cNvPr id="230" name="Google Shape;230;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098"/>
                            </a:srgbClr>
                          </a:gs>
                          <a:gs pos="100000">
                            <a:srgbClr val="FFFFFF">
                              <a:alpha val="4509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35" name="Google Shape;235;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236" name="Google Shape;236;p31"/>
            <p:cNvGrpSpPr/>
            <p:nvPr/>
          </p:nvGrpSpPr>
          <p:grpSpPr>
            <a:xfrm rot="5400000">
              <a:off x="1147388" y="4839000"/>
              <a:ext cx="439200" cy="439100"/>
              <a:chOff x="1101075" y="2142375"/>
              <a:chExt cx="439200" cy="439100"/>
            </a:xfrm>
          </p:grpSpPr>
          <p:sp>
            <p:nvSpPr>
              <p:cNvPr id="237" name="Google Shape;23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39" name="Google Shape;239;p31"/>
          <p:cNvGrpSpPr/>
          <p:nvPr/>
        </p:nvGrpSpPr>
        <p:grpSpPr>
          <a:xfrm>
            <a:off x="-2352525" y="-402065"/>
            <a:ext cx="5307515" cy="2438356"/>
            <a:chOff x="-2276325" y="-249665"/>
            <a:chExt cx="5307515" cy="2438356"/>
          </a:xfrm>
        </p:grpSpPr>
        <p:grpSp>
          <p:nvGrpSpPr>
            <p:cNvPr id="240" name="Google Shape;240;p31"/>
            <p:cNvGrpSpPr/>
            <p:nvPr/>
          </p:nvGrpSpPr>
          <p:grpSpPr>
            <a:xfrm rot="10800000">
              <a:off x="-1297784" y="-249665"/>
              <a:ext cx="2601921" cy="2438356"/>
              <a:chOff x="7340129" y="2866613"/>
              <a:chExt cx="2439225" cy="2438356"/>
            </a:xfrm>
          </p:grpSpPr>
          <p:sp>
            <p:nvSpPr>
              <p:cNvPr id="241" name="Google Shape;241;p31"/>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1"/>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3" name="Google Shape;243;p31"/>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4" name="Google Shape;244;p31"/>
            <p:cNvGrpSpPr/>
            <p:nvPr/>
          </p:nvGrpSpPr>
          <p:grpSpPr>
            <a:xfrm>
              <a:off x="-2276325" y="245976"/>
              <a:ext cx="4558967" cy="134100"/>
              <a:chOff x="796100" y="3019701"/>
              <a:chExt cx="4558967" cy="134100"/>
            </a:xfrm>
          </p:grpSpPr>
          <p:sp>
            <p:nvSpPr>
              <p:cNvPr id="245" name="Google Shape;245;p3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6" name="Google Shape;246;p3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47" name="Google Shape;247;p3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8" name="Google Shape;248;p31"/>
          <p:cNvGrpSpPr/>
          <p:nvPr/>
        </p:nvGrpSpPr>
        <p:grpSpPr>
          <a:xfrm>
            <a:off x="6795100" y="3095213"/>
            <a:ext cx="4558967" cy="2438356"/>
            <a:chOff x="6490300" y="2866613"/>
            <a:chExt cx="4558967" cy="2438356"/>
          </a:xfrm>
        </p:grpSpPr>
        <p:grpSp>
          <p:nvGrpSpPr>
            <p:cNvPr id="249" name="Google Shape;249;p31"/>
            <p:cNvGrpSpPr/>
            <p:nvPr/>
          </p:nvGrpSpPr>
          <p:grpSpPr>
            <a:xfrm>
              <a:off x="7340129" y="2866613"/>
              <a:ext cx="2439225" cy="2438356"/>
              <a:chOff x="7340129" y="2866613"/>
              <a:chExt cx="2439225" cy="2438356"/>
            </a:xfrm>
          </p:grpSpPr>
          <p:sp>
            <p:nvSpPr>
              <p:cNvPr id="250" name="Google Shape;250;p31"/>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1"/>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31"/>
            <p:cNvGrpSpPr/>
            <p:nvPr/>
          </p:nvGrpSpPr>
          <p:grpSpPr>
            <a:xfrm rot="10800000">
              <a:off x="6490300" y="4774026"/>
              <a:ext cx="4558967" cy="134100"/>
              <a:chOff x="796100" y="3019701"/>
              <a:chExt cx="4558967" cy="134100"/>
            </a:xfrm>
          </p:grpSpPr>
          <p:sp>
            <p:nvSpPr>
              <p:cNvPr id="253" name="Google Shape;253;p3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4" name="Google Shape;254;p3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55" name="Google Shape;255;p3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6"/>
        <p:cNvGrpSpPr/>
        <p:nvPr/>
      </p:nvGrpSpPr>
      <p:grpSpPr>
        <a:xfrm>
          <a:off x="0" y="0"/>
          <a:ext cx="0" cy="0"/>
          <a:chOff x="0" y="0"/>
          <a:chExt cx="0" cy="0"/>
        </a:xfrm>
      </p:grpSpPr>
      <p:sp>
        <p:nvSpPr>
          <p:cNvPr id="257" name="Google Shape;257;p34"/>
          <p:cNvSpPr txBox="1">
            <a:spLocks noGrp="1"/>
          </p:cNvSpPr>
          <p:nvPr>
            <p:ph type="subTitle" idx="1"/>
          </p:nvPr>
        </p:nvSpPr>
        <p:spPr>
          <a:xfrm>
            <a:off x="713225" y="1160775"/>
            <a:ext cx="7710900" cy="3455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AutoNum type="arabicPeriod"/>
              <a:defRPr sz="1400"/>
            </a:lvl1pPr>
            <a:lvl2pPr lvl="1" algn="l">
              <a:lnSpc>
                <a:spcPct val="100000"/>
              </a:lnSpc>
              <a:spcBef>
                <a:spcPts val="0"/>
              </a:spcBef>
              <a:spcAft>
                <a:spcPts val="0"/>
              </a:spcAft>
              <a:buClr>
                <a:srgbClr val="999999"/>
              </a:buClr>
              <a:buSzPts val="800"/>
              <a:buFont typeface="Open Sans"/>
              <a:buAutoNum type="alphaLcPeriod"/>
              <a:defRPr/>
            </a:lvl2pPr>
            <a:lvl3pPr lvl="2" algn="l">
              <a:lnSpc>
                <a:spcPct val="100000"/>
              </a:lnSpc>
              <a:spcBef>
                <a:spcPts val="0"/>
              </a:spcBef>
              <a:spcAft>
                <a:spcPts val="0"/>
              </a:spcAft>
              <a:buClr>
                <a:srgbClr val="999999"/>
              </a:buClr>
              <a:buSzPts val="800"/>
              <a:buFont typeface="Open Sans"/>
              <a:buAutoNum type="romanLcPeriod"/>
              <a:defRPr/>
            </a:lvl3pPr>
            <a:lvl4pPr lvl="3" algn="l">
              <a:lnSpc>
                <a:spcPct val="100000"/>
              </a:lnSpc>
              <a:spcBef>
                <a:spcPts val="0"/>
              </a:spcBef>
              <a:spcAft>
                <a:spcPts val="0"/>
              </a:spcAft>
              <a:buClr>
                <a:srgbClr val="999999"/>
              </a:buClr>
              <a:buSzPts val="800"/>
              <a:buFont typeface="Open Sans"/>
              <a:buAutoNum type="arabicPeriod"/>
              <a:defRPr/>
            </a:lvl4pPr>
            <a:lvl5pPr lvl="4" algn="l">
              <a:lnSpc>
                <a:spcPct val="100000"/>
              </a:lnSpc>
              <a:spcBef>
                <a:spcPts val="0"/>
              </a:spcBef>
              <a:spcAft>
                <a:spcPts val="0"/>
              </a:spcAft>
              <a:buClr>
                <a:srgbClr val="999999"/>
              </a:buClr>
              <a:buSzPts val="1200"/>
              <a:buFont typeface="Open Sans"/>
              <a:buAutoNum type="alphaLcPeriod"/>
              <a:defRPr/>
            </a:lvl5pPr>
            <a:lvl6pPr lvl="5" algn="l">
              <a:lnSpc>
                <a:spcPct val="100000"/>
              </a:lnSpc>
              <a:spcBef>
                <a:spcPts val="0"/>
              </a:spcBef>
              <a:spcAft>
                <a:spcPts val="0"/>
              </a:spcAft>
              <a:buClr>
                <a:srgbClr val="999999"/>
              </a:buClr>
              <a:buSzPts val="1200"/>
              <a:buFont typeface="Open Sans"/>
              <a:buAutoNum type="romanLcPeriod"/>
              <a:defRPr/>
            </a:lvl6pPr>
            <a:lvl7pPr lvl="6" algn="l">
              <a:lnSpc>
                <a:spcPct val="100000"/>
              </a:lnSpc>
              <a:spcBef>
                <a:spcPts val="0"/>
              </a:spcBef>
              <a:spcAft>
                <a:spcPts val="0"/>
              </a:spcAft>
              <a:buClr>
                <a:srgbClr val="999999"/>
              </a:buClr>
              <a:buSzPts val="700"/>
              <a:buFont typeface="Open Sans"/>
              <a:buAutoNum type="arabicPeriod"/>
              <a:defRPr/>
            </a:lvl7pPr>
            <a:lvl8pPr lvl="7" algn="l">
              <a:lnSpc>
                <a:spcPct val="100000"/>
              </a:lnSpc>
              <a:spcBef>
                <a:spcPts val="0"/>
              </a:spcBef>
              <a:spcAft>
                <a:spcPts val="0"/>
              </a:spcAft>
              <a:buClr>
                <a:srgbClr val="999999"/>
              </a:buClr>
              <a:buSzPts val="700"/>
              <a:buFont typeface="Open Sans"/>
              <a:buAutoNum type="alphaLcPeriod"/>
              <a:defRPr/>
            </a:lvl8pPr>
            <a:lvl9pPr lvl="8" algn="l">
              <a:lnSpc>
                <a:spcPct val="100000"/>
              </a:lnSpc>
              <a:spcBef>
                <a:spcPts val="0"/>
              </a:spcBef>
              <a:spcAft>
                <a:spcPts val="0"/>
              </a:spcAft>
              <a:buClr>
                <a:srgbClr val="999999"/>
              </a:buClr>
              <a:buSzPts val="600"/>
              <a:buFont typeface="Open Sans"/>
              <a:buAutoNum type="romanLcPeriod"/>
              <a:defRPr/>
            </a:lvl9pPr>
          </a:lstStyle>
          <a:p>
            <a:endParaRPr/>
          </a:p>
        </p:txBody>
      </p:sp>
      <p:sp>
        <p:nvSpPr>
          <p:cNvPr id="258" name="Google Shape;258;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259" name="Google Shape;259;p34"/>
          <p:cNvGrpSpPr/>
          <p:nvPr/>
        </p:nvGrpSpPr>
        <p:grpSpPr>
          <a:xfrm>
            <a:off x="8934675" y="3943438"/>
            <a:ext cx="439200" cy="439100"/>
            <a:chOff x="1101075" y="2142375"/>
            <a:chExt cx="439200" cy="439100"/>
          </a:xfrm>
        </p:grpSpPr>
        <p:sp>
          <p:nvSpPr>
            <p:cNvPr id="260" name="Google Shape;260;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34"/>
          <p:cNvGrpSpPr/>
          <p:nvPr/>
        </p:nvGrpSpPr>
        <p:grpSpPr>
          <a:xfrm>
            <a:off x="5481594" y="-3117614"/>
            <a:ext cx="5954334" cy="6142759"/>
            <a:chOff x="5329194" y="-2965214"/>
            <a:chExt cx="5954334" cy="6142759"/>
          </a:xfrm>
        </p:grpSpPr>
        <p:sp>
          <p:nvSpPr>
            <p:cNvPr id="263" name="Google Shape;263;p34"/>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4705"/>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4"/>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5" name="Google Shape;265;p34"/>
            <p:cNvGrpSpPr/>
            <p:nvPr/>
          </p:nvGrpSpPr>
          <p:grpSpPr>
            <a:xfrm rot="10800000">
              <a:off x="5710125" y="185651"/>
              <a:ext cx="4558967" cy="134100"/>
              <a:chOff x="796100" y="3019701"/>
              <a:chExt cx="4558967" cy="134100"/>
            </a:xfrm>
          </p:grpSpPr>
          <p:sp>
            <p:nvSpPr>
              <p:cNvPr id="266" name="Google Shape;266;p3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7" name="Google Shape;267;p34"/>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69" name="Google Shape;269;p34"/>
          <p:cNvGrpSpPr/>
          <p:nvPr/>
        </p:nvGrpSpPr>
        <p:grpSpPr>
          <a:xfrm flipH="1">
            <a:off x="-503517" y="3986929"/>
            <a:ext cx="5249360" cy="2992224"/>
            <a:chOff x="-258616" y="3430829"/>
            <a:chExt cx="5249360" cy="2992224"/>
          </a:xfrm>
        </p:grpSpPr>
        <p:pic>
          <p:nvPicPr>
            <p:cNvPr id="270" name="Google Shape;270;p34"/>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271" name="Google Shape;271;p3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6" name="Google Shape;276;p34"/>
            <p:cNvGrpSpPr/>
            <p:nvPr/>
          </p:nvGrpSpPr>
          <p:grpSpPr>
            <a:xfrm>
              <a:off x="736485" y="4387072"/>
              <a:ext cx="161977" cy="161940"/>
              <a:chOff x="1101075" y="2142375"/>
              <a:chExt cx="439200" cy="439100"/>
            </a:xfrm>
          </p:grpSpPr>
          <p:sp>
            <p:nvSpPr>
              <p:cNvPr id="277" name="Google Shape;277;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9" name="Google Shape;279;p34"/>
            <p:cNvGrpSpPr/>
            <p:nvPr/>
          </p:nvGrpSpPr>
          <p:grpSpPr>
            <a:xfrm rot="10800000">
              <a:off x="2118901" y="4805293"/>
              <a:ext cx="161977" cy="161940"/>
              <a:chOff x="1101075" y="2142375"/>
              <a:chExt cx="439200" cy="439100"/>
            </a:xfrm>
          </p:grpSpPr>
          <p:sp>
            <p:nvSpPr>
              <p:cNvPr id="280" name="Google Shape;280;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84" name="Google Shape;284;p27"/>
          <p:cNvSpPr txBox="1">
            <a:spLocks noGrp="1"/>
          </p:cNvSpPr>
          <p:nvPr>
            <p:ph type="subTitle" idx="1"/>
          </p:nvPr>
        </p:nvSpPr>
        <p:spPr>
          <a:xfrm>
            <a:off x="720000" y="2244725"/>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5" name="Google Shape;285;p27"/>
          <p:cNvSpPr txBox="1">
            <a:spLocks noGrp="1"/>
          </p:cNvSpPr>
          <p:nvPr>
            <p:ph type="subTitle" idx="2"/>
          </p:nvPr>
        </p:nvSpPr>
        <p:spPr>
          <a:xfrm>
            <a:off x="4366700" y="2244725"/>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6" name="Google Shape;286;p27"/>
          <p:cNvSpPr txBox="1">
            <a:spLocks noGrp="1"/>
          </p:cNvSpPr>
          <p:nvPr>
            <p:ph type="subTitle" idx="3"/>
          </p:nvPr>
        </p:nvSpPr>
        <p:spPr>
          <a:xfrm>
            <a:off x="720000" y="3940900"/>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7" name="Google Shape;287;p27"/>
          <p:cNvSpPr txBox="1">
            <a:spLocks noGrp="1"/>
          </p:cNvSpPr>
          <p:nvPr>
            <p:ph type="subTitle" idx="4"/>
          </p:nvPr>
        </p:nvSpPr>
        <p:spPr>
          <a:xfrm>
            <a:off x="4366700" y="3940900"/>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8" name="Google Shape;288;p27"/>
          <p:cNvSpPr txBox="1">
            <a:spLocks noGrp="1"/>
          </p:cNvSpPr>
          <p:nvPr>
            <p:ph type="title" idx="5"/>
          </p:nvPr>
        </p:nvSpPr>
        <p:spPr>
          <a:xfrm>
            <a:off x="720003" y="1344775"/>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89" name="Google Shape;289;p27"/>
          <p:cNvSpPr txBox="1">
            <a:spLocks noGrp="1"/>
          </p:cNvSpPr>
          <p:nvPr>
            <p:ph type="title" idx="6"/>
          </p:nvPr>
        </p:nvSpPr>
        <p:spPr>
          <a:xfrm>
            <a:off x="720003" y="3040971"/>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0" name="Google Shape;290;p27"/>
          <p:cNvSpPr txBox="1">
            <a:spLocks noGrp="1"/>
          </p:cNvSpPr>
          <p:nvPr>
            <p:ph type="title" idx="7"/>
          </p:nvPr>
        </p:nvSpPr>
        <p:spPr>
          <a:xfrm>
            <a:off x="4366698" y="1344775"/>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1" name="Google Shape;291;p27"/>
          <p:cNvSpPr txBox="1">
            <a:spLocks noGrp="1"/>
          </p:cNvSpPr>
          <p:nvPr>
            <p:ph type="title" idx="8"/>
          </p:nvPr>
        </p:nvSpPr>
        <p:spPr>
          <a:xfrm>
            <a:off x="4366698" y="3040971"/>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2" name="Google Shape;292;p27"/>
          <p:cNvSpPr txBox="1">
            <a:spLocks noGrp="1"/>
          </p:cNvSpPr>
          <p:nvPr>
            <p:ph type="subTitle" idx="9"/>
          </p:nvPr>
        </p:nvSpPr>
        <p:spPr>
          <a:xfrm>
            <a:off x="720000" y="1918675"/>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293" name="Google Shape;293;p27"/>
          <p:cNvSpPr txBox="1">
            <a:spLocks noGrp="1"/>
          </p:cNvSpPr>
          <p:nvPr>
            <p:ph type="subTitle" idx="13"/>
          </p:nvPr>
        </p:nvSpPr>
        <p:spPr>
          <a:xfrm>
            <a:off x="4366698" y="1918675"/>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294" name="Google Shape;294;p27"/>
          <p:cNvSpPr txBox="1">
            <a:spLocks noGrp="1"/>
          </p:cNvSpPr>
          <p:nvPr>
            <p:ph type="subTitle" idx="14"/>
          </p:nvPr>
        </p:nvSpPr>
        <p:spPr>
          <a:xfrm>
            <a:off x="720000" y="3614801"/>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95" name="Google Shape;295;p27"/>
          <p:cNvSpPr txBox="1">
            <a:spLocks noGrp="1"/>
          </p:cNvSpPr>
          <p:nvPr>
            <p:ph type="subTitle" idx="15"/>
          </p:nvPr>
        </p:nvSpPr>
        <p:spPr>
          <a:xfrm>
            <a:off x="4366698" y="3614801"/>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296" name="Google Shape;296;p27"/>
          <p:cNvGrpSpPr/>
          <p:nvPr/>
        </p:nvGrpSpPr>
        <p:grpSpPr>
          <a:xfrm>
            <a:off x="-808923" y="2711464"/>
            <a:ext cx="2097951" cy="3309499"/>
            <a:chOff x="-656523" y="2711464"/>
            <a:chExt cx="2097951" cy="3309499"/>
          </a:xfrm>
        </p:grpSpPr>
        <p:sp>
          <p:nvSpPr>
            <p:cNvPr id="297" name="Google Shape;297;p27"/>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8" name="Google Shape;298;p27"/>
            <p:cNvGrpSpPr/>
            <p:nvPr/>
          </p:nvGrpSpPr>
          <p:grpSpPr>
            <a:xfrm>
              <a:off x="323479" y="4682324"/>
              <a:ext cx="328346" cy="328531"/>
              <a:chOff x="3678700" y="407275"/>
              <a:chExt cx="708100" cy="708500"/>
            </a:xfrm>
          </p:grpSpPr>
          <p:sp>
            <p:nvSpPr>
              <p:cNvPr id="299" name="Google Shape;299;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6" name="Google Shape;306;p27"/>
            <p:cNvGrpSpPr/>
            <p:nvPr/>
          </p:nvGrpSpPr>
          <p:grpSpPr>
            <a:xfrm>
              <a:off x="-541317" y="2711464"/>
              <a:ext cx="1117945" cy="1598548"/>
              <a:chOff x="-541317" y="2711464"/>
              <a:chExt cx="1117945" cy="1598548"/>
            </a:xfrm>
          </p:grpSpPr>
          <p:sp>
            <p:nvSpPr>
              <p:cNvPr id="307" name="Google Shape;307;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2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8" name="Google Shape;308;p27"/>
              <p:cNvGrpSpPr/>
              <p:nvPr/>
            </p:nvGrpSpPr>
            <p:grpSpPr>
              <a:xfrm>
                <a:off x="442584" y="4120912"/>
                <a:ext cx="134044" cy="134013"/>
                <a:chOff x="1101075" y="2142375"/>
                <a:chExt cx="439200" cy="439100"/>
              </a:xfrm>
            </p:grpSpPr>
            <p:sp>
              <p:nvSpPr>
                <p:cNvPr id="309" name="Google Shape;309;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529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529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1" name="Google Shape;311;p27"/>
            <p:cNvGrpSpPr/>
            <p:nvPr/>
          </p:nvGrpSpPr>
          <p:grpSpPr>
            <a:xfrm rot="-9080766">
              <a:off x="-341725" y="3731687"/>
              <a:ext cx="1117904" cy="1598489"/>
              <a:chOff x="-541317" y="2711464"/>
              <a:chExt cx="1117945" cy="1598548"/>
            </a:xfrm>
          </p:grpSpPr>
          <p:sp>
            <p:nvSpPr>
              <p:cNvPr id="312" name="Google Shape;312;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2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3" name="Google Shape;313;p27"/>
              <p:cNvGrpSpPr/>
              <p:nvPr/>
            </p:nvGrpSpPr>
            <p:grpSpPr>
              <a:xfrm>
                <a:off x="442584" y="4120912"/>
                <a:ext cx="134044" cy="134013"/>
                <a:chOff x="1101075" y="2142375"/>
                <a:chExt cx="439200" cy="439100"/>
              </a:xfrm>
            </p:grpSpPr>
            <p:sp>
              <p:nvSpPr>
                <p:cNvPr id="314" name="Google Shape;314;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529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529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6" name="Google Shape;316;p27"/>
            <p:cNvGrpSpPr/>
            <p:nvPr/>
          </p:nvGrpSpPr>
          <p:grpSpPr>
            <a:xfrm rot="10800000">
              <a:off x="323483" y="4422415"/>
              <a:ext cx="1117945" cy="1598548"/>
              <a:chOff x="-541317" y="2711464"/>
              <a:chExt cx="1117945" cy="1598548"/>
            </a:xfrm>
          </p:grpSpPr>
          <p:sp>
            <p:nvSpPr>
              <p:cNvPr id="317" name="Google Shape;317;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2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27"/>
              <p:cNvGrpSpPr/>
              <p:nvPr/>
            </p:nvGrpSpPr>
            <p:grpSpPr>
              <a:xfrm>
                <a:off x="442584" y="4120912"/>
                <a:ext cx="134044" cy="134013"/>
                <a:chOff x="1101075" y="2142375"/>
                <a:chExt cx="439200" cy="439100"/>
              </a:xfrm>
            </p:grpSpPr>
            <p:sp>
              <p:nvSpPr>
                <p:cNvPr id="319" name="Google Shape;319;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529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529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21" name="Google Shape;321;p27"/>
          <p:cNvGrpSpPr/>
          <p:nvPr/>
        </p:nvGrpSpPr>
        <p:grpSpPr>
          <a:xfrm>
            <a:off x="6470875" y="-1735181"/>
            <a:ext cx="4257001" cy="4171657"/>
            <a:chOff x="6394675" y="-1658981"/>
            <a:chExt cx="4257001" cy="4171657"/>
          </a:xfrm>
        </p:grpSpPr>
        <p:grpSp>
          <p:nvGrpSpPr>
            <p:cNvPr id="322" name="Google Shape;322;p27"/>
            <p:cNvGrpSpPr/>
            <p:nvPr/>
          </p:nvGrpSpPr>
          <p:grpSpPr>
            <a:xfrm rot="-2700000" flipH="1">
              <a:off x="7289785" y="-1246897"/>
              <a:ext cx="2552124" cy="3347490"/>
              <a:chOff x="2976325" y="908175"/>
              <a:chExt cx="4028179" cy="5283555"/>
            </a:xfrm>
          </p:grpSpPr>
          <p:sp>
            <p:nvSpPr>
              <p:cNvPr id="323" name="Google Shape;323;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8" name="Google Shape;328;p27"/>
          <p:cNvGrpSpPr/>
          <p:nvPr/>
        </p:nvGrpSpPr>
        <p:grpSpPr>
          <a:xfrm>
            <a:off x="783712" y="-601348"/>
            <a:ext cx="993792" cy="1795200"/>
            <a:chOff x="783712" y="-601348"/>
            <a:chExt cx="993792" cy="1795200"/>
          </a:xfrm>
        </p:grpSpPr>
        <p:sp>
          <p:nvSpPr>
            <p:cNvPr id="329" name="Google Shape;329;p27"/>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0" name="Google Shape;330;p27"/>
            <p:cNvCxnSpPr/>
            <p:nvPr/>
          </p:nvCxnSpPr>
          <p:spPr>
            <a:xfrm rot="10800000">
              <a:off x="783712" y="-601348"/>
              <a:ext cx="0" cy="1795200"/>
            </a:xfrm>
            <a:prstGeom prst="straightConnector1">
              <a:avLst/>
            </a:prstGeom>
            <a:noFill/>
            <a:ln w="9525" cap="flat" cmpd="sng">
              <a:solidFill>
                <a:schemeClr val="dk2"/>
              </a:solidFill>
              <a:prstDash val="solid"/>
              <a:round/>
              <a:headEnd type="none" w="sm" len="sm"/>
              <a:tailEnd type="none" w="sm" len="sm"/>
            </a:ln>
          </p:spPr>
        </p:cxnSp>
        <p:sp>
          <p:nvSpPr>
            <p:cNvPr id="331" name="Google Shape;331;p27"/>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32"/>
        <p:cNvGrpSpPr/>
        <p:nvPr/>
      </p:nvGrpSpPr>
      <p:grpSpPr>
        <a:xfrm>
          <a:off x="0" y="0"/>
          <a:ext cx="0" cy="0"/>
          <a:chOff x="0" y="0"/>
          <a:chExt cx="0" cy="0"/>
        </a:xfrm>
      </p:grpSpPr>
      <p:sp>
        <p:nvSpPr>
          <p:cNvPr id="333" name="Google Shape;333;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334" name="Google Shape;334;p30"/>
          <p:cNvGrpSpPr/>
          <p:nvPr/>
        </p:nvGrpSpPr>
        <p:grpSpPr>
          <a:xfrm>
            <a:off x="4967675" y="4931713"/>
            <a:ext cx="439200" cy="439100"/>
            <a:chOff x="1101075" y="2142375"/>
            <a:chExt cx="439200" cy="439100"/>
          </a:xfrm>
        </p:grpSpPr>
        <p:sp>
          <p:nvSpPr>
            <p:cNvPr id="335" name="Google Shape;335;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30"/>
          <p:cNvGrpSpPr/>
          <p:nvPr/>
        </p:nvGrpSpPr>
        <p:grpSpPr>
          <a:xfrm>
            <a:off x="2176605" y="-3695660"/>
            <a:ext cx="7317722" cy="6983296"/>
            <a:chOff x="2100405" y="-3619460"/>
            <a:chExt cx="7317722" cy="6983296"/>
          </a:xfrm>
        </p:grpSpPr>
        <p:sp>
          <p:nvSpPr>
            <p:cNvPr id="338" name="Google Shape;338;p30"/>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9" name="Google Shape;339;p30"/>
            <p:cNvGrpSpPr/>
            <p:nvPr/>
          </p:nvGrpSpPr>
          <p:grpSpPr>
            <a:xfrm rot="2700000">
              <a:off x="7787417" y="120497"/>
              <a:ext cx="582044" cy="582419"/>
              <a:chOff x="959750" y="3039275"/>
              <a:chExt cx="582050" cy="582425"/>
            </a:xfrm>
          </p:grpSpPr>
          <p:sp>
            <p:nvSpPr>
              <p:cNvPr id="340" name="Google Shape;34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7" name="Google Shape;347;p30"/>
            <p:cNvGrpSpPr/>
            <p:nvPr/>
          </p:nvGrpSpPr>
          <p:grpSpPr>
            <a:xfrm rot="2700000">
              <a:off x="8310742" y="-75303"/>
              <a:ext cx="582044" cy="582419"/>
              <a:chOff x="959750" y="3039275"/>
              <a:chExt cx="582050" cy="582425"/>
            </a:xfrm>
          </p:grpSpPr>
          <p:sp>
            <p:nvSpPr>
              <p:cNvPr id="348" name="Google Shape;34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5686"/>
                    </a:srgbClr>
                  </a:gs>
                  <a:gs pos="100000">
                    <a:srgbClr val="FFFFFF">
                      <a:alpha val="35686"/>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5" name="Google Shape;355;p30"/>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4705"/>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0"/>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0"/>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0"/>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9" name="Google Shape;359;p30"/>
          <p:cNvGrpSpPr/>
          <p:nvPr/>
        </p:nvGrpSpPr>
        <p:grpSpPr>
          <a:xfrm>
            <a:off x="-2424241" y="2074146"/>
            <a:ext cx="6274943" cy="6257753"/>
            <a:chOff x="-2447691" y="2022396"/>
            <a:chExt cx="6274943" cy="6257753"/>
          </a:xfrm>
        </p:grpSpPr>
        <p:grpSp>
          <p:nvGrpSpPr>
            <p:cNvPr id="360" name="Google Shape;360;p30"/>
            <p:cNvGrpSpPr/>
            <p:nvPr/>
          </p:nvGrpSpPr>
          <p:grpSpPr>
            <a:xfrm rot="10800000" flipH="1">
              <a:off x="-25334" y="4406387"/>
              <a:ext cx="1538562" cy="971589"/>
              <a:chOff x="-191059" y="95963"/>
              <a:chExt cx="1538562" cy="971589"/>
            </a:xfrm>
          </p:grpSpPr>
          <p:grpSp>
            <p:nvGrpSpPr>
              <p:cNvPr id="361" name="Google Shape;361;p30"/>
              <p:cNvGrpSpPr/>
              <p:nvPr/>
            </p:nvGrpSpPr>
            <p:grpSpPr>
              <a:xfrm>
                <a:off x="-191059" y="201619"/>
                <a:ext cx="904284" cy="865933"/>
                <a:chOff x="2038491" y="-937756"/>
                <a:chExt cx="904284" cy="865933"/>
              </a:xfrm>
            </p:grpSpPr>
            <p:grpSp>
              <p:nvGrpSpPr>
                <p:cNvPr id="362" name="Google Shape;362;p30"/>
                <p:cNvGrpSpPr/>
                <p:nvPr/>
              </p:nvGrpSpPr>
              <p:grpSpPr>
                <a:xfrm>
                  <a:off x="2096570" y="-863491"/>
                  <a:ext cx="717622" cy="717393"/>
                  <a:chOff x="1483457" y="3953671"/>
                  <a:chExt cx="717622" cy="717393"/>
                </a:xfrm>
              </p:grpSpPr>
              <p:sp>
                <p:nvSpPr>
                  <p:cNvPr id="363" name="Google Shape;363;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8" name="Google Shape;368;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9" name="Google Shape;369;p30"/>
              <p:cNvGrpSpPr/>
              <p:nvPr/>
            </p:nvGrpSpPr>
            <p:grpSpPr>
              <a:xfrm>
                <a:off x="584533" y="95963"/>
                <a:ext cx="473483" cy="453403"/>
                <a:chOff x="2038491" y="-937756"/>
                <a:chExt cx="904284" cy="865933"/>
              </a:xfrm>
            </p:grpSpPr>
            <p:grpSp>
              <p:nvGrpSpPr>
                <p:cNvPr id="370" name="Google Shape;370;p30"/>
                <p:cNvGrpSpPr/>
                <p:nvPr/>
              </p:nvGrpSpPr>
              <p:grpSpPr>
                <a:xfrm>
                  <a:off x="2096570" y="-863491"/>
                  <a:ext cx="717622" cy="717393"/>
                  <a:chOff x="1483457" y="3953671"/>
                  <a:chExt cx="717622" cy="717393"/>
                </a:xfrm>
              </p:grpSpPr>
              <p:sp>
                <p:nvSpPr>
                  <p:cNvPr id="371" name="Google Shape;371;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6" name="Google Shape;376;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30"/>
              <p:cNvGrpSpPr/>
              <p:nvPr/>
            </p:nvGrpSpPr>
            <p:grpSpPr>
              <a:xfrm>
                <a:off x="530445" y="481913"/>
                <a:ext cx="473483" cy="453403"/>
                <a:chOff x="2038491" y="-937756"/>
                <a:chExt cx="904284" cy="865933"/>
              </a:xfrm>
            </p:grpSpPr>
            <p:grpSp>
              <p:nvGrpSpPr>
                <p:cNvPr id="378" name="Google Shape;378;p30"/>
                <p:cNvGrpSpPr/>
                <p:nvPr/>
              </p:nvGrpSpPr>
              <p:grpSpPr>
                <a:xfrm>
                  <a:off x="2096570" y="-863491"/>
                  <a:ext cx="717622" cy="717393"/>
                  <a:chOff x="1483457" y="3953671"/>
                  <a:chExt cx="717622" cy="717393"/>
                </a:xfrm>
              </p:grpSpPr>
              <p:sp>
                <p:nvSpPr>
                  <p:cNvPr id="379" name="Google Shape;379;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4" name="Google Shape;384;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30"/>
              <p:cNvGrpSpPr/>
              <p:nvPr/>
            </p:nvGrpSpPr>
            <p:grpSpPr>
              <a:xfrm>
                <a:off x="874020" y="312788"/>
                <a:ext cx="473483" cy="453403"/>
                <a:chOff x="2038491" y="-937756"/>
                <a:chExt cx="904284" cy="865933"/>
              </a:xfrm>
            </p:grpSpPr>
            <p:grpSp>
              <p:nvGrpSpPr>
                <p:cNvPr id="386" name="Google Shape;386;p30"/>
                <p:cNvGrpSpPr/>
                <p:nvPr/>
              </p:nvGrpSpPr>
              <p:grpSpPr>
                <a:xfrm>
                  <a:off x="2096570" y="-863491"/>
                  <a:ext cx="717622" cy="717393"/>
                  <a:chOff x="1483457" y="3953671"/>
                  <a:chExt cx="717622" cy="717393"/>
                </a:xfrm>
              </p:grpSpPr>
              <p:sp>
                <p:nvSpPr>
                  <p:cNvPr id="387" name="Google Shape;387;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098"/>
                        </a:srgbClr>
                      </a:gs>
                      <a:gs pos="22000">
                        <a:srgbClr val="F5F8FF">
                          <a:alpha val="45098"/>
                        </a:srgbClr>
                      </a:gs>
                      <a:gs pos="45000">
                        <a:srgbClr val="FFFFFF">
                          <a:alpha val="45098"/>
                        </a:srgbClr>
                      </a:gs>
                      <a:gs pos="100000">
                        <a:srgbClr val="0C0A9E">
                          <a:alpha val="4509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2" name="Google Shape;392;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93" name="Google Shape;393;p30"/>
            <p:cNvGrpSpPr/>
            <p:nvPr/>
          </p:nvGrpSpPr>
          <p:grpSpPr>
            <a:xfrm rot="-3320950" flipH="1">
              <a:off x="-1885521" y="3185658"/>
              <a:ext cx="4889863" cy="3931229"/>
              <a:chOff x="7103825" y="-713112"/>
              <a:chExt cx="3785226" cy="3043150"/>
            </a:xfrm>
          </p:grpSpPr>
          <p:sp>
            <p:nvSpPr>
              <p:cNvPr id="394" name="Google Shape;394;p3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5" name="Google Shape;395;p30"/>
              <p:cNvPicPr preferRelativeResize="0"/>
              <p:nvPr/>
            </p:nvPicPr>
            <p:blipFill rotWithShape="1">
              <a:blip r:embed="rId2">
                <a:alphaModFix/>
              </a:blip>
              <a:srcRect t="17656" b="17659"/>
              <a:stretch/>
            </p:blipFill>
            <p:spPr>
              <a:xfrm>
                <a:off x="7103825" y="-713112"/>
                <a:ext cx="3785226" cy="2888974"/>
              </a:xfrm>
              <a:prstGeom prst="rect">
                <a:avLst/>
              </a:prstGeom>
              <a:noFill/>
              <a:ln>
                <a:noFill/>
              </a:ln>
            </p:spPr>
          </p:pic>
        </p:grpSp>
        <p:sp>
          <p:nvSpPr>
            <p:cNvPr id="396" name="Google Shape;396;p30"/>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7" name="Google Shape;397;p30"/>
            <p:cNvGrpSpPr/>
            <p:nvPr/>
          </p:nvGrpSpPr>
          <p:grpSpPr>
            <a:xfrm rot="5400000">
              <a:off x="1987129" y="4230949"/>
              <a:ext cx="88143" cy="1137387"/>
              <a:chOff x="3054755" y="4367024"/>
              <a:chExt cx="88143" cy="1137387"/>
            </a:xfrm>
          </p:grpSpPr>
          <p:sp>
            <p:nvSpPr>
              <p:cNvPr id="398" name="Google Shape;398;p3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098"/>
                    </a:srgbClr>
                  </a:gs>
                  <a:gs pos="100000">
                    <a:srgbClr val="FFFFFF">
                      <a:alpha val="4509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5098"/>
                    </a:srgbClr>
                  </a:gs>
                  <a:gs pos="100000">
                    <a:srgbClr val="FFFFFF">
                      <a:alpha val="4509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2" name="Google Shape;402;p32"/>
          <p:cNvSpPr txBox="1">
            <a:spLocks noGrp="1"/>
          </p:cNvSpPr>
          <p:nvPr>
            <p:ph type="subTitle" idx="1"/>
          </p:nvPr>
        </p:nvSpPr>
        <p:spPr>
          <a:xfrm>
            <a:off x="720000"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3" name="Google Shape;403;p32"/>
          <p:cNvSpPr txBox="1">
            <a:spLocks noGrp="1"/>
          </p:cNvSpPr>
          <p:nvPr>
            <p:ph type="subTitle" idx="2"/>
          </p:nvPr>
        </p:nvSpPr>
        <p:spPr>
          <a:xfrm>
            <a:off x="3469872"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4" name="Google Shape;404;p32"/>
          <p:cNvSpPr txBox="1">
            <a:spLocks noGrp="1"/>
          </p:cNvSpPr>
          <p:nvPr>
            <p:ph type="subTitle" idx="3"/>
          </p:nvPr>
        </p:nvSpPr>
        <p:spPr>
          <a:xfrm>
            <a:off x="720000"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5" name="Google Shape;405;p32"/>
          <p:cNvSpPr txBox="1">
            <a:spLocks noGrp="1"/>
          </p:cNvSpPr>
          <p:nvPr>
            <p:ph type="subTitle" idx="4"/>
          </p:nvPr>
        </p:nvSpPr>
        <p:spPr>
          <a:xfrm>
            <a:off x="3469872"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6" name="Google Shape;406;p32"/>
          <p:cNvSpPr txBox="1">
            <a:spLocks noGrp="1"/>
          </p:cNvSpPr>
          <p:nvPr>
            <p:ph type="subTitle" idx="5"/>
          </p:nvPr>
        </p:nvSpPr>
        <p:spPr>
          <a:xfrm>
            <a:off x="6219751"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7" name="Google Shape;407;p32"/>
          <p:cNvSpPr txBox="1">
            <a:spLocks noGrp="1"/>
          </p:cNvSpPr>
          <p:nvPr>
            <p:ph type="subTitle" idx="6"/>
          </p:nvPr>
        </p:nvSpPr>
        <p:spPr>
          <a:xfrm>
            <a:off x="6219751"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8" name="Google Shape;408;p32"/>
          <p:cNvSpPr txBox="1">
            <a:spLocks noGrp="1"/>
          </p:cNvSpPr>
          <p:nvPr>
            <p:ph type="subTitle" idx="7"/>
          </p:nvPr>
        </p:nvSpPr>
        <p:spPr>
          <a:xfrm>
            <a:off x="720000"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09" name="Google Shape;409;p32"/>
          <p:cNvSpPr txBox="1">
            <a:spLocks noGrp="1"/>
          </p:cNvSpPr>
          <p:nvPr>
            <p:ph type="subTitle" idx="8"/>
          </p:nvPr>
        </p:nvSpPr>
        <p:spPr>
          <a:xfrm>
            <a:off x="3469873"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0" name="Google Shape;410;p32"/>
          <p:cNvSpPr txBox="1">
            <a:spLocks noGrp="1"/>
          </p:cNvSpPr>
          <p:nvPr>
            <p:ph type="subTitle" idx="9"/>
          </p:nvPr>
        </p:nvSpPr>
        <p:spPr>
          <a:xfrm>
            <a:off x="720000"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1" name="Google Shape;411;p32"/>
          <p:cNvSpPr txBox="1">
            <a:spLocks noGrp="1"/>
          </p:cNvSpPr>
          <p:nvPr>
            <p:ph type="subTitle" idx="13"/>
          </p:nvPr>
        </p:nvSpPr>
        <p:spPr>
          <a:xfrm>
            <a:off x="3469873"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2" name="Google Shape;412;p32"/>
          <p:cNvSpPr txBox="1">
            <a:spLocks noGrp="1"/>
          </p:cNvSpPr>
          <p:nvPr>
            <p:ph type="subTitle" idx="14"/>
          </p:nvPr>
        </p:nvSpPr>
        <p:spPr>
          <a:xfrm>
            <a:off x="6219752"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3" name="Google Shape;413;p32"/>
          <p:cNvSpPr txBox="1">
            <a:spLocks noGrp="1"/>
          </p:cNvSpPr>
          <p:nvPr>
            <p:ph type="subTitle" idx="15"/>
          </p:nvPr>
        </p:nvSpPr>
        <p:spPr>
          <a:xfrm>
            <a:off x="6219752"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414" name="Google Shape;414;p32"/>
          <p:cNvGrpSpPr/>
          <p:nvPr/>
        </p:nvGrpSpPr>
        <p:grpSpPr>
          <a:xfrm>
            <a:off x="6102850" y="-1735181"/>
            <a:ext cx="4625026" cy="4171657"/>
            <a:chOff x="6026650" y="-1658981"/>
            <a:chExt cx="4625026" cy="4171657"/>
          </a:xfrm>
        </p:grpSpPr>
        <p:pic>
          <p:nvPicPr>
            <p:cNvPr id="415" name="Google Shape;415;p32"/>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416" name="Google Shape;416;p32"/>
            <p:cNvGrpSpPr/>
            <p:nvPr/>
          </p:nvGrpSpPr>
          <p:grpSpPr>
            <a:xfrm rot="-2700000" flipH="1">
              <a:off x="7289785" y="-1246897"/>
              <a:ext cx="2552124" cy="3347490"/>
              <a:chOff x="2976325" y="908175"/>
              <a:chExt cx="4028179" cy="5283555"/>
            </a:xfrm>
          </p:grpSpPr>
          <p:sp>
            <p:nvSpPr>
              <p:cNvPr id="417" name="Google Shape;417;p3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32"/>
            <p:cNvGrpSpPr/>
            <p:nvPr/>
          </p:nvGrpSpPr>
          <p:grpSpPr>
            <a:xfrm>
              <a:off x="6026650" y="-49075"/>
              <a:ext cx="803471" cy="494095"/>
              <a:chOff x="6394675" y="-49075"/>
              <a:chExt cx="803471" cy="494095"/>
            </a:xfrm>
          </p:grpSpPr>
          <p:sp>
            <p:nvSpPr>
              <p:cNvPr id="421" name="Google Shape;421;p32"/>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2"/>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23" name="Google Shape;423;p32"/>
          <p:cNvGrpSpPr/>
          <p:nvPr/>
        </p:nvGrpSpPr>
        <p:grpSpPr>
          <a:xfrm>
            <a:off x="-1089100" y="4200325"/>
            <a:ext cx="5368850" cy="1863749"/>
            <a:chOff x="-1089100" y="4200325"/>
            <a:chExt cx="5368850" cy="1863749"/>
          </a:xfrm>
        </p:grpSpPr>
        <p:grpSp>
          <p:nvGrpSpPr>
            <p:cNvPr id="424" name="Google Shape;424;p32"/>
            <p:cNvGrpSpPr/>
            <p:nvPr/>
          </p:nvGrpSpPr>
          <p:grpSpPr>
            <a:xfrm>
              <a:off x="-185037" y="4598363"/>
              <a:ext cx="904666" cy="726121"/>
              <a:chOff x="7945225" y="4302000"/>
              <a:chExt cx="904666" cy="726121"/>
            </a:xfrm>
          </p:grpSpPr>
          <p:sp>
            <p:nvSpPr>
              <p:cNvPr id="425" name="Google Shape;425;p3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28" name="Google Shape;428;p32"/>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429" name="Google Shape;429;p32"/>
            <p:cNvGrpSpPr/>
            <p:nvPr/>
          </p:nvGrpSpPr>
          <p:grpSpPr>
            <a:xfrm rot="-2700000">
              <a:off x="390377" y="4688868"/>
              <a:ext cx="299453" cy="545119"/>
              <a:chOff x="-66426" y="1151064"/>
              <a:chExt cx="299455" cy="545125"/>
            </a:xfrm>
          </p:grpSpPr>
          <p:grpSp>
            <p:nvGrpSpPr>
              <p:cNvPr id="430" name="Google Shape;430;p32"/>
              <p:cNvGrpSpPr/>
              <p:nvPr/>
            </p:nvGrpSpPr>
            <p:grpSpPr>
              <a:xfrm>
                <a:off x="-66426" y="1396564"/>
                <a:ext cx="299455" cy="299625"/>
                <a:chOff x="3678700" y="407275"/>
                <a:chExt cx="708100" cy="708500"/>
              </a:xfrm>
            </p:grpSpPr>
            <p:sp>
              <p:nvSpPr>
                <p:cNvPr id="431" name="Google Shape;431;p32"/>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2"/>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2"/>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2"/>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2"/>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2"/>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2"/>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32"/>
              <p:cNvGrpSpPr/>
              <p:nvPr/>
            </p:nvGrpSpPr>
            <p:grpSpPr>
              <a:xfrm>
                <a:off x="-66426" y="1151064"/>
                <a:ext cx="299455" cy="299625"/>
                <a:chOff x="3678700" y="407275"/>
                <a:chExt cx="708100" cy="708500"/>
              </a:xfrm>
            </p:grpSpPr>
            <p:sp>
              <p:nvSpPr>
                <p:cNvPr id="439" name="Google Shape;439;p32"/>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2"/>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2"/>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2"/>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2"/>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2"/>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2"/>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46" name="Google Shape;446;p32"/>
            <p:cNvGrpSpPr/>
            <p:nvPr/>
          </p:nvGrpSpPr>
          <p:grpSpPr>
            <a:xfrm>
              <a:off x="-1089100" y="4894376"/>
              <a:ext cx="4558967" cy="134100"/>
              <a:chOff x="796100" y="3019701"/>
              <a:chExt cx="4558967" cy="134100"/>
            </a:xfrm>
          </p:grpSpPr>
          <p:sp>
            <p:nvSpPr>
              <p:cNvPr id="447" name="Google Shape;447;p32"/>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8" name="Google Shape;448;p32"/>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449" name="Google Shape;449;p32"/>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450"/>
        <p:cNvGrpSpPr/>
        <p:nvPr/>
      </p:nvGrpSpPr>
      <p:grpSpPr>
        <a:xfrm>
          <a:off x="0" y="0"/>
          <a:ext cx="0" cy="0"/>
          <a:chOff x="0" y="0"/>
          <a:chExt cx="0" cy="0"/>
        </a:xfrm>
      </p:grpSpPr>
      <p:sp>
        <p:nvSpPr>
          <p:cNvPr id="451" name="Google Shape;451;p33"/>
          <p:cNvSpPr txBox="1">
            <a:spLocks noGrp="1"/>
          </p:cNvSpPr>
          <p:nvPr>
            <p:ph type="subTitle" idx="1"/>
          </p:nvPr>
        </p:nvSpPr>
        <p:spPr>
          <a:xfrm>
            <a:off x="720000"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2" name="Google Shape;452;p33"/>
          <p:cNvSpPr txBox="1">
            <a:spLocks noGrp="1"/>
          </p:cNvSpPr>
          <p:nvPr>
            <p:ph type="subTitle" idx="2"/>
          </p:nvPr>
        </p:nvSpPr>
        <p:spPr>
          <a:xfrm>
            <a:off x="3584484"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3" name="Google Shape;453;p33"/>
          <p:cNvSpPr txBox="1">
            <a:spLocks noGrp="1"/>
          </p:cNvSpPr>
          <p:nvPr>
            <p:ph type="subTitle" idx="3"/>
          </p:nvPr>
        </p:nvSpPr>
        <p:spPr>
          <a:xfrm>
            <a:off x="6448975"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4" name="Google Shape;454;p3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5" name="Google Shape;455;p33"/>
          <p:cNvSpPr txBox="1">
            <a:spLocks noGrp="1"/>
          </p:cNvSpPr>
          <p:nvPr>
            <p:ph type="subTitle" idx="4"/>
          </p:nvPr>
        </p:nvSpPr>
        <p:spPr>
          <a:xfrm>
            <a:off x="720000"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6" name="Google Shape;456;p33"/>
          <p:cNvSpPr txBox="1">
            <a:spLocks noGrp="1"/>
          </p:cNvSpPr>
          <p:nvPr>
            <p:ph type="subTitle" idx="5"/>
          </p:nvPr>
        </p:nvSpPr>
        <p:spPr>
          <a:xfrm>
            <a:off x="3584483"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7" name="Google Shape;457;p33"/>
          <p:cNvSpPr txBox="1">
            <a:spLocks noGrp="1"/>
          </p:cNvSpPr>
          <p:nvPr>
            <p:ph type="subTitle" idx="6"/>
          </p:nvPr>
        </p:nvSpPr>
        <p:spPr>
          <a:xfrm>
            <a:off x="6448972"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8" name="Google Shape;458;p33"/>
          <p:cNvSpPr>
            <a:spLocks noGrp="1"/>
          </p:cNvSpPr>
          <p:nvPr>
            <p:ph type="pic" idx="7"/>
          </p:nvPr>
        </p:nvSpPr>
        <p:spPr>
          <a:xfrm>
            <a:off x="720000" y="1236800"/>
            <a:ext cx="1981800" cy="1662300"/>
          </a:xfrm>
          <a:prstGeom prst="snip1Rect">
            <a:avLst>
              <a:gd name="adj" fmla="val 16667"/>
            </a:avLst>
          </a:prstGeom>
          <a:noFill/>
          <a:ln>
            <a:noFill/>
          </a:ln>
        </p:spPr>
      </p:sp>
      <p:sp>
        <p:nvSpPr>
          <p:cNvPr id="459" name="Google Shape;459;p33"/>
          <p:cNvSpPr>
            <a:spLocks noGrp="1"/>
          </p:cNvSpPr>
          <p:nvPr>
            <p:ph type="pic" idx="8"/>
          </p:nvPr>
        </p:nvSpPr>
        <p:spPr>
          <a:xfrm>
            <a:off x="3584475" y="1236800"/>
            <a:ext cx="1981800" cy="1662300"/>
          </a:xfrm>
          <a:prstGeom prst="snip1Rect">
            <a:avLst>
              <a:gd name="adj" fmla="val 16667"/>
            </a:avLst>
          </a:prstGeom>
          <a:noFill/>
          <a:ln>
            <a:noFill/>
          </a:ln>
        </p:spPr>
      </p:sp>
      <p:sp>
        <p:nvSpPr>
          <p:cNvPr id="460" name="Google Shape;460;p33"/>
          <p:cNvSpPr>
            <a:spLocks noGrp="1"/>
          </p:cNvSpPr>
          <p:nvPr>
            <p:ph type="pic" idx="9"/>
          </p:nvPr>
        </p:nvSpPr>
        <p:spPr>
          <a:xfrm>
            <a:off x="6448950" y="1236800"/>
            <a:ext cx="1981800" cy="1662300"/>
          </a:xfrm>
          <a:prstGeom prst="snip1Rect">
            <a:avLst>
              <a:gd name="adj" fmla="val 16667"/>
            </a:avLst>
          </a:prstGeom>
          <a:noFill/>
          <a:ln>
            <a:noFill/>
          </a:ln>
        </p:spPr>
      </p:sp>
      <p:grpSp>
        <p:nvGrpSpPr>
          <p:cNvPr id="461" name="Google Shape;461;p33"/>
          <p:cNvGrpSpPr/>
          <p:nvPr/>
        </p:nvGrpSpPr>
        <p:grpSpPr>
          <a:xfrm>
            <a:off x="-928041" y="3925887"/>
            <a:ext cx="2833357" cy="1517787"/>
            <a:chOff x="-623241" y="3849687"/>
            <a:chExt cx="2833357" cy="1517787"/>
          </a:xfrm>
        </p:grpSpPr>
        <p:grpSp>
          <p:nvGrpSpPr>
            <p:cNvPr id="462" name="Google Shape;462;p33"/>
            <p:cNvGrpSpPr/>
            <p:nvPr/>
          </p:nvGrpSpPr>
          <p:grpSpPr>
            <a:xfrm rot="5400000">
              <a:off x="-879113" y="4155104"/>
              <a:ext cx="1517787" cy="906953"/>
              <a:chOff x="-55500" y="4835979"/>
              <a:chExt cx="1517787" cy="906953"/>
            </a:xfrm>
          </p:grpSpPr>
          <p:sp>
            <p:nvSpPr>
              <p:cNvPr id="463" name="Google Shape;463;p3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29411"/>
                    </a:srgbClr>
                  </a:gs>
                  <a:gs pos="22000">
                    <a:srgbClr val="F5F8FF">
                      <a:alpha val="29411"/>
                    </a:srgbClr>
                  </a:gs>
                  <a:gs pos="45000">
                    <a:srgbClr val="FFFFFF">
                      <a:alpha val="29411"/>
                    </a:srgbClr>
                  </a:gs>
                  <a:gs pos="100000">
                    <a:srgbClr val="0C0A9E">
                      <a:alpha val="2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8235"/>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33"/>
            <p:cNvGrpSpPr/>
            <p:nvPr/>
          </p:nvGrpSpPr>
          <p:grpSpPr>
            <a:xfrm>
              <a:off x="-623241" y="3946425"/>
              <a:ext cx="2833357" cy="1421047"/>
              <a:chOff x="-677366" y="4067275"/>
              <a:chExt cx="2833357" cy="1421047"/>
            </a:xfrm>
          </p:grpSpPr>
          <p:sp>
            <p:nvSpPr>
              <p:cNvPr id="468" name="Google Shape;468;p3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9" name="Google Shape;469;p33"/>
              <p:cNvGrpSpPr/>
              <p:nvPr/>
            </p:nvGrpSpPr>
            <p:grpSpPr>
              <a:xfrm>
                <a:off x="317735" y="4614472"/>
                <a:ext cx="161977" cy="161940"/>
                <a:chOff x="1101075" y="2142375"/>
                <a:chExt cx="439200" cy="439100"/>
              </a:xfrm>
            </p:grpSpPr>
            <p:sp>
              <p:nvSpPr>
                <p:cNvPr id="470" name="Google Shape;470;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2" name="Google Shape;472;p33"/>
              <p:cNvGrpSpPr/>
              <p:nvPr/>
            </p:nvGrpSpPr>
            <p:grpSpPr>
              <a:xfrm rot="10800000">
                <a:off x="1700151" y="5032693"/>
                <a:ext cx="161977" cy="161940"/>
                <a:chOff x="1101075" y="2142375"/>
                <a:chExt cx="439200" cy="439100"/>
              </a:xfrm>
            </p:grpSpPr>
            <p:sp>
              <p:nvSpPr>
                <p:cNvPr id="473" name="Google Shape;473;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75" name="Google Shape;475;p33"/>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6" name="Google Shape;476;p33"/>
          <p:cNvGrpSpPr/>
          <p:nvPr/>
        </p:nvGrpSpPr>
        <p:grpSpPr>
          <a:xfrm>
            <a:off x="6400126" y="-1754449"/>
            <a:ext cx="4189198" cy="3065874"/>
            <a:chOff x="6171526" y="-1678249"/>
            <a:chExt cx="4189198" cy="3065874"/>
          </a:xfrm>
        </p:grpSpPr>
        <p:sp>
          <p:nvSpPr>
            <p:cNvPr id="477" name="Google Shape;477;p33"/>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8" name="Google Shape;478;p33"/>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479" name="Google Shape;479;p33"/>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0" name="Google Shape;480;p33"/>
            <p:cNvGrpSpPr/>
            <p:nvPr/>
          </p:nvGrpSpPr>
          <p:grpSpPr>
            <a:xfrm rot="-2700000">
              <a:off x="8302147" y="61289"/>
              <a:ext cx="582044" cy="582419"/>
              <a:chOff x="959750" y="3039275"/>
              <a:chExt cx="582050" cy="582425"/>
            </a:xfrm>
          </p:grpSpPr>
          <p:sp>
            <p:nvSpPr>
              <p:cNvPr id="481" name="Google Shape;481;p33"/>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3"/>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3"/>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3"/>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3"/>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3"/>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3"/>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33"/>
            <p:cNvGrpSpPr/>
            <p:nvPr/>
          </p:nvGrpSpPr>
          <p:grpSpPr>
            <a:xfrm rot="-2700000">
              <a:off x="8551447" y="61289"/>
              <a:ext cx="582044" cy="582419"/>
              <a:chOff x="959750" y="3039275"/>
              <a:chExt cx="582050" cy="582425"/>
            </a:xfrm>
          </p:grpSpPr>
          <p:sp>
            <p:nvSpPr>
              <p:cNvPr id="489" name="Google Shape;489;p33"/>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3"/>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3"/>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3"/>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3"/>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3"/>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3"/>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5686"/>
                    </a:srgbClr>
                  </a:gs>
                  <a:gs pos="100000">
                    <a:srgbClr val="FFFFFF">
                      <a:alpha val="3568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96" name="Google Shape;496;p33"/>
          <p:cNvGrpSpPr/>
          <p:nvPr/>
        </p:nvGrpSpPr>
        <p:grpSpPr>
          <a:xfrm rot="2700000">
            <a:off x="8945322" y="2352177"/>
            <a:ext cx="439196" cy="439096"/>
            <a:chOff x="1101075" y="2142375"/>
            <a:chExt cx="439200" cy="439100"/>
          </a:xfrm>
        </p:grpSpPr>
        <p:sp>
          <p:nvSpPr>
            <p:cNvPr id="497" name="Google Shape;497;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33"/>
          <p:cNvGrpSpPr/>
          <p:nvPr/>
        </p:nvGrpSpPr>
        <p:grpSpPr>
          <a:xfrm rot="10800000">
            <a:off x="4995775" y="180626"/>
            <a:ext cx="4558967" cy="134100"/>
            <a:chOff x="796100" y="3019701"/>
            <a:chExt cx="4558967" cy="134100"/>
          </a:xfrm>
        </p:grpSpPr>
        <p:sp>
          <p:nvSpPr>
            <p:cNvPr id="500" name="Google Shape;500;p3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01" name="Google Shape;501;p33"/>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502" name="Google Shape;502;p3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endParaRPr/>
          </a:p>
        </p:txBody>
      </p:sp>
      <p:sp>
        <p:nvSpPr>
          <p:cNvPr id="7" name="Google Shape;7;p25"/>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huggingface.co/datasets/huuuyeah/meetingbank"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doi.org/10.1109/ICCCNT56998.2023.10306385" TargetMode="External"/><Relationship Id="rId3" Type="http://schemas.openxmlformats.org/officeDocument/2006/relationships/hyperlink" Target="https://doi.org/10.1109/ICSP54964.2022.9778497" TargetMode="External"/><Relationship Id="rId7" Type="http://schemas.openxmlformats.org/officeDocument/2006/relationships/hyperlink" Target="https://doi.org/10.1109/AIKIIE60097.2023.10390455"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doi.org/10.1109/INCET61516.2024.10593316" TargetMode="External"/><Relationship Id="rId5" Type="http://schemas.openxmlformats.org/officeDocument/2006/relationships/hyperlink" Target="https://doi.org/10.1109/EASCT59475.2023.10393102" TargetMode="External"/><Relationship Id="rId4" Type="http://schemas.openxmlformats.org/officeDocument/2006/relationships/hyperlink" Target="https://doi.org/10.1109/CICN51697.2021.9574684"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4"/>
        <p:cNvGrpSpPr/>
        <p:nvPr/>
      </p:nvGrpSpPr>
      <p:grpSpPr>
        <a:xfrm>
          <a:off x="0" y="0"/>
          <a:ext cx="0" cy="0"/>
          <a:chOff x="0" y="0"/>
          <a:chExt cx="0" cy="0"/>
        </a:xfrm>
      </p:grpSpPr>
      <p:sp>
        <p:nvSpPr>
          <p:cNvPr id="1425" name="Google Shape;1425;p1"/>
          <p:cNvSpPr txBox="1">
            <a:spLocks noGrp="1"/>
          </p:cNvSpPr>
          <p:nvPr>
            <p:ph type="subTitle" idx="1"/>
          </p:nvPr>
        </p:nvSpPr>
        <p:spPr>
          <a:xfrm>
            <a:off x="670275" y="3101425"/>
            <a:ext cx="2724300" cy="1411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400"/>
              <a:buNone/>
            </a:pPr>
            <a:r>
              <a:rPr lang="en" sz="1300" b="1"/>
              <a:t>Presented By:</a:t>
            </a:r>
            <a:endParaRPr sz="1300"/>
          </a:p>
          <a:p>
            <a:pPr marL="0" lvl="0" indent="0" algn="l" rtl="0">
              <a:lnSpc>
                <a:spcPct val="200000"/>
              </a:lnSpc>
              <a:spcBef>
                <a:spcPts val="0"/>
              </a:spcBef>
              <a:spcAft>
                <a:spcPts val="0"/>
              </a:spcAft>
              <a:buSzPts val="1400"/>
              <a:buNone/>
            </a:pPr>
            <a:r>
              <a:rPr lang="en" sz="1300"/>
              <a:t>B. Sujith Kumar </a:t>
            </a:r>
            <a:endParaRPr sz="1300"/>
          </a:p>
          <a:p>
            <a:pPr marL="0" lvl="0" indent="0" algn="l" rtl="0">
              <a:lnSpc>
                <a:spcPct val="200000"/>
              </a:lnSpc>
              <a:spcBef>
                <a:spcPts val="0"/>
              </a:spcBef>
              <a:spcAft>
                <a:spcPts val="0"/>
              </a:spcAft>
              <a:buSzPts val="1400"/>
              <a:buNone/>
            </a:pPr>
            <a:r>
              <a:rPr lang="en" sz="1300"/>
              <a:t>Mohd Ramzan Shareef</a:t>
            </a:r>
            <a:endParaRPr sz="1300"/>
          </a:p>
          <a:p>
            <a:pPr marL="0" lvl="0" indent="0" algn="l" rtl="0">
              <a:lnSpc>
                <a:spcPct val="200000"/>
              </a:lnSpc>
              <a:spcBef>
                <a:spcPts val="0"/>
              </a:spcBef>
              <a:spcAft>
                <a:spcPts val="0"/>
              </a:spcAft>
              <a:buSzPts val="1400"/>
              <a:buNone/>
            </a:pPr>
            <a:r>
              <a:rPr lang="en" sz="1300"/>
              <a:t>Mohd Arbaz Ahmed</a:t>
            </a:r>
            <a:endParaRPr sz="1300"/>
          </a:p>
          <a:p>
            <a:pPr marL="0" lvl="0" indent="0" algn="l" rtl="0">
              <a:lnSpc>
                <a:spcPct val="115000"/>
              </a:lnSpc>
              <a:spcBef>
                <a:spcPts val="0"/>
              </a:spcBef>
              <a:spcAft>
                <a:spcPts val="0"/>
              </a:spcAft>
              <a:buSzPts val="1400"/>
              <a:buNone/>
            </a:pPr>
            <a:endParaRPr sz="1300"/>
          </a:p>
        </p:txBody>
      </p:sp>
      <p:sp>
        <p:nvSpPr>
          <p:cNvPr id="1426" name="Google Shape;1426;p1"/>
          <p:cNvSpPr txBox="1">
            <a:spLocks noGrp="1"/>
          </p:cNvSpPr>
          <p:nvPr>
            <p:ph type="ctrTitle"/>
          </p:nvPr>
        </p:nvSpPr>
        <p:spPr>
          <a:xfrm>
            <a:off x="610025" y="776425"/>
            <a:ext cx="7794300" cy="23250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5200"/>
              <a:buNone/>
            </a:pPr>
            <a:endParaRPr sz="3400"/>
          </a:p>
          <a:p>
            <a:pPr marL="0" lvl="0" indent="0" algn="l" rtl="0">
              <a:lnSpc>
                <a:spcPct val="115000"/>
              </a:lnSpc>
              <a:spcBef>
                <a:spcPts val="0"/>
              </a:spcBef>
              <a:spcAft>
                <a:spcPts val="0"/>
              </a:spcAft>
              <a:buSzPts val="5200"/>
              <a:buNone/>
            </a:pPr>
            <a:r>
              <a:rPr lang="en" sz="3700"/>
              <a:t>Automated Generation of Executive Summaries for Meetings using NLP</a:t>
            </a:r>
            <a:endParaRPr sz="600">
              <a:solidFill>
                <a:srgbClr val="000000"/>
              </a:solidFill>
              <a:latin typeface="Arial"/>
              <a:ea typeface="Arial"/>
              <a:cs typeface="Arial"/>
              <a:sym typeface="Arial"/>
            </a:endParaRPr>
          </a:p>
          <a:p>
            <a:pPr marL="0" lvl="0" indent="0" algn="l" rtl="0">
              <a:lnSpc>
                <a:spcPct val="115000"/>
              </a:lnSpc>
              <a:spcBef>
                <a:spcPts val="0"/>
              </a:spcBef>
              <a:spcAft>
                <a:spcPts val="0"/>
              </a:spcAft>
              <a:buSzPts val="5200"/>
              <a:buNone/>
            </a:pPr>
            <a:endParaRPr sz="1400">
              <a:solidFill>
                <a:srgbClr val="000000"/>
              </a:solidFill>
              <a:latin typeface="Arial"/>
              <a:ea typeface="Arial"/>
              <a:cs typeface="Arial"/>
              <a:sym typeface="Arial"/>
            </a:endParaRPr>
          </a:p>
        </p:txBody>
      </p:sp>
      <p:grpSp>
        <p:nvGrpSpPr>
          <p:cNvPr id="1427" name="Google Shape;1427;p1"/>
          <p:cNvGrpSpPr/>
          <p:nvPr/>
        </p:nvGrpSpPr>
        <p:grpSpPr>
          <a:xfrm>
            <a:off x="722973" y="2967219"/>
            <a:ext cx="3812678" cy="134070"/>
            <a:chOff x="1096850" y="3242811"/>
            <a:chExt cx="3936684" cy="134070"/>
          </a:xfrm>
        </p:grpSpPr>
        <p:cxnSp>
          <p:nvCxnSpPr>
            <p:cNvPr id="1428" name="Google Shape;1428;p1"/>
            <p:cNvCxnSpPr/>
            <p:nvPr/>
          </p:nvCxnSpPr>
          <p:spPr>
            <a:xfrm>
              <a:off x="1096850" y="3309850"/>
              <a:ext cx="3840600" cy="0"/>
            </a:xfrm>
            <a:prstGeom prst="straightConnector1">
              <a:avLst/>
            </a:prstGeom>
            <a:noFill/>
            <a:ln w="9525" cap="flat" cmpd="sng">
              <a:solidFill>
                <a:schemeClr val="dk2"/>
              </a:solidFill>
              <a:prstDash val="solid"/>
              <a:round/>
              <a:headEnd type="none" w="sm" len="sm"/>
              <a:tailEnd type="none" w="sm" len="sm"/>
            </a:ln>
          </p:spPr>
        </p:cxnSp>
        <p:grpSp>
          <p:nvGrpSpPr>
            <p:cNvPr id="1429" name="Google Shape;1429;p1"/>
            <p:cNvGrpSpPr/>
            <p:nvPr/>
          </p:nvGrpSpPr>
          <p:grpSpPr>
            <a:xfrm>
              <a:off x="4899464" y="3242811"/>
              <a:ext cx="134070" cy="134070"/>
              <a:chOff x="8382514" y="1084976"/>
              <a:chExt cx="265800" cy="265800"/>
            </a:xfrm>
          </p:grpSpPr>
          <p:sp>
            <p:nvSpPr>
              <p:cNvPr id="1430" name="Google Shape;1430;p1"/>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32" name="Google Shape;1432;p1"/>
          <p:cNvGrpSpPr/>
          <p:nvPr/>
        </p:nvGrpSpPr>
        <p:grpSpPr>
          <a:xfrm>
            <a:off x="8017432" y="-313900"/>
            <a:ext cx="134070" cy="1891363"/>
            <a:chOff x="8017432" y="-313900"/>
            <a:chExt cx="134070" cy="1891363"/>
          </a:xfrm>
        </p:grpSpPr>
        <p:sp>
          <p:nvSpPr>
            <p:cNvPr id="1433" name="Google Shape;1433;p1"/>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34" name="Google Shape;1434;p1"/>
            <p:cNvCxnSpPr/>
            <p:nvPr/>
          </p:nvCxnSpPr>
          <p:spPr>
            <a:xfrm>
              <a:off x="8084450" y="-313900"/>
              <a:ext cx="0" cy="1795200"/>
            </a:xfrm>
            <a:prstGeom prst="straightConnector1">
              <a:avLst/>
            </a:prstGeom>
            <a:noFill/>
            <a:ln w="9525" cap="flat" cmpd="sng">
              <a:solidFill>
                <a:schemeClr val="dk2"/>
              </a:solidFill>
              <a:prstDash val="solid"/>
              <a:round/>
              <a:headEnd type="none" w="sm" len="sm"/>
              <a:tailEnd type="none" w="sm" len="sm"/>
            </a:ln>
          </p:spPr>
        </p:cxnSp>
        <p:sp>
          <p:nvSpPr>
            <p:cNvPr id="1435" name="Google Shape;1435;p1"/>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6" name="Google Shape;1436;p1"/>
          <p:cNvGrpSpPr/>
          <p:nvPr/>
        </p:nvGrpSpPr>
        <p:grpSpPr>
          <a:xfrm>
            <a:off x="6309526" y="957475"/>
            <a:ext cx="3504715" cy="5119205"/>
            <a:chOff x="6309526" y="836950"/>
            <a:chExt cx="3504715" cy="5119205"/>
          </a:xfrm>
        </p:grpSpPr>
        <p:sp>
          <p:nvSpPr>
            <p:cNvPr id="1437" name="Google Shape;1437;p1"/>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8" name="Google Shape;1438;p1"/>
            <p:cNvGrpSpPr/>
            <p:nvPr/>
          </p:nvGrpSpPr>
          <p:grpSpPr>
            <a:xfrm>
              <a:off x="7728436" y="3524084"/>
              <a:ext cx="134004" cy="134004"/>
              <a:chOff x="8356813" y="1074288"/>
              <a:chExt cx="351900" cy="351900"/>
            </a:xfrm>
          </p:grpSpPr>
          <p:sp>
            <p:nvSpPr>
              <p:cNvPr id="1439" name="Google Shape;1439;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1" name="Google Shape;1441;p1"/>
            <p:cNvGrpSpPr/>
            <p:nvPr/>
          </p:nvGrpSpPr>
          <p:grpSpPr>
            <a:xfrm>
              <a:off x="7344361" y="3150259"/>
              <a:ext cx="134004" cy="134004"/>
              <a:chOff x="8356813" y="1074288"/>
              <a:chExt cx="351900" cy="351900"/>
            </a:xfrm>
          </p:grpSpPr>
          <p:sp>
            <p:nvSpPr>
              <p:cNvPr id="1442" name="Google Shape;1442;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4" name="Google Shape;1444;p1"/>
            <p:cNvGrpSpPr/>
            <p:nvPr/>
          </p:nvGrpSpPr>
          <p:grpSpPr>
            <a:xfrm>
              <a:off x="8337811" y="2464059"/>
              <a:ext cx="134004" cy="134004"/>
              <a:chOff x="8356813" y="1074288"/>
              <a:chExt cx="351900" cy="351900"/>
            </a:xfrm>
          </p:grpSpPr>
          <p:sp>
            <p:nvSpPr>
              <p:cNvPr id="1445" name="Google Shape;1445;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7" name="Google Shape;1447;p1"/>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8" name="Google Shape;1448;p1"/>
          <p:cNvSpPr txBox="1">
            <a:spLocks noGrp="1"/>
          </p:cNvSpPr>
          <p:nvPr>
            <p:ph type="subTitle" idx="1"/>
          </p:nvPr>
        </p:nvSpPr>
        <p:spPr>
          <a:xfrm>
            <a:off x="3900200" y="3103675"/>
            <a:ext cx="4882500" cy="826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400"/>
              <a:buNone/>
            </a:pPr>
            <a:r>
              <a:rPr lang="en" sz="1300" b="1"/>
              <a:t>Batch: </a:t>
            </a:r>
            <a:r>
              <a:rPr lang="en" sz="1300" b="1">
                <a:solidFill>
                  <a:srgbClr val="434343"/>
                </a:solidFill>
              </a:rPr>
              <a:t>CBIT/IT/2024-25/IT2/202</a:t>
            </a:r>
            <a:endParaRPr sz="1300" b="1">
              <a:solidFill>
                <a:srgbClr val="434343"/>
              </a:solidFill>
            </a:endParaRPr>
          </a:p>
          <a:p>
            <a:pPr marL="0" lvl="0" indent="0" algn="l" rtl="0">
              <a:lnSpc>
                <a:spcPct val="200000"/>
              </a:lnSpc>
              <a:spcBef>
                <a:spcPts val="0"/>
              </a:spcBef>
              <a:spcAft>
                <a:spcPts val="0"/>
              </a:spcAft>
              <a:buSzPts val="1400"/>
              <a:buNone/>
            </a:pPr>
            <a:r>
              <a:rPr lang="en" sz="1300" b="1"/>
              <a:t>Project Guide:</a:t>
            </a:r>
            <a:endParaRPr sz="1300"/>
          </a:p>
          <a:p>
            <a:pPr marL="0" lvl="0" indent="0" algn="l" rtl="0">
              <a:lnSpc>
                <a:spcPct val="200000"/>
              </a:lnSpc>
              <a:spcBef>
                <a:spcPts val="0"/>
              </a:spcBef>
              <a:spcAft>
                <a:spcPts val="0"/>
              </a:spcAft>
              <a:buClr>
                <a:srgbClr val="000000"/>
              </a:buClr>
              <a:buSzPts val="1400"/>
              <a:buFont typeface="Arial"/>
              <a:buNone/>
            </a:pPr>
            <a:r>
              <a:rPr lang="en" sz="1300"/>
              <a:t>Dr. B. Swathi Sowmya</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g2faedb4d588_3_8"/>
          <p:cNvSpPr txBox="1">
            <a:spLocks noGrp="1"/>
          </p:cNvSpPr>
          <p:nvPr>
            <p:ph type="title"/>
          </p:nvPr>
        </p:nvSpPr>
        <p:spPr>
          <a:xfrm>
            <a:off x="213050" y="5137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4. Literature Survey</a:t>
            </a:r>
            <a:endParaRPr sz="2700"/>
          </a:p>
        </p:txBody>
      </p:sp>
      <p:graphicFrame>
        <p:nvGraphicFramePr>
          <p:cNvPr id="1663" name="Google Shape;1663;g2faedb4d588_3_8"/>
          <p:cNvGraphicFramePr/>
          <p:nvPr/>
        </p:nvGraphicFramePr>
        <p:xfrm>
          <a:off x="237900" y="623150"/>
          <a:ext cx="8668175" cy="4426368"/>
        </p:xfrm>
        <a:graphic>
          <a:graphicData uri="http://schemas.openxmlformats.org/drawingml/2006/table">
            <a:tbl>
              <a:tblPr>
                <a:noFill/>
                <a:tableStyleId>{4571FC60-5DDE-41C6-837C-996774671265}</a:tableStyleId>
              </a:tblPr>
              <a:tblGrid>
                <a:gridCol w="2154900">
                  <a:extLst>
                    <a:ext uri="{9D8B030D-6E8A-4147-A177-3AD203B41FA5}">
                      <a16:colId xmlns:a16="http://schemas.microsoft.com/office/drawing/2014/main" val="20000"/>
                    </a:ext>
                  </a:extLst>
                </a:gridCol>
                <a:gridCol w="2480650">
                  <a:extLst>
                    <a:ext uri="{9D8B030D-6E8A-4147-A177-3AD203B41FA5}">
                      <a16:colId xmlns:a16="http://schemas.microsoft.com/office/drawing/2014/main" val="20001"/>
                    </a:ext>
                  </a:extLst>
                </a:gridCol>
                <a:gridCol w="2178100">
                  <a:extLst>
                    <a:ext uri="{9D8B030D-6E8A-4147-A177-3AD203B41FA5}">
                      <a16:colId xmlns:a16="http://schemas.microsoft.com/office/drawing/2014/main" val="20002"/>
                    </a:ext>
                  </a:extLst>
                </a:gridCol>
                <a:gridCol w="1854525">
                  <a:extLst>
                    <a:ext uri="{9D8B030D-6E8A-4147-A177-3AD203B41FA5}">
                      <a16:colId xmlns:a16="http://schemas.microsoft.com/office/drawing/2014/main" val="20003"/>
                    </a:ext>
                  </a:extLst>
                </a:gridCol>
              </a:tblGrid>
              <a:tr h="3560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Paper Title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Observations</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Research Gap</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81175">
                <a:tc>
                  <a:txBody>
                    <a:bodyPr/>
                    <a:lstStyle/>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Meeting Summarizer using Natural Language Processing (Geethika Vadlamudi - 2022) (IEEE Xplore) (10.1109/ICOEI53556.2022.9777155)</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latin typeface="Poppins"/>
                          <a:ea typeface="Poppins"/>
                          <a:cs typeface="Poppins"/>
                          <a:sym typeface="Poppins"/>
                        </a:rPr>
                        <a:t>The methodology integrates NLP tools, specifically TF-IDF and TextRank algorithms, to preprocess transcripts, extract relevant content, and rank sentences based on their importance. This approach is designed to produce extractive summaries, focusing on selecting key sentences from the original text.</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u="none" strike="noStrike" cap="none">
                          <a:latin typeface="Poppins"/>
                          <a:ea typeface="Poppins"/>
                          <a:cs typeface="Poppins"/>
                          <a:sym typeface="Poppins"/>
                        </a:rPr>
                        <a:t>The approach reduces manual effort in summarizing meetings, providing quick and efficient access to important information discussed in meetings. It leverages well-established NLP techniques to ensure relevance and accuracy in summaries.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u="none" strike="noStrike" cap="none">
                          <a:latin typeface="Poppins"/>
                          <a:ea typeface="Poppins"/>
                          <a:cs typeface="Poppins"/>
                          <a:sym typeface="Poppins"/>
                        </a:rPr>
                        <a:t>Extractive summarization might miss out on providing a coherent narrative if key points are distributed across non-contiguous sentences. Lacks the capability to generate novel sentences that capture the essence of discussions more effectively.</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917650">
                <a:tc>
                  <a:txBody>
                    <a:bodyPr/>
                    <a:lstStyle/>
                    <a:p>
                      <a:pPr marL="0" marR="0" lvl="0" indent="0" algn="l" rtl="0">
                        <a:lnSpc>
                          <a:spcPct val="150000"/>
                        </a:lnSpc>
                        <a:spcBef>
                          <a:spcPts val="0"/>
                        </a:spcBef>
                        <a:spcAft>
                          <a:spcPts val="0"/>
                        </a:spcAft>
                        <a:buClr>
                          <a:srgbClr val="000000"/>
                        </a:buClr>
                        <a:buSzPts val="1000"/>
                        <a:buFont typeface="Arial"/>
                        <a:buNone/>
                      </a:pPr>
                      <a:r>
                        <a:rPr lang="en" sz="1000" b="1" u="none" strike="noStrike" cap="none">
                          <a:solidFill>
                            <a:srgbClr val="0E0E0E"/>
                          </a:solidFill>
                          <a:latin typeface="Poppins"/>
                          <a:ea typeface="Poppins"/>
                          <a:cs typeface="Poppins"/>
                          <a:sym typeface="Poppins"/>
                        </a:rPr>
                        <a:t>Automatic Meeting Minutes Generation Using Natural Language Processing</a:t>
                      </a:r>
                      <a:endParaRPr sz="1000" b="1"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(Satish Muppidi, Jayanthi Kandi- 2023) </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(IEEE Xplore) (</a:t>
                      </a:r>
                      <a:r>
                        <a:rPr lang="en" sz="1000" b="1" u="none" strike="noStrike" cap="none">
                          <a:solidFill>
                            <a:srgbClr val="0E0E0E"/>
                          </a:solidFill>
                          <a:latin typeface="Poppins"/>
                          <a:ea typeface="Poppins"/>
                          <a:cs typeface="Poppins"/>
                          <a:sym typeface="Poppins"/>
                        </a:rPr>
                        <a:t>10.1109/EASCT59475.2023.10393102</a:t>
                      </a:r>
                      <a:r>
                        <a:rPr lang="en" sz="1000" b="1" u="none" strike="noStrike" cap="none">
                          <a:latin typeface="Poppins"/>
                          <a:ea typeface="Poppins"/>
                          <a:cs typeface="Poppins"/>
                          <a:sym typeface="Poppins"/>
                        </a:rPr>
                        <a:t>) </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Proposes a model that uses NLP techniques to automatically generate meeting minutes. It converts speech to text and summarizes key points, focusing on extracting action items. The approach leverages models like BART, T5, and a Summarization Pipeline.</a:t>
                      </a:r>
                      <a:endParaRPr sz="900" u="none" strike="noStrike" cap="none">
                        <a:solidFill>
                          <a:srgbClr val="0E0E0E"/>
                        </a:solidFill>
                        <a:latin typeface="Poppins"/>
                        <a:ea typeface="Poppins"/>
                        <a:cs typeface="Poppins"/>
                        <a:sym typeface="Poppins"/>
                      </a:endParaRPr>
                    </a:p>
                    <a:p>
                      <a:pPr marL="0" marR="0" lvl="0" indent="0" algn="just" rtl="0">
                        <a:lnSpc>
                          <a:spcPct val="150000"/>
                        </a:lnSpc>
                        <a:spcBef>
                          <a:spcPts val="0"/>
                        </a:spcBef>
                        <a:spcAft>
                          <a:spcPts val="0"/>
                        </a:spcAft>
                        <a:buClr>
                          <a:srgbClr val="000000"/>
                        </a:buClr>
                        <a:buSzPts val="900"/>
                        <a:buFont typeface="Arial"/>
                        <a:buNone/>
                      </a:pP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system effectively automates the process of generating concise meeting minutes. It reduces the need for manual transcription and note-taking, saving time and minimizing human errors. High accuracy in generating summaries, as indicated by the ROUGE scores.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May suffer from noise and transcription errors in audio to text conversion, which could affect the quality of the generated summaries.</a:t>
                      </a:r>
                      <a:endParaRPr sz="900" u="none" strike="noStrike" cap="none">
                        <a:solidFill>
                          <a:srgbClr val="0E0E0E"/>
                        </a:solidFill>
                        <a:latin typeface="Poppins"/>
                        <a:ea typeface="Poppins"/>
                        <a:cs typeface="Poppins"/>
                        <a:sym typeface="Poppins"/>
                      </a:endParaRPr>
                    </a:p>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May miss certain nuances of human conversation that require a deeper understanding of context.</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graphicFrame>
        <p:nvGraphicFramePr>
          <p:cNvPr id="1668" name="Google Shape;1668;g2faedb4d588_3_13"/>
          <p:cNvGraphicFramePr/>
          <p:nvPr/>
        </p:nvGraphicFramePr>
        <p:xfrm>
          <a:off x="203600" y="202000"/>
          <a:ext cx="8668175" cy="4837848"/>
        </p:xfrm>
        <a:graphic>
          <a:graphicData uri="http://schemas.openxmlformats.org/drawingml/2006/table">
            <a:tbl>
              <a:tblPr>
                <a:noFill/>
                <a:tableStyleId>{4571FC60-5DDE-41C6-837C-996774671265}</a:tableStyleId>
              </a:tblPr>
              <a:tblGrid>
                <a:gridCol w="2154900">
                  <a:extLst>
                    <a:ext uri="{9D8B030D-6E8A-4147-A177-3AD203B41FA5}">
                      <a16:colId xmlns:a16="http://schemas.microsoft.com/office/drawing/2014/main" val="20000"/>
                    </a:ext>
                  </a:extLst>
                </a:gridCol>
                <a:gridCol w="2480650">
                  <a:extLst>
                    <a:ext uri="{9D8B030D-6E8A-4147-A177-3AD203B41FA5}">
                      <a16:colId xmlns:a16="http://schemas.microsoft.com/office/drawing/2014/main" val="20001"/>
                    </a:ext>
                  </a:extLst>
                </a:gridCol>
                <a:gridCol w="2178100">
                  <a:extLst>
                    <a:ext uri="{9D8B030D-6E8A-4147-A177-3AD203B41FA5}">
                      <a16:colId xmlns:a16="http://schemas.microsoft.com/office/drawing/2014/main" val="20002"/>
                    </a:ext>
                  </a:extLst>
                </a:gridCol>
                <a:gridCol w="1854525">
                  <a:extLst>
                    <a:ext uri="{9D8B030D-6E8A-4147-A177-3AD203B41FA5}">
                      <a16:colId xmlns:a16="http://schemas.microsoft.com/office/drawing/2014/main" val="20003"/>
                    </a:ext>
                  </a:extLst>
                </a:gridCol>
              </a:tblGrid>
              <a:tr h="3744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Paper Title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Observations</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Research Gap</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52625">
                <a:tc>
                  <a:txBody>
                    <a:bodyPr/>
                    <a:lstStyle/>
                    <a:p>
                      <a:pPr marL="0" marR="0" lvl="0" indent="0" algn="l" rtl="0">
                        <a:lnSpc>
                          <a:spcPct val="150000"/>
                        </a:lnSpc>
                        <a:spcBef>
                          <a:spcPts val="0"/>
                        </a:spcBef>
                        <a:spcAft>
                          <a:spcPts val="0"/>
                        </a:spcAft>
                        <a:buClr>
                          <a:srgbClr val="000000"/>
                        </a:buClr>
                        <a:buSzPts val="1000"/>
                        <a:buFont typeface="Arial"/>
                        <a:buNone/>
                      </a:pPr>
                      <a:r>
                        <a:rPr lang="en" sz="1000" b="1" u="none" strike="noStrike" cap="none">
                          <a:solidFill>
                            <a:srgbClr val="0E0E0E"/>
                          </a:solidFill>
                          <a:latin typeface="Poppins"/>
                          <a:ea typeface="Poppins"/>
                          <a:cs typeface="Poppins"/>
                          <a:sym typeface="Poppins"/>
                        </a:rPr>
                        <a:t>Minutes of Meeting Generation for Online Meetings Using NLP &amp; ML Techniques</a:t>
                      </a:r>
                      <a:endParaRPr sz="1000" b="1"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a:t>
                      </a:r>
                      <a:r>
                        <a:rPr lang="en" sz="1000" b="1" u="none" strike="noStrike" cap="none">
                          <a:solidFill>
                            <a:srgbClr val="0E0E0E"/>
                          </a:solidFill>
                          <a:latin typeface="Poppins"/>
                          <a:ea typeface="Poppins"/>
                          <a:cs typeface="Poppins"/>
                          <a:sym typeface="Poppins"/>
                        </a:rPr>
                        <a:t>Renu Kachhoria</a:t>
                      </a:r>
                      <a:r>
                        <a:rPr lang="en" sz="1000" b="1" u="none" strike="noStrike" cap="none">
                          <a:latin typeface="Poppins"/>
                          <a:ea typeface="Poppins"/>
                          <a:cs typeface="Poppins"/>
                          <a:sym typeface="Poppins"/>
                        </a:rPr>
                        <a:t>,  </a:t>
                      </a:r>
                      <a:r>
                        <a:rPr lang="en" sz="1000" b="1" u="none" strike="noStrike" cap="none">
                          <a:solidFill>
                            <a:srgbClr val="0E0E0E"/>
                          </a:solidFill>
                          <a:latin typeface="Poppins"/>
                          <a:ea typeface="Poppins"/>
                          <a:cs typeface="Poppins"/>
                          <a:sym typeface="Poppins"/>
                        </a:rPr>
                        <a:t>Netal - 2024</a:t>
                      </a:r>
                      <a:r>
                        <a:rPr lang="en" sz="1000" b="1" u="none" strike="noStrike" cap="none">
                          <a:latin typeface="Poppins"/>
                          <a:ea typeface="Poppins"/>
                          <a:cs typeface="Poppins"/>
                          <a:sym typeface="Poppins"/>
                        </a:rPr>
                        <a:t>)(IEEE Access)</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800" b="1" u="none" strike="noStrike" cap="none">
                          <a:latin typeface="Poppins"/>
                          <a:ea typeface="Poppins"/>
                          <a:cs typeface="Poppins"/>
                          <a:sym typeface="Poppins"/>
                        </a:rPr>
                        <a:t>(1109/ESCI59607.2024.10497256)</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methodology includes converting audio to text using the Whisper AI model, followed by speaker diarization with pyAnnote. The text is then summarized using a combination of abstractive and extractive summarization models, including PEGASUS, BART, and a customized summarization pipeline. Effectiveness is measured using ROUGE.</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use of multiple summarization models enhances the accuracy and relevance of the generated summaries.</a:t>
                      </a:r>
                      <a:endParaRPr sz="900"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Integration of speaker diarization ensures that the meeting minutes accurately reflect who said what during the meeting.</a:t>
                      </a:r>
                      <a:endParaRPr sz="900"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model’s flexibility allows it to process various audio formats.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complexity of integrating multiple models and techniques could lead to increased computational requirements.</a:t>
                      </a:r>
                      <a:endParaRPr sz="900"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accuracy of the speaker diarization may vary depending on the quality of the audio, which could impact the final summaries.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88750">
                <a:tc>
                  <a:txBody>
                    <a:bodyPr/>
                    <a:lstStyle/>
                    <a:p>
                      <a:pPr marL="0" marR="0" lvl="0" indent="0" algn="l" rtl="0">
                        <a:lnSpc>
                          <a:spcPct val="150000"/>
                        </a:lnSpc>
                        <a:spcBef>
                          <a:spcPts val="0"/>
                        </a:spcBef>
                        <a:spcAft>
                          <a:spcPts val="0"/>
                        </a:spcAft>
                        <a:buClr>
                          <a:srgbClr val="000000"/>
                        </a:buClr>
                        <a:buSzPts val="1100"/>
                        <a:buFont typeface="Arial"/>
                        <a:buNone/>
                      </a:pPr>
                      <a:r>
                        <a:rPr lang="en" sz="1100" b="1" u="none" strike="noStrike" cap="none">
                          <a:solidFill>
                            <a:srgbClr val="0E0E0E"/>
                          </a:solidFill>
                          <a:latin typeface="Poppins"/>
                          <a:ea typeface="Poppins"/>
                          <a:cs typeface="Poppins"/>
                          <a:sym typeface="Poppins"/>
                        </a:rPr>
                        <a:t>Video Based Transcript Summarizer for Online Courses using Natural Language Processing</a:t>
                      </a:r>
                      <a:endParaRPr sz="1100" b="1"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100" b="1" u="none" strike="noStrike" cap="none">
                          <a:latin typeface="Poppins"/>
                          <a:ea typeface="Poppins"/>
                          <a:cs typeface="Poppins"/>
                          <a:sym typeface="Poppins"/>
                        </a:rPr>
                        <a:t>(</a:t>
                      </a:r>
                      <a:r>
                        <a:rPr lang="en" sz="1100" b="1" u="none" strike="noStrike" cap="none">
                          <a:solidFill>
                            <a:srgbClr val="0E0E0E"/>
                          </a:solidFill>
                          <a:latin typeface="Poppins"/>
                          <a:ea typeface="Poppins"/>
                          <a:cs typeface="Poppins"/>
                          <a:sym typeface="Poppins"/>
                        </a:rPr>
                        <a:t>Krishna Kulkarni</a:t>
                      </a:r>
                      <a:r>
                        <a:rPr lang="en" sz="1100" b="1" u="none" strike="noStrike" cap="none">
                          <a:latin typeface="Poppins"/>
                          <a:ea typeface="Poppins"/>
                          <a:cs typeface="Poppins"/>
                          <a:sym typeface="Poppins"/>
                        </a:rPr>
                        <a:t>, Rushikesh - 2021) </a:t>
                      </a:r>
                      <a:endParaRPr sz="11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100" b="1" u="none" strike="noStrike" cap="none">
                          <a:latin typeface="Poppins"/>
                          <a:ea typeface="Poppins"/>
                          <a:cs typeface="Poppins"/>
                          <a:sym typeface="Poppins"/>
                        </a:rPr>
                        <a:t>(IEEE Transactions) (1406) </a:t>
                      </a:r>
                      <a:endParaRPr sz="11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Involves two main NLP algorithms: Term Frequency-Inverse Document Frequency (TF-IDF) and the Gensim library for topic modeling. The system allows users to input a video URL, select a summarization model, and specify the desired summary length. The system uses TF-IDF .</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use of both TF-IDF and Gensim offers flexibility in generating summaries, allowing users to choose the most appropriate method for their needs.</a:t>
                      </a:r>
                      <a:endParaRPr sz="900"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system can process online course videos efficiently, providing a valuable tool for students to quickly review content.</a:t>
                      </a:r>
                      <a:endParaRPr sz="900" u="none" strike="noStrike" cap="none">
                        <a:solidFill>
                          <a:srgbClr val="0E0E0E"/>
                        </a:solidFill>
                        <a:latin typeface="Poppins"/>
                        <a:ea typeface="Poppins"/>
                        <a:cs typeface="Poppins"/>
                        <a:sym typeface="Poppins"/>
                      </a:endParaRPr>
                    </a:p>
                    <a:p>
                      <a:pPr marL="0" marR="0" lvl="0" indent="0" algn="just" rtl="0">
                        <a:lnSpc>
                          <a:spcPct val="150000"/>
                        </a:lnSpc>
                        <a:spcBef>
                          <a:spcPts val="0"/>
                        </a:spcBef>
                        <a:spcAft>
                          <a:spcPts val="0"/>
                        </a:spcAft>
                        <a:buClr>
                          <a:srgbClr val="000000"/>
                        </a:buClr>
                        <a:buSzPts val="1100"/>
                        <a:buFont typeface="Arial"/>
                        <a:buNone/>
                      </a:pP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system’s reliance on transcript quality could affect the accuracy of the summaries if the transcripts are incomplete.</a:t>
                      </a:r>
                      <a:endParaRPr sz="900"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Methods may not fully capture the context or subtleties of more complex educational content.</a:t>
                      </a:r>
                      <a:endParaRPr sz="900"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2"/>
        <p:cNvGrpSpPr/>
        <p:nvPr/>
      </p:nvGrpSpPr>
      <p:grpSpPr>
        <a:xfrm>
          <a:off x="0" y="0"/>
          <a:ext cx="0" cy="0"/>
          <a:chOff x="0" y="0"/>
          <a:chExt cx="0" cy="0"/>
        </a:xfrm>
      </p:grpSpPr>
      <p:graphicFrame>
        <p:nvGraphicFramePr>
          <p:cNvPr id="1673" name="Google Shape;1673;g2c398efd180_3_88"/>
          <p:cNvGraphicFramePr/>
          <p:nvPr/>
        </p:nvGraphicFramePr>
        <p:xfrm>
          <a:off x="137688" y="155475"/>
          <a:ext cx="8856550" cy="4695979"/>
        </p:xfrm>
        <a:graphic>
          <a:graphicData uri="http://schemas.openxmlformats.org/drawingml/2006/table">
            <a:tbl>
              <a:tblPr>
                <a:noFill/>
                <a:tableStyleId>{4571FC60-5DDE-41C6-837C-996774671265}</a:tableStyleId>
              </a:tblPr>
              <a:tblGrid>
                <a:gridCol w="2201725">
                  <a:extLst>
                    <a:ext uri="{9D8B030D-6E8A-4147-A177-3AD203B41FA5}">
                      <a16:colId xmlns:a16="http://schemas.microsoft.com/office/drawing/2014/main" val="20000"/>
                    </a:ext>
                  </a:extLst>
                </a:gridCol>
                <a:gridCol w="2534575">
                  <a:extLst>
                    <a:ext uri="{9D8B030D-6E8A-4147-A177-3AD203B41FA5}">
                      <a16:colId xmlns:a16="http://schemas.microsoft.com/office/drawing/2014/main" val="20001"/>
                    </a:ext>
                  </a:extLst>
                </a:gridCol>
                <a:gridCol w="2225425">
                  <a:extLst>
                    <a:ext uri="{9D8B030D-6E8A-4147-A177-3AD203B41FA5}">
                      <a16:colId xmlns:a16="http://schemas.microsoft.com/office/drawing/2014/main" val="20002"/>
                    </a:ext>
                  </a:extLst>
                </a:gridCol>
                <a:gridCol w="1894825">
                  <a:extLst>
                    <a:ext uri="{9D8B030D-6E8A-4147-A177-3AD203B41FA5}">
                      <a16:colId xmlns:a16="http://schemas.microsoft.com/office/drawing/2014/main" val="20003"/>
                    </a:ext>
                  </a:extLst>
                </a:gridCol>
              </a:tblGrid>
              <a:tr h="4496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Paper Title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Observations</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Research Gap</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08350">
                <a:tc>
                  <a:txBody>
                    <a:bodyPr/>
                    <a:lstStyle/>
                    <a:p>
                      <a:pPr marL="0" marR="0" lvl="0" indent="0" algn="l" rtl="0">
                        <a:lnSpc>
                          <a:spcPct val="150000"/>
                        </a:lnSpc>
                        <a:spcBef>
                          <a:spcPts val="0"/>
                        </a:spcBef>
                        <a:spcAft>
                          <a:spcPts val="0"/>
                        </a:spcAft>
                        <a:buClr>
                          <a:srgbClr val="000000"/>
                        </a:buClr>
                        <a:buSzPts val="1000"/>
                        <a:buFont typeface="Arial"/>
                        <a:buNone/>
                      </a:pPr>
                      <a:r>
                        <a:rPr lang="en" sz="1000" b="1" u="none" strike="noStrike" cap="none">
                          <a:latin typeface="Poppins"/>
                          <a:ea typeface="Poppins"/>
                          <a:cs typeface="Poppins"/>
                          <a:sym typeface="Poppins"/>
                        </a:rPr>
                        <a:t>A Ranking based Language Model for Automatic</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000"/>
                        <a:buFont typeface="Arial"/>
                        <a:buNone/>
                      </a:pPr>
                      <a:r>
                        <a:rPr lang="en" sz="1000" b="1" u="none" strike="noStrike" cap="none">
                          <a:latin typeface="Poppins"/>
                          <a:ea typeface="Poppins"/>
                          <a:cs typeface="Poppins"/>
                          <a:sym typeface="Poppins"/>
                        </a:rPr>
                        <a:t>Extractive Text Summarization</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(Pooja Gupta. - 2021) </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(IEEE Access) (10.1109/ICAITPR51569.2022.9844187)</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Uses an n-gram language model to perform extractive summarization. The model ranks sentences by calculating unigram, bigram, and trigram probabilities and selects sentences with the highest cumulative scores to form the summary.</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ranking-based approach achieved reasonable summarization accuracy with ROUGE scores evaluated on the BBC and CNN news datasets, showing a higher accuracy on the BBC dataset (44%) than CNN (36%).</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Limited accuracy and coherence in summaries, with a need for improvements to handle larger, diverse datasets effectively and enhance context understanding beyond simple n-gram modeling.</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31225">
                <a:tc>
                  <a:txBody>
                    <a:bodyPr/>
                    <a:lstStyle/>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Write Summary Step-by-Step: A Pilot Study of Stepwise Summarization </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(Xiuying Chen - 2024) </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(IEEE Transactions) (1406) </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latin typeface="Poppins"/>
                          <a:ea typeface="Poppins"/>
                          <a:cs typeface="Poppins"/>
                          <a:sym typeface="Poppins"/>
                        </a:rPr>
                        <a:t>Involves a step-by-step approach to summarization, using various NLP techniques to refine the summary. This includes tasks like text segmentation, keyword extraction, sentence ranking, and final summary generation.</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u="none" strike="noStrike" cap="none">
                          <a:latin typeface="Poppins"/>
                          <a:ea typeface="Poppins"/>
                          <a:cs typeface="Poppins"/>
                          <a:sym typeface="Poppins"/>
                        </a:rPr>
                        <a:t>The stepwise approach may lead to more controlled and transparent summarization processes, potentially increasing accuracy and allowing for better optimization of each summarization step.</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u="none" strike="noStrike" cap="none" dirty="0">
                          <a:latin typeface="Poppins"/>
                          <a:ea typeface="Poppins"/>
                          <a:cs typeface="Poppins"/>
                          <a:sym typeface="Poppins"/>
                        </a:rPr>
                        <a:t>The multi-step process could be more computationally intensive and time-consuming compared to end-to-end models. It might also require more fine-tuning to handle different text types effectively.</a:t>
                      </a:r>
                      <a:endParaRPr sz="900" u="none" strike="noStrike" cap="none"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7"/>
        <p:cNvGrpSpPr/>
        <p:nvPr/>
      </p:nvGrpSpPr>
      <p:grpSpPr>
        <a:xfrm>
          <a:off x="0" y="0"/>
          <a:ext cx="0" cy="0"/>
          <a:chOff x="0" y="0"/>
          <a:chExt cx="0" cy="0"/>
        </a:xfrm>
      </p:grpSpPr>
      <p:sp>
        <p:nvSpPr>
          <p:cNvPr id="1678" name="Google Shape;1678;g31273d8454e_0_0"/>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05</a:t>
            </a:r>
            <a:endParaRPr/>
          </a:p>
        </p:txBody>
      </p:sp>
      <p:grpSp>
        <p:nvGrpSpPr>
          <p:cNvPr id="1679" name="Google Shape;1679;g31273d8454e_0_0"/>
          <p:cNvGrpSpPr/>
          <p:nvPr/>
        </p:nvGrpSpPr>
        <p:grpSpPr>
          <a:xfrm>
            <a:off x="1853589" y="4445567"/>
            <a:ext cx="1694620" cy="1360169"/>
            <a:chOff x="7945225" y="4302000"/>
            <a:chExt cx="904666" cy="726121"/>
          </a:xfrm>
        </p:grpSpPr>
        <p:sp>
          <p:nvSpPr>
            <p:cNvPr id="1680" name="Google Shape;1680;g31273d8454e_0_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g31273d8454e_0_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g31273d8454e_0_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3" name="Google Shape;1683;g31273d8454e_0_0"/>
          <p:cNvSpPr txBox="1">
            <a:spLocks noGrp="1"/>
          </p:cNvSpPr>
          <p:nvPr>
            <p:ph type="title"/>
          </p:nvPr>
        </p:nvSpPr>
        <p:spPr>
          <a:xfrm>
            <a:off x="431775" y="2456725"/>
            <a:ext cx="7458900" cy="93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Methodology</a:t>
            </a:r>
            <a:endParaRPr u="sng"/>
          </a:p>
        </p:txBody>
      </p:sp>
      <p:grpSp>
        <p:nvGrpSpPr>
          <p:cNvPr id="1684" name="Google Shape;1684;g31273d8454e_0_0"/>
          <p:cNvGrpSpPr/>
          <p:nvPr/>
        </p:nvGrpSpPr>
        <p:grpSpPr>
          <a:xfrm>
            <a:off x="6487513" y="-1301175"/>
            <a:ext cx="4268216" cy="6666030"/>
            <a:chOff x="6128138" y="-1301175"/>
            <a:chExt cx="4268216" cy="6666030"/>
          </a:xfrm>
        </p:grpSpPr>
        <p:sp>
          <p:nvSpPr>
            <p:cNvPr id="1685" name="Google Shape;1685;g31273d8454e_0_0"/>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g31273d8454e_0_0"/>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g31273d8454e_0_0"/>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g31273d8454e_0_0"/>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g31273d8454e_0_0"/>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0" name="Google Shape;1690;g31273d8454e_0_0"/>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691" name="Google Shape;1691;g31273d8454e_0_0"/>
            <p:cNvGrpSpPr/>
            <p:nvPr/>
          </p:nvGrpSpPr>
          <p:grpSpPr>
            <a:xfrm rot="5400000">
              <a:off x="7873341" y="4254316"/>
              <a:ext cx="708100" cy="708500"/>
              <a:chOff x="3678700" y="407275"/>
              <a:chExt cx="708100" cy="708500"/>
            </a:xfrm>
          </p:grpSpPr>
          <p:sp>
            <p:nvSpPr>
              <p:cNvPr id="1692" name="Google Shape;1692;g31273d8454e_0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g31273d8454e_0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g31273d8454e_0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g31273d8454e_0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g31273d8454e_0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g31273d8454e_0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g31273d8454e_0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9" name="Google Shape;1699;g31273d8454e_0_0"/>
            <p:cNvGrpSpPr/>
            <p:nvPr/>
          </p:nvGrpSpPr>
          <p:grpSpPr>
            <a:xfrm rot="5400000">
              <a:off x="8639847" y="3354196"/>
              <a:ext cx="457787" cy="458045"/>
              <a:chOff x="3678700" y="407275"/>
              <a:chExt cx="708100" cy="708500"/>
            </a:xfrm>
          </p:grpSpPr>
          <p:sp>
            <p:nvSpPr>
              <p:cNvPr id="1700" name="Google Shape;1700;g31273d8454e_0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g31273d8454e_0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g31273d8454e_0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g31273d8454e_0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g31273d8454e_0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g31273d8454e_0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g31273d8454e_0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7" name="Google Shape;1707;g31273d8454e_0_0"/>
            <p:cNvGrpSpPr/>
            <p:nvPr/>
          </p:nvGrpSpPr>
          <p:grpSpPr>
            <a:xfrm>
              <a:off x="7787269" y="539497"/>
              <a:ext cx="208184" cy="208184"/>
              <a:chOff x="8356813" y="1074288"/>
              <a:chExt cx="351900" cy="351900"/>
            </a:xfrm>
          </p:grpSpPr>
          <p:sp>
            <p:nvSpPr>
              <p:cNvPr id="1708" name="Google Shape;1708;g31273d8454e_0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g31273d8454e_0_0"/>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0" name="Google Shape;1710;g31273d8454e_0_0"/>
            <p:cNvGrpSpPr/>
            <p:nvPr/>
          </p:nvGrpSpPr>
          <p:grpSpPr>
            <a:xfrm>
              <a:off x="7194844" y="2467660"/>
              <a:ext cx="208184" cy="208184"/>
              <a:chOff x="8356813" y="1074288"/>
              <a:chExt cx="351900" cy="351900"/>
            </a:xfrm>
          </p:grpSpPr>
          <p:sp>
            <p:nvSpPr>
              <p:cNvPr id="1711" name="Google Shape;1711;g31273d8454e_0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g31273d8454e_0_0"/>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3" name="Google Shape;1713;g31273d8454e_0_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4" name="Google Shape;1714;g31273d8454e_0_0"/>
          <p:cNvGrpSpPr/>
          <p:nvPr/>
        </p:nvGrpSpPr>
        <p:grpSpPr>
          <a:xfrm>
            <a:off x="533675" y="3477776"/>
            <a:ext cx="4558967" cy="134100"/>
            <a:chOff x="796100" y="3019701"/>
            <a:chExt cx="4558967" cy="134100"/>
          </a:xfrm>
        </p:grpSpPr>
        <p:sp>
          <p:nvSpPr>
            <p:cNvPr id="1715" name="Google Shape;1715;g31273d8454e_0_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16" name="Google Shape;1716;g31273d8454e_0_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717" name="Google Shape;1717;g31273d8454e_0_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1"/>
        <p:cNvGrpSpPr/>
        <p:nvPr/>
      </p:nvGrpSpPr>
      <p:grpSpPr>
        <a:xfrm>
          <a:off x="0" y="0"/>
          <a:ext cx="0" cy="0"/>
          <a:chOff x="0" y="0"/>
          <a:chExt cx="0" cy="0"/>
        </a:xfrm>
      </p:grpSpPr>
      <p:sp>
        <p:nvSpPr>
          <p:cNvPr id="1722" name="Google Shape;1722;g3128fbbb186_0_0"/>
          <p:cNvSpPr txBox="1">
            <a:spLocks noGrp="1"/>
          </p:cNvSpPr>
          <p:nvPr>
            <p:ph type="title"/>
          </p:nvPr>
        </p:nvSpPr>
        <p:spPr>
          <a:xfrm>
            <a:off x="352513" y="19792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dirty="0"/>
              <a:t>5. Proposed System</a:t>
            </a:r>
            <a:endParaRPr sz="2700" dirty="0"/>
          </a:p>
        </p:txBody>
      </p:sp>
      <p:pic>
        <p:nvPicPr>
          <p:cNvPr id="1723" name="Google Shape;1723;g3128fbbb186_0_0" title="Screenshot 2025-04-29 at 8.19.06 PM.png"/>
          <p:cNvPicPr preferRelativeResize="0"/>
          <p:nvPr/>
        </p:nvPicPr>
        <p:blipFill>
          <a:blip r:embed="rId3">
            <a:alphaModFix/>
          </a:blip>
          <a:stretch>
            <a:fillRect/>
          </a:stretch>
        </p:blipFill>
        <p:spPr>
          <a:xfrm>
            <a:off x="1528713" y="962050"/>
            <a:ext cx="6086574" cy="40200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1728" name="Google Shape;1728;g31273d8454e_0_43"/>
          <p:cNvSpPr txBox="1">
            <a:spLocks noGrp="1"/>
          </p:cNvSpPr>
          <p:nvPr>
            <p:ph type="subTitle" idx="1"/>
          </p:nvPr>
        </p:nvSpPr>
        <p:spPr>
          <a:xfrm>
            <a:off x="219300" y="1074475"/>
            <a:ext cx="8705400" cy="3606300"/>
          </a:xfrm>
          <a:prstGeom prst="rect">
            <a:avLst/>
          </a:prstGeom>
          <a:noFill/>
          <a:ln>
            <a:noFill/>
          </a:ln>
        </p:spPr>
        <p:txBody>
          <a:bodyPr spcFirstLastPara="1" wrap="square" lIns="91425" tIns="91425" rIns="91425" bIns="91425" anchor="t" anchorCtr="0">
            <a:spAutoFit/>
          </a:bodyPr>
          <a:lstStyle/>
          <a:p>
            <a:pPr marL="457200" lvl="0" indent="-400050" algn="just" rtl="0">
              <a:lnSpc>
                <a:spcPct val="230000"/>
              </a:lnSpc>
              <a:spcBef>
                <a:spcPts val="0"/>
              </a:spcBef>
              <a:spcAft>
                <a:spcPts val="0"/>
              </a:spcAft>
              <a:buSzPts val="1300"/>
              <a:buChar char="●"/>
            </a:pPr>
            <a:r>
              <a:rPr lang="en" sz="1300"/>
              <a:t>Built as a Chrome extension, providing easy access within the browser to capture and summarize meeting audio.</a:t>
            </a:r>
            <a:endParaRPr sz="1300"/>
          </a:p>
          <a:p>
            <a:pPr marL="457200" lvl="0" indent="-400050" algn="just" rtl="0">
              <a:lnSpc>
                <a:spcPct val="230000"/>
              </a:lnSpc>
              <a:spcBef>
                <a:spcPts val="0"/>
              </a:spcBef>
              <a:spcAft>
                <a:spcPts val="0"/>
              </a:spcAft>
              <a:buSzPts val="1300"/>
              <a:buChar char="●"/>
            </a:pPr>
            <a:r>
              <a:rPr lang="en" sz="1300"/>
              <a:t>Backend uses Next.js for handling transcription, summarization, and user data via REST APIs.</a:t>
            </a:r>
            <a:endParaRPr sz="1300"/>
          </a:p>
          <a:p>
            <a:pPr marL="457200" lvl="0" indent="-400050" algn="just" rtl="0">
              <a:lnSpc>
                <a:spcPct val="230000"/>
              </a:lnSpc>
              <a:spcBef>
                <a:spcPts val="0"/>
              </a:spcBef>
              <a:spcAft>
                <a:spcPts val="0"/>
              </a:spcAft>
              <a:buSzPts val="1300"/>
              <a:buChar char="●"/>
            </a:pPr>
            <a:r>
              <a:rPr lang="en" sz="1300" b="1"/>
              <a:t>Workflow:</a:t>
            </a:r>
            <a:r>
              <a:rPr lang="en" sz="1300"/>
              <a:t> Audio is captured, transcribed, preprocessed, segmented, summarized, and displayed in the user dashboard.</a:t>
            </a:r>
            <a:endParaRPr sz="1300"/>
          </a:p>
          <a:p>
            <a:pPr marL="457200" lvl="0" indent="-400050" algn="just" rtl="0">
              <a:lnSpc>
                <a:spcPct val="230000"/>
              </a:lnSpc>
              <a:spcBef>
                <a:spcPts val="0"/>
              </a:spcBef>
              <a:spcAft>
                <a:spcPts val="0"/>
              </a:spcAft>
              <a:buSzPts val="1300"/>
              <a:buChar char="●"/>
            </a:pPr>
            <a:r>
              <a:rPr lang="en" sz="1300"/>
              <a:t>User dashboard developed with ReactJS allows users to view, edit, and manage summaries.</a:t>
            </a:r>
            <a:endParaRPr sz="1300"/>
          </a:p>
          <a:p>
            <a:pPr marL="457200" lvl="0" indent="-400050" algn="just" rtl="0">
              <a:lnSpc>
                <a:spcPct val="230000"/>
              </a:lnSpc>
              <a:spcBef>
                <a:spcPts val="0"/>
              </a:spcBef>
              <a:spcAft>
                <a:spcPts val="0"/>
              </a:spcAft>
              <a:buSzPts val="1300"/>
              <a:buChar char="●"/>
            </a:pPr>
            <a:r>
              <a:rPr lang="en" sz="1300"/>
              <a:t>Technical components include a ReactJS front-end, Node.js and Express.js backend, and integration with NLP libraries and transformer models for summarization and entity recognition.</a:t>
            </a:r>
            <a:endParaRPr sz="1300"/>
          </a:p>
        </p:txBody>
      </p:sp>
      <p:sp>
        <p:nvSpPr>
          <p:cNvPr id="1729" name="Google Shape;1729;g31273d8454e_0_43"/>
          <p:cNvSpPr txBox="1">
            <a:spLocks noGrp="1"/>
          </p:cNvSpPr>
          <p:nvPr>
            <p:ph type="title"/>
          </p:nvPr>
        </p:nvSpPr>
        <p:spPr>
          <a:xfrm>
            <a:off x="352525" y="20647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5. Proposed System</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g32a00c85aa8_2_21"/>
          <p:cNvSpPr txBox="1">
            <a:spLocks noGrp="1"/>
          </p:cNvSpPr>
          <p:nvPr>
            <p:ph type="title"/>
          </p:nvPr>
        </p:nvSpPr>
        <p:spPr>
          <a:xfrm>
            <a:off x="352525" y="10362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5. Methodology</a:t>
            </a:r>
            <a:endParaRPr sz="2700"/>
          </a:p>
        </p:txBody>
      </p:sp>
      <p:pic>
        <p:nvPicPr>
          <p:cNvPr id="1735" name="Google Shape;1735;g32a00c85aa8_2_21" title="Screenshot 2025-04-29 at 10.05.31 PM.png"/>
          <p:cNvPicPr preferRelativeResize="0"/>
          <p:nvPr/>
        </p:nvPicPr>
        <p:blipFill>
          <a:blip r:embed="rId3">
            <a:alphaModFix/>
          </a:blip>
          <a:stretch>
            <a:fillRect/>
          </a:stretch>
        </p:blipFill>
        <p:spPr>
          <a:xfrm>
            <a:off x="404000" y="975575"/>
            <a:ext cx="8531726" cy="363417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0" name="Google Shape;1740;g312d0554f60_0_63"/>
          <p:cNvSpPr txBox="1">
            <a:spLocks noGrp="1"/>
          </p:cNvSpPr>
          <p:nvPr>
            <p:ph type="subTitle" idx="1"/>
          </p:nvPr>
        </p:nvSpPr>
        <p:spPr>
          <a:xfrm>
            <a:off x="219300" y="689850"/>
            <a:ext cx="8705400" cy="4359000"/>
          </a:xfrm>
          <a:prstGeom prst="rect">
            <a:avLst/>
          </a:prstGeom>
          <a:noFill/>
          <a:ln>
            <a:noFill/>
          </a:ln>
        </p:spPr>
        <p:txBody>
          <a:bodyPr spcFirstLastPara="1" wrap="square" lIns="91425" tIns="91425" rIns="91425" bIns="91425" anchor="t" anchorCtr="0">
            <a:normAutofit/>
          </a:bodyPr>
          <a:lstStyle/>
          <a:p>
            <a:pPr marL="457200" lvl="0" indent="-393700" algn="just" rtl="0">
              <a:lnSpc>
                <a:spcPct val="240000"/>
              </a:lnSpc>
              <a:spcBef>
                <a:spcPts val="0"/>
              </a:spcBef>
              <a:spcAft>
                <a:spcPts val="0"/>
              </a:spcAft>
              <a:buSzPts val="1200"/>
              <a:buChar char="●"/>
            </a:pPr>
            <a:r>
              <a:rPr lang="en" sz="1200"/>
              <a:t>Captures audio from online meetings on platforms like Google Meet, Zoom, and Teams using the Chrome extension.</a:t>
            </a:r>
            <a:endParaRPr sz="1200"/>
          </a:p>
          <a:p>
            <a:pPr marL="457200" lvl="0" indent="-393700" algn="just" rtl="0">
              <a:lnSpc>
                <a:spcPct val="240000"/>
              </a:lnSpc>
              <a:spcBef>
                <a:spcPts val="0"/>
              </a:spcBef>
              <a:spcAft>
                <a:spcPts val="0"/>
              </a:spcAft>
              <a:buSzPts val="1200"/>
              <a:buChar char="●"/>
            </a:pPr>
            <a:r>
              <a:rPr lang="en" sz="1200"/>
              <a:t>Converts audio to text with Speech-to-Text models, ensuring high accuracy.</a:t>
            </a:r>
            <a:endParaRPr sz="1200"/>
          </a:p>
          <a:p>
            <a:pPr marL="457200" lvl="0" indent="-393700" algn="just" rtl="0">
              <a:lnSpc>
                <a:spcPct val="240000"/>
              </a:lnSpc>
              <a:spcBef>
                <a:spcPts val="0"/>
              </a:spcBef>
              <a:spcAft>
                <a:spcPts val="0"/>
              </a:spcAft>
              <a:buSzPts val="1200"/>
              <a:buChar char="●"/>
            </a:pPr>
            <a:r>
              <a:rPr lang="en" sz="1200"/>
              <a:t>Preprocesses text by removing filler words and standardizing words for clearer, structured input.</a:t>
            </a:r>
            <a:endParaRPr sz="1200"/>
          </a:p>
          <a:p>
            <a:pPr marL="457200" lvl="0" indent="-393700" algn="just" rtl="0">
              <a:lnSpc>
                <a:spcPct val="240000"/>
              </a:lnSpc>
              <a:spcBef>
                <a:spcPts val="0"/>
              </a:spcBef>
              <a:spcAft>
                <a:spcPts val="0"/>
              </a:spcAft>
              <a:buSzPts val="1200"/>
              <a:buChar char="●"/>
            </a:pPr>
            <a:r>
              <a:rPr lang="en" sz="1200"/>
              <a:t>Applies extractive summarization using BART to capture main discussion points based on word frequency and sentence importance.</a:t>
            </a:r>
            <a:endParaRPr sz="1200"/>
          </a:p>
          <a:p>
            <a:pPr marL="457200" lvl="0" indent="-393700" algn="just" rtl="0">
              <a:lnSpc>
                <a:spcPct val="240000"/>
              </a:lnSpc>
              <a:spcBef>
                <a:spcPts val="0"/>
              </a:spcBef>
              <a:spcAft>
                <a:spcPts val="0"/>
              </a:spcAft>
              <a:buSzPts val="1200"/>
              <a:buChar char="●"/>
            </a:pPr>
            <a:r>
              <a:rPr lang="en" sz="1200"/>
              <a:t>Uses abstractive summarization models (T5) to rephrase and produce fluent, concise summaries from the transcript.</a:t>
            </a:r>
            <a:endParaRPr sz="1200"/>
          </a:p>
          <a:p>
            <a:pPr marL="457200" lvl="0" indent="-393700" algn="just" rtl="0">
              <a:lnSpc>
                <a:spcPct val="240000"/>
              </a:lnSpc>
              <a:spcBef>
                <a:spcPts val="0"/>
              </a:spcBef>
              <a:spcAft>
                <a:spcPts val="0"/>
              </a:spcAft>
              <a:buSzPts val="1200"/>
              <a:buChar char="●"/>
            </a:pPr>
            <a:r>
              <a:rPr lang="en" sz="1200"/>
              <a:t>Integrates Named Entity Recognition (NER) to identify key people, dates, and roles, and uses a classifier to extract action items for tracking tasks and decisions.</a:t>
            </a:r>
            <a:endParaRPr sz="1200"/>
          </a:p>
        </p:txBody>
      </p:sp>
      <p:sp>
        <p:nvSpPr>
          <p:cNvPr id="1741" name="Google Shape;1741;g312d0554f60_0_63"/>
          <p:cNvSpPr txBox="1">
            <a:spLocks noGrp="1"/>
          </p:cNvSpPr>
          <p:nvPr>
            <p:ph type="title"/>
          </p:nvPr>
        </p:nvSpPr>
        <p:spPr>
          <a:xfrm>
            <a:off x="267625" y="0"/>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5. Methodology</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g32a00c85aa8_1_0"/>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06</a:t>
            </a:r>
            <a:endParaRPr/>
          </a:p>
        </p:txBody>
      </p:sp>
      <p:grpSp>
        <p:nvGrpSpPr>
          <p:cNvPr id="1747" name="Google Shape;1747;g32a00c85aa8_1_0"/>
          <p:cNvGrpSpPr/>
          <p:nvPr/>
        </p:nvGrpSpPr>
        <p:grpSpPr>
          <a:xfrm>
            <a:off x="1853592" y="4445572"/>
            <a:ext cx="1694620" cy="1360169"/>
            <a:chOff x="7945225" y="4302000"/>
            <a:chExt cx="904666" cy="726121"/>
          </a:xfrm>
        </p:grpSpPr>
        <p:sp>
          <p:nvSpPr>
            <p:cNvPr id="1748" name="Google Shape;1748;g32a00c85aa8_1_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g32a00c85aa8_1_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g32a00c85aa8_1_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51" name="Google Shape;1751;g32a00c85aa8_1_0"/>
          <p:cNvSpPr txBox="1">
            <a:spLocks noGrp="1"/>
          </p:cNvSpPr>
          <p:nvPr>
            <p:ph type="title"/>
          </p:nvPr>
        </p:nvSpPr>
        <p:spPr>
          <a:xfrm>
            <a:off x="431775" y="2456725"/>
            <a:ext cx="7458900" cy="84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Dataset</a:t>
            </a:r>
            <a:endParaRPr u="sng"/>
          </a:p>
        </p:txBody>
      </p:sp>
      <p:grpSp>
        <p:nvGrpSpPr>
          <p:cNvPr id="1752" name="Google Shape;1752;g32a00c85aa8_1_0"/>
          <p:cNvGrpSpPr/>
          <p:nvPr/>
        </p:nvGrpSpPr>
        <p:grpSpPr>
          <a:xfrm>
            <a:off x="6487513" y="-1301175"/>
            <a:ext cx="4268216" cy="6666030"/>
            <a:chOff x="6128138" y="-1301175"/>
            <a:chExt cx="4268216" cy="6666030"/>
          </a:xfrm>
        </p:grpSpPr>
        <p:sp>
          <p:nvSpPr>
            <p:cNvPr id="1753" name="Google Shape;1753;g32a00c85aa8_1_0"/>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g32a00c85aa8_1_0"/>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g32a00c85aa8_1_0"/>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g32a00c85aa8_1_0"/>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g32a00c85aa8_1_0"/>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58" name="Google Shape;1758;g32a00c85aa8_1_0"/>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759" name="Google Shape;1759;g32a00c85aa8_1_0"/>
            <p:cNvGrpSpPr/>
            <p:nvPr/>
          </p:nvGrpSpPr>
          <p:grpSpPr>
            <a:xfrm rot="5400000">
              <a:off x="7873341" y="4254316"/>
              <a:ext cx="708100" cy="708500"/>
              <a:chOff x="3678700" y="407275"/>
              <a:chExt cx="708100" cy="708500"/>
            </a:xfrm>
          </p:grpSpPr>
          <p:sp>
            <p:nvSpPr>
              <p:cNvPr id="1760" name="Google Shape;1760;g32a00c85aa8_1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g32a00c85aa8_1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g32a00c85aa8_1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g32a00c85aa8_1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g32a00c85aa8_1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g32a00c85aa8_1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g32a00c85aa8_1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7" name="Google Shape;1767;g32a00c85aa8_1_0"/>
            <p:cNvGrpSpPr/>
            <p:nvPr/>
          </p:nvGrpSpPr>
          <p:grpSpPr>
            <a:xfrm rot="5400000">
              <a:off x="8639847" y="3354194"/>
              <a:ext cx="457787" cy="458045"/>
              <a:chOff x="3678700" y="407275"/>
              <a:chExt cx="708100" cy="708500"/>
            </a:xfrm>
          </p:grpSpPr>
          <p:sp>
            <p:nvSpPr>
              <p:cNvPr id="1768" name="Google Shape;1768;g32a00c85aa8_1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g32a00c85aa8_1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g32a00c85aa8_1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g32a00c85aa8_1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g32a00c85aa8_1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g32a00c85aa8_1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g32a00c85aa8_1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5" name="Google Shape;1775;g32a00c85aa8_1_0"/>
            <p:cNvGrpSpPr/>
            <p:nvPr/>
          </p:nvGrpSpPr>
          <p:grpSpPr>
            <a:xfrm>
              <a:off x="7787270" y="539497"/>
              <a:ext cx="208184" cy="208184"/>
              <a:chOff x="8356813" y="1074288"/>
              <a:chExt cx="351900" cy="351900"/>
            </a:xfrm>
          </p:grpSpPr>
          <p:sp>
            <p:nvSpPr>
              <p:cNvPr id="1776" name="Google Shape;1776;g32a00c85aa8_1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g32a00c85aa8_1_0"/>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8" name="Google Shape;1778;g32a00c85aa8_1_0"/>
            <p:cNvGrpSpPr/>
            <p:nvPr/>
          </p:nvGrpSpPr>
          <p:grpSpPr>
            <a:xfrm>
              <a:off x="7194845" y="2467660"/>
              <a:ext cx="208184" cy="208184"/>
              <a:chOff x="8356813" y="1074288"/>
              <a:chExt cx="351900" cy="351900"/>
            </a:xfrm>
          </p:grpSpPr>
          <p:sp>
            <p:nvSpPr>
              <p:cNvPr id="1779" name="Google Shape;1779;g32a00c85aa8_1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g32a00c85aa8_1_0"/>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1" name="Google Shape;1781;g32a00c85aa8_1_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2" name="Google Shape;1782;g32a00c85aa8_1_0"/>
          <p:cNvGrpSpPr/>
          <p:nvPr/>
        </p:nvGrpSpPr>
        <p:grpSpPr>
          <a:xfrm>
            <a:off x="499425" y="3443451"/>
            <a:ext cx="4558967" cy="134100"/>
            <a:chOff x="796100" y="3019701"/>
            <a:chExt cx="4558967" cy="134100"/>
          </a:xfrm>
        </p:grpSpPr>
        <p:sp>
          <p:nvSpPr>
            <p:cNvPr id="1783" name="Google Shape;1783;g32a00c85aa8_1_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84" name="Google Shape;1784;g32a00c85aa8_1_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785" name="Google Shape;1785;g32a00c85aa8_1_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g32a00c85aa8_1_43"/>
          <p:cNvSpPr txBox="1">
            <a:spLocks noGrp="1"/>
          </p:cNvSpPr>
          <p:nvPr>
            <p:ph type="title"/>
          </p:nvPr>
        </p:nvSpPr>
        <p:spPr>
          <a:xfrm>
            <a:off x="227425" y="10362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6. Dataset</a:t>
            </a:r>
            <a:endParaRPr sz="2700"/>
          </a:p>
        </p:txBody>
      </p:sp>
      <p:sp>
        <p:nvSpPr>
          <p:cNvPr id="1791" name="Google Shape;1791;g32a00c85aa8_1_43"/>
          <p:cNvSpPr txBox="1"/>
          <p:nvPr/>
        </p:nvSpPr>
        <p:spPr>
          <a:xfrm>
            <a:off x="107950" y="828975"/>
            <a:ext cx="4543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3"/>
              </a:rPr>
              <a:t>huuuyeah/meetingbank · Datasets Hugging Face</a:t>
            </a:r>
            <a:endParaRPr/>
          </a:p>
        </p:txBody>
      </p:sp>
      <p:pic>
        <p:nvPicPr>
          <p:cNvPr id="1792" name="Google Shape;1792;g32a00c85aa8_1_43"/>
          <p:cNvPicPr preferRelativeResize="0"/>
          <p:nvPr/>
        </p:nvPicPr>
        <p:blipFill>
          <a:blip r:embed="rId4">
            <a:alphaModFix/>
          </a:blip>
          <a:stretch>
            <a:fillRect/>
          </a:stretch>
        </p:blipFill>
        <p:spPr>
          <a:xfrm>
            <a:off x="183325" y="1486100"/>
            <a:ext cx="8777350" cy="27016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g271191e9b4e_4_0"/>
          <p:cNvSpPr txBox="1">
            <a:spLocks noGrp="1"/>
          </p:cNvSpPr>
          <p:nvPr>
            <p:ph type="title"/>
          </p:nvPr>
        </p:nvSpPr>
        <p:spPr>
          <a:xfrm>
            <a:off x="232775" y="17295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200" u="sng"/>
              <a:t>Contents</a:t>
            </a:r>
            <a:endParaRPr sz="3200" u="sng">
              <a:solidFill>
                <a:schemeClr val="dk2"/>
              </a:solidFill>
              <a:latin typeface="IBM Plex Mono"/>
              <a:ea typeface="IBM Plex Mono"/>
              <a:cs typeface="IBM Plex Mono"/>
              <a:sym typeface="IBM Plex Mono"/>
            </a:endParaRPr>
          </a:p>
        </p:txBody>
      </p:sp>
      <p:sp>
        <p:nvSpPr>
          <p:cNvPr id="1454" name="Google Shape;1454;g271191e9b4e_4_0"/>
          <p:cNvSpPr txBox="1">
            <a:spLocks noGrp="1"/>
          </p:cNvSpPr>
          <p:nvPr>
            <p:ph type="subTitle" idx="4294967295"/>
          </p:nvPr>
        </p:nvSpPr>
        <p:spPr>
          <a:xfrm>
            <a:off x="351150" y="1688988"/>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sz="1400" b="0" i="0" u="none" strike="noStrike" cap="none">
                <a:solidFill>
                  <a:schemeClr val="dk1"/>
                </a:solidFill>
                <a:latin typeface="Poppins"/>
                <a:ea typeface="Poppins"/>
                <a:cs typeface="Poppins"/>
                <a:sym typeface="Poppins"/>
              </a:rPr>
              <a:t>Introduction</a:t>
            </a:r>
            <a:endParaRPr sz="1400" b="0" i="0" u="none" strike="noStrike" cap="none">
              <a:solidFill>
                <a:schemeClr val="dk1"/>
              </a:solidFill>
              <a:latin typeface="Poppins"/>
              <a:ea typeface="Poppins"/>
              <a:cs typeface="Poppins"/>
              <a:sym typeface="Poppins"/>
            </a:endParaRPr>
          </a:p>
        </p:txBody>
      </p:sp>
      <p:sp>
        <p:nvSpPr>
          <p:cNvPr id="1455" name="Google Shape;1455;g271191e9b4e_4_0"/>
          <p:cNvSpPr txBox="1">
            <a:spLocks noGrp="1"/>
          </p:cNvSpPr>
          <p:nvPr>
            <p:ph type="title" idx="4294967295"/>
          </p:nvPr>
        </p:nvSpPr>
        <p:spPr>
          <a:xfrm>
            <a:off x="351153" y="1048788"/>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01</a:t>
            </a:r>
            <a:endParaRPr/>
          </a:p>
        </p:txBody>
      </p:sp>
      <p:sp>
        <p:nvSpPr>
          <p:cNvPr id="1456" name="Google Shape;1456;g271191e9b4e_4_0"/>
          <p:cNvSpPr txBox="1">
            <a:spLocks noGrp="1"/>
          </p:cNvSpPr>
          <p:nvPr>
            <p:ph type="title" idx="4294967295"/>
          </p:nvPr>
        </p:nvSpPr>
        <p:spPr>
          <a:xfrm>
            <a:off x="3398784" y="1048801"/>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02</a:t>
            </a:r>
            <a:endParaRPr/>
          </a:p>
        </p:txBody>
      </p:sp>
      <p:sp>
        <p:nvSpPr>
          <p:cNvPr id="1457" name="Google Shape;1457;g271191e9b4e_4_0"/>
          <p:cNvSpPr txBox="1">
            <a:spLocks noGrp="1"/>
          </p:cNvSpPr>
          <p:nvPr>
            <p:ph type="subTitle" idx="4294967295"/>
          </p:nvPr>
        </p:nvSpPr>
        <p:spPr>
          <a:xfrm>
            <a:off x="3398784" y="1622700"/>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a:t>Problem Statement</a:t>
            </a:r>
            <a:endParaRPr sz="1400" b="0" i="0" u="none" strike="noStrike" cap="none">
              <a:solidFill>
                <a:schemeClr val="dk1"/>
              </a:solidFill>
              <a:latin typeface="Poppins"/>
              <a:ea typeface="Poppins"/>
              <a:cs typeface="Poppins"/>
              <a:sym typeface="Poppins"/>
            </a:endParaRPr>
          </a:p>
        </p:txBody>
      </p:sp>
      <p:sp>
        <p:nvSpPr>
          <p:cNvPr id="1458" name="Google Shape;1458;g271191e9b4e_4_0"/>
          <p:cNvSpPr txBox="1">
            <a:spLocks noGrp="1"/>
          </p:cNvSpPr>
          <p:nvPr>
            <p:ph type="title" idx="4294967295"/>
          </p:nvPr>
        </p:nvSpPr>
        <p:spPr>
          <a:xfrm>
            <a:off x="6737840" y="1048800"/>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03</a:t>
            </a:r>
            <a:endParaRPr/>
          </a:p>
        </p:txBody>
      </p:sp>
      <p:sp>
        <p:nvSpPr>
          <p:cNvPr id="1459" name="Google Shape;1459;g271191e9b4e_4_0"/>
          <p:cNvSpPr txBox="1">
            <a:spLocks noGrp="1"/>
          </p:cNvSpPr>
          <p:nvPr>
            <p:ph type="subTitle" idx="4294967295"/>
          </p:nvPr>
        </p:nvSpPr>
        <p:spPr>
          <a:xfrm>
            <a:off x="6737840" y="1622700"/>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a:t>Objectives</a:t>
            </a:r>
            <a:endParaRPr sz="1400" b="0" i="0" u="none" strike="noStrike" cap="none">
              <a:solidFill>
                <a:schemeClr val="dk1"/>
              </a:solidFill>
              <a:latin typeface="Poppins"/>
              <a:ea typeface="Poppins"/>
              <a:cs typeface="Poppins"/>
              <a:sym typeface="Poppins"/>
            </a:endParaRPr>
          </a:p>
        </p:txBody>
      </p:sp>
      <p:sp>
        <p:nvSpPr>
          <p:cNvPr id="1460" name="Google Shape;1460;g271191e9b4e_4_0"/>
          <p:cNvSpPr txBox="1">
            <a:spLocks noGrp="1"/>
          </p:cNvSpPr>
          <p:nvPr>
            <p:ph type="title" idx="4294967295"/>
          </p:nvPr>
        </p:nvSpPr>
        <p:spPr>
          <a:xfrm>
            <a:off x="294265" y="2446301"/>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04</a:t>
            </a:r>
            <a:endParaRPr/>
          </a:p>
        </p:txBody>
      </p:sp>
      <p:sp>
        <p:nvSpPr>
          <p:cNvPr id="1461" name="Google Shape;1461;g271191e9b4e_4_0"/>
          <p:cNvSpPr txBox="1">
            <a:spLocks noGrp="1"/>
          </p:cNvSpPr>
          <p:nvPr>
            <p:ph type="title" idx="4294967295"/>
          </p:nvPr>
        </p:nvSpPr>
        <p:spPr>
          <a:xfrm>
            <a:off x="3398784" y="2446313"/>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05</a:t>
            </a:r>
            <a:endParaRPr/>
          </a:p>
        </p:txBody>
      </p:sp>
      <p:sp>
        <p:nvSpPr>
          <p:cNvPr id="1462" name="Google Shape;1462;g271191e9b4e_4_0"/>
          <p:cNvSpPr txBox="1">
            <a:spLocks noGrp="1"/>
          </p:cNvSpPr>
          <p:nvPr>
            <p:ph type="subTitle" idx="4294967295"/>
          </p:nvPr>
        </p:nvSpPr>
        <p:spPr>
          <a:xfrm>
            <a:off x="3398775" y="2968613"/>
            <a:ext cx="3210600" cy="5202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a:t>Methodology</a:t>
            </a:r>
            <a:endParaRPr sz="1400" b="0" i="0" u="none" strike="noStrike" cap="none">
              <a:solidFill>
                <a:schemeClr val="dk1"/>
              </a:solidFill>
              <a:latin typeface="Poppins"/>
              <a:ea typeface="Poppins"/>
              <a:cs typeface="Poppins"/>
              <a:sym typeface="Poppins"/>
            </a:endParaRPr>
          </a:p>
        </p:txBody>
      </p:sp>
      <p:sp>
        <p:nvSpPr>
          <p:cNvPr id="1463" name="Google Shape;1463;g271191e9b4e_4_0"/>
          <p:cNvSpPr txBox="1">
            <a:spLocks noGrp="1"/>
          </p:cNvSpPr>
          <p:nvPr>
            <p:ph type="subTitle" idx="4294967295"/>
          </p:nvPr>
        </p:nvSpPr>
        <p:spPr>
          <a:xfrm>
            <a:off x="232784" y="3086513"/>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a:t>Literature Survey</a:t>
            </a:r>
            <a:endParaRPr sz="1400" b="0" i="0" u="none" strike="noStrike" cap="none">
              <a:solidFill>
                <a:schemeClr val="dk1"/>
              </a:solidFill>
              <a:latin typeface="Poppins"/>
              <a:ea typeface="Poppins"/>
              <a:cs typeface="Poppins"/>
              <a:sym typeface="Poppins"/>
            </a:endParaRPr>
          </a:p>
        </p:txBody>
      </p:sp>
      <p:sp>
        <p:nvSpPr>
          <p:cNvPr id="1464" name="Google Shape;1464;g271191e9b4e_4_0"/>
          <p:cNvSpPr txBox="1">
            <a:spLocks noGrp="1"/>
          </p:cNvSpPr>
          <p:nvPr>
            <p:ph type="title" idx="4294967295"/>
          </p:nvPr>
        </p:nvSpPr>
        <p:spPr>
          <a:xfrm>
            <a:off x="6799340" y="2446301"/>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06</a:t>
            </a:r>
            <a:endParaRPr/>
          </a:p>
        </p:txBody>
      </p:sp>
      <p:sp>
        <p:nvSpPr>
          <p:cNvPr id="1465" name="Google Shape;1465;g271191e9b4e_4_0"/>
          <p:cNvSpPr txBox="1">
            <a:spLocks noGrp="1"/>
          </p:cNvSpPr>
          <p:nvPr>
            <p:ph type="subTitle" idx="4294967295"/>
          </p:nvPr>
        </p:nvSpPr>
        <p:spPr>
          <a:xfrm>
            <a:off x="6737848" y="3086525"/>
            <a:ext cx="34104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a:t>Dataset</a:t>
            </a:r>
            <a:endParaRPr sz="1400" b="0" i="0" u="none" strike="noStrike" cap="none">
              <a:solidFill>
                <a:schemeClr val="dk1"/>
              </a:solidFill>
              <a:latin typeface="Poppins"/>
              <a:ea typeface="Poppins"/>
              <a:cs typeface="Poppins"/>
              <a:sym typeface="Poppins"/>
            </a:endParaRPr>
          </a:p>
        </p:txBody>
      </p:sp>
      <p:sp>
        <p:nvSpPr>
          <p:cNvPr id="1466" name="Google Shape;1466;g271191e9b4e_4_0"/>
          <p:cNvSpPr txBox="1">
            <a:spLocks noGrp="1"/>
          </p:cNvSpPr>
          <p:nvPr>
            <p:ph type="title" idx="4294967295"/>
          </p:nvPr>
        </p:nvSpPr>
        <p:spPr>
          <a:xfrm>
            <a:off x="3460265" y="3843838"/>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08</a:t>
            </a:r>
            <a:endParaRPr/>
          </a:p>
        </p:txBody>
      </p:sp>
      <p:sp>
        <p:nvSpPr>
          <p:cNvPr id="1467" name="Google Shape;1467;g271191e9b4e_4_0"/>
          <p:cNvSpPr txBox="1">
            <a:spLocks noGrp="1"/>
          </p:cNvSpPr>
          <p:nvPr>
            <p:ph type="subTitle" idx="4294967295"/>
          </p:nvPr>
        </p:nvSpPr>
        <p:spPr>
          <a:xfrm>
            <a:off x="3485321" y="4484000"/>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a:t>Results</a:t>
            </a:r>
            <a:endParaRPr sz="1400" b="0" i="0" u="none" strike="noStrike" cap="none">
              <a:solidFill>
                <a:schemeClr val="dk1"/>
              </a:solidFill>
              <a:latin typeface="Poppins"/>
              <a:ea typeface="Poppins"/>
              <a:cs typeface="Poppins"/>
              <a:sym typeface="Poppins"/>
            </a:endParaRPr>
          </a:p>
        </p:txBody>
      </p:sp>
      <p:sp>
        <p:nvSpPr>
          <p:cNvPr id="1468" name="Google Shape;1468;g271191e9b4e_4_0"/>
          <p:cNvSpPr txBox="1">
            <a:spLocks noGrp="1"/>
          </p:cNvSpPr>
          <p:nvPr>
            <p:ph type="title" idx="4294967295"/>
          </p:nvPr>
        </p:nvSpPr>
        <p:spPr>
          <a:xfrm>
            <a:off x="6799340" y="3843788"/>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09</a:t>
            </a:r>
            <a:endParaRPr/>
          </a:p>
        </p:txBody>
      </p:sp>
      <p:sp>
        <p:nvSpPr>
          <p:cNvPr id="1469" name="Google Shape;1469;g271191e9b4e_4_0"/>
          <p:cNvSpPr txBox="1">
            <a:spLocks noGrp="1"/>
          </p:cNvSpPr>
          <p:nvPr>
            <p:ph type="subTitle" idx="4294967295"/>
          </p:nvPr>
        </p:nvSpPr>
        <p:spPr>
          <a:xfrm>
            <a:off x="6737859" y="4484000"/>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a:t>Conclusion</a:t>
            </a:r>
            <a:endParaRPr sz="1400" b="0" i="0" u="none" strike="noStrike" cap="none">
              <a:solidFill>
                <a:schemeClr val="dk1"/>
              </a:solidFill>
              <a:latin typeface="Poppins"/>
              <a:ea typeface="Poppins"/>
              <a:cs typeface="Poppins"/>
              <a:sym typeface="Poppins"/>
            </a:endParaRPr>
          </a:p>
        </p:txBody>
      </p:sp>
      <p:sp>
        <p:nvSpPr>
          <p:cNvPr id="1470" name="Google Shape;1470;g271191e9b4e_4_0"/>
          <p:cNvSpPr txBox="1">
            <a:spLocks noGrp="1"/>
          </p:cNvSpPr>
          <p:nvPr>
            <p:ph type="title" idx="4294967295"/>
          </p:nvPr>
        </p:nvSpPr>
        <p:spPr>
          <a:xfrm>
            <a:off x="294265" y="3843788"/>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07</a:t>
            </a:r>
            <a:endParaRPr/>
          </a:p>
        </p:txBody>
      </p:sp>
      <p:sp>
        <p:nvSpPr>
          <p:cNvPr id="1471" name="Google Shape;1471;g271191e9b4e_4_0"/>
          <p:cNvSpPr txBox="1">
            <a:spLocks noGrp="1"/>
          </p:cNvSpPr>
          <p:nvPr>
            <p:ph type="subTitle" idx="4294967295"/>
          </p:nvPr>
        </p:nvSpPr>
        <p:spPr>
          <a:xfrm>
            <a:off x="232784" y="4484000"/>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a:t>Implementation</a:t>
            </a:r>
            <a:endParaRPr sz="1400" b="0" i="0" u="none" strike="noStrike" cap="none">
              <a:solidFill>
                <a:schemeClr val="dk1"/>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g3372333b7f2_0_1457"/>
          <p:cNvSpPr txBox="1">
            <a:spLocks noGrp="1"/>
          </p:cNvSpPr>
          <p:nvPr>
            <p:ph type="title"/>
          </p:nvPr>
        </p:nvSpPr>
        <p:spPr>
          <a:xfrm>
            <a:off x="227425" y="10362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6. Dataset</a:t>
            </a:r>
            <a:endParaRPr sz="2700"/>
          </a:p>
        </p:txBody>
      </p:sp>
      <p:sp>
        <p:nvSpPr>
          <p:cNvPr id="1798" name="Google Shape;1798;g3372333b7f2_0_1457"/>
          <p:cNvSpPr txBox="1"/>
          <p:nvPr/>
        </p:nvSpPr>
        <p:spPr>
          <a:xfrm>
            <a:off x="330850" y="1214750"/>
            <a:ext cx="4821300" cy="29400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1400"/>
              </a:spcBef>
              <a:spcAft>
                <a:spcPts val="0"/>
              </a:spcAft>
              <a:buNone/>
            </a:pPr>
            <a:r>
              <a:rPr lang="en" sz="1300" b="1">
                <a:latin typeface="Poppins"/>
                <a:ea typeface="Poppins"/>
                <a:cs typeface="Poppins"/>
                <a:sym typeface="Poppins"/>
              </a:rPr>
              <a:t>About Dataset</a:t>
            </a:r>
            <a:endParaRPr sz="1300" b="1">
              <a:latin typeface="Poppins"/>
              <a:ea typeface="Poppins"/>
              <a:cs typeface="Poppins"/>
              <a:sym typeface="Poppins"/>
            </a:endParaRPr>
          </a:p>
          <a:p>
            <a:pPr marL="457200" lvl="0" indent="-298450" algn="l" rtl="0">
              <a:lnSpc>
                <a:spcPct val="200000"/>
              </a:lnSpc>
              <a:spcBef>
                <a:spcPts val="1200"/>
              </a:spcBef>
              <a:spcAft>
                <a:spcPts val="0"/>
              </a:spcAft>
              <a:buSzPts val="1100"/>
              <a:buChar char="●"/>
            </a:pPr>
            <a:r>
              <a:rPr lang="en" sz="1100" b="1">
                <a:latin typeface="Poppins"/>
                <a:ea typeface="Poppins"/>
                <a:cs typeface="Poppins"/>
                <a:sym typeface="Poppins"/>
              </a:rPr>
              <a:t>Dataset Content</a:t>
            </a:r>
            <a:r>
              <a:rPr lang="en" sz="1100">
                <a:latin typeface="Poppins"/>
                <a:ea typeface="Poppins"/>
                <a:cs typeface="Poppins"/>
                <a:sym typeface="Poppins"/>
              </a:rPr>
              <a:t>: Contains transcripts, meeting minutes, agendas, and metadata for city council meetings.</a:t>
            </a:r>
            <a:endParaRPr sz="1100">
              <a:latin typeface="Poppins"/>
              <a:ea typeface="Poppins"/>
              <a:cs typeface="Poppins"/>
              <a:sym typeface="Poppins"/>
            </a:endParaRPr>
          </a:p>
          <a:p>
            <a:pPr marL="457200" lvl="0" indent="-298450" algn="l" rtl="0">
              <a:lnSpc>
                <a:spcPct val="200000"/>
              </a:lnSpc>
              <a:spcBef>
                <a:spcPts val="0"/>
              </a:spcBef>
              <a:spcAft>
                <a:spcPts val="0"/>
              </a:spcAft>
              <a:buSzPts val="1100"/>
              <a:buChar char="●"/>
            </a:pPr>
            <a:r>
              <a:rPr lang="en" sz="1100" b="1">
                <a:latin typeface="Poppins"/>
                <a:ea typeface="Poppins"/>
                <a:cs typeface="Poppins"/>
                <a:sym typeface="Poppins"/>
              </a:rPr>
              <a:t>Meeting Duration</a:t>
            </a:r>
            <a:r>
              <a:rPr lang="en" sz="1100">
                <a:latin typeface="Poppins"/>
                <a:ea typeface="Poppins"/>
                <a:cs typeface="Poppins"/>
                <a:sym typeface="Poppins"/>
              </a:rPr>
              <a:t>: On average, each meeting lasts </a:t>
            </a:r>
            <a:r>
              <a:rPr lang="en" sz="1100" b="1">
                <a:latin typeface="Poppins"/>
                <a:ea typeface="Poppins"/>
                <a:cs typeface="Poppins"/>
                <a:sym typeface="Poppins"/>
              </a:rPr>
              <a:t>2.6 hours</a:t>
            </a:r>
            <a:r>
              <a:rPr lang="en" sz="1100">
                <a:latin typeface="Poppins"/>
                <a:ea typeface="Poppins"/>
                <a:cs typeface="Poppins"/>
                <a:sym typeface="Poppins"/>
              </a:rPr>
              <a:t> with transcripts containing over </a:t>
            </a:r>
            <a:r>
              <a:rPr lang="en" sz="1100" b="1">
                <a:latin typeface="Poppins"/>
                <a:ea typeface="Poppins"/>
                <a:cs typeface="Poppins"/>
                <a:sym typeface="Poppins"/>
              </a:rPr>
              <a:t>28,000 tokens</a:t>
            </a:r>
            <a:r>
              <a:rPr lang="en" sz="1100">
                <a:latin typeface="Poppins"/>
                <a:ea typeface="Poppins"/>
                <a:cs typeface="Poppins"/>
                <a:sym typeface="Poppins"/>
              </a:rPr>
              <a:t>.</a:t>
            </a:r>
            <a:endParaRPr sz="1100">
              <a:latin typeface="Poppins"/>
              <a:ea typeface="Poppins"/>
              <a:cs typeface="Poppins"/>
              <a:sym typeface="Poppins"/>
            </a:endParaRPr>
          </a:p>
          <a:p>
            <a:pPr marL="457200" lvl="0" indent="-298450" algn="l" rtl="0">
              <a:lnSpc>
                <a:spcPct val="200000"/>
              </a:lnSpc>
              <a:spcBef>
                <a:spcPts val="0"/>
              </a:spcBef>
              <a:spcAft>
                <a:spcPts val="0"/>
              </a:spcAft>
              <a:buSzPts val="1100"/>
              <a:buChar char="●"/>
            </a:pPr>
            <a:r>
              <a:rPr lang="en" sz="1100" b="1">
                <a:latin typeface="Poppins"/>
                <a:ea typeface="Poppins"/>
                <a:cs typeface="Poppins"/>
                <a:sym typeface="Poppins"/>
              </a:rPr>
              <a:t>Total Data</a:t>
            </a:r>
            <a:r>
              <a:rPr lang="en" sz="1100">
                <a:latin typeface="Poppins"/>
                <a:ea typeface="Poppins"/>
                <a:cs typeface="Poppins"/>
                <a:sym typeface="Poppins"/>
              </a:rPr>
              <a:t>: </a:t>
            </a:r>
            <a:r>
              <a:rPr lang="en" sz="1100" b="1">
                <a:latin typeface="Poppins"/>
                <a:ea typeface="Poppins"/>
                <a:cs typeface="Poppins"/>
                <a:sym typeface="Poppins"/>
              </a:rPr>
              <a:t>1,366</a:t>
            </a:r>
            <a:r>
              <a:rPr lang="en" sz="1100">
                <a:latin typeface="Poppins"/>
                <a:ea typeface="Poppins"/>
                <a:cs typeface="Poppins"/>
                <a:sym typeface="Poppins"/>
              </a:rPr>
              <a:t> meetings from </a:t>
            </a:r>
            <a:r>
              <a:rPr lang="en" sz="1100" b="1">
                <a:latin typeface="Poppins"/>
                <a:ea typeface="Poppins"/>
                <a:cs typeface="Poppins"/>
                <a:sym typeface="Poppins"/>
              </a:rPr>
              <a:t>6 U.S. cities</a:t>
            </a:r>
            <a:r>
              <a:rPr lang="en" sz="1100">
                <a:latin typeface="Poppins"/>
                <a:ea typeface="Poppins"/>
                <a:cs typeface="Poppins"/>
                <a:sym typeface="Poppins"/>
              </a:rPr>
              <a:t>, with </a:t>
            </a:r>
            <a:r>
              <a:rPr lang="en" sz="1100" b="1">
                <a:latin typeface="Poppins"/>
                <a:ea typeface="Poppins"/>
                <a:cs typeface="Poppins"/>
                <a:sym typeface="Poppins"/>
              </a:rPr>
              <a:t>3,579+ hours</a:t>
            </a:r>
            <a:r>
              <a:rPr lang="en" sz="1100">
                <a:latin typeface="Poppins"/>
                <a:ea typeface="Poppins"/>
                <a:cs typeface="Poppins"/>
                <a:sym typeface="Poppins"/>
              </a:rPr>
              <a:t> of content.</a:t>
            </a:r>
            <a:endParaRPr sz="1100">
              <a:latin typeface="Poppins"/>
              <a:ea typeface="Poppins"/>
              <a:cs typeface="Poppins"/>
              <a:sym typeface="Poppins"/>
            </a:endParaRPr>
          </a:p>
          <a:p>
            <a:pPr marL="457200" lvl="0" indent="-298450" algn="l" rtl="0">
              <a:lnSpc>
                <a:spcPct val="200000"/>
              </a:lnSpc>
              <a:spcBef>
                <a:spcPts val="0"/>
              </a:spcBef>
              <a:spcAft>
                <a:spcPts val="0"/>
              </a:spcAft>
              <a:buSzPts val="1100"/>
              <a:buChar char="●"/>
            </a:pPr>
            <a:r>
              <a:rPr lang="en" sz="1100" b="1">
                <a:latin typeface="Poppins"/>
                <a:ea typeface="Poppins"/>
                <a:cs typeface="Poppins"/>
                <a:sym typeface="Poppins"/>
              </a:rPr>
              <a:t>Format</a:t>
            </a:r>
            <a:r>
              <a:rPr lang="en" sz="1100">
                <a:latin typeface="Poppins"/>
                <a:ea typeface="Poppins"/>
                <a:cs typeface="Poppins"/>
                <a:sym typeface="Poppins"/>
              </a:rPr>
              <a:t>: Available in </a:t>
            </a:r>
            <a:r>
              <a:rPr lang="en" sz="1100" b="1">
                <a:latin typeface="Poppins"/>
                <a:ea typeface="Poppins"/>
                <a:cs typeface="Poppins"/>
                <a:sym typeface="Poppins"/>
              </a:rPr>
              <a:t>JSON</a:t>
            </a:r>
            <a:r>
              <a:rPr lang="en" sz="1100">
                <a:latin typeface="Poppins"/>
                <a:ea typeface="Poppins"/>
                <a:cs typeface="Poppins"/>
                <a:sym typeface="Poppins"/>
              </a:rPr>
              <a:t> format.</a:t>
            </a:r>
            <a:endParaRPr>
              <a:latin typeface="Poppins"/>
              <a:ea typeface="Poppins"/>
              <a:cs typeface="Poppins"/>
              <a:sym typeface="Poppins"/>
            </a:endParaRPr>
          </a:p>
        </p:txBody>
      </p:sp>
      <p:graphicFrame>
        <p:nvGraphicFramePr>
          <p:cNvPr id="1799" name="Google Shape;1799;g3372333b7f2_0_1457"/>
          <p:cNvGraphicFramePr/>
          <p:nvPr/>
        </p:nvGraphicFramePr>
        <p:xfrm>
          <a:off x="5332175" y="1802150"/>
          <a:ext cx="3269950" cy="1524000"/>
        </p:xfrm>
        <a:graphic>
          <a:graphicData uri="http://schemas.openxmlformats.org/drawingml/2006/table">
            <a:tbl>
              <a:tblPr>
                <a:noFill/>
                <a:tableStyleId>{813283D3-0EC2-4E4B-AD3E-A9B427E05C86}</a:tableStyleId>
              </a:tblPr>
              <a:tblGrid>
                <a:gridCol w="1634975">
                  <a:extLst>
                    <a:ext uri="{9D8B030D-6E8A-4147-A177-3AD203B41FA5}">
                      <a16:colId xmlns:a16="http://schemas.microsoft.com/office/drawing/2014/main" val="20000"/>
                    </a:ext>
                  </a:extLst>
                </a:gridCol>
                <a:gridCol w="16349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300" b="1">
                          <a:latin typeface="Poppins"/>
                          <a:ea typeface="Poppins"/>
                          <a:cs typeface="Poppins"/>
                          <a:sym typeface="Poppins"/>
                        </a:rPr>
                        <a:t>Category</a:t>
                      </a:r>
                      <a:endParaRPr sz="1300" b="1">
                        <a:latin typeface="Poppins"/>
                        <a:ea typeface="Poppins"/>
                        <a:cs typeface="Poppins"/>
                        <a:sym typeface="Poppins"/>
                      </a:endParaRPr>
                    </a:p>
                  </a:txBody>
                  <a:tcPr marL="91425" marR="91425" marT="91425" marB="91425"/>
                </a:tc>
                <a:tc>
                  <a:txBody>
                    <a:bodyPr/>
                    <a:lstStyle/>
                    <a:p>
                      <a:pPr marL="0" lvl="0" indent="0" algn="ctr" rtl="0">
                        <a:spcBef>
                          <a:spcPts val="0"/>
                        </a:spcBef>
                        <a:spcAft>
                          <a:spcPts val="0"/>
                        </a:spcAft>
                        <a:buNone/>
                      </a:pPr>
                      <a:r>
                        <a:rPr lang="en" sz="1300" b="1">
                          <a:latin typeface="Poppins"/>
                          <a:ea typeface="Poppins"/>
                          <a:cs typeface="Poppins"/>
                          <a:sym typeface="Poppins"/>
                        </a:rPr>
                        <a:t>No.of rows</a:t>
                      </a:r>
                      <a:endParaRPr sz="1300" b="1">
                        <a:latin typeface="Poppins"/>
                        <a:ea typeface="Poppins"/>
                        <a:cs typeface="Poppins"/>
                        <a:sym typeface="Poppins"/>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a:latin typeface="Poppins"/>
                          <a:ea typeface="Poppins"/>
                          <a:cs typeface="Poppins"/>
                          <a:sym typeface="Poppins"/>
                        </a:rPr>
                        <a:t>Training</a:t>
                      </a:r>
                      <a:endParaRPr sz="1200">
                        <a:latin typeface="Poppins"/>
                        <a:ea typeface="Poppins"/>
                        <a:cs typeface="Poppins"/>
                        <a:sym typeface="Poppins"/>
                      </a:endParaRPr>
                    </a:p>
                  </a:txBody>
                  <a:tcPr marL="91425" marR="91425" marT="91425" marB="91425"/>
                </a:tc>
                <a:tc>
                  <a:txBody>
                    <a:bodyPr/>
                    <a:lstStyle/>
                    <a:p>
                      <a:pPr marL="0" lvl="0" indent="0" algn="ctr" rtl="0">
                        <a:spcBef>
                          <a:spcPts val="0"/>
                        </a:spcBef>
                        <a:spcAft>
                          <a:spcPts val="0"/>
                        </a:spcAft>
                        <a:buNone/>
                      </a:pPr>
                      <a:r>
                        <a:rPr lang="en" sz="1200">
                          <a:latin typeface="Poppins"/>
                          <a:ea typeface="Poppins"/>
                          <a:cs typeface="Poppins"/>
                          <a:sym typeface="Poppins"/>
                        </a:rPr>
                        <a:t>5.17k</a:t>
                      </a:r>
                      <a:endParaRPr sz="1200">
                        <a:latin typeface="Poppins"/>
                        <a:ea typeface="Poppins"/>
                        <a:cs typeface="Poppins"/>
                        <a:sym typeface="Poppi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a:latin typeface="Poppins"/>
                          <a:ea typeface="Poppins"/>
                          <a:cs typeface="Poppins"/>
                          <a:sym typeface="Poppins"/>
                        </a:rPr>
                        <a:t>Validation</a:t>
                      </a:r>
                      <a:endParaRPr sz="1200">
                        <a:latin typeface="Poppins"/>
                        <a:ea typeface="Poppins"/>
                        <a:cs typeface="Poppins"/>
                        <a:sym typeface="Poppins"/>
                      </a:endParaRPr>
                    </a:p>
                  </a:txBody>
                  <a:tcPr marL="91425" marR="91425" marT="91425" marB="91425"/>
                </a:tc>
                <a:tc>
                  <a:txBody>
                    <a:bodyPr/>
                    <a:lstStyle/>
                    <a:p>
                      <a:pPr marL="0" lvl="0" indent="0" algn="ctr" rtl="0">
                        <a:spcBef>
                          <a:spcPts val="0"/>
                        </a:spcBef>
                        <a:spcAft>
                          <a:spcPts val="0"/>
                        </a:spcAft>
                        <a:buNone/>
                      </a:pPr>
                      <a:r>
                        <a:rPr lang="en" sz="1200">
                          <a:latin typeface="Poppins"/>
                          <a:ea typeface="Poppins"/>
                          <a:cs typeface="Poppins"/>
                          <a:sym typeface="Poppins"/>
                        </a:rPr>
                        <a:t>861</a:t>
                      </a:r>
                      <a:endParaRPr sz="1200">
                        <a:latin typeface="Poppins"/>
                        <a:ea typeface="Poppins"/>
                        <a:cs typeface="Poppins"/>
                        <a:sym typeface="Poppin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a:latin typeface="Poppins"/>
                          <a:ea typeface="Poppins"/>
                          <a:cs typeface="Poppins"/>
                          <a:sym typeface="Poppins"/>
                        </a:rPr>
                        <a:t>Testing</a:t>
                      </a:r>
                      <a:endParaRPr sz="1200">
                        <a:latin typeface="Poppins"/>
                        <a:ea typeface="Poppins"/>
                        <a:cs typeface="Poppins"/>
                        <a:sym typeface="Poppins"/>
                      </a:endParaRPr>
                    </a:p>
                  </a:txBody>
                  <a:tcPr marL="91425" marR="91425" marT="91425" marB="91425"/>
                </a:tc>
                <a:tc>
                  <a:txBody>
                    <a:bodyPr/>
                    <a:lstStyle/>
                    <a:p>
                      <a:pPr marL="0" lvl="0" indent="0" algn="ctr" rtl="0">
                        <a:spcBef>
                          <a:spcPts val="0"/>
                        </a:spcBef>
                        <a:spcAft>
                          <a:spcPts val="0"/>
                        </a:spcAft>
                        <a:buNone/>
                      </a:pPr>
                      <a:r>
                        <a:rPr lang="en" sz="1200">
                          <a:latin typeface="Poppins"/>
                          <a:ea typeface="Poppins"/>
                          <a:cs typeface="Poppins"/>
                          <a:sym typeface="Poppins"/>
                        </a:rPr>
                        <a:t>862</a:t>
                      </a:r>
                      <a:endParaRPr sz="1200">
                        <a:latin typeface="Poppins"/>
                        <a:ea typeface="Poppins"/>
                        <a:cs typeface="Poppins"/>
                        <a:sym typeface="Poppi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Google Shape;1804;g32a00c85aa8_1_58"/>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07</a:t>
            </a:r>
            <a:endParaRPr/>
          </a:p>
        </p:txBody>
      </p:sp>
      <p:grpSp>
        <p:nvGrpSpPr>
          <p:cNvPr id="1805" name="Google Shape;1805;g32a00c85aa8_1_58"/>
          <p:cNvGrpSpPr/>
          <p:nvPr/>
        </p:nvGrpSpPr>
        <p:grpSpPr>
          <a:xfrm>
            <a:off x="1853592" y="4445572"/>
            <a:ext cx="1694620" cy="1360169"/>
            <a:chOff x="7945225" y="4302000"/>
            <a:chExt cx="904666" cy="726121"/>
          </a:xfrm>
        </p:grpSpPr>
        <p:sp>
          <p:nvSpPr>
            <p:cNvPr id="1806" name="Google Shape;1806;g32a00c85aa8_1_5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g32a00c85aa8_1_5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g32a00c85aa8_1_5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9" name="Google Shape;1809;g32a00c85aa8_1_58"/>
          <p:cNvSpPr txBox="1">
            <a:spLocks noGrp="1"/>
          </p:cNvSpPr>
          <p:nvPr>
            <p:ph type="title"/>
          </p:nvPr>
        </p:nvSpPr>
        <p:spPr>
          <a:xfrm>
            <a:off x="431775" y="2259550"/>
            <a:ext cx="7458900" cy="17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Implementation</a:t>
            </a:r>
            <a:endParaRPr u="sng"/>
          </a:p>
        </p:txBody>
      </p:sp>
      <p:grpSp>
        <p:nvGrpSpPr>
          <p:cNvPr id="1810" name="Google Shape;1810;g32a00c85aa8_1_58"/>
          <p:cNvGrpSpPr/>
          <p:nvPr/>
        </p:nvGrpSpPr>
        <p:grpSpPr>
          <a:xfrm>
            <a:off x="6487513" y="-1301175"/>
            <a:ext cx="4268216" cy="6666030"/>
            <a:chOff x="6128138" y="-1301175"/>
            <a:chExt cx="4268216" cy="6666030"/>
          </a:xfrm>
        </p:grpSpPr>
        <p:sp>
          <p:nvSpPr>
            <p:cNvPr id="1811" name="Google Shape;1811;g32a00c85aa8_1_5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g32a00c85aa8_1_5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g32a00c85aa8_1_5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g32a00c85aa8_1_5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g32a00c85aa8_1_5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16" name="Google Shape;1816;g32a00c85aa8_1_5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817" name="Google Shape;1817;g32a00c85aa8_1_58"/>
            <p:cNvGrpSpPr/>
            <p:nvPr/>
          </p:nvGrpSpPr>
          <p:grpSpPr>
            <a:xfrm rot="5400000">
              <a:off x="7873341" y="4254316"/>
              <a:ext cx="708100" cy="708500"/>
              <a:chOff x="3678700" y="407275"/>
              <a:chExt cx="708100" cy="708500"/>
            </a:xfrm>
          </p:grpSpPr>
          <p:sp>
            <p:nvSpPr>
              <p:cNvPr id="1818" name="Google Shape;1818;g32a00c85aa8_1_5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g32a00c85aa8_1_5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g32a00c85aa8_1_5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g32a00c85aa8_1_5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g32a00c85aa8_1_5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g32a00c85aa8_1_5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g32a00c85aa8_1_5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25" name="Google Shape;1825;g32a00c85aa8_1_58"/>
            <p:cNvGrpSpPr/>
            <p:nvPr/>
          </p:nvGrpSpPr>
          <p:grpSpPr>
            <a:xfrm rot="5400000">
              <a:off x="8639847" y="3354194"/>
              <a:ext cx="457787" cy="458045"/>
              <a:chOff x="3678700" y="407275"/>
              <a:chExt cx="708100" cy="708500"/>
            </a:xfrm>
          </p:grpSpPr>
          <p:sp>
            <p:nvSpPr>
              <p:cNvPr id="1826" name="Google Shape;1826;g32a00c85aa8_1_5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g32a00c85aa8_1_5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g32a00c85aa8_1_5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g32a00c85aa8_1_5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g32a00c85aa8_1_5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g32a00c85aa8_1_5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g32a00c85aa8_1_5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3" name="Google Shape;1833;g32a00c85aa8_1_58"/>
            <p:cNvGrpSpPr/>
            <p:nvPr/>
          </p:nvGrpSpPr>
          <p:grpSpPr>
            <a:xfrm>
              <a:off x="7787270" y="539497"/>
              <a:ext cx="208184" cy="208184"/>
              <a:chOff x="8356813" y="1074288"/>
              <a:chExt cx="351900" cy="351900"/>
            </a:xfrm>
          </p:grpSpPr>
          <p:sp>
            <p:nvSpPr>
              <p:cNvPr id="1834" name="Google Shape;1834;g32a00c85aa8_1_5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g32a00c85aa8_1_58"/>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6" name="Google Shape;1836;g32a00c85aa8_1_58"/>
            <p:cNvGrpSpPr/>
            <p:nvPr/>
          </p:nvGrpSpPr>
          <p:grpSpPr>
            <a:xfrm>
              <a:off x="7194845" y="2467660"/>
              <a:ext cx="208184" cy="208184"/>
              <a:chOff x="8356813" y="1074288"/>
              <a:chExt cx="351900" cy="351900"/>
            </a:xfrm>
          </p:grpSpPr>
          <p:sp>
            <p:nvSpPr>
              <p:cNvPr id="1837" name="Google Shape;1837;g32a00c85aa8_1_5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g32a00c85aa8_1_58"/>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39" name="Google Shape;1839;g32a00c85aa8_1_5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0" name="Google Shape;1840;g32a00c85aa8_1_58"/>
          <p:cNvGrpSpPr/>
          <p:nvPr/>
        </p:nvGrpSpPr>
        <p:grpSpPr>
          <a:xfrm>
            <a:off x="516550" y="3840851"/>
            <a:ext cx="4558967" cy="134100"/>
            <a:chOff x="796100" y="3019701"/>
            <a:chExt cx="4558967" cy="134100"/>
          </a:xfrm>
        </p:grpSpPr>
        <p:sp>
          <p:nvSpPr>
            <p:cNvPr id="1841" name="Google Shape;1841;g32a00c85aa8_1_5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42" name="Google Shape;1842;g32a00c85aa8_1_58"/>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843" name="Google Shape;1843;g32a00c85aa8_1_5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g3312ee9bcec_0_60"/>
          <p:cNvSpPr txBox="1">
            <a:spLocks noGrp="1"/>
          </p:cNvSpPr>
          <p:nvPr>
            <p:ph type="title"/>
          </p:nvPr>
        </p:nvSpPr>
        <p:spPr>
          <a:xfrm>
            <a:off x="286650" y="878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Implementation</a:t>
            </a:r>
            <a:endParaRPr/>
          </a:p>
        </p:txBody>
      </p:sp>
      <p:sp>
        <p:nvSpPr>
          <p:cNvPr id="1849" name="Google Shape;1849;g3312ee9bcec_0_60"/>
          <p:cNvSpPr txBox="1"/>
          <p:nvPr/>
        </p:nvSpPr>
        <p:spPr>
          <a:xfrm>
            <a:off x="0" y="886100"/>
            <a:ext cx="8848200" cy="4031843"/>
          </a:xfrm>
          <a:prstGeom prst="rect">
            <a:avLst/>
          </a:prstGeom>
          <a:noFill/>
          <a:ln>
            <a:noFill/>
          </a:ln>
        </p:spPr>
        <p:txBody>
          <a:bodyPr spcFirstLastPara="1" wrap="square" lIns="91425" tIns="91425" rIns="91425" bIns="91425" anchor="t" anchorCtr="0">
            <a:spAutoFit/>
          </a:bodyPr>
          <a:lstStyle/>
          <a:p>
            <a:pPr marL="457200" lvl="0" indent="-292100" rtl="0">
              <a:lnSpc>
                <a:spcPct val="200000"/>
              </a:lnSpc>
              <a:spcBef>
                <a:spcPts val="1200"/>
              </a:spcBef>
              <a:spcAft>
                <a:spcPts val="0"/>
              </a:spcAft>
              <a:buSzPts val="1000"/>
              <a:buFont typeface="Poppins"/>
              <a:buAutoNum type="arabicPeriod"/>
            </a:pPr>
            <a:r>
              <a:rPr lang="en" sz="1000" b="1" dirty="0">
                <a:latin typeface="Poppins"/>
                <a:ea typeface="Poppins"/>
                <a:cs typeface="Poppins"/>
                <a:sym typeface="Poppins"/>
              </a:rPr>
              <a:t>Transcript Preprocessing</a:t>
            </a:r>
            <a:br>
              <a:rPr lang="en" sz="1000" b="1" dirty="0">
                <a:latin typeface="Poppins"/>
                <a:ea typeface="Poppins"/>
                <a:cs typeface="Poppins"/>
                <a:sym typeface="Poppins"/>
              </a:rPr>
            </a:br>
            <a:r>
              <a:rPr lang="en" sz="1000" dirty="0">
                <a:latin typeface="Poppins"/>
                <a:ea typeface="Poppins"/>
                <a:cs typeface="Poppins"/>
                <a:sym typeface="Poppins"/>
              </a:rPr>
              <a:t> The raw meeting transcript is cleaned using NLP libraries (like SpaCy/regex), involving:</a:t>
            </a:r>
            <a:endParaRPr sz="1000" dirty="0">
              <a:latin typeface="Poppins"/>
              <a:ea typeface="Poppins"/>
              <a:cs typeface="Poppins"/>
              <a:sym typeface="Poppins"/>
            </a:endParaRPr>
          </a:p>
          <a:p>
            <a:pPr marL="914400" lvl="1" indent="-292100" algn="just" rtl="0">
              <a:lnSpc>
                <a:spcPct val="200000"/>
              </a:lnSpc>
              <a:spcBef>
                <a:spcPts val="0"/>
              </a:spcBef>
              <a:spcAft>
                <a:spcPts val="0"/>
              </a:spcAft>
              <a:buSzPts val="1000"/>
              <a:buFont typeface="Poppins"/>
              <a:buChar char="○"/>
            </a:pPr>
            <a:r>
              <a:rPr lang="en" sz="1000" dirty="0">
                <a:latin typeface="Poppins"/>
                <a:ea typeface="Poppins"/>
                <a:cs typeface="Poppins"/>
                <a:sym typeface="Poppins"/>
              </a:rPr>
              <a:t>Removal of timestamps, filler words</a:t>
            </a:r>
            <a:endParaRPr sz="1000" dirty="0">
              <a:latin typeface="Poppins"/>
              <a:ea typeface="Poppins"/>
              <a:cs typeface="Poppins"/>
              <a:sym typeface="Poppins"/>
            </a:endParaRPr>
          </a:p>
          <a:p>
            <a:pPr marL="914400" lvl="1" indent="-292100" algn="just" rtl="0">
              <a:lnSpc>
                <a:spcPct val="200000"/>
              </a:lnSpc>
              <a:spcBef>
                <a:spcPts val="0"/>
              </a:spcBef>
              <a:spcAft>
                <a:spcPts val="0"/>
              </a:spcAft>
              <a:buSzPts val="1000"/>
              <a:buFont typeface="Poppins"/>
              <a:buChar char="○"/>
            </a:pPr>
            <a:r>
              <a:rPr lang="en" sz="1000" dirty="0">
                <a:latin typeface="Poppins"/>
                <a:ea typeface="Poppins"/>
                <a:cs typeface="Poppins"/>
                <a:sym typeface="Poppins"/>
              </a:rPr>
              <a:t>Sentence segmentation using SpaCy</a:t>
            </a:r>
            <a:endParaRPr sz="1000" dirty="0">
              <a:latin typeface="Poppins"/>
              <a:ea typeface="Poppins"/>
              <a:cs typeface="Poppins"/>
              <a:sym typeface="Poppins"/>
            </a:endParaRPr>
          </a:p>
          <a:p>
            <a:pPr marL="914400" lvl="1" indent="-292100" algn="just" rtl="0">
              <a:lnSpc>
                <a:spcPct val="200000"/>
              </a:lnSpc>
              <a:spcBef>
                <a:spcPts val="0"/>
              </a:spcBef>
              <a:spcAft>
                <a:spcPts val="0"/>
              </a:spcAft>
              <a:buSzPts val="1000"/>
              <a:buFont typeface="Poppins"/>
              <a:buChar char="○"/>
            </a:pPr>
            <a:r>
              <a:rPr lang="en" sz="1000" dirty="0">
                <a:latin typeface="Poppins"/>
                <a:ea typeface="Poppins"/>
                <a:cs typeface="Poppins"/>
                <a:sym typeface="Poppins"/>
              </a:rPr>
              <a:t>Conversion to lowercase and normalization</a:t>
            </a:r>
            <a:endParaRPr sz="1000" dirty="0">
              <a:latin typeface="Poppins"/>
              <a:ea typeface="Poppins"/>
              <a:cs typeface="Poppins"/>
              <a:sym typeface="Poppins"/>
            </a:endParaRPr>
          </a:p>
          <a:p>
            <a:pPr marL="457200" lvl="0" indent="-292100" rtl="0">
              <a:lnSpc>
                <a:spcPct val="200000"/>
              </a:lnSpc>
              <a:spcBef>
                <a:spcPts val="0"/>
              </a:spcBef>
              <a:spcAft>
                <a:spcPts val="0"/>
              </a:spcAft>
              <a:buSzPts val="1000"/>
              <a:buFont typeface="Poppins"/>
              <a:buAutoNum type="arabicPeriod"/>
            </a:pPr>
            <a:r>
              <a:rPr lang="en" sz="1000" b="1" dirty="0">
                <a:latin typeface="Poppins"/>
                <a:ea typeface="Poppins"/>
                <a:cs typeface="Poppins"/>
                <a:sym typeface="Poppins"/>
              </a:rPr>
              <a:t>Tokenization using T5 Tokenizer</a:t>
            </a:r>
            <a:br>
              <a:rPr lang="en" sz="1000" b="1" dirty="0">
                <a:latin typeface="Poppins"/>
                <a:ea typeface="Poppins"/>
                <a:cs typeface="Poppins"/>
                <a:sym typeface="Poppins"/>
              </a:rPr>
            </a:br>
            <a:r>
              <a:rPr lang="en" sz="1000" dirty="0">
                <a:latin typeface="Poppins"/>
                <a:ea typeface="Poppins"/>
                <a:cs typeface="Poppins"/>
                <a:sym typeface="Poppins"/>
              </a:rPr>
              <a:t>The cleaned text is tokenized using the T5 Tokenizer. The input is prefixed with the task directive (e.g., "summarize: &lt;text&gt;") before tokenization. This helps the model learn task-specific behavior.</a:t>
            </a:r>
            <a:endParaRPr sz="1000" dirty="0">
              <a:latin typeface="Poppins"/>
              <a:ea typeface="Poppins"/>
              <a:cs typeface="Poppins"/>
              <a:sym typeface="Poppins"/>
            </a:endParaRPr>
          </a:p>
          <a:p>
            <a:pPr marL="457200" lvl="0" indent="-292100" algn="just" rtl="0">
              <a:lnSpc>
                <a:spcPct val="200000"/>
              </a:lnSpc>
              <a:spcBef>
                <a:spcPts val="0"/>
              </a:spcBef>
              <a:spcAft>
                <a:spcPts val="0"/>
              </a:spcAft>
              <a:buSzPts val="1000"/>
              <a:buFont typeface="Poppins"/>
              <a:buAutoNum type="arabicPeriod"/>
            </a:pPr>
            <a:r>
              <a:rPr lang="en" sz="1000" b="1" dirty="0">
                <a:latin typeface="Poppins"/>
                <a:ea typeface="Poppins"/>
                <a:cs typeface="Poppins"/>
                <a:sym typeface="Poppins"/>
              </a:rPr>
              <a:t>Fine-Tuning the T5 Model</a:t>
            </a:r>
            <a:endParaRPr sz="1000" b="1" dirty="0">
              <a:latin typeface="Poppins"/>
              <a:ea typeface="Poppins"/>
              <a:cs typeface="Poppins"/>
              <a:sym typeface="Poppins"/>
            </a:endParaRPr>
          </a:p>
          <a:p>
            <a:pPr marL="914400" lvl="1" indent="-292100" algn="just" rtl="0">
              <a:lnSpc>
                <a:spcPct val="200000"/>
              </a:lnSpc>
              <a:spcBef>
                <a:spcPts val="0"/>
              </a:spcBef>
              <a:spcAft>
                <a:spcPts val="0"/>
              </a:spcAft>
              <a:buSzPts val="1000"/>
              <a:buChar char="○"/>
            </a:pPr>
            <a:r>
              <a:rPr lang="en" sz="1000" dirty="0">
                <a:latin typeface="Poppins"/>
                <a:ea typeface="Poppins"/>
                <a:cs typeface="Poppins"/>
                <a:sym typeface="Poppins"/>
              </a:rPr>
              <a:t>Pretrained T5-base is fine-tuned on the </a:t>
            </a:r>
            <a:r>
              <a:rPr lang="en" sz="1000" b="1" dirty="0">
                <a:latin typeface="Poppins"/>
                <a:ea typeface="Poppins"/>
                <a:cs typeface="Poppins"/>
                <a:sym typeface="Poppins"/>
              </a:rPr>
              <a:t>MeetingBank</a:t>
            </a:r>
            <a:r>
              <a:rPr lang="en" sz="1000" dirty="0">
                <a:latin typeface="Poppins"/>
                <a:ea typeface="Poppins"/>
                <a:cs typeface="Poppins"/>
                <a:sym typeface="Poppins"/>
              </a:rPr>
              <a:t> dataset.</a:t>
            </a:r>
            <a:endParaRPr sz="1000" dirty="0">
              <a:latin typeface="Poppins"/>
              <a:ea typeface="Poppins"/>
              <a:cs typeface="Poppins"/>
              <a:sym typeface="Poppins"/>
            </a:endParaRPr>
          </a:p>
          <a:p>
            <a:pPr marL="914400" lvl="1" indent="-292100" algn="just" rtl="0">
              <a:lnSpc>
                <a:spcPct val="200000"/>
              </a:lnSpc>
              <a:spcBef>
                <a:spcPts val="0"/>
              </a:spcBef>
              <a:spcAft>
                <a:spcPts val="0"/>
              </a:spcAft>
              <a:buSzPts val="1000"/>
              <a:buFont typeface="Poppins"/>
              <a:buChar char="○"/>
            </a:pPr>
            <a:r>
              <a:rPr lang="en" sz="1000" dirty="0">
                <a:latin typeface="Poppins"/>
                <a:ea typeface="Poppins"/>
                <a:cs typeface="Poppins"/>
                <a:sym typeface="Poppins"/>
              </a:rPr>
              <a:t>Model learns to map full meeting transcripts → concise summaries.</a:t>
            </a:r>
            <a:endParaRPr sz="1000" dirty="0">
              <a:latin typeface="Poppins"/>
              <a:ea typeface="Poppins"/>
              <a:cs typeface="Poppins"/>
              <a:sym typeface="Poppins"/>
            </a:endParaRPr>
          </a:p>
          <a:p>
            <a:pPr marL="914400" lvl="1" indent="-292100" algn="just" rtl="0">
              <a:lnSpc>
                <a:spcPct val="200000"/>
              </a:lnSpc>
              <a:spcBef>
                <a:spcPts val="0"/>
              </a:spcBef>
              <a:spcAft>
                <a:spcPts val="0"/>
              </a:spcAft>
              <a:buSzPts val="1000"/>
              <a:buFont typeface="Poppins"/>
              <a:buChar char="○"/>
            </a:pPr>
            <a:r>
              <a:rPr lang="en" sz="1000" dirty="0">
                <a:latin typeface="Poppins"/>
                <a:ea typeface="Poppins"/>
                <a:cs typeface="Poppins"/>
                <a:sym typeface="Poppins"/>
              </a:rPr>
              <a:t>Training is done for 3 epochs on ~5500 samples with Early Stopping and ROUGE score monitoring.</a:t>
            </a:r>
            <a:endParaRPr sz="1000" dirty="0">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3"/>
        <p:cNvGrpSpPr/>
        <p:nvPr/>
      </p:nvGrpSpPr>
      <p:grpSpPr>
        <a:xfrm>
          <a:off x="0" y="0"/>
          <a:ext cx="0" cy="0"/>
          <a:chOff x="0" y="0"/>
          <a:chExt cx="0" cy="0"/>
        </a:xfrm>
      </p:grpSpPr>
      <p:sp>
        <p:nvSpPr>
          <p:cNvPr id="1854" name="Google Shape;1854;g34b656843e4_0_12"/>
          <p:cNvSpPr txBox="1">
            <a:spLocks noGrp="1"/>
          </p:cNvSpPr>
          <p:nvPr>
            <p:ph type="title"/>
          </p:nvPr>
        </p:nvSpPr>
        <p:spPr>
          <a:xfrm>
            <a:off x="286650" y="878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Implementation</a:t>
            </a:r>
            <a:endParaRPr/>
          </a:p>
        </p:txBody>
      </p:sp>
      <p:sp>
        <p:nvSpPr>
          <p:cNvPr id="1855" name="Google Shape;1855;g34b656843e4_0_12"/>
          <p:cNvSpPr txBox="1"/>
          <p:nvPr/>
        </p:nvSpPr>
        <p:spPr>
          <a:xfrm>
            <a:off x="0" y="660500"/>
            <a:ext cx="8857350" cy="4555063"/>
          </a:xfrm>
          <a:prstGeom prst="rect">
            <a:avLst/>
          </a:prstGeom>
          <a:noFill/>
          <a:ln>
            <a:noFill/>
          </a:ln>
        </p:spPr>
        <p:txBody>
          <a:bodyPr spcFirstLastPara="1" wrap="square" lIns="91425" tIns="91425" rIns="91425" bIns="91425" anchor="t" anchorCtr="0">
            <a:spAutoFit/>
          </a:bodyPr>
          <a:lstStyle/>
          <a:p>
            <a:pPr marL="457200" lvl="0" indent="-292100" algn="l" rtl="0">
              <a:lnSpc>
                <a:spcPct val="200000"/>
              </a:lnSpc>
              <a:spcBef>
                <a:spcPts val="1200"/>
              </a:spcBef>
              <a:spcAft>
                <a:spcPts val="0"/>
              </a:spcAft>
              <a:buSzPts val="1000"/>
              <a:buFont typeface="Poppins"/>
              <a:buAutoNum type="arabicPeriod" startAt="4"/>
            </a:pPr>
            <a:r>
              <a:rPr lang="en" sz="1000" b="1" dirty="0">
                <a:latin typeface="Poppins"/>
                <a:ea typeface="Poppins"/>
                <a:cs typeface="Poppins"/>
                <a:sym typeface="Poppins"/>
              </a:rPr>
              <a:t>Model Architecture Internals</a:t>
            </a:r>
            <a:endParaRPr sz="1000" b="1" dirty="0">
              <a:latin typeface="Poppins"/>
              <a:ea typeface="Poppins"/>
              <a:cs typeface="Poppins"/>
              <a:sym typeface="Poppins"/>
            </a:endParaRPr>
          </a:p>
          <a:p>
            <a:pPr marL="914400" lvl="1" indent="-292100" algn="l" rtl="0">
              <a:lnSpc>
                <a:spcPct val="200000"/>
              </a:lnSpc>
              <a:spcBef>
                <a:spcPts val="0"/>
              </a:spcBef>
              <a:spcAft>
                <a:spcPts val="0"/>
              </a:spcAft>
              <a:buSzPts val="1000"/>
              <a:buFont typeface="Poppins"/>
              <a:buChar char="○"/>
            </a:pPr>
            <a:r>
              <a:rPr lang="en" sz="1000" dirty="0">
                <a:latin typeface="Poppins"/>
                <a:ea typeface="Poppins"/>
                <a:cs typeface="Poppins"/>
                <a:sym typeface="Poppins"/>
              </a:rPr>
              <a:t>T5 is an encoder-decoder transformer. The encoder encodes input into embeddings.</a:t>
            </a:r>
            <a:endParaRPr sz="1000" dirty="0">
              <a:latin typeface="Poppins"/>
              <a:ea typeface="Poppins"/>
              <a:cs typeface="Poppins"/>
              <a:sym typeface="Poppins"/>
            </a:endParaRPr>
          </a:p>
          <a:p>
            <a:pPr marL="914400" lvl="1" indent="-292100" algn="l" rtl="0">
              <a:lnSpc>
                <a:spcPct val="200000"/>
              </a:lnSpc>
              <a:spcBef>
                <a:spcPts val="0"/>
              </a:spcBef>
              <a:spcAft>
                <a:spcPts val="0"/>
              </a:spcAft>
              <a:buSzPts val="1000"/>
              <a:buFont typeface="Poppins"/>
              <a:buChar char="○"/>
            </a:pPr>
            <a:r>
              <a:rPr lang="en" sz="1000" dirty="0">
                <a:latin typeface="Poppins"/>
                <a:ea typeface="Poppins"/>
                <a:cs typeface="Poppins"/>
                <a:sym typeface="Poppins"/>
              </a:rPr>
              <a:t>Decoder auto regressively generates summary one token at a time.</a:t>
            </a:r>
            <a:endParaRPr sz="1000" dirty="0">
              <a:latin typeface="Poppins"/>
              <a:ea typeface="Poppins"/>
              <a:cs typeface="Poppins"/>
              <a:sym typeface="Poppins"/>
            </a:endParaRPr>
          </a:p>
          <a:p>
            <a:pPr marL="914400" lvl="1" indent="-292100" algn="l" rtl="0">
              <a:lnSpc>
                <a:spcPct val="200000"/>
              </a:lnSpc>
              <a:spcBef>
                <a:spcPts val="0"/>
              </a:spcBef>
              <a:spcAft>
                <a:spcPts val="0"/>
              </a:spcAft>
              <a:buSzPts val="1000"/>
              <a:buFont typeface="Poppins"/>
              <a:buChar char="○"/>
            </a:pPr>
            <a:r>
              <a:rPr lang="en" sz="1000" dirty="0">
                <a:latin typeface="Poppins"/>
                <a:ea typeface="Poppins"/>
                <a:cs typeface="Poppins"/>
                <a:sym typeface="Poppins"/>
              </a:rPr>
              <a:t>x = The input sequence (meeting transcript)</a:t>
            </a:r>
            <a:endParaRPr sz="1000" dirty="0">
              <a:latin typeface="Poppins"/>
              <a:ea typeface="Poppins"/>
              <a:cs typeface="Poppins"/>
              <a:sym typeface="Poppins"/>
            </a:endParaRPr>
          </a:p>
          <a:p>
            <a:pPr marL="914400" lvl="1" indent="-292100" algn="l" rtl="0">
              <a:lnSpc>
                <a:spcPct val="200000"/>
              </a:lnSpc>
              <a:spcBef>
                <a:spcPts val="0"/>
              </a:spcBef>
              <a:spcAft>
                <a:spcPts val="0"/>
              </a:spcAft>
              <a:buSzPts val="1000"/>
              <a:buFont typeface="Poppins"/>
              <a:buChar char="○"/>
            </a:pPr>
            <a:r>
              <a:rPr lang="en" sz="1000" dirty="0">
                <a:latin typeface="Poppins"/>
                <a:ea typeface="Poppins"/>
                <a:cs typeface="Poppins"/>
                <a:sym typeface="Poppins"/>
              </a:rPr>
              <a:t>Encoder(x) = Encodes the input sequence into a dense vector representation.</a:t>
            </a:r>
            <a:endParaRPr sz="1000" dirty="0">
              <a:latin typeface="Poppins"/>
              <a:ea typeface="Poppins"/>
              <a:cs typeface="Poppins"/>
              <a:sym typeface="Poppins"/>
            </a:endParaRPr>
          </a:p>
          <a:p>
            <a:pPr marL="914400" lvl="1" indent="-292100" algn="l" rtl="0">
              <a:lnSpc>
                <a:spcPct val="200000"/>
              </a:lnSpc>
              <a:spcBef>
                <a:spcPts val="0"/>
              </a:spcBef>
              <a:spcAft>
                <a:spcPts val="0"/>
              </a:spcAft>
              <a:buSzPts val="1000"/>
              <a:buChar char="○"/>
            </a:pPr>
            <a:r>
              <a:rPr lang="en" sz="1000" dirty="0">
                <a:latin typeface="Poppins"/>
                <a:ea typeface="Poppins"/>
                <a:cs typeface="Poppins"/>
                <a:sym typeface="Poppins"/>
              </a:rPr>
              <a:t>Y = All previously generated tokens </a:t>
            </a:r>
            <a:r>
              <a:rPr lang="en" sz="1000" b="1" dirty="0">
                <a:latin typeface="Poppins"/>
                <a:ea typeface="Poppins"/>
                <a:cs typeface="Poppins"/>
                <a:sym typeface="Poppins"/>
              </a:rPr>
              <a:t>before</a:t>
            </a:r>
            <a:r>
              <a:rPr lang="en" sz="1000" dirty="0">
                <a:latin typeface="Poppins"/>
                <a:ea typeface="Poppins"/>
                <a:cs typeface="Poppins"/>
                <a:sym typeface="Poppins"/>
              </a:rPr>
              <a:t> timestep t.</a:t>
            </a:r>
            <a:endParaRPr sz="1000" dirty="0">
              <a:latin typeface="Poppins"/>
              <a:ea typeface="Poppins"/>
              <a:cs typeface="Poppins"/>
              <a:sym typeface="Poppins"/>
            </a:endParaRPr>
          </a:p>
          <a:p>
            <a:pPr marL="914400" lvl="1" indent="-292100" algn="l" rtl="0">
              <a:lnSpc>
                <a:spcPct val="200000"/>
              </a:lnSpc>
              <a:spcBef>
                <a:spcPts val="0"/>
              </a:spcBef>
              <a:spcAft>
                <a:spcPts val="0"/>
              </a:spcAft>
              <a:buSzPts val="1000"/>
              <a:buChar char="○"/>
            </a:pPr>
            <a:r>
              <a:rPr lang="en" sz="1000" dirty="0">
                <a:latin typeface="Poppins"/>
                <a:ea typeface="Poppins"/>
                <a:cs typeface="Poppins"/>
                <a:sym typeface="Poppins"/>
              </a:rPr>
              <a:t>Decoder(Y{&lt;t}, Encoder(x)) = The decoder uses both the encoder output and previously generated tokens to predict the next token</a:t>
            </a:r>
            <a:r>
              <a:rPr lang="en" sz="1000" b="1" dirty="0">
                <a:latin typeface="Poppins"/>
                <a:ea typeface="Poppins"/>
                <a:cs typeface="Poppins"/>
                <a:sym typeface="Poppins"/>
              </a:rPr>
              <a:t> </a:t>
            </a:r>
            <a:r>
              <a:rPr lang="en" sz="1000" dirty="0">
                <a:latin typeface="Poppins"/>
                <a:ea typeface="Poppins"/>
                <a:cs typeface="Poppins"/>
                <a:sym typeface="Poppins"/>
              </a:rPr>
              <a:t>Y_t.</a:t>
            </a:r>
            <a:endParaRPr sz="1000" dirty="0">
              <a:latin typeface="Poppins"/>
              <a:ea typeface="Poppins"/>
              <a:cs typeface="Poppins"/>
              <a:sym typeface="Poppins"/>
            </a:endParaRPr>
          </a:p>
          <a:p>
            <a:pPr marL="914400" lvl="1" indent="-292100" algn="l" rtl="0">
              <a:lnSpc>
                <a:spcPct val="200000"/>
              </a:lnSpc>
              <a:spcBef>
                <a:spcPts val="0"/>
              </a:spcBef>
              <a:spcAft>
                <a:spcPts val="0"/>
              </a:spcAft>
              <a:buSzPts val="1000"/>
              <a:buChar char="○"/>
            </a:pPr>
            <a:r>
              <a:rPr lang="en" sz="1100" dirty="0"/>
              <a:t>The dot product QK</a:t>
            </a:r>
            <a:r>
              <a:rPr lang="en" sz="1100" baseline="30000" dirty="0"/>
              <a:t>T</a:t>
            </a:r>
            <a:r>
              <a:rPr lang="en" sz="1100" dirty="0"/>
              <a:t> computes </a:t>
            </a:r>
            <a:r>
              <a:rPr lang="en" sz="1100" b="1" dirty="0"/>
              <a:t>similarity scores</a:t>
            </a:r>
            <a:r>
              <a:rPr lang="en" sz="1100" dirty="0"/>
              <a:t> between tokens. These are scaled by \sqrt{d_k} to maintain numerical stability, then passed through </a:t>
            </a:r>
            <a:r>
              <a:rPr lang="en" sz="1100" b="1" dirty="0"/>
              <a:t>softmax</a:t>
            </a:r>
            <a:r>
              <a:rPr lang="en" sz="1100" dirty="0"/>
              <a:t> to get attention weights. Finally, a </a:t>
            </a:r>
            <a:r>
              <a:rPr lang="en" sz="1100" b="1" dirty="0"/>
              <a:t>weighted sum of the values</a:t>
            </a:r>
            <a:r>
              <a:rPr lang="en" sz="1100" dirty="0"/>
              <a:t> produces the output.</a:t>
            </a:r>
            <a:endParaRPr sz="1100" dirty="0"/>
          </a:p>
          <a:p>
            <a:pPr marL="0" lvl="0" indent="0" algn="l" rtl="0">
              <a:lnSpc>
                <a:spcPct val="200000"/>
              </a:lnSpc>
              <a:spcBef>
                <a:spcPts val="1200"/>
              </a:spcBef>
              <a:spcAft>
                <a:spcPts val="0"/>
              </a:spcAft>
              <a:buNone/>
            </a:pPr>
            <a:endParaRPr sz="1000" dirty="0">
              <a:latin typeface="Poppins"/>
              <a:ea typeface="Poppins"/>
              <a:cs typeface="Poppins"/>
              <a:sym typeface="Poppins"/>
            </a:endParaRPr>
          </a:p>
          <a:p>
            <a:pPr marL="0" lvl="0" indent="0" algn="l" rtl="0">
              <a:lnSpc>
                <a:spcPct val="200000"/>
              </a:lnSpc>
              <a:spcBef>
                <a:spcPts val="1200"/>
              </a:spcBef>
              <a:spcAft>
                <a:spcPts val="1200"/>
              </a:spcAft>
              <a:buNone/>
            </a:pPr>
            <a:endParaRPr sz="1000" dirty="0">
              <a:latin typeface="Poppins"/>
              <a:ea typeface="Poppins"/>
              <a:cs typeface="Poppins"/>
              <a:sym typeface="Poppins"/>
            </a:endParaRPr>
          </a:p>
        </p:txBody>
      </p:sp>
      <p:pic>
        <p:nvPicPr>
          <p:cNvPr id="1856" name="Google Shape;1856;g34b656843e4_0_12" title="Screenshot 2025-04-13 at 1.36.10 PM.png"/>
          <p:cNvPicPr preferRelativeResize="0"/>
          <p:nvPr/>
        </p:nvPicPr>
        <p:blipFill>
          <a:blip r:embed="rId3">
            <a:alphaModFix/>
          </a:blip>
          <a:stretch>
            <a:fillRect/>
          </a:stretch>
        </p:blipFill>
        <p:spPr>
          <a:xfrm>
            <a:off x="6508300" y="1498325"/>
            <a:ext cx="2481550" cy="650600"/>
          </a:xfrm>
          <a:prstGeom prst="rect">
            <a:avLst/>
          </a:prstGeom>
          <a:noFill/>
          <a:ln w="9525" cap="flat" cmpd="sng">
            <a:solidFill>
              <a:schemeClr val="lt1"/>
            </a:solidFill>
            <a:prstDash val="solid"/>
            <a:round/>
            <a:headEnd type="none" w="sm" len="sm"/>
            <a:tailEnd type="none" w="sm" len="sm"/>
          </a:ln>
        </p:spPr>
      </p:pic>
      <p:pic>
        <p:nvPicPr>
          <p:cNvPr id="1857" name="Google Shape;1857;g34b656843e4_0_12" title="Screenshot 2025-04-29 at 10.58.06 PM.png"/>
          <p:cNvPicPr preferRelativeResize="0"/>
          <p:nvPr/>
        </p:nvPicPr>
        <p:blipFill>
          <a:blip r:embed="rId4">
            <a:alphaModFix/>
          </a:blip>
          <a:stretch>
            <a:fillRect/>
          </a:stretch>
        </p:blipFill>
        <p:spPr>
          <a:xfrm>
            <a:off x="2290362" y="4072950"/>
            <a:ext cx="4010025" cy="82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g34b656843e4_0_28"/>
          <p:cNvSpPr txBox="1">
            <a:spLocks noGrp="1"/>
          </p:cNvSpPr>
          <p:nvPr>
            <p:ph type="title"/>
          </p:nvPr>
        </p:nvSpPr>
        <p:spPr>
          <a:xfrm>
            <a:off x="286650" y="878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Implementation</a:t>
            </a:r>
            <a:endParaRPr/>
          </a:p>
        </p:txBody>
      </p:sp>
      <p:sp>
        <p:nvSpPr>
          <p:cNvPr id="1863" name="Google Shape;1863;g34b656843e4_0_28"/>
          <p:cNvSpPr txBox="1"/>
          <p:nvPr/>
        </p:nvSpPr>
        <p:spPr>
          <a:xfrm>
            <a:off x="0" y="660500"/>
            <a:ext cx="7543800" cy="4031843"/>
          </a:xfrm>
          <a:prstGeom prst="rect">
            <a:avLst/>
          </a:prstGeom>
          <a:noFill/>
          <a:ln>
            <a:noFill/>
          </a:ln>
        </p:spPr>
        <p:txBody>
          <a:bodyPr spcFirstLastPara="1" wrap="square" lIns="91425" tIns="91425" rIns="91425" bIns="91425" anchor="t" anchorCtr="0">
            <a:spAutoFit/>
          </a:bodyPr>
          <a:lstStyle/>
          <a:p>
            <a:pPr marL="457200" lvl="0" indent="-292100" algn="l" rtl="0">
              <a:lnSpc>
                <a:spcPct val="200000"/>
              </a:lnSpc>
              <a:spcBef>
                <a:spcPts val="1200"/>
              </a:spcBef>
              <a:spcAft>
                <a:spcPts val="0"/>
              </a:spcAft>
              <a:buSzPts val="1000"/>
              <a:buFont typeface="Poppins"/>
              <a:buAutoNum type="arabicPeriod"/>
            </a:pPr>
            <a:r>
              <a:rPr lang="en" sz="1000" b="1" dirty="0">
                <a:latin typeface="Poppins"/>
                <a:ea typeface="Poppins"/>
                <a:cs typeface="Poppins"/>
                <a:sym typeface="Poppins"/>
              </a:rPr>
              <a:t>Sentence Encoding via BART Encoder</a:t>
            </a:r>
            <a:r>
              <a:rPr lang="en" sz="1000" dirty="0">
                <a:latin typeface="Poppins"/>
                <a:ea typeface="Poppins"/>
                <a:cs typeface="Poppins"/>
                <a:sym typeface="Poppins"/>
              </a:rPr>
              <a:t>:</a:t>
            </a:r>
            <a:br>
              <a:rPr lang="en" sz="1000" dirty="0">
                <a:latin typeface="Poppins"/>
                <a:ea typeface="Poppins"/>
                <a:cs typeface="Poppins"/>
                <a:sym typeface="Poppins"/>
              </a:rPr>
            </a:br>
            <a:r>
              <a:rPr lang="en" sz="1000" dirty="0">
                <a:latin typeface="Poppins"/>
                <a:ea typeface="Poppins"/>
                <a:cs typeface="Poppins"/>
                <a:sym typeface="Poppins"/>
              </a:rPr>
              <a:t> Each sentence is tokenized using the BartTokenizer and passed through the pre-trained BART model’s encoder to extract contextual embeddings.</a:t>
            </a:r>
            <a:endParaRPr sz="1000" dirty="0">
              <a:latin typeface="Poppins"/>
              <a:ea typeface="Poppins"/>
              <a:cs typeface="Poppins"/>
              <a:sym typeface="Poppins"/>
            </a:endParaRPr>
          </a:p>
          <a:p>
            <a:pPr marL="457200" lvl="0" indent="-292100" algn="l" rtl="0">
              <a:lnSpc>
                <a:spcPct val="200000"/>
              </a:lnSpc>
              <a:spcBef>
                <a:spcPts val="0"/>
              </a:spcBef>
              <a:spcAft>
                <a:spcPts val="0"/>
              </a:spcAft>
              <a:buSzPts val="1000"/>
              <a:buFont typeface="Poppins"/>
              <a:buAutoNum type="arabicPeriod"/>
            </a:pPr>
            <a:r>
              <a:rPr lang="en" sz="1000" b="1" dirty="0">
                <a:latin typeface="Poppins"/>
                <a:ea typeface="Poppins"/>
                <a:cs typeface="Poppins"/>
                <a:sym typeface="Poppins"/>
              </a:rPr>
              <a:t>Sentence Scoring Head</a:t>
            </a:r>
            <a:r>
              <a:rPr lang="en" sz="1000" dirty="0">
                <a:latin typeface="Poppins"/>
                <a:ea typeface="Poppins"/>
                <a:cs typeface="Poppins"/>
                <a:sym typeface="Poppins"/>
              </a:rPr>
              <a:t>:</a:t>
            </a:r>
            <a:br>
              <a:rPr lang="en" sz="1000" dirty="0">
                <a:latin typeface="Poppins"/>
                <a:ea typeface="Poppins"/>
                <a:cs typeface="Poppins"/>
                <a:sym typeface="Poppins"/>
              </a:rPr>
            </a:br>
            <a:r>
              <a:rPr lang="en" sz="1000" dirty="0">
                <a:latin typeface="Poppins"/>
                <a:ea typeface="Poppins"/>
                <a:cs typeface="Poppins"/>
                <a:sym typeface="Poppins"/>
              </a:rPr>
              <a:t> A classification head (usually a linear layer) is applied on top of the encoder outputs. It assigns a relevance score for each sentence, typically through a sigmoid activation</a:t>
            </a:r>
            <a:endParaRPr lang="en" sz="1100" dirty="0">
              <a:latin typeface="Poppins"/>
              <a:ea typeface="Poppins"/>
              <a:cs typeface="Poppins"/>
              <a:sym typeface="Poppins"/>
            </a:endParaRPr>
          </a:p>
          <a:p>
            <a:pPr marL="165100" lvl="0" algn="l" rtl="0">
              <a:lnSpc>
                <a:spcPct val="200000"/>
              </a:lnSpc>
              <a:spcBef>
                <a:spcPts val="0"/>
              </a:spcBef>
              <a:spcAft>
                <a:spcPts val="0"/>
              </a:spcAft>
              <a:buSzPts val="1000"/>
            </a:pPr>
            <a:r>
              <a:rPr lang="en" sz="1000" dirty="0">
                <a:latin typeface="Poppins"/>
                <a:ea typeface="Poppins"/>
                <a:cs typeface="Poppins"/>
                <a:sym typeface="Poppins"/>
              </a:rPr>
              <a:t>W * h</a:t>
            </a:r>
            <a:r>
              <a:rPr lang="en" sz="1000" baseline="-25000" dirty="0">
                <a:latin typeface="Poppins"/>
                <a:ea typeface="Poppins"/>
                <a:cs typeface="Poppins"/>
                <a:sym typeface="Poppins"/>
              </a:rPr>
              <a:t>i</a:t>
            </a:r>
            <a:r>
              <a:rPr lang="en" sz="1000" dirty="0">
                <a:latin typeface="Poppins"/>
                <a:ea typeface="Poppins"/>
                <a:cs typeface="Poppins"/>
                <a:sym typeface="Poppins"/>
              </a:rPr>
              <a:t> + b:</a:t>
            </a:r>
            <a:br>
              <a:rPr lang="en" sz="1000" dirty="0">
                <a:latin typeface="Poppins"/>
                <a:ea typeface="Poppins"/>
                <a:cs typeface="Poppins"/>
                <a:sym typeface="Poppins"/>
              </a:rPr>
            </a:br>
            <a:r>
              <a:rPr lang="en" sz="1000" dirty="0">
                <a:latin typeface="Poppins"/>
                <a:ea typeface="Poppins"/>
                <a:cs typeface="Poppins"/>
                <a:sym typeface="Poppins"/>
              </a:rPr>
              <a:t>Performs a weighted sum of the embedding features, outputting a single scalar score for the sentence.</a:t>
            </a:r>
            <a:br>
              <a:rPr lang="en" sz="1000" dirty="0">
                <a:latin typeface="Poppins"/>
                <a:ea typeface="Poppins"/>
                <a:cs typeface="Poppins"/>
                <a:sym typeface="Poppins"/>
              </a:rPr>
            </a:br>
            <a:r>
              <a:rPr lang="en" sz="1000" dirty="0">
                <a:latin typeface="Poppins"/>
                <a:ea typeface="Poppins"/>
                <a:cs typeface="Poppins"/>
                <a:sym typeface="Poppins"/>
              </a:rPr>
              <a:t>The sigmoid activation function, used to squash the output into the range [0, 1]. This score represents the probability or relevance of the sentence being selected for the summary.</a:t>
            </a:r>
          </a:p>
          <a:p>
            <a:pPr marL="165100" lvl="7">
              <a:lnSpc>
                <a:spcPct val="200000"/>
              </a:lnSpc>
              <a:buSzPts val="1000"/>
            </a:pPr>
            <a:r>
              <a:rPr lang="en" sz="1000" dirty="0">
                <a:latin typeface="Poppins"/>
                <a:ea typeface="Poppins"/>
                <a:cs typeface="Poppins"/>
                <a:sym typeface="Poppins"/>
              </a:rPr>
              <a:t>h</a:t>
            </a:r>
            <a:r>
              <a:rPr lang="en" sz="1000" baseline="-25000" dirty="0">
                <a:latin typeface="Poppins"/>
                <a:ea typeface="Poppins"/>
                <a:cs typeface="Poppins"/>
                <a:sym typeface="Poppins"/>
              </a:rPr>
              <a:t>i</a:t>
            </a:r>
            <a:r>
              <a:rPr lang="en" sz="1000" dirty="0">
                <a:latin typeface="Poppins"/>
                <a:ea typeface="Poppins"/>
                <a:cs typeface="Poppins"/>
                <a:sym typeface="Poppins"/>
              </a:rPr>
              <a:t>: The </a:t>
            </a:r>
            <a:r>
              <a:rPr lang="en" sz="1000" b="1" dirty="0">
                <a:latin typeface="Poppins"/>
                <a:ea typeface="Poppins"/>
                <a:cs typeface="Poppins"/>
                <a:sym typeface="Poppins"/>
              </a:rPr>
              <a:t>contextual embedding vector</a:t>
            </a:r>
            <a:r>
              <a:rPr lang="en" sz="1000" dirty="0">
                <a:latin typeface="Poppins"/>
                <a:ea typeface="Poppins"/>
                <a:cs typeface="Poppins"/>
                <a:sym typeface="Poppins"/>
              </a:rPr>
              <a:t> for sentence </a:t>
            </a:r>
            <a:r>
              <a:rPr lang="en" sz="1000" i="1" dirty="0">
                <a:latin typeface="Poppins"/>
                <a:ea typeface="Poppins"/>
                <a:cs typeface="Poppins"/>
                <a:sym typeface="Poppins"/>
              </a:rPr>
              <a:t>i</a:t>
            </a:r>
            <a:r>
              <a:rPr lang="en" sz="1000" dirty="0">
                <a:latin typeface="Poppins"/>
                <a:ea typeface="Poppins"/>
                <a:cs typeface="Poppins"/>
                <a:sym typeface="Poppins"/>
              </a:rPr>
              <a:t> from the encoder W and b:</a:t>
            </a:r>
            <a:br>
              <a:rPr lang="en" sz="1000" dirty="0">
                <a:latin typeface="Poppins"/>
                <a:ea typeface="Poppins"/>
                <a:cs typeface="Poppins"/>
                <a:sym typeface="Poppins"/>
              </a:rPr>
            </a:br>
            <a:r>
              <a:rPr lang="en" sz="1000" dirty="0">
                <a:latin typeface="Poppins"/>
                <a:ea typeface="Poppins"/>
                <a:cs typeface="Poppins"/>
                <a:sym typeface="Poppins"/>
              </a:rPr>
              <a:t>Learnable parameters — weight matrix and bias term of the linear (dense) layer.</a:t>
            </a:r>
            <a:endParaRPr sz="1000" dirty="0">
              <a:latin typeface="Poppins"/>
              <a:ea typeface="Poppins"/>
              <a:cs typeface="Poppins"/>
              <a:sym typeface="Poppins"/>
            </a:endParaRPr>
          </a:p>
        </p:txBody>
      </p:sp>
      <p:pic>
        <p:nvPicPr>
          <p:cNvPr id="1864" name="Google Shape;1864;g34b656843e4_0_28" title="Screenshot 2025-04-13 at 5.26.36 PM.png"/>
          <p:cNvPicPr preferRelativeResize="0"/>
          <p:nvPr/>
        </p:nvPicPr>
        <p:blipFill>
          <a:blip r:embed="rId3">
            <a:alphaModFix/>
          </a:blip>
          <a:stretch>
            <a:fillRect/>
          </a:stretch>
        </p:blipFill>
        <p:spPr>
          <a:xfrm>
            <a:off x="7162800" y="869775"/>
            <a:ext cx="1981200" cy="729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g34ea05f45eb_0_0"/>
          <p:cNvSpPr txBox="1">
            <a:spLocks noGrp="1"/>
          </p:cNvSpPr>
          <p:nvPr>
            <p:ph type="title"/>
          </p:nvPr>
        </p:nvSpPr>
        <p:spPr>
          <a:xfrm>
            <a:off x="286650" y="878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Implementation</a:t>
            </a:r>
            <a:endParaRPr/>
          </a:p>
        </p:txBody>
      </p:sp>
      <p:pic>
        <p:nvPicPr>
          <p:cNvPr id="1870" name="Google Shape;1870;g34ea05f45eb_0_0"/>
          <p:cNvPicPr preferRelativeResize="0"/>
          <p:nvPr/>
        </p:nvPicPr>
        <p:blipFill>
          <a:blip r:embed="rId3">
            <a:alphaModFix/>
          </a:blip>
          <a:stretch>
            <a:fillRect/>
          </a:stretch>
        </p:blipFill>
        <p:spPr>
          <a:xfrm>
            <a:off x="1990813" y="924325"/>
            <a:ext cx="5125075" cy="3068450"/>
          </a:xfrm>
          <a:prstGeom prst="rect">
            <a:avLst/>
          </a:prstGeom>
          <a:noFill/>
          <a:ln w="9525" cap="flat" cmpd="sng">
            <a:solidFill>
              <a:schemeClr val="dk1"/>
            </a:solidFill>
            <a:prstDash val="solid"/>
            <a:round/>
            <a:headEnd type="none" w="sm" len="sm"/>
            <a:tailEnd type="none" w="sm" len="sm"/>
          </a:ln>
        </p:spPr>
      </p:pic>
      <p:sp>
        <p:nvSpPr>
          <p:cNvPr id="1871" name="Google Shape;1871;g34ea05f45eb_0_0"/>
          <p:cNvSpPr txBox="1"/>
          <p:nvPr/>
        </p:nvSpPr>
        <p:spPr>
          <a:xfrm>
            <a:off x="2009400" y="4042300"/>
            <a:ext cx="5125200"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Poppins"/>
                <a:ea typeface="Poppins"/>
                <a:cs typeface="Poppins"/>
                <a:sym typeface="Poppins"/>
              </a:rPr>
              <a:t>Text-to-Text Transfer Transformer (T5) model</a:t>
            </a:r>
            <a:endParaRPr sz="1000">
              <a:solidFill>
                <a:schemeClr val="dk1"/>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g329aba6e1a4_0_47"/>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08</a:t>
            </a:r>
            <a:endParaRPr/>
          </a:p>
        </p:txBody>
      </p:sp>
      <p:grpSp>
        <p:nvGrpSpPr>
          <p:cNvPr id="1877" name="Google Shape;1877;g329aba6e1a4_0_47"/>
          <p:cNvGrpSpPr/>
          <p:nvPr/>
        </p:nvGrpSpPr>
        <p:grpSpPr>
          <a:xfrm>
            <a:off x="1853592" y="4445572"/>
            <a:ext cx="1694620" cy="1360169"/>
            <a:chOff x="7945225" y="4302000"/>
            <a:chExt cx="904666" cy="726121"/>
          </a:xfrm>
        </p:grpSpPr>
        <p:sp>
          <p:nvSpPr>
            <p:cNvPr id="1878" name="Google Shape;1878;g329aba6e1a4_0_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g329aba6e1a4_0_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g329aba6e1a4_0_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1" name="Google Shape;1881;g329aba6e1a4_0_47"/>
          <p:cNvSpPr txBox="1">
            <a:spLocks noGrp="1"/>
          </p:cNvSpPr>
          <p:nvPr>
            <p:ph type="title"/>
          </p:nvPr>
        </p:nvSpPr>
        <p:spPr>
          <a:xfrm>
            <a:off x="431775" y="2259550"/>
            <a:ext cx="7458900" cy="17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Results</a:t>
            </a:r>
            <a:endParaRPr u="sng"/>
          </a:p>
        </p:txBody>
      </p:sp>
      <p:grpSp>
        <p:nvGrpSpPr>
          <p:cNvPr id="1882" name="Google Shape;1882;g329aba6e1a4_0_47"/>
          <p:cNvGrpSpPr/>
          <p:nvPr/>
        </p:nvGrpSpPr>
        <p:grpSpPr>
          <a:xfrm>
            <a:off x="6487513" y="-1301175"/>
            <a:ext cx="4268216" cy="6666030"/>
            <a:chOff x="6128138" y="-1301175"/>
            <a:chExt cx="4268216" cy="6666030"/>
          </a:xfrm>
        </p:grpSpPr>
        <p:sp>
          <p:nvSpPr>
            <p:cNvPr id="1883" name="Google Shape;1883;g329aba6e1a4_0_47"/>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g329aba6e1a4_0_47"/>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g329aba6e1a4_0_47"/>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g329aba6e1a4_0_47"/>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g329aba6e1a4_0_47"/>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88" name="Google Shape;1888;g329aba6e1a4_0_47"/>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889" name="Google Shape;1889;g329aba6e1a4_0_47"/>
            <p:cNvGrpSpPr/>
            <p:nvPr/>
          </p:nvGrpSpPr>
          <p:grpSpPr>
            <a:xfrm rot="5400000">
              <a:off x="7873341" y="4254316"/>
              <a:ext cx="708100" cy="708500"/>
              <a:chOff x="3678700" y="407275"/>
              <a:chExt cx="708100" cy="708500"/>
            </a:xfrm>
          </p:grpSpPr>
          <p:sp>
            <p:nvSpPr>
              <p:cNvPr id="1890" name="Google Shape;1890;g329aba6e1a4_0_4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g329aba6e1a4_0_4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g329aba6e1a4_0_4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g329aba6e1a4_0_4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g329aba6e1a4_0_4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g329aba6e1a4_0_4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g329aba6e1a4_0_4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7" name="Google Shape;1897;g329aba6e1a4_0_47"/>
            <p:cNvGrpSpPr/>
            <p:nvPr/>
          </p:nvGrpSpPr>
          <p:grpSpPr>
            <a:xfrm rot="5400000">
              <a:off x="8639847" y="3354194"/>
              <a:ext cx="457787" cy="458045"/>
              <a:chOff x="3678700" y="407275"/>
              <a:chExt cx="708100" cy="708500"/>
            </a:xfrm>
          </p:grpSpPr>
          <p:sp>
            <p:nvSpPr>
              <p:cNvPr id="1898" name="Google Shape;1898;g329aba6e1a4_0_4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g329aba6e1a4_0_4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g329aba6e1a4_0_4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g329aba6e1a4_0_4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g329aba6e1a4_0_4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g329aba6e1a4_0_4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g329aba6e1a4_0_4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05" name="Google Shape;1905;g329aba6e1a4_0_47"/>
            <p:cNvGrpSpPr/>
            <p:nvPr/>
          </p:nvGrpSpPr>
          <p:grpSpPr>
            <a:xfrm>
              <a:off x="7787270" y="539497"/>
              <a:ext cx="208184" cy="208184"/>
              <a:chOff x="8356813" y="1074288"/>
              <a:chExt cx="351900" cy="351900"/>
            </a:xfrm>
          </p:grpSpPr>
          <p:sp>
            <p:nvSpPr>
              <p:cNvPr id="1906" name="Google Shape;1906;g329aba6e1a4_0_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g329aba6e1a4_0_47"/>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08" name="Google Shape;1908;g329aba6e1a4_0_47"/>
            <p:cNvGrpSpPr/>
            <p:nvPr/>
          </p:nvGrpSpPr>
          <p:grpSpPr>
            <a:xfrm>
              <a:off x="7194845" y="2467660"/>
              <a:ext cx="208184" cy="208184"/>
              <a:chOff x="8356813" y="1074288"/>
              <a:chExt cx="351900" cy="351900"/>
            </a:xfrm>
          </p:grpSpPr>
          <p:sp>
            <p:nvSpPr>
              <p:cNvPr id="1909" name="Google Shape;1909;g329aba6e1a4_0_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g329aba6e1a4_0_47"/>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11" name="Google Shape;1911;g329aba6e1a4_0_47"/>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2" name="Google Shape;1912;g329aba6e1a4_0_47"/>
          <p:cNvGrpSpPr/>
          <p:nvPr/>
        </p:nvGrpSpPr>
        <p:grpSpPr>
          <a:xfrm>
            <a:off x="516550" y="3840851"/>
            <a:ext cx="4558967" cy="134100"/>
            <a:chOff x="796100" y="3019701"/>
            <a:chExt cx="4558967" cy="134100"/>
          </a:xfrm>
        </p:grpSpPr>
        <p:sp>
          <p:nvSpPr>
            <p:cNvPr id="1913" name="Google Shape;1913;g329aba6e1a4_0_4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14" name="Google Shape;1914;g329aba6e1a4_0_47"/>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915" name="Google Shape;1915;g329aba6e1a4_0_4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1920" name="Google Shape;1920;g329aba6e1a4_0_108"/>
          <p:cNvSpPr txBox="1">
            <a:spLocks noGrp="1"/>
          </p:cNvSpPr>
          <p:nvPr>
            <p:ph type="title"/>
          </p:nvPr>
        </p:nvSpPr>
        <p:spPr>
          <a:xfrm>
            <a:off x="282900" y="706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 Results</a:t>
            </a:r>
            <a:endParaRPr/>
          </a:p>
        </p:txBody>
      </p:sp>
      <p:pic>
        <p:nvPicPr>
          <p:cNvPr id="1921" name="Google Shape;1921;g329aba6e1a4_0_108" title="Screenshot 2025-04-12 at 7.23.32 PM.png"/>
          <p:cNvPicPr preferRelativeResize="0"/>
          <p:nvPr/>
        </p:nvPicPr>
        <p:blipFill>
          <a:blip r:embed="rId3">
            <a:alphaModFix/>
          </a:blip>
          <a:stretch>
            <a:fillRect/>
          </a:stretch>
        </p:blipFill>
        <p:spPr>
          <a:xfrm>
            <a:off x="344550" y="870950"/>
            <a:ext cx="8347203" cy="375787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g34b656843e4_0_2"/>
          <p:cNvSpPr txBox="1">
            <a:spLocks noGrp="1"/>
          </p:cNvSpPr>
          <p:nvPr>
            <p:ph type="title"/>
          </p:nvPr>
        </p:nvSpPr>
        <p:spPr>
          <a:xfrm>
            <a:off x="282900" y="706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 Results</a:t>
            </a:r>
            <a:endParaRPr/>
          </a:p>
        </p:txBody>
      </p:sp>
      <p:pic>
        <p:nvPicPr>
          <p:cNvPr id="1927" name="Google Shape;1927;g34b656843e4_0_2"/>
          <p:cNvPicPr preferRelativeResize="0"/>
          <p:nvPr/>
        </p:nvPicPr>
        <p:blipFill>
          <a:blip r:embed="rId3">
            <a:alphaModFix/>
          </a:blip>
          <a:stretch>
            <a:fillRect/>
          </a:stretch>
        </p:blipFill>
        <p:spPr>
          <a:xfrm>
            <a:off x="152400" y="1138300"/>
            <a:ext cx="4443000" cy="3448725"/>
          </a:xfrm>
          <a:prstGeom prst="rect">
            <a:avLst/>
          </a:prstGeom>
          <a:noFill/>
          <a:ln w="9525" cap="flat" cmpd="sng">
            <a:solidFill>
              <a:srgbClr val="0E0E0E"/>
            </a:solidFill>
            <a:prstDash val="solid"/>
            <a:round/>
            <a:headEnd type="none" w="sm" len="sm"/>
            <a:tailEnd type="none" w="sm" len="sm"/>
          </a:ln>
        </p:spPr>
      </p:pic>
      <p:pic>
        <p:nvPicPr>
          <p:cNvPr id="1928" name="Google Shape;1928;g34b656843e4_0_2"/>
          <p:cNvPicPr preferRelativeResize="0"/>
          <p:nvPr/>
        </p:nvPicPr>
        <p:blipFill>
          <a:blip r:embed="rId4">
            <a:alphaModFix/>
          </a:blip>
          <a:stretch>
            <a:fillRect/>
          </a:stretch>
        </p:blipFill>
        <p:spPr>
          <a:xfrm>
            <a:off x="4756150" y="1138301"/>
            <a:ext cx="4243799" cy="34487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32"/>
        <p:cNvGrpSpPr/>
        <p:nvPr/>
      </p:nvGrpSpPr>
      <p:grpSpPr>
        <a:xfrm>
          <a:off x="0" y="0"/>
          <a:ext cx="0" cy="0"/>
          <a:chOff x="0" y="0"/>
          <a:chExt cx="0" cy="0"/>
        </a:xfrm>
      </p:grpSpPr>
      <p:sp>
        <p:nvSpPr>
          <p:cNvPr id="1933" name="Google Shape;1933;g3372d164496_0_4"/>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09</a:t>
            </a:r>
            <a:endParaRPr/>
          </a:p>
        </p:txBody>
      </p:sp>
      <p:grpSp>
        <p:nvGrpSpPr>
          <p:cNvPr id="1934" name="Google Shape;1934;g3372d164496_0_4"/>
          <p:cNvGrpSpPr/>
          <p:nvPr/>
        </p:nvGrpSpPr>
        <p:grpSpPr>
          <a:xfrm>
            <a:off x="1853592" y="4445572"/>
            <a:ext cx="1694620" cy="1360169"/>
            <a:chOff x="7945225" y="4302000"/>
            <a:chExt cx="904666" cy="726121"/>
          </a:xfrm>
        </p:grpSpPr>
        <p:sp>
          <p:nvSpPr>
            <p:cNvPr id="1935" name="Google Shape;1935;g3372d164496_0_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g3372d164496_0_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g3372d164496_0_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38" name="Google Shape;1938;g3372d164496_0_4"/>
          <p:cNvSpPr txBox="1">
            <a:spLocks noGrp="1"/>
          </p:cNvSpPr>
          <p:nvPr>
            <p:ph type="title"/>
          </p:nvPr>
        </p:nvSpPr>
        <p:spPr>
          <a:xfrm>
            <a:off x="431775" y="2259550"/>
            <a:ext cx="7458900" cy="17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Conclusion</a:t>
            </a:r>
            <a:endParaRPr u="sng"/>
          </a:p>
        </p:txBody>
      </p:sp>
      <p:grpSp>
        <p:nvGrpSpPr>
          <p:cNvPr id="1939" name="Google Shape;1939;g3372d164496_0_4"/>
          <p:cNvGrpSpPr/>
          <p:nvPr/>
        </p:nvGrpSpPr>
        <p:grpSpPr>
          <a:xfrm>
            <a:off x="6487513" y="-1301175"/>
            <a:ext cx="4268216" cy="6666030"/>
            <a:chOff x="6128138" y="-1301175"/>
            <a:chExt cx="4268216" cy="6666030"/>
          </a:xfrm>
        </p:grpSpPr>
        <p:sp>
          <p:nvSpPr>
            <p:cNvPr id="1940" name="Google Shape;1940;g3372d164496_0_4"/>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g3372d164496_0_4"/>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g3372d164496_0_4"/>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g3372d164496_0_4"/>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g3372d164496_0_4"/>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45" name="Google Shape;1945;g3372d164496_0_4"/>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946" name="Google Shape;1946;g3372d164496_0_4"/>
            <p:cNvGrpSpPr/>
            <p:nvPr/>
          </p:nvGrpSpPr>
          <p:grpSpPr>
            <a:xfrm rot="5400000">
              <a:off x="7873341" y="4254316"/>
              <a:ext cx="708100" cy="708500"/>
              <a:chOff x="3678700" y="407275"/>
              <a:chExt cx="708100" cy="708500"/>
            </a:xfrm>
          </p:grpSpPr>
          <p:sp>
            <p:nvSpPr>
              <p:cNvPr id="1947" name="Google Shape;1947;g3372d164496_0_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g3372d164496_0_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g3372d164496_0_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g3372d164496_0_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g3372d164496_0_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g3372d164496_0_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g3372d164496_0_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4" name="Google Shape;1954;g3372d164496_0_4"/>
            <p:cNvGrpSpPr/>
            <p:nvPr/>
          </p:nvGrpSpPr>
          <p:grpSpPr>
            <a:xfrm rot="5400000">
              <a:off x="8639847" y="3354194"/>
              <a:ext cx="457787" cy="458045"/>
              <a:chOff x="3678700" y="407275"/>
              <a:chExt cx="708100" cy="708500"/>
            </a:xfrm>
          </p:grpSpPr>
          <p:sp>
            <p:nvSpPr>
              <p:cNvPr id="1955" name="Google Shape;1955;g3372d164496_0_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g3372d164496_0_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g3372d164496_0_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g3372d164496_0_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g3372d164496_0_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g3372d164496_0_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g3372d164496_0_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2" name="Google Shape;1962;g3372d164496_0_4"/>
            <p:cNvGrpSpPr/>
            <p:nvPr/>
          </p:nvGrpSpPr>
          <p:grpSpPr>
            <a:xfrm>
              <a:off x="7787270" y="539497"/>
              <a:ext cx="208184" cy="208184"/>
              <a:chOff x="8356813" y="1074288"/>
              <a:chExt cx="351900" cy="351900"/>
            </a:xfrm>
          </p:grpSpPr>
          <p:sp>
            <p:nvSpPr>
              <p:cNvPr id="1963" name="Google Shape;1963;g3372d164496_0_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g3372d164496_0_4"/>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5" name="Google Shape;1965;g3372d164496_0_4"/>
            <p:cNvGrpSpPr/>
            <p:nvPr/>
          </p:nvGrpSpPr>
          <p:grpSpPr>
            <a:xfrm>
              <a:off x="7194845" y="2467660"/>
              <a:ext cx="208184" cy="208184"/>
              <a:chOff x="8356813" y="1074288"/>
              <a:chExt cx="351900" cy="351900"/>
            </a:xfrm>
          </p:grpSpPr>
          <p:sp>
            <p:nvSpPr>
              <p:cNvPr id="1966" name="Google Shape;1966;g3372d164496_0_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g3372d164496_0_4"/>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68" name="Google Shape;1968;g3372d164496_0_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9" name="Google Shape;1969;g3372d164496_0_4"/>
          <p:cNvGrpSpPr/>
          <p:nvPr/>
        </p:nvGrpSpPr>
        <p:grpSpPr>
          <a:xfrm>
            <a:off x="516550" y="3840851"/>
            <a:ext cx="4558967" cy="134100"/>
            <a:chOff x="796100" y="3019701"/>
            <a:chExt cx="4558967" cy="134100"/>
          </a:xfrm>
        </p:grpSpPr>
        <p:sp>
          <p:nvSpPr>
            <p:cNvPr id="1970" name="Google Shape;1970;g3372d164496_0_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71" name="Google Shape;1971;g3372d164496_0_4"/>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972" name="Google Shape;1972;g3372d164496_0_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3"/>
          <p:cNvSpPr txBox="1">
            <a:spLocks noGrp="1"/>
          </p:cNvSpPr>
          <p:nvPr>
            <p:ph type="title" idx="2"/>
          </p:nvPr>
        </p:nvSpPr>
        <p:spPr>
          <a:xfrm>
            <a:off x="720000" y="1388200"/>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01</a:t>
            </a:r>
            <a:endParaRPr/>
          </a:p>
        </p:txBody>
      </p:sp>
      <p:sp>
        <p:nvSpPr>
          <p:cNvPr id="1477" name="Google Shape;1477;p3"/>
          <p:cNvSpPr txBox="1">
            <a:spLocks noGrp="1"/>
          </p:cNvSpPr>
          <p:nvPr>
            <p:ph type="title"/>
          </p:nvPr>
        </p:nvSpPr>
        <p:spPr>
          <a:xfrm>
            <a:off x="720000" y="2441800"/>
            <a:ext cx="5598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Introduction</a:t>
            </a:r>
            <a:endParaRPr u="sng"/>
          </a:p>
        </p:txBody>
      </p:sp>
      <p:grpSp>
        <p:nvGrpSpPr>
          <p:cNvPr id="1478" name="Google Shape;1478;p3"/>
          <p:cNvGrpSpPr/>
          <p:nvPr/>
        </p:nvGrpSpPr>
        <p:grpSpPr>
          <a:xfrm>
            <a:off x="6487513" y="-1301175"/>
            <a:ext cx="4268216" cy="6666030"/>
            <a:chOff x="6128138" y="-1301175"/>
            <a:chExt cx="4268216" cy="6666030"/>
          </a:xfrm>
        </p:grpSpPr>
        <p:sp>
          <p:nvSpPr>
            <p:cNvPr id="1479" name="Google Shape;1479;p3"/>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3"/>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3"/>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3"/>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3"/>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3"/>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85" name="Google Shape;1485;p3"/>
            <p:cNvGrpSpPr/>
            <p:nvPr/>
          </p:nvGrpSpPr>
          <p:grpSpPr>
            <a:xfrm rot="5400000">
              <a:off x="7873341" y="4254316"/>
              <a:ext cx="708100" cy="708500"/>
              <a:chOff x="3678700" y="407275"/>
              <a:chExt cx="708100" cy="708500"/>
            </a:xfrm>
          </p:grpSpPr>
          <p:sp>
            <p:nvSpPr>
              <p:cNvPr id="1486" name="Google Shape;1486;p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3" name="Google Shape;1493;p3"/>
            <p:cNvGrpSpPr/>
            <p:nvPr/>
          </p:nvGrpSpPr>
          <p:grpSpPr>
            <a:xfrm rot="5400000">
              <a:off x="8639847" y="3354200"/>
              <a:ext cx="457787" cy="458045"/>
              <a:chOff x="3678700" y="407275"/>
              <a:chExt cx="708100" cy="708500"/>
            </a:xfrm>
          </p:grpSpPr>
          <p:sp>
            <p:nvSpPr>
              <p:cNvPr id="1494" name="Google Shape;1494;p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1" name="Google Shape;1501;p3"/>
            <p:cNvGrpSpPr/>
            <p:nvPr/>
          </p:nvGrpSpPr>
          <p:grpSpPr>
            <a:xfrm>
              <a:off x="7787267" y="539497"/>
              <a:ext cx="208184" cy="208184"/>
              <a:chOff x="8356813" y="1074288"/>
              <a:chExt cx="351900" cy="351900"/>
            </a:xfrm>
          </p:grpSpPr>
          <p:sp>
            <p:nvSpPr>
              <p:cNvPr id="1502" name="Google Shape;1502;p3"/>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3"/>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4" name="Google Shape;1504;p3"/>
            <p:cNvGrpSpPr/>
            <p:nvPr/>
          </p:nvGrpSpPr>
          <p:grpSpPr>
            <a:xfrm>
              <a:off x="7194842" y="2467660"/>
              <a:ext cx="208184" cy="208184"/>
              <a:chOff x="8356813" y="1074288"/>
              <a:chExt cx="351900" cy="351900"/>
            </a:xfrm>
          </p:grpSpPr>
          <p:sp>
            <p:nvSpPr>
              <p:cNvPr id="1505" name="Google Shape;1505;p3"/>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3"/>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07" name="Google Shape;1507;p3"/>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8" name="Google Shape;1508;p3"/>
          <p:cNvGrpSpPr/>
          <p:nvPr/>
        </p:nvGrpSpPr>
        <p:grpSpPr>
          <a:xfrm>
            <a:off x="796100" y="3382176"/>
            <a:ext cx="4558967" cy="134100"/>
            <a:chOff x="796100" y="3019701"/>
            <a:chExt cx="4558967" cy="134100"/>
          </a:xfrm>
        </p:grpSpPr>
        <p:sp>
          <p:nvSpPr>
            <p:cNvPr id="1509" name="Google Shape;1509;p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10" name="Google Shape;1510;p3"/>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511" name="Google Shape;1511;p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g3372d164496_0_47"/>
          <p:cNvSpPr txBox="1">
            <a:spLocks noGrp="1"/>
          </p:cNvSpPr>
          <p:nvPr>
            <p:ph type="subTitle" idx="1"/>
          </p:nvPr>
        </p:nvSpPr>
        <p:spPr>
          <a:xfrm>
            <a:off x="197175" y="1065175"/>
            <a:ext cx="8336100" cy="3617100"/>
          </a:xfrm>
          <a:prstGeom prst="rect">
            <a:avLst/>
          </a:prstGeom>
          <a:noFill/>
          <a:ln>
            <a:noFill/>
          </a:ln>
        </p:spPr>
        <p:txBody>
          <a:bodyPr spcFirstLastPara="1" wrap="square" lIns="91425" tIns="91425" rIns="91425" bIns="91425" anchor="t" anchorCtr="0">
            <a:spAutoFit/>
          </a:bodyPr>
          <a:lstStyle/>
          <a:p>
            <a:pPr marL="457200" lvl="0" indent="-314325" algn="just" rtl="0">
              <a:lnSpc>
                <a:spcPct val="200000"/>
              </a:lnSpc>
              <a:spcBef>
                <a:spcPts val="1200"/>
              </a:spcBef>
              <a:spcAft>
                <a:spcPts val="0"/>
              </a:spcAft>
              <a:buClr>
                <a:srgbClr val="0E0E0E"/>
              </a:buClr>
              <a:buSzPts val="1350"/>
              <a:buChar char="❖"/>
            </a:pPr>
            <a:r>
              <a:rPr lang="en" sz="1300">
                <a:solidFill>
                  <a:srgbClr val="000000"/>
                </a:solidFill>
              </a:rPr>
              <a:t>The project focuses on leveraging </a:t>
            </a:r>
            <a:r>
              <a:rPr lang="en" sz="1300" b="1">
                <a:solidFill>
                  <a:srgbClr val="000000"/>
                </a:solidFill>
              </a:rPr>
              <a:t>Natural Language Processing (NLP)</a:t>
            </a:r>
            <a:r>
              <a:rPr lang="en" sz="1300">
                <a:solidFill>
                  <a:srgbClr val="000000"/>
                </a:solidFill>
              </a:rPr>
              <a:t> to automate meeting summarization. By integrating </a:t>
            </a:r>
            <a:r>
              <a:rPr lang="en" sz="1300" b="1">
                <a:solidFill>
                  <a:srgbClr val="000000"/>
                </a:solidFill>
              </a:rPr>
              <a:t>speech-to-text models, extractive and abstractive summarization techniques,</a:t>
            </a:r>
            <a:r>
              <a:rPr lang="en" sz="1300">
                <a:solidFill>
                  <a:srgbClr val="000000"/>
                </a:solidFill>
              </a:rPr>
              <a:t> we ensure an efficient and accurate summarization process. These enhancements contribute to better information retention, helping professionals stay organized and productive.</a:t>
            </a:r>
            <a:endParaRPr sz="1300">
              <a:solidFill>
                <a:srgbClr val="000000"/>
              </a:solidFill>
            </a:endParaRPr>
          </a:p>
          <a:p>
            <a:pPr marL="457200" lvl="0" indent="-314325" algn="just" rtl="0">
              <a:lnSpc>
                <a:spcPct val="200000"/>
              </a:lnSpc>
              <a:spcBef>
                <a:spcPts val="0"/>
              </a:spcBef>
              <a:spcAft>
                <a:spcPts val="0"/>
              </a:spcAft>
              <a:buClr>
                <a:srgbClr val="0E0E0E"/>
              </a:buClr>
              <a:buSzPts val="1350"/>
              <a:buChar char="❖"/>
            </a:pPr>
            <a:r>
              <a:rPr lang="en" sz="1300">
                <a:solidFill>
                  <a:srgbClr val="000000"/>
                </a:solidFill>
              </a:rPr>
              <a:t>The developed system effectively captures key discussion points, decisions, and action items from online meetings. The integration of </a:t>
            </a:r>
            <a:r>
              <a:rPr lang="en" sz="1300" b="1">
                <a:solidFill>
                  <a:srgbClr val="000000"/>
                </a:solidFill>
              </a:rPr>
              <a:t>machine learning models</a:t>
            </a:r>
            <a:r>
              <a:rPr lang="en" sz="1300">
                <a:solidFill>
                  <a:srgbClr val="000000"/>
                </a:solidFill>
              </a:rPr>
              <a:t> strengthens summary relevance and coherence, offering a </a:t>
            </a:r>
            <a:r>
              <a:rPr lang="en" sz="1300" b="1">
                <a:solidFill>
                  <a:srgbClr val="000000"/>
                </a:solidFill>
              </a:rPr>
              <a:t>practical solution for automated executive summaries in virtual meetings</a:t>
            </a:r>
            <a:r>
              <a:rPr lang="en" sz="1300">
                <a:solidFill>
                  <a:srgbClr val="000000"/>
                </a:solidFill>
              </a:rPr>
              <a:t>.</a:t>
            </a:r>
            <a:endParaRPr sz="1350">
              <a:solidFill>
                <a:srgbClr val="0E0E0E"/>
              </a:solidFill>
            </a:endParaRPr>
          </a:p>
        </p:txBody>
      </p:sp>
      <p:sp>
        <p:nvSpPr>
          <p:cNvPr id="1978" name="Google Shape;1978;g3372d164496_0_47"/>
          <p:cNvSpPr txBox="1">
            <a:spLocks noGrp="1"/>
          </p:cNvSpPr>
          <p:nvPr>
            <p:ph type="title"/>
          </p:nvPr>
        </p:nvSpPr>
        <p:spPr>
          <a:xfrm>
            <a:off x="282900" y="706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9. 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g3372d164496_0_52"/>
          <p:cNvSpPr txBox="1">
            <a:spLocks noGrp="1"/>
          </p:cNvSpPr>
          <p:nvPr>
            <p:ph type="subTitle" idx="1"/>
          </p:nvPr>
        </p:nvSpPr>
        <p:spPr>
          <a:xfrm>
            <a:off x="171450" y="704250"/>
            <a:ext cx="8336100" cy="4379100"/>
          </a:xfrm>
          <a:prstGeom prst="rect">
            <a:avLst/>
          </a:prstGeom>
          <a:noFill/>
          <a:ln>
            <a:noFill/>
          </a:ln>
        </p:spPr>
        <p:txBody>
          <a:bodyPr spcFirstLastPara="1" wrap="square" lIns="91425" tIns="91425" rIns="91425" bIns="91425" anchor="t" anchorCtr="0">
            <a:spAutoFit/>
          </a:bodyPr>
          <a:lstStyle/>
          <a:p>
            <a:pPr marL="457200" lvl="0" indent="-307975" algn="just" rtl="0">
              <a:lnSpc>
                <a:spcPct val="150000"/>
              </a:lnSpc>
              <a:spcBef>
                <a:spcPts val="1200"/>
              </a:spcBef>
              <a:spcAft>
                <a:spcPts val="0"/>
              </a:spcAft>
              <a:buClr>
                <a:srgbClr val="0E0E0E"/>
              </a:buClr>
              <a:buSzPts val="1250"/>
              <a:buChar char="❖"/>
            </a:pPr>
            <a:r>
              <a:rPr lang="en" sz="1000" b="1">
                <a:solidFill>
                  <a:srgbClr val="000000"/>
                </a:solidFill>
              </a:rPr>
              <a:t>J. Yan and S. Zhou</a:t>
            </a:r>
            <a:r>
              <a:rPr lang="en" sz="1000">
                <a:solidFill>
                  <a:srgbClr val="000000"/>
                </a:solidFill>
              </a:rPr>
              <a:t>, “A Text Structure-based Extractive and Abstractive Summarization Method,” </a:t>
            </a:r>
            <a:r>
              <a:rPr lang="en" sz="1000" i="1">
                <a:solidFill>
                  <a:srgbClr val="000000"/>
                </a:solidFill>
              </a:rPr>
              <a:t>7th International Conference on Intelligent Computing and Signal Processing (ICSP)</a:t>
            </a:r>
            <a:r>
              <a:rPr lang="en" sz="1000">
                <a:solidFill>
                  <a:srgbClr val="000000"/>
                </a:solidFill>
              </a:rPr>
              <a:t>, Xi’an, China, 2022, pp. 678-681, doi:</a:t>
            </a:r>
            <a:r>
              <a:rPr lang="en" sz="1000">
                <a:solidFill>
                  <a:srgbClr val="000000"/>
                </a:solidFill>
                <a:uFill>
                  <a:noFill/>
                </a:uFill>
                <a:hlinkClick r:id="rId3">
                  <a:extLst>
                    <a:ext uri="{A12FA001-AC4F-418D-AE19-62706E023703}">
                      <ahyp:hlinkClr xmlns:ahyp="http://schemas.microsoft.com/office/drawing/2018/hyperlinkcolor" val="tx"/>
                    </a:ext>
                  </a:extLst>
                </a:hlinkClick>
              </a:rPr>
              <a:t> </a:t>
            </a:r>
            <a:r>
              <a:rPr lang="en" sz="1000" u="sng">
                <a:solidFill>
                  <a:schemeClr val="hlink"/>
                </a:solidFill>
                <a:hlinkClick r:id="rId3"/>
              </a:rPr>
              <a:t>10.1109/ICSP54964.2022.9778497</a:t>
            </a:r>
            <a:r>
              <a:rPr lang="en" sz="1000">
                <a:solidFill>
                  <a:srgbClr val="000000"/>
                </a:solidFill>
              </a:rPr>
              <a:t>.</a:t>
            </a:r>
            <a:endParaRPr sz="1000">
              <a:solidFill>
                <a:srgbClr val="000000"/>
              </a:solidFill>
            </a:endParaRPr>
          </a:p>
          <a:p>
            <a:pPr marL="457200" lvl="0" indent="-307975" algn="just" rtl="0">
              <a:lnSpc>
                <a:spcPct val="150000"/>
              </a:lnSpc>
              <a:spcBef>
                <a:spcPts val="0"/>
              </a:spcBef>
              <a:spcAft>
                <a:spcPts val="0"/>
              </a:spcAft>
              <a:buClr>
                <a:srgbClr val="0E0E0E"/>
              </a:buClr>
              <a:buSzPts val="1250"/>
              <a:buChar char="❖"/>
            </a:pPr>
            <a:r>
              <a:rPr lang="en" sz="1000" b="1">
                <a:solidFill>
                  <a:srgbClr val="000000"/>
                </a:solidFill>
              </a:rPr>
              <a:t>N. Bharti et al.</a:t>
            </a:r>
            <a:r>
              <a:rPr lang="en" sz="1000">
                <a:solidFill>
                  <a:srgbClr val="000000"/>
                </a:solidFill>
              </a:rPr>
              <a:t>, “An Approach for Audio/Text Summary Generation from Webinars/Online Meetings,” </a:t>
            </a:r>
            <a:r>
              <a:rPr lang="en" sz="1000" i="1">
                <a:solidFill>
                  <a:srgbClr val="000000"/>
                </a:solidFill>
              </a:rPr>
              <a:t>13th International Conference on Computational Intelligence and Communication Networks (CICN)</a:t>
            </a:r>
            <a:r>
              <a:rPr lang="en" sz="1000">
                <a:solidFill>
                  <a:srgbClr val="000000"/>
                </a:solidFill>
              </a:rPr>
              <a:t>, Lima, Peru, 2021, pp. 6-10, doi:</a:t>
            </a:r>
            <a:r>
              <a:rPr lang="en" sz="1000">
                <a:solidFill>
                  <a:srgbClr val="000000"/>
                </a:solidFill>
                <a:uFill>
                  <a:noFill/>
                </a:uFill>
                <a:hlinkClick r:id="rId4">
                  <a:extLst>
                    <a:ext uri="{A12FA001-AC4F-418D-AE19-62706E023703}">
                      <ahyp:hlinkClr xmlns:ahyp="http://schemas.microsoft.com/office/drawing/2018/hyperlinkcolor" val="tx"/>
                    </a:ext>
                  </a:extLst>
                </a:hlinkClick>
              </a:rPr>
              <a:t> </a:t>
            </a:r>
            <a:r>
              <a:rPr lang="en" sz="1000" u="sng">
                <a:solidFill>
                  <a:schemeClr val="hlink"/>
                </a:solidFill>
                <a:hlinkClick r:id="rId4"/>
              </a:rPr>
              <a:t>10.1109/CICN51697.2021.9574684</a:t>
            </a:r>
            <a:r>
              <a:rPr lang="en" sz="1000">
                <a:solidFill>
                  <a:srgbClr val="000000"/>
                </a:solidFill>
              </a:rPr>
              <a:t>.</a:t>
            </a:r>
            <a:endParaRPr sz="1000">
              <a:solidFill>
                <a:srgbClr val="000000"/>
              </a:solidFill>
            </a:endParaRPr>
          </a:p>
          <a:p>
            <a:pPr marL="457200" lvl="0" indent="-307975" algn="just" rtl="0">
              <a:lnSpc>
                <a:spcPct val="150000"/>
              </a:lnSpc>
              <a:spcBef>
                <a:spcPts val="0"/>
              </a:spcBef>
              <a:spcAft>
                <a:spcPts val="0"/>
              </a:spcAft>
              <a:buClr>
                <a:srgbClr val="0E0E0E"/>
              </a:buClr>
              <a:buSzPts val="1250"/>
              <a:buChar char="❖"/>
            </a:pPr>
            <a:r>
              <a:rPr lang="en" sz="1000" b="1">
                <a:solidFill>
                  <a:srgbClr val="000000"/>
                </a:solidFill>
              </a:rPr>
              <a:t>S. Muppidi et al.</a:t>
            </a:r>
            <a:r>
              <a:rPr lang="en" sz="1000">
                <a:solidFill>
                  <a:srgbClr val="000000"/>
                </a:solidFill>
              </a:rPr>
              <a:t>, “Automatic Meeting Minutes Generation Using Natural Language Processing,” </a:t>
            </a:r>
            <a:r>
              <a:rPr lang="en" sz="1000" i="1">
                <a:solidFill>
                  <a:srgbClr val="000000"/>
                </a:solidFill>
              </a:rPr>
              <a:t>International Conference on Evolutionary Algorithms and Soft Computing Techniques (EASCT)</a:t>
            </a:r>
            <a:r>
              <a:rPr lang="en" sz="1000">
                <a:solidFill>
                  <a:srgbClr val="000000"/>
                </a:solidFill>
              </a:rPr>
              <a:t>, Bengaluru, India, 2023, pp. 1-7, doi:</a:t>
            </a:r>
            <a:r>
              <a:rPr lang="en" sz="1000">
                <a:solidFill>
                  <a:srgbClr val="000000"/>
                </a:solidFill>
                <a:uFill>
                  <a:noFill/>
                </a:uFill>
                <a:hlinkClick r:id="rId5">
                  <a:extLst>
                    <a:ext uri="{A12FA001-AC4F-418D-AE19-62706E023703}">
                      <ahyp:hlinkClr xmlns:ahyp="http://schemas.microsoft.com/office/drawing/2018/hyperlinkcolor" val="tx"/>
                    </a:ext>
                  </a:extLst>
                </a:hlinkClick>
              </a:rPr>
              <a:t> </a:t>
            </a:r>
            <a:r>
              <a:rPr lang="en" sz="1000" u="sng">
                <a:solidFill>
                  <a:schemeClr val="hlink"/>
                </a:solidFill>
                <a:hlinkClick r:id="rId5"/>
              </a:rPr>
              <a:t>10.1109/EASCT59475.2023.10393102</a:t>
            </a:r>
            <a:r>
              <a:rPr lang="en" sz="1000">
                <a:solidFill>
                  <a:srgbClr val="000000"/>
                </a:solidFill>
              </a:rPr>
              <a:t>.</a:t>
            </a:r>
            <a:endParaRPr sz="1000">
              <a:solidFill>
                <a:srgbClr val="000000"/>
              </a:solidFill>
            </a:endParaRPr>
          </a:p>
          <a:p>
            <a:pPr marL="457200" lvl="0" indent="-307975" algn="just" rtl="0">
              <a:lnSpc>
                <a:spcPct val="150000"/>
              </a:lnSpc>
              <a:spcBef>
                <a:spcPts val="0"/>
              </a:spcBef>
              <a:spcAft>
                <a:spcPts val="0"/>
              </a:spcAft>
              <a:buClr>
                <a:srgbClr val="0E0E0E"/>
              </a:buClr>
              <a:buSzPts val="1250"/>
              <a:buChar char="❖"/>
            </a:pPr>
            <a:r>
              <a:rPr lang="en" sz="1000" b="1">
                <a:solidFill>
                  <a:srgbClr val="000000"/>
                </a:solidFill>
              </a:rPr>
              <a:t>A. M. et al.</a:t>
            </a:r>
            <a:r>
              <a:rPr lang="en" sz="1000">
                <a:solidFill>
                  <a:srgbClr val="000000"/>
                </a:solidFill>
              </a:rPr>
              <a:t>, “Automation of Text Summarization Using Hugging Face NLP,” </a:t>
            </a:r>
            <a:r>
              <a:rPr lang="en" sz="1000" i="1">
                <a:solidFill>
                  <a:srgbClr val="000000"/>
                </a:solidFill>
              </a:rPr>
              <a:t>5th International Conference for Emerging Technology (INCET)</a:t>
            </a:r>
            <a:r>
              <a:rPr lang="en" sz="1000">
                <a:solidFill>
                  <a:srgbClr val="000000"/>
                </a:solidFill>
              </a:rPr>
              <a:t>, Belgaum, India, 2024, pp. 1-7, doi:</a:t>
            </a:r>
            <a:r>
              <a:rPr lang="en" sz="1000">
                <a:solidFill>
                  <a:srgbClr val="000000"/>
                </a:solidFill>
                <a:uFill>
                  <a:noFill/>
                </a:uFill>
                <a:hlinkClick r:id="rId6">
                  <a:extLst>
                    <a:ext uri="{A12FA001-AC4F-418D-AE19-62706E023703}">
                      <ahyp:hlinkClr xmlns:ahyp="http://schemas.microsoft.com/office/drawing/2018/hyperlinkcolor" val="tx"/>
                    </a:ext>
                  </a:extLst>
                </a:hlinkClick>
              </a:rPr>
              <a:t> </a:t>
            </a:r>
            <a:r>
              <a:rPr lang="en" sz="1000" u="sng">
                <a:solidFill>
                  <a:schemeClr val="hlink"/>
                </a:solidFill>
                <a:hlinkClick r:id="rId6"/>
              </a:rPr>
              <a:t>10.1109/INCET61516.2024.10593316</a:t>
            </a:r>
            <a:r>
              <a:rPr lang="en" sz="1000">
                <a:solidFill>
                  <a:srgbClr val="000000"/>
                </a:solidFill>
              </a:rPr>
              <a:t>.</a:t>
            </a:r>
            <a:endParaRPr sz="1000">
              <a:solidFill>
                <a:srgbClr val="000000"/>
              </a:solidFill>
            </a:endParaRPr>
          </a:p>
          <a:p>
            <a:pPr marL="457200" lvl="0" indent="-307975" algn="just" rtl="0">
              <a:lnSpc>
                <a:spcPct val="150000"/>
              </a:lnSpc>
              <a:spcBef>
                <a:spcPts val="0"/>
              </a:spcBef>
              <a:spcAft>
                <a:spcPts val="0"/>
              </a:spcAft>
              <a:buClr>
                <a:srgbClr val="0E0E0E"/>
              </a:buClr>
              <a:buSzPts val="1250"/>
              <a:buChar char="❖"/>
            </a:pPr>
            <a:r>
              <a:rPr lang="en" sz="1000" b="1">
                <a:solidFill>
                  <a:srgbClr val="000000"/>
                </a:solidFill>
              </a:rPr>
              <a:t>Bhat et al.</a:t>
            </a:r>
            <a:r>
              <a:rPr lang="en" sz="1000">
                <a:solidFill>
                  <a:srgbClr val="000000"/>
                </a:solidFill>
              </a:rPr>
              <a:t>, “Jotter: An Approach to Summarize the Formal Online Meeting,” </a:t>
            </a:r>
            <a:r>
              <a:rPr lang="en" sz="1000" i="1">
                <a:solidFill>
                  <a:srgbClr val="000000"/>
                </a:solidFill>
              </a:rPr>
              <a:t>International Conference on Ambient Intelligence, Knowledge Informatics and Industrial Electronics (AIKIIE)</a:t>
            </a:r>
            <a:r>
              <a:rPr lang="en" sz="1000">
                <a:solidFill>
                  <a:srgbClr val="000000"/>
                </a:solidFill>
              </a:rPr>
              <a:t>, Ballari, India, 2023, pp. 1-6, doi:</a:t>
            </a:r>
            <a:r>
              <a:rPr lang="en" sz="1000">
                <a:solidFill>
                  <a:srgbClr val="000000"/>
                </a:solidFill>
                <a:uFill>
                  <a:noFill/>
                </a:uFill>
                <a:hlinkClick r:id="rId7">
                  <a:extLst>
                    <a:ext uri="{A12FA001-AC4F-418D-AE19-62706E023703}">
                      <ahyp:hlinkClr xmlns:ahyp="http://schemas.microsoft.com/office/drawing/2018/hyperlinkcolor" val="tx"/>
                    </a:ext>
                  </a:extLst>
                </a:hlinkClick>
              </a:rPr>
              <a:t> </a:t>
            </a:r>
            <a:r>
              <a:rPr lang="en" sz="1000" u="sng">
                <a:solidFill>
                  <a:schemeClr val="hlink"/>
                </a:solidFill>
                <a:hlinkClick r:id="rId7"/>
              </a:rPr>
              <a:t>10.1109/AIKIIE60097.2023.10390455</a:t>
            </a:r>
            <a:r>
              <a:rPr lang="en" sz="1000">
                <a:solidFill>
                  <a:srgbClr val="000000"/>
                </a:solidFill>
              </a:rPr>
              <a:t>.</a:t>
            </a:r>
            <a:endParaRPr sz="1000">
              <a:solidFill>
                <a:srgbClr val="000000"/>
              </a:solidFill>
            </a:endParaRPr>
          </a:p>
          <a:p>
            <a:pPr marL="457200" lvl="0" indent="-307975" algn="just" rtl="0">
              <a:lnSpc>
                <a:spcPct val="150000"/>
              </a:lnSpc>
              <a:spcBef>
                <a:spcPts val="0"/>
              </a:spcBef>
              <a:spcAft>
                <a:spcPts val="0"/>
              </a:spcAft>
              <a:buClr>
                <a:srgbClr val="0E0E0E"/>
              </a:buClr>
              <a:buSzPts val="1250"/>
              <a:buChar char="❖"/>
            </a:pPr>
            <a:r>
              <a:rPr lang="en" sz="1000" b="1">
                <a:solidFill>
                  <a:srgbClr val="000000"/>
                </a:solidFill>
              </a:rPr>
              <a:t>Mahadevan et al.</a:t>
            </a:r>
            <a:r>
              <a:rPr lang="en" sz="1000">
                <a:solidFill>
                  <a:srgbClr val="000000"/>
                </a:solidFill>
              </a:rPr>
              <a:t>, “Minutes: Hybrid Text Summarizer for Online Meetings,” </a:t>
            </a:r>
            <a:r>
              <a:rPr lang="en" sz="1000" i="1">
                <a:solidFill>
                  <a:srgbClr val="000000"/>
                </a:solidFill>
              </a:rPr>
              <a:t>14th International Conference on Computing, Communication, and Networking Technologies (ICCCNT)</a:t>
            </a:r>
            <a:r>
              <a:rPr lang="en" sz="1000">
                <a:solidFill>
                  <a:srgbClr val="000000"/>
                </a:solidFill>
              </a:rPr>
              <a:t>, Delhi, India, 2023, pp. 1-7, doi:</a:t>
            </a:r>
            <a:r>
              <a:rPr lang="en" sz="1000">
                <a:solidFill>
                  <a:srgbClr val="000000"/>
                </a:solidFill>
                <a:uFill>
                  <a:noFill/>
                </a:uFill>
                <a:hlinkClick r:id="rId8">
                  <a:extLst>
                    <a:ext uri="{A12FA001-AC4F-418D-AE19-62706E023703}">
                      <ahyp:hlinkClr xmlns:ahyp="http://schemas.microsoft.com/office/drawing/2018/hyperlinkcolor" val="tx"/>
                    </a:ext>
                  </a:extLst>
                </a:hlinkClick>
              </a:rPr>
              <a:t> </a:t>
            </a:r>
            <a:r>
              <a:rPr lang="en" sz="1000" u="sng">
                <a:solidFill>
                  <a:schemeClr val="hlink"/>
                </a:solidFill>
                <a:hlinkClick r:id="rId8"/>
              </a:rPr>
              <a:t>10.1109/ICCCNT56998.2023.10306385</a:t>
            </a:r>
            <a:r>
              <a:rPr lang="en" sz="1000">
                <a:solidFill>
                  <a:srgbClr val="000000"/>
                </a:solidFill>
              </a:rPr>
              <a:t>.</a:t>
            </a:r>
            <a:endParaRPr sz="1200">
              <a:solidFill>
                <a:srgbClr val="000000"/>
              </a:solidFill>
            </a:endParaRPr>
          </a:p>
        </p:txBody>
      </p:sp>
      <p:sp>
        <p:nvSpPr>
          <p:cNvPr id="1984" name="Google Shape;1984;g3372d164496_0_52"/>
          <p:cNvSpPr txBox="1">
            <a:spLocks noGrp="1"/>
          </p:cNvSpPr>
          <p:nvPr>
            <p:ph type="title"/>
          </p:nvPr>
        </p:nvSpPr>
        <p:spPr>
          <a:xfrm>
            <a:off x="282900" y="706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88"/>
        <p:cNvGrpSpPr/>
        <p:nvPr/>
      </p:nvGrpSpPr>
      <p:grpSpPr>
        <a:xfrm>
          <a:off x="0" y="0"/>
          <a:ext cx="0" cy="0"/>
          <a:chOff x="0" y="0"/>
          <a:chExt cx="0" cy="0"/>
        </a:xfrm>
      </p:grpSpPr>
      <p:grpSp>
        <p:nvGrpSpPr>
          <p:cNvPr id="1989" name="Google Shape;1989;p24"/>
          <p:cNvGrpSpPr/>
          <p:nvPr/>
        </p:nvGrpSpPr>
        <p:grpSpPr>
          <a:xfrm>
            <a:off x="1853583" y="4445557"/>
            <a:ext cx="1694620" cy="1360169"/>
            <a:chOff x="7945225" y="4302000"/>
            <a:chExt cx="904666" cy="726121"/>
          </a:xfrm>
        </p:grpSpPr>
        <p:sp>
          <p:nvSpPr>
            <p:cNvPr id="1990" name="Google Shape;1990;p2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2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2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3" name="Google Shape;1993;p24"/>
          <p:cNvGrpSpPr/>
          <p:nvPr/>
        </p:nvGrpSpPr>
        <p:grpSpPr>
          <a:xfrm>
            <a:off x="6487513" y="-1301175"/>
            <a:ext cx="4268216" cy="6666030"/>
            <a:chOff x="6128138" y="-1301175"/>
            <a:chExt cx="4268216" cy="6666030"/>
          </a:xfrm>
        </p:grpSpPr>
        <p:sp>
          <p:nvSpPr>
            <p:cNvPr id="1994" name="Google Shape;1994;p24"/>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24"/>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24"/>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24"/>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24"/>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99" name="Google Shape;1999;p24"/>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2000" name="Google Shape;2000;p24"/>
            <p:cNvGrpSpPr/>
            <p:nvPr/>
          </p:nvGrpSpPr>
          <p:grpSpPr>
            <a:xfrm rot="5400000">
              <a:off x="7873341" y="4254316"/>
              <a:ext cx="708100" cy="708500"/>
              <a:chOff x="3678700" y="407275"/>
              <a:chExt cx="708100" cy="708500"/>
            </a:xfrm>
          </p:grpSpPr>
          <p:sp>
            <p:nvSpPr>
              <p:cNvPr id="2001" name="Google Shape;2001;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08" name="Google Shape;2008;p24"/>
            <p:cNvGrpSpPr/>
            <p:nvPr/>
          </p:nvGrpSpPr>
          <p:grpSpPr>
            <a:xfrm rot="5400000">
              <a:off x="8639847" y="3354200"/>
              <a:ext cx="457787" cy="458045"/>
              <a:chOff x="3678700" y="407275"/>
              <a:chExt cx="708100" cy="708500"/>
            </a:xfrm>
          </p:grpSpPr>
          <p:sp>
            <p:nvSpPr>
              <p:cNvPr id="2009" name="Google Shape;2009;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6" name="Google Shape;2016;p24"/>
            <p:cNvGrpSpPr/>
            <p:nvPr/>
          </p:nvGrpSpPr>
          <p:grpSpPr>
            <a:xfrm>
              <a:off x="7787267" y="539497"/>
              <a:ext cx="208184" cy="208184"/>
              <a:chOff x="8356813" y="1074288"/>
              <a:chExt cx="351900" cy="351900"/>
            </a:xfrm>
          </p:grpSpPr>
          <p:sp>
            <p:nvSpPr>
              <p:cNvPr id="2017" name="Google Shape;2017;p2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24"/>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9" name="Google Shape;2019;p24"/>
            <p:cNvGrpSpPr/>
            <p:nvPr/>
          </p:nvGrpSpPr>
          <p:grpSpPr>
            <a:xfrm>
              <a:off x="7194842" y="2467660"/>
              <a:ext cx="208184" cy="208184"/>
              <a:chOff x="8356813" y="1074288"/>
              <a:chExt cx="351900" cy="351900"/>
            </a:xfrm>
          </p:grpSpPr>
          <p:sp>
            <p:nvSpPr>
              <p:cNvPr id="2020" name="Google Shape;2020;p2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24"/>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22" name="Google Shape;2022;p2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3" name="Google Shape;2023;p24"/>
          <p:cNvGrpSpPr/>
          <p:nvPr/>
        </p:nvGrpSpPr>
        <p:grpSpPr>
          <a:xfrm>
            <a:off x="805425" y="2734976"/>
            <a:ext cx="4558967" cy="134100"/>
            <a:chOff x="796100" y="3019701"/>
            <a:chExt cx="4558967" cy="134100"/>
          </a:xfrm>
        </p:grpSpPr>
        <p:sp>
          <p:nvSpPr>
            <p:cNvPr id="2024" name="Google Shape;2024;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25" name="Google Shape;2025;p24"/>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026" name="Google Shape;2026;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27" name="Google Shape;2027;p24"/>
          <p:cNvSpPr txBox="1">
            <a:spLocks noGrp="1"/>
          </p:cNvSpPr>
          <p:nvPr>
            <p:ph type="title"/>
          </p:nvPr>
        </p:nvSpPr>
        <p:spPr>
          <a:xfrm>
            <a:off x="740050" y="1676275"/>
            <a:ext cx="5598000" cy="105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5800"/>
              <a:t>Thank You</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sp>
        <p:nvSpPr>
          <p:cNvPr id="1516" name="Google Shape;1516;p4"/>
          <p:cNvSpPr txBox="1">
            <a:spLocks noGrp="1"/>
          </p:cNvSpPr>
          <p:nvPr>
            <p:ph type="subTitle" idx="1"/>
          </p:nvPr>
        </p:nvSpPr>
        <p:spPr>
          <a:xfrm>
            <a:off x="236850" y="620691"/>
            <a:ext cx="8227800" cy="4787100"/>
          </a:xfrm>
          <a:prstGeom prst="rect">
            <a:avLst/>
          </a:prstGeom>
          <a:noFill/>
          <a:ln>
            <a:noFill/>
          </a:ln>
        </p:spPr>
        <p:txBody>
          <a:bodyPr spcFirstLastPara="1" wrap="square" lIns="91425" tIns="91425" rIns="91425" bIns="91425" anchor="t" anchorCtr="0">
            <a:spAutoFit/>
          </a:bodyPr>
          <a:lstStyle/>
          <a:p>
            <a:pPr marL="457200" lvl="0" indent="-311150" algn="just" rtl="0">
              <a:lnSpc>
                <a:spcPct val="200000"/>
              </a:lnSpc>
              <a:spcBef>
                <a:spcPts val="0"/>
              </a:spcBef>
              <a:spcAft>
                <a:spcPts val="0"/>
              </a:spcAft>
              <a:buSzPts val="1300"/>
              <a:buChar char="●"/>
            </a:pPr>
            <a:r>
              <a:rPr lang="en" sz="1300"/>
              <a:t>Online meetings are essential for communication in today's fast-paced work environment, with platforms like Google Meet, Zoom, and Microsoft Teams being widely used.</a:t>
            </a:r>
            <a:endParaRPr sz="900"/>
          </a:p>
          <a:p>
            <a:pPr marL="457200" lvl="0" indent="-311150" algn="just" rtl="0">
              <a:lnSpc>
                <a:spcPct val="200000"/>
              </a:lnSpc>
              <a:spcBef>
                <a:spcPts val="0"/>
              </a:spcBef>
              <a:spcAft>
                <a:spcPts val="0"/>
              </a:spcAft>
              <a:buSzPts val="1300"/>
              <a:buChar char="●"/>
            </a:pPr>
            <a:r>
              <a:rPr lang="en" sz="1300"/>
              <a:t>The increasing volume of meetings makes it challenging to keep track of key points, decisions, and action items.</a:t>
            </a:r>
            <a:endParaRPr sz="1300"/>
          </a:p>
          <a:p>
            <a:pPr marL="457200" lvl="0" indent="-311150" algn="just" rtl="0">
              <a:lnSpc>
                <a:spcPct val="200000"/>
              </a:lnSpc>
              <a:spcBef>
                <a:spcPts val="0"/>
              </a:spcBef>
              <a:spcAft>
                <a:spcPts val="0"/>
              </a:spcAft>
              <a:buSzPts val="1300"/>
              <a:buChar char="●"/>
            </a:pPr>
            <a:r>
              <a:rPr lang="en" sz="1300"/>
              <a:t>Our project uses </a:t>
            </a:r>
            <a:r>
              <a:rPr lang="en" sz="1300" b="1"/>
              <a:t>Natural Language Processing (NLP)</a:t>
            </a:r>
            <a:r>
              <a:rPr lang="en" sz="1300"/>
              <a:t> techniques to automatically summarize online meetings.</a:t>
            </a:r>
            <a:endParaRPr sz="1300"/>
          </a:p>
          <a:p>
            <a:pPr marL="457200" lvl="0" indent="-311150" algn="just" rtl="0">
              <a:lnSpc>
                <a:spcPct val="200000"/>
              </a:lnSpc>
              <a:spcBef>
                <a:spcPts val="0"/>
              </a:spcBef>
              <a:spcAft>
                <a:spcPts val="0"/>
              </a:spcAft>
              <a:buSzPts val="1300"/>
              <a:buChar char="●"/>
            </a:pPr>
            <a:r>
              <a:rPr lang="en" sz="1300"/>
              <a:t>The system </a:t>
            </a:r>
            <a:r>
              <a:rPr lang="en" sz="1300" b="1"/>
              <a:t>captures audio from meeting audio files, transcribes the content into text, processes it using NLP algorithms, and generates summaries.</a:t>
            </a:r>
            <a:r>
              <a:rPr lang="en" sz="1300"/>
              <a:t> These summaries highlight the main topics, decisions, and action items discussed during the meetings.</a:t>
            </a:r>
            <a:endParaRPr sz="1300"/>
          </a:p>
          <a:p>
            <a:pPr marL="457200" lvl="0" indent="-311150" algn="just" rtl="0">
              <a:lnSpc>
                <a:spcPct val="200000"/>
              </a:lnSpc>
              <a:spcBef>
                <a:spcPts val="0"/>
              </a:spcBef>
              <a:spcAft>
                <a:spcPts val="0"/>
              </a:spcAft>
              <a:buSzPts val="1300"/>
              <a:buChar char="●"/>
            </a:pPr>
            <a:r>
              <a:rPr lang="en" sz="1300"/>
              <a:t>The solution saves time and ensures that important information is easily accessible, helping professionals stay organized and efficient.</a:t>
            </a:r>
            <a:endParaRPr sz="1300"/>
          </a:p>
          <a:p>
            <a:pPr marL="0" lvl="0" indent="0" algn="just" rtl="0">
              <a:lnSpc>
                <a:spcPct val="200000"/>
              </a:lnSpc>
              <a:spcBef>
                <a:spcPts val="0"/>
              </a:spcBef>
              <a:spcAft>
                <a:spcPts val="0"/>
              </a:spcAft>
              <a:buSzPts val="1400"/>
              <a:buNone/>
            </a:pPr>
            <a:endParaRPr sz="1300"/>
          </a:p>
        </p:txBody>
      </p:sp>
      <p:sp>
        <p:nvSpPr>
          <p:cNvPr id="1517" name="Google Shape;1517;p4"/>
          <p:cNvSpPr txBox="1">
            <a:spLocks noGrp="1"/>
          </p:cNvSpPr>
          <p:nvPr>
            <p:ph type="title"/>
          </p:nvPr>
        </p:nvSpPr>
        <p:spPr>
          <a:xfrm>
            <a:off x="361950" y="0"/>
            <a:ext cx="7977600" cy="620700"/>
          </a:xfrm>
          <a:prstGeom prst="rect">
            <a:avLst/>
          </a:prstGeom>
          <a:noFill/>
          <a:ln>
            <a:noFill/>
          </a:ln>
        </p:spPr>
        <p:txBody>
          <a:bodyPr spcFirstLastPara="1" wrap="square" lIns="91425" tIns="91425" rIns="91425" bIns="91425" anchor="t" anchorCtr="0">
            <a:noAutofit/>
          </a:bodyPr>
          <a:lstStyle/>
          <a:p>
            <a:pPr marL="457200" lvl="0" indent="-400050" algn="l" rtl="0">
              <a:lnSpc>
                <a:spcPct val="100000"/>
              </a:lnSpc>
              <a:spcBef>
                <a:spcPts val="0"/>
              </a:spcBef>
              <a:spcAft>
                <a:spcPts val="0"/>
              </a:spcAft>
              <a:buSzPts val="2700"/>
              <a:buAutoNum type="arabicPeriod"/>
            </a:pPr>
            <a:r>
              <a:rPr lang="en" sz="2700"/>
              <a:t>Introduction</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g329aba6e1a4_0_0"/>
          <p:cNvSpPr txBox="1">
            <a:spLocks noGrp="1"/>
          </p:cNvSpPr>
          <p:nvPr>
            <p:ph type="title" idx="2"/>
          </p:nvPr>
        </p:nvSpPr>
        <p:spPr>
          <a:xfrm>
            <a:off x="437125" y="1388200"/>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02</a:t>
            </a:r>
            <a:endParaRPr/>
          </a:p>
        </p:txBody>
      </p:sp>
      <p:sp>
        <p:nvSpPr>
          <p:cNvPr id="1523" name="Google Shape;1523;g329aba6e1a4_0_0"/>
          <p:cNvSpPr txBox="1">
            <a:spLocks noGrp="1"/>
          </p:cNvSpPr>
          <p:nvPr>
            <p:ph type="title"/>
          </p:nvPr>
        </p:nvSpPr>
        <p:spPr>
          <a:xfrm>
            <a:off x="437125" y="2461075"/>
            <a:ext cx="67467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Problem Statement</a:t>
            </a:r>
            <a:endParaRPr u="sng"/>
          </a:p>
        </p:txBody>
      </p:sp>
      <p:grpSp>
        <p:nvGrpSpPr>
          <p:cNvPr id="1524" name="Google Shape;1524;g329aba6e1a4_0_0"/>
          <p:cNvGrpSpPr/>
          <p:nvPr/>
        </p:nvGrpSpPr>
        <p:grpSpPr>
          <a:xfrm>
            <a:off x="6487513" y="-1301175"/>
            <a:ext cx="4268216" cy="6666030"/>
            <a:chOff x="6128138" y="-1301175"/>
            <a:chExt cx="4268216" cy="6666030"/>
          </a:xfrm>
        </p:grpSpPr>
        <p:sp>
          <p:nvSpPr>
            <p:cNvPr id="1525" name="Google Shape;1525;g329aba6e1a4_0_0"/>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g329aba6e1a4_0_0"/>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g329aba6e1a4_0_0"/>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g329aba6e1a4_0_0"/>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g329aba6e1a4_0_0"/>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30" name="Google Shape;1530;g329aba6e1a4_0_0"/>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31" name="Google Shape;1531;g329aba6e1a4_0_0"/>
            <p:cNvGrpSpPr/>
            <p:nvPr/>
          </p:nvGrpSpPr>
          <p:grpSpPr>
            <a:xfrm rot="5400000">
              <a:off x="7873341" y="4254316"/>
              <a:ext cx="708100" cy="708500"/>
              <a:chOff x="3678700" y="407275"/>
              <a:chExt cx="708100" cy="708500"/>
            </a:xfrm>
          </p:grpSpPr>
          <p:sp>
            <p:nvSpPr>
              <p:cNvPr id="1532" name="Google Shape;1532;g329aba6e1a4_0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g329aba6e1a4_0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g329aba6e1a4_0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g329aba6e1a4_0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g329aba6e1a4_0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g329aba6e1a4_0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g329aba6e1a4_0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9" name="Google Shape;1539;g329aba6e1a4_0_0"/>
            <p:cNvGrpSpPr/>
            <p:nvPr/>
          </p:nvGrpSpPr>
          <p:grpSpPr>
            <a:xfrm rot="5400000">
              <a:off x="8639847" y="3354198"/>
              <a:ext cx="457787" cy="458045"/>
              <a:chOff x="3678700" y="407275"/>
              <a:chExt cx="708100" cy="708500"/>
            </a:xfrm>
          </p:grpSpPr>
          <p:sp>
            <p:nvSpPr>
              <p:cNvPr id="1540" name="Google Shape;1540;g329aba6e1a4_0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g329aba6e1a4_0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g329aba6e1a4_0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g329aba6e1a4_0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g329aba6e1a4_0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g329aba6e1a4_0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g329aba6e1a4_0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7" name="Google Shape;1547;g329aba6e1a4_0_0"/>
            <p:cNvGrpSpPr/>
            <p:nvPr/>
          </p:nvGrpSpPr>
          <p:grpSpPr>
            <a:xfrm>
              <a:off x="7787268" y="539497"/>
              <a:ext cx="208184" cy="208184"/>
              <a:chOff x="8356813" y="1074288"/>
              <a:chExt cx="351900" cy="351900"/>
            </a:xfrm>
          </p:grpSpPr>
          <p:sp>
            <p:nvSpPr>
              <p:cNvPr id="1548" name="Google Shape;1548;g329aba6e1a4_0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g329aba6e1a4_0_0"/>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0" name="Google Shape;1550;g329aba6e1a4_0_0"/>
            <p:cNvGrpSpPr/>
            <p:nvPr/>
          </p:nvGrpSpPr>
          <p:grpSpPr>
            <a:xfrm>
              <a:off x="7194843" y="2467660"/>
              <a:ext cx="208184" cy="208184"/>
              <a:chOff x="8356813" y="1074288"/>
              <a:chExt cx="351900" cy="351900"/>
            </a:xfrm>
          </p:grpSpPr>
          <p:sp>
            <p:nvSpPr>
              <p:cNvPr id="1551" name="Google Shape;1551;g329aba6e1a4_0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g329aba6e1a4_0_0"/>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53" name="Google Shape;1553;g329aba6e1a4_0_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4" name="Google Shape;1554;g329aba6e1a4_0_0"/>
          <p:cNvGrpSpPr/>
          <p:nvPr/>
        </p:nvGrpSpPr>
        <p:grpSpPr>
          <a:xfrm>
            <a:off x="522850" y="3382151"/>
            <a:ext cx="4558967" cy="134100"/>
            <a:chOff x="796100" y="3019701"/>
            <a:chExt cx="4558967" cy="134100"/>
          </a:xfrm>
        </p:grpSpPr>
        <p:sp>
          <p:nvSpPr>
            <p:cNvPr id="1555" name="Google Shape;1555;g329aba6e1a4_0_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56" name="Google Shape;1556;g329aba6e1a4_0_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557" name="Google Shape;1557;g329aba6e1a4_0_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g3372333b7f2_0_0"/>
          <p:cNvSpPr txBox="1">
            <a:spLocks noGrp="1"/>
          </p:cNvSpPr>
          <p:nvPr>
            <p:ph type="title"/>
          </p:nvPr>
        </p:nvSpPr>
        <p:spPr>
          <a:xfrm>
            <a:off x="310850" y="292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2. Problem Statement</a:t>
            </a:r>
            <a:endParaRPr/>
          </a:p>
        </p:txBody>
      </p:sp>
      <p:sp>
        <p:nvSpPr>
          <p:cNvPr id="1563" name="Google Shape;1563;g3372333b7f2_0_0"/>
          <p:cNvSpPr txBox="1"/>
          <p:nvPr/>
        </p:nvSpPr>
        <p:spPr>
          <a:xfrm>
            <a:off x="-111425" y="1078275"/>
            <a:ext cx="8725200" cy="2385900"/>
          </a:xfrm>
          <a:prstGeom prst="rect">
            <a:avLst/>
          </a:prstGeom>
          <a:noFill/>
          <a:ln>
            <a:noFill/>
          </a:ln>
        </p:spPr>
        <p:txBody>
          <a:bodyPr spcFirstLastPara="1" wrap="square" lIns="91425" tIns="91425" rIns="91425" bIns="91425" anchor="t" anchorCtr="0">
            <a:spAutoFit/>
          </a:bodyPr>
          <a:lstStyle/>
          <a:p>
            <a:pPr marL="457200" lvl="0" indent="457200" algn="just" rtl="0">
              <a:lnSpc>
                <a:spcPct val="200000"/>
              </a:lnSpc>
              <a:spcBef>
                <a:spcPts val="0"/>
              </a:spcBef>
              <a:spcAft>
                <a:spcPts val="0"/>
              </a:spcAft>
              <a:buNone/>
            </a:pPr>
            <a:r>
              <a:rPr lang="en" sz="1300">
                <a:latin typeface="Poppins"/>
                <a:ea typeface="Poppins"/>
                <a:cs typeface="Poppins"/>
                <a:sym typeface="Poppins"/>
              </a:rPr>
              <a:t>The shift to remote work has increased the frequency of online meetings, leading to information overload, time-consuming review processes, and inconsistent note-taking. Busy professionals struggle to identify key highlights such as action items and decisions within lengthy dialogues, making it challenging to retain essential information. </a:t>
            </a:r>
            <a:endParaRPr sz="1300">
              <a:latin typeface="Poppins"/>
              <a:ea typeface="Poppins"/>
              <a:cs typeface="Poppins"/>
              <a:sym typeface="Poppins"/>
            </a:endParaRPr>
          </a:p>
          <a:p>
            <a:pPr marL="457200" lvl="0" indent="457200" algn="just" rtl="0">
              <a:lnSpc>
                <a:spcPct val="200000"/>
              </a:lnSpc>
              <a:spcBef>
                <a:spcPts val="0"/>
              </a:spcBef>
              <a:spcAft>
                <a:spcPts val="0"/>
              </a:spcAft>
              <a:buNone/>
            </a:pPr>
            <a:r>
              <a:rPr lang="en" sz="1300">
                <a:latin typeface="Poppins"/>
                <a:ea typeface="Poppins"/>
                <a:cs typeface="Poppins"/>
                <a:sym typeface="Poppins"/>
              </a:rPr>
              <a:t>There is a need for an automated, accurate solution that can efficiently summarize meetings using NLP and machine learning, integrated into a user-friendly SaaS browser extension.</a:t>
            </a:r>
            <a:endParaRPr sz="1300">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g312d0554f60_0_0"/>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03</a:t>
            </a:r>
            <a:endParaRPr/>
          </a:p>
        </p:txBody>
      </p:sp>
      <p:grpSp>
        <p:nvGrpSpPr>
          <p:cNvPr id="1569" name="Google Shape;1569;g312d0554f60_0_0"/>
          <p:cNvGrpSpPr/>
          <p:nvPr/>
        </p:nvGrpSpPr>
        <p:grpSpPr>
          <a:xfrm>
            <a:off x="1853589" y="4445567"/>
            <a:ext cx="1694620" cy="1360169"/>
            <a:chOff x="7945225" y="4302000"/>
            <a:chExt cx="904666" cy="726121"/>
          </a:xfrm>
        </p:grpSpPr>
        <p:sp>
          <p:nvSpPr>
            <p:cNvPr id="1570" name="Google Shape;1570;g312d0554f60_0_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g312d0554f60_0_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g312d0554f60_0_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3" name="Google Shape;1573;g312d0554f60_0_0"/>
          <p:cNvSpPr txBox="1">
            <a:spLocks noGrp="1"/>
          </p:cNvSpPr>
          <p:nvPr>
            <p:ph type="title"/>
          </p:nvPr>
        </p:nvSpPr>
        <p:spPr>
          <a:xfrm>
            <a:off x="431775" y="2259550"/>
            <a:ext cx="7458900" cy="17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Objectives</a:t>
            </a:r>
            <a:endParaRPr u="sng"/>
          </a:p>
        </p:txBody>
      </p:sp>
      <p:grpSp>
        <p:nvGrpSpPr>
          <p:cNvPr id="1574" name="Google Shape;1574;g312d0554f60_0_0"/>
          <p:cNvGrpSpPr/>
          <p:nvPr/>
        </p:nvGrpSpPr>
        <p:grpSpPr>
          <a:xfrm>
            <a:off x="6487513" y="-1301175"/>
            <a:ext cx="4268216" cy="6666030"/>
            <a:chOff x="6128138" y="-1301175"/>
            <a:chExt cx="4268216" cy="6666030"/>
          </a:xfrm>
        </p:grpSpPr>
        <p:sp>
          <p:nvSpPr>
            <p:cNvPr id="1575" name="Google Shape;1575;g312d0554f60_0_0"/>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g312d0554f60_0_0"/>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g312d0554f60_0_0"/>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g312d0554f60_0_0"/>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g312d0554f60_0_0"/>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80" name="Google Shape;1580;g312d0554f60_0_0"/>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81" name="Google Shape;1581;g312d0554f60_0_0"/>
            <p:cNvGrpSpPr/>
            <p:nvPr/>
          </p:nvGrpSpPr>
          <p:grpSpPr>
            <a:xfrm rot="5400000">
              <a:off x="7873341" y="4254316"/>
              <a:ext cx="708100" cy="708500"/>
              <a:chOff x="3678700" y="407275"/>
              <a:chExt cx="708100" cy="708500"/>
            </a:xfrm>
          </p:grpSpPr>
          <p:sp>
            <p:nvSpPr>
              <p:cNvPr id="1582" name="Google Shape;1582;g312d0554f60_0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g312d0554f60_0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g312d0554f60_0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g312d0554f60_0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g312d0554f60_0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g312d0554f60_0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g312d0554f60_0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9" name="Google Shape;1589;g312d0554f60_0_0"/>
            <p:cNvGrpSpPr/>
            <p:nvPr/>
          </p:nvGrpSpPr>
          <p:grpSpPr>
            <a:xfrm rot="5400000">
              <a:off x="8639847" y="3354196"/>
              <a:ext cx="457787" cy="458045"/>
              <a:chOff x="3678700" y="407275"/>
              <a:chExt cx="708100" cy="708500"/>
            </a:xfrm>
          </p:grpSpPr>
          <p:sp>
            <p:nvSpPr>
              <p:cNvPr id="1590" name="Google Shape;1590;g312d0554f60_0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g312d0554f60_0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g312d0554f60_0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g312d0554f60_0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g312d0554f60_0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g312d0554f60_0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g312d0554f60_0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7" name="Google Shape;1597;g312d0554f60_0_0"/>
            <p:cNvGrpSpPr/>
            <p:nvPr/>
          </p:nvGrpSpPr>
          <p:grpSpPr>
            <a:xfrm>
              <a:off x="7787269" y="539497"/>
              <a:ext cx="208184" cy="208184"/>
              <a:chOff x="8356813" y="1074288"/>
              <a:chExt cx="351900" cy="351900"/>
            </a:xfrm>
          </p:grpSpPr>
          <p:sp>
            <p:nvSpPr>
              <p:cNvPr id="1598" name="Google Shape;1598;g312d0554f60_0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g312d0554f60_0_0"/>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0" name="Google Shape;1600;g312d0554f60_0_0"/>
            <p:cNvGrpSpPr/>
            <p:nvPr/>
          </p:nvGrpSpPr>
          <p:grpSpPr>
            <a:xfrm>
              <a:off x="7194844" y="2467660"/>
              <a:ext cx="208184" cy="208184"/>
              <a:chOff x="8356813" y="1074288"/>
              <a:chExt cx="351900" cy="351900"/>
            </a:xfrm>
          </p:grpSpPr>
          <p:sp>
            <p:nvSpPr>
              <p:cNvPr id="1601" name="Google Shape;1601;g312d0554f60_0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g312d0554f60_0_0"/>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3" name="Google Shape;1603;g312d0554f60_0_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4" name="Google Shape;1604;g312d0554f60_0_0"/>
          <p:cNvGrpSpPr/>
          <p:nvPr/>
        </p:nvGrpSpPr>
        <p:grpSpPr>
          <a:xfrm>
            <a:off x="516550" y="3840851"/>
            <a:ext cx="4558967" cy="134100"/>
            <a:chOff x="796100" y="3019701"/>
            <a:chExt cx="4558967" cy="134100"/>
          </a:xfrm>
        </p:grpSpPr>
        <p:sp>
          <p:nvSpPr>
            <p:cNvPr id="1605" name="Google Shape;1605;g312d0554f60_0_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06" name="Google Shape;1606;g312d0554f60_0_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607" name="Google Shape;1607;g312d0554f60_0_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g2d5498e6d89_2_1"/>
          <p:cNvSpPr txBox="1">
            <a:spLocks noGrp="1"/>
          </p:cNvSpPr>
          <p:nvPr>
            <p:ph type="subTitle" idx="1"/>
          </p:nvPr>
        </p:nvSpPr>
        <p:spPr>
          <a:xfrm>
            <a:off x="219300" y="647000"/>
            <a:ext cx="8336100" cy="4248300"/>
          </a:xfrm>
          <a:prstGeom prst="rect">
            <a:avLst/>
          </a:prstGeom>
          <a:noFill/>
          <a:ln>
            <a:noFill/>
          </a:ln>
        </p:spPr>
        <p:txBody>
          <a:bodyPr spcFirstLastPara="1" wrap="square" lIns="91425" tIns="91425" rIns="91425" bIns="91425" anchor="t" anchorCtr="0">
            <a:spAutoFit/>
          </a:bodyPr>
          <a:lstStyle/>
          <a:p>
            <a:pPr marL="457200" lvl="0" indent="0" algn="just" rtl="0">
              <a:lnSpc>
                <a:spcPct val="200000"/>
              </a:lnSpc>
              <a:spcBef>
                <a:spcPts val="0"/>
              </a:spcBef>
              <a:spcAft>
                <a:spcPts val="0"/>
              </a:spcAft>
              <a:buSzPts val="1400"/>
              <a:buNone/>
            </a:pPr>
            <a:endParaRPr sz="1200"/>
          </a:p>
          <a:p>
            <a:pPr marL="457200" lvl="0" indent="-406400" algn="just" rtl="0">
              <a:lnSpc>
                <a:spcPct val="200000"/>
              </a:lnSpc>
              <a:spcBef>
                <a:spcPts val="900"/>
              </a:spcBef>
              <a:spcAft>
                <a:spcPts val="0"/>
              </a:spcAft>
              <a:buSzPts val="1400"/>
              <a:buChar char="●"/>
            </a:pPr>
            <a:r>
              <a:rPr lang="en" sz="1350">
                <a:solidFill>
                  <a:srgbClr val="0E0E0E"/>
                </a:solidFill>
              </a:rPr>
              <a:t>Develop an NLP-based system to automatically capture and summarize key points, decisions, and action items from online meeting, enhancing accessibility and organization for busy professionals.</a:t>
            </a:r>
            <a:endParaRPr sz="1350">
              <a:solidFill>
                <a:srgbClr val="0E0E0E"/>
              </a:solidFill>
            </a:endParaRPr>
          </a:p>
          <a:p>
            <a:pPr marL="457200" lvl="0" indent="-406400" algn="just" rtl="0">
              <a:lnSpc>
                <a:spcPct val="200000"/>
              </a:lnSpc>
              <a:spcBef>
                <a:spcPts val="0"/>
              </a:spcBef>
              <a:spcAft>
                <a:spcPts val="0"/>
              </a:spcAft>
              <a:buSzPts val="1400"/>
              <a:buChar char="●"/>
            </a:pPr>
            <a:r>
              <a:rPr lang="en" sz="1350">
                <a:solidFill>
                  <a:srgbClr val="0E0E0E"/>
                </a:solidFill>
              </a:rPr>
              <a:t>Implement a user-friendly Chrome extension that integrates with popular meeting platforms (e.g., Google Meet, Zoom, Teams) to enable summarization directly within the browser.</a:t>
            </a:r>
            <a:endParaRPr sz="1350">
              <a:solidFill>
                <a:srgbClr val="0E0E0E"/>
              </a:solidFill>
            </a:endParaRPr>
          </a:p>
          <a:p>
            <a:pPr marL="457200" lvl="0" indent="-406400" algn="just" rtl="0">
              <a:lnSpc>
                <a:spcPct val="200000"/>
              </a:lnSpc>
              <a:spcBef>
                <a:spcPts val="0"/>
              </a:spcBef>
              <a:spcAft>
                <a:spcPts val="0"/>
              </a:spcAft>
              <a:buSzPts val="1400"/>
              <a:buChar char="●"/>
            </a:pPr>
            <a:r>
              <a:rPr lang="en" sz="1350">
                <a:solidFill>
                  <a:srgbClr val="0E0E0E"/>
                </a:solidFill>
              </a:rPr>
              <a:t>Increase the summarization accuracy and efficiency by utilizing advanced NLP techniques, such as extractive and abstractive summarization, to ensure concise and relevant summaries for end-users.</a:t>
            </a:r>
            <a:endParaRPr/>
          </a:p>
        </p:txBody>
      </p:sp>
      <p:sp>
        <p:nvSpPr>
          <p:cNvPr id="1613" name="Google Shape;1613;g2d5498e6d89_2_1"/>
          <p:cNvSpPr txBox="1">
            <a:spLocks noGrp="1"/>
          </p:cNvSpPr>
          <p:nvPr>
            <p:ph type="title"/>
          </p:nvPr>
        </p:nvSpPr>
        <p:spPr>
          <a:xfrm>
            <a:off x="219300" y="300050"/>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3. Objectives</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g2c398efd180_3_21"/>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04</a:t>
            </a:r>
            <a:endParaRPr/>
          </a:p>
        </p:txBody>
      </p:sp>
      <p:grpSp>
        <p:nvGrpSpPr>
          <p:cNvPr id="1619" name="Google Shape;1619;g2c398efd180_3_21"/>
          <p:cNvGrpSpPr/>
          <p:nvPr/>
        </p:nvGrpSpPr>
        <p:grpSpPr>
          <a:xfrm>
            <a:off x="1853586" y="4445562"/>
            <a:ext cx="1694620" cy="1360169"/>
            <a:chOff x="7945225" y="4302000"/>
            <a:chExt cx="904666" cy="726121"/>
          </a:xfrm>
        </p:grpSpPr>
        <p:sp>
          <p:nvSpPr>
            <p:cNvPr id="1620" name="Google Shape;1620;g2c398efd180_3_2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g2c398efd180_3_2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g2c398efd180_3_2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8235"/>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3" name="Google Shape;1623;g2c398efd180_3_21"/>
          <p:cNvSpPr txBox="1">
            <a:spLocks noGrp="1"/>
          </p:cNvSpPr>
          <p:nvPr>
            <p:ph type="title"/>
          </p:nvPr>
        </p:nvSpPr>
        <p:spPr>
          <a:xfrm>
            <a:off x="431775" y="2536000"/>
            <a:ext cx="74589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Literature Survey</a:t>
            </a:r>
            <a:endParaRPr u="sng"/>
          </a:p>
        </p:txBody>
      </p:sp>
      <p:grpSp>
        <p:nvGrpSpPr>
          <p:cNvPr id="1624" name="Google Shape;1624;g2c398efd180_3_21"/>
          <p:cNvGrpSpPr/>
          <p:nvPr/>
        </p:nvGrpSpPr>
        <p:grpSpPr>
          <a:xfrm>
            <a:off x="6487513" y="-1301175"/>
            <a:ext cx="4268216" cy="6666030"/>
            <a:chOff x="6128138" y="-1301175"/>
            <a:chExt cx="4268216" cy="6666030"/>
          </a:xfrm>
        </p:grpSpPr>
        <p:sp>
          <p:nvSpPr>
            <p:cNvPr id="1625" name="Google Shape;1625;g2c398efd180_3_21"/>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g2c398efd180_3_21"/>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g2c398efd180_3_21"/>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g2c398efd180_3_21"/>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4705"/>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g2c398efd180_3_21"/>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30" name="Google Shape;1630;g2c398efd180_3_21"/>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631" name="Google Shape;1631;g2c398efd180_3_21"/>
            <p:cNvGrpSpPr/>
            <p:nvPr/>
          </p:nvGrpSpPr>
          <p:grpSpPr>
            <a:xfrm rot="5400000">
              <a:off x="7873341" y="4254316"/>
              <a:ext cx="708100" cy="708500"/>
              <a:chOff x="3678700" y="407275"/>
              <a:chExt cx="708100" cy="708500"/>
            </a:xfrm>
          </p:grpSpPr>
          <p:sp>
            <p:nvSpPr>
              <p:cNvPr id="1632" name="Google Shape;1632;g2c398efd180_3_2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g2c398efd180_3_2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g2c398efd180_3_2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g2c398efd180_3_2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g2c398efd180_3_2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g2c398efd180_3_2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g2c398efd180_3_2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9" name="Google Shape;1639;g2c398efd180_3_21"/>
            <p:cNvGrpSpPr/>
            <p:nvPr/>
          </p:nvGrpSpPr>
          <p:grpSpPr>
            <a:xfrm rot="5400000">
              <a:off x="8639847" y="3354198"/>
              <a:ext cx="457787" cy="458045"/>
              <a:chOff x="3678700" y="407275"/>
              <a:chExt cx="708100" cy="708500"/>
            </a:xfrm>
          </p:grpSpPr>
          <p:sp>
            <p:nvSpPr>
              <p:cNvPr id="1640" name="Google Shape;1640;g2c398efd180_3_2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g2c398efd180_3_2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g2c398efd180_3_2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g2c398efd180_3_2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g2c398efd180_3_2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g2c398efd180_3_2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g2c398efd180_3_2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098"/>
                    </a:srgbClr>
                  </a:gs>
                  <a:gs pos="78000">
                    <a:srgbClr val="F5F8FF">
                      <a:alpha val="45098"/>
                    </a:srgbClr>
                  </a:gs>
                  <a:gs pos="100000">
                    <a:srgbClr val="F5F8FF">
                      <a:alpha val="45098"/>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7" name="Google Shape;1647;g2c398efd180_3_21"/>
            <p:cNvGrpSpPr/>
            <p:nvPr/>
          </p:nvGrpSpPr>
          <p:grpSpPr>
            <a:xfrm>
              <a:off x="7787268" y="539497"/>
              <a:ext cx="208184" cy="208184"/>
              <a:chOff x="8356813" y="1074288"/>
              <a:chExt cx="351900" cy="351900"/>
            </a:xfrm>
          </p:grpSpPr>
          <p:sp>
            <p:nvSpPr>
              <p:cNvPr id="1648" name="Google Shape;1648;g2c398efd180_3_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g2c398efd180_3_21"/>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0" name="Google Shape;1650;g2c398efd180_3_21"/>
            <p:cNvGrpSpPr/>
            <p:nvPr/>
          </p:nvGrpSpPr>
          <p:grpSpPr>
            <a:xfrm>
              <a:off x="7194843" y="2467660"/>
              <a:ext cx="208184" cy="208184"/>
              <a:chOff x="8356813" y="1074288"/>
              <a:chExt cx="351900" cy="351900"/>
            </a:xfrm>
          </p:grpSpPr>
          <p:sp>
            <p:nvSpPr>
              <p:cNvPr id="1651" name="Google Shape;1651;g2c398efd180_3_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g2c398efd180_3_21"/>
              <p:cNvSpPr/>
              <p:nvPr/>
            </p:nvSpPr>
            <p:spPr>
              <a:xfrm>
                <a:off x="8406497" y="1123972"/>
                <a:ext cx="252600" cy="252600"/>
              </a:xfrm>
              <a:prstGeom prst="ellipse">
                <a:avLst/>
              </a:prstGeom>
              <a:gradFill>
                <a:gsLst>
                  <a:gs pos="0">
                    <a:srgbClr val="9900FF">
                      <a:alpha val="44705"/>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53" name="Google Shape;1653;g2c398efd180_3_2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4" name="Google Shape;1654;g2c398efd180_3_21"/>
          <p:cNvGrpSpPr/>
          <p:nvPr/>
        </p:nvGrpSpPr>
        <p:grpSpPr>
          <a:xfrm>
            <a:off x="516425" y="3457076"/>
            <a:ext cx="4558967" cy="134100"/>
            <a:chOff x="796100" y="3019701"/>
            <a:chExt cx="4558967" cy="134100"/>
          </a:xfrm>
        </p:grpSpPr>
        <p:sp>
          <p:nvSpPr>
            <p:cNvPr id="1655" name="Google Shape;1655;g2c398efd180_3_2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56" name="Google Shape;1656;g2c398efd180_3_2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657" name="Google Shape;1657;g2c398efd180_3_2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2381</Words>
  <Application>Microsoft Office PowerPoint</Application>
  <PresentationFormat>On-screen Show (16:9)</PresentationFormat>
  <Paragraphs>184</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IBM Plex Mono</vt:lpstr>
      <vt:lpstr>Open Sans</vt:lpstr>
      <vt:lpstr>Poppins</vt:lpstr>
      <vt:lpstr>Roboto Condensed Light</vt:lpstr>
      <vt:lpstr>Arial</vt:lpstr>
      <vt:lpstr>PT Sans</vt:lpstr>
      <vt:lpstr>Source Code Pro</vt:lpstr>
      <vt:lpstr>Introduction to Coding Workshop by Slidesgo</vt:lpstr>
      <vt:lpstr> Automated Generation of Executive Summaries for Meetings using NLP </vt:lpstr>
      <vt:lpstr>Contents</vt:lpstr>
      <vt:lpstr>01</vt:lpstr>
      <vt:lpstr>Introduction</vt:lpstr>
      <vt:lpstr>02</vt:lpstr>
      <vt:lpstr>2. Problem Statement</vt:lpstr>
      <vt:lpstr>03</vt:lpstr>
      <vt:lpstr>3. Objectives</vt:lpstr>
      <vt:lpstr>04</vt:lpstr>
      <vt:lpstr>4. Literature Survey</vt:lpstr>
      <vt:lpstr>PowerPoint Presentation</vt:lpstr>
      <vt:lpstr>PowerPoint Presentation</vt:lpstr>
      <vt:lpstr>05</vt:lpstr>
      <vt:lpstr>5. Proposed System</vt:lpstr>
      <vt:lpstr>5. Proposed System</vt:lpstr>
      <vt:lpstr>5. Methodology</vt:lpstr>
      <vt:lpstr>5. Methodology</vt:lpstr>
      <vt:lpstr>06</vt:lpstr>
      <vt:lpstr>6. Dataset</vt:lpstr>
      <vt:lpstr>6. Dataset</vt:lpstr>
      <vt:lpstr>07</vt:lpstr>
      <vt:lpstr>7. Implementation</vt:lpstr>
      <vt:lpstr>7. Implementation</vt:lpstr>
      <vt:lpstr>7. Implementation</vt:lpstr>
      <vt:lpstr>7. Implementation</vt:lpstr>
      <vt:lpstr>08</vt:lpstr>
      <vt:lpstr>8. Results</vt:lpstr>
      <vt:lpstr>8. Results</vt:lpstr>
      <vt:lpstr>09</vt:lpstr>
      <vt:lpstr>9.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Ramzan Shareef</cp:lastModifiedBy>
  <cp:revision>4</cp:revision>
  <dcterms:modified xsi:type="dcterms:W3CDTF">2025-04-30T01:24:47Z</dcterms:modified>
</cp:coreProperties>
</file>