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42BB87-DF46-4CC4-8F63-B3C3125F38B7}" v="426" dt="2021-01-25T11:25:13.0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00125" y="366149"/>
            <a:ext cx="9144000" cy="48916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2800" dirty="0">
                <a:solidFill>
                  <a:schemeClr val="tx2"/>
                </a:solidFill>
                <a:cs typeface="Calibri"/>
              </a:rPr>
              <a:t>Fonctionnement du Web</a:t>
            </a:r>
            <a:endParaRPr lang="fr-FR" sz="2800">
              <a:solidFill>
                <a:schemeClr val="tx2"/>
              </a:solidFill>
              <a:cs typeface="Calibri" panose="020F0502020204030204"/>
            </a:endParaRPr>
          </a:p>
          <a:p>
            <a:endParaRPr lang="de-DE" dirty="0">
              <a:cs typeface="Calibri"/>
            </a:endParaRP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1D699B28-6CFD-4851-B05F-EF7311046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773" y="1255332"/>
            <a:ext cx="6135665" cy="258064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ACD80335-59A5-46BC-A976-52EDB788F8AF}"/>
              </a:ext>
            </a:extLst>
          </p:cNvPr>
          <p:cNvSpPr txBox="1"/>
          <p:nvPr/>
        </p:nvSpPr>
        <p:spPr>
          <a:xfrm>
            <a:off x="1476375" y="4733925"/>
            <a:ext cx="8724900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ü"/>
            </a:pPr>
            <a:r>
              <a:rPr lang="fr-FR" sz="2000" dirty="0">
                <a:ea typeface="+mn-lt"/>
                <a:cs typeface="+mn-lt"/>
              </a:rPr>
              <a:t>Le client saisit l’URL d’un site dans son navigateur. Celui-ci envoie immédiatement une </a:t>
            </a:r>
            <a:r>
              <a:rPr lang="fr-FR" sz="2000" b="1" u="sng" dirty="0">
                <a:ea typeface="+mn-lt"/>
                <a:cs typeface="+mn-lt"/>
              </a:rPr>
              <a:t>requête web</a:t>
            </a:r>
            <a:r>
              <a:rPr lang="fr-FR" sz="2000" dirty="0">
                <a:ea typeface="+mn-lt"/>
                <a:cs typeface="+mn-lt"/>
              </a:rPr>
              <a:t> au serveur</a:t>
            </a:r>
          </a:p>
          <a:p>
            <a:pPr marL="342900" indent="-342900">
              <a:buFont typeface="Wingdings"/>
              <a:buChar char="ü"/>
            </a:pPr>
            <a:r>
              <a:rPr lang="fr-FR" sz="2000" dirty="0">
                <a:ea typeface="+mn-lt"/>
                <a:cs typeface="+mn-lt"/>
              </a:rPr>
              <a:t>Le serveur va se charger de traiter </a:t>
            </a:r>
            <a:r>
              <a:rPr lang="fr-FR" sz="2000" u="sng" dirty="0">
                <a:ea typeface="+mn-lt"/>
                <a:cs typeface="+mn-lt"/>
              </a:rPr>
              <a:t>la requête</a:t>
            </a:r>
            <a:r>
              <a:rPr lang="fr-FR" sz="2000" dirty="0">
                <a:ea typeface="+mn-lt"/>
                <a:cs typeface="+mn-lt"/>
              </a:rPr>
              <a:t> et renvoyer les données demandées</a:t>
            </a:r>
          </a:p>
          <a:p>
            <a:pPr marL="342900" indent="-342900">
              <a:buFont typeface="Wingdings"/>
              <a:buChar char="ü"/>
            </a:pPr>
            <a:r>
              <a:rPr lang="fr-FR" sz="2000" dirty="0">
                <a:ea typeface="+mn-lt"/>
                <a:cs typeface="+mn-lt"/>
              </a:rPr>
              <a:t> le </a:t>
            </a:r>
            <a:r>
              <a:rPr lang="fr-FR" sz="2000" b="1" dirty="0">
                <a:ea typeface="+mn-lt"/>
                <a:cs typeface="+mn-lt"/>
              </a:rPr>
              <a:t>navigateur</a:t>
            </a:r>
            <a:r>
              <a:rPr lang="fr-FR" sz="2000" dirty="0">
                <a:ea typeface="+mn-lt"/>
                <a:cs typeface="+mn-lt"/>
              </a:rPr>
              <a:t> interprète les données reçues et les renvoient au client qui va les afficher directement sur notre écran</a:t>
            </a: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A1893C-FD71-44DB-B79C-5CF3D14D30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5100" y="598488"/>
            <a:ext cx="5591175" cy="473075"/>
          </a:xfrm>
        </p:spPr>
        <p:txBody>
          <a:bodyPr>
            <a:normAutofit fontScale="90000"/>
          </a:bodyPr>
          <a:lstStyle/>
          <a:p>
            <a:r>
              <a:rPr lang="fr-FR" sz="2800" dirty="0">
                <a:solidFill>
                  <a:schemeClr val="tx2"/>
                </a:solidFill>
                <a:cs typeface="Calibri Light"/>
              </a:rPr>
              <a:t>pour devenir un développeur web 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222971C-FD2B-4A98-ACE8-80A2DF852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1075" y="1973263"/>
            <a:ext cx="8820150" cy="34178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Font typeface="Wingdings" panose="020B0604020202020204" pitchFamily="34" charset="0"/>
              <a:buChar char="ü"/>
            </a:pPr>
            <a:r>
              <a:rPr lang="fr-FR" sz="2000" dirty="0">
                <a:cs typeface="Calibri" panose="020F0502020204030204"/>
              </a:rPr>
              <a:t>Être passionne par ce métier </a:t>
            </a:r>
          </a:p>
          <a:p>
            <a:pPr marL="342900" indent="-342900" algn="l">
              <a:buFont typeface="Wingdings" panose="020B0604020202020204" pitchFamily="34" charset="0"/>
              <a:buChar char="ü"/>
            </a:pPr>
            <a:r>
              <a:rPr lang="fr-FR" sz="2000" dirty="0">
                <a:ea typeface="+mn-lt"/>
                <a:cs typeface="+mn-lt"/>
              </a:rPr>
              <a:t>connaître les bases de ce métier comme les différents langages de programmation</a:t>
            </a:r>
            <a:endParaRPr lang="fr-FR" sz="2000" dirty="0">
              <a:cs typeface="Calibri" panose="020F0502020204030204"/>
            </a:endParaRPr>
          </a:p>
          <a:p>
            <a:pPr marL="342900" indent="-342900" algn="l">
              <a:buFont typeface="Wingdings" panose="020B0604020202020204" pitchFamily="34" charset="0"/>
              <a:buChar char="ü"/>
            </a:pPr>
            <a:r>
              <a:rPr lang="fr-FR" sz="2000" dirty="0"/>
              <a:t>découvrir d’autres outils et techniques pour s’améliorer</a:t>
            </a:r>
            <a:endParaRPr lang="fr-FR" sz="2000" dirty="0">
              <a:cs typeface="Calibri" panose="020F0502020204030204"/>
            </a:endParaRPr>
          </a:p>
          <a:p>
            <a:pPr marL="342900" indent="-342900" algn="l">
              <a:buFont typeface="Wingdings" panose="020B0604020202020204" pitchFamily="34" charset="0"/>
              <a:buChar char="ü"/>
            </a:pPr>
            <a:r>
              <a:rPr lang="fr-FR" sz="2000" dirty="0">
                <a:ea typeface="+mn-lt"/>
                <a:cs typeface="+mn-lt"/>
              </a:rPr>
              <a:t>Organiser son temps pour être le plus efficace possible </a:t>
            </a:r>
            <a:endParaRPr lang="fr-FR" sz="2000" dirty="0">
              <a:cs typeface="Calibri" panose="020F0502020204030204"/>
            </a:endParaRPr>
          </a:p>
          <a:p>
            <a:pPr marL="342900" indent="-342900" algn="l">
              <a:buFont typeface="Wingdings" panose="020B0604020202020204" pitchFamily="34" charset="0"/>
              <a:buChar char="ü"/>
            </a:pPr>
            <a:r>
              <a:rPr lang="fr-FR" sz="2000" dirty="0">
                <a:ea typeface="+mn-lt"/>
                <a:cs typeface="+mn-lt"/>
              </a:rPr>
              <a:t>Effectuer régulièrement une veille technologique afin de rester le plus à jour possible sur toutes les dernières nouveautés </a:t>
            </a:r>
            <a:endParaRPr lang="fr-FR" sz="2000" dirty="0">
              <a:cs typeface="Calibri" panose="020F0502020204030204"/>
            </a:endParaRPr>
          </a:p>
          <a:p>
            <a:pPr marL="342900" indent="-342900" algn="l">
              <a:buFont typeface="Wingdings" panose="020B0604020202020204" pitchFamily="34" charset="0"/>
              <a:buChar char="ü"/>
            </a:pPr>
            <a:endParaRPr lang="fr-FR" dirty="0">
              <a:cs typeface="Calibri" panose="020F0502020204030204"/>
            </a:endParaRPr>
          </a:p>
          <a:p>
            <a:endParaRPr lang="fr-FR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39374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9F227-D5DF-4422-A5A3-A8C88FDBE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2325" y="269875"/>
            <a:ext cx="4181475" cy="1335088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rgbClr val="44546A"/>
                </a:solidFill>
                <a:cs typeface="Calibri Light"/>
              </a:rPr>
              <a:t>Rôle d'un développeur web </a:t>
            </a:r>
            <a:endParaRPr lang="fr-FR" sz="2800">
              <a:solidFill>
                <a:srgbClr val="44546A"/>
              </a:solidFill>
              <a:cs typeface="Calibri Light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6CE6B0-7916-4EAE-BB48-4071B16BA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ü"/>
            </a:pPr>
            <a:r>
              <a:rPr lang="fr-FR" sz="2000" dirty="0">
                <a:ea typeface="+mn-lt"/>
                <a:cs typeface="+mn-lt"/>
              </a:rPr>
              <a:t> apporter des solutions aux problèmes présents dans un site</a:t>
            </a:r>
          </a:p>
          <a:p>
            <a:pPr>
              <a:buFont typeface="Wingdings" panose="020B0604020202020204" pitchFamily="34" charset="0"/>
              <a:buChar char="ü"/>
            </a:pPr>
            <a:r>
              <a:rPr lang="fr-FR" sz="2000" dirty="0">
                <a:ea typeface="+mn-lt"/>
                <a:cs typeface="+mn-lt"/>
              </a:rPr>
              <a:t>création de sites web en fonction des besoins de ses clients</a:t>
            </a:r>
          </a:p>
          <a:p>
            <a:pPr>
              <a:buFont typeface="Wingdings" panose="020B0604020202020204" pitchFamily="34" charset="0"/>
              <a:buChar char="ü"/>
            </a:pPr>
            <a:r>
              <a:rPr lang="fr-FR" sz="2000" dirty="0">
                <a:ea typeface="+mn-lt"/>
                <a:cs typeface="+mn-lt"/>
              </a:rPr>
              <a:t>développe les différentes fonctionnalités du site Internet</a:t>
            </a:r>
          </a:p>
          <a:p>
            <a:pPr>
              <a:buFont typeface="Wingdings" panose="020B0604020202020204" pitchFamily="34" charset="0"/>
              <a:buChar char="ü"/>
            </a:pPr>
            <a:r>
              <a:rPr lang="fr-FR" sz="2000" dirty="0">
                <a:ea typeface="+mn-lt"/>
                <a:cs typeface="+mn-lt"/>
              </a:rPr>
              <a:t>mène des tests en vue de la validation du site web</a:t>
            </a:r>
          </a:p>
          <a:p>
            <a:pPr>
              <a:buFont typeface="Wingdings" panose="020B0604020202020204" pitchFamily="34" charset="0"/>
              <a:buChar char="ü"/>
            </a:pPr>
            <a:r>
              <a:rPr lang="fr-FR" sz="2000" dirty="0">
                <a:ea typeface="+mn-lt"/>
                <a:cs typeface="+mn-lt"/>
              </a:rPr>
              <a:t>En fonction de son analyse, il propose une solution technique adaptée aux besoins du client</a:t>
            </a:r>
            <a:endParaRPr lang="fr-FR" sz="20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23538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Présentation PowerPoint</vt:lpstr>
      <vt:lpstr>pour devenir un développeur web </vt:lpstr>
      <vt:lpstr>Rôle d'un développeur web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117</cp:revision>
  <dcterms:created xsi:type="dcterms:W3CDTF">2021-01-25T10:20:46Z</dcterms:created>
  <dcterms:modified xsi:type="dcterms:W3CDTF">2021-01-25T11:25:41Z</dcterms:modified>
</cp:coreProperties>
</file>