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673548"/>
            <a:ext cx="533697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SOLID Prensibleri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Yazılım geliştirme için önemli bir yapı olan SOLID ilkeleri, birçok yazılımcının bilmesi gereken temel prensiplerdir. Bu sunum, her bir prensibin ayrıntılı anlatımını içermektedir.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15612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5163741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161598"/>
            <a:ext cx="23901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Remzi Hesenov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137529"/>
            <a:ext cx="6541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SOLID'in Tanımı ve Önemi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3387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338042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4150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Tanım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98442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SOLID, yazılım geliştirme için beş temel tasarım prensibidir.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4735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504" y="4777264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48119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Önemi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38126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SOLID, kaliteli bir yazılım tasarımı için gereklidir. Kodun daha anlaşılır, yönetilebilir ve bakımı daha kolay hale gelir.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712589"/>
            <a:ext cx="77844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SRP (Tek Sorumluluk Prensibi)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1416427" y="2141518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84838" y="195548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3885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Anlamı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885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Bir sınıfın tek bir sorumluluğu olmalı ve bu sorumluluğu eksiksiz bir şekilde yerine getirmelidir.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416427" y="414117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65788" y="395513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388513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Faydaları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Modüler tasarım, daha az kod tekrarı, daha az bağımlılık, daha iyi bir test edilebilirliktir.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416427" y="6140827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61978" y="595479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388513" y="5961698"/>
            <a:ext cx="2328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Örnek Uygulaması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388513" y="6531054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Bir "Musteri" sınıfı, veritabanı işlemleri için bir "Veritabani" sınıfına bağımlıdır.</a:t>
            </a:r>
            <a:endParaRPr lang="en-US" sz="1750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58208"/>
            <a:ext cx="67752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OCP (Açık Kapalı Prensibi)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785836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50218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Anlamı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5591175"/>
            <a:ext cx="28981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Bir sınıfın kodu değişmeden genişletilebilir olmalıdır.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4785836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50218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Faydaları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559117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Daha az kod değişikliği, daha az hata, daha az bağımlılık ve daha az test edilebilirlik sağlar.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4785836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5021818"/>
            <a:ext cx="2328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Örnek Uygulaması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5591175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Bir "Odeme" sınıfı, yeni ödeme yöntemleri eklenerek genişletilebilir.</a:t>
            </a:r>
            <a:endParaRPr lang="en-US" sz="1750" dirty="0"/>
          </a:p>
        </p:txBody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70315"/>
            <a:ext cx="91261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LSP (Liskov Yerine Geçme Prensibi)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0902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23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Anlamı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92961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Herhangi bir sınıf, onu kullanan sınıfın yerine geçebilmelidir.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0902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Faydaları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Daha az bağımlılık, yeniden kullanılabilir kod blokları, daha az test edilebilirlik.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0902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23723"/>
            <a:ext cx="2328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Örnek Uygulaması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Bir "Kuş" sınıfı, "Uçabilir" metodunu kullanarak LSP prensibine uygunluk sağlayabilir.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383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604968" y="3025616"/>
            <a:ext cx="4129445" cy="6197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80"/>
              </a:lnSpc>
              <a:buNone/>
            </a:pPr>
            <a:r>
              <a:rPr lang="en-US" sz="3904" b="1" spc="-11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ISP (Ayırma İlkesi)</a:t>
            </a:r>
            <a:endParaRPr lang="en-US" sz="3904" dirty="0"/>
          </a:p>
        </p:txBody>
      </p:sp>
      <p:sp>
        <p:nvSpPr>
          <p:cNvPr id="5" name="Shape 3"/>
          <p:cNvSpPr/>
          <p:nvPr/>
        </p:nvSpPr>
        <p:spPr>
          <a:xfrm>
            <a:off x="7295436" y="3942755"/>
            <a:ext cx="39648" cy="374022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38264" y="4300835"/>
            <a:ext cx="694134" cy="39648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92136" y="4097655"/>
            <a:ext cx="446127" cy="446127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2383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8585" y="4134803"/>
            <a:ext cx="133231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28"/>
              </a:lnSpc>
              <a:buNone/>
            </a:pPr>
            <a:r>
              <a:rPr lang="en-US" sz="2342" b="1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42" dirty="0"/>
          </a:p>
        </p:txBody>
      </p:sp>
      <p:sp>
        <p:nvSpPr>
          <p:cNvPr id="9" name="Text 7"/>
          <p:cNvSpPr/>
          <p:nvPr/>
        </p:nvSpPr>
        <p:spPr>
          <a:xfrm>
            <a:off x="8405932" y="4140994"/>
            <a:ext cx="1983224" cy="3098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40"/>
              </a:lnSpc>
              <a:buNone/>
            </a:pPr>
            <a:r>
              <a:rPr lang="en-US" sz="1952" b="1" spc="-5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Anlamı</a:t>
            </a:r>
            <a:endParaRPr lang="en-US" sz="1952" dirty="0"/>
          </a:p>
        </p:txBody>
      </p:sp>
      <p:sp>
        <p:nvSpPr>
          <p:cNvPr id="10" name="Text 8"/>
          <p:cNvSpPr/>
          <p:nvPr/>
        </p:nvSpPr>
        <p:spPr>
          <a:xfrm>
            <a:off x="8405932" y="4649033"/>
            <a:ext cx="3619500" cy="6346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99"/>
              </a:lnSpc>
              <a:buNone/>
            </a:pPr>
            <a:r>
              <a:rPr lang="en-US" sz="1562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Arayüzlerinde gerekli olmayan metot ve özellikleri içermemelidirler.</a:t>
            </a:r>
            <a:endParaRPr lang="en-US" sz="1562" dirty="0"/>
          </a:p>
        </p:txBody>
      </p:sp>
      <p:sp>
        <p:nvSpPr>
          <p:cNvPr id="11" name="Shape 9"/>
          <p:cNvSpPr/>
          <p:nvPr/>
        </p:nvSpPr>
        <p:spPr>
          <a:xfrm>
            <a:off x="6398002" y="5292269"/>
            <a:ext cx="694134" cy="39648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92136" y="5089088"/>
            <a:ext cx="446127" cy="446127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2383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5725" y="5126236"/>
            <a:ext cx="178951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28"/>
              </a:lnSpc>
              <a:buNone/>
            </a:pPr>
            <a:r>
              <a:rPr lang="en-US" sz="2342" b="1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42" dirty="0"/>
          </a:p>
        </p:txBody>
      </p:sp>
      <p:sp>
        <p:nvSpPr>
          <p:cNvPr id="14" name="Text 12"/>
          <p:cNvSpPr/>
          <p:nvPr/>
        </p:nvSpPr>
        <p:spPr>
          <a:xfrm>
            <a:off x="4241244" y="5132427"/>
            <a:ext cx="1983224" cy="3098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440"/>
              </a:lnSpc>
              <a:buNone/>
            </a:pPr>
            <a:r>
              <a:rPr lang="en-US" sz="1952" b="1" spc="-5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Faydaları</a:t>
            </a:r>
            <a:endParaRPr lang="en-US" sz="1952" dirty="0"/>
          </a:p>
        </p:txBody>
      </p:sp>
      <p:sp>
        <p:nvSpPr>
          <p:cNvPr id="15" name="Text 13"/>
          <p:cNvSpPr/>
          <p:nvPr/>
        </p:nvSpPr>
        <p:spPr>
          <a:xfrm>
            <a:off x="2604968" y="5640467"/>
            <a:ext cx="3619500" cy="6346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499"/>
              </a:lnSpc>
              <a:buNone/>
            </a:pPr>
            <a:r>
              <a:rPr lang="en-US" sz="1562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Daha az bağımlılık, daha az kod yükü, daha az hata.</a:t>
            </a:r>
            <a:endParaRPr lang="en-US" sz="1562" dirty="0"/>
          </a:p>
        </p:txBody>
      </p:sp>
      <p:sp>
        <p:nvSpPr>
          <p:cNvPr id="16" name="Shape 14"/>
          <p:cNvSpPr/>
          <p:nvPr/>
        </p:nvSpPr>
        <p:spPr>
          <a:xfrm>
            <a:off x="7538264" y="6184642"/>
            <a:ext cx="694134" cy="39648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92136" y="5981462"/>
            <a:ext cx="446127" cy="446127"/>
          </a:xfrm>
          <a:prstGeom prst="roundRect">
            <a:avLst>
              <a:gd name="adj" fmla="val 20005"/>
            </a:avLst>
          </a:prstGeom>
          <a:solidFill>
            <a:srgbClr val="DADBF1"/>
          </a:solidFill>
          <a:ln w="12383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8105" y="6018609"/>
            <a:ext cx="194191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28"/>
              </a:lnSpc>
              <a:buNone/>
            </a:pPr>
            <a:r>
              <a:rPr lang="en-US" sz="2342" b="1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42" dirty="0"/>
          </a:p>
        </p:txBody>
      </p:sp>
      <p:sp>
        <p:nvSpPr>
          <p:cNvPr id="19" name="Text 17"/>
          <p:cNvSpPr/>
          <p:nvPr/>
        </p:nvSpPr>
        <p:spPr>
          <a:xfrm>
            <a:off x="8405932" y="6024801"/>
            <a:ext cx="2106097" cy="3098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40"/>
              </a:lnSpc>
              <a:buNone/>
            </a:pPr>
            <a:r>
              <a:rPr lang="en-US" sz="1952" b="1" spc="-5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Örnek Uygulaması</a:t>
            </a:r>
            <a:endParaRPr lang="en-US" sz="1952" dirty="0"/>
          </a:p>
        </p:txBody>
      </p:sp>
      <p:sp>
        <p:nvSpPr>
          <p:cNvPr id="20" name="Text 18"/>
          <p:cNvSpPr/>
          <p:nvPr/>
        </p:nvSpPr>
        <p:spPr>
          <a:xfrm>
            <a:off x="8405932" y="6532840"/>
            <a:ext cx="3619500" cy="9519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99"/>
              </a:lnSpc>
              <a:buNone/>
            </a:pPr>
            <a:r>
              <a:rPr lang="en-US" sz="1562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Bir "Bilgisayar" sınıfı, "Gösterim" ve "Klavye" arayüzlerini implemente ederek ISP prensibine uygunluk sağlayabilir.</a:t>
            </a:r>
            <a:endParaRPr lang="en-US" sz="1562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79000"/>
          </a:xfrm>
          <a:prstGeom prst="rect">
            <a:avLst/>
          </a:prstGeom>
        </p:spPr>
      </p:pic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5723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DIP (Bağımlılıkların Ters Çevrilmesi Prensibi)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01403"/>
            <a:ext cx="30790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Üst Seviye Modüller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4267795"/>
            <a:ext cx="2800945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Detayları bilmezler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756428"/>
            <a:ext cx="2800945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Politikaları belirlerler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601403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Düşük Seviye Modüller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99334" y="4684276"/>
            <a:ext cx="2800945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Detayları bilirler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6099334" y="5172908"/>
            <a:ext cx="2800945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Politikaları uygularlar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601403"/>
            <a:ext cx="301811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Anlamı ve Faydaları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9449872" y="4240054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Yüksek seviyeli modüller, düşük seviyeli modüllere doğrudan bağımlı olmamalıdır. Bu şekilde bağımsız modüller oluşur ve esnek, genişletilebilir bir yapı elde edilir.</a:t>
            </a: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4625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Sonuç ve Özet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652855" y="3740110"/>
            <a:ext cx="71443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SOLID, yazılım geliştirme sürecinde mutlaka uygulanması gereken temel prensiplerdir. Bu prensipler sayesinde, birçok avantaj elde edilir: daha kaliteli tasarım, daha az hata, daha az bağımlılık, daha az kod tekrarı ve daha iyi bir test edilebilirlik. Bu sunumda, her bir prensip detaylı şekilde anlatılmıştır.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3490198"/>
            <a:ext cx="44410" cy="2276832"/>
          </a:xfrm>
          <a:prstGeom prst="rect">
            <a:avLst/>
          </a:prstGeom>
          <a:solidFill>
            <a:srgbClr val="4950B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2023-10-29T08:24:12Z</dcterms:created>
  <dcterms:modified xsi:type="dcterms:W3CDTF">2023-10-29T08:24:12Z</dcterms:modified>
</cp:coreProperties>
</file>