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fr-T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78" y="30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9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2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5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8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2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3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1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0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2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1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4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Mosaïque de formes géométriques colorées">
            <a:extLst>
              <a:ext uri="{FF2B5EF4-FFF2-40B4-BE49-F238E27FC236}">
                <a16:creationId xmlns:a16="http://schemas.microsoft.com/office/drawing/2014/main" id="{21BC29B8-2A39-B737-F86F-D8B9DB6392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77000"/>
                    </a14:imgEffect>
                  </a14:imgLayer>
                </a14:imgProps>
              </a:ext>
            </a:extLst>
          </a:blip>
          <a:srcRect t="18022" b="3306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C9FC059-64F9-FD38-C0D6-077742356D0E}"/>
              </a:ext>
            </a:extLst>
          </p:cNvPr>
          <p:cNvSpPr/>
          <p:nvPr/>
        </p:nvSpPr>
        <p:spPr>
          <a:xfrm>
            <a:off x="387927" y="348095"/>
            <a:ext cx="11416146" cy="6161809"/>
          </a:xfrm>
          <a:prstGeom prst="roundRect">
            <a:avLst>
              <a:gd name="adj" fmla="val 5369"/>
            </a:avLst>
          </a:prstGeom>
          <a:gradFill>
            <a:gsLst>
              <a:gs pos="16000">
                <a:srgbClr val="7F7C7D">
                  <a:alpha val="80000"/>
                </a:srgbClr>
              </a:gs>
              <a:gs pos="99000">
                <a:srgbClr val="FEF8FA">
                  <a:alpha val="0"/>
                </a:srgb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7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29018E8-22A6-75A6-3549-AED53F92DB3D}"/>
              </a:ext>
            </a:extLst>
          </p:cNvPr>
          <p:cNvSpPr/>
          <p:nvPr/>
        </p:nvSpPr>
        <p:spPr>
          <a:xfrm>
            <a:off x="6095999" y="1274173"/>
            <a:ext cx="2824586" cy="1007924"/>
          </a:xfrm>
          <a:prstGeom prst="roundRect">
            <a:avLst>
              <a:gd name="adj" fmla="val 5369"/>
            </a:avLst>
          </a:prstGeom>
          <a:gradFill>
            <a:gsLst>
              <a:gs pos="25000">
                <a:schemeClr val="tx1"/>
              </a:gs>
              <a:gs pos="81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7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E5476BE-1C42-3D58-4B3F-583A51A6CBD4}"/>
              </a:ext>
            </a:extLst>
          </p:cNvPr>
          <p:cNvSpPr/>
          <p:nvPr/>
        </p:nvSpPr>
        <p:spPr>
          <a:xfrm>
            <a:off x="518680" y="1236515"/>
            <a:ext cx="5424919" cy="2192485"/>
          </a:xfrm>
          <a:prstGeom prst="roundRect">
            <a:avLst>
              <a:gd name="adj" fmla="val 5369"/>
            </a:avLst>
          </a:prstGeom>
          <a:gradFill>
            <a:gsLst>
              <a:gs pos="18000">
                <a:srgbClr val="00B050">
                  <a:alpha val="87000"/>
                </a:srgbClr>
              </a:gs>
              <a:gs pos="100000">
                <a:srgbClr val="00B050">
                  <a:alpha val="40000"/>
                </a:srgb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7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8F48AB1-4A69-CB6C-AD3A-B8CADF3A74C0}"/>
              </a:ext>
            </a:extLst>
          </p:cNvPr>
          <p:cNvSpPr/>
          <p:nvPr/>
        </p:nvSpPr>
        <p:spPr>
          <a:xfrm>
            <a:off x="6118504" y="4494714"/>
            <a:ext cx="5540096" cy="1791786"/>
          </a:xfrm>
          <a:prstGeom prst="roundRect">
            <a:avLst>
              <a:gd name="adj" fmla="val 5369"/>
            </a:avLst>
          </a:prstGeom>
          <a:gradFill>
            <a:gsLst>
              <a:gs pos="25000">
                <a:schemeClr val="tx1"/>
              </a:gs>
              <a:gs pos="81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7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972CEC9D-7C38-C7D8-2501-B0DE3ED92FEE}"/>
              </a:ext>
            </a:extLst>
          </p:cNvPr>
          <p:cNvSpPr/>
          <p:nvPr/>
        </p:nvSpPr>
        <p:spPr>
          <a:xfrm>
            <a:off x="518680" y="3582258"/>
            <a:ext cx="5424919" cy="2704242"/>
          </a:xfrm>
          <a:prstGeom prst="roundRect">
            <a:avLst>
              <a:gd name="adj" fmla="val 5369"/>
            </a:avLst>
          </a:prstGeom>
          <a:gradFill>
            <a:gsLst>
              <a:gs pos="25000">
                <a:schemeClr val="tx1"/>
              </a:gs>
              <a:gs pos="81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7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22D78E6-6531-5F8F-0FC1-C8D8AC3600FB}"/>
              </a:ext>
            </a:extLst>
          </p:cNvPr>
          <p:cNvSpPr/>
          <p:nvPr/>
        </p:nvSpPr>
        <p:spPr>
          <a:xfrm>
            <a:off x="518681" y="426024"/>
            <a:ext cx="11154637" cy="555913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gradFill>
              <a:gsLst>
                <a:gs pos="0">
                  <a:schemeClr val="bg1">
                    <a:alpha val="7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7F4E8326-26BC-91F7-25C6-1663E3665BFD}"/>
              </a:ext>
            </a:extLst>
          </p:cNvPr>
          <p:cNvSpPr/>
          <p:nvPr/>
        </p:nvSpPr>
        <p:spPr>
          <a:xfrm>
            <a:off x="9086843" y="1274173"/>
            <a:ext cx="2550972" cy="1007924"/>
          </a:xfrm>
          <a:prstGeom prst="roundRect">
            <a:avLst>
              <a:gd name="adj" fmla="val 5369"/>
            </a:avLst>
          </a:prstGeom>
          <a:gradFill>
            <a:gsLst>
              <a:gs pos="25000">
                <a:schemeClr val="tx1"/>
              </a:gs>
              <a:gs pos="81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7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5CBDEEE9-820D-5159-A727-1EDC50497D25}"/>
              </a:ext>
            </a:extLst>
          </p:cNvPr>
          <p:cNvSpPr/>
          <p:nvPr/>
        </p:nvSpPr>
        <p:spPr>
          <a:xfrm>
            <a:off x="6102928" y="2375609"/>
            <a:ext cx="2824586" cy="1926227"/>
          </a:xfrm>
          <a:prstGeom prst="roundRect">
            <a:avLst>
              <a:gd name="adj" fmla="val 5369"/>
            </a:avLst>
          </a:prstGeom>
          <a:gradFill>
            <a:gsLst>
              <a:gs pos="25000">
                <a:schemeClr val="tx1"/>
              </a:gs>
              <a:gs pos="81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7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9A71775F-9847-B279-9943-7791D0F0A9F1}"/>
              </a:ext>
            </a:extLst>
          </p:cNvPr>
          <p:cNvSpPr/>
          <p:nvPr/>
        </p:nvSpPr>
        <p:spPr>
          <a:xfrm>
            <a:off x="9107628" y="2375608"/>
            <a:ext cx="2550972" cy="1926227"/>
          </a:xfrm>
          <a:prstGeom prst="roundRect">
            <a:avLst>
              <a:gd name="adj" fmla="val 5369"/>
            </a:avLst>
          </a:prstGeom>
          <a:gradFill>
            <a:gsLst>
              <a:gs pos="25000">
                <a:schemeClr val="tx1"/>
              </a:gs>
              <a:gs pos="81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7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pic>
        <p:nvPicPr>
          <p:cNvPr id="21" name="Graphique 20" descr="Actualiser avec un remplissage uni">
            <a:extLst>
              <a:ext uri="{FF2B5EF4-FFF2-40B4-BE49-F238E27FC236}">
                <a16:creationId xmlns:a16="http://schemas.microsoft.com/office/drawing/2014/main" id="{9EC0250C-DA52-0790-C7DD-4DC11D3F6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91687" y="542650"/>
            <a:ext cx="333447" cy="333447"/>
          </a:xfrm>
          <a:prstGeom prst="rect">
            <a:avLst/>
          </a:prstGeom>
        </p:spPr>
      </p:pic>
      <p:pic>
        <p:nvPicPr>
          <p:cNvPr id="23" name="Image 22" descr="Une image contenant Graphique, cercle, Caractère coloré&#10;&#10;Description générée automatiquement">
            <a:extLst>
              <a:ext uri="{FF2B5EF4-FFF2-40B4-BE49-F238E27FC236}">
                <a16:creationId xmlns:a16="http://schemas.microsoft.com/office/drawing/2014/main" id="{C952486B-1AAE-787C-00D6-700EEF1252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74" y="480078"/>
            <a:ext cx="412698" cy="426024"/>
          </a:xfrm>
          <a:prstGeom prst="rect">
            <a:avLst/>
          </a:prstGeom>
        </p:spPr>
      </p:pic>
      <p:pic>
        <p:nvPicPr>
          <p:cNvPr id="25" name="Image 24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802B29B5-C9AF-432A-31C1-903A5DBFCF0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4" t="8681" r="-759" b="-8681"/>
          <a:stretch/>
        </p:blipFill>
        <p:spPr>
          <a:xfrm>
            <a:off x="1079565" y="480078"/>
            <a:ext cx="1103169" cy="47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74839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 Light</vt:lpstr>
      <vt:lpstr>Arial</vt:lpstr>
      <vt:lpstr>Walbaum Display</vt:lpstr>
      <vt:lpstr>BohoVogueVTI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Ramzi Jebalia</dc:creator>
  <cp:lastModifiedBy>Ramzi Jebalia</cp:lastModifiedBy>
  <cp:revision>1</cp:revision>
  <dcterms:created xsi:type="dcterms:W3CDTF">2024-01-14T17:35:02Z</dcterms:created>
  <dcterms:modified xsi:type="dcterms:W3CDTF">2024-01-14T18:49:54Z</dcterms:modified>
</cp:coreProperties>
</file>