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0287000" cy="10287000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>
        <p:scale>
          <a:sx n="99" d="100"/>
          <a:sy n="99" d="100"/>
        </p:scale>
        <p:origin x="984" y="-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353" y="2610698"/>
            <a:ext cx="3209114" cy="27596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459" y="7177829"/>
            <a:ext cx="3385487" cy="4259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142857" y="2057143"/>
            <a:ext cx="4252747" cy="6171429"/>
            <a:chOff x="5142857" y="2057143"/>
            <a:chExt cx="4252747" cy="61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2857" y="2057143"/>
              <a:ext cx="4252747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429" y="1978321"/>
            <a:ext cx="5171872" cy="6329072"/>
            <a:chOff x="-21429" y="1978321"/>
            <a:chExt cx="5171872" cy="6329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429" y="1978321"/>
              <a:ext cx="5171872" cy="6329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062" y="3486975"/>
            <a:ext cx="2699647" cy="9499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9643" y="7366358"/>
            <a:ext cx="640555" cy="24624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3727" y="4468386"/>
            <a:ext cx="516587" cy="52220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74269" y="5587427"/>
            <a:ext cx="478179" cy="2751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42857" y="5650330"/>
            <a:ext cx="1209905" cy="65325"/>
            <a:chOff x="5142857" y="5650330"/>
            <a:chExt cx="1209905" cy="653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2857" y="5650330"/>
              <a:ext cx="1209905" cy="6532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37497" y="4575743"/>
            <a:ext cx="492994" cy="2665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83069" y="5587427"/>
            <a:ext cx="466383" cy="2665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32275" y="4609017"/>
            <a:ext cx="5077755" cy="195409"/>
            <a:chOff x="5132275" y="4609017"/>
            <a:chExt cx="5077755" cy="19540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32275" y="4609017"/>
              <a:ext cx="5077755" cy="19540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63729" y="6362700"/>
            <a:ext cx="478179" cy="53058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42857" y="6548477"/>
            <a:ext cx="464203" cy="25063"/>
            <a:chOff x="5142857" y="6548477"/>
            <a:chExt cx="464203" cy="2506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42857" y="6548477"/>
              <a:ext cx="464203" cy="2506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684910" y="6440396"/>
            <a:ext cx="399306" cy="2751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35760" y="6674013"/>
            <a:ext cx="10957234" cy="1567932"/>
            <a:chOff x="-335760" y="6674013"/>
            <a:chExt cx="10957234" cy="15679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35760" y="6674013"/>
              <a:ext cx="10957234" cy="1567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25000" y="2250000"/>
            <a:ext cx="10735714" cy="2892857"/>
            <a:chOff x="-225000" y="2250000"/>
            <a:chExt cx="10735714" cy="2892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25000" y="2250000"/>
              <a:ext cx="10735714" cy="289285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2858" y="2707144"/>
            <a:ext cx="2332511" cy="94997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2412" y="6606752"/>
            <a:ext cx="6193411" cy="149837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056" y="3578124"/>
            <a:ext cx="1244005" cy="2314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D6A0C8-4386-F446-B8C7-8FBDEB0E6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776" y="1478834"/>
            <a:ext cx="664453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1429" y="4487485"/>
            <a:ext cx="1917235" cy="3012515"/>
            <a:chOff x="1071429" y="4487485"/>
            <a:chExt cx="1917235" cy="30125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429" y="4487485"/>
              <a:ext cx="1917235" cy="30125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88444" y="4487485"/>
            <a:ext cx="1917235" cy="3012515"/>
            <a:chOff x="7288444" y="4487485"/>
            <a:chExt cx="1917235" cy="301251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8444" y="4487485"/>
              <a:ext cx="1917235" cy="301251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16106" y="4487485"/>
            <a:ext cx="1917235" cy="3012515"/>
            <a:chOff x="5216106" y="4487485"/>
            <a:chExt cx="1917235" cy="301251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6106" y="4487485"/>
              <a:ext cx="1917235" cy="30125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43767" y="4487485"/>
            <a:ext cx="1917235" cy="3012515"/>
            <a:chOff x="3143767" y="4487485"/>
            <a:chExt cx="1917235" cy="30125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3767" y="4487485"/>
              <a:ext cx="1917235" cy="301251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2896" y="6215981"/>
            <a:ext cx="1416444" cy="39549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93296" y="5888743"/>
            <a:ext cx="996400" cy="23142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52896" y="6215981"/>
            <a:ext cx="1480759" cy="39549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48610" y="5888743"/>
            <a:ext cx="1075491" cy="23142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52287" y="2701877"/>
            <a:ext cx="4735674" cy="51427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25238" y="6215981"/>
            <a:ext cx="1505295" cy="3954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20953" y="5888743"/>
            <a:ext cx="996400" cy="23142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562" y="6215981"/>
            <a:ext cx="1519008" cy="57248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76277" y="5888743"/>
            <a:ext cx="1057866" cy="23142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969611" y="5071737"/>
            <a:ext cx="410223" cy="410223"/>
            <a:chOff x="5969611" y="5071737"/>
            <a:chExt cx="410223" cy="41022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69611" y="5071737"/>
              <a:ext cx="410223" cy="4102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85228" y="4494492"/>
            <a:ext cx="1903436" cy="1080203"/>
            <a:chOff x="1085228" y="4494492"/>
            <a:chExt cx="1903436" cy="108020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5228" y="4494492"/>
              <a:ext cx="1903436" cy="108020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143767" y="4487485"/>
            <a:ext cx="1929140" cy="1122925"/>
            <a:chOff x="3143767" y="4487485"/>
            <a:chExt cx="1929140" cy="112292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43767" y="4487485"/>
              <a:ext cx="1929140" cy="11229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16106" y="4487485"/>
            <a:ext cx="1917235" cy="1191689"/>
            <a:chOff x="5216106" y="4487485"/>
            <a:chExt cx="1917235" cy="119168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16106" y="4487485"/>
              <a:ext cx="1917235" cy="119168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288444" y="4487485"/>
            <a:ext cx="1917235" cy="1203594"/>
            <a:chOff x="7288444" y="4487485"/>
            <a:chExt cx="1917235" cy="120359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88444" y="4487485"/>
              <a:ext cx="1917235" cy="12035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78435" y="2250000"/>
            <a:ext cx="10957234" cy="1414286"/>
            <a:chOff x="-278435" y="2250000"/>
            <a:chExt cx="10957234" cy="14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78435" y="2250000"/>
              <a:ext cx="10957234" cy="14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2062" y="2687347"/>
            <a:ext cx="1733987" cy="643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98539" y="3755042"/>
            <a:ext cx="1912406" cy="205947"/>
            <a:chOff x="998539" y="3755042"/>
            <a:chExt cx="1912406" cy="2059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9254" y="3735757"/>
              <a:ext cx="1249527" cy="25725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3539" y="6511681"/>
            <a:ext cx="1981597" cy="9264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49475" y="3770168"/>
            <a:ext cx="1912406" cy="189876"/>
            <a:chOff x="4349475" y="3770168"/>
            <a:chExt cx="1912406" cy="18987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30189" y="3750883"/>
              <a:ext cx="1393828" cy="24922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34475" y="6511681"/>
            <a:ext cx="1989261" cy="11034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24696" y="3755042"/>
            <a:ext cx="1912406" cy="189876"/>
            <a:chOff x="7824696" y="3755042"/>
            <a:chExt cx="1912406" cy="1898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05411" y="3735757"/>
              <a:ext cx="1321678" cy="24922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5724" y="6511677"/>
            <a:ext cx="1983833" cy="7494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0326" y="4113770"/>
            <a:ext cx="3462793" cy="2242159"/>
            <a:chOff x="120326" y="4113770"/>
            <a:chExt cx="3462793" cy="224215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326" y="4113770"/>
              <a:ext cx="3462793" cy="22421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37461" y="4162359"/>
            <a:ext cx="3488309" cy="2204014"/>
            <a:chOff x="3637461" y="4162359"/>
            <a:chExt cx="3488309" cy="22040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37461" y="4162359"/>
              <a:ext cx="3488309" cy="22040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25770" y="4113770"/>
            <a:ext cx="3080415" cy="2057659"/>
            <a:chOff x="7125770" y="4113770"/>
            <a:chExt cx="3080415" cy="205765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25770" y="4113770"/>
              <a:ext cx="3080415" cy="20576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7835294"/>
            <a:ext cx="10957234" cy="1231320"/>
            <a:chOff x="0" y="7835294"/>
            <a:chExt cx="10957234" cy="1231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7835294"/>
              <a:ext cx="10957234" cy="123132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-1028328" y="8215966"/>
            <a:ext cx="2801554" cy="287012"/>
            <a:chOff x="-1028328" y="8215966"/>
            <a:chExt cx="2801554" cy="28701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1056580" y="8187714"/>
              <a:ext cx="1830478" cy="36951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83543" y="8054162"/>
            <a:ext cx="1993990" cy="57248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396400" y="7887562"/>
            <a:ext cx="1973419" cy="92647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12953" y="7949753"/>
            <a:ext cx="1978833" cy="5724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78435" y="4379208"/>
            <a:ext cx="10957234" cy="2931756"/>
            <a:chOff x="-278435" y="4379208"/>
            <a:chExt cx="10957234" cy="29317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78435" y="4379208"/>
              <a:ext cx="10957234" cy="29317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2062" y="2687347"/>
            <a:ext cx="1733986" cy="6438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20" y="5291001"/>
            <a:ext cx="1280632" cy="28285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08572" y="5291001"/>
            <a:ext cx="1431800" cy="28285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67915" y="5291001"/>
            <a:ext cx="760810" cy="28285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6719" y="5742002"/>
            <a:ext cx="2266336" cy="70158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25615" y="5723123"/>
            <a:ext cx="2290478" cy="47427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37319" y="5749015"/>
            <a:ext cx="2208516" cy="47391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8509" y="4639289"/>
            <a:ext cx="524987" cy="77140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67856" y="4639289"/>
            <a:ext cx="606842" cy="7714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48632" y="4639289"/>
            <a:ext cx="609413" cy="7714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655706" y="4666515"/>
            <a:ext cx="3121918" cy="2357143"/>
            <a:chOff x="3655706" y="4666515"/>
            <a:chExt cx="3121918" cy="23571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504288" y="5817934"/>
              <a:ext cx="2357143" cy="54306"/>
              <a:chOff x="2504288" y="5817934"/>
              <a:chExt cx="2357143" cy="5430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5400000">
                <a:off x="2504288" y="5817934"/>
                <a:ext cx="2357143" cy="5430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571900" y="5817934"/>
              <a:ext cx="2357143" cy="54306"/>
              <a:chOff x="5571900" y="5817934"/>
              <a:chExt cx="2357143" cy="5430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5400000">
                <a:off x="5571900" y="5817934"/>
                <a:ext cx="2357143" cy="5430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E8106319-31A0-9945-8E2E-F34D674617A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9259" y="4991100"/>
            <a:ext cx="2968482" cy="165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0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0</Words>
  <Application>Microsoft Macintosh PowerPoint</Application>
  <PresentationFormat>사용자 지정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성찬</cp:lastModifiedBy>
  <cp:revision>8</cp:revision>
  <dcterms:created xsi:type="dcterms:W3CDTF">2021-07-26T16:16:05Z</dcterms:created>
  <dcterms:modified xsi:type="dcterms:W3CDTF">2021-07-28T06:10:58Z</dcterms:modified>
</cp:coreProperties>
</file>