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SALURBAL Dissemination Ideas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SALURBAL II Planning Meeting - Data dashboard and other dissemination</a:t>
            </a:r>
            <a:br/>
            <a:br/>
            <a:r>
              <a:rPr/>
              <a:t>Ran Li, Usama Bilal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example here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we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build web first content, SALURBAL needs two things</a:t>
            </a:r>
          </a:p>
          <a:p>
            <a:pPr lvl="0"/>
            <a:r>
              <a:rPr/>
              <a:t>FAIR/machine-actionable data infrastructure</a:t>
            </a:r>
          </a:p>
          <a:p>
            <a:pPr lvl="0"/>
            <a:r>
              <a:rPr/>
              <a:t>Workflows for generating content:</a:t>
            </a:r>
          </a:p>
          <a:p>
            <a:pPr lvl="1"/>
            <a:r>
              <a:rPr/>
              <a:t>SALURBAL data platform for a centralized location to host or route to digital resources</a:t>
            </a:r>
          </a:p>
          <a:p>
            <a:pPr lvl="1"/>
            <a:r>
              <a:rPr/>
              <a:t>Ideation to product pipeline: Idea -&gt; Design -&gt; Engineering</a:t>
            </a:r>
          </a:p>
          <a:p>
            <a:pPr lvl="1"/>
            <a:r>
              <a:rPr/>
              <a:t>decentralized analyst level content generation and hosting via statci websites</a:t>
            </a:r>
          </a:p>
          <a:p>
            <a:pPr lvl="1"/>
            <a:r>
              <a:rPr/>
              <a:t>Adopt existing open-source, multi-lingual web-first tools such as Quarto and Shiny.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</a:t>
            </a:r>
          </a:p>
          <a:p>
            <a:pPr lvl="0"/>
            <a:r>
              <a:rPr/>
              <a:t>Automated Reports</a:t>
            </a:r>
          </a:p>
          <a:p>
            <a:pPr lvl="0"/>
            <a:r>
              <a:rPr/>
              <a:t>Dashboards</a:t>
            </a:r>
          </a:p>
          <a:p>
            <a:pPr lvl="0"/>
            <a:r>
              <a:rPr/>
              <a:t>Long form Visualizations</a:t>
            </a:r>
          </a:p>
          <a:p>
            <a:pPr lvl="0"/>
            <a:r>
              <a:rPr/>
              <a:t>Interactive data driven blogs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Thinking web first and why its important</a:t>
            </a:r>
          </a:p>
          <a:p>
            <a:pPr lvl="0"/>
            <a:r>
              <a:rPr/>
              <a:t>Traditional academia, peer review journals are ideas are exchanged but for non-academics the internet is how ideas are exchanged.</a:t>
            </a:r>
          </a:p>
          <a:p>
            <a:pPr lvl="0"/>
            <a:r>
              <a:rPr/>
              <a:t>To increase impact we have to be able to share our ideas and data via the internet.</a:t>
            </a:r>
          </a:p>
          <a:p>
            <a:pPr lvl="0"/>
            <a:r>
              <a:rPr/>
              <a:t>What could SALURBAL II digital content look like?</a:t>
            </a:r>
          </a:p>
          <a:p>
            <a:pPr lvl="0"/>
            <a:r>
              <a:rPr/>
              <a:t>How do we do this?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Content: industry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driven story telling has seen a recent boom. Examples include:</a:t>
            </a:r>
          </a:p>
          <a:p>
            <a:pPr lvl="0"/>
            <a:r>
              <a:rPr/>
              <a:t>New York Times Interactives</a:t>
            </a:r>
          </a:p>
          <a:p>
            <a:pPr lvl="0"/>
            <a:r>
              <a:rPr/>
              <a:t>Bloomberg graphics</a:t>
            </a:r>
          </a:p>
          <a:p>
            <a:pPr lvl="0"/>
            <a:r>
              <a:rPr/>
              <a:t>Teuters Graphics</a:t>
            </a:r>
          </a:p>
          <a:p>
            <a:pPr lvl="0"/>
            <a:r>
              <a:rPr/>
              <a:t>The Atlantic Graphics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Ideas for SALURBAL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Long form visualization</a:t>
            </a:r>
          </a:p>
          <a:p>
            <a:pPr lvl="1"/>
            <a:r>
              <a:rPr/>
              <a:t>for telling stories</a:t>
            </a:r>
          </a:p>
          <a:p>
            <a:pPr lvl="1"/>
            <a:r>
              <a:rPr/>
              <a:t>for explaining models</a:t>
            </a:r>
          </a:p>
          <a:p>
            <a:pPr lvl="0"/>
            <a:r>
              <a:rPr/>
              <a:t>Interactive blogs</a:t>
            </a:r>
          </a:p>
          <a:p>
            <a:pPr lvl="0"/>
            <a:r>
              <a:rPr/>
              <a:t>Automated Reports</a:t>
            </a:r>
          </a:p>
          <a:p>
            <a:pPr lvl="0"/>
            <a:r>
              <a:rPr/>
              <a:t>Dashboards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form visualization (story)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example here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form visualization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example here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blogs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example here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Automated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 example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SALURBAL Dissemination Ideas</dc:title>
  <dc:creator>Ran Li, Usama Bilal</dc:creator>
  <cp:keywords/>
  <dcterms:created xsi:type="dcterms:W3CDTF">2023-01-17T14:14:10Z</dcterms:created>
  <dcterms:modified xsi:type="dcterms:W3CDTF">2023-01-17T14:14:10Z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SALURBAL II Planning Meeting - Data dashboard and other dissemination</vt:lpwstr>
  </property>
  <property fmtid="{D5CDD505-2E9C-101B-9397-08002B2CF9AE}" pid="11" name="toc-title">
    <vt:lpwstr>Table of contents</vt:lpwstr>
  </property>
</Properties>
</file>