
<file path=[Content_Types].xml><?xml version="1.0" encoding="utf-8"?>
<Types xmlns="http://schemas.openxmlformats.org/package/2006/content-types">
  <Default Extension="png" ContentType="image/png"/>
  <Default Extension="png&amp;ehk=uCEK11nOrt03ULuJhFia4g&amp;r=0&amp;pid=OfficeInsert" ContentType="image/png"/>
  <Default Extension="png&amp;ehk=rSYrMC8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>
        <p:scale>
          <a:sx n="200" d="100"/>
          <a:sy n="200" d="100"/>
        </p:scale>
        <p:origin x="-1518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36D2-2C8B-4FEB-A14F-3DF2602DD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1C883-55F7-4EAE-B6A3-0408503C2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1D9EF-CB46-4DBA-B6DE-F94F7C4E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6F3F-0E53-4748-9501-D17F4EC16EF7}" type="datetimeFigureOut">
              <a:rPr lang="en-US" smtClean="0"/>
              <a:t>2017-11-28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97E-899B-4F4E-B3DF-B52820FA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05B2-4ECA-4982-B7FA-493E064D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2D8A-2AB1-44C6-8691-6709D73E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5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1A65-013C-458E-9EE3-5245679F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0D82E-9E73-4692-8F84-5B3D48420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9E9F3-849A-4A5D-8BC8-4F04A9B0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6F3F-0E53-4748-9501-D17F4EC16EF7}" type="datetimeFigureOut">
              <a:rPr lang="en-US" smtClean="0"/>
              <a:t>2017-11-28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581E0-E8E2-46BF-AC36-2C2FC5A4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0700-F9CB-4F6C-A0E1-B0340631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2D8A-2AB1-44C6-8691-6709D73E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9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54FC3-931C-4FA1-A3CE-5C6BF30B1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E95EF-4F45-4651-B3B1-3C6B7F1C5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CED8F-349E-4993-8EF2-11CCC0EF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6F3F-0E53-4748-9501-D17F4EC16EF7}" type="datetimeFigureOut">
              <a:rPr lang="en-US" smtClean="0"/>
              <a:t>2017-11-28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5261A-A2A8-444E-84E3-FD9BEC8F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0B4D-8879-413B-8B88-5674D47F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2D8A-2AB1-44C6-8691-6709D73E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4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23C4-7D04-4726-BC76-E681A562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0BC4-F7CD-4AF9-9C1A-73DA1E47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2CCED-7F30-4F81-BCD2-D4709D79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6F3F-0E53-4748-9501-D17F4EC16EF7}" type="datetimeFigureOut">
              <a:rPr lang="en-US" smtClean="0"/>
              <a:t>2017-11-28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031BA-50EC-483A-A0B9-12748C6C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51470-46F5-4489-9A58-9C5E6C11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2D8A-2AB1-44C6-8691-6709D73E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6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0204-C24F-40E4-8DFE-EC7AAECA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CBB04-EBF9-4546-9C2A-BB067624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D51D-07EA-45F0-BF1D-617CCAD7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6F3F-0E53-4748-9501-D17F4EC16EF7}" type="datetimeFigureOut">
              <a:rPr lang="en-US" smtClean="0"/>
              <a:t>2017-11-28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4A5E-A934-41C4-B544-51D7D209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DCA0-676D-4064-B734-DE9C2819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2D8A-2AB1-44C6-8691-6709D73E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3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FBFA-4FE1-4267-86C1-B1262CFD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F29F-3E6C-4942-BE1D-702C98991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B854F-E0FA-4C75-9AE0-4A86EF83D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7029-D84C-4283-89E3-95763D44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6F3F-0E53-4748-9501-D17F4EC16EF7}" type="datetimeFigureOut">
              <a:rPr lang="en-US" smtClean="0"/>
              <a:t>2017-11-28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83C7E-199D-4717-99E3-FD9C6110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D1F2C-9EFF-45A9-B5ED-0108EEB1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2D8A-2AB1-44C6-8691-6709D73E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5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F1C1-4D37-4F35-93A4-3452E334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06586-F39D-4984-BF84-C2A82EBC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8BD35-6E6B-48A2-BB7E-F27CC0273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841E8-AA09-4AA8-B049-3F661F0E7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8208F-FAAD-45B9-BB60-AEE81E417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8006A-E559-4F14-B20E-5323F079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6F3F-0E53-4748-9501-D17F4EC16EF7}" type="datetimeFigureOut">
              <a:rPr lang="en-US" smtClean="0"/>
              <a:t>2017-11-28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A2C3E-3335-4956-807B-8E7D1833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2B301-FFE8-4BE4-9F8F-23A52322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2D8A-2AB1-44C6-8691-6709D73E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7922-7FB6-46B7-9A56-F179BDDE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0D5C7-973F-432D-9F89-6E75829D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6F3F-0E53-4748-9501-D17F4EC16EF7}" type="datetimeFigureOut">
              <a:rPr lang="en-US" smtClean="0"/>
              <a:t>2017-11-28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8CF4C-CE56-4924-B94C-43DAC8B3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A2555-FEB5-4052-BD8B-AEC4862A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2D8A-2AB1-44C6-8691-6709D73E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2D42D-8873-4C52-8DE7-037D84D5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6F3F-0E53-4748-9501-D17F4EC16EF7}" type="datetimeFigureOut">
              <a:rPr lang="en-US" smtClean="0"/>
              <a:t>2017-11-28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06DC2-DF3F-4CC0-8930-99C3F5CC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EAE63-43F4-48E4-B13C-2178B069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2D8A-2AB1-44C6-8691-6709D73E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CD1E-E9D5-46AC-825E-35E24E79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AD2E-D2A2-4E65-A52E-9EB1C6EC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4506E-99A7-4829-B046-725044E13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C7800-758F-4C64-998E-FD9FA5CB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6F3F-0E53-4748-9501-D17F4EC16EF7}" type="datetimeFigureOut">
              <a:rPr lang="en-US" smtClean="0"/>
              <a:t>2017-11-28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1D70E-088D-46F2-8983-2594667C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C51A7-0C3E-4AE4-AB17-0BFDA9F1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2D8A-2AB1-44C6-8691-6709D73E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9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E131-A4B9-44FD-9E42-753862AD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3AE7E-091D-4412-BB54-9F086C99F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CF7E4-D241-44D1-8457-273B44342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F4836-9A3A-409C-8045-F215FDD7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6F3F-0E53-4748-9501-D17F4EC16EF7}" type="datetimeFigureOut">
              <a:rPr lang="en-US" smtClean="0"/>
              <a:t>2017-11-28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EBF53-98A4-4BAE-B40E-721D0483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DD14F-2F54-4F91-BB15-161258C2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2D8A-2AB1-44C6-8691-6709D73E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713DF-3491-409B-9A7B-ACD3874B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DAC1C-EE43-4FF2-B49C-FB67B435B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3B1AE-EC8F-405D-9540-43CC2FDDE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B6F3F-0E53-4748-9501-D17F4EC16EF7}" type="datetimeFigureOut">
              <a:rPr lang="en-US" smtClean="0"/>
              <a:t>2017-11-28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72607-529B-4F05-9AA1-6A4A4333F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85D4-2933-4798-8E02-5A86BC3BC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2D8A-2AB1-44C6-8691-6709D73E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9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&amp;ehk=rSYrMC8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ommons.wikimedia.org/wiki/File:Green_Arrow_Right.svg" TargetMode="External"/><Relationship Id="rId4" Type="http://schemas.openxmlformats.org/officeDocument/2006/relationships/image" Target="../media/image3.png&amp;ehk=uCEK11nOrt03ULuJhFia4g&amp;r=0&amp;pid=OfficeInser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551C3C-6B52-42F9-A30C-9B0D897B8960}"/>
              </a:ext>
            </a:extLst>
          </p:cNvPr>
          <p:cNvSpPr/>
          <p:nvPr/>
        </p:nvSpPr>
        <p:spPr>
          <a:xfrm>
            <a:off x="5067300" y="2905125"/>
            <a:ext cx="3009900" cy="2690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itting, table&#10;&#10;Description generated with high confidence">
            <a:extLst>
              <a:ext uri="{FF2B5EF4-FFF2-40B4-BE49-F238E27FC236}">
                <a16:creationId xmlns:a16="http://schemas.microsoft.com/office/drawing/2014/main" id="{3FCF3421-300B-4DB9-8A8D-45627F635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20" y="3644054"/>
            <a:ext cx="1294314" cy="1562945"/>
          </a:xfrm>
          <a:prstGeom prst="rect">
            <a:avLst/>
          </a:prstGeom>
        </p:spPr>
      </p:pic>
      <p:pic>
        <p:nvPicPr>
          <p:cNvPr id="1028" name="Picture 4" descr="Image result for .mat file">
            <a:extLst>
              <a:ext uri="{FF2B5EF4-FFF2-40B4-BE49-F238E27FC236}">
                <a16:creationId xmlns:a16="http://schemas.microsoft.com/office/drawing/2014/main" id="{CB7BCBB2-F022-49FE-A79D-0A9ADC45A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790" y="3617179"/>
            <a:ext cx="1589820" cy="158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E591E9-A266-4E6F-9D18-06A1BC6AE017}"/>
              </a:ext>
            </a:extLst>
          </p:cNvPr>
          <p:cNvSpPr txBox="1"/>
          <p:nvPr/>
        </p:nvSpPr>
        <p:spPr>
          <a:xfrm rot="16200000">
            <a:off x="5098907" y="4302315"/>
            <a:ext cx="1099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2DD028-0EF4-435E-A3D6-85FB5EB12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01609" y="4063370"/>
            <a:ext cx="724311" cy="7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Klein, Ran</dc:creator>
  <cp:lastModifiedBy>Klein, Ran</cp:lastModifiedBy>
  <cp:revision>3</cp:revision>
  <dcterms:created xsi:type="dcterms:W3CDTF">2017-11-28T16:37:28Z</dcterms:created>
  <dcterms:modified xsi:type="dcterms:W3CDTF">2017-11-28T17:07:43Z</dcterms:modified>
</cp:coreProperties>
</file>