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95B0-0FD7-45DB-BE0C-8E4C1D43F74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118B-65BC-4340-BADD-242739E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95B0-0FD7-45DB-BE0C-8E4C1D43F74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118B-65BC-4340-BADD-242739E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95B0-0FD7-45DB-BE0C-8E4C1D43F74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118B-65BC-4340-BADD-242739E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95B0-0FD7-45DB-BE0C-8E4C1D43F74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118B-65BC-4340-BADD-242739E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6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95B0-0FD7-45DB-BE0C-8E4C1D43F74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118B-65BC-4340-BADD-242739E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5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95B0-0FD7-45DB-BE0C-8E4C1D43F74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118B-65BC-4340-BADD-242739E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95B0-0FD7-45DB-BE0C-8E4C1D43F74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118B-65BC-4340-BADD-242739E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95B0-0FD7-45DB-BE0C-8E4C1D43F74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118B-65BC-4340-BADD-242739E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95B0-0FD7-45DB-BE0C-8E4C1D43F74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118B-65BC-4340-BADD-242739E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95B0-0FD7-45DB-BE0C-8E4C1D43F74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118B-65BC-4340-BADD-242739E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95B0-0FD7-45DB-BE0C-8E4C1D43F74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118B-65BC-4340-BADD-242739E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7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95B0-0FD7-45DB-BE0C-8E4C1D43F74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118B-65BC-4340-BADD-242739E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3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212215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0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6" y="0"/>
            <a:ext cx="12026323" cy="695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5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309" y="402082"/>
            <a:ext cx="1095894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Week-on-Week Change</a:t>
            </a:r>
            <a:r>
              <a:rPr lang="en-US" b="1" u="sng" dirty="0" smtClean="0"/>
              <a:t>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revenue generated from credit card transactions by customers has seen a slight increase compared to the previous week.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percentage increase in the total transaction amount and transaction count remains consistent with the previous week's figures.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Year-to-Date </a:t>
            </a:r>
            <a:r>
              <a:rPr lang="en-US" b="1" u="sng" dirty="0"/>
              <a:t>(YTD) Overview</a:t>
            </a:r>
            <a:r>
              <a:rPr lang="en-US" b="1" u="sng" dirty="0" smtClean="0"/>
              <a:t>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Male users</a:t>
            </a:r>
            <a:r>
              <a:rPr lang="en-US" dirty="0"/>
              <a:t> are the largest contributors to credit card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credit card users are </a:t>
            </a:r>
            <a:r>
              <a:rPr lang="en-US" b="1" dirty="0"/>
              <a:t>between the ages of 40 and 50</a:t>
            </a:r>
            <a:r>
              <a:rPr lang="en-US" dirty="0"/>
              <a:t>, with most having </a:t>
            </a:r>
            <a:r>
              <a:rPr lang="en-US" b="1" dirty="0"/>
              <a:t>two dependents</a:t>
            </a:r>
            <a:r>
              <a:rPr lang="en-US" dirty="0"/>
              <a:t> in their household.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Around </a:t>
            </a:r>
            <a:r>
              <a:rPr lang="en-US" b="1" dirty="0"/>
              <a:t>28 million users</a:t>
            </a:r>
            <a:r>
              <a:rPr lang="en-US" dirty="0"/>
              <a:t> primarily use credit cards for bill payments and are involved in business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highest transaction interest</a:t>
            </a:r>
            <a:r>
              <a:rPr lang="en-US" dirty="0"/>
              <a:t> is collected from </a:t>
            </a:r>
            <a:r>
              <a:rPr lang="en-US" b="1" dirty="0"/>
              <a:t>93 million blue category card users</a:t>
            </a:r>
            <a:r>
              <a:rPr lang="en-US" dirty="0"/>
              <a:t>, while </a:t>
            </a:r>
            <a:r>
              <a:rPr lang="en-US" b="1" dirty="0"/>
              <a:t>2 million platinum card users</a:t>
            </a:r>
            <a:r>
              <a:rPr lang="en-US" dirty="0"/>
              <a:t> contribute the least in this regard.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monthly credit card activation rate</a:t>
            </a:r>
            <a:r>
              <a:rPr lang="en-US" dirty="0"/>
              <a:t> among customers is strong.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delinquency rate</a:t>
            </a:r>
            <a:r>
              <a:rPr lang="en-US" dirty="0"/>
              <a:t> is </a:t>
            </a:r>
            <a:r>
              <a:rPr lang="en-US" dirty="0" smtClean="0"/>
              <a:t>comparatively </a:t>
            </a:r>
            <a:r>
              <a:rPr lang="en-US" dirty="0"/>
              <a:t>low.</a:t>
            </a:r>
          </a:p>
        </p:txBody>
      </p:sp>
    </p:spTree>
    <p:extLst>
      <p:ext uri="{BB962C8B-B14F-4D97-AF65-F5344CB8AC3E}">
        <p14:creationId xmlns:p14="http://schemas.microsoft.com/office/powerpoint/2010/main" val="161577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2025-03-05T17:27:14Z</dcterms:created>
  <dcterms:modified xsi:type="dcterms:W3CDTF">2025-03-05T17:33:56Z</dcterms:modified>
</cp:coreProperties>
</file>