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verage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swald-bold.fntdata"/><Relationship Id="rId6" Type="http://schemas.openxmlformats.org/officeDocument/2006/relationships/slide" Target="slides/slide2.xml"/><Relationship Id="rId18" Type="http://schemas.openxmlformats.org/officeDocument/2006/relationships/font" Target="fonts/Oswal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#slide=id.g1cef6b0dfd_0_11" TargetMode="External"/><Relationship Id="rId4" Type="http://schemas.openxmlformats.org/officeDocument/2006/relationships/hyperlink" Target="#slide=id.g1cef6b0dfd_0_19" TargetMode="External"/><Relationship Id="rId5" Type="http://schemas.openxmlformats.org/officeDocument/2006/relationships/hyperlink" Target="#slide=id.g1cef6b0dfd_0_25" TargetMode="External"/><Relationship Id="rId6" Type="http://schemas.openxmlformats.org/officeDocument/2006/relationships/hyperlink" Target="#slide=id.g1cef6b0dfd_0_30" TargetMode="External"/><Relationship Id="rId7" Type="http://schemas.openxmlformats.org/officeDocument/2006/relationships/hyperlink" Target="https://dl.dropboxusercontent.com/u/65792684/Tweet%20Talk.m4v.zip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l.dropboxusercontent.com/u/65792684/Tweet%20Talk.m4v.zip" TargetMode="External"/><Relationship Id="rId4" Type="http://schemas.openxmlformats.org/officeDocument/2006/relationships/hyperlink" Target="https://chrome.google.com/webstore/detail/tweet-talk/oehghphfhmkilamcljmkealnanmmnofj?utm_source=gmail" TargetMode="External"/><Relationship Id="rId5" Type="http://schemas.openxmlformats.org/officeDocument/2006/relationships/hyperlink" Target="https://dl.dropboxusercontent.com/u/65792684/Tweet%20Talk.m4v.zip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Ran Li’s web apps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2081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Statistics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350" y="933275"/>
            <a:ext cx="7179997" cy="405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2081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Student</a:t>
            </a:r>
            <a:r>
              <a:rPr lang="en"/>
              <a:t> Center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1650" y="933275"/>
            <a:ext cx="6944468" cy="405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n"/>
              <a:t>Current Work--- web crawler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6600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Web crawler can parse “the old website event information” and write the information into the new website.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work has three parts: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Parse the old website page and save into the json file (Python, BeautifulSoup lib)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Analysis the new website page structure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Write the json into the corresponding positions in the new webpages (HTML, JQuery, JavaScript, CSS)</a:t>
            </a:r>
          </a:p>
          <a:p>
            <a:pPr lvl="0">
              <a:spcBef>
                <a:spcPts val="0"/>
              </a:spcBef>
              <a:buNone/>
            </a:pPr>
            <a:r>
              <a:rPr i="1" lang="en" sz="1200">
                <a:latin typeface="Georgia"/>
                <a:ea typeface="Georgia"/>
                <a:cs typeface="Georgia"/>
                <a:sym typeface="Georgia"/>
              </a:rPr>
              <a:t>***</a:t>
            </a:r>
            <a:r>
              <a:rPr i="1" lang="en" sz="1200">
                <a:latin typeface="Georgia"/>
                <a:ea typeface="Georgia"/>
                <a:cs typeface="Georgia"/>
                <a:sym typeface="Georgia"/>
              </a:rPr>
              <a:t>In this project, I just have the last step need to be finished. If you interested in this project, I can send the finished code to you by next Monday.</a:t>
            </a: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n"/>
              <a:t>  								</a:t>
            </a:r>
            <a:r>
              <a:rPr b="1" i="1" lang="en" sz="3600"/>
              <a:t>Menu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1152475"/>
            <a:ext cx="8520600" cy="364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marL="2743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Tweet Talk</a:t>
            </a:r>
          </a:p>
          <a:p>
            <a: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3535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2743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Digital Flipbook</a:t>
            </a:r>
          </a:p>
          <a:p>
            <a: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3535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2743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5"/>
              </a:rPr>
              <a:t>Egrader</a:t>
            </a:r>
          </a:p>
          <a:p>
            <a: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3535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2743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6"/>
              </a:rPr>
              <a:t>Current work -- web crawler</a:t>
            </a:r>
          </a:p>
          <a:p>
            <a: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 u="sng">
              <a:solidFill>
                <a:schemeClr val="hlink"/>
              </a:solidFill>
              <a:hlinkClick r:id="rId7"/>
            </a:endParaRPr>
          </a:p>
          <a:p>
            <a: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3535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i="1" lang="en"/>
              <a:t>Tweet Talk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364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Tweet Talk is an Internet browser extension meant to enhance the online-news reading experience. It allows the reader to gather outside information from experts concerning the article they are currently reading without navigating away from it. </a:t>
            </a:r>
          </a:p>
          <a:p>
            <a: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goal of Tweet Talk is to provide the reader with a variety of informed viewpoints, through the use of Twitter, as they consume the news. </a:t>
            </a:r>
          </a:p>
          <a:p>
            <a: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Screen cast:</a:t>
            </a:r>
            <a:r>
              <a:rPr lang="en">
                <a:solidFill>
                  <a:srgbClr val="53535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https://dl.dropboxusercontent.com/u/65792684/Tweet%20Talk.m4v.zip</a:t>
            </a:r>
          </a:p>
          <a:p>
            <a: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Google Play link: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https://chrome.google.com/webstore/detail/tweet-talk/oehghphfhmkilamcljmkealnanmmnofj?utm_source=gmail</a:t>
            </a:r>
          </a:p>
          <a:p>
            <a: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 u="sng">
              <a:solidFill>
                <a:schemeClr val="hlink"/>
              </a:solidFill>
              <a:hlinkClick r:id="rId5"/>
            </a:endParaRPr>
          </a:p>
          <a:p>
            <a: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rgbClr val="53535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it works</a:t>
            </a:r>
          </a:p>
        </p:txBody>
      </p:sp>
      <p:pic>
        <p:nvPicPr>
          <p:cNvPr descr="Tweettalk_Diagram.jpg"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4750" y="0"/>
            <a:ext cx="441987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n"/>
              <a:t>Digital Flipbook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64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3535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3535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3535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3535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3535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Digital Flipbook is a web app that can support people drawing online. </a:t>
            </a:r>
          </a:p>
          <a:p>
            <a: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It always starts with a blank frame, it has pencil, eraser, animation, save and share to others functions.</a:t>
            </a:r>
          </a:p>
          <a:p>
            <a: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Tools: </a:t>
            </a:r>
            <a:r>
              <a:rPr i="1"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HTML5, JavaScript, CSS</a:t>
            </a:r>
          </a:p>
          <a:p>
            <a: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3535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2175" y="1211350"/>
            <a:ext cx="2719150" cy="172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6476" y="234749"/>
            <a:ext cx="5375100" cy="467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i="1" lang="en"/>
              <a:t>Egrader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6600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</a:t>
            </a: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design for e-Grader consists of three tasks. The main task is grading center.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first task is grading center. TA can press the corresponding enter button to get in.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The second part is Statistics Analysis design for professors. Professors can get in to this interface after pressing the corresponding enter button.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The third part is Student center designed for students. After logging into this page, student can check the homework they submitted.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sz="1400"/>
              <a:t>*Egrader is a totally front-end work with HTML, JavaScript, CSS, JQuery. It works well in Safari, Firefox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Main page of Egrader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638" y="1152475"/>
            <a:ext cx="7878561" cy="389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2081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Grading Center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001" y="847775"/>
            <a:ext cx="7260723" cy="42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