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62" r:id="rId5"/>
    <p:sldId id="259" r:id="rId6"/>
    <p:sldId id="261" r:id="rId7"/>
    <p:sldId id="260" r:id="rId8"/>
    <p:sldId id="258"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6" d="100"/>
          <a:sy n="96" d="100"/>
        </p:scale>
        <p:origin x="-2008"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7" name="任意形状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任意形状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标题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15-3-20</a:t>
            </a:fld>
            <a:endParaRPr lang="en-US"/>
          </a:p>
        </p:txBody>
      </p:sp>
      <p:sp>
        <p:nvSpPr>
          <p:cNvPr id="19" name="页脚占位符 18"/>
          <p:cNvSpPr>
            <a:spLocks noGrp="1"/>
          </p:cNvSpPr>
          <p:nvPr>
            <p:ph type="ftr" sz="quarter" idx="11"/>
          </p:nvPr>
        </p:nvSpPr>
        <p:spPr/>
        <p:txBody>
          <a:bodyPr/>
          <a:lstStyle/>
          <a:p>
            <a:endParaRPr kumimoji="0" lang="en-US"/>
          </a:p>
        </p:txBody>
      </p:sp>
      <p:sp>
        <p:nvSpPr>
          <p:cNvPr id="27" name="幻灯片编号占位符 2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本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4" name="日期占位符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15-3-20</a:t>
            </a:fld>
            <a:endParaRPr lang="en-US" dirty="0"/>
          </a:p>
        </p:txBody>
      </p:sp>
      <p:sp>
        <p:nvSpPr>
          <p:cNvPr id="5" name="页脚占位符 4"/>
          <p:cNvSpPr>
            <a:spLocks noGrp="1"/>
          </p:cNvSpPr>
          <p:nvPr>
            <p:ph type="ftr" sz="quarter" idx="11"/>
          </p:nvPr>
        </p:nvSpPr>
        <p:spPr/>
        <p:txBody>
          <a:bodyPr/>
          <a:lstStyle/>
          <a:p>
            <a:endParaRPr kumimoji="0" lang="en-US"/>
          </a:p>
        </p:txBody>
      </p:sp>
      <p:sp>
        <p:nvSpPr>
          <p:cNvPr id="6" name="幻灯片编号占位符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本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4" name="日期占位符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15-3-20</a:t>
            </a:fld>
            <a:endParaRPr lang="en-US"/>
          </a:p>
        </p:txBody>
      </p:sp>
      <p:sp>
        <p:nvSpPr>
          <p:cNvPr id="5" name="页脚占位符 4"/>
          <p:cNvSpPr>
            <a:spLocks noGrp="1"/>
          </p:cNvSpPr>
          <p:nvPr>
            <p:ph type="ftr" sz="quarter" idx="11"/>
          </p:nvPr>
        </p:nvSpPr>
        <p:spPr/>
        <p:txBody>
          <a:bodyPr/>
          <a:lstStyle/>
          <a:p>
            <a:endParaRPr kumimoji="0" lang="en-US"/>
          </a:p>
        </p:txBody>
      </p:sp>
      <p:sp>
        <p:nvSpPr>
          <p:cNvPr id="6" name="幻灯片编号占位符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4" name="日期占位符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15-3-20</a:t>
            </a:fld>
            <a:endParaRPr lang="en-US"/>
          </a:p>
        </p:txBody>
      </p:sp>
      <p:sp>
        <p:nvSpPr>
          <p:cNvPr id="5" name="页脚占位符 4"/>
          <p:cNvSpPr>
            <a:spLocks noGrp="1"/>
          </p:cNvSpPr>
          <p:nvPr>
            <p:ph type="ftr" sz="quarter" idx="11"/>
          </p:nvPr>
        </p:nvSpPr>
        <p:spPr/>
        <p:txBody>
          <a:bodyPr/>
          <a:lstStyle/>
          <a:p>
            <a:endParaRPr kumimoji="0" lang="en-US"/>
          </a:p>
        </p:txBody>
      </p:sp>
      <p:sp>
        <p:nvSpPr>
          <p:cNvPr id="6" name="幻灯片编号占位符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7" name="任意形状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任意形状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标题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15-3-20</a:t>
            </a:fld>
            <a:endParaRPr lang="en-US"/>
          </a:p>
        </p:txBody>
      </p:sp>
      <p:sp>
        <p:nvSpPr>
          <p:cNvPr id="5" name="页脚占位符 4"/>
          <p:cNvSpPr>
            <a:spLocks noGrp="1"/>
          </p:cNvSpPr>
          <p:nvPr>
            <p:ph type="ftr" sz="quarter" idx="11"/>
          </p:nvPr>
        </p:nvSpPr>
        <p:spPr/>
        <p:txBody>
          <a:bodyPr/>
          <a:lstStyle/>
          <a:p>
            <a:endParaRPr kumimoji="0" lang="en-US"/>
          </a:p>
        </p:txBody>
      </p:sp>
      <p:sp>
        <p:nvSpPr>
          <p:cNvPr id="6" name="幻灯片编号占位符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4" name="内容占位符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5" name="日期占位符 4"/>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15-3-20</a:t>
            </a:fld>
            <a:endParaRPr lang="en-US"/>
          </a:p>
        </p:txBody>
      </p:sp>
      <p:sp>
        <p:nvSpPr>
          <p:cNvPr id="6" name="页脚占位符 5"/>
          <p:cNvSpPr>
            <a:spLocks noGrp="1"/>
          </p:cNvSpPr>
          <p:nvPr>
            <p:ph type="ftr" sz="quarter" idx="11"/>
          </p:nvPr>
        </p:nvSpPr>
        <p:spPr/>
        <p:txBody>
          <a:bodyPr/>
          <a:lstStyle/>
          <a:p>
            <a:endParaRPr kumimoji="0" lang="en-US"/>
          </a:p>
        </p:txBody>
      </p:sp>
      <p:sp>
        <p:nvSpPr>
          <p:cNvPr id="7" name="幻灯片编号占位符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6" name="内容占位符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7" name="日期占位符 6"/>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15-3-20</a:t>
            </a:fld>
            <a:endParaRPr lang="en-US"/>
          </a:p>
        </p:txBody>
      </p:sp>
      <p:sp>
        <p:nvSpPr>
          <p:cNvPr id="8" name="页脚占位符 7"/>
          <p:cNvSpPr>
            <a:spLocks noGrp="1"/>
          </p:cNvSpPr>
          <p:nvPr>
            <p:ph type="ftr" sz="quarter" idx="11"/>
          </p:nvPr>
        </p:nvSpPr>
        <p:spPr/>
        <p:txBody>
          <a:bodyPr/>
          <a:lstStyle/>
          <a:p>
            <a:endParaRPr kumimoji="0" lang="en-US"/>
          </a:p>
        </p:txBody>
      </p:sp>
      <p:sp>
        <p:nvSpPr>
          <p:cNvPr id="9" name="幻灯片编号占位符 8"/>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7470648" cy="1143000"/>
          </a:xfrm>
        </p:spPr>
        <p:txBody>
          <a:bodyPr anchor="ctr"/>
          <a:lstStyle>
            <a:lvl1pPr algn="l">
              <a:defRPr sz="4600"/>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15-3-20</a:t>
            </a:fld>
            <a:endParaRPr lang="en-US"/>
          </a:p>
        </p:txBody>
      </p:sp>
      <p:sp>
        <p:nvSpPr>
          <p:cNvPr id="8" name="幻灯片编号占位符 7"/>
          <p:cNvSpPr>
            <a:spLocks noGrp="1"/>
          </p:cNvSpPr>
          <p:nvPr>
            <p:ph type="sldNum" sz="quarter" idx="11"/>
          </p:nvPr>
        </p:nvSpPr>
        <p:spPr/>
        <p:txBody>
          <a:bodyPr/>
          <a:lstStyle/>
          <a:p>
            <a:fld id="{2AA957AF-53C0-420B-9C2D-77DB1416566C}" type="slidenum">
              <a:rPr kumimoji="0" lang="en-US" smtClean="0"/>
              <a:pPr eaLnBrk="1" latinLnBrk="0" hangingPunct="1"/>
              <a:t>‹#›</a:t>
            </a:fld>
            <a:endParaRPr kumimoji="0" lang="en-US"/>
          </a:p>
        </p:txBody>
      </p:sp>
      <p:sp>
        <p:nvSpPr>
          <p:cNvPr id="9" name="页脚占位符 8"/>
          <p:cNvSpPr>
            <a:spLocks noGrp="1"/>
          </p:cNvSpPr>
          <p:nvPr>
            <p:ph type="ftr" sz="quarter" idx="12"/>
          </p:nvPr>
        </p:nvSpPr>
        <p:spPr/>
        <p:txBody>
          <a:bodyPr/>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15-3-20</a:t>
            </a:fld>
            <a:endParaRPr lang="en-US"/>
          </a:p>
        </p:txBody>
      </p:sp>
      <p:sp>
        <p:nvSpPr>
          <p:cNvPr id="3" name="页脚占位符 2"/>
          <p:cNvSpPr>
            <a:spLocks noGrp="1"/>
          </p:cNvSpPr>
          <p:nvPr>
            <p:ph type="ftr" sz="quarter" idx="11"/>
          </p:nvPr>
        </p:nvSpPr>
        <p:spPr/>
        <p:txBody>
          <a:bodyPr/>
          <a:lstStyle/>
          <a:p>
            <a:endParaRPr kumimoji="0" lang="en-US"/>
          </a:p>
        </p:txBody>
      </p:sp>
      <p:sp>
        <p:nvSpPr>
          <p:cNvPr id="4" name="幻灯片编号占位符 3"/>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5" name="日期占位符 4"/>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15-3-20</a:t>
            </a:fld>
            <a:endParaRPr lang="en-US"/>
          </a:p>
        </p:txBody>
      </p:sp>
      <p:sp>
        <p:nvSpPr>
          <p:cNvPr id="6" name="页脚占位符 5"/>
          <p:cNvSpPr>
            <a:spLocks noGrp="1"/>
          </p:cNvSpPr>
          <p:nvPr>
            <p:ph type="ftr" sz="quarter" idx="11"/>
          </p:nvPr>
        </p:nvSpPr>
        <p:spPr/>
        <p:txBody>
          <a:bodyPr/>
          <a:lstStyle/>
          <a:p>
            <a:endParaRPr kumimoji="0" lang="en-US"/>
          </a:p>
        </p:txBody>
      </p:sp>
      <p:sp>
        <p:nvSpPr>
          <p:cNvPr id="7" name="幻灯片编号占位符 6"/>
          <p:cNvSpPr>
            <a:spLocks noGrp="1"/>
          </p:cNvSpPr>
          <p:nvPr>
            <p:ph type="sldNum" sz="quarter" idx="12"/>
          </p:nvPr>
        </p:nvSpPr>
        <p:spPr>
          <a:xfrm>
            <a:off x="8156448" y="6422064"/>
            <a:ext cx="762000" cy="365125"/>
          </a:xfrm>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zh-CN" altLang="en-US" smtClean="0"/>
              <a:t>将图片拖动到占位符，或单击添加图标</a:t>
            </a:r>
            <a:endParaRPr kumimoji="0" lang="en-US" dirty="0"/>
          </a:p>
        </p:txBody>
      </p:sp>
      <p:sp>
        <p:nvSpPr>
          <p:cNvPr id="4" name="文本占位符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457200" y="6422064"/>
            <a:ext cx="2133600" cy="365125"/>
          </a:xfrm>
        </p:spPr>
        <p:txBody>
          <a:bodyPr/>
          <a:lstStyle/>
          <a:p>
            <a:pPr eaLnBrk="1" latinLnBrk="0" hangingPunct="1"/>
            <a:fld id="{E637BB6B-EE1B-48FB-8575-0D55C373DE88}" type="datetimeFigureOut">
              <a:rPr lang="en-US" smtClean="0"/>
              <a:pPr eaLnBrk="1" latinLnBrk="0" hangingPunct="1"/>
              <a:t>15-3-20</a:t>
            </a:fld>
            <a:endParaRPr lang="en-US"/>
          </a:p>
        </p:txBody>
      </p:sp>
      <p:sp>
        <p:nvSpPr>
          <p:cNvPr id="6" name="页脚占位符 5"/>
          <p:cNvSpPr>
            <a:spLocks noGrp="1"/>
          </p:cNvSpPr>
          <p:nvPr>
            <p:ph type="ftr" sz="quarter" idx="11"/>
          </p:nvPr>
        </p:nvSpPr>
        <p:spPr/>
        <p:txBody>
          <a:bodyPr/>
          <a:lstStyle/>
          <a:p>
            <a:endParaRPr kumimoji="0" lang="en-US"/>
          </a:p>
        </p:txBody>
      </p:sp>
      <p:sp>
        <p:nvSpPr>
          <p:cNvPr id="7" name="幻灯片编号占位符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任意形状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任意形状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标题占位符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二级</a:t>
            </a:r>
          </a:p>
          <a:p>
            <a:pPr lvl="2" eaLnBrk="1" latinLnBrk="0" hangingPunct="1"/>
            <a:r>
              <a:rPr kumimoji="0" lang="zh-CN" altLang="en-US" smtClean="0"/>
              <a:t>三级</a:t>
            </a:r>
          </a:p>
          <a:p>
            <a:pPr lvl="3" eaLnBrk="1" latinLnBrk="0" hangingPunct="1"/>
            <a:r>
              <a:rPr kumimoji="0" lang="zh-CN" altLang="en-US" smtClean="0"/>
              <a:t>四级</a:t>
            </a:r>
          </a:p>
          <a:p>
            <a:pPr lvl="4" eaLnBrk="1" latinLnBrk="0" hangingPunct="1"/>
            <a:r>
              <a:rPr kumimoji="0" lang="zh-CN" altLang="en-US" smtClean="0"/>
              <a:t>五级</a:t>
            </a:r>
            <a:endParaRPr kumimoji="0" lang="en-US"/>
          </a:p>
        </p:txBody>
      </p:sp>
      <p:sp>
        <p:nvSpPr>
          <p:cNvPr id="10" name="日期占位符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pPr eaLnBrk="1" latinLnBrk="0" hangingPunct="1"/>
            <a:fld id="{E637BB6B-EE1B-48FB-8575-0D55C373DE88}" type="datetimeFigureOut">
              <a:rPr lang="en-US" smtClean="0"/>
              <a:pPr eaLnBrk="1" latinLnBrk="0" hangingPunct="1"/>
              <a:t>15-3-20</a:t>
            </a:fld>
            <a:endParaRPr lang="en-US" sz="1000">
              <a:solidFill>
                <a:schemeClr val="tx2">
                  <a:shade val="50000"/>
                </a:schemeClr>
              </a:solidFill>
            </a:endParaRPr>
          </a:p>
        </p:txBody>
      </p:sp>
      <p:sp>
        <p:nvSpPr>
          <p:cNvPr id="22" name="页脚占位符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pPr algn="ctr" eaLnBrk="1" latinLnBrk="0" hangingPunct="1"/>
            <a:endParaRPr kumimoji="0" lang="en-US" sz="1000" dirty="0">
              <a:solidFill>
                <a:schemeClr val="tx2">
                  <a:shade val="50000"/>
                </a:schemeClr>
              </a:solidFill>
            </a:endParaRPr>
          </a:p>
        </p:txBody>
      </p:sp>
      <p:sp>
        <p:nvSpPr>
          <p:cNvPr id="18" name="幻灯片编号占位符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2AA957AF-53C0-420B-9C2D-77DB1416566C}" type="slidenum">
              <a:rPr kumimoji="0" lang="en-US" smtClean="0"/>
              <a:pPr eaLnBrk="1" latinLnBrk="0" hangingPunct="1"/>
              <a:t>‹#›</a:t>
            </a:fld>
            <a:endParaRPr kumimoji="0" lang="en-US" sz="1000" dirty="0">
              <a:solidFill>
                <a:schemeClr val="tx2">
                  <a:shade val="50000"/>
                </a:schemeClr>
              </a:solidFill>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hyperlink" Target="https://chrome.google.com/webstore/detail/tweet-talk/oehghphfhmkilamcljmkealnanmmnofj?utm_source=gmai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igitalflipbook.site44.com/" TargetMode="Externa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a:t>projects</a:t>
            </a:r>
            <a:r>
              <a:rPr kumimoji="1" lang="zh-CN" altLang="en-US" dirty="0"/>
              <a:t/>
            </a:r>
            <a:br>
              <a:rPr kumimoji="1" lang="zh-CN" altLang="en-US" dirty="0"/>
            </a:br>
            <a:endParaRPr kumimoji="1" lang="zh-CN" altLang="en-US" dirty="0"/>
          </a:p>
        </p:txBody>
      </p:sp>
    </p:spTree>
    <p:extLst>
      <p:ext uri="{BB962C8B-B14F-4D97-AF65-F5344CB8AC3E}">
        <p14:creationId xmlns:p14="http://schemas.microsoft.com/office/powerpoint/2010/main" val="282226199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Tweet talk</a:t>
            </a:r>
            <a:endParaRPr kumimoji="1" lang="zh-CN" altLang="en-US" dirty="0"/>
          </a:p>
        </p:txBody>
      </p:sp>
      <p:pic>
        <p:nvPicPr>
          <p:cNvPr id="4" name="内容占位符 3"/>
          <p:cNvPicPr>
            <a:picLocks noGrp="1" noChangeAspect="1"/>
          </p:cNvPicPr>
          <p:nvPr>
            <p:ph idx="1"/>
          </p:nvPr>
        </p:nvPicPr>
        <p:blipFill>
          <a:blip r:embed="rId2"/>
          <a:srcRect l="-71757" r="-71757"/>
          <a:stretch>
            <a:fillRect/>
          </a:stretch>
        </p:blipFill>
        <p:spPr>
          <a:xfrm>
            <a:off x="-1750363" y="1600200"/>
            <a:ext cx="7467600" cy="4525963"/>
          </a:xfrm>
        </p:spPr>
      </p:pic>
      <p:sp>
        <p:nvSpPr>
          <p:cNvPr id="5" name="文本框 4"/>
          <p:cNvSpPr txBox="1"/>
          <p:nvPr/>
        </p:nvSpPr>
        <p:spPr>
          <a:xfrm>
            <a:off x="4324405" y="1600200"/>
            <a:ext cx="4324405" cy="3170099"/>
          </a:xfrm>
          <a:prstGeom prst="rect">
            <a:avLst/>
          </a:prstGeom>
          <a:noFill/>
        </p:spPr>
        <p:txBody>
          <a:bodyPr wrap="square" rtlCol="0">
            <a:spAutoFit/>
          </a:bodyPr>
          <a:lstStyle/>
          <a:p>
            <a:r>
              <a:rPr kumimoji="1" lang="en-US" altLang="zh-CN" sz="2000" dirty="0" smtClean="0"/>
              <a:t>Tweet Talk is a browser extension that enhances the news reading experience.  Tweet Talk allows readers, looking at an online article, to expand their knowledge of its topic by providing expert opinions, links to related articles, and information from experts talking about that topic.</a:t>
            </a:r>
          </a:p>
          <a:p>
            <a:r>
              <a:rPr kumimoji="1" lang="en-US" altLang="zh-CN" sz="2000" dirty="0" smtClean="0">
                <a:hlinkClick r:id="rId3"/>
              </a:rPr>
              <a:t>tweet_talk chrome extension</a:t>
            </a:r>
            <a:endParaRPr kumimoji="1" lang="zh-CN" altLang="en-US" sz="2000" dirty="0"/>
          </a:p>
        </p:txBody>
      </p:sp>
    </p:spTree>
    <p:extLst>
      <p:ext uri="{BB962C8B-B14F-4D97-AF65-F5344CB8AC3E}">
        <p14:creationId xmlns:p14="http://schemas.microsoft.com/office/powerpoint/2010/main" val="286510127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pic>
        <p:nvPicPr>
          <p:cNvPr id="8" name="内容占位符 7"/>
          <p:cNvPicPr>
            <a:picLocks noGrp="1" noChangeAspect="1"/>
          </p:cNvPicPr>
          <p:nvPr>
            <p:ph idx="1"/>
          </p:nvPr>
        </p:nvPicPr>
        <p:blipFill>
          <a:blip r:embed="rId2"/>
          <a:srcRect t="6725" b="6725"/>
          <a:stretch>
            <a:fillRect/>
          </a:stretch>
        </p:blipFill>
        <p:spPr>
          <a:xfrm>
            <a:off x="457199" y="570150"/>
            <a:ext cx="8523197" cy="5960662"/>
          </a:xfrm>
        </p:spPr>
      </p:pic>
    </p:spTree>
    <p:extLst>
      <p:ext uri="{BB962C8B-B14F-4D97-AF65-F5344CB8AC3E}">
        <p14:creationId xmlns:p14="http://schemas.microsoft.com/office/powerpoint/2010/main" val="3061786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pic>
        <p:nvPicPr>
          <p:cNvPr id="4" name="内容占位符 3"/>
          <p:cNvPicPr>
            <a:picLocks noGrp="1" noChangeAspect="1"/>
          </p:cNvPicPr>
          <p:nvPr>
            <p:ph idx="1"/>
          </p:nvPr>
        </p:nvPicPr>
        <p:blipFill>
          <a:blip r:embed="rId2"/>
          <a:srcRect t="1724" b="1724"/>
          <a:stretch>
            <a:fillRect/>
          </a:stretch>
        </p:blipFill>
        <p:spPr/>
      </p:pic>
    </p:spTree>
    <p:extLst>
      <p:ext uri="{BB962C8B-B14F-4D97-AF65-F5344CB8AC3E}">
        <p14:creationId xmlns:p14="http://schemas.microsoft.com/office/powerpoint/2010/main" val="216204285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Digital flipbook</a:t>
            </a:r>
            <a:endParaRPr kumimoji="1" lang="zh-CN" altLang="en-US" dirty="0"/>
          </a:p>
        </p:txBody>
      </p:sp>
      <p:sp>
        <p:nvSpPr>
          <p:cNvPr id="3" name="内容占位符 2"/>
          <p:cNvSpPr>
            <a:spLocks noGrp="1"/>
          </p:cNvSpPr>
          <p:nvPr>
            <p:ph idx="1"/>
          </p:nvPr>
        </p:nvSpPr>
        <p:spPr>
          <a:xfrm>
            <a:off x="4680857" y="1421267"/>
            <a:ext cx="4151086" cy="4525963"/>
          </a:xfrm>
        </p:spPr>
        <p:txBody>
          <a:bodyPr/>
          <a:lstStyle/>
          <a:p>
            <a:endParaRPr kumimoji="1" lang="en-US" altLang="zh-CN" dirty="0" smtClean="0"/>
          </a:p>
          <a:p>
            <a:r>
              <a:rPr kumimoji="1" lang="en-US" altLang="zh-CN" dirty="0" smtClean="0">
                <a:hlinkClick r:id="rId2"/>
              </a:rPr>
              <a:t>digital_flipbook</a:t>
            </a:r>
            <a:endParaRPr kumimoji="1" lang="en-US" altLang="zh-CN" dirty="0" smtClean="0"/>
          </a:p>
          <a:p>
            <a:r>
              <a:rPr kumimoji="1" lang="en-US" altLang="zh-CN" dirty="0" smtClean="0"/>
              <a:t>(safari works well)</a:t>
            </a:r>
            <a:endParaRPr kumimoji="1" lang="zh-CN" altLang="en-US" dirty="0"/>
          </a:p>
        </p:txBody>
      </p:sp>
      <p:pic>
        <p:nvPicPr>
          <p:cNvPr id="4" name="图片 3"/>
          <p:cNvPicPr>
            <a:picLocks noChangeAspect="1"/>
          </p:cNvPicPr>
          <p:nvPr/>
        </p:nvPicPr>
        <p:blipFill>
          <a:blip r:embed="rId3"/>
          <a:stretch>
            <a:fillRect/>
          </a:stretch>
        </p:blipFill>
        <p:spPr>
          <a:xfrm>
            <a:off x="215901" y="1759856"/>
            <a:ext cx="4102099" cy="4553857"/>
          </a:xfrm>
          <a:prstGeom prst="rect">
            <a:avLst/>
          </a:prstGeom>
        </p:spPr>
      </p:pic>
    </p:spTree>
    <p:extLst>
      <p:ext uri="{BB962C8B-B14F-4D97-AF65-F5344CB8AC3E}">
        <p14:creationId xmlns:p14="http://schemas.microsoft.com/office/powerpoint/2010/main" val="222752169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Egrader</a:t>
            </a:r>
            <a:endParaRPr kumimoji="1" lang="zh-CN" altLang="en-US" dirty="0"/>
          </a:p>
        </p:txBody>
      </p:sp>
      <p:sp>
        <p:nvSpPr>
          <p:cNvPr id="3" name="内容占位符 2"/>
          <p:cNvSpPr>
            <a:spLocks noGrp="1"/>
          </p:cNvSpPr>
          <p:nvPr>
            <p:ph idx="1"/>
          </p:nvPr>
        </p:nvSpPr>
        <p:spPr/>
        <p:txBody>
          <a:bodyPr/>
          <a:lstStyle/>
          <a:p>
            <a:r>
              <a:rPr kumimoji="1" lang="en-US" altLang="zh-CN" dirty="0" err="1" smtClean="0"/>
              <a:t>Egrader</a:t>
            </a:r>
            <a:r>
              <a:rPr kumimoji="1" lang="en-US" altLang="zh-CN" dirty="0" smtClean="0"/>
              <a:t> is an web app working for mentor, professor and students.</a:t>
            </a:r>
          </a:p>
          <a:p>
            <a:endParaRPr kumimoji="1" lang="zh-CN" altLang="en-US" dirty="0"/>
          </a:p>
        </p:txBody>
      </p:sp>
      <p:pic>
        <p:nvPicPr>
          <p:cNvPr id="4" name="图片 3"/>
          <p:cNvPicPr>
            <a:picLocks noChangeAspect="1"/>
          </p:cNvPicPr>
          <p:nvPr/>
        </p:nvPicPr>
        <p:blipFill>
          <a:blip r:embed="rId2"/>
          <a:stretch>
            <a:fillRect/>
          </a:stretch>
        </p:blipFill>
        <p:spPr>
          <a:xfrm>
            <a:off x="1297656" y="2871045"/>
            <a:ext cx="6295022" cy="3255118"/>
          </a:xfrm>
          <a:prstGeom prst="rect">
            <a:avLst/>
          </a:prstGeom>
        </p:spPr>
      </p:pic>
    </p:spTree>
    <p:extLst>
      <p:ext uri="{BB962C8B-B14F-4D97-AF65-F5344CB8AC3E}">
        <p14:creationId xmlns:p14="http://schemas.microsoft.com/office/powerpoint/2010/main" val="206455950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a:t>
            </a:r>
            <a:r>
              <a:rPr kumimoji="1" lang="en-US" altLang="zh-CN" dirty="0" smtClean="0"/>
              <a:t>roup Dine</a:t>
            </a:r>
            <a:endParaRPr kumimoji="1" lang="zh-CN" altLang="en-US" dirty="0"/>
          </a:p>
        </p:txBody>
      </p:sp>
      <p:sp>
        <p:nvSpPr>
          <p:cNvPr id="3" name="内容占位符 2"/>
          <p:cNvSpPr>
            <a:spLocks noGrp="1"/>
          </p:cNvSpPr>
          <p:nvPr>
            <p:ph idx="1"/>
          </p:nvPr>
        </p:nvSpPr>
        <p:spPr/>
        <p:txBody>
          <a:bodyPr/>
          <a:lstStyle/>
          <a:p>
            <a:r>
              <a:rPr kumimoji="1" lang="en-US" altLang="zh-CN" dirty="0" smtClean="0"/>
              <a:t>Group Dine is an web app to help you decide where to eat.</a:t>
            </a:r>
          </a:p>
          <a:p>
            <a:r>
              <a:rPr kumimoji="1" lang="en-US" altLang="zh-CN" dirty="0" smtClean="0"/>
              <a:t>Story: We have three people, A like  Indian food, B like Chinese food and C like American food, and nobody knows where to grab the food, Group Dine can help you to solve this issue.</a:t>
            </a:r>
            <a:endParaRPr kumimoji="1" lang="zh-CN" altLang="en-US" dirty="0"/>
          </a:p>
        </p:txBody>
      </p:sp>
    </p:spTree>
    <p:extLst>
      <p:ext uri="{BB962C8B-B14F-4D97-AF65-F5344CB8AC3E}">
        <p14:creationId xmlns:p14="http://schemas.microsoft.com/office/powerpoint/2010/main" val="1918941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Email</a:t>
            </a:r>
            <a:r>
              <a:rPr kumimoji="1" lang="zh-CN" altLang="en-US" dirty="0" smtClean="0"/>
              <a:t> </a:t>
            </a:r>
            <a:r>
              <a:rPr kumimoji="1" lang="en-US" altLang="zh-CN" dirty="0" smtClean="0"/>
              <a:t>filter</a:t>
            </a:r>
            <a:endParaRPr kumimoji="1" lang="zh-CN" altLang="en-US" dirty="0"/>
          </a:p>
        </p:txBody>
      </p:sp>
      <p:sp>
        <p:nvSpPr>
          <p:cNvPr id="5" name="内容占位符 4"/>
          <p:cNvSpPr>
            <a:spLocks noGrp="1"/>
          </p:cNvSpPr>
          <p:nvPr>
            <p:ph idx="1"/>
          </p:nvPr>
        </p:nvSpPr>
        <p:spPr/>
        <p:txBody>
          <a:bodyPr/>
          <a:lstStyle/>
          <a:p>
            <a:r>
              <a:rPr kumimoji="1" lang="en-US" altLang="zh-CN" dirty="0" smtClean="0"/>
              <a:t>Using </a:t>
            </a:r>
            <a:r>
              <a:rPr kumimoji="1" lang="en-US" altLang="zh-CN" dirty="0" err="1" smtClean="0"/>
              <a:t>bayesian</a:t>
            </a:r>
            <a:r>
              <a:rPr kumimoji="1" lang="en-US" altLang="zh-CN" dirty="0" smtClean="0"/>
              <a:t> classifier to build a filter model to classify spam emails and regular emails.</a:t>
            </a:r>
            <a:endParaRPr kumimoji="1" lang="zh-CN" altLang="en-US" dirty="0"/>
          </a:p>
        </p:txBody>
      </p:sp>
    </p:spTree>
    <p:extLst>
      <p:ext uri="{BB962C8B-B14F-4D97-AF65-F5344CB8AC3E}">
        <p14:creationId xmlns:p14="http://schemas.microsoft.com/office/powerpoint/2010/main" val="318813200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技术">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ゴシック"/>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技术.thmx</Template>
  <TotalTime>1431</TotalTime>
  <Words>153</Words>
  <Application>Microsoft Macintosh PowerPoint</Application>
  <PresentationFormat>全屏显示(4:3)</PresentationFormat>
  <Paragraphs>15</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技术</vt:lpstr>
      <vt:lpstr>projects </vt:lpstr>
      <vt:lpstr>Tweet talk</vt:lpstr>
      <vt:lpstr>PowerPoint 演示文稿</vt:lpstr>
      <vt:lpstr>PowerPoint 演示文稿</vt:lpstr>
      <vt:lpstr>Digital flipbook</vt:lpstr>
      <vt:lpstr>Egrader</vt:lpstr>
      <vt:lpstr>Group Dine</vt:lpstr>
      <vt:lpstr>Email filter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Ran Li</dc:creator>
  <cp:lastModifiedBy>Ran Li</cp:lastModifiedBy>
  <cp:revision>12</cp:revision>
  <dcterms:created xsi:type="dcterms:W3CDTF">2015-02-27T18:46:13Z</dcterms:created>
  <dcterms:modified xsi:type="dcterms:W3CDTF">2015-03-20T23:05:43Z</dcterms:modified>
</cp:coreProperties>
</file>