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9F77-6724-E384-BDFB-3D4DC858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27FDE-51C3-0AE7-2050-6E57D1BA4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04BF-A706-8C27-8435-29A3776B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28D2-4BBC-4D7F-A3C6-E6FFDCA87E52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F383-FE27-CA41-AE98-2F3C7CB0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BBFC6-7911-9D98-CFCC-76C8D680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6237-8408-4206-A18F-0F3D297D2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9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C2CF-4E53-E960-3123-1C0A67AF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75249-8BDF-673C-AAF5-B4A671685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DF57-4BD4-DB15-6733-AD314D68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28D2-4BBC-4D7F-A3C6-E6FFDCA87E52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CF1F0-EFDB-B308-C8F1-949C59D1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C224-D16E-E8C2-1415-C5046ACD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6237-8408-4206-A18F-0F3D297D2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3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30115-A501-37FA-CC87-0BAA9DFFD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F4836-4D01-9EFF-57F8-E29C0BE0C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1F81-BC95-5510-B73E-F7B4B1F6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28D2-4BBC-4D7F-A3C6-E6FFDCA87E52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9087-F588-D36B-D594-96EEEFB2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E418-EE82-EE84-6E4E-2EDCF4E0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6237-8408-4206-A18F-0F3D297D2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89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A40F-E4BC-8453-058F-8C1ACC03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6ABE-BFA0-6BC0-3247-B6F60DE3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D63E-FEED-E2AA-0044-715862CB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28D2-4BBC-4D7F-A3C6-E6FFDCA87E52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7379-5C92-6C11-C10C-C923F46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25CD-7B0E-A54D-56CF-90EF872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6237-8408-4206-A18F-0F3D297D2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5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147A-5CB3-A86F-7451-291CE756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EDFE-9852-3A14-C18C-5F373D79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CC842-D1E6-24A1-2A56-B4500BEA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28D2-4BBC-4D7F-A3C6-E6FFDCA87E52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D4AF-BF83-9574-30F9-5144F07D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DA308-A090-F633-3C42-3AADF631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6237-8408-4206-A18F-0F3D297D2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0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78D7-714A-B255-CC97-FE981F55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0C22-227E-17D8-27C0-F9E3CBBB7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7450-F27D-8590-2CAD-91C8B440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2097-10EB-3AC8-39D5-562AC166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28D2-4BBC-4D7F-A3C6-E6FFDCA87E52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72DFE-3970-7BA7-7971-9ABEB0DD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384B6-1ABC-4DF6-0B78-4A8C6CDB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6237-8408-4206-A18F-0F3D297D2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7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9D7E-A5DB-8D24-2052-70A4DDA1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B780-131E-3278-A34C-53694901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585C2-6B05-4ABF-1338-16E1C3014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18BB3-5A71-6D97-7B7C-EA0C2398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AD0CA-2160-71E3-F0C6-76163649C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0C98B-75EA-E266-B6DB-47FF035A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28D2-4BBC-4D7F-A3C6-E6FFDCA87E52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A7E60-35BA-7563-232D-17CA3365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CBBC5-C2BD-D17A-7304-2E3827BB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6237-8408-4206-A18F-0F3D297D2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86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67BC-E72C-373B-5C24-FCFFA229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05A3B-541F-C20A-0C4E-BB0AA5C7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28D2-4BBC-4D7F-A3C6-E6FFDCA87E52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14424-E62E-8206-F08A-A30D810D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F3061-DDAF-28B8-B0F2-ADC909C5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6237-8408-4206-A18F-0F3D297D2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2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9F167-90BE-F55E-D8AB-951DC908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28D2-4BBC-4D7F-A3C6-E6FFDCA87E52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8AC0F-CBCF-C137-287A-8AB0D19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4AB29-E119-E378-2B8B-AF0926B1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6237-8408-4206-A18F-0F3D297D2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1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F5ED-C0FD-C738-D2C4-1C55DF22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5190-8853-991B-FBF0-B6E52BDF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8904E-23DB-DB4A-DEDD-68FFDD777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5D435-1681-8814-5C95-FADBB773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28D2-4BBC-4D7F-A3C6-E6FFDCA87E52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7EEE1-13D3-4343-4A47-901E9887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9CDC6-3451-2E9F-83BF-2BE705B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6237-8408-4206-A18F-0F3D297D2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89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837C-537B-38D7-7768-EB4D3919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D6A44-E594-9864-E0F8-A5340F1C7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105BB-DAF9-C4B7-73AE-08B4876EE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94AFA-D21F-02BD-A64C-5DEB5F59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28D2-4BBC-4D7F-A3C6-E6FFDCA87E52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E542F-DEFD-91A4-3184-A08A728E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7AD6-842A-4CCF-A6EC-DCAE6D02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6237-8408-4206-A18F-0F3D297D2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70BB1-733F-63AA-9DAA-CFA13AF7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2BDFA-4026-631A-4299-CC7CEA651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1B686-4AE5-7ED2-1ABE-C891F26CC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328D2-4BBC-4D7F-A3C6-E6FFDCA87E52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6AE6-CE22-8D85-4B10-78F44EC93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985CD-6099-3DC3-FC05-DE1992C76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F6237-8408-4206-A18F-0F3D297D2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31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D834-C2C8-FC99-589D-E56D34154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Detecting Concept drift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1453C-B04C-8293-2C4A-0F4AA6E78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BCs project</a:t>
            </a:r>
          </a:p>
          <a:p>
            <a:r>
              <a:rPr lang="en-GB" dirty="0"/>
              <a:t>Janusz Wilczek</a:t>
            </a:r>
          </a:p>
          <a:p>
            <a:r>
              <a:rPr lang="en-GB" dirty="0"/>
              <a:t>Supervisors:</a:t>
            </a:r>
          </a:p>
          <a:p>
            <a:r>
              <a:rPr lang="en-GB" dirty="0"/>
              <a:t>Pınar Tözün  and Robert Bayer</a:t>
            </a:r>
          </a:p>
        </p:txBody>
      </p:sp>
    </p:spTree>
    <p:extLst>
      <p:ext uri="{BB962C8B-B14F-4D97-AF65-F5344CB8AC3E}">
        <p14:creationId xmlns:p14="http://schemas.microsoft.com/office/powerpoint/2010/main" val="406925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ADC-70FE-38F8-0802-2565B130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drift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50C96-1C48-EDA3-4346-EFF5BD41C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11" y="2717500"/>
            <a:ext cx="1956400" cy="1956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CBD6F7-819B-1BD1-81DD-E2F1715E3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28" y="2717500"/>
            <a:ext cx="1956400" cy="195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1C7C77-21A7-6571-3C82-22D99748EAFB}"/>
              </a:ext>
            </a:extLst>
          </p:cNvPr>
          <p:cNvCxnSpPr/>
          <p:nvPr/>
        </p:nvCxnSpPr>
        <p:spPr>
          <a:xfrm>
            <a:off x="4779034" y="3364302"/>
            <a:ext cx="22256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9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10A-B106-1C70-39F6-EBF12781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Detection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97A64-F4A5-EE0C-69E8-150B9D8F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5331"/>
            <a:ext cx="5553269" cy="293371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B8F8F14-E091-763C-85AE-AA06F39B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960" y="2177675"/>
            <a:ext cx="4225212" cy="348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5DE421-5DC1-91E7-0733-9152E908F3D5}"/>
              </a:ext>
            </a:extLst>
          </p:cNvPr>
          <p:cNvSpPr txBox="1"/>
          <p:nvPr/>
        </p:nvSpPr>
        <p:spPr>
          <a:xfrm>
            <a:off x="3240275" y="1808343"/>
            <a:ext cx="74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DDAL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3F235-7615-1186-DFAD-9ED05383EA10}"/>
              </a:ext>
            </a:extLst>
          </p:cNvPr>
          <p:cNvSpPr txBox="1"/>
          <p:nvPr/>
        </p:nvSpPr>
        <p:spPr>
          <a:xfrm>
            <a:off x="7558386" y="1690688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Incremental Kolmogorov - Smirnov</a:t>
            </a:r>
          </a:p>
        </p:txBody>
      </p:sp>
    </p:spTree>
    <p:extLst>
      <p:ext uri="{BB962C8B-B14F-4D97-AF65-F5344CB8AC3E}">
        <p14:creationId xmlns:p14="http://schemas.microsoft.com/office/powerpoint/2010/main" val="82752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3B37-DE34-2B1E-B998-198E9A41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5D8E6-BDC0-46DF-36FE-C728CE22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Mnist</a:t>
            </a:r>
            <a:r>
              <a:rPr lang="en-GB" dirty="0"/>
              <a:t> and CIFAR</a:t>
            </a:r>
          </a:p>
          <a:p>
            <a:r>
              <a:rPr lang="en-GB" dirty="0"/>
              <a:t>Rotation and withhold class</a:t>
            </a:r>
          </a:p>
          <a:p>
            <a:r>
              <a:rPr lang="en-GB" dirty="0"/>
              <a:t>Abrupt and gradual drift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56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396C-2A43-741B-CB4C-2E7ACCF7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Finetuning DDAL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2F4CF-8AEA-0D62-31EA-635CE2A4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598" y="2033125"/>
            <a:ext cx="5182323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6CBB5-D374-B3E9-755B-37D46E38C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3" y="2752630"/>
            <a:ext cx="544906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6C8C-01C8-14D5-EB4B-E97F60FA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– only CNN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790D4D-3643-32A0-5E4A-1BB550AC6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32199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963908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81923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05175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18174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61642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Max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Memory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Avg</a:t>
                      </a:r>
                      <a:r>
                        <a:rPr lang="en-GB" dirty="0"/>
                        <a:t>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Avg</a:t>
                      </a:r>
                      <a:r>
                        <a:rPr lang="en-GB" dirty="0"/>
                        <a:t> MEM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0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0781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B14A70C-BBAB-9327-56DF-096C7489B488}"/>
              </a:ext>
            </a:extLst>
          </p:cNvPr>
          <p:cNvSpPr txBox="1">
            <a:spLocks/>
          </p:cNvSpPr>
          <p:nvPr/>
        </p:nvSpPr>
        <p:spPr>
          <a:xfrm>
            <a:off x="719470" y="2567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DDAL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881FFF5-80E2-0839-DCBA-E4097C96D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652663"/>
              </p:ext>
            </p:extLst>
          </p:nvPr>
        </p:nvGraphicFramePr>
        <p:xfrm>
          <a:off x="838200" y="3881892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963908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81923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05175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18174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61642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Max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Memory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Avg</a:t>
                      </a:r>
                      <a:r>
                        <a:rPr lang="en-GB" dirty="0"/>
                        <a:t>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Avg</a:t>
                      </a:r>
                      <a:r>
                        <a:rPr lang="en-GB" dirty="0"/>
                        <a:t> MEM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0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0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25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C45B-D628-CAB0-BBC9-24C8E3BF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C35C4-F411-592E-290E-2C6F4E4CF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4297"/>
            <a:ext cx="10515600" cy="3693993"/>
          </a:xfrm>
        </p:spPr>
      </p:pic>
    </p:spTree>
    <p:extLst>
      <p:ext uri="{BB962C8B-B14F-4D97-AF65-F5344CB8AC3E}">
        <p14:creationId xmlns:p14="http://schemas.microsoft.com/office/powerpoint/2010/main" val="291478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3059-9F0B-0B3F-E30F-99B74A2E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427A-0E26-5DD6-F61E-497419E4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6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Detecting Concept drift</vt:lpstr>
      <vt:lpstr>Concept drift</vt:lpstr>
      <vt:lpstr>Detection methods</vt:lpstr>
      <vt:lpstr>Experiments</vt:lpstr>
      <vt:lpstr>Finetuning DDAL</vt:lpstr>
      <vt:lpstr>Baseline – only CNN model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Janusz Wilczek</dc:creator>
  <cp:lastModifiedBy>Janusz Wilczek</cp:lastModifiedBy>
  <cp:revision>1</cp:revision>
  <dcterms:created xsi:type="dcterms:W3CDTF">2024-08-20T07:23:54Z</dcterms:created>
  <dcterms:modified xsi:type="dcterms:W3CDTF">2024-08-20T08:12:52Z</dcterms:modified>
</cp:coreProperties>
</file>