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B51D4-9137-4071-B4A7-6E0251EDD1D6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0763-17C9-4E64-A79D-E935FC1153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8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4EFEC-B76E-4AE2-B8A6-BB1077344AD0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6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AB6C-ADB3-4DC5-842E-4B7BC8C9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5AAC8-1CEF-4852-BCBB-1032652F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361B-1B9C-46CD-AE58-18C100EB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9F2-B737-4E86-8A85-182FF5C5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3E8F1-EEA4-41F4-8CB8-3D7AC483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5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8FCB-0FA1-48DD-BC70-A8E83A9A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08A80-F6FB-4C8A-812E-3BF4AB8A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5524-4F8B-44AD-8C23-518909C8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FC72-46AF-4C80-A524-CCCBF8A4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9A82-0117-47AE-B69F-087C9F47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8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1B0EE-48AC-4EEA-8C5A-569BA6B8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24F3C-3964-4A6E-B34A-01A4772E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BA8F-A6DF-4A4F-9534-6370222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C015-12D2-41B7-BF6A-4062DE5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050A-6231-4B7A-861C-5F18BCD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6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14F-643C-4FD6-B89F-FD7E772F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023B-2140-4FBB-9CF9-2FD9F856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B65C-2EFC-4E86-B274-52B10771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95EB-AD81-4152-BF2F-738F2F9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CA71-D495-452C-A13B-BC3E6FC7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4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733-1EC8-4135-BAD5-E7D1115A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0298-C722-47C3-A95C-B9B3E002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FBDC-6E53-40CC-9B40-DD2F73BD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2C96-9C84-4180-A8D7-45824C4A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D2FE-1BC4-4112-9D96-1845B63C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2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7F08-64F0-4BF5-A773-7CF04AB2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C907-E840-4FEB-8265-8BEDCFF82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23E22-A9A7-4F98-925D-ED9AEA85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977E-388E-4364-830E-EC360EC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9C24B-4408-4F1E-9939-A1EE859D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B1736-FFB1-462D-8C4E-DE90608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560-857D-49DC-8747-99BEC2A6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5E49-80F3-461A-BCBE-2E43EF7D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265A7-3A54-42E2-8767-90451FCEF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F8759-08CB-4A86-982A-03C0B6B75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3AAE4-44BD-424F-89B5-118DDA882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1933C-E0F8-4522-9F9A-7E407609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7E435-B1A8-4B0F-8D8B-355CCE41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AADC7-EA0B-4A6A-872B-48EB28E5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ECBB-5077-47B6-B168-477893F7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3FE79-2418-4411-9C47-FCEF32CF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7BBCC-A6BB-457D-A3D2-3C861A7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EFDEF-EF86-4883-BC40-BEF9632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2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5BD61-FB45-46E1-81D7-AD3394D9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40A46-63D9-4C06-82BA-4F658766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85956-6BE8-4926-9576-9CE0B975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4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CD5-6C57-437F-8CF5-B666135C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EB25-E8CC-420B-8B25-E6931747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1762-39CC-4739-92CF-AF803084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D1CF8-D6EF-4E6C-93FF-155C138E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13B1-F738-46AB-817B-7FB7F8DC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AE784-0A18-463B-9564-16958C00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DA34-4562-431B-923C-59ACF506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D66ED-12D0-40DE-B489-824333C03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1AD7-B26E-455D-A2C8-C695C545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E13CE-2015-4553-94F7-8C27D01B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051F0-20BF-491B-B482-4C98CBC5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AAF58-55B4-4278-AFBC-3B5DB273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C9875-0559-4557-9851-14C28FAB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AFD4-70CA-4634-862A-BEB017B5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7558-8F40-407E-B00E-6E80298A3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5564-0317-456F-BA0B-4257576DE79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0C28-435E-41F5-8A6E-52FF4C41F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B063-CB6D-43E7-9D29-AD19606E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729C-EDA7-4CDC-BC32-37CA2928F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ECAE-7535-413F-95FC-A22BCCCBC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2015" y="762145"/>
            <a:ext cx="9144000" cy="2387600"/>
          </a:xfrm>
        </p:spPr>
        <p:txBody>
          <a:bodyPr/>
          <a:lstStyle/>
          <a:p>
            <a:r>
              <a:rPr lang="en-GB" dirty="0"/>
              <a:t>Regional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58151-CB99-4D82-B37C-E1BBB302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1425" y="3230736"/>
            <a:ext cx="9144000" cy="1655762"/>
          </a:xfrm>
        </p:spPr>
        <p:txBody>
          <a:bodyPr/>
          <a:lstStyle/>
          <a:p>
            <a:r>
              <a:rPr lang="en-GB" dirty="0"/>
              <a:t>Sales by Customer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357A53D-29B4-45F8-823A-7159216F44E1}"/>
              </a:ext>
            </a:extLst>
          </p:cNvPr>
          <p:cNvSpPr/>
          <p:nvPr/>
        </p:nvSpPr>
        <p:spPr>
          <a:xfrm>
            <a:off x="7359535" y="-6531"/>
            <a:ext cx="4832465" cy="6864531"/>
          </a:xfrm>
          <a:custGeom>
            <a:avLst/>
            <a:gdLst>
              <a:gd name="connsiteX0" fmla="*/ 0 w 5314406"/>
              <a:gd name="connsiteY0" fmla="*/ 0 h 6858000"/>
              <a:gd name="connsiteX1" fmla="*/ 5314406 w 5314406"/>
              <a:gd name="connsiteY1" fmla="*/ 0 h 6858000"/>
              <a:gd name="connsiteX2" fmla="*/ 5314406 w 5314406"/>
              <a:gd name="connsiteY2" fmla="*/ 6858000 h 6858000"/>
              <a:gd name="connsiteX3" fmla="*/ 0 w 5314406"/>
              <a:gd name="connsiteY3" fmla="*/ 6858000 h 6858000"/>
              <a:gd name="connsiteX4" fmla="*/ 0 w 5314406"/>
              <a:gd name="connsiteY4" fmla="*/ 0 h 6858000"/>
              <a:gd name="connsiteX0" fmla="*/ 2044337 w 5314406"/>
              <a:gd name="connsiteY0" fmla="*/ 0 h 6864531"/>
              <a:gd name="connsiteX1" fmla="*/ 5314406 w 5314406"/>
              <a:gd name="connsiteY1" fmla="*/ 6531 h 6864531"/>
              <a:gd name="connsiteX2" fmla="*/ 5314406 w 5314406"/>
              <a:gd name="connsiteY2" fmla="*/ 6864531 h 6864531"/>
              <a:gd name="connsiteX3" fmla="*/ 0 w 5314406"/>
              <a:gd name="connsiteY3" fmla="*/ 6864531 h 6864531"/>
              <a:gd name="connsiteX4" fmla="*/ 2044337 w 5314406"/>
              <a:gd name="connsiteY4" fmla="*/ 0 h 686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406" h="6864531">
                <a:moveTo>
                  <a:pt x="2044337" y="0"/>
                </a:moveTo>
                <a:lnTo>
                  <a:pt x="5314406" y="6531"/>
                </a:lnTo>
                <a:lnTo>
                  <a:pt x="5314406" y="6864531"/>
                </a:lnTo>
                <a:lnTo>
                  <a:pt x="0" y="6864531"/>
                </a:lnTo>
                <a:lnTo>
                  <a:pt x="2044337" y="0"/>
                </a:lnTo>
                <a:close/>
              </a:path>
            </a:pathLst>
          </a:custGeom>
          <a:solidFill>
            <a:srgbClr val="298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4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41270-CAEC-479A-A1ED-465F90DD7092}"/>
              </a:ext>
            </a:extLst>
          </p:cNvPr>
          <p:cNvSpPr txBox="1"/>
          <p:nvPr/>
        </p:nvSpPr>
        <p:spPr>
          <a:xfrm>
            <a:off x="437708" y="232229"/>
            <a:ext cx="1134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D2F39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Improvements so far</a:t>
            </a:r>
            <a:endParaRPr kumimoji="0" lang="pl-PL" sz="5400" b="0" i="0" u="none" strike="noStrike" kern="1200" cap="none" spc="0" normalizeH="0" baseline="0" noProof="0" dirty="0">
              <a:ln>
                <a:noFill/>
              </a:ln>
              <a:solidFill>
                <a:srgbClr val="1D2F39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191BBC-9A57-4B25-83CD-182B6F21A456}"/>
              </a:ext>
            </a:extLst>
          </p:cNvPr>
          <p:cNvGrpSpPr/>
          <p:nvPr/>
        </p:nvGrpSpPr>
        <p:grpSpPr>
          <a:xfrm>
            <a:off x="351080" y="1265072"/>
            <a:ext cx="8421617" cy="707886"/>
            <a:chOff x="943428" y="2848962"/>
            <a:chExt cx="5759840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47A34-ECAF-4A6E-838C-69C213DAB227}"/>
                </a:ext>
              </a:extLst>
            </p:cNvPr>
            <p:cNvSpPr txBox="1"/>
            <p:nvPr/>
          </p:nvSpPr>
          <p:spPr>
            <a:xfrm>
              <a:off x="943428" y="2848962"/>
              <a:ext cx="81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981B9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  <a:endParaRPr kumimoji="0" lang="pl-PL" sz="4000" b="1" i="0" u="none" strike="noStrike" kern="1200" cap="none" spc="0" normalizeH="0" baseline="0" noProof="0" dirty="0">
                <a:ln>
                  <a:noFill/>
                </a:ln>
                <a:solidFill>
                  <a:srgbClr val="2981B9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1CF48B-23CD-4958-8D86-6719309268AA}"/>
                </a:ext>
              </a:extLst>
            </p:cNvPr>
            <p:cNvSpPr txBox="1"/>
            <p:nvPr/>
          </p:nvSpPr>
          <p:spPr>
            <a:xfrm>
              <a:off x="1499331" y="3001842"/>
              <a:ext cx="5203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 in the South Region continue to be above average</a:t>
              </a:r>
              <a:endPara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CC04D8-8D7C-4FE5-B8C8-2758AC8F1265}"/>
              </a:ext>
            </a:extLst>
          </p:cNvPr>
          <p:cNvGrpSpPr/>
          <p:nvPr/>
        </p:nvGrpSpPr>
        <p:grpSpPr>
          <a:xfrm>
            <a:off x="351081" y="2125838"/>
            <a:ext cx="11202431" cy="707886"/>
            <a:chOff x="943428" y="2848962"/>
            <a:chExt cx="11202431" cy="707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BFDE5D-D028-4116-8CE4-D0FD970C50E6}"/>
                </a:ext>
              </a:extLst>
            </p:cNvPr>
            <p:cNvSpPr txBox="1"/>
            <p:nvPr/>
          </p:nvSpPr>
          <p:spPr>
            <a:xfrm>
              <a:off x="943428" y="2848962"/>
              <a:ext cx="81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981B9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  <a:endParaRPr kumimoji="0" lang="pl-PL" sz="4000" b="1" i="0" u="none" strike="noStrike" kern="1200" cap="none" spc="0" normalizeH="0" baseline="0" noProof="0" dirty="0">
                <a:ln>
                  <a:noFill/>
                </a:ln>
                <a:solidFill>
                  <a:srgbClr val="2981B9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B122EE-192A-46D8-8BF1-0EF152C47B8C}"/>
                </a:ext>
              </a:extLst>
            </p:cNvPr>
            <p:cNvSpPr txBox="1"/>
            <p:nvPr/>
          </p:nvSpPr>
          <p:spPr>
            <a:xfrm>
              <a:off x="1756228" y="3012992"/>
              <a:ext cx="10389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sales team in the South region is very dedicated</a:t>
              </a:r>
              <a:endParaRPr lang="pl-PL" sz="20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4FC3B6-CB04-4FC0-8D9C-A375D9753A38}"/>
              </a:ext>
            </a:extLst>
          </p:cNvPr>
          <p:cNvGrpSpPr/>
          <p:nvPr/>
        </p:nvGrpSpPr>
        <p:grpSpPr>
          <a:xfrm>
            <a:off x="437708" y="4341476"/>
            <a:ext cx="9177733" cy="707886"/>
            <a:chOff x="943427" y="2848962"/>
            <a:chExt cx="5478063" cy="70788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9CD54E-11B2-4BB5-A69A-A2BFD4C39500}"/>
                </a:ext>
              </a:extLst>
            </p:cNvPr>
            <p:cNvSpPr txBox="1"/>
            <p:nvPr/>
          </p:nvSpPr>
          <p:spPr>
            <a:xfrm>
              <a:off x="943427" y="2848962"/>
              <a:ext cx="81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981B9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  <a:endParaRPr kumimoji="0" lang="pl-PL" sz="4000" b="1" i="0" u="none" strike="noStrike" kern="1200" cap="none" spc="0" normalizeH="0" baseline="0" noProof="0" dirty="0">
                <a:ln>
                  <a:noFill/>
                </a:ln>
                <a:solidFill>
                  <a:srgbClr val="2981B9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9A7EF6-1125-4D35-9CC3-112B19FB9DE6}"/>
                </a:ext>
              </a:extLst>
            </p:cNvPr>
            <p:cNvSpPr txBox="1"/>
            <p:nvPr/>
          </p:nvSpPr>
          <p:spPr>
            <a:xfrm>
              <a:off x="1428576" y="3047225"/>
              <a:ext cx="4992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….</a:t>
              </a:r>
              <a:endPara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846B8-5454-4AE4-838D-956FD3123CCD}"/>
              </a:ext>
            </a:extLst>
          </p:cNvPr>
          <p:cNvGrpSpPr/>
          <p:nvPr/>
        </p:nvGrpSpPr>
        <p:grpSpPr>
          <a:xfrm>
            <a:off x="351080" y="3161784"/>
            <a:ext cx="9131858" cy="707886"/>
            <a:chOff x="943428" y="2848962"/>
            <a:chExt cx="5450681" cy="70788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51700C-86AF-4DC0-95AA-9EE573B666CE}"/>
                </a:ext>
              </a:extLst>
            </p:cNvPr>
            <p:cNvSpPr txBox="1"/>
            <p:nvPr/>
          </p:nvSpPr>
          <p:spPr>
            <a:xfrm>
              <a:off x="943428" y="2848962"/>
              <a:ext cx="81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981B9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  <a:endParaRPr kumimoji="0" lang="pl-PL" sz="4000" b="1" i="0" u="none" strike="noStrike" kern="1200" cap="none" spc="0" normalizeH="0" baseline="0" noProof="0" dirty="0">
                <a:ln>
                  <a:noFill/>
                </a:ln>
                <a:solidFill>
                  <a:srgbClr val="2981B9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C558F9-6D16-4420-B710-66620D831C08}"/>
                </a:ext>
              </a:extLst>
            </p:cNvPr>
            <p:cNvSpPr txBox="1"/>
            <p:nvPr/>
          </p:nvSpPr>
          <p:spPr>
            <a:xfrm>
              <a:off x="1401195" y="2909509"/>
              <a:ext cx="4992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…</a:t>
              </a:r>
              <a:endPara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8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Light</vt:lpstr>
      <vt:lpstr>Roboto Black</vt:lpstr>
      <vt:lpstr>Office Theme</vt:lpstr>
      <vt:lpstr>Regional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Report</dc:title>
  <dc:creator>Leila Gharani</dc:creator>
  <cp:lastModifiedBy>Leila Gharani</cp:lastModifiedBy>
  <cp:revision>1</cp:revision>
  <dcterms:created xsi:type="dcterms:W3CDTF">2018-03-15T15:41:55Z</dcterms:created>
  <dcterms:modified xsi:type="dcterms:W3CDTF">2018-03-15T15:46:35Z</dcterms:modified>
</cp:coreProperties>
</file>