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29761-97A8-43A5-BE34-579249FEC50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19FBE4-4C15-4783-BC8A-1234CE9894F2}">
      <dgm:prSet phldrT="[Text]"/>
      <dgm:spPr/>
      <dgm:t>
        <a:bodyPr/>
        <a:lstStyle/>
        <a:p>
          <a:r>
            <a:rPr lang="en-US" dirty="0" smtClean="0"/>
            <a:t>Frame the model</a:t>
          </a:r>
          <a:endParaRPr lang="en-IN" dirty="0"/>
        </a:p>
      </dgm:t>
    </dgm:pt>
    <dgm:pt modelId="{4509B644-37FD-4D3B-9DD0-E109A8A6CB5D}" type="parTrans" cxnId="{B54AB923-22E0-44B7-A73A-77288C13C26E}">
      <dgm:prSet/>
      <dgm:spPr/>
      <dgm:t>
        <a:bodyPr/>
        <a:lstStyle/>
        <a:p>
          <a:endParaRPr lang="en-IN"/>
        </a:p>
      </dgm:t>
    </dgm:pt>
    <dgm:pt modelId="{D89CCFBA-1C84-451E-AFD1-0094110D0008}" type="sibTrans" cxnId="{B54AB923-22E0-44B7-A73A-77288C13C26E}">
      <dgm:prSet/>
      <dgm:spPr/>
      <dgm:t>
        <a:bodyPr/>
        <a:lstStyle/>
        <a:p>
          <a:endParaRPr lang="en-IN"/>
        </a:p>
      </dgm:t>
    </dgm:pt>
    <dgm:pt modelId="{07006406-4384-439A-8C7E-025ACDA18657}">
      <dgm:prSet phldrT="[Text]"/>
      <dgm:spPr/>
      <dgm:t>
        <a:bodyPr/>
        <a:lstStyle/>
        <a:p>
          <a:r>
            <a:rPr lang="en-US" dirty="0" smtClean="0"/>
            <a:t>Understanding  </a:t>
          </a:r>
          <a:r>
            <a:rPr lang="en-US" dirty="0" smtClean="0"/>
            <a:t>of </a:t>
          </a:r>
          <a:r>
            <a:rPr lang="en-US" dirty="0" smtClean="0"/>
            <a:t>data</a:t>
          </a:r>
          <a:endParaRPr lang="en-IN" dirty="0"/>
        </a:p>
      </dgm:t>
    </dgm:pt>
    <dgm:pt modelId="{7BE9ABC2-1393-44ED-A5F6-A75BAE229476}" type="parTrans" cxnId="{CE7774E8-D9C9-4A92-A509-D051BE02AA83}">
      <dgm:prSet/>
      <dgm:spPr/>
      <dgm:t>
        <a:bodyPr/>
        <a:lstStyle/>
        <a:p>
          <a:endParaRPr lang="en-IN"/>
        </a:p>
      </dgm:t>
    </dgm:pt>
    <dgm:pt modelId="{E23ECCBA-007C-4C98-AC5A-5CFE07E0ABAE}" type="sibTrans" cxnId="{CE7774E8-D9C9-4A92-A509-D051BE02AA83}">
      <dgm:prSet/>
      <dgm:spPr/>
      <dgm:t>
        <a:bodyPr/>
        <a:lstStyle/>
        <a:p>
          <a:endParaRPr lang="en-IN"/>
        </a:p>
      </dgm:t>
    </dgm:pt>
    <dgm:pt modelId="{5D329671-DA54-411D-A8B6-EDED6E753806}">
      <dgm:prSet phldrT="[Text]"/>
      <dgm:spPr/>
      <dgm:t>
        <a:bodyPr/>
        <a:lstStyle/>
        <a:p>
          <a:r>
            <a:rPr lang="en-US" dirty="0" smtClean="0"/>
            <a:t>Extract features</a:t>
          </a:r>
          <a:endParaRPr lang="en-IN" dirty="0"/>
        </a:p>
      </dgm:t>
    </dgm:pt>
    <dgm:pt modelId="{C8C6A855-211B-4C28-9B14-31A130D2B867}" type="parTrans" cxnId="{D7B1F8A0-441A-4454-B492-AB5E661B6BD3}">
      <dgm:prSet/>
      <dgm:spPr/>
      <dgm:t>
        <a:bodyPr/>
        <a:lstStyle/>
        <a:p>
          <a:endParaRPr lang="en-IN"/>
        </a:p>
      </dgm:t>
    </dgm:pt>
    <dgm:pt modelId="{82499292-1B1A-4603-A82C-8D715C7F5F6A}" type="sibTrans" cxnId="{D7B1F8A0-441A-4454-B492-AB5E661B6BD3}">
      <dgm:prSet/>
      <dgm:spPr/>
      <dgm:t>
        <a:bodyPr/>
        <a:lstStyle/>
        <a:p>
          <a:endParaRPr lang="en-IN"/>
        </a:p>
      </dgm:t>
    </dgm:pt>
    <dgm:pt modelId="{60EB6A3F-7E19-4C38-9531-5BB07FF42963}">
      <dgm:prSet phldrT="[Text]"/>
      <dgm:spPr/>
      <dgm:t>
        <a:bodyPr/>
        <a:lstStyle/>
        <a:p>
          <a:r>
            <a:rPr lang="en-US" dirty="0" smtClean="0"/>
            <a:t>Model and analyze </a:t>
          </a:r>
          <a:endParaRPr lang="en-IN" dirty="0"/>
        </a:p>
      </dgm:t>
    </dgm:pt>
    <dgm:pt modelId="{7A41FD11-8DDE-430B-BC65-627F0CFE52A9}" type="parTrans" cxnId="{1D7E4133-477B-4A22-9393-17828F096A7D}">
      <dgm:prSet/>
      <dgm:spPr/>
      <dgm:t>
        <a:bodyPr/>
        <a:lstStyle/>
        <a:p>
          <a:endParaRPr lang="en-IN"/>
        </a:p>
      </dgm:t>
    </dgm:pt>
    <dgm:pt modelId="{8A49FF84-6AF5-4307-B51F-F0F7FBE5B0CF}" type="sibTrans" cxnId="{1D7E4133-477B-4A22-9393-17828F096A7D}">
      <dgm:prSet/>
      <dgm:spPr/>
      <dgm:t>
        <a:bodyPr/>
        <a:lstStyle/>
        <a:p>
          <a:endParaRPr lang="en-IN"/>
        </a:p>
      </dgm:t>
    </dgm:pt>
    <dgm:pt modelId="{546BFB18-74BD-42AE-AD13-B3BE68365586}">
      <dgm:prSet phldrT="[Text]"/>
      <dgm:spPr/>
      <dgm:t>
        <a:bodyPr/>
        <a:lstStyle/>
        <a:p>
          <a:r>
            <a:rPr lang="en-US" dirty="0" smtClean="0"/>
            <a:t>Present result and deploy the code</a:t>
          </a:r>
          <a:endParaRPr lang="en-IN" dirty="0"/>
        </a:p>
      </dgm:t>
    </dgm:pt>
    <dgm:pt modelId="{3EF99CBE-83AB-4C1E-9A61-2C908A689E3B}" type="parTrans" cxnId="{B1107A48-DD4F-4985-8A9E-7240564BCE60}">
      <dgm:prSet/>
      <dgm:spPr/>
      <dgm:t>
        <a:bodyPr/>
        <a:lstStyle/>
        <a:p>
          <a:endParaRPr lang="en-IN"/>
        </a:p>
      </dgm:t>
    </dgm:pt>
    <dgm:pt modelId="{8F286C8C-9458-4C4D-9876-AADE1D8481D5}" type="sibTrans" cxnId="{B1107A48-DD4F-4985-8A9E-7240564BCE60}">
      <dgm:prSet/>
      <dgm:spPr/>
      <dgm:t>
        <a:bodyPr/>
        <a:lstStyle/>
        <a:p>
          <a:endParaRPr lang="en-IN"/>
        </a:p>
      </dgm:t>
    </dgm:pt>
    <dgm:pt modelId="{0E68C2A5-1483-49B3-A875-A2B47A1C6B3C}" type="pres">
      <dgm:prSet presAssocID="{89129761-97A8-43A5-BE34-579249FEC50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1BA7FCB-D71B-4DF8-A9BC-3BD756A67BE8}" type="pres">
      <dgm:prSet presAssocID="{5B19FBE4-4C15-4783-BC8A-1234CE9894F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0E386B-B211-461A-9AAB-7402D5B67012}" type="pres">
      <dgm:prSet presAssocID="{D89CCFBA-1C84-451E-AFD1-0094110D0008}" presName="sibTrans" presStyleLbl="sibTrans2D1" presStyleIdx="0" presStyleCnt="4"/>
      <dgm:spPr/>
      <dgm:t>
        <a:bodyPr/>
        <a:lstStyle/>
        <a:p>
          <a:endParaRPr lang="en-IN"/>
        </a:p>
      </dgm:t>
    </dgm:pt>
    <dgm:pt modelId="{A4A86C3A-AC4D-4C97-AC4B-1CEC1D7D233D}" type="pres">
      <dgm:prSet presAssocID="{D89CCFBA-1C84-451E-AFD1-0094110D0008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A5FBED26-E199-4608-98A2-10161BF6248E}" type="pres">
      <dgm:prSet presAssocID="{07006406-4384-439A-8C7E-025ACDA1865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B715F5-A67D-4E1C-9437-4A81EEA7912F}" type="pres">
      <dgm:prSet presAssocID="{E23ECCBA-007C-4C98-AC5A-5CFE07E0ABAE}" presName="sibTrans" presStyleLbl="sibTrans2D1" presStyleIdx="1" presStyleCnt="4"/>
      <dgm:spPr/>
      <dgm:t>
        <a:bodyPr/>
        <a:lstStyle/>
        <a:p>
          <a:endParaRPr lang="en-IN"/>
        </a:p>
      </dgm:t>
    </dgm:pt>
    <dgm:pt modelId="{FFFD6BC9-F339-42B2-AF82-29EF5AF18488}" type="pres">
      <dgm:prSet presAssocID="{E23ECCBA-007C-4C98-AC5A-5CFE07E0ABAE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1A63A928-113A-4093-A48E-4BE35DE77DE2}" type="pres">
      <dgm:prSet presAssocID="{5D329671-DA54-411D-A8B6-EDED6E75380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9C1CD4-D5A7-4BC6-B165-3514D2322D65}" type="pres">
      <dgm:prSet presAssocID="{82499292-1B1A-4603-A82C-8D715C7F5F6A}" presName="sibTrans" presStyleLbl="sibTrans2D1" presStyleIdx="2" presStyleCnt="4"/>
      <dgm:spPr/>
      <dgm:t>
        <a:bodyPr/>
        <a:lstStyle/>
        <a:p>
          <a:endParaRPr lang="en-IN"/>
        </a:p>
      </dgm:t>
    </dgm:pt>
    <dgm:pt modelId="{68828DC4-C798-4BC0-A9CA-D93D92A4AA83}" type="pres">
      <dgm:prSet presAssocID="{82499292-1B1A-4603-A82C-8D715C7F5F6A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D8A4E5E6-1B05-4EBA-883E-5BE84113FBD0}" type="pres">
      <dgm:prSet presAssocID="{60EB6A3F-7E19-4C38-9531-5BB07FF4296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6C301B-D210-4E7A-AC8C-0A301ADC8E14}" type="pres">
      <dgm:prSet presAssocID="{8A49FF84-6AF5-4307-B51F-F0F7FBE5B0CF}" presName="sibTrans" presStyleLbl="sibTrans2D1" presStyleIdx="3" presStyleCnt="4"/>
      <dgm:spPr/>
      <dgm:t>
        <a:bodyPr/>
        <a:lstStyle/>
        <a:p>
          <a:endParaRPr lang="en-IN"/>
        </a:p>
      </dgm:t>
    </dgm:pt>
    <dgm:pt modelId="{557D4168-7B85-485D-9C53-198C6E982C06}" type="pres">
      <dgm:prSet presAssocID="{8A49FF84-6AF5-4307-B51F-F0F7FBE5B0CF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DA7A719F-44CA-48B9-BADC-F461DC9B8C11}" type="pres">
      <dgm:prSet presAssocID="{546BFB18-74BD-42AE-AD13-B3BE6836558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52E7DCB-9891-4CD5-AE87-514604DEBFB0}" type="presOf" srcId="{8A49FF84-6AF5-4307-B51F-F0F7FBE5B0CF}" destId="{916C301B-D210-4E7A-AC8C-0A301ADC8E14}" srcOrd="0" destOrd="0" presId="urn:microsoft.com/office/officeart/2005/8/layout/process5"/>
    <dgm:cxn modelId="{CE7774E8-D9C9-4A92-A509-D051BE02AA83}" srcId="{89129761-97A8-43A5-BE34-579249FEC507}" destId="{07006406-4384-439A-8C7E-025ACDA18657}" srcOrd="1" destOrd="0" parTransId="{7BE9ABC2-1393-44ED-A5F6-A75BAE229476}" sibTransId="{E23ECCBA-007C-4C98-AC5A-5CFE07E0ABAE}"/>
    <dgm:cxn modelId="{CEE0F561-661D-4805-8141-92A3D16764BF}" type="presOf" srcId="{D89CCFBA-1C84-451E-AFD1-0094110D0008}" destId="{2D0E386B-B211-461A-9AAB-7402D5B67012}" srcOrd="0" destOrd="0" presId="urn:microsoft.com/office/officeart/2005/8/layout/process5"/>
    <dgm:cxn modelId="{80352E86-3872-494E-9D35-14D1D8397B77}" type="presOf" srcId="{E23ECCBA-007C-4C98-AC5A-5CFE07E0ABAE}" destId="{FFFD6BC9-F339-42B2-AF82-29EF5AF18488}" srcOrd="1" destOrd="0" presId="urn:microsoft.com/office/officeart/2005/8/layout/process5"/>
    <dgm:cxn modelId="{A0FE2071-3CBF-4ECB-9822-A344C2F24CB3}" type="presOf" srcId="{89129761-97A8-43A5-BE34-579249FEC507}" destId="{0E68C2A5-1483-49B3-A875-A2B47A1C6B3C}" srcOrd="0" destOrd="0" presId="urn:microsoft.com/office/officeart/2005/8/layout/process5"/>
    <dgm:cxn modelId="{D7B1F8A0-441A-4454-B492-AB5E661B6BD3}" srcId="{89129761-97A8-43A5-BE34-579249FEC507}" destId="{5D329671-DA54-411D-A8B6-EDED6E753806}" srcOrd="2" destOrd="0" parTransId="{C8C6A855-211B-4C28-9B14-31A130D2B867}" sibTransId="{82499292-1B1A-4603-A82C-8D715C7F5F6A}"/>
    <dgm:cxn modelId="{4E497DC4-D399-49A2-A281-04F34EBA731D}" type="presOf" srcId="{D89CCFBA-1C84-451E-AFD1-0094110D0008}" destId="{A4A86C3A-AC4D-4C97-AC4B-1CEC1D7D233D}" srcOrd="1" destOrd="0" presId="urn:microsoft.com/office/officeart/2005/8/layout/process5"/>
    <dgm:cxn modelId="{5FE72648-6607-4DB7-8FC0-B8A765AB3E7E}" type="presOf" srcId="{82499292-1B1A-4603-A82C-8D715C7F5F6A}" destId="{FD9C1CD4-D5A7-4BC6-B165-3514D2322D65}" srcOrd="0" destOrd="0" presId="urn:microsoft.com/office/officeart/2005/8/layout/process5"/>
    <dgm:cxn modelId="{DE259C2A-B591-477A-81CA-A8226B6655EE}" type="presOf" srcId="{5D329671-DA54-411D-A8B6-EDED6E753806}" destId="{1A63A928-113A-4093-A48E-4BE35DE77DE2}" srcOrd="0" destOrd="0" presId="urn:microsoft.com/office/officeart/2005/8/layout/process5"/>
    <dgm:cxn modelId="{23F14EF7-53B5-437E-9BDE-48004CE66B83}" type="presOf" srcId="{E23ECCBA-007C-4C98-AC5A-5CFE07E0ABAE}" destId="{B5B715F5-A67D-4E1C-9437-4A81EEA7912F}" srcOrd="0" destOrd="0" presId="urn:microsoft.com/office/officeart/2005/8/layout/process5"/>
    <dgm:cxn modelId="{FFB5C02B-A943-4202-B387-A298AB63197F}" type="presOf" srcId="{8A49FF84-6AF5-4307-B51F-F0F7FBE5B0CF}" destId="{557D4168-7B85-485D-9C53-198C6E982C06}" srcOrd="1" destOrd="0" presId="urn:microsoft.com/office/officeart/2005/8/layout/process5"/>
    <dgm:cxn modelId="{B1107A48-DD4F-4985-8A9E-7240564BCE60}" srcId="{89129761-97A8-43A5-BE34-579249FEC507}" destId="{546BFB18-74BD-42AE-AD13-B3BE68365586}" srcOrd="4" destOrd="0" parTransId="{3EF99CBE-83AB-4C1E-9A61-2C908A689E3B}" sibTransId="{8F286C8C-9458-4C4D-9876-AADE1D8481D5}"/>
    <dgm:cxn modelId="{1D7E4133-477B-4A22-9393-17828F096A7D}" srcId="{89129761-97A8-43A5-BE34-579249FEC507}" destId="{60EB6A3F-7E19-4C38-9531-5BB07FF42963}" srcOrd="3" destOrd="0" parTransId="{7A41FD11-8DDE-430B-BC65-627F0CFE52A9}" sibTransId="{8A49FF84-6AF5-4307-B51F-F0F7FBE5B0CF}"/>
    <dgm:cxn modelId="{C1168720-FC8F-4028-B9FE-6A8EF7840653}" type="presOf" srcId="{07006406-4384-439A-8C7E-025ACDA18657}" destId="{A5FBED26-E199-4608-98A2-10161BF6248E}" srcOrd="0" destOrd="0" presId="urn:microsoft.com/office/officeart/2005/8/layout/process5"/>
    <dgm:cxn modelId="{B54AB923-22E0-44B7-A73A-77288C13C26E}" srcId="{89129761-97A8-43A5-BE34-579249FEC507}" destId="{5B19FBE4-4C15-4783-BC8A-1234CE9894F2}" srcOrd="0" destOrd="0" parTransId="{4509B644-37FD-4D3B-9DD0-E109A8A6CB5D}" sibTransId="{D89CCFBA-1C84-451E-AFD1-0094110D0008}"/>
    <dgm:cxn modelId="{EE641E58-E99F-4FCB-9DCA-86C706771D45}" type="presOf" srcId="{5B19FBE4-4C15-4783-BC8A-1234CE9894F2}" destId="{E1BA7FCB-D71B-4DF8-A9BC-3BD756A67BE8}" srcOrd="0" destOrd="0" presId="urn:microsoft.com/office/officeart/2005/8/layout/process5"/>
    <dgm:cxn modelId="{475946E1-3558-47CF-B953-263ECA368C0D}" type="presOf" srcId="{546BFB18-74BD-42AE-AD13-B3BE68365586}" destId="{DA7A719F-44CA-48B9-BADC-F461DC9B8C11}" srcOrd="0" destOrd="0" presId="urn:microsoft.com/office/officeart/2005/8/layout/process5"/>
    <dgm:cxn modelId="{C64A3F9E-1A35-46AA-ABBA-95DA23E272C0}" type="presOf" srcId="{60EB6A3F-7E19-4C38-9531-5BB07FF42963}" destId="{D8A4E5E6-1B05-4EBA-883E-5BE84113FBD0}" srcOrd="0" destOrd="0" presId="urn:microsoft.com/office/officeart/2005/8/layout/process5"/>
    <dgm:cxn modelId="{ECBD88B0-576A-43AF-93D7-FE0EF267C068}" type="presOf" srcId="{82499292-1B1A-4603-A82C-8D715C7F5F6A}" destId="{68828DC4-C798-4BC0-A9CA-D93D92A4AA83}" srcOrd="1" destOrd="0" presId="urn:microsoft.com/office/officeart/2005/8/layout/process5"/>
    <dgm:cxn modelId="{DC8118A4-2205-4E5E-9B6A-23967D99370F}" type="presParOf" srcId="{0E68C2A5-1483-49B3-A875-A2B47A1C6B3C}" destId="{E1BA7FCB-D71B-4DF8-A9BC-3BD756A67BE8}" srcOrd="0" destOrd="0" presId="urn:microsoft.com/office/officeart/2005/8/layout/process5"/>
    <dgm:cxn modelId="{A4F4BE9A-915D-4911-8722-BC3C51E06C76}" type="presParOf" srcId="{0E68C2A5-1483-49B3-A875-A2B47A1C6B3C}" destId="{2D0E386B-B211-461A-9AAB-7402D5B67012}" srcOrd="1" destOrd="0" presId="urn:microsoft.com/office/officeart/2005/8/layout/process5"/>
    <dgm:cxn modelId="{F52E392B-AC67-41B8-9885-49F226DC5C18}" type="presParOf" srcId="{2D0E386B-B211-461A-9AAB-7402D5B67012}" destId="{A4A86C3A-AC4D-4C97-AC4B-1CEC1D7D233D}" srcOrd="0" destOrd="0" presId="urn:microsoft.com/office/officeart/2005/8/layout/process5"/>
    <dgm:cxn modelId="{8FCFE23D-A87F-49D7-B9DB-2F6E8999F176}" type="presParOf" srcId="{0E68C2A5-1483-49B3-A875-A2B47A1C6B3C}" destId="{A5FBED26-E199-4608-98A2-10161BF6248E}" srcOrd="2" destOrd="0" presId="urn:microsoft.com/office/officeart/2005/8/layout/process5"/>
    <dgm:cxn modelId="{F086B295-68CF-4CE4-ABD3-7440D4226C05}" type="presParOf" srcId="{0E68C2A5-1483-49B3-A875-A2B47A1C6B3C}" destId="{B5B715F5-A67D-4E1C-9437-4A81EEA7912F}" srcOrd="3" destOrd="0" presId="urn:microsoft.com/office/officeart/2005/8/layout/process5"/>
    <dgm:cxn modelId="{66DFC528-DAF5-4819-A671-992E0723938A}" type="presParOf" srcId="{B5B715F5-A67D-4E1C-9437-4A81EEA7912F}" destId="{FFFD6BC9-F339-42B2-AF82-29EF5AF18488}" srcOrd="0" destOrd="0" presId="urn:microsoft.com/office/officeart/2005/8/layout/process5"/>
    <dgm:cxn modelId="{52864600-F8C9-4175-8812-6E918C144399}" type="presParOf" srcId="{0E68C2A5-1483-49B3-A875-A2B47A1C6B3C}" destId="{1A63A928-113A-4093-A48E-4BE35DE77DE2}" srcOrd="4" destOrd="0" presId="urn:microsoft.com/office/officeart/2005/8/layout/process5"/>
    <dgm:cxn modelId="{DE982837-0BBA-4AC9-9D21-D8A325052E95}" type="presParOf" srcId="{0E68C2A5-1483-49B3-A875-A2B47A1C6B3C}" destId="{FD9C1CD4-D5A7-4BC6-B165-3514D2322D65}" srcOrd="5" destOrd="0" presId="urn:microsoft.com/office/officeart/2005/8/layout/process5"/>
    <dgm:cxn modelId="{07970510-E4AF-4B61-9083-FA8DC99B126A}" type="presParOf" srcId="{FD9C1CD4-D5A7-4BC6-B165-3514D2322D65}" destId="{68828DC4-C798-4BC0-A9CA-D93D92A4AA83}" srcOrd="0" destOrd="0" presId="urn:microsoft.com/office/officeart/2005/8/layout/process5"/>
    <dgm:cxn modelId="{EAB3C43F-BD55-46A7-B1BB-445A7976FA65}" type="presParOf" srcId="{0E68C2A5-1483-49B3-A875-A2B47A1C6B3C}" destId="{D8A4E5E6-1B05-4EBA-883E-5BE84113FBD0}" srcOrd="6" destOrd="0" presId="urn:microsoft.com/office/officeart/2005/8/layout/process5"/>
    <dgm:cxn modelId="{4441B9D8-4625-4EDE-997F-9918E94DCA59}" type="presParOf" srcId="{0E68C2A5-1483-49B3-A875-A2B47A1C6B3C}" destId="{916C301B-D210-4E7A-AC8C-0A301ADC8E14}" srcOrd="7" destOrd="0" presId="urn:microsoft.com/office/officeart/2005/8/layout/process5"/>
    <dgm:cxn modelId="{1D73DAD1-88AF-452B-9A8B-BA348CB3C55F}" type="presParOf" srcId="{916C301B-D210-4E7A-AC8C-0A301ADC8E14}" destId="{557D4168-7B85-485D-9C53-198C6E982C06}" srcOrd="0" destOrd="0" presId="urn:microsoft.com/office/officeart/2005/8/layout/process5"/>
    <dgm:cxn modelId="{B59810AB-222A-43C4-A278-752C4D48DA5B}" type="presParOf" srcId="{0E68C2A5-1483-49B3-A875-A2B47A1C6B3C}" destId="{DA7A719F-44CA-48B9-BADC-F461DC9B8C1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A7FCB-D71B-4DF8-A9BC-3BD756A67BE8}">
      <dsp:nvSpPr>
        <dsp:cNvPr id="0" name=""/>
        <dsp:cNvSpPr/>
      </dsp:nvSpPr>
      <dsp:spPr>
        <a:xfrm>
          <a:off x="6610" y="209200"/>
          <a:ext cx="1975882" cy="1185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Frame the model</a:t>
          </a:r>
          <a:endParaRPr lang="en-IN" sz="2200" kern="1200" dirty="0"/>
        </a:p>
      </dsp:txBody>
      <dsp:txXfrm>
        <a:off x="41333" y="243923"/>
        <a:ext cx="1906436" cy="1116083"/>
      </dsp:txXfrm>
    </dsp:sp>
    <dsp:sp modelId="{2D0E386B-B211-461A-9AAB-7402D5B67012}">
      <dsp:nvSpPr>
        <dsp:cNvPr id="0" name=""/>
        <dsp:cNvSpPr/>
      </dsp:nvSpPr>
      <dsp:spPr>
        <a:xfrm>
          <a:off x="2156370" y="556955"/>
          <a:ext cx="418887" cy="490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2156370" y="654959"/>
        <a:ext cx="293221" cy="294010"/>
      </dsp:txXfrm>
    </dsp:sp>
    <dsp:sp modelId="{A5FBED26-E199-4608-98A2-10161BF6248E}">
      <dsp:nvSpPr>
        <dsp:cNvPr id="0" name=""/>
        <dsp:cNvSpPr/>
      </dsp:nvSpPr>
      <dsp:spPr>
        <a:xfrm>
          <a:off x="2772846" y="209200"/>
          <a:ext cx="1975882" cy="1185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Understanding  </a:t>
          </a:r>
          <a:r>
            <a:rPr lang="en-US" sz="2200" kern="1200" dirty="0" smtClean="0"/>
            <a:t>of </a:t>
          </a:r>
          <a:r>
            <a:rPr lang="en-US" sz="2200" kern="1200" dirty="0" smtClean="0"/>
            <a:t>data</a:t>
          </a:r>
          <a:endParaRPr lang="en-IN" sz="2200" kern="1200" dirty="0"/>
        </a:p>
      </dsp:txBody>
      <dsp:txXfrm>
        <a:off x="2807569" y="243923"/>
        <a:ext cx="1906436" cy="1116083"/>
      </dsp:txXfrm>
    </dsp:sp>
    <dsp:sp modelId="{B5B715F5-A67D-4E1C-9437-4A81EEA7912F}">
      <dsp:nvSpPr>
        <dsp:cNvPr id="0" name=""/>
        <dsp:cNvSpPr/>
      </dsp:nvSpPr>
      <dsp:spPr>
        <a:xfrm>
          <a:off x="4922606" y="556955"/>
          <a:ext cx="418887" cy="490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>
        <a:off x="4922606" y="654959"/>
        <a:ext cx="293221" cy="294010"/>
      </dsp:txXfrm>
    </dsp:sp>
    <dsp:sp modelId="{1A63A928-113A-4093-A48E-4BE35DE77DE2}">
      <dsp:nvSpPr>
        <dsp:cNvPr id="0" name=""/>
        <dsp:cNvSpPr/>
      </dsp:nvSpPr>
      <dsp:spPr>
        <a:xfrm>
          <a:off x="5539081" y="209200"/>
          <a:ext cx="1975882" cy="1185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Extract features</a:t>
          </a:r>
          <a:endParaRPr lang="en-IN" sz="2200" kern="1200" dirty="0"/>
        </a:p>
      </dsp:txBody>
      <dsp:txXfrm>
        <a:off x="5573804" y="243923"/>
        <a:ext cx="1906436" cy="1116083"/>
      </dsp:txXfrm>
    </dsp:sp>
    <dsp:sp modelId="{FD9C1CD4-D5A7-4BC6-B165-3514D2322D65}">
      <dsp:nvSpPr>
        <dsp:cNvPr id="0" name=""/>
        <dsp:cNvSpPr/>
      </dsp:nvSpPr>
      <dsp:spPr>
        <a:xfrm rot="5400000">
          <a:off x="6317579" y="1533041"/>
          <a:ext cx="418887" cy="490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 rot="-5400000">
        <a:off x="6380018" y="1568606"/>
        <a:ext cx="294010" cy="293221"/>
      </dsp:txXfrm>
    </dsp:sp>
    <dsp:sp modelId="{D8A4E5E6-1B05-4EBA-883E-5BE84113FBD0}">
      <dsp:nvSpPr>
        <dsp:cNvPr id="0" name=""/>
        <dsp:cNvSpPr/>
      </dsp:nvSpPr>
      <dsp:spPr>
        <a:xfrm>
          <a:off x="5539081" y="2185082"/>
          <a:ext cx="1975882" cy="1185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Model and analyze </a:t>
          </a:r>
          <a:endParaRPr lang="en-IN" sz="2200" kern="1200" dirty="0"/>
        </a:p>
      </dsp:txBody>
      <dsp:txXfrm>
        <a:off x="5573804" y="2219805"/>
        <a:ext cx="1906436" cy="1116083"/>
      </dsp:txXfrm>
    </dsp:sp>
    <dsp:sp modelId="{916C301B-D210-4E7A-AC8C-0A301ADC8E14}">
      <dsp:nvSpPr>
        <dsp:cNvPr id="0" name=""/>
        <dsp:cNvSpPr/>
      </dsp:nvSpPr>
      <dsp:spPr>
        <a:xfrm rot="10800000">
          <a:off x="4946316" y="2532837"/>
          <a:ext cx="418887" cy="4900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kern="1200"/>
        </a:p>
      </dsp:txBody>
      <dsp:txXfrm rot="10800000">
        <a:off x="5071982" y="2630841"/>
        <a:ext cx="293221" cy="294010"/>
      </dsp:txXfrm>
    </dsp:sp>
    <dsp:sp modelId="{DA7A719F-44CA-48B9-BADC-F461DC9B8C11}">
      <dsp:nvSpPr>
        <dsp:cNvPr id="0" name=""/>
        <dsp:cNvSpPr/>
      </dsp:nvSpPr>
      <dsp:spPr>
        <a:xfrm>
          <a:off x="2772846" y="2185082"/>
          <a:ext cx="1975882" cy="1185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Present result and deploy the code</a:t>
          </a:r>
          <a:endParaRPr lang="en-IN" sz="2200" kern="1200" dirty="0"/>
        </a:p>
      </dsp:txBody>
      <dsp:txXfrm>
        <a:off x="2807569" y="2219805"/>
        <a:ext cx="1906436" cy="1116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5445D-99AF-4FE7-9570-22F45208C868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66F4-5BAA-429F-90BB-1E81D8CE4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1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66F4-5BAA-429F-90BB-1E81D8CE480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70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006E-2D6B-43D4-80FB-7D22D41A3758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371-7F68-4225-B2C6-44B4115697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006E-2D6B-43D4-80FB-7D22D41A3758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371-7F68-4225-B2C6-44B4115697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006E-2D6B-43D4-80FB-7D22D41A3758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371-7F68-4225-B2C6-44B4115697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006E-2D6B-43D4-80FB-7D22D41A3758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371-7F68-4225-B2C6-44B4115697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006E-2D6B-43D4-80FB-7D22D41A3758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371-7F68-4225-B2C6-44B4115697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006E-2D6B-43D4-80FB-7D22D41A3758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371-7F68-4225-B2C6-44B4115697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006E-2D6B-43D4-80FB-7D22D41A3758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371-7F68-4225-B2C6-44B4115697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006E-2D6B-43D4-80FB-7D22D41A3758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371-7F68-4225-B2C6-44B4115697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006E-2D6B-43D4-80FB-7D22D41A3758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371-7F68-4225-B2C6-44B4115697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006E-2D6B-43D4-80FB-7D22D41A3758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836371-7F68-4225-B2C6-44B4115697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006E-2D6B-43D4-80FB-7D22D41A3758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6371-7F68-4225-B2C6-44B4115697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D56006E-2D6B-43D4-80FB-7D22D41A3758}" type="datetimeFigureOut">
              <a:rPr lang="en-IN" smtClean="0"/>
              <a:t>27-07-2019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D836371-7F68-4225-B2C6-44B4115697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lgerian" pitchFamily="82" charset="0"/>
              </a:rPr>
              <a:t>FLIGHT TICKET PRICE PREDICTION</a:t>
            </a:r>
            <a:endParaRPr lang="en-IN" sz="6000" dirty="0">
              <a:latin typeface="Algerian" pitchFamily="82" charset="0"/>
            </a:endParaRPr>
          </a:p>
        </p:txBody>
      </p:sp>
      <p:pic>
        <p:nvPicPr>
          <p:cNvPr id="1026" name="Picture 2" descr="C:\Users\Administrator\Desktop\GTY_air_f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9144000" cy="486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0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PROBLEM STATEMENT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0" dirty="0" smtClean="0"/>
              <a:t>    Flight </a:t>
            </a:r>
            <a:r>
              <a:rPr lang="en-IN" sz="2400" b="0" dirty="0"/>
              <a:t>ticket prices can be something hard to guess, today we might see a price, check out the price of the same flight tomorrow, it will be a different story. We might have often heard </a:t>
            </a:r>
            <a:r>
              <a:rPr lang="en-IN" sz="2400" b="0" dirty="0" smtClean="0"/>
              <a:t>travellers </a:t>
            </a:r>
            <a:r>
              <a:rPr lang="en-IN" sz="2400" b="0" dirty="0"/>
              <a:t>saying that flight ticket prices are so unpredictable. As data scientists, we are </a:t>
            </a:r>
            <a:r>
              <a:rPr lang="en-IN" sz="2400" b="0" dirty="0" smtClean="0"/>
              <a:t>going to </a:t>
            </a:r>
            <a:r>
              <a:rPr lang="en-IN" sz="2400" b="0" dirty="0"/>
              <a:t>prove that given the right data anything can be predicted</a:t>
            </a:r>
          </a:p>
        </p:txBody>
      </p:sp>
    </p:spTree>
    <p:extLst>
      <p:ext uri="{BB962C8B-B14F-4D97-AF65-F5344CB8AC3E}">
        <p14:creationId xmlns:p14="http://schemas.microsoft.com/office/powerpoint/2010/main" val="53284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OF THE PROJECT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848226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192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DATASET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TRAIN DATA</a:t>
            </a:r>
            <a:endParaRPr lang="en-IN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 smtClean="0"/>
              <a:t>No. of features-10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Label- Price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No. of rows-10683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Data is a mixture of numerical and categorical features</a:t>
            </a:r>
            <a:endParaRPr lang="en-US" b="0" dirty="0" smtClean="0"/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TEST DATA</a:t>
            </a:r>
            <a:endParaRPr lang="en-IN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0" dirty="0" smtClean="0"/>
              <a:t>No. of </a:t>
            </a:r>
            <a:r>
              <a:rPr lang="en-US" b="0" dirty="0" smtClean="0"/>
              <a:t>features-10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No. of rows- 2671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Data is a mixture of numerical and categorical features</a:t>
            </a:r>
          </a:p>
          <a:p>
            <a:pPr>
              <a:buFont typeface="Arial" pitchFamily="34" charset="0"/>
              <a:buChar char="•"/>
            </a:pP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119894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dirty="0" smtClean="0"/>
              <a:t>Max flight are of ‘Jet Airways’</a:t>
            </a:r>
          </a:p>
          <a:p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dirty="0" smtClean="0"/>
              <a:t>The busiest route is from ‘Delhi’ to ‘Cochin</a:t>
            </a:r>
            <a:r>
              <a:rPr lang="en-US" dirty="0" smtClean="0"/>
              <a:t>’</a:t>
            </a:r>
          </a:p>
          <a:p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INSIGHT OF DATA</a:t>
            </a:r>
            <a:endParaRPr lang="en-IN" u="sng" dirty="0"/>
          </a:p>
        </p:txBody>
      </p:sp>
      <p:pic>
        <p:nvPicPr>
          <p:cNvPr id="2050" name="Picture 2" descr="C:\Users\Administrator\Desktop\MAX FLIGH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896"/>
            <a:ext cx="4617476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busiest rou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476" y="2492897"/>
            <a:ext cx="427500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6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800600"/>
            <a:ext cx="5486400" cy="5667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			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4294967295"/>
          </p:nvPr>
        </p:nvSpPr>
        <p:spPr>
          <a:xfrm>
            <a:off x="0" y="5367338"/>
            <a:ext cx="8893175" cy="1374775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Pair plot – Visualizing the relation between each variables of training data</a:t>
            </a:r>
            <a:endParaRPr lang="en-IN" sz="1600" dirty="0"/>
          </a:p>
        </p:txBody>
      </p:sp>
      <p:pic>
        <p:nvPicPr>
          <p:cNvPr id="3077" name="Picture 5" descr="C:\Users\Administrator\Desktop\sns_pair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3999" cy="623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55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and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84865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600" b="0" dirty="0">
                <a:latin typeface="Times New Roman" pitchFamily="18" charset="0"/>
                <a:cs typeface="Times New Roman" pitchFamily="18" charset="0"/>
              </a:rPr>
              <a:t>Training data is combination of both categorical and numerical also we can see some special character also being used because of which we have to do data </a:t>
            </a:r>
            <a:r>
              <a:rPr lang="en-IN" sz="2600" b="0" dirty="0" smtClean="0">
                <a:latin typeface="Times New Roman" pitchFamily="18" charset="0"/>
                <a:cs typeface="Times New Roman" pitchFamily="18" charset="0"/>
              </a:rPr>
              <a:t>transformation </a:t>
            </a:r>
            <a:r>
              <a:rPr lang="en-IN" sz="2600" b="0" dirty="0">
                <a:latin typeface="Times New Roman" pitchFamily="18" charset="0"/>
                <a:cs typeface="Times New Roman" pitchFamily="18" charset="0"/>
              </a:rPr>
              <a:t>on it before applying it to our </a:t>
            </a:r>
            <a:r>
              <a:rPr lang="en-IN" sz="2600" b="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Missing values handled</a:t>
            </a:r>
            <a:endParaRPr lang="en-IN" sz="26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600" b="0" dirty="0">
                <a:latin typeface="Times New Roman" pitchFamily="18" charset="0"/>
                <a:cs typeface="Times New Roman" pitchFamily="18" charset="0"/>
              </a:rPr>
              <a:t>The test data is similar to the training data set, </a:t>
            </a:r>
            <a:r>
              <a:rPr lang="en-IN" sz="2600" b="0" dirty="0" smtClean="0"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en-IN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b="0" dirty="0">
                <a:latin typeface="Times New Roman" pitchFamily="18" charset="0"/>
                <a:cs typeface="Times New Roman" pitchFamily="18" charset="0"/>
              </a:rPr>
              <a:t>the ‘Price’ column (To be predicted using the model</a:t>
            </a:r>
            <a:r>
              <a:rPr lang="en-IN" sz="2600" b="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Feature generation 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Date_of_journey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0" dirty="0" err="1" smtClean="0">
                <a:latin typeface="Times New Roman" pitchFamily="18" charset="0"/>
                <a:cs typeface="Times New Roman" pitchFamily="18" charset="0"/>
              </a:rPr>
              <a:t>Arr_Time,Dep_Time,Duration</a:t>
            </a: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 etc.</a:t>
            </a:r>
            <a:endParaRPr lang="en-IN" sz="2600" b="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600" b="0" dirty="0">
                <a:latin typeface="Times New Roman" pitchFamily="18" charset="0"/>
                <a:cs typeface="Times New Roman" pitchFamily="18" charset="0"/>
              </a:rPr>
              <a:t>Prepare categorical variables for model using label </a:t>
            </a:r>
            <a:r>
              <a:rPr lang="en-IN" sz="2600" b="0" dirty="0" smtClean="0">
                <a:latin typeface="Times New Roman" pitchFamily="18" charset="0"/>
                <a:cs typeface="Times New Roman" pitchFamily="18" charset="0"/>
              </a:rPr>
              <a:t>encoder as Number of stops.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600" b="0" dirty="0" smtClean="0">
                <a:latin typeface="Times New Roman" pitchFamily="18" charset="0"/>
                <a:cs typeface="Times New Roman" pitchFamily="18" charset="0"/>
              </a:rPr>
              <a:t>Training data is spitted into train and test into 7:3 ratio.</a:t>
            </a:r>
            <a:endParaRPr lang="en-IN" sz="2600" b="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sz="1600" b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16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211960" y="1268760"/>
            <a:ext cx="44958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Implemented Randomized search on </a:t>
            </a:r>
            <a:r>
              <a:rPr lang="en-IN" sz="2400" dirty="0"/>
              <a:t>hyper </a:t>
            </a:r>
            <a:r>
              <a:rPr lang="en-IN" sz="2400" dirty="0" smtClean="0"/>
              <a:t>parameters (using Randomized </a:t>
            </a:r>
            <a:r>
              <a:rPr lang="en-IN" sz="2400" dirty="0" err="1" smtClean="0"/>
              <a:t>SearchCV</a:t>
            </a:r>
            <a:r>
              <a:rPr lang="en-IN" sz="2400" dirty="0" smtClean="0"/>
              <a:t>)  to avoid over fitting and get the best hyper parameter</a:t>
            </a:r>
            <a:endParaRPr lang="en-IN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best model is Random Forest </a:t>
            </a:r>
            <a:r>
              <a:rPr lang="en-US" sz="2400" dirty="0" err="1" smtClean="0"/>
              <a:t>Regressor</a:t>
            </a:r>
            <a:r>
              <a:rPr lang="en-US" sz="2400" dirty="0" smtClean="0"/>
              <a:t> with score of 0.97 with Test Split method and 0.96 with randomized search CV method.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		    </a:t>
            </a:r>
            <a:r>
              <a:rPr lang="en-US" b="1" u="sng" dirty="0" smtClean="0"/>
              <a:t>ML MODELLLING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Various ML algorithm are used to find the best model</a:t>
            </a:r>
            <a:endParaRPr lang="en-IN" sz="31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25610"/>
              </p:ext>
            </p:extLst>
          </p:nvPr>
        </p:nvGraphicFramePr>
        <p:xfrm>
          <a:off x="251520" y="1196752"/>
          <a:ext cx="3960440" cy="55172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0220"/>
                <a:gridCol w="1980220"/>
              </a:tblGrid>
              <a:tr h="357360">
                <a:tc>
                  <a:txBody>
                    <a:bodyPr/>
                    <a:lstStyle/>
                    <a:p>
                      <a:r>
                        <a:rPr lang="en-US" dirty="0" smtClean="0"/>
                        <a:t>ML</a:t>
                      </a:r>
                      <a:r>
                        <a:rPr lang="en-US" baseline="0" dirty="0" smtClean="0"/>
                        <a:t>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IN" dirty="0"/>
                    </a:p>
                  </a:txBody>
                  <a:tcPr/>
                </a:tc>
              </a:tr>
              <a:tr h="486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</a:t>
                      </a:r>
                    </a:p>
                  </a:txBody>
                  <a:tcPr/>
                </a:tc>
              </a:tr>
              <a:tr h="492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</a:t>
                      </a:r>
                      <a:endParaRPr lang="en-IN" dirty="0"/>
                    </a:p>
                  </a:txBody>
                  <a:tcPr/>
                </a:tc>
              </a:tr>
              <a:tr h="562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0.42</a:t>
                      </a:r>
                      <a:endParaRPr lang="en-IN" dirty="0"/>
                    </a:p>
                  </a:txBody>
                  <a:tcPr/>
                </a:tc>
              </a:tr>
              <a:tr h="625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smtClean="0"/>
                        <a:t>Ada Boost </a:t>
                      </a:r>
                      <a:r>
                        <a:rPr lang="en-IN" sz="1800" dirty="0" err="1" smtClean="0"/>
                        <a:t>Regressor</a:t>
                      </a:r>
                      <a:endParaRPr lang="en-I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0.41</a:t>
                      </a:r>
                      <a:endParaRPr lang="en-IN" dirty="0"/>
                    </a:p>
                  </a:txBody>
                  <a:tcPr/>
                </a:tc>
              </a:tr>
              <a:tr h="5002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SVR</a:t>
                      </a:r>
                      <a:endParaRPr lang="en-I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0.34</a:t>
                      </a:r>
                      <a:endParaRPr lang="en-IN" dirty="0"/>
                    </a:p>
                  </a:txBody>
                  <a:tcPr/>
                </a:tc>
              </a:tr>
              <a:tr h="6253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Random</a:t>
                      </a:r>
                      <a:r>
                        <a:rPr lang="en-US" sz="1800" baseline="0" dirty="0" smtClean="0"/>
                        <a:t> Forest </a:t>
                      </a:r>
                      <a:r>
                        <a:rPr lang="en-US" sz="1800" baseline="0" dirty="0" err="1" smtClean="0"/>
                        <a:t>Regressor</a:t>
                      </a:r>
                      <a:endParaRPr lang="en-I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0.97</a:t>
                      </a:r>
                      <a:endParaRPr lang="en-IN" dirty="0"/>
                    </a:p>
                  </a:txBody>
                  <a:tcPr/>
                </a:tc>
              </a:tr>
              <a:tr h="116142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Random Forest </a:t>
                      </a:r>
                      <a:r>
                        <a:rPr lang="en-IN" sz="1800" dirty="0" err="1" smtClean="0"/>
                        <a:t>Regressor</a:t>
                      </a:r>
                      <a:r>
                        <a:rPr lang="en-IN" sz="1800" dirty="0" smtClean="0"/>
                        <a:t>(using cv)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0.96</a:t>
                      </a:r>
                      <a:endParaRPr lang="en-IN" dirty="0"/>
                    </a:p>
                  </a:txBody>
                  <a:tcPr/>
                </a:tc>
              </a:tr>
              <a:tr h="633189">
                <a:tc>
                  <a:txBody>
                    <a:bodyPr/>
                    <a:lstStyle/>
                    <a:p>
                      <a:r>
                        <a:rPr lang="en-IN" dirty="0" smtClean="0"/>
                        <a:t>Gradient Boosting </a:t>
                      </a:r>
                      <a:r>
                        <a:rPr lang="en-IN" dirty="0" err="1" smtClean="0"/>
                        <a:t>Regressor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0.84</a:t>
                      </a:r>
                    </a:p>
                    <a:p>
                      <a:pPr lvl="0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19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>THANK YOU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112844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492</TotalTime>
  <Words>352</Words>
  <Application>Microsoft Office PowerPoint</Application>
  <PresentationFormat>On-screen Show (4:3)</PresentationFormat>
  <Paragraphs>57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FLIGHT TICKET PRICE PREDICTION</vt:lpstr>
      <vt:lpstr>PROBLEM STATEMENT</vt:lpstr>
      <vt:lpstr>ROADMAP OF THE PROJECT</vt:lpstr>
      <vt:lpstr>UNDERSTANDING THE DATASET</vt:lpstr>
      <vt:lpstr>INSIGHT OF DATA</vt:lpstr>
      <vt:lpstr>    </vt:lpstr>
      <vt:lpstr>Feature Selection and Engineering</vt:lpstr>
      <vt:lpstr>      ML MODELLLING Various ML algorithm are used to find the best model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18</cp:revision>
  <dcterms:created xsi:type="dcterms:W3CDTF">2019-07-26T05:28:09Z</dcterms:created>
  <dcterms:modified xsi:type="dcterms:W3CDTF">2019-07-27T06:27:11Z</dcterms:modified>
</cp:coreProperties>
</file>