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A199E-1487-4C53-9646-72A27747997F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A9780-EAB8-4ADA-8069-9679FD63EC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4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A9780-EAB8-4ADA-8069-9679FD63ECD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15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1E7651-923D-4066-BDF7-75828486A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4BE319-17C3-4C6A-8875-CB31B8F9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217869-729A-4F0B-93BF-FAAE5558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B75E6C-456C-4954-B57A-4702999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0A99A4-2DA8-4599-835A-1F138D57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9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DA79DE-F883-4166-9526-E0489DF9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2316314-7125-48F7-964F-DB15F90E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D9FD19-276E-4AE8-873A-B8E5474F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B89D21-84C0-41D5-8885-A4224F9D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95BB7E-A0CC-47AD-9CBC-301E30BD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31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55C8687-05A9-4767-BD41-C9283AD88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F8A9D7-67CD-4DE0-86CA-01CA0B73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39A82-8A13-440C-8E6D-906F99DD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AF67F3-426A-4305-BBEB-0CEAC7C2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F01040-7CB7-4562-A43D-40869440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BF318B-1125-4090-9A33-6A61E3A4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90284D-1F61-4C05-8D29-5E4DBFEC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A029F7-066E-4C9E-9D13-0B6432E5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16346F-2695-426F-BA9F-E2CD0F43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B74AAD-04A5-48AB-B8E7-11AF09A4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07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6397D6-A63F-436A-8829-93786C9D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594A88-C1AD-4AE1-BB07-1B381B44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C75B26-46B0-4D60-B7D5-0D4CC6A1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E94F45-D99F-4824-9DF2-5990FC99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22E149-F1B8-499C-AB3D-BFDED73B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7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899651-D724-42D4-8F2F-95D5E6D2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EE8985-58CC-4A2A-A6DE-5E8BF1F9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10C10A9-B39C-47D0-BD9A-66BC4EAA6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055F5D-ADFD-46FE-A410-953C1FFE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EEE5AB9-AD51-4DD9-BAF4-8F90D64C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9E5BCCB-8EF9-4737-9889-B4A07AFC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8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E86E07-0717-45B5-AED8-FF1D5E49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0F7C2D-2E32-424D-85E9-DF307E96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ED8418-6BA9-4F78-ADCF-33CD8977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AD7DF5D-1547-4529-94F7-1B88DED39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202E465-DE73-4966-8775-24028823B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A725FB-EB3D-4CA1-B9E3-222420CE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593CC7-E964-4351-908B-A930F784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8F600F-3C00-4DED-9F59-A2553D90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4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838DD9-FF29-4C3E-AD30-E8902C21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4283388-E010-4DB8-82EB-939EB23C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E962F87-3F38-4344-9201-D791B5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29BA96-9554-429F-A258-0BF0E4B3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67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922D893-F3E5-4CE5-8447-D26D4934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455D684-49D2-425C-A596-867141CF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F14A7A-8937-4F93-A7EB-28023C3D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45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96CD5-2CDD-4DB2-8DFB-2645BE3A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AF5E9F-DEBF-4534-BD95-D4D8D54E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562D17-BB6D-4692-8512-94409CD8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2F9263-7B79-4CA9-8A89-DF41D60C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E7798A-EE6C-4FBB-9CC7-138D35DA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FCE69B-FB4E-4783-B293-07BD25E1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1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F4C4B-3BAB-4CF4-BCB2-3EB0A99B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3922B36-C5CD-455C-B567-44FC38A8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F48A832-B8A1-484B-A1CF-A38B4B4E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B89F55-E53B-4B8E-A073-BB4361FC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55D10F-6679-45AF-A080-C9C9DDFB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0D641B-0CFB-49AD-A3AA-6F3F94DF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8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63946D9-3E4F-4F51-A2AC-2070ED93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21B29F-2126-4C5F-B2C9-D87EDF95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F28064-B9A8-40EE-A40E-7F0ECA7E3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45E0-EAA7-4B24-A7A0-3F7D3959D557}" type="datetimeFigureOut">
              <a:rPr lang="tr-TR" smtClean="0"/>
              <a:t>11.04.2021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90CD5-EDD6-4491-9D84-20BD61C1D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18D457-FDAB-4BD7-ACA1-B3CE0F6B0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51A4-0E54-4A0F-9415-25FC301821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03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9C419C6A-104B-4128-9311-62C302A4E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0361"/>
              </p:ext>
            </p:extLst>
          </p:nvPr>
        </p:nvGraphicFramePr>
        <p:xfrm>
          <a:off x="362721" y="201185"/>
          <a:ext cx="4444284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1071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268228502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First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Last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Password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DC41DE0E-B792-4AF9-8C59-1B8AF8F011D4}"/>
              </a:ext>
            </a:extLst>
          </p:cNvPr>
          <p:cNvSpPr/>
          <p:nvPr/>
        </p:nvSpPr>
        <p:spPr>
          <a:xfrm>
            <a:off x="253776" y="-71718"/>
            <a:ext cx="8152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End-Users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A9474BB-8ABB-4894-A0B6-BB0A12E3A5FA}"/>
              </a:ext>
            </a:extLst>
          </p:cNvPr>
          <p:cNvSpPr/>
          <p:nvPr/>
        </p:nvSpPr>
        <p:spPr>
          <a:xfrm>
            <a:off x="4965764" y="-43750"/>
            <a:ext cx="5886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Emails</a:t>
            </a:r>
          </a:p>
        </p:txBody>
      </p:sp>
      <p:graphicFrame>
        <p:nvGraphicFramePr>
          <p:cNvPr id="5" name="Tablo 2">
            <a:extLst>
              <a:ext uri="{FF2B5EF4-FFF2-40B4-BE49-F238E27FC236}">
                <a16:creationId xmlns:a16="http://schemas.microsoft.com/office/drawing/2014/main" id="{95E0E556-966E-4EBD-BD28-BD15A564F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72294"/>
              </p:ext>
            </p:extLst>
          </p:nvPr>
        </p:nvGraphicFramePr>
        <p:xfrm>
          <a:off x="5017447" y="189892"/>
          <a:ext cx="1822396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1198">
                  <a:extLst>
                    <a:ext uri="{9D8B030D-6E8A-4147-A177-3AD203B41FA5}">
                      <a16:colId xmlns:a16="http://schemas.microsoft.com/office/drawing/2014/main" val="3269978061"/>
                    </a:ext>
                  </a:extLst>
                </a:gridCol>
                <a:gridCol w="911198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Email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graphicFrame>
        <p:nvGraphicFramePr>
          <p:cNvPr id="6" name="Tablo 2">
            <a:extLst>
              <a:ext uri="{FF2B5EF4-FFF2-40B4-BE49-F238E27FC236}">
                <a16:creationId xmlns:a16="http://schemas.microsoft.com/office/drawing/2014/main" id="{B863102F-AF42-4903-A965-0DF648389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82219"/>
              </p:ext>
            </p:extLst>
          </p:nvPr>
        </p:nvGraphicFramePr>
        <p:xfrm>
          <a:off x="383860" y="920925"/>
          <a:ext cx="3866776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094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203493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444189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</a:tblGrid>
              <a:tr h="231149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Employment Begin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7" name="Dikdörtgen 6">
            <a:extLst>
              <a:ext uri="{FF2B5EF4-FFF2-40B4-BE49-F238E27FC236}">
                <a16:creationId xmlns:a16="http://schemas.microsoft.com/office/drawing/2014/main" id="{C6F5449A-D055-458F-A69F-7DF8B0E7BC4E}"/>
              </a:ext>
            </a:extLst>
          </p:cNvPr>
          <p:cNvSpPr/>
          <p:nvPr/>
        </p:nvSpPr>
        <p:spPr>
          <a:xfrm>
            <a:off x="322489" y="686362"/>
            <a:ext cx="8039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Employed</a:t>
            </a:r>
          </a:p>
        </p:txBody>
      </p:sp>
      <p:graphicFrame>
        <p:nvGraphicFramePr>
          <p:cNvPr id="8" name="Tablo 2">
            <a:extLst>
              <a:ext uri="{FF2B5EF4-FFF2-40B4-BE49-F238E27FC236}">
                <a16:creationId xmlns:a16="http://schemas.microsoft.com/office/drawing/2014/main" id="{9C55825D-0F57-4E96-9E49-676EE098B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21970"/>
              </p:ext>
            </p:extLst>
          </p:nvPr>
        </p:nvGraphicFramePr>
        <p:xfrm>
          <a:off x="395147" y="1429602"/>
          <a:ext cx="1111071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1071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9" name="Dikdörtgen 8">
            <a:extLst>
              <a:ext uri="{FF2B5EF4-FFF2-40B4-BE49-F238E27FC236}">
                <a16:creationId xmlns:a16="http://schemas.microsoft.com/office/drawing/2014/main" id="{637DC23D-7DB1-4E1A-B26A-EDD675E2D4CA}"/>
              </a:ext>
            </a:extLst>
          </p:cNvPr>
          <p:cNvSpPr/>
          <p:nvPr/>
        </p:nvSpPr>
        <p:spPr>
          <a:xfrm>
            <a:off x="329089" y="1163936"/>
            <a:ext cx="98507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Unemployed</a:t>
            </a:r>
          </a:p>
        </p:txBody>
      </p:sp>
      <p:cxnSp>
        <p:nvCxnSpPr>
          <p:cNvPr id="29" name="Bağlayıcı: Dirsek 28">
            <a:extLst>
              <a:ext uri="{FF2B5EF4-FFF2-40B4-BE49-F238E27FC236}">
                <a16:creationId xmlns:a16="http://schemas.microsoft.com/office/drawing/2014/main" id="{BFAC3B45-8E1B-4F19-9274-42E7F227E0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839" y="606212"/>
            <a:ext cx="995382" cy="684306"/>
          </a:xfrm>
          <a:prstGeom prst="bentConnector3">
            <a:avLst>
              <a:gd name="adj1" fmla="val 74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ADB06F31-7942-4AC0-847E-A4F14ED29D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1119" y="1039958"/>
            <a:ext cx="122741" cy="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kdörtgen 33">
            <a:extLst>
              <a:ext uri="{FF2B5EF4-FFF2-40B4-BE49-F238E27FC236}">
                <a16:creationId xmlns:a16="http://schemas.microsoft.com/office/drawing/2014/main" id="{6FF8B15E-36A7-42C1-9F78-27D73F308F90}"/>
              </a:ext>
            </a:extLst>
          </p:cNvPr>
          <p:cNvSpPr/>
          <p:nvPr/>
        </p:nvSpPr>
        <p:spPr>
          <a:xfrm>
            <a:off x="348424" y="1673442"/>
            <a:ext cx="82747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Male </a:t>
            </a:r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</a:p>
        </p:txBody>
      </p:sp>
      <p:graphicFrame>
        <p:nvGraphicFramePr>
          <p:cNvPr id="35" name="Tablo 2">
            <a:extLst>
              <a:ext uri="{FF2B5EF4-FFF2-40B4-BE49-F238E27FC236}">
                <a16:creationId xmlns:a16="http://schemas.microsoft.com/office/drawing/2014/main" id="{BB7C8BF9-F959-4E8D-807D-11EDE9B8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22529"/>
              </p:ext>
            </p:extLst>
          </p:nvPr>
        </p:nvGraphicFramePr>
        <p:xfrm>
          <a:off x="378127" y="2407120"/>
          <a:ext cx="1111071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1071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36" name="Dikdörtgen 35">
            <a:extLst>
              <a:ext uri="{FF2B5EF4-FFF2-40B4-BE49-F238E27FC236}">
                <a16:creationId xmlns:a16="http://schemas.microsoft.com/office/drawing/2014/main" id="{07647140-239D-4C20-9907-23A0BF68E711}"/>
              </a:ext>
            </a:extLst>
          </p:cNvPr>
          <p:cNvSpPr/>
          <p:nvPr/>
        </p:nvSpPr>
        <p:spPr>
          <a:xfrm>
            <a:off x="329089" y="2177087"/>
            <a:ext cx="96468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Female User</a:t>
            </a:r>
          </a:p>
        </p:txBody>
      </p:sp>
      <p:graphicFrame>
        <p:nvGraphicFramePr>
          <p:cNvPr id="37" name="Tablo 2">
            <a:extLst>
              <a:ext uri="{FF2B5EF4-FFF2-40B4-BE49-F238E27FC236}">
                <a16:creationId xmlns:a16="http://schemas.microsoft.com/office/drawing/2014/main" id="{600A36C5-5375-47FC-A82D-20F8E11CA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395"/>
              </p:ext>
            </p:extLst>
          </p:nvPr>
        </p:nvGraphicFramePr>
        <p:xfrm>
          <a:off x="378127" y="2920970"/>
          <a:ext cx="1111071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1071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38" name="Dikdörtgen 37">
            <a:extLst>
              <a:ext uri="{FF2B5EF4-FFF2-40B4-BE49-F238E27FC236}">
                <a16:creationId xmlns:a16="http://schemas.microsoft.com/office/drawing/2014/main" id="{845C0C3D-B8B4-475B-99C5-503202BF2533}"/>
              </a:ext>
            </a:extLst>
          </p:cNvPr>
          <p:cNvSpPr/>
          <p:nvPr/>
        </p:nvSpPr>
        <p:spPr>
          <a:xfrm>
            <a:off x="311920" y="2659360"/>
            <a:ext cx="1571520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Military Service Status</a:t>
            </a:r>
          </a:p>
        </p:txBody>
      </p:sp>
      <p:graphicFrame>
        <p:nvGraphicFramePr>
          <p:cNvPr id="39" name="Tablo 2">
            <a:extLst>
              <a:ext uri="{FF2B5EF4-FFF2-40B4-BE49-F238E27FC236}">
                <a16:creationId xmlns:a16="http://schemas.microsoft.com/office/drawing/2014/main" id="{C6F8C0EF-AE7C-40EC-99F8-B46023A92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83495"/>
              </p:ext>
            </p:extLst>
          </p:nvPr>
        </p:nvGraphicFramePr>
        <p:xfrm>
          <a:off x="375386" y="1937003"/>
          <a:ext cx="2381600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07137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274463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Military Status 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cxnSp>
        <p:nvCxnSpPr>
          <p:cNvPr id="42" name="Bağlayıcı: Dirsek 41">
            <a:extLst>
              <a:ext uri="{FF2B5EF4-FFF2-40B4-BE49-F238E27FC236}">
                <a16:creationId xmlns:a16="http://schemas.microsoft.com/office/drawing/2014/main" id="{9C9BBF0C-7AB5-4338-99F7-73891D35A43C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4548" y="1180922"/>
            <a:ext cx="618359" cy="1228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Bağlayıcı: Dirsek 42">
            <a:extLst>
              <a:ext uri="{FF2B5EF4-FFF2-40B4-BE49-F238E27FC236}">
                <a16:creationId xmlns:a16="http://schemas.microsoft.com/office/drawing/2014/main" id="{83A0FBC0-6B5C-4FA1-A561-22DF71E818D8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-85345" y="1598191"/>
            <a:ext cx="812515" cy="1089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ağlayıcı: Dirsek 44">
            <a:extLst>
              <a:ext uri="{FF2B5EF4-FFF2-40B4-BE49-F238E27FC236}">
                <a16:creationId xmlns:a16="http://schemas.microsoft.com/office/drawing/2014/main" id="{E6D0FC30-64CE-406C-9359-E57EBC0B9D94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-17322" y="2133590"/>
            <a:ext cx="681953" cy="108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Bağlayıcı: Dirsek 47">
            <a:extLst>
              <a:ext uri="{FF2B5EF4-FFF2-40B4-BE49-F238E27FC236}">
                <a16:creationId xmlns:a16="http://schemas.microsoft.com/office/drawing/2014/main" id="{FE5CC32F-6171-497E-BCCA-977A3999953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89198" y="2177087"/>
            <a:ext cx="565034" cy="865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o 2">
            <a:extLst>
              <a:ext uri="{FF2B5EF4-FFF2-40B4-BE49-F238E27FC236}">
                <a16:creationId xmlns:a16="http://schemas.microsoft.com/office/drawing/2014/main" id="{871A86A5-71EA-4E68-933D-355192FA3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08276"/>
              </p:ext>
            </p:extLst>
          </p:nvPr>
        </p:nvGraphicFramePr>
        <p:xfrm>
          <a:off x="383860" y="3441933"/>
          <a:ext cx="6872854" cy="25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476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145476">
                  <a:extLst>
                    <a:ext uri="{9D8B030D-6E8A-4147-A177-3AD203B41FA5}">
                      <a16:colId xmlns:a16="http://schemas.microsoft.com/office/drawing/2014/main" val="3598872504"/>
                    </a:ext>
                  </a:extLst>
                </a:gridCol>
                <a:gridCol w="1145476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145476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  <a:gridCol w="1335105">
                  <a:extLst>
                    <a:ext uri="{9D8B030D-6E8A-4147-A177-3AD203B41FA5}">
                      <a16:colId xmlns:a16="http://schemas.microsoft.com/office/drawing/2014/main" val="268228502"/>
                    </a:ext>
                  </a:extLst>
                </a:gridCol>
                <a:gridCol w="955845">
                  <a:extLst>
                    <a:ext uri="{9D8B030D-6E8A-4147-A177-3AD203B41FA5}">
                      <a16:colId xmlns:a16="http://schemas.microsoft.com/office/drawing/2014/main" val="200914426"/>
                    </a:ext>
                  </a:extLst>
                </a:gridCol>
              </a:tblGrid>
              <a:tr h="258432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Begin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End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Employment Duration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Position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52" name="Dikdörtgen 51">
            <a:extLst>
              <a:ext uri="{FF2B5EF4-FFF2-40B4-BE49-F238E27FC236}">
                <a16:creationId xmlns:a16="http://schemas.microsoft.com/office/drawing/2014/main" id="{EA1F1087-5A34-4675-8BA7-C1ABA6B91383}"/>
              </a:ext>
            </a:extLst>
          </p:cNvPr>
          <p:cNvSpPr/>
          <p:nvPr/>
        </p:nvSpPr>
        <p:spPr>
          <a:xfrm>
            <a:off x="311920" y="3152169"/>
            <a:ext cx="181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 Work Experience</a:t>
            </a:r>
          </a:p>
        </p:txBody>
      </p:sp>
      <p:cxnSp>
        <p:nvCxnSpPr>
          <p:cNvPr id="53" name="Bağlayıcı: Dirsek 52">
            <a:extLst>
              <a:ext uri="{FF2B5EF4-FFF2-40B4-BE49-F238E27FC236}">
                <a16:creationId xmlns:a16="http://schemas.microsoft.com/office/drawing/2014/main" id="{1CB81CA6-E0D3-4703-AC05-B4B5B90D4433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-198565" y="2988724"/>
            <a:ext cx="1042108" cy="122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o 2">
            <a:extLst>
              <a:ext uri="{FF2B5EF4-FFF2-40B4-BE49-F238E27FC236}">
                <a16:creationId xmlns:a16="http://schemas.microsoft.com/office/drawing/2014/main" id="{B9E4E3B7-38D0-4A59-BDEA-41A9B08D0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02815"/>
              </p:ext>
            </p:extLst>
          </p:nvPr>
        </p:nvGraphicFramePr>
        <p:xfrm>
          <a:off x="383860" y="3970192"/>
          <a:ext cx="4581904" cy="25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476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145476">
                  <a:extLst>
                    <a:ext uri="{9D8B030D-6E8A-4147-A177-3AD203B41FA5}">
                      <a16:colId xmlns:a16="http://schemas.microsoft.com/office/drawing/2014/main" val="3598872504"/>
                    </a:ext>
                  </a:extLst>
                </a:gridCol>
                <a:gridCol w="1145476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145476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</a:tblGrid>
              <a:tr h="258432">
                <a:tc>
                  <a:txBody>
                    <a:bodyPr/>
                    <a:lstStyle/>
                    <a:p>
                      <a:r>
                        <a:rPr lang="tr-TR" sz="1000" b="0" u="sng"/>
                        <a:t>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Address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Phone Num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109" name="Dikdörtgen 108">
            <a:extLst>
              <a:ext uri="{FF2B5EF4-FFF2-40B4-BE49-F238E27FC236}">
                <a16:creationId xmlns:a16="http://schemas.microsoft.com/office/drawing/2014/main" id="{BA67A81B-504C-4289-ABC5-3B927421C26E}"/>
              </a:ext>
            </a:extLst>
          </p:cNvPr>
          <p:cNvSpPr/>
          <p:nvPr/>
        </p:nvSpPr>
        <p:spPr>
          <a:xfrm>
            <a:off x="311920" y="3680428"/>
            <a:ext cx="181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Company</a:t>
            </a:r>
          </a:p>
        </p:txBody>
      </p:sp>
      <p:graphicFrame>
        <p:nvGraphicFramePr>
          <p:cNvPr id="110" name="Tablo 2">
            <a:extLst>
              <a:ext uri="{FF2B5EF4-FFF2-40B4-BE49-F238E27FC236}">
                <a16:creationId xmlns:a16="http://schemas.microsoft.com/office/drawing/2014/main" id="{36090B34-E79E-4AD0-8152-AA7674F7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78686"/>
              </p:ext>
            </p:extLst>
          </p:nvPr>
        </p:nvGraphicFramePr>
        <p:xfrm>
          <a:off x="375386" y="4484621"/>
          <a:ext cx="2290952" cy="25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476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145476">
                  <a:extLst>
                    <a:ext uri="{9D8B030D-6E8A-4147-A177-3AD203B41FA5}">
                      <a16:colId xmlns:a16="http://schemas.microsoft.com/office/drawing/2014/main" val="3598872504"/>
                    </a:ext>
                  </a:extLst>
                </a:gridCol>
              </a:tblGrid>
              <a:tr h="258432">
                <a:tc>
                  <a:txBody>
                    <a:bodyPr/>
                    <a:lstStyle/>
                    <a:p>
                      <a:r>
                        <a:rPr lang="tr-TR" sz="1000" b="0" u="sng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Size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111" name="Dikdörtgen 110">
            <a:extLst>
              <a:ext uri="{FF2B5EF4-FFF2-40B4-BE49-F238E27FC236}">
                <a16:creationId xmlns:a16="http://schemas.microsoft.com/office/drawing/2014/main" id="{8C5FB403-BAC7-4E1C-9A44-7BE465D905AC}"/>
              </a:ext>
            </a:extLst>
          </p:cNvPr>
          <p:cNvSpPr/>
          <p:nvPr/>
        </p:nvSpPr>
        <p:spPr>
          <a:xfrm>
            <a:off x="303446" y="4194857"/>
            <a:ext cx="181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113" name="Dikdörtgen 112">
            <a:extLst>
              <a:ext uri="{FF2B5EF4-FFF2-40B4-BE49-F238E27FC236}">
                <a16:creationId xmlns:a16="http://schemas.microsoft.com/office/drawing/2014/main" id="{6396BFCD-6A4F-40E9-90AC-AA64B31B09F8}"/>
              </a:ext>
            </a:extLst>
          </p:cNvPr>
          <p:cNvSpPr/>
          <p:nvPr/>
        </p:nvSpPr>
        <p:spPr>
          <a:xfrm>
            <a:off x="290781" y="4702589"/>
            <a:ext cx="181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</a:t>
            </a:r>
          </a:p>
        </p:txBody>
      </p:sp>
      <p:graphicFrame>
        <p:nvGraphicFramePr>
          <p:cNvPr id="114" name="Tablo 2">
            <a:extLst>
              <a:ext uri="{FF2B5EF4-FFF2-40B4-BE49-F238E27FC236}">
                <a16:creationId xmlns:a16="http://schemas.microsoft.com/office/drawing/2014/main" id="{1141F1F1-690B-4D49-9905-6F6997DE4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49432"/>
              </p:ext>
            </p:extLst>
          </p:nvPr>
        </p:nvGraphicFramePr>
        <p:xfrm>
          <a:off x="362720" y="4959705"/>
          <a:ext cx="4943216" cy="25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804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235804">
                  <a:extLst>
                    <a:ext uri="{9D8B030D-6E8A-4147-A177-3AD203B41FA5}">
                      <a16:colId xmlns:a16="http://schemas.microsoft.com/office/drawing/2014/main" val="3598872504"/>
                    </a:ext>
                  </a:extLst>
                </a:gridCol>
                <a:gridCol w="1235804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235804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</a:tblGrid>
              <a:tr h="258432">
                <a:tc>
                  <a:txBody>
                    <a:bodyPr/>
                    <a:lstStyle/>
                    <a:p>
                      <a:r>
                        <a:rPr lang="tr-TR" sz="1000" b="0" u="sng"/>
                        <a:t>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Department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Salary</a:t>
                      </a:r>
                      <a:endParaRPr lang="tr-TR" sz="10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cxnSp>
        <p:nvCxnSpPr>
          <p:cNvPr id="116" name="Bağlayıcı: Dirsek 115">
            <a:extLst>
              <a:ext uri="{FF2B5EF4-FFF2-40B4-BE49-F238E27FC236}">
                <a16:creationId xmlns:a16="http://schemas.microsoft.com/office/drawing/2014/main" id="{5749E0B8-A676-457D-8A8D-C6638B259715}"/>
              </a:ext>
            </a:extLst>
          </p:cNvPr>
          <p:cNvCxnSpPr>
            <a:cxnSpLocks/>
            <a:stCxn id="114" idx="1"/>
            <a:endCxn id="108" idx="1"/>
          </p:cNvCxnSpPr>
          <p:nvPr/>
        </p:nvCxnSpPr>
        <p:spPr>
          <a:xfrm rot="10800000" flipH="1">
            <a:off x="362720" y="4099409"/>
            <a:ext cx="21140" cy="989513"/>
          </a:xfrm>
          <a:prstGeom prst="bentConnector3">
            <a:avLst>
              <a:gd name="adj1" fmla="val -10813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Bağlayıcı: Dirsek 118">
            <a:extLst>
              <a:ext uri="{FF2B5EF4-FFF2-40B4-BE49-F238E27FC236}">
                <a16:creationId xmlns:a16="http://schemas.microsoft.com/office/drawing/2014/main" id="{AF3DF689-6011-4664-9E0B-614092458DA9}"/>
              </a:ext>
            </a:extLst>
          </p:cNvPr>
          <p:cNvCxnSpPr>
            <a:cxnSpLocks/>
            <a:endCxn id="110" idx="1"/>
          </p:cNvCxnSpPr>
          <p:nvPr/>
        </p:nvCxnSpPr>
        <p:spPr>
          <a:xfrm rot="10800000">
            <a:off x="375387" y="4613838"/>
            <a:ext cx="3055211" cy="723259"/>
          </a:xfrm>
          <a:prstGeom prst="bentConnector3">
            <a:avLst>
              <a:gd name="adj1" fmla="val 10498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Düz Bağlayıcı 122">
            <a:extLst>
              <a:ext uri="{FF2B5EF4-FFF2-40B4-BE49-F238E27FC236}">
                <a16:creationId xmlns:a16="http://schemas.microsoft.com/office/drawing/2014/main" id="{23408946-0C6B-476F-8616-6602A453F0CA}"/>
              </a:ext>
            </a:extLst>
          </p:cNvPr>
          <p:cNvCxnSpPr>
            <a:cxnSpLocks/>
          </p:cNvCxnSpPr>
          <p:nvPr/>
        </p:nvCxnSpPr>
        <p:spPr>
          <a:xfrm>
            <a:off x="3430597" y="5218137"/>
            <a:ext cx="0" cy="11351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28" name="Tablo 2">
            <a:extLst>
              <a:ext uri="{FF2B5EF4-FFF2-40B4-BE49-F238E27FC236}">
                <a16:creationId xmlns:a16="http://schemas.microsoft.com/office/drawing/2014/main" id="{CF4014DB-9F4E-4294-A550-6445B856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2200"/>
              </p:ext>
            </p:extLst>
          </p:nvPr>
        </p:nvGraphicFramePr>
        <p:xfrm>
          <a:off x="373290" y="5532287"/>
          <a:ext cx="5555355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1071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268228502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200914426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First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Last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Password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Email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129" name="Dikdörtgen 128">
            <a:extLst>
              <a:ext uri="{FF2B5EF4-FFF2-40B4-BE49-F238E27FC236}">
                <a16:creationId xmlns:a16="http://schemas.microsoft.com/office/drawing/2014/main" id="{DD19A89B-5ED6-4E2B-8B16-A2804DE200B1}"/>
              </a:ext>
            </a:extLst>
          </p:cNvPr>
          <p:cNvSpPr/>
          <p:nvPr/>
        </p:nvSpPr>
        <p:spPr>
          <a:xfrm>
            <a:off x="296773" y="5294279"/>
            <a:ext cx="81522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HRR</a:t>
            </a:r>
          </a:p>
        </p:txBody>
      </p:sp>
      <p:graphicFrame>
        <p:nvGraphicFramePr>
          <p:cNvPr id="133" name="Tablo 2">
            <a:extLst>
              <a:ext uri="{FF2B5EF4-FFF2-40B4-BE49-F238E27FC236}">
                <a16:creationId xmlns:a16="http://schemas.microsoft.com/office/drawing/2014/main" id="{3B76EA57-06FF-4A5B-BEC2-EA6D33DCD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63314"/>
              </p:ext>
            </p:extLst>
          </p:nvPr>
        </p:nvGraphicFramePr>
        <p:xfrm>
          <a:off x="383859" y="6008842"/>
          <a:ext cx="8688426" cy="25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2943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132943">
                  <a:extLst>
                    <a:ext uri="{9D8B030D-6E8A-4147-A177-3AD203B41FA5}">
                      <a16:colId xmlns:a16="http://schemas.microsoft.com/office/drawing/2014/main" val="3598872504"/>
                    </a:ext>
                  </a:extLst>
                </a:gridCol>
                <a:gridCol w="1132943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132943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  <a:gridCol w="1320496">
                  <a:extLst>
                    <a:ext uri="{9D8B030D-6E8A-4147-A177-3AD203B41FA5}">
                      <a16:colId xmlns:a16="http://schemas.microsoft.com/office/drawing/2014/main" val="268228502"/>
                    </a:ext>
                  </a:extLst>
                </a:gridCol>
                <a:gridCol w="945386">
                  <a:extLst>
                    <a:ext uri="{9D8B030D-6E8A-4147-A177-3AD203B41FA5}">
                      <a16:colId xmlns:a16="http://schemas.microsoft.com/office/drawing/2014/main" val="200914426"/>
                    </a:ext>
                  </a:extLst>
                </a:gridCol>
                <a:gridCol w="945386">
                  <a:extLst>
                    <a:ext uri="{9D8B030D-6E8A-4147-A177-3AD203B41FA5}">
                      <a16:colId xmlns:a16="http://schemas.microsoft.com/office/drawing/2014/main" val="3161159635"/>
                    </a:ext>
                  </a:extLst>
                </a:gridCol>
                <a:gridCol w="945386">
                  <a:extLst>
                    <a:ext uri="{9D8B030D-6E8A-4147-A177-3AD203B41FA5}">
                      <a16:colId xmlns:a16="http://schemas.microsoft.com/office/drawing/2014/main" val="3053131597"/>
                    </a:ext>
                  </a:extLst>
                </a:gridCol>
              </a:tblGrid>
              <a:tr h="258432">
                <a:tc>
                  <a:txBody>
                    <a:bodyPr/>
                    <a:lstStyle/>
                    <a:p>
                      <a:r>
                        <a:rPr lang="tr-TR" sz="1000" b="0" u="sng"/>
                        <a:t>jid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Contact 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Salary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Post Duration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HRR Posted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Contract 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134" name="Dikdörtgen 133">
            <a:extLst>
              <a:ext uri="{FF2B5EF4-FFF2-40B4-BE49-F238E27FC236}">
                <a16:creationId xmlns:a16="http://schemas.microsoft.com/office/drawing/2014/main" id="{22A7AA1D-C6A0-4FE1-B3AB-B6847F6FF903}"/>
              </a:ext>
            </a:extLst>
          </p:cNvPr>
          <p:cNvSpPr/>
          <p:nvPr/>
        </p:nvSpPr>
        <p:spPr>
          <a:xfrm>
            <a:off x="269181" y="5754904"/>
            <a:ext cx="181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Posting</a:t>
            </a:r>
          </a:p>
        </p:txBody>
      </p:sp>
      <p:cxnSp>
        <p:nvCxnSpPr>
          <p:cNvPr id="136" name="Bağlayıcı: Dirsek 135">
            <a:extLst>
              <a:ext uri="{FF2B5EF4-FFF2-40B4-BE49-F238E27FC236}">
                <a16:creationId xmlns:a16="http://schemas.microsoft.com/office/drawing/2014/main" id="{1D327C41-5EE0-46E2-8566-5C08E488B29B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V="1">
            <a:off x="136805" y="4346464"/>
            <a:ext cx="2164483" cy="1670372"/>
          </a:xfrm>
          <a:prstGeom prst="bentConnector4">
            <a:avLst>
              <a:gd name="adj1" fmla="val -3514"/>
              <a:gd name="adj2" fmla="val 11529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7" name="Tablo 2">
            <a:extLst>
              <a:ext uri="{FF2B5EF4-FFF2-40B4-BE49-F238E27FC236}">
                <a16:creationId xmlns:a16="http://schemas.microsoft.com/office/drawing/2014/main" id="{42ECE69F-8D93-4824-A01D-00829AD8D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59340"/>
              </p:ext>
            </p:extLst>
          </p:nvPr>
        </p:nvGraphicFramePr>
        <p:xfrm>
          <a:off x="9729024" y="6027968"/>
          <a:ext cx="1219094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094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</a:tblGrid>
              <a:tr h="231149">
                <a:tc>
                  <a:txBody>
                    <a:bodyPr/>
                    <a:lstStyle/>
                    <a:p>
                      <a:r>
                        <a:rPr lang="tr-TR" sz="1000" b="0" u="sng"/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148" name="Dikdörtgen 147">
            <a:extLst>
              <a:ext uri="{FF2B5EF4-FFF2-40B4-BE49-F238E27FC236}">
                <a16:creationId xmlns:a16="http://schemas.microsoft.com/office/drawing/2014/main" id="{D9E1CB11-77DE-462B-ABBF-45E0DE06A23A}"/>
              </a:ext>
            </a:extLst>
          </p:cNvPr>
          <p:cNvSpPr/>
          <p:nvPr/>
        </p:nvSpPr>
        <p:spPr>
          <a:xfrm>
            <a:off x="9634933" y="5786599"/>
            <a:ext cx="140727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Contract Type</a:t>
            </a:r>
          </a:p>
        </p:txBody>
      </p:sp>
      <p:cxnSp>
        <p:nvCxnSpPr>
          <p:cNvPr id="149" name="Bağlayıcı: Dirsek 148">
            <a:extLst>
              <a:ext uri="{FF2B5EF4-FFF2-40B4-BE49-F238E27FC236}">
                <a16:creationId xmlns:a16="http://schemas.microsoft.com/office/drawing/2014/main" id="{2009CE28-0DF3-4C95-8F12-30811D74F1C8}"/>
              </a:ext>
            </a:extLst>
          </p:cNvPr>
          <p:cNvCxnSpPr>
            <a:cxnSpLocks/>
            <a:stCxn id="147" idx="1"/>
            <a:endCxn id="133" idx="3"/>
          </p:cNvCxnSpPr>
          <p:nvPr/>
        </p:nvCxnSpPr>
        <p:spPr>
          <a:xfrm rot="10800000">
            <a:off x="9072286" y="6138058"/>
            <a:ext cx="656739" cy="11830"/>
          </a:xfrm>
          <a:prstGeom prst="bentConnector3">
            <a:avLst>
              <a:gd name="adj1" fmla="val -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Tablo 2">
            <a:extLst>
              <a:ext uri="{FF2B5EF4-FFF2-40B4-BE49-F238E27FC236}">
                <a16:creationId xmlns:a16="http://schemas.microsoft.com/office/drawing/2014/main" id="{AEFB2F5D-74A2-4D8E-A5B8-D3CE03988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97915"/>
              </p:ext>
            </p:extLst>
          </p:nvPr>
        </p:nvGraphicFramePr>
        <p:xfrm>
          <a:off x="383859" y="6518302"/>
          <a:ext cx="6079695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5939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215939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215939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  <a:gridCol w="1215939">
                  <a:extLst>
                    <a:ext uri="{9D8B030D-6E8A-4147-A177-3AD203B41FA5}">
                      <a16:colId xmlns:a16="http://schemas.microsoft.com/office/drawing/2014/main" val="268228502"/>
                    </a:ext>
                  </a:extLst>
                </a:gridCol>
                <a:gridCol w="1215939">
                  <a:extLst>
                    <a:ext uri="{9D8B030D-6E8A-4147-A177-3AD203B41FA5}">
                      <a16:colId xmlns:a16="http://schemas.microsoft.com/office/drawing/2014/main" val="200914426"/>
                    </a:ext>
                  </a:extLst>
                </a:gridCol>
              </a:tblGrid>
              <a:tr h="170625">
                <a:tc>
                  <a:txBody>
                    <a:bodyPr/>
                    <a:lstStyle/>
                    <a:p>
                      <a:r>
                        <a:rPr lang="tr-TR" sz="1000" b="0" u="sng"/>
                        <a:t>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Name</a:t>
                      </a:r>
                      <a:endParaRPr lang="tr-TR" sz="10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Department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Salary</a:t>
                      </a:r>
                      <a:endParaRPr lang="tr-TR" sz="10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Size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157" name="Dikdörtgen 156">
            <a:extLst>
              <a:ext uri="{FF2B5EF4-FFF2-40B4-BE49-F238E27FC236}">
                <a16:creationId xmlns:a16="http://schemas.microsoft.com/office/drawing/2014/main" id="{CDD0E0FE-3A03-4AE1-BE76-94A086CA31AE}"/>
              </a:ext>
            </a:extLst>
          </p:cNvPr>
          <p:cNvSpPr/>
          <p:nvPr/>
        </p:nvSpPr>
        <p:spPr>
          <a:xfrm>
            <a:off x="307342" y="6280294"/>
            <a:ext cx="1467670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Manager Job</a:t>
            </a:r>
          </a:p>
        </p:txBody>
      </p:sp>
      <p:cxnSp>
        <p:nvCxnSpPr>
          <p:cNvPr id="165" name="Bağlayıcı: Dirsek 164">
            <a:extLst>
              <a:ext uri="{FF2B5EF4-FFF2-40B4-BE49-F238E27FC236}">
                <a16:creationId xmlns:a16="http://schemas.microsoft.com/office/drawing/2014/main" id="{8741766D-DF20-4E38-B177-02C3660108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730" y="6370795"/>
            <a:ext cx="285750" cy="250509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Düz Ok Bağlayıcısı 182">
            <a:extLst>
              <a:ext uri="{FF2B5EF4-FFF2-40B4-BE49-F238E27FC236}">
                <a16:creationId xmlns:a16="http://schemas.microsoft.com/office/drawing/2014/main" id="{CA9B737A-1672-4D7D-8394-93AD8AFE041B}"/>
              </a:ext>
            </a:extLst>
          </p:cNvPr>
          <p:cNvCxnSpPr/>
          <p:nvPr/>
        </p:nvCxnSpPr>
        <p:spPr>
          <a:xfrm flipV="1">
            <a:off x="2317248" y="5218137"/>
            <a:ext cx="0" cy="13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Bağlayıcı: Dirsek 208">
            <a:extLst>
              <a:ext uri="{FF2B5EF4-FFF2-40B4-BE49-F238E27FC236}">
                <a16:creationId xmlns:a16="http://schemas.microsoft.com/office/drawing/2014/main" id="{FE3C765E-C396-4CDC-8ECF-0E5D869EA5A7}"/>
              </a:ext>
            </a:extLst>
          </p:cNvPr>
          <p:cNvCxnSpPr>
            <a:endCxn id="110" idx="3"/>
          </p:cNvCxnSpPr>
          <p:nvPr/>
        </p:nvCxnSpPr>
        <p:spPr>
          <a:xfrm rot="10800000">
            <a:off x="2666338" y="4613837"/>
            <a:ext cx="3797216" cy="2025088"/>
          </a:xfrm>
          <a:prstGeom prst="bentConnector3">
            <a:avLst>
              <a:gd name="adj1" fmla="val -170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Bağlayıcı: Dirsek 212">
            <a:extLst>
              <a:ext uri="{FF2B5EF4-FFF2-40B4-BE49-F238E27FC236}">
                <a16:creationId xmlns:a16="http://schemas.microsoft.com/office/drawing/2014/main" id="{0B0C1BDB-621E-4CFB-BC58-32CB922448C8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>
            <a:off x="1079170" y="4417606"/>
            <a:ext cx="1430494" cy="3258579"/>
          </a:xfrm>
          <a:prstGeom prst="bentConnector4">
            <a:avLst>
              <a:gd name="adj1" fmla="val -3995"/>
              <a:gd name="adj2" fmla="val 9664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8" name="Dikdörtgen 217">
            <a:extLst>
              <a:ext uri="{FF2B5EF4-FFF2-40B4-BE49-F238E27FC236}">
                <a16:creationId xmlns:a16="http://schemas.microsoft.com/office/drawing/2014/main" id="{5DC25725-58AD-430B-A6A2-EDCA74AEEA56}"/>
              </a:ext>
            </a:extLst>
          </p:cNvPr>
          <p:cNvSpPr/>
          <p:nvPr/>
        </p:nvSpPr>
        <p:spPr>
          <a:xfrm>
            <a:off x="5255760" y="3711957"/>
            <a:ext cx="181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Apply</a:t>
            </a:r>
          </a:p>
        </p:txBody>
      </p:sp>
      <p:graphicFrame>
        <p:nvGraphicFramePr>
          <p:cNvPr id="219" name="Tablo 2">
            <a:extLst>
              <a:ext uri="{FF2B5EF4-FFF2-40B4-BE49-F238E27FC236}">
                <a16:creationId xmlns:a16="http://schemas.microsoft.com/office/drawing/2014/main" id="{0F737FD5-9BC7-42FC-A920-EE993B5D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12790"/>
              </p:ext>
            </p:extLst>
          </p:nvPr>
        </p:nvGraphicFramePr>
        <p:xfrm>
          <a:off x="5327699" y="3969073"/>
          <a:ext cx="4943216" cy="25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5804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235804">
                  <a:extLst>
                    <a:ext uri="{9D8B030D-6E8A-4147-A177-3AD203B41FA5}">
                      <a16:colId xmlns:a16="http://schemas.microsoft.com/office/drawing/2014/main" val="3598872504"/>
                    </a:ext>
                  </a:extLst>
                </a:gridCol>
                <a:gridCol w="1235804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235804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</a:tblGrid>
              <a:tr h="258432">
                <a:tc>
                  <a:txBody>
                    <a:bodyPr/>
                    <a:lstStyle/>
                    <a:p>
                      <a:r>
                        <a:rPr lang="tr-TR" sz="1000" b="0" u="sng"/>
                        <a:t>jid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Resume</a:t>
                      </a:r>
                      <a:endParaRPr lang="tr-TR" sz="10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cxnSp>
        <p:nvCxnSpPr>
          <p:cNvPr id="228" name="Bağlayıcı: Dirsek 227">
            <a:extLst>
              <a:ext uri="{FF2B5EF4-FFF2-40B4-BE49-F238E27FC236}">
                <a16:creationId xmlns:a16="http://schemas.microsoft.com/office/drawing/2014/main" id="{AC83FEBD-E01C-42F0-8402-822B248A7984}"/>
              </a:ext>
            </a:extLst>
          </p:cNvPr>
          <p:cNvCxnSpPr/>
          <p:nvPr/>
        </p:nvCxnSpPr>
        <p:spPr>
          <a:xfrm>
            <a:off x="261118" y="3364578"/>
            <a:ext cx="6847899" cy="370889"/>
          </a:xfrm>
          <a:prstGeom prst="bentConnector3">
            <a:avLst>
              <a:gd name="adj1" fmla="val 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Düz Bağlayıcı 230">
            <a:extLst>
              <a:ext uri="{FF2B5EF4-FFF2-40B4-BE49-F238E27FC236}">
                <a16:creationId xmlns:a16="http://schemas.microsoft.com/office/drawing/2014/main" id="{B8469DA1-6F45-4A91-A992-3E678FFBD1C3}"/>
              </a:ext>
            </a:extLst>
          </p:cNvPr>
          <p:cNvCxnSpPr/>
          <p:nvPr/>
        </p:nvCxnSpPr>
        <p:spPr>
          <a:xfrm>
            <a:off x="7117080" y="3741030"/>
            <a:ext cx="0" cy="23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Düz Ok Bağlayıcısı 245">
            <a:extLst>
              <a:ext uri="{FF2B5EF4-FFF2-40B4-BE49-F238E27FC236}">
                <a16:creationId xmlns:a16="http://schemas.microsoft.com/office/drawing/2014/main" id="{8EDD7C04-E62D-4CD0-B3E1-FD07A865D603}"/>
              </a:ext>
            </a:extLst>
          </p:cNvPr>
          <p:cNvCxnSpPr>
            <a:cxnSpLocks/>
          </p:cNvCxnSpPr>
          <p:nvPr/>
        </p:nvCxnSpPr>
        <p:spPr>
          <a:xfrm>
            <a:off x="1314167" y="5868219"/>
            <a:ext cx="0" cy="1406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Düz Bağlayıcı 248">
            <a:extLst>
              <a:ext uri="{FF2B5EF4-FFF2-40B4-BE49-F238E27FC236}">
                <a16:creationId xmlns:a16="http://schemas.microsoft.com/office/drawing/2014/main" id="{5AAF4556-0CC4-4E49-8DB6-E2BFE302A125}"/>
              </a:ext>
            </a:extLst>
          </p:cNvPr>
          <p:cNvCxnSpPr/>
          <p:nvPr/>
        </p:nvCxnSpPr>
        <p:spPr>
          <a:xfrm>
            <a:off x="1293777" y="5868219"/>
            <a:ext cx="5169777" cy="174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Düz Bağlayıcı 250">
            <a:extLst>
              <a:ext uri="{FF2B5EF4-FFF2-40B4-BE49-F238E27FC236}">
                <a16:creationId xmlns:a16="http://schemas.microsoft.com/office/drawing/2014/main" id="{4F35222C-888F-4EA1-AF92-9946C0A1B1EC}"/>
              </a:ext>
            </a:extLst>
          </p:cNvPr>
          <p:cNvCxnSpPr/>
          <p:nvPr/>
        </p:nvCxnSpPr>
        <p:spPr>
          <a:xfrm flipV="1">
            <a:off x="6463554" y="4227505"/>
            <a:ext cx="0" cy="16582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52" name="Tablo 2">
            <a:extLst>
              <a:ext uri="{FF2B5EF4-FFF2-40B4-BE49-F238E27FC236}">
                <a16:creationId xmlns:a16="http://schemas.microsoft.com/office/drawing/2014/main" id="{02E2727B-5141-469D-9D48-D285BED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48905"/>
              </p:ext>
            </p:extLst>
          </p:nvPr>
        </p:nvGraphicFramePr>
        <p:xfrm>
          <a:off x="3973781" y="1924537"/>
          <a:ext cx="8056295" cy="258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0515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050515">
                  <a:extLst>
                    <a:ext uri="{9D8B030D-6E8A-4147-A177-3AD203B41FA5}">
                      <a16:colId xmlns:a16="http://schemas.microsoft.com/office/drawing/2014/main" val="3598872504"/>
                    </a:ext>
                  </a:extLst>
                </a:gridCol>
                <a:gridCol w="1050515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050515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  <a:gridCol w="1224423">
                  <a:extLst>
                    <a:ext uri="{9D8B030D-6E8A-4147-A177-3AD203B41FA5}">
                      <a16:colId xmlns:a16="http://schemas.microsoft.com/office/drawing/2014/main" val="268228502"/>
                    </a:ext>
                  </a:extLst>
                </a:gridCol>
                <a:gridCol w="876604">
                  <a:extLst>
                    <a:ext uri="{9D8B030D-6E8A-4147-A177-3AD203B41FA5}">
                      <a16:colId xmlns:a16="http://schemas.microsoft.com/office/drawing/2014/main" val="200914426"/>
                    </a:ext>
                  </a:extLst>
                </a:gridCol>
                <a:gridCol w="876604">
                  <a:extLst>
                    <a:ext uri="{9D8B030D-6E8A-4147-A177-3AD203B41FA5}">
                      <a16:colId xmlns:a16="http://schemas.microsoft.com/office/drawing/2014/main" val="197605593"/>
                    </a:ext>
                  </a:extLst>
                </a:gridCol>
                <a:gridCol w="876604">
                  <a:extLst>
                    <a:ext uri="{9D8B030D-6E8A-4147-A177-3AD203B41FA5}">
                      <a16:colId xmlns:a16="http://schemas.microsoft.com/office/drawing/2014/main" val="2813033229"/>
                    </a:ext>
                  </a:extLst>
                </a:gridCol>
              </a:tblGrid>
              <a:tr h="258432">
                <a:tc>
                  <a:txBody>
                    <a:bodyPr/>
                    <a:lstStyle/>
                    <a:p>
                      <a:r>
                        <a:rPr lang="tr-TR" sz="1000" b="0" u="sng"/>
                        <a:t>jid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none"/>
                        <a:t>Education Info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University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Num of Days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Program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GPA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Standing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253" name="Dikdörtgen 252">
            <a:extLst>
              <a:ext uri="{FF2B5EF4-FFF2-40B4-BE49-F238E27FC236}">
                <a16:creationId xmlns:a16="http://schemas.microsoft.com/office/drawing/2014/main" id="{ADD8DF7D-DD02-4DDD-81B9-98A167D4B688}"/>
              </a:ext>
            </a:extLst>
          </p:cNvPr>
          <p:cNvSpPr/>
          <p:nvPr/>
        </p:nvSpPr>
        <p:spPr>
          <a:xfrm>
            <a:off x="3900428" y="1654228"/>
            <a:ext cx="142727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Internship Apply</a:t>
            </a:r>
          </a:p>
        </p:txBody>
      </p:sp>
      <p:graphicFrame>
        <p:nvGraphicFramePr>
          <p:cNvPr id="254" name="Tablo 2">
            <a:extLst>
              <a:ext uri="{FF2B5EF4-FFF2-40B4-BE49-F238E27FC236}">
                <a16:creationId xmlns:a16="http://schemas.microsoft.com/office/drawing/2014/main" id="{89A06E92-85D8-4C98-BF20-9ABF9FF1F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25273"/>
              </p:ext>
            </p:extLst>
          </p:nvPr>
        </p:nvGraphicFramePr>
        <p:xfrm>
          <a:off x="3973781" y="2395378"/>
          <a:ext cx="3143299" cy="24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5894">
                  <a:extLst>
                    <a:ext uri="{9D8B030D-6E8A-4147-A177-3AD203B41FA5}">
                      <a16:colId xmlns:a16="http://schemas.microsoft.com/office/drawing/2014/main" val="317284251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42347999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3185044678"/>
                    </a:ext>
                  </a:extLst>
                </a:gridCol>
              </a:tblGrid>
              <a:tr h="231149">
                <a:tc>
                  <a:txBody>
                    <a:bodyPr/>
                    <a:lstStyle/>
                    <a:p>
                      <a:r>
                        <a:rPr lang="tr-TR" sz="1000" b="0" u="sng"/>
                        <a:t>jid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 u="sng"/>
                        <a:t>Username</a:t>
                      </a:r>
                      <a:endParaRPr lang="tr-TR" sz="1000" b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b="0"/>
                        <a:t>Courses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07279"/>
                  </a:ext>
                </a:extLst>
              </a:tr>
            </a:tbl>
          </a:graphicData>
        </a:graphic>
      </p:graphicFrame>
      <p:sp>
        <p:nvSpPr>
          <p:cNvPr id="255" name="Dikdörtgen 254">
            <a:extLst>
              <a:ext uri="{FF2B5EF4-FFF2-40B4-BE49-F238E27FC236}">
                <a16:creationId xmlns:a16="http://schemas.microsoft.com/office/drawing/2014/main" id="{A5D6AC93-A84D-4B2B-80D4-0B7F5976EA01}"/>
              </a:ext>
            </a:extLst>
          </p:cNvPr>
          <p:cNvSpPr/>
          <p:nvPr/>
        </p:nvSpPr>
        <p:spPr>
          <a:xfrm>
            <a:off x="3912410" y="2160815"/>
            <a:ext cx="80393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tr-TR" sz="11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</a:t>
            </a:r>
          </a:p>
        </p:txBody>
      </p:sp>
      <p:cxnSp>
        <p:nvCxnSpPr>
          <p:cNvPr id="259" name="Düz Bağlayıcı 258">
            <a:extLst>
              <a:ext uri="{FF2B5EF4-FFF2-40B4-BE49-F238E27FC236}">
                <a16:creationId xmlns:a16="http://schemas.microsoft.com/office/drawing/2014/main" id="{55C8E17E-D1E3-4D4B-BB57-CF5C430824B5}"/>
              </a:ext>
            </a:extLst>
          </p:cNvPr>
          <p:cNvCxnSpPr/>
          <p:nvPr/>
        </p:nvCxnSpPr>
        <p:spPr>
          <a:xfrm>
            <a:off x="950684" y="686362"/>
            <a:ext cx="4535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Düz Bağlayıcı 260">
            <a:extLst>
              <a:ext uri="{FF2B5EF4-FFF2-40B4-BE49-F238E27FC236}">
                <a16:creationId xmlns:a16="http://schemas.microsoft.com/office/drawing/2014/main" id="{EF329755-A676-4BFC-9149-7195D5FB46DF}"/>
              </a:ext>
            </a:extLst>
          </p:cNvPr>
          <p:cNvCxnSpPr/>
          <p:nvPr/>
        </p:nvCxnSpPr>
        <p:spPr>
          <a:xfrm>
            <a:off x="5467350" y="433732"/>
            <a:ext cx="0" cy="25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Düz Bağlayıcı 262">
            <a:extLst>
              <a:ext uri="{FF2B5EF4-FFF2-40B4-BE49-F238E27FC236}">
                <a16:creationId xmlns:a16="http://schemas.microsoft.com/office/drawing/2014/main" id="{6EAD3C8D-A9B8-42B3-889B-C17C70329027}"/>
              </a:ext>
            </a:extLst>
          </p:cNvPr>
          <p:cNvCxnSpPr>
            <a:cxnSpLocks/>
          </p:cNvCxnSpPr>
          <p:nvPr/>
        </p:nvCxnSpPr>
        <p:spPr>
          <a:xfrm flipH="1">
            <a:off x="5476875" y="686362"/>
            <a:ext cx="1" cy="124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Düz Bağlayıcı 267">
            <a:extLst>
              <a:ext uri="{FF2B5EF4-FFF2-40B4-BE49-F238E27FC236}">
                <a16:creationId xmlns:a16="http://schemas.microsoft.com/office/drawing/2014/main" id="{D0372AC0-D984-4F7D-A050-DC617C884EA9}"/>
              </a:ext>
            </a:extLst>
          </p:cNvPr>
          <p:cNvCxnSpPr>
            <a:cxnSpLocks/>
          </p:cNvCxnSpPr>
          <p:nvPr/>
        </p:nvCxnSpPr>
        <p:spPr>
          <a:xfrm>
            <a:off x="5476875" y="1551522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Düz Bağlayıcı 271">
            <a:extLst>
              <a:ext uri="{FF2B5EF4-FFF2-40B4-BE49-F238E27FC236}">
                <a16:creationId xmlns:a16="http://schemas.microsoft.com/office/drawing/2014/main" id="{B583D90E-93AB-49C9-A654-F4447EC6AB79}"/>
              </a:ext>
            </a:extLst>
          </p:cNvPr>
          <p:cNvCxnSpPr>
            <a:cxnSpLocks/>
          </p:cNvCxnSpPr>
          <p:nvPr/>
        </p:nvCxnSpPr>
        <p:spPr>
          <a:xfrm>
            <a:off x="5857875" y="1551522"/>
            <a:ext cx="0" cy="84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Düz Ok Bağlayıcısı 281">
            <a:extLst>
              <a:ext uri="{FF2B5EF4-FFF2-40B4-BE49-F238E27FC236}">
                <a16:creationId xmlns:a16="http://schemas.microsoft.com/office/drawing/2014/main" id="{A6DC5DAD-F763-41A1-A8A5-4225F472465B}"/>
              </a:ext>
            </a:extLst>
          </p:cNvPr>
          <p:cNvCxnSpPr>
            <a:cxnSpLocks/>
          </p:cNvCxnSpPr>
          <p:nvPr/>
        </p:nvCxnSpPr>
        <p:spPr>
          <a:xfrm flipH="1">
            <a:off x="5305936" y="5088922"/>
            <a:ext cx="682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Düz Bağlayıcı 284">
            <a:extLst>
              <a:ext uri="{FF2B5EF4-FFF2-40B4-BE49-F238E27FC236}">
                <a16:creationId xmlns:a16="http://schemas.microsoft.com/office/drawing/2014/main" id="{0C010684-0B17-4462-B9D1-D8F19A056E73}"/>
              </a:ext>
            </a:extLst>
          </p:cNvPr>
          <p:cNvCxnSpPr/>
          <p:nvPr/>
        </p:nvCxnSpPr>
        <p:spPr>
          <a:xfrm>
            <a:off x="5988512" y="5088922"/>
            <a:ext cx="0" cy="9592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8" name="Düz Bağlayıcı 287">
            <a:extLst>
              <a:ext uri="{FF2B5EF4-FFF2-40B4-BE49-F238E27FC236}">
                <a16:creationId xmlns:a16="http://schemas.microsoft.com/office/drawing/2014/main" id="{6DFA2556-E429-4776-ABAC-99B68BDEDDDC}"/>
              </a:ext>
            </a:extLst>
          </p:cNvPr>
          <p:cNvCxnSpPr/>
          <p:nvPr/>
        </p:nvCxnSpPr>
        <p:spPr>
          <a:xfrm flipH="1">
            <a:off x="3724275" y="2058923"/>
            <a:ext cx="24950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Düz Bağlayıcı 288">
            <a:extLst>
              <a:ext uri="{FF2B5EF4-FFF2-40B4-BE49-F238E27FC236}">
                <a16:creationId xmlns:a16="http://schemas.microsoft.com/office/drawing/2014/main" id="{611889D2-13A2-4162-8F4F-C8A836E3374E}"/>
              </a:ext>
            </a:extLst>
          </p:cNvPr>
          <p:cNvCxnSpPr>
            <a:cxnSpLocks/>
          </p:cNvCxnSpPr>
          <p:nvPr/>
        </p:nvCxnSpPr>
        <p:spPr>
          <a:xfrm flipV="1">
            <a:off x="3724275" y="2058925"/>
            <a:ext cx="0" cy="239754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Düz Bağlayıcı 293">
            <a:extLst>
              <a:ext uri="{FF2B5EF4-FFF2-40B4-BE49-F238E27FC236}">
                <a16:creationId xmlns:a16="http://schemas.microsoft.com/office/drawing/2014/main" id="{8F1390B2-F4FB-4332-AC4F-FEF4AB9BB979}"/>
              </a:ext>
            </a:extLst>
          </p:cNvPr>
          <p:cNvCxnSpPr/>
          <p:nvPr/>
        </p:nvCxnSpPr>
        <p:spPr>
          <a:xfrm flipH="1">
            <a:off x="3724275" y="2511513"/>
            <a:ext cx="24950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Düz Bağlayıcı 294">
            <a:extLst>
              <a:ext uri="{FF2B5EF4-FFF2-40B4-BE49-F238E27FC236}">
                <a16:creationId xmlns:a16="http://schemas.microsoft.com/office/drawing/2014/main" id="{36CADE54-2567-4A99-A91C-250FED688B7C}"/>
              </a:ext>
            </a:extLst>
          </p:cNvPr>
          <p:cNvCxnSpPr>
            <a:cxnSpLocks/>
          </p:cNvCxnSpPr>
          <p:nvPr/>
        </p:nvCxnSpPr>
        <p:spPr>
          <a:xfrm flipH="1">
            <a:off x="3724275" y="4453380"/>
            <a:ext cx="273927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0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115</Words>
  <Application>Microsoft Office PowerPoint</Application>
  <PresentationFormat>Geniş ekran</PresentationFormat>
  <Paragraphs>83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asiye selim</dc:creator>
  <cp:lastModifiedBy>asiye selim</cp:lastModifiedBy>
  <cp:revision>14</cp:revision>
  <dcterms:created xsi:type="dcterms:W3CDTF">2021-04-11T18:10:07Z</dcterms:created>
  <dcterms:modified xsi:type="dcterms:W3CDTF">2021-04-11T20:29:48Z</dcterms:modified>
</cp:coreProperties>
</file>