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4" r:id="rId2"/>
    <p:sldId id="337" r:id="rId3"/>
    <p:sldId id="275" r:id="rId4"/>
    <p:sldId id="295" r:id="rId5"/>
    <p:sldId id="273" r:id="rId6"/>
    <p:sldId id="309" r:id="rId7"/>
    <p:sldId id="282" r:id="rId8"/>
    <p:sldId id="338" r:id="rId9"/>
    <p:sldId id="302" r:id="rId10"/>
    <p:sldId id="279" r:id="rId11"/>
    <p:sldId id="283" r:id="rId12"/>
    <p:sldId id="344"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ul sikri" initials="ps" lastIdx="2" clrIdx="0">
    <p:extLst>
      <p:ext uri="{19B8F6BF-5375-455C-9EA6-DF929625EA0E}">
        <p15:presenceInfo xmlns:p15="http://schemas.microsoft.com/office/powerpoint/2012/main" userId="6c79464fc86b80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EB9C1"/>
    <a:srgbClr val="FFFFFF"/>
    <a:srgbClr val="FF0066"/>
    <a:srgbClr val="6DAF27"/>
    <a:srgbClr val="7F7F7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830" autoAdjust="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0T02:03:10.89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FBB19-0126-4A26-B232-303B9D304E27}"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72A45-B6AA-4BAC-8749-04CBEB3971BE}" type="slidenum">
              <a:rPr lang="en-US" smtClean="0"/>
              <a:t>‹#›</a:t>
            </a:fld>
            <a:endParaRPr lang="en-US"/>
          </a:p>
        </p:txBody>
      </p:sp>
    </p:spTree>
    <p:extLst>
      <p:ext uri="{BB962C8B-B14F-4D97-AF65-F5344CB8AC3E}">
        <p14:creationId xmlns:p14="http://schemas.microsoft.com/office/powerpoint/2010/main" val="117275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C19A3A-8540-45AB-80CF-3967564A1FB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48468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19A3A-8540-45AB-80CF-3967564A1FB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85289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19A3A-8540-45AB-80CF-3967564A1FB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7671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19A3A-8540-45AB-80CF-3967564A1FB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73514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19A3A-8540-45AB-80CF-3967564A1FBC}"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62757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C19A3A-8540-45AB-80CF-3967564A1FB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26079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19A3A-8540-45AB-80CF-3967564A1FBC}"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74718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19A3A-8540-45AB-80CF-3967564A1FBC}"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5751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19A3A-8540-45AB-80CF-3967564A1FBC}"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402013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C19A3A-8540-45AB-80CF-3967564A1FB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57535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C19A3A-8540-45AB-80CF-3967564A1FBC}"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1964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19A3A-8540-45AB-80CF-3967564A1FBC}" type="datetimeFigureOut">
              <a:rPr lang="en-US" smtClean="0"/>
              <a:t>12/12/2021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6CFEE-36C4-4A0C-BC89-DCE02F99B3D3}" type="slidenum">
              <a:rPr lang="en-US" smtClean="0"/>
              <a:t>‹#›</a:t>
            </a:fld>
            <a:endParaRPr lang="en-US"/>
          </a:p>
        </p:txBody>
      </p:sp>
    </p:spTree>
    <p:extLst>
      <p:ext uri="{BB962C8B-B14F-4D97-AF65-F5344CB8AC3E}">
        <p14:creationId xmlns:p14="http://schemas.microsoft.com/office/powerpoint/2010/main" val="2273938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drive/folders/16t1Vwek6focjQEJxDiqiETV4Uks0wb0O" TargetMode="External"/><Relationship Id="rId2" Type="http://schemas.openxmlformats.org/officeDocument/2006/relationships/hyperlink" Target="https://medium.com/@parulsikri/classification-of-tweets-in-hindi-language-26da9f86260a"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71" name="Oval 70">
            <a:extLst>
              <a:ext uri="{FF2B5EF4-FFF2-40B4-BE49-F238E27FC236}">
                <a16:creationId xmlns:a16="http://schemas.microsoft.com/office/drawing/2014/main" id="{3536C22E-2F83-4B26-B6D5-03C94D479B35}"/>
              </a:ext>
            </a:extLst>
          </p:cNvPr>
          <p:cNvSpPr/>
          <p:nvPr/>
        </p:nvSpPr>
        <p:spPr>
          <a:xfrm>
            <a:off x="4916488" y="2912895"/>
            <a:ext cx="856584" cy="800444"/>
          </a:xfrm>
          <a:prstGeom prst="ellipse">
            <a:avLst/>
          </a:prstGeom>
          <a:solidFill>
            <a:schemeClr val="accent1">
              <a:lumMod val="60000"/>
              <a:lumOff val="4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523897" y="674360"/>
            <a:ext cx="9368785" cy="1325563"/>
          </a:xfrm>
        </p:spPr>
        <p:txBody>
          <a:bodyPr>
            <a:noAutofit/>
          </a:bodyPr>
          <a:lstStyle/>
          <a:p>
            <a:pPr algn="ctr"/>
            <a:br>
              <a:rPr lang="en-US" sz="6000" b="1" dirty="0">
                <a:solidFill>
                  <a:srgbClr val="00B0F0"/>
                </a:solidFill>
                <a:effectLst>
                  <a:outerShdw blurRad="38100" dist="38100" dir="2700000" algn="tl">
                    <a:srgbClr val="000000">
                      <a:alpha val="43137"/>
                    </a:srgbClr>
                  </a:outerShdw>
                </a:effectLst>
              </a:rPr>
            </a:br>
            <a:r>
              <a:rPr lang="en-US" sz="5400" b="1" dirty="0">
                <a:solidFill>
                  <a:srgbClr val="00B0F0"/>
                </a:solidFill>
                <a:effectLst>
                  <a:outerShdw blurRad="38100" dist="38100" dir="2700000" algn="tl">
                    <a:srgbClr val="000000">
                      <a:alpha val="43137"/>
                    </a:srgbClr>
                  </a:outerShdw>
                </a:effectLst>
              </a:rPr>
              <a:t>End-Sem ML Project Presentation</a:t>
            </a:r>
            <a:br>
              <a:rPr lang="en-US" sz="6000" b="1" dirty="0">
                <a:solidFill>
                  <a:schemeClr val="bg1"/>
                </a:solidFill>
                <a:effectLst>
                  <a:outerShdw blurRad="38100" dist="38100" dir="2700000" algn="tl">
                    <a:srgbClr val="000000">
                      <a:alpha val="43137"/>
                    </a:srgbClr>
                  </a:outerShdw>
                </a:effectLst>
              </a:rPr>
            </a:br>
            <a:br>
              <a:rPr lang="en-US" sz="6000" b="1" dirty="0">
                <a:solidFill>
                  <a:schemeClr val="bg1"/>
                </a:solidFill>
                <a:effectLst>
                  <a:outerShdw blurRad="38100" dist="38100" dir="2700000" algn="tl">
                    <a:srgbClr val="000000">
                      <a:alpha val="43137"/>
                    </a:srgbClr>
                  </a:outerShdw>
                </a:effectLst>
              </a:rPr>
            </a:br>
            <a:endParaRPr lang="en-IN" sz="6000" b="1" dirty="0">
              <a:solidFill>
                <a:schemeClr val="bg1"/>
              </a:solidFill>
              <a:effectLst>
                <a:outerShdw blurRad="38100" dist="38100" dir="2700000" algn="tl">
                  <a:srgbClr val="000000">
                    <a:alpha val="43137"/>
                  </a:srgbClr>
                </a:outerShdw>
              </a:effectLst>
            </a:endParaRPr>
          </a:p>
        </p:txBody>
      </p:sp>
      <p:sp>
        <p:nvSpPr>
          <p:cNvPr id="7" name="Oval 5">
            <a:extLst>
              <a:ext uri="{FF2B5EF4-FFF2-40B4-BE49-F238E27FC236}">
                <a16:creationId xmlns:a16="http://schemas.microsoft.com/office/drawing/2014/main" id="{D814F368-AC5F-443F-A9DA-6DD3D2008073}"/>
              </a:ext>
            </a:extLst>
          </p:cNvPr>
          <p:cNvSpPr>
            <a:spLocks noChangeArrowheads="1"/>
          </p:cNvSpPr>
          <p:nvPr/>
        </p:nvSpPr>
        <p:spPr bwMode="auto">
          <a:xfrm>
            <a:off x="9324970" y="2080493"/>
            <a:ext cx="2256642" cy="2251202"/>
          </a:xfrm>
          <a:prstGeom prst="ellipse">
            <a:avLst/>
          </a:prstGeom>
          <a:solidFill>
            <a:schemeClr val="bg1"/>
          </a:solidFill>
          <a:ln w="50800">
            <a:solidFill>
              <a:schemeClr val="bg1"/>
            </a:solidFill>
          </a:ln>
        </p:spPr>
        <p:txBody>
          <a:bodyPr vert="horz" wrap="square" lIns="91440" tIns="45720" rIns="91440" bIns="45720" numCol="1" anchor="t" anchorCtr="0" compatLnSpc="1">
            <a:prstTxWarp prst="textNoShape">
              <a:avLst/>
            </a:prstTxWarp>
          </a:bodyPr>
          <a:lstStyle/>
          <a:p>
            <a:endParaRPr lang="en-IN"/>
          </a:p>
        </p:txBody>
      </p:sp>
      <p:sp>
        <p:nvSpPr>
          <p:cNvPr id="8" name="Freeform 6">
            <a:extLst>
              <a:ext uri="{FF2B5EF4-FFF2-40B4-BE49-F238E27FC236}">
                <a16:creationId xmlns:a16="http://schemas.microsoft.com/office/drawing/2014/main" id="{9B04AC72-B073-4110-8E89-C597D7E5C15A}"/>
              </a:ext>
            </a:extLst>
          </p:cNvPr>
          <p:cNvSpPr>
            <a:spLocks/>
          </p:cNvSpPr>
          <p:nvPr/>
        </p:nvSpPr>
        <p:spPr bwMode="auto">
          <a:xfrm>
            <a:off x="9763108" y="2178790"/>
            <a:ext cx="1338755" cy="1178974"/>
          </a:xfrm>
          <a:custGeom>
            <a:avLst/>
            <a:gdLst>
              <a:gd name="T0" fmla="*/ 316 w 1452"/>
              <a:gd name="T1" fmla="*/ 1281 h 1282"/>
              <a:gd name="T2" fmla="*/ 270 w 1452"/>
              <a:gd name="T3" fmla="*/ 321 h 1282"/>
              <a:gd name="T4" fmla="*/ 726 w 1452"/>
              <a:gd name="T5" fmla="*/ 43 h 1282"/>
              <a:gd name="T6" fmla="*/ 1182 w 1452"/>
              <a:gd name="T7" fmla="*/ 321 h 1282"/>
              <a:gd name="T8" fmla="*/ 1135 w 1452"/>
              <a:gd name="T9" fmla="*/ 1281 h 1282"/>
              <a:gd name="T10" fmla="*/ 726 w 1452"/>
              <a:gd name="T11" fmla="*/ 1282 h 1282"/>
              <a:gd name="T12" fmla="*/ 316 w 1452"/>
              <a:gd name="T13" fmla="*/ 1281 h 1282"/>
            </a:gdLst>
            <a:ahLst/>
            <a:cxnLst>
              <a:cxn ang="0">
                <a:pos x="T0" y="T1"/>
              </a:cxn>
              <a:cxn ang="0">
                <a:pos x="T2" y="T3"/>
              </a:cxn>
              <a:cxn ang="0">
                <a:pos x="T4" y="T5"/>
              </a:cxn>
              <a:cxn ang="0">
                <a:pos x="T6" y="T7"/>
              </a:cxn>
              <a:cxn ang="0">
                <a:pos x="T8" y="T9"/>
              </a:cxn>
              <a:cxn ang="0">
                <a:pos x="T10" y="T11"/>
              </a:cxn>
              <a:cxn ang="0">
                <a:pos x="T12" y="T13"/>
              </a:cxn>
            </a:cxnLst>
            <a:rect l="0" t="0" r="r" b="b"/>
            <a:pathLst>
              <a:path w="1452" h="1282">
                <a:moveTo>
                  <a:pt x="316" y="1281"/>
                </a:moveTo>
                <a:cubicBezTo>
                  <a:pt x="214" y="1023"/>
                  <a:pt x="0" y="790"/>
                  <a:pt x="270" y="321"/>
                </a:cubicBezTo>
                <a:cubicBezTo>
                  <a:pt x="381" y="128"/>
                  <a:pt x="550" y="0"/>
                  <a:pt x="726" y="43"/>
                </a:cubicBezTo>
                <a:cubicBezTo>
                  <a:pt x="901" y="0"/>
                  <a:pt x="1071" y="128"/>
                  <a:pt x="1182" y="321"/>
                </a:cubicBezTo>
                <a:cubicBezTo>
                  <a:pt x="1452" y="790"/>
                  <a:pt x="1237" y="1023"/>
                  <a:pt x="1135" y="1281"/>
                </a:cubicBezTo>
                <a:cubicBezTo>
                  <a:pt x="726" y="1282"/>
                  <a:pt x="726" y="1282"/>
                  <a:pt x="726" y="1282"/>
                </a:cubicBezTo>
                <a:cubicBezTo>
                  <a:pt x="316" y="1281"/>
                  <a:pt x="316" y="1281"/>
                  <a:pt x="316" y="128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7">
            <a:extLst>
              <a:ext uri="{FF2B5EF4-FFF2-40B4-BE49-F238E27FC236}">
                <a16:creationId xmlns:a16="http://schemas.microsoft.com/office/drawing/2014/main" id="{2EA4F29A-6104-4F87-B67D-7A7450889ECA}"/>
              </a:ext>
            </a:extLst>
          </p:cNvPr>
          <p:cNvSpPr>
            <a:spLocks/>
          </p:cNvSpPr>
          <p:nvPr/>
        </p:nvSpPr>
        <p:spPr bwMode="auto">
          <a:xfrm>
            <a:off x="9726733" y="3260220"/>
            <a:ext cx="1417625" cy="1051830"/>
          </a:xfrm>
          <a:custGeom>
            <a:avLst/>
            <a:gdLst>
              <a:gd name="T0" fmla="*/ 80 w 1538"/>
              <a:gd name="T1" fmla="*/ 542 h 1144"/>
              <a:gd name="T2" fmla="*/ 0 w 1538"/>
              <a:gd name="T3" fmla="*/ 872 h 1144"/>
              <a:gd name="T4" fmla="*/ 769 w 1538"/>
              <a:gd name="T5" fmla="*/ 1144 h 1144"/>
              <a:gd name="T6" fmla="*/ 1538 w 1538"/>
              <a:gd name="T7" fmla="*/ 872 h 1144"/>
              <a:gd name="T8" fmla="*/ 1458 w 1538"/>
              <a:gd name="T9" fmla="*/ 542 h 1144"/>
              <a:gd name="T10" fmla="*/ 938 w 1538"/>
              <a:gd name="T11" fmla="*/ 0 h 1144"/>
              <a:gd name="T12" fmla="*/ 766 w 1538"/>
              <a:gd name="T13" fmla="*/ 74 h 1144"/>
              <a:gd name="T14" fmla="*/ 600 w 1538"/>
              <a:gd name="T15" fmla="*/ 5 h 1144"/>
              <a:gd name="T16" fmla="*/ 80 w 1538"/>
              <a:gd name="T17" fmla="*/ 542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8" h="1144">
                <a:moveTo>
                  <a:pt x="80" y="542"/>
                </a:moveTo>
                <a:cubicBezTo>
                  <a:pt x="67" y="563"/>
                  <a:pt x="35" y="739"/>
                  <a:pt x="0" y="872"/>
                </a:cubicBezTo>
                <a:cubicBezTo>
                  <a:pt x="210" y="1042"/>
                  <a:pt x="478" y="1144"/>
                  <a:pt x="769" y="1144"/>
                </a:cubicBezTo>
                <a:cubicBezTo>
                  <a:pt x="1060" y="1144"/>
                  <a:pt x="1328" y="1042"/>
                  <a:pt x="1538" y="872"/>
                </a:cubicBezTo>
                <a:cubicBezTo>
                  <a:pt x="1503" y="739"/>
                  <a:pt x="1471" y="563"/>
                  <a:pt x="1458" y="542"/>
                </a:cubicBezTo>
                <a:cubicBezTo>
                  <a:pt x="1261" y="225"/>
                  <a:pt x="958" y="364"/>
                  <a:pt x="938" y="0"/>
                </a:cubicBezTo>
                <a:cubicBezTo>
                  <a:pt x="938" y="0"/>
                  <a:pt x="840" y="73"/>
                  <a:pt x="766" y="74"/>
                </a:cubicBezTo>
                <a:cubicBezTo>
                  <a:pt x="691" y="74"/>
                  <a:pt x="600" y="5"/>
                  <a:pt x="600" y="5"/>
                </a:cubicBezTo>
                <a:cubicBezTo>
                  <a:pt x="580" y="368"/>
                  <a:pt x="277" y="225"/>
                  <a:pt x="80" y="542"/>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8">
            <a:extLst>
              <a:ext uri="{FF2B5EF4-FFF2-40B4-BE49-F238E27FC236}">
                <a16:creationId xmlns:a16="http://schemas.microsoft.com/office/drawing/2014/main" id="{BB749719-4FCD-4681-8430-B73E7DE60E69}"/>
              </a:ext>
            </a:extLst>
          </p:cNvPr>
          <p:cNvSpPr>
            <a:spLocks/>
          </p:cNvSpPr>
          <p:nvPr/>
        </p:nvSpPr>
        <p:spPr bwMode="auto">
          <a:xfrm>
            <a:off x="10275425" y="3260220"/>
            <a:ext cx="320920" cy="130544"/>
          </a:xfrm>
          <a:custGeom>
            <a:avLst/>
            <a:gdLst>
              <a:gd name="T0" fmla="*/ 348 w 348"/>
              <a:gd name="T1" fmla="*/ 52 h 142"/>
              <a:gd name="T2" fmla="*/ 343 w 348"/>
              <a:gd name="T3" fmla="*/ 0 h 142"/>
              <a:gd name="T4" fmla="*/ 171 w 348"/>
              <a:gd name="T5" fmla="*/ 74 h 142"/>
              <a:gd name="T6" fmla="*/ 5 w 348"/>
              <a:gd name="T7" fmla="*/ 5 h 142"/>
              <a:gd name="T8" fmla="*/ 0 w 348"/>
              <a:gd name="T9" fmla="*/ 57 h 142"/>
              <a:gd name="T10" fmla="*/ 6 w 348"/>
              <a:gd name="T11" fmla="*/ 61 h 142"/>
              <a:gd name="T12" fmla="*/ 6 w 348"/>
              <a:gd name="T13" fmla="*/ 62 h 142"/>
              <a:gd name="T14" fmla="*/ 171 w 348"/>
              <a:gd name="T15" fmla="*/ 141 h 142"/>
              <a:gd name="T16" fmla="*/ 335 w 348"/>
              <a:gd name="T17" fmla="*/ 62 h 142"/>
              <a:gd name="T18" fmla="*/ 335 w 348"/>
              <a:gd name="T19" fmla="*/ 61 h 142"/>
              <a:gd name="T20" fmla="*/ 348 w 348"/>
              <a:gd name="T21" fmla="*/ 5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142">
                <a:moveTo>
                  <a:pt x="348" y="52"/>
                </a:moveTo>
                <a:cubicBezTo>
                  <a:pt x="345" y="36"/>
                  <a:pt x="344" y="19"/>
                  <a:pt x="343" y="0"/>
                </a:cubicBezTo>
                <a:cubicBezTo>
                  <a:pt x="343" y="0"/>
                  <a:pt x="245" y="73"/>
                  <a:pt x="171" y="74"/>
                </a:cubicBezTo>
                <a:cubicBezTo>
                  <a:pt x="96" y="74"/>
                  <a:pt x="5" y="5"/>
                  <a:pt x="5" y="5"/>
                </a:cubicBezTo>
                <a:cubicBezTo>
                  <a:pt x="4" y="24"/>
                  <a:pt x="2" y="41"/>
                  <a:pt x="0" y="57"/>
                </a:cubicBezTo>
                <a:cubicBezTo>
                  <a:pt x="2" y="58"/>
                  <a:pt x="4" y="60"/>
                  <a:pt x="6" y="61"/>
                </a:cubicBezTo>
                <a:cubicBezTo>
                  <a:pt x="6" y="62"/>
                  <a:pt x="6" y="62"/>
                  <a:pt x="6" y="62"/>
                </a:cubicBezTo>
                <a:cubicBezTo>
                  <a:pt x="11" y="67"/>
                  <a:pt x="99" y="142"/>
                  <a:pt x="171" y="141"/>
                </a:cubicBezTo>
                <a:cubicBezTo>
                  <a:pt x="243" y="142"/>
                  <a:pt x="330" y="67"/>
                  <a:pt x="335" y="62"/>
                </a:cubicBezTo>
                <a:cubicBezTo>
                  <a:pt x="335" y="61"/>
                  <a:pt x="335" y="61"/>
                  <a:pt x="335" y="61"/>
                </a:cubicBezTo>
                <a:cubicBezTo>
                  <a:pt x="340" y="58"/>
                  <a:pt x="344" y="55"/>
                  <a:pt x="348" y="52"/>
                </a:cubicBezTo>
                <a:close/>
              </a:path>
            </a:pathLst>
          </a:custGeom>
          <a:solidFill>
            <a:srgbClr val="FEAA44"/>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9">
            <a:extLst>
              <a:ext uri="{FF2B5EF4-FFF2-40B4-BE49-F238E27FC236}">
                <a16:creationId xmlns:a16="http://schemas.microsoft.com/office/drawing/2014/main" id="{16D26D5C-F55D-4DBA-A5AA-4AC4AE77A8BC}"/>
              </a:ext>
            </a:extLst>
          </p:cNvPr>
          <p:cNvSpPr>
            <a:spLocks/>
          </p:cNvSpPr>
          <p:nvPr/>
        </p:nvSpPr>
        <p:spPr bwMode="auto">
          <a:xfrm>
            <a:off x="10097288" y="2604782"/>
            <a:ext cx="670397" cy="723431"/>
          </a:xfrm>
          <a:custGeom>
            <a:avLst/>
            <a:gdLst>
              <a:gd name="T0" fmla="*/ 199 w 727"/>
              <a:gd name="T1" fmla="*/ 718 h 787"/>
              <a:gd name="T2" fmla="*/ 364 w 727"/>
              <a:gd name="T3" fmla="*/ 787 h 787"/>
              <a:gd name="T4" fmla="*/ 528 w 727"/>
              <a:gd name="T5" fmla="*/ 718 h 787"/>
              <a:gd name="T6" fmla="*/ 706 w 727"/>
              <a:gd name="T7" fmla="*/ 265 h 787"/>
              <a:gd name="T8" fmla="*/ 385 w 727"/>
              <a:gd name="T9" fmla="*/ 0 h 787"/>
              <a:gd name="T10" fmla="*/ 21 w 727"/>
              <a:gd name="T11" fmla="*/ 292 h 787"/>
              <a:gd name="T12" fmla="*/ 199 w 727"/>
              <a:gd name="T13" fmla="*/ 718 h 787"/>
            </a:gdLst>
            <a:ahLst/>
            <a:cxnLst>
              <a:cxn ang="0">
                <a:pos x="T0" y="T1"/>
              </a:cxn>
              <a:cxn ang="0">
                <a:pos x="T2" y="T3"/>
              </a:cxn>
              <a:cxn ang="0">
                <a:pos x="T4" y="T5"/>
              </a:cxn>
              <a:cxn ang="0">
                <a:pos x="T6" y="T7"/>
              </a:cxn>
              <a:cxn ang="0">
                <a:pos x="T8" y="T9"/>
              </a:cxn>
              <a:cxn ang="0">
                <a:pos x="T10" y="T11"/>
              </a:cxn>
              <a:cxn ang="0">
                <a:pos x="T12" y="T13"/>
              </a:cxn>
            </a:cxnLst>
            <a:rect l="0" t="0" r="r" b="b"/>
            <a:pathLst>
              <a:path w="727" h="787">
                <a:moveTo>
                  <a:pt x="199" y="718"/>
                </a:moveTo>
                <a:cubicBezTo>
                  <a:pt x="204" y="722"/>
                  <a:pt x="292" y="787"/>
                  <a:pt x="364" y="787"/>
                </a:cubicBezTo>
                <a:cubicBezTo>
                  <a:pt x="436" y="787"/>
                  <a:pt x="523" y="722"/>
                  <a:pt x="528" y="718"/>
                </a:cubicBezTo>
                <a:cubicBezTo>
                  <a:pt x="637" y="655"/>
                  <a:pt x="727" y="468"/>
                  <a:pt x="706" y="265"/>
                </a:cubicBezTo>
                <a:cubicBezTo>
                  <a:pt x="690" y="99"/>
                  <a:pt x="510" y="342"/>
                  <a:pt x="385" y="0"/>
                </a:cubicBezTo>
                <a:cubicBezTo>
                  <a:pt x="208" y="371"/>
                  <a:pt x="40" y="151"/>
                  <a:pt x="21" y="292"/>
                </a:cubicBezTo>
                <a:cubicBezTo>
                  <a:pt x="0" y="447"/>
                  <a:pt x="87" y="642"/>
                  <a:pt x="199" y="718"/>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10">
            <a:extLst>
              <a:ext uri="{FF2B5EF4-FFF2-40B4-BE49-F238E27FC236}">
                <a16:creationId xmlns:a16="http://schemas.microsoft.com/office/drawing/2014/main" id="{40AB53C7-64C2-41B0-8233-1ED8B6BAF4FA}"/>
              </a:ext>
            </a:extLst>
          </p:cNvPr>
          <p:cNvSpPr>
            <a:spLocks/>
          </p:cNvSpPr>
          <p:nvPr/>
        </p:nvSpPr>
        <p:spPr bwMode="auto">
          <a:xfrm>
            <a:off x="9726053" y="3495472"/>
            <a:ext cx="1419665" cy="816579"/>
          </a:xfrm>
          <a:custGeom>
            <a:avLst/>
            <a:gdLst>
              <a:gd name="T0" fmla="*/ 459 w 1540"/>
              <a:gd name="T1" fmla="*/ 9 h 888"/>
              <a:gd name="T2" fmla="*/ 81 w 1540"/>
              <a:gd name="T3" fmla="*/ 188 h 888"/>
              <a:gd name="T4" fmla="*/ 0 w 1540"/>
              <a:gd name="T5" fmla="*/ 615 h 888"/>
              <a:gd name="T6" fmla="*/ 770 w 1540"/>
              <a:gd name="T7" fmla="*/ 888 h 888"/>
              <a:gd name="T8" fmla="*/ 1540 w 1540"/>
              <a:gd name="T9" fmla="*/ 615 h 888"/>
              <a:gd name="T10" fmla="*/ 1459 w 1540"/>
              <a:gd name="T11" fmla="*/ 188 h 888"/>
              <a:gd name="T12" fmla="*/ 1073 w 1540"/>
              <a:gd name="T13" fmla="*/ 0 h 888"/>
              <a:gd name="T14" fmla="*/ 459 w 1540"/>
              <a:gd name="T15" fmla="*/ 9 h 888"/>
              <a:gd name="T16" fmla="*/ 459 w 1540"/>
              <a:gd name="T17" fmla="*/ 9 h 888"/>
              <a:gd name="T18" fmla="*/ 459 w 1540"/>
              <a:gd name="T19" fmla="*/ 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0" h="888">
                <a:moveTo>
                  <a:pt x="459" y="9"/>
                </a:moveTo>
                <a:cubicBezTo>
                  <a:pt x="352" y="66"/>
                  <a:pt x="156" y="68"/>
                  <a:pt x="81" y="188"/>
                </a:cubicBezTo>
                <a:cubicBezTo>
                  <a:pt x="68" y="209"/>
                  <a:pt x="35" y="464"/>
                  <a:pt x="0" y="615"/>
                </a:cubicBezTo>
                <a:cubicBezTo>
                  <a:pt x="210" y="786"/>
                  <a:pt x="478" y="888"/>
                  <a:pt x="770" y="888"/>
                </a:cubicBezTo>
                <a:cubicBezTo>
                  <a:pt x="1062" y="888"/>
                  <a:pt x="1330" y="786"/>
                  <a:pt x="1540" y="615"/>
                </a:cubicBezTo>
                <a:cubicBezTo>
                  <a:pt x="1504" y="464"/>
                  <a:pt x="1468" y="211"/>
                  <a:pt x="1459" y="188"/>
                </a:cubicBezTo>
                <a:cubicBezTo>
                  <a:pt x="1409" y="63"/>
                  <a:pt x="1180" y="58"/>
                  <a:pt x="1073" y="0"/>
                </a:cubicBezTo>
                <a:cubicBezTo>
                  <a:pt x="906" y="605"/>
                  <a:pt x="658" y="646"/>
                  <a:pt x="459" y="9"/>
                </a:cubicBezTo>
                <a:cubicBezTo>
                  <a:pt x="459" y="9"/>
                  <a:pt x="459" y="9"/>
                  <a:pt x="459" y="9"/>
                </a:cubicBezTo>
                <a:cubicBezTo>
                  <a:pt x="459" y="9"/>
                  <a:pt x="459" y="9"/>
                  <a:pt x="459"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13" name="Freeform 11">
            <a:extLst>
              <a:ext uri="{FF2B5EF4-FFF2-40B4-BE49-F238E27FC236}">
                <a16:creationId xmlns:a16="http://schemas.microsoft.com/office/drawing/2014/main" id="{896122D0-FFD8-420E-9270-52BCC021B4A6}"/>
              </a:ext>
            </a:extLst>
          </p:cNvPr>
          <p:cNvSpPr>
            <a:spLocks/>
          </p:cNvSpPr>
          <p:nvPr/>
        </p:nvSpPr>
        <p:spPr bwMode="auto">
          <a:xfrm>
            <a:off x="9995299" y="3448556"/>
            <a:ext cx="437866" cy="488860"/>
          </a:xfrm>
          <a:custGeom>
            <a:avLst/>
            <a:gdLst>
              <a:gd name="T0" fmla="*/ 238 w 475"/>
              <a:gd name="T1" fmla="*/ 0 h 531"/>
              <a:gd name="T2" fmla="*/ 475 w 475"/>
              <a:gd name="T3" fmla="*/ 523 h 531"/>
              <a:gd name="T4" fmla="*/ 0 w 475"/>
              <a:gd name="T5" fmla="*/ 169 h 531"/>
              <a:gd name="T6" fmla="*/ 238 w 475"/>
              <a:gd name="T7" fmla="*/ 0 h 531"/>
              <a:gd name="T8" fmla="*/ 238 w 475"/>
              <a:gd name="T9" fmla="*/ 0 h 531"/>
            </a:gdLst>
            <a:ahLst/>
            <a:cxnLst>
              <a:cxn ang="0">
                <a:pos x="T0" y="T1"/>
              </a:cxn>
              <a:cxn ang="0">
                <a:pos x="T2" y="T3"/>
              </a:cxn>
              <a:cxn ang="0">
                <a:pos x="T4" y="T5"/>
              </a:cxn>
              <a:cxn ang="0">
                <a:pos x="T6" y="T7"/>
              </a:cxn>
              <a:cxn ang="0">
                <a:pos x="T8" y="T9"/>
              </a:cxn>
            </a:cxnLst>
            <a:rect l="0" t="0" r="r" b="b"/>
            <a:pathLst>
              <a:path w="475" h="531">
                <a:moveTo>
                  <a:pt x="238" y="0"/>
                </a:moveTo>
                <a:cubicBezTo>
                  <a:pt x="231" y="188"/>
                  <a:pt x="263" y="455"/>
                  <a:pt x="475" y="523"/>
                </a:cubicBezTo>
                <a:cubicBezTo>
                  <a:pt x="276" y="531"/>
                  <a:pt x="147" y="245"/>
                  <a:pt x="0" y="169"/>
                </a:cubicBezTo>
                <a:cubicBezTo>
                  <a:pt x="238" y="0"/>
                  <a:pt x="238" y="0"/>
                  <a:pt x="238" y="0"/>
                </a:cubicBezTo>
                <a:cubicBezTo>
                  <a:pt x="238" y="0"/>
                  <a:pt x="238" y="0"/>
                  <a:pt x="238" y="0"/>
                </a:cubicBezTo>
                <a:close/>
              </a:path>
            </a:pathLst>
          </a:custGeom>
          <a:solidFill>
            <a:schemeClr val="accent5">
              <a:lumMod val="75000"/>
            </a:schemeClr>
          </a:solidFill>
          <a:ln>
            <a:solidFill>
              <a:schemeClr val="accent5">
                <a:lumMod val="75000"/>
              </a:schemeClr>
            </a:solidFill>
          </a:ln>
        </p:spPr>
        <p:txBody>
          <a:bodyPr vert="horz" wrap="square" lIns="91440" tIns="45720" rIns="91440" bIns="45720" numCol="1" anchor="t" anchorCtr="0" compatLnSpc="1">
            <a:prstTxWarp prst="textNoShape">
              <a:avLst/>
            </a:prstTxWarp>
          </a:bodyPr>
          <a:lstStyle/>
          <a:p>
            <a:endParaRPr lang="en-IN"/>
          </a:p>
        </p:txBody>
      </p:sp>
      <p:sp>
        <p:nvSpPr>
          <p:cNvPr id="14" name="Freeform 12">
            <a:extLst>
              <a:ext uri="{FF2B5EF4-FFF2-40B4-BE49-F238E27FC236}">
                <a16:creationId xmlns:a16="http://schemas.microsoft.com/office/drawing/2014/main" id="{E3FB6AE9-FC61-4F07-AEE0-A0D8E6478B5E}"/>
              </a:ext>
            </a:extLst>
          </p:cNvPr>
          <p:cNvSpPr>
            <a:spLocks/>
          </p:cNvSpPr>
          <p:nvPr/>
        </p:nvSpPr>
        <p:spPr bwMode="auto">
          <a:xfrm>
            <a:off x="10433165" y="3448556"/>
            <a:ext cx="458944" cy="488860"/>
          </a:xfrm>
          <a:custGeom>
            <a:avLst/>
            <a:gdLst>
              <a:gd name="T0" fmla="*/ 248 w 498"/>
              <a:gd name="T1" fmla="*/ 0 h 531"/>
              <a:gd name="T2" fmla="*/ 0 w 498"/>
              <a:gd name="T3" fmla="*/ 523 h 531"/>
              <a:gd name="T4" fmla="*/ 498 w 498"/>
              <a:gd name="T5" fmla="*/ 169 h 531"/>
              <a:gd name="T6" fmla="*/ 248 w 498"/>
              <a:gd name="T7" fmla="*/ 0 h 531"/>
            </a:gdLst>
            <a:ahLst/>
            <a:cxnLst>
              <a:cxn ang="0">
                <a:pos x="T0" y="T1"/>
              </a:cxn>
              <a:cxn ang="0">
                <a:pos x="T2" y="T3"/>
              </a:cxn>
              <a:cxn ang="0">
                <a:pos x="T4" y="T5"/>
              </a:cxn>
              <a:cxn ang="0">
                <a:pos x="T6" y="T7"/>
              </a:cxn>
            </a:cxnLst>
            <a:rect l="0" t="0" r="r" b="b"/>
            <a:pathLst>
              <a:path w="498" h="531">
                <a:moveTo>
                  <a:pt x="248" y="0"/>
                </a:moveTo>
                <a:cubicBezTo>
                  <a:pt x="255" y="188"/>
                  <a:pt x="221" y="455"/>
                  <a:pt x="0" y="523"/>
                </a:cubicBezTo>
                <a:cubicBezTo>
                  <a:pt x="208" y="531"/>
                  <a:pt x="344" y="245"/>
                  <a:pt x="498" y="169"/>
                </a:cubicBezTo>
                <a:cubicBezTo>
                  <a:pt x="248" y="0"/>
                  <a:pt x="248" y="0"/>
                  <a:pt x="248" y="0"/>
                </a:cubicBezTo>
                <a:close/>
              </a:path>
            </a:pathLst>
          </a:custGeom>
          <a:solidFill>
            <a:schemeClr val="accent5">
              <a:lumMod val="75000"/>
            </a:schemeClr>
          </a:solidFill>
          <a:ln>
            <a:solidFill>
              <a:schemeClr val="accent5">
                <a:lumMod val="75000"/>
              </a:schemeClr>
            </a:solidFill>
          </a:ln>
        </p:spPr>
        <p:txBody>
          <a:bodyPr vert="horz" wrap="square" lIns="91440" tIns="45720" rIns="91440" bIns="45720" numCol="1" anchor="t" anchorCtr="0" compatLnSpc="1">
            <a:prstTxWarp prst="textNoShape">
              <a:avLst/>
            </a:prstTxWarp>
          </a:bodyPr>
          <a:lstStyle/>
          <a:p>
            <a:endParaRPr lang="en-IN"/>
          </a:p>
        </p:txBody>
      </p:sp>
      <p:sp>
        <p:nvSpPr>
          <p:cNvPr id="17" name="Oval 16">
            <a:extLst>
              <a:ext uri="{FF2B5EF4-FFF2-40B4-BE49-F238E27FC236}">
                <a16:creationId xmlns:a16="http://schemas.microsoft.com/office/drawing/2014/main" id="{4A936875-3480-45C7-8BBA-276CE1FC9B86}"/>
              </a:ext>
            </a:extLst>
          </p:cNvPr>
          <p:cNvSpPr>
            <a:spLocks noChangeArrowheads="1"/>
          </p:cNvSpPr>
          <p:nvPr/>
        </p:nvSpPr>
        <p:spPr bwMode="auto">
          <a:xfrm>
            <a:off x="641086" y="2138242"/>
            <a:ext cx="2256642" cy="2251202"/>
          </a:xfrm>
          <a:prstGeom prst="ellipse">
            <a:avLst/>
          </a:prstGeom>
          <a:solidFill>
            <a:schemeClr val="bg1"/>
          </a:solidFill>
          <a:ln w="50800">
            <a:solidFill>
              <a:schemeClr val="bg1"/>
            </a:solidFill>
          </a:ln>
        </p:spPr>
        <p:txBody>
          <a:bodyPr vert="horz" wrap="square" lIns="91440" tIns="45720" rIns="91440" bIns="45720" numCol="1" anchor="t" anchorCtr="0" compatLnSpc="1">
            <a:prstTxWarp prst="textNoShape">
              <a:avLst/>
            </a:prstTxWarp>
          </a:bodyPr>
          <a:lstStyle/>
          <a:p>
            <a:endParaRPr lang="en-IN"/>
          </a:p>
        </p:txBody>
      </p:sp>
      <p:sp>
        <p:nvSpPr>
          <p:cNvPr id="18" name="Freeform 17">
            <a:extLst>
              <a:ext uri="{FF2B5EF4-FFF2-40B4-BE49-F238E27FC236}">
                <a16:creationId xmlns:a16="http://schemas.microsoft.com/office/drawing/2014/main" id="{17FDCF7E-2830-41D7-8CB5-E9D15C215B69}"/>
              </a:ext>
            </a:extLst>
          </p:cNvPr>
          <p:cNvSpPr>
            <a:spLocks/>
          </p:cNvSpPr>
          <p:nvPr/>
        </p:nvSpPr>
        <p:spPr bwMode="auto">
          <a:xfrm>
            <a:off x="1778865" y="3670209"/>
            <a:ext cx="14958" cy="2040"/>
          </a:xfrm>
          <a:custGeom>
            <a:avLst/>
            <a:gdLst>
              <a:gd name="T0" fmla="*/ 16 w 16"/>
              <a:gd name="T1" fmla="*/ 0 h 2"/>
              <a:gd name="T2" fmla="*/ 8 w 16"/>
              <a:gd name="T3" fmla="*/ 2 h 2"/>
              <a:gd name="T4" fmla="*/ 0 w 16"/>
              <a:gd name="T5" fmla="*/ 0 h 2"/>
              <a:gd name="T6" fmla="*/ 16 w 16"/>
              <a:gd name="T7" fmla="*/ 0 h 2"/>
            </a:gdLst>
            <a:ahLst/>
            <a:cxnLst>
              <a:cxn ang="0">
                <a:pos x="T0" y="T1"/>
              </a:cxn>
              <a:cxn ang="0">
                <a:pos x="T2" y="T3"/>
              </a:cxn>
              <a:cxn ang="0">
                <a:pos x="T4" y="T5"/>
              </a:cxn>
              <a:cxn ang="0">
                <a:pos x="T6" y="T7"/>
              </a:cxn>
            </a:cxnLst>
            <a:rect l="0" t="0" r="r" b="b"/>
            <a:pathLst>
              <a:path w="16" h="2">
                <a:moveTo>
                  <a:pt x="16" y="0"/>
                </a:moveTo>
                <a:cubicBezTo>
                  <a:pt x="14" y="0"/>
                  <a:pt x="12" y="2"/>
                  <a:pt x="8" y="2"/>
                </a:cubicBezTo>
                <a:cubicBezTo>
                  <a:pt x="6" y="2"/>
                  <a:pt x="4" y="0"/>
                  <a:pt x="0" y="0"/>
                </a:cubicBezTo>
                <a:lnTo>
                  <a:pt x="16" y="0"/>
                </a:lnTo>
                <a:close/>
              </a:path>
            </a:pathLst>
          </a:custGeom>
          <a:solidFill>
            <a:srgbClr val="E6E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
            <a:extLst>
              <a:ext uri="{FF2B5EF4-FFF2-40B4-BE49-F238E27FC236}">
                <a16:creationId xmlns:a16="http://schemas.microsoft.com/office/drawing/2014/main" id="{61739F5A-C222-45A5-A0AC-023F0314FEA3}"/>
              </a:ext>
            </a:extLst>
          </p:cNvPr>
          <p:cNvSpPr>
            <a:spLocks/>
          </p:cNvSpPr>
          <p:nvPr/>
        </p:nvSpPr>
        <p:spPr bwMode="auto">
          <a:xfrm>
            <a:off x="876616" y="3544426"/>
            <a:ext cx="1819456" cy="767625"/>
          </a:xfrm>
          <a:custGeom>
            <a:avLst/>
            <a:gdLst>
              <a:gd name="T0" fmla="*/ 1974 w 1974"/>
              <a:gd name="T1" fmla="*/ 334 h 835"/>
              <a:gd name="T2" fmla="*/ 987 w 1974"/>
              <a:gd name="T3" fmla="*/ 835 h 835"/>
              <a:gd name="T4" fmla="*/ 0 w 1974"/>
              <a:gd name="T5" fmla="*/ 334 h 835"/>
              <a:gd name="T6" fmla="*/ 605 w 1974"/>
              <a:gd name="T7" fmla="*/ 0 h 835"/>
              <a:gd name="T8" fmla="*/ 663 w 1974"/>
              <a:gd name="T9" fmla="*/ 324 h 835"/>
              <a:gd name="T10" fmla="*/ 985 w 1974"/>
              <a:gd name="T11" fmla="*/ 139 h 835"/>
              <a:gd name="T12" fmla="*/ 1309 w 1974"/>
              <a:gd name="T13" fmla="*/ 324 h 835"/>
              <a:gd name="T14" fmla="*/ 1367 w 1974"/>
              <a:gd name="T15" fmla="*/ 0 h 835"/>
              <a:gd name="T16" fmla="*/ 1974 w 1974"/>
              <a:gd name="T17" fmla="*/ 334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4" h="835">
                <a:moveTo>
                  <a:pt x="1974" y="334"/>
                </a:moveTo>
                <a:cubicBezTo>
                  <a:pt x="1752" y="636"/>
                  <a:pt x="1392" y="835"/>
                  <a:pt x="987" y="835"/>
                </a:cubicBezTo>
                <a:cubicBezTo>
                  <a:pt x="582" y="835"/>
                  <a:pt x="224" y="638"/>
                  <a:pt x="0" y="334"/>
                </a:cubicBezTo>
                <a:cubicBezTo>
                  <a:pt x="174" y="149"/>
                  <a:pt x="409" y="50"/>
                  <a:pt x="605" y="0"/>
                </a:cubicBezTo>
                <a:cubicBezTo>
                  <a:pt x="588" y="141"/>
                  <a:pt x="661" y="330"/>
                  <a:pt x="663" y="324"/>
                </a:cubicBezTo>
                <a:cubicBezTo>
                  <a:pt x="736" y="155"/>
                  <a:pt x="985" y="139"/>
                  <a:pt x="985" y="139"/>
                </a:cubicBezTo>
                <a:cubicBezTo>
                  <a:pt x="985" y="139"/>
                  <a:pt x="1234" y="153"/>
                  <a:pt x="1309" y="324"/>
                </a:cubicBezTo>
                <a:cubicBezTo>
                  <a:pt x="1311" y="328"/>
                  <a:pt x="1384" y="141"/>
                  <a:pt x="1367" y="0"/>
                </a:cubicBezTo>
                <a:cubicBezTo>
                  <a:pt x="1565" y="50"/>
                  <a:pt x="1801" y="149"/>
                  <a:pt x="1974" y="33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19">
            <a:extLst>
              <a:ext uri="{FF2B5EF4-FFF2-40B4-BE49-F238E27FC236}">
                <a16:creationId xmlns:a16="http://schemas.microsoft.com/office/drawing/2014/main" id="{75524929-BFA9-4023-802E-42717B216DAD}"/>
              </a:ext>
            </a:extLst>
          </p:cNvPr>
          <p:cNvSpPr>
            <a:spLocks/>
          </p:cNvSpPr>
          <p:nvPr/>
        </p:nvSpPr>
        <p:spPr bwMode="auto">
          <a:xfrm>
            <a:off x="1506219" y="3291497"/>
            <a:ext cx="561611" cy="378713"/>
          </a:xfrm>
          <a:custGeom>
            <a:avLst/>
            <a:gdLst>
              <a:gd name="T0" fmla="*/ 609 w 609"/>
              <a:gd name="T1" fmla="*/ 146 h 412"/>
              <a:gd name="T2" fmla="*/ 609 w 609"/>
              <a:gd name="T3" fmla="*/ 146 h 412"/>
              <a:gd name="T4" fmla="*/ 312 w 609"/>
              <a:gd name="T5" fmla="*/ 412 h 412"/>
              <a:gd name="T6" fmla="*/ 296 w 609"/>
              <a:gd name="T7" fmla="*/ 412 h 412"/>
              <a:gd name="T8" fmla="*/ 0 w 609"/>
              <a:gd name="T9" fmla="*/ 146 h 412"/>
              <a:gd name="T10" fmla="*/ 0 w 609"/>
              <a:gd name="T11" fmla="*/ 146 h 412"/>
              <a:gd name="T12" fmla="*/ 34 w 609"/>
              <a:gd name="T13" fmla="*/ 0 h 412"/>
              <a:gd name="T14" fmla="*/ 304 w 609"/>
              <a:gd name="T15" fmla="*/ 144 h 412"/>
              <a:gd name="T16" fmla="*/ 574 w 609"/>
              <a:gd name="T17" fmla="*/ 0 h 412"/>
              <a:gd name="T18" fmla="*/ 609 w 609"/>
              <a:gd name="T19" fmla="*/ 14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12">
                <a:moveTo>
                  <a:pt x="609" y="146"/>
                </a:moveTo>
                <a:cubicBezTo>
                  <a:pt x="609" y="146"/>
                  <a:pt x="609" y="146"/>
                  <a:pt x="609" y="146"/>
                </a:cubicBezTo>
                <a:cubicBezTo>
                  <a:pt x="609" y="171"/>
                  <a:pt x="593" y="304"/>
                  <a:pt x="312" y="412"/>
                </a:cubicBezTo>
                <a:cubicBezTo>
                  <a:pt x="296" y="412"/>
                  <a:pt x="296" y="412"/>
                  <a:pt x="296" y="412"/>
                </a:cubicBezTo>
                <a:cubicBezTo>
                  <a:pt x="15" y="304"/>
                  <a:pt x="0" y="171"/>
                  <a:pt x="0" y="146"/>
                </a:cubicBezTo>
                <a:cubicBezTo>
                  <a:pt x="0" y="146"/>
                  <a:pt x="0" y="146"/>
                  <a:pt x="0" y="146"/>
                </a:cubicBezTo>
                <a:cubicBezTo>
                  <a:pt x="1" y="96"/>
                  <a:pt x="13" y="46"/>
                  <a:pt x="34" y="0"/>
                </a:cubicBezTo>
                <a:cubicBezTo>
                  <a:pt x="111" y="86"/>
                  <a:pt x="204" y="144"/>
                  <a:pt x="304" y="144"/>
                </a:cubicBezTo>
                <a:cubicBezTo>
                  <a:pt x="402" y="144"/>
                  <a:pt x="497" y="88"/>
                  <a:pt x="574" y="0"/>
                </a:cubicBezTo>
                <a:cubicBezTo>
                  <a:pt x="595" y="46"/>
                  <a:pt x="609" y="96"/>
                  <a:pt x="609" y="146"/>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Freeform 20">
            <a:extLst>
              <a:ext uri="{FF2B5EF4-FFF2-40B4-BE49-F238E27FC236}">
                <a16:creationId xmlns:a16="http://schemas.microsoft.com/office/drawing/2014/main" id="{51505CA3-33ED-47AE-A805-98C0C9105B0E}"/>
              </a:ext>
            </a:extLst>
          </p:cNvPr>
          <p:cNvSpPr>
            <a:spLocks/>
          </p:cNvSpPr>
          <p:nvPr/>
        </p:nvSpPr>
        <p:spPr bwMode="auto">
          <a:xfrm>
            <a:off x="1631323" y="3672250"/>
            <a:ext cx="310042" cy="152981"/>
          </a:xfrm>
          <a:custGeom>
            <a:avLst/>
            <a:gdLst>
              <a:gd name="T0" fmla="*/ 336 w 336"/>
              <a:gd name="T1" fmla="*/ 43 h 166"/>
              <a:gd name="T2" fmla="*/ 274 w 336"/>
              <a:gd name="T3" fmla="*/ 166 h 166"/>
              <a:gd name="T4" fmla="*/ 62 w 336"/>
              <a:gd name="T5" fmla="*/ 166 h 166"/>
              <a:gd name="T6" fmla="*/ 0 w 336"/>
              <a:gd name="T7" fmla="*/ 43 h 166"/>
              <a:gd name="T8" fmla="*/ 168 w 336"/>
              <a:gd name="T9" fmla="*/ 0 h 166"/>
              <a:gd name="T10" fmla="*/ 336 w 336"/>
              <a:gd name="T11" fmla="*/ 43 h 166"/>
            </a:gdLst>
            <a:ahLst/>
            <a:cxnLst>
              <a:cxn ang="0">
                <a:pos x="T0" y="T1"/>
              </a:cxn>
              <a:cxn ang="0">
                <a:pos x="T2" y="T3"/>
              </a:cxn>
              <a:cxn ang="0">
                <a:pos x="T4" y="T5"/>
              </a:cxn>
              <a:cxn ang="0">
                <a:pos x="T6" y="T7"/>
              </a:cxn>
              <a:cxn ang="0">
                <a:pos x="T8" y="T9"/>
              </a:cxn>
              <a:cxn ang="0">
                <a:pos x="T10" y="T11"/>
              </a:cxn>
            </a:cxnLst>
            <a:rect l="0" t="0" r="r" b="b"/>
            <a:pathLst>
              <a:path w="336" h="166">
                <a:moveTo>
                  <a:pt x="336" y="43"/>
                </a:moveTo>
                <a:cubicBezTo>
                  <a:pt x="274" y="166"/>
                  <a:pt x="274" y="166"/>
                  <a:pt x="274" y="166"/>
                </a:cubicBezTo>
                <a:cubicBezTo>
                  <a:pt x="62" y="166"/>
                  <a:pt x="62" y="166"/>
                  <a:pt x="62" y="166"/>
                </a:cubicBezTo>
                <a:cubicBezTo>
                  <a:pt x="0" y="43"/>
                  <a:pt x="0" y="43"/>
                  <a:pt x="0" y="43"/>
                </a:cubicBezTo>
                <a:cubicBezTo>
                  <a:pt x="85" y="6"/>
                  <a:pt x="168" y="0"/>
                  <a:pt x="168" y="0"/>
                </a:cubicBezTo>
                <a:cubicBezTo>
                  <a:pt x="168" y="0"/>
                  <a:pt x="253" y="6"/>
                  <a:pt x="33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Freeform 21">
            <a:extLst>
              <a:ext uri="{FF2B5EF4-FFF2-40B4-BE49-F238E27FC236}">
                <a16:creationId xmlns:a16="http://schemas.microsoft.com/office/drawing/2014/main" id="{D7FEA8F7-4AFB-4DE9-9DBD-F94D5E32A5B5}"/>
              </a:ext>
            </a:extLst>
          </p:cNvPr>
          <p:cNvSpPr>
            <a:spLocks/>
          </p:cNvSpPr>
          <p:nvPr/>
        </p:nvSpPr>
        <p:spPr bwMode="auto">
          <a:xfrm>
            <a:off x="1628604" y="3826590"/>
            <a:ext cx="318881" cy="485460"/>
          </a:xfrm>
          <a:custGeom>
            <a:avLst/>
            <a:gdLst>
              <a:gd name="T0" fmla="*/ 0 w 346"/>
              <a:gd name="T1" fmla="*/ 516 h 528"/>
              <a:gd name="T2" fmla="*/ 173 w 346"/>
              <a:gd name="T3" fmla="*/ 528 h 528"/>
              <a:gd name="T4" fmla="*/ 346 w 346"/>
              <a:gd name="T5" fmla="*/ 516 h 528"/>
              <a:gd name="T6" fmla="*/ 279 w 346"/>
              <a:gd name="T7" fmla="*/ 0 h 528"/>
              <a:gd name="T8" fmla="*/ 67 w 346"/>
              <a:gd name="T9" fmla="*/ 0 h 528"/>
              <a:gd name="T10" fmla="*/ 0 w 346"/>
              <a:gd name="T11" fmla="*/ 516 h 528"/>
            </a:gdLst>
            <a:ahLst/>
            <a:cxnLst>
              <a:cxn ang="0">
                <a:pos x="T0" y="T1"/>
              </a:cxn>
              <a:cxn ang="0">
                <a:pos x="T2" y="T3"/>
              </a:cxn>
              <a:cxn ang="0">
                <a:pos x="T4" y="T5"/>
              </a:cxn>
              <a:cxn ang="0">
                <a:pos x="T6" y="T7"/>
              </a:cxn>
              <a:cxn ang="0">
                <a:pos x="T8" y="T9"/>
              </a:cxn>
              <a:cxn ang="0">
                <a:pos x="T10" y="T11"/>
              </a:cxn>
            </a:cxnLst>
            <a:rect l="0" t="0" r="r" b="b"/>
            <a:pathLst>
              <a:path w="346" h="528">
                <a:moveTo>
                  <a:pt x="0" y="516"/>
                </a:moveTo>
                <a:cubicBezTo>
                  <a:pt x="55" y="524"/>
                  <a:pt x="113" y="528"/>
                  <a:pt x="173" y="528"/>
                </a:cubicBezTo>
                <a:cubicBezTo>
                  <a:pt x="231" y="528"/>
                  <a:pt x="289" y="524"/>
                  <a:pt x="346" y="516"/>
                </a:cubicBezTo>
                <a:cubicBezTo>
                  <a:pt x="279" y="0"/>
                  <a:pt x="279" y="0"/>
                  <a:pt x="279" y="0"/>
                </a:cubicBezTo>
                <a:cubicBezTo>
                  <a:pt x="67" y="0"/>
                  <a:pt x="67" y="0"/>
                  <a:pt x="67" y="0"/>
                </a:cubicBezTo>
                <a:lnTo>
                  <a:pt x="0" y="51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23" name="Freeform 22">
            <a:extLst>
              <a:ext uri="{FF2B5EF4-FFF2-40B4-BE49-F238E27FC236}">
                <a16:creationId xmlns:a16="http://schemas.microsoft.com/office/drawing/2014/main" id="{DCB7B5CF-0026-40E7-98A3-BC287AF6ECAB}"/>
              </a:ext>
            </a:extLst>
          </p:cNvPr>
          <p:cNvSpPr>
            <a:spLocks/>
          </p:cNvSpPr>
          <p:nvPr/>
        </p:nvSpPr>
        <p:spPr bwMode="auto">
          <a:xfrm>
            <a:off x="1786345" y="3422041"/>
            <a:ext cx="433107" cy="427667"/>
          </a:xfrm>
          <a:custGeom>
            <a:avLst/>
            <a:gdLst>
              <a:gd name="T0" fmla="*/ 305 w 470"/>
              <a:gd name="T1" fmla="*/ 0 h 465"/>
              <a:gd name="T2" fmla="*/ 0 w 470"/>
              <a:gd name="T3" fmla="*/ 272 h 465"/>
              <a:gd name="T4" fmla="*/ 324 w 470"/>
              <a:gd name="T5" fmla="*/ 457 h 465"/>
              <a:gd name="T6" fmla="*/ 305 w 470"/>
              <a:gd name="T7" fmla="*/ 0 h 465"/>
            </a:gdLst>
            <a:ahLst/>
            <a:cxnLst>
              <a:cxn ang="0">
                <a:pos x="T0" y="T1"/>
              </a:cxn>
              <a:cxn ang="0">
                <a:pos x="T2" y="T3"/>
              </a:cxn>
              <a:cxn ang="0">
                <a:pos x="T4" y="T5"/>
              </a:cxn>
              <a:cxn ang="0">
                <a:pos x="T6" y="T7"/>
              </a:cxn>
            </a:cxnLst>
            <a:rect l="0" t="0" r="r" b="b"/>
            <a:pathLst>
              <a:path w="470" h="465">
                <a:moveTo>
                  <a:pt x="305" y="0"/>
                </a:moveTo>
                <a:cubicBezTo>
                  <a:pt x="305" y="0"/>
                  <a:pt x="318" y="155"/>
                  <a:pt x="0" y="272"/>
                </a:cubicBezTo>
                <a:cubicBezTo>
                  <a:pt x="0" y="272"/>
                  <a:pt x="249" y="286"/>
                  <a:pt x="324" y="457"/>
                </a:cubicBezTo>
                <a:cubicBezTo>
                  <a:pt x="326" y="465"/>
                  <a:pt x="470" y="91"/>
                  <a:pt x="305" y="0"/>
                </a:cubicBezTo>
                <a:close/>
              </a:path>
            </a:pathLst>
          </a:custGeom>
          <a:solidFill>
            <a:schemeClr val="tx1">
              <a:lumMod val="65000"/>
              <a:lumOff val="35000"/>
            </a:schemeClr>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Freeform 23">
            <a:extLst>
              <a:ext uri="{FF2B5EF4-FFF2-40B4-BE49-F238E27FC236}">
                <a16:creationId xmlns:a16="http://schemas.microsoft.com/office/drawing/2014/main" id="{3A2786D2-4B8D-40B5-9422-B7C0E8570AF1}"/>
              </a:ext>
            </a:extLst>
          </p:cNvPr>
          <p:cNvSpPr>
            <a:spLocks/>
          </p:cNvSpPr>
          <p:nvPr/>
        </p:nvSpPr>
        <p:spPr bwMode="auto">
          <a:xfrm>
            <a:off x="1355278" y="3422041"/>
            <a:ext cx="433107" cy="425627"/>
          </a:xfrm>
          <a:custGeom>
            <a:avLst/>
            <a:gdLst>
              <a:gd name="T0" fmla="*/ 164 w 470"/>
              <a:gd name="T1" fmla="*/ 0 h 463"/>
              <a:gd name="T2" fmla="*/ 146 w 470"/>
              <a:gd name="T3" fmla="*/ 457 h 463"/>
              <a:gd name="T4" fmla="*/ 470 w 470"/>
              <a:gd name="T5" fmla="*/ 272 h 463"/>
              <a:gd name="T6" fmla="*/ 164 w 470"/>
              <a:gd name="T7" fmla="*/ 0 h 463"/>
            </a:gdLst>
            <a:ahLst/>
            <a:cxnLst>
              <a:cxn ang="0">
                <a:pos x="T0" y="T1"/>
              </a:cxn>
              <a:cxn ang="0">
                <a:pos x="T2" y="T3"/>
              </a:cxn>
              <a:cxn ang="0">
                <a:pos x="T4" y="T5"/>
              </a:cxn>
              <a:cxn ang="0">
                <a:pos x="T6" y="T7"/>
              </a:cxn>
            </a:cxnLst>
            <a:rect l="0" t="0" r="r" b="b"/>
            <a:pathLst>
              <a:path w="470" h="463">
                <a:moveTo>
                  <a:pt x="164" y="0"/>
                </a:moveTo>
                <a:cubicBezTo>
                  <a:pt x="0" y="91"/>
                  <a:pt x="142" y="463"/>
                  <a:pt x="146" y="457"/>
                </a:cubicBezTo>
                <a:cubicBezTo>
                  <a:pt x="219" y="288"/>
                  <a:pt x="470" y="272"/>
                  <a:pt x="470" y="272"/>
                </a:cubicBezTo>
                <a:cubicBezTo>
                  <a:pt x="150" y="155"/>
                  <a:pt x="164" y="0"/>
                  <a:pt x="164" y="0"/>
                </a:cubicBezTo>
                <a:close/>
              </a:path>
            </a:pathLst>
          </a:custGeom>
          <a:solidFill>
            <a:schemeClr val="tx1">
              <a:lumMod val="65000"/>
              <a:lumOff val="35000"/>
            </a:schemeClr>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4">
            <a:extLst>
              <a:ext uri="{FF2B5EF4-FFF2-40B4-BE49-F238E27FC236}">
                <a16:creationId xmlns:a16="http://schemas.microsoft.com/office/drawing/2014/main" id="{12105B3D-C6F2-45A6-ABCF-AA101A089347}"/>
              </a:ext>
            </a:extLst>
          </p:cNvPr>
          <p:cNvSpPr>
            <a:spLocks/>
          </p:cNvSpPr>
          <p:nvPr/>
        </p:nvSpPr>
        <p:spPr bwMode="auto">
          <a:xfrm>
            <a:off x="1523897" y="3291496"/>
            <a:ext cx="525575" cy="166580"/>
          </a:xfrm>
          <a:custGeom>
            <a:avLst/>
            <a:gdLst>
              <a:gd name="T0" fmla="*/ 570 w 570"/>
              <a:gd name="T1" fmla="*/ 38 h 181"/>
              <a:gd name="T2" fmla="*/ 285 w 570"/>
              <a:gd name="T3" fmla="*/ 181 h 181"/>
              <a:gd name="T4" fmla="*/ 0 w 570"/>
              <a:gd name="T5" fmla="*/ 38 h 181"/>
              <a:gd name="T6" fmla="*/ 15 w 570"/>
              <a:gd name="T7" fmla="*/ 0 h 181"/>
              <a:gd name="T8" fmla="*/ 285 w 570"/>
              <a:gd name="T9" fmla="*/ 144 h 181"/>
              <a:gd name="T10" fmla="*/ 555 w 570"/>
              <a:gd name="T11" fmla="*/ 0 h 181"/>
              <a:gd name="T12" fmla="*/ 570 w 570"/>
              <a:gd name="T13" fmla="*/ 38 h 181"/>
            </a:gdLst>
            <a:ahLst/>
            <a:cxnLst>
              <a:cxn ang="0">
                <a:pos x="T0" y="T1"/>
              </a:cxn>
              <a:cxn ang="0">
                <a:pos x="T2" y="T3"/>
              </a:cxn>
              <a:cxn ang="0">
                <a:pos x="T4" y="T5"/>
              </a:cxn>
              <a:cxn ang="0">
                <a:pos x="T6" y="T7"/>
              </a:cxn>
              <a:cxn ang="0">
                <a:pos x="T8" y="T9"/>
              </a:cxn>
              <a:cxn ang="0">
                <a:pos x="T10" y="T11"/>
              </a:cxn>
              <a:cxn ang="0">
                <a:pos x="T12" y="T13"/>
              </a:cxn>
            </a:cxnLst>
            <a:rect l="0" t="0" r="r" b="b"/>
            <a:pathLst>
              <a:path w="570" h="181">
                <a:moveTo>
                  <a:pt x="570" y="38"/>
                </a:moveTo>
                <a:cubicBezTo>
                  <a:pt x="489" y="125"/>
                  <a:pt x="393" y="181"/>
                  <a:pt x="285" y="181"/>
                </a:cubicBezTo>
                <a:cubicBezTo>
                  <a:pt x="177" y="181"/>
                  <a:pt x="81" y="125"/>
                  <a:pt x="0" y="38"/>
                </a:cubicBezTo>
                <a:cubicBezTo>
                  <a:pt x="4" y="25"/>
                  <a:pt x="9" y="11"/>
                  <a:pt x="15" y="0"/>
                </a:cubicBezTo>
                <a:cubicBezTo>
                  <a:pt x="92" y="86"/>
                  <a:pt x="185" y="144"/>
                  <a:pt x="285" y="144"/>
                </a:cubicBezTo>
                <a:cubicBezTo>
                  <a:pt x="385" y="144"/>
                  <a:pt x="478" y="88"/>
                  <a:pt x="555" y="0"/>
                </a:cubicBezTo>
                <a:cubicBezTo>
                  <a:pt x="561" y="11"/>
                  <a:pt x="566" y="25"/>
                  <a:pt x="570" y="38"/>
                </a:cubicBezTo>
                <a:close/>
              </a:path>
            </a:pathLst>
          </a:custGeom>
          <a:solidFill>
            <a:srgbClr val="FEAA44"/>
          </a:solidFill>
          <a:ln>
            <a:noFill/>
          </a:ln>
        </p:spPr>
        <p:txBody>
          <a:bodyPr vert="horz" wrap="square" lIns="91440" tIns="45720" rIns="91440" bIns="45720" numCol="1" anchor="t" anchorCtr="0" compatLnSpc="1">
            <a:prstTxWarp prst="textNoShape">
              <a:avLst/>
            </a:prstTxWarp>
          </a:bodyPr>
          <a:lstStyle/>
          <a:p>
            <a:endParaRPr lang="en-IN"/>
          </a:p>
        </p:txBody>
      </p:sp>
      <p:sp>
        <p:nvSpPr>
          <p:cNvPr id="26" name="Freeform 25">
            <a:extLst>
              <a:ext uri="{FF2B5EF4-FFF2-40B4-BE49-F238E27FC236}">
                <a16:creationId xmlns:a16="http://schemas.microsoft.com/office/drawing/2014/main" id="{63CDFDA0-086D-441F-8258-EDA6201B8CE5}"/>
              </a:ext>
            </a:extLst>
          </p:cNvPr>
          <p:cNvSpPr>
            <a:spLocks/>
          </p:cNvSpPr>
          <p:nvPr/>
        </p:nvSpPr>
        <p:spPr bwMode="auto">
          <a:xfrm>
            <a:off x="1255330" y="2519665"/>
            <a:ext cx="1062029" cy="902249"/>
          </a:xfrm>
          <a:custGeom>
            <a:avLst/>
            <a:gdLst>
              <a:gd name="T0" fmla="*/ 1102 w 1152"/>
              <a:gd name="T1" fmla="*/ 582 h 981"/>
              <a:gd name="T2" fmla="*/ 954 w 1152"/>
              <a:gd name="T3" fmla="*/ 683 h 981"/>
              <a:gd name="T4" fmla="*/ 576 w 1152"/>
              <a:gd name="T5" fmla="*/ 981 h 981"/>
              <a:gd name="T6" fmla="*/ 198 w 1152"/>
              <a:gd name="T7" fmla="*/ 683 h 981"/>
              <a:gd name="T8" fmla="*/ 50 w 1152"/>
              <a:gd name="T9" fmla="*/ 582 h 981"/>
              <a:gd name="T10" fmla="*/ 46 w 1152"/>
              <a:gd name="T11" fmla="*/ 388 h 981"/>
              <a:gd name="T12" fmla="*/ 83 w 1152"/>
              <a:gd name="T13" fmla="*/ 380 h 981"/>
              <a:gd name="T14" fmla="*/ 156 w 1152"/>
              <a:gd name="T15" fmla="*/ 507 h 981"/>
              <a:gd name="T16" fmla="*/ 262 w 1152"/>
              <a:gd name="T17" fmla="*/ 0 h 981"/>
              <a:gd name="T18" fmla="*/ 701 w 1152"/>
              <a:gd name="T19" fmla="*/ 75 h 981"/>
              <a:gd name="T20" fmla="*/ 676 w 1152"/>
              <a:gd name="T21" fmla="*/ 124 h 981"/>
              <a:gd name="T22" fmla="*/ 975 w 1152"/>
              <a:gd name="T23" fmla="*/ 571 h 981"/>
              <a:gd name="T24" fmla="*/ 1079 w 1152"/>
              <a:gd name="T25" fmla="*/ 380 h 981"/>
              <a:gd name="T26" fmla="*/ 1102 w 1152"/>
              <a:gd name="T27" fmla="*/ 388 h 981"/>
              <a:gd name="T28" fmla="*/ 1102 w 1152"/>
              <a:gd name="T29" fmla="*/ 582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2" h="981">
                <a:moveTo>
                  <a:pt x="1102" y="582"/>
                </a:moveTo>
                <a:cubicBezTo>
                  <a:pt x="1062" y="650"/>
                  <a:pt x="1000" y="690"/>
                  <a:pt x="954" y="683"/>
                </a:cubicBezTo>
                <a:cubicBezTo>
                  <a:pt x="861" y="854"/>
                  <a:pt x="726" y="981"/>
                  <a:pt x="576" y="981"/>
                </a:cubicBezTo>
                <a:cubicBezTo>
                  <a:pt x="426" y="981"/>
                  <a:pt x="291" y="852"/>
                  <a:pt x="198" y="683"/>
                </a:cubicBezTo>
                <a:cubicBezTo>
                  <a:pt x="152" y="688"/>
                  <a:pt x="90" y="650"/>
                  <a:pt x="50" y="582"/>
                </a:cubicBezTo>
                <a:cubicBezTo>
                  <a:pt x="2" y="503"/>
                  <a:pt x="0" y="417"/>
                  <a:pt x="46" y="388"/>
                </a:cubicBezTo>
                <a:cubicBezTo>
                  <a:pt x="58" y="382"/>
                  <a:pt x="69" y="378"/>
                  <a:pt x="83" y="380"/>
                </a:cubicBezTo>
                <a:cubicBezTo>
                  <a:pt x="113" y="459"/>
                  <a:pt x="156" y="507"/>
                  <a:pt x="156" y="507"/>
                </a:cubicBezTo>
                <a:cubicBezTo>
                  <a:pt x="112" y="262"/>
                  <a:pt x="293" y="235"/>
                  <a:pt x="262" y="0"/>
                </a:cubicBezTo>
                <a:cubicBezTo>
                  <a:pt x="262" y="0"/>
                  <a:pt x="376" y="253"/>
                  <a:pt x="701" y="75"/>
                </a:cubicBezTo>
                <a:cubicBezTo>
                  <a:pt x="676" y="124"/>
                  <a:pt x="676" y="124"/>
                  <a:pt x="676" y="124"/>
                </a:cubicBezTo>
                <a:cubicBezTo>
                  <a:pt x="1131" y="21"/>
                  <a:pt x="979" y="557"/>
                  <a:pt x="975" y="571"/>
                </a:cubicBezTo>
                <a:cubicBezTo>
                  <a:pt x="1027" y="505"/>
                  <a:pt x="1060" y="440"/>
                  <a:pt x="1079" y="380"/>
                </a:cubicBezTo>
                <a:cubicBezTo>
                  <a:pt x="1087" y="380"/>
                  <a:pt x="1097" y="384"/>
                  <a:pt x="1102" y="388"/>
                </a:cubicBezTo>
                <a:cubicBezTo>
                  <a:pt x="1152" y="415"/>
                  <a:pt x="1150" y="503"/>
                  <a:pt x="1102" y="582"/>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26">
            <a:extLst>
              <a:ext uri="{FF2B5EF4-FFF2-40B4-BE49-F238E27FC236}">
                <a16:creationId xmlns:a16="http://schemas.microsoft.com/office/drawing/2014/main" id="{0AC0F969-D663-4115-8951-ACE7B46ECCDB}"/>
              </a:ext>
            </a:extLst>
          </p:cNvPr>
          <p:cNvSpPr>
            <a:spLocks/>
          </p:cNvSpPr>
          <p:nvPr/>
        </p:nvSpPr>
        <p:spPr bwMode="auto">
          <a:xfrm>
            <a:off x="1239013" y="2133599"/>
            <a:ext cx="1110983" cy="911768"/>
          </a:xfrm>
          <a:custGeom>
            <a:avLst/>
            <a:gdLst>
              <a:gd name="T0" fmla="*/ 856 w 1205"/>
              <a:gd name="T1" fmla="*/ 166 h 991"/>
              <a:gd name="T2" fmla="*/ 953 w 1205"/>
              <a:gd name="T3" fmla="*/ 195 h 991"/>
              <a:gd name="T4" fmla="*/ 521 w 1205"/>
              <a:gd name="T5" fmla="*/ 127 h 991"/>
              <a:gd name="T6" fmla="*/ 692 w 1205"/>
              <a:gd name="T7" fmla="*/ 58 h 991"/>
              <a:gd name="T8" fmla="*/ 243 w 1205"/>
              <a:gd name="T9" fmla="*/ 229 h 991"/>
              <a:gd name="T10" fmla="*/ 228 w 1205"/>
              <a:gd name="T11" fmla="*/ 145 h 991"/>
              <a:gd name="T12" fmla="*/ 230 w 1205"/>
              <a:gd name="T13" fmla="*/ 283 h 991"/>
              <a:gd name="T14" fmla="*/ 108 w 1205"/>
              <a:gd name="T15" fmla="*/ 227 h 991"/>
              <a:gd name="T16" fmla="*/ 203 w 1205"/>
              <a:gd name="T17" fmla="*/ 291 h 991"/>
              <a:gd name="T18" fmla="*/ 35 w 1205"/>
              <a:gd name="T19" fmla="*/ 576 h 991"/>
              <a:gd name="T20" fmla="*/ 83 w 1205"/>
              <a:gd name="T21" fmla="*/ 519 h 991"/>
              <a:gd name="T22" fmla="*/ 176 w 1205"/>
              <a:gd name="T23" fmla="*/ 925 h 991"/>
              <a:gd name="T24" fmla="*/ 282 w 1205"/>
              <a:gd name="T25" fmla="*/ 418 h 991"/>
              <a:gd name="T26" fmla="*/ 721 w 1205"/>
              <a:gd name="T27" fmla="*/ 493 h 991"/>
              <a:gd name="T28" fmla="*/ 696 w 1205"/>
              <a:gd name="T29" fmla="*/ 542 h 991"/>
              <a:gd name="T30" fmla="*/ 995 w 1205"/>
              <a:gd name="T31" fmla="*/ 991 h 991"/>
              <a:gd name="T32" fmla="*/ 1134 w 1205"/>
              <a:gd name="T33" fmla="*/ 569 h 991"/>
              <a:gd name="T34" fmla="*/ 1153 w 1205"/>
              <a:gd name="T35" fmla="*/ 646 h 991"/>
              <a:gd name="T36" fmla="*/ 856 w 1205"/>
              <a:gd name="T37" fmla="*/ 166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5" h="991">
                <a:moveTo>
                  <a:pt x="856" y="166"/>
                </a:moveTo>
                <a:cubicBezTo>
                  <a:pt x="893" y="162"/>
                  <a:pt x="953" y="195"/>
                  <a:pt x="953" y="195"/>
                </a:cubicBezTo>
                <a:cubicBezTo>
                  <a:pt x="789" y="8"/>
                  <a:pt x="521" y="127"/>
                  <a:pt x="521" y="127"/>
                </a:cubicBezTo>
                <a:cubicBezTo>
                  <a:pt x="611" y="50"/>
                  <a:pt x="692" y="58"/>
                  <a:pt x="692" y="58"/>
                </a:cubicBezTo>
                <a:cubicBezTo>
                  <a:pt x="309" y="0"/>
                  <a:pt x="243" y="229"/>
                  <a:pt x="243" y="229"/>
                </a:cubicBezTo>
                <a:cubicBezTo>
                  <a:pt x="226" y="202"/>
                  <a:pt x="226" y="164"/>
                  <a:pt x="228" y="145"/>
                </a:cubicBezTo>
                <a:cubicBezTo>
                  <a:pt x="201" y="191"/>
                  <a:pt x="230" y="283"/>
                  <a:pt x="230" y="283"/>
                </a:cubicBezTo>
                <a:cubicBezTo>
                  <a:pt x="203" y="216"/>
                  <a:pt x="108" y="227"/>
                  <a:pt x="108" y="227"/>
                </a:cubicBezTo>
                <a:cubicBezTo>
                  <a:pt x="189" y="241"/>
                  <a:pt x="203" y="291"/>
                  <a:pt x="203" y="291"/>
                </a:cubicBezTo>
                <a:cubicBezTo>
                  <a:pt x="0" y="366"/>
                  <a:pt x="35" y="576"/>
                  <a:pt x="35" y="576"/>
                </a:cubicBezTo>
                <a:cubicBezTo>
                  <a:pt x="83" y="519"/>
                  <a:pt x="83" y="519"/>
                  <a:pt x="83" y="519"/>
                </a:cubicBezTo>
                <a:cubicBezTo>
                  <a:pt x="24" y="748"/>
                  <a:pt x="176" y="925"/>
                  <a:pt x="176" y="925"/>
                </a:cubicBezTo>
                <a:cubicBezTo>
                  <a:pt x="131" y="680"/>
                  <a:pt x="313" y="653"/>
                  <a:pt x="282" y="418"/>
                </a:cubicBezTo>
                <a:cubicBezTo>
                  <a:pt x="282" y="418"/>
                  <a:pt x="396" y="671"/>
                  <a:pt x="721" y="493"/>
                </a:cubicBezTo>
                <a:cubicBezTo>
                  <a:pt x="696" y="542"/>
                  <a:pt x="696" y="542"/>
                  <a:pt x="696" y="542"/>
                </a:cubicBezTo>
                <a:cubicBezTo>
                  <a:pt x="1157" y="438"/>
                  <a:pt x="995" y="991"/>
                  <a:pt x="995" y="991"/>
                </a:cubicBezTo>
                <a:cubicBezTo>
                  <a:pt x="1159" y="783"/>
                  <a:pt x="1134" y="569"/>
                  <a:pt x="1134" y="569"/>
                </a:cubicBezTo>
                <a:cubicBezTo>
                  <a:pt x="1153" y="646"/>
                  <a:pt x="1153" y="646"/>
                  <a:pt x="1153" y="646"/>
                </a:cubicBezTo>
                <a:cubicBezTo>
                  <a:pt x="1205" y="299"/>
                  <a:pt x="856" y="166"/>
                  <a:pt x="856" y="166"/>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2C6BB7D4-5E5E-4272-81B6-287CA13993D2}"/>
              </a:ext>
            </a:extLst>
          </p:cNvPr>
          <p:cNvSpPr txBox="1"/>
          <p:nvPr/>
        </p:nvSpPr>
        <p:spPr>
          <a:xfrm>
            <a:off x="419328" y="5328774"/>
            <a:ext cx="2173782" cy="369332"/>
          </a:xfrm>
          <a:prstGeom prst="rect">
            <a:avLst/>
          </a:prstGeom>
          <a:noFill/>
        </p:spPr>
        <p:txBody>
          <a:bodyPr wrap="square" rtlCol="0">
            <a:spAutoFit/>
          </a:bodyPr>
          <a:lstStyle/>
          <a:p>
            <a:r>
              <a:rPr lang="en-US" b="1" dirty="0">
                <a:solidFill>
                  <a:srgbClr val="FFFF00"/>
                </a:solidFill>
              </a:rPr>
              <a:t>	</a:t>
            </a:r>
            <a:endParaRPr lang="en-US" dirty="0">
              <a:solidFill>
                <a:srgbClr val="FFFF00"/>
              </a:solidFill>
            </a:endParaRPr>
          </a:p>
        </p:txBody>
      </p:sp>
      <p:sp>
        <p:nvSpPr>
          <p:cNvPr id="34" name="TextBox 33">
            <a:extLst>
              <a:ext uri="{FF2B5EF4-FFF2-40B4-BE49-F238E27FC236}">
                <a16:creationId xmlns:a16="http://schemas.microsoft.com/office/drawing/2014/main" id="{FE31CE49-F1B9-4E19-917F-0A4ACCA5C4A8}"/>
              </a:ext>
            </a:extLst>
          </p:cNvPr>
          <p:cNvSpPr txBox="1"/>
          <p:nvPr/>
        </p:nvSpPr>
        <p:spPr>
          <a:xfrm>
            <a:off x="9693665" y="4369842"/>
            <a:ext cx="2421336" cy="2492990"/>
          </a:xfrm>
          <a:prstGeom prst="rect">
            <a:avLst/>
          </a:prstGeom>
          <a:solidFill>
            <a:schemeClr val="accent2">
              <a:lumMod val="60000"/>
              <a:lumOff val="40000"/>
            </a:schemeClr>
          </a:solidFill>
        </p:spPr>
        <p:txBody>
          <a:bodyPr wrap="square" rtlCol="0">
            <a:spAutoFit/>
          </a:bodyPr>
          <a:lstStyle/>
          <a:p>
            <a:r>
              <a:rPr lang="en-US" sz="2000" b="1" dirty="0">
                <a:solidFill>
                  <a:srgbClr val="FF0000"/>
                </a:solidFill>
              </a:rPr>
              <a:t>Submitted By:</a:t>
            </a:r>
          </a:p>
          <a:p>
            <a:r>
              <a:rPr lang="en-US" sz="2000" b="1" dirty="0">
                <a:solidFill>
                  <a:srgbClr val="002060"/>
                </a:solidFill>
              </a:rPr>
              <a:t>Akash Rawat</a:t>
            </a:r>
          </a:p>
          <a:p>
            <a:r>
              <a:rPr lang="en-US" sz="2000" b="1" dirty="0">
                <a:solidFill>
                  <a:srgbClr val="002060"/>
                </a:solidFill>
              </a:rPr>
              <a:t>MT21005</a:t>
            </a:r>
          </a:p>
          <a:p>
            <a:r>
              <a:rPr lang="en-US" sz="2000" b="1" dirty="0">
                <a:solidFill>
                  <a:srgbClr val="002060"/>
                </a:solidFill>
              </a:rPr>
              <a:t>Shubham Rana</a:t>
            </a:r>
          </a:p>
          <a:p>
            <a:r>
              <a:rPr lang="en-US" sz="2000" b="1" dirty="0">
                <a:solidFill>
                  <a:srgbClr val="002060"/>
                </a:solidFill>
              </a:rPr>
              <a:t>MT21092</a:t>
            </a:r>
          </a:p>
          <a:p>
            <a:r>
              <a:rPr lang="en-US" sz="2000" b="1" dirty="0">
                <a:solidFill>
                  <a:srgbClr val="002060"/>
                </a:solidFill>
              </a:rPr>
              <a:t>Parul Sikri</a:t>
            </a:r>
          </a:p>
          <a:p>
            <a:r>
              <a:rPr lang="en-US" sz="2000" b="1" dirty="0">
                <a:solidFill>
                  <a:srgbClr val="002060"/>
                </a:solidFill>
              </a:rPr>
              <a:t>MT21065</a:t>
            </a:r>
          </a:p>
          <a:p>
            <a:pPr algn="r"/>
            <a:endParaRPr lang="en-US" sz="1600" kern="0" dirty="0">
              <a:solidFill>
                <a:schemeClr val="bg1"/>
              </a:solidFill>
              <a:latin typeface="Arial" pitchFamily="34" charset="0"/>
              <a:cs typeface="Arial" pitchFamily="34" charset="0"/>
            </a:endParaRPr>
          </a:p>
        </p:txBody>
      </p:sp>
      <p:cxnSp>
        <p:nvCxnSpPr>
          <p:cNvPr id="38" name="Straight Connector 37">
            <a:extLst>
              <a:ext uri="{FF2B5EF4-FFF2-40B4-BE49-F238E27FC236}">
                <a16:creationId xmlns:a16="http://schemas.microsoft.com/office/drawing/2014/main" id="{B5BE7709-6CE3-4CA8-9DF9-1B4ACFD60BA0}"/>
              </a:ext>
            </a:extLst>
          </p:cNvPr>
          <p:cNvCxnSpPr/>
          <p:nvPr/>
        </p:nvCxnSpPr>
        <p:spPr>
          <a:xfrm>
            <a:off x="3287688" y="5398930"/>
            <a:ext cx="561662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C0C0FA5-B35C-4FEC-8A51-0897EA42ACE1}"/>
              </a:ext>
            </a:extLst>
          </p:cNvPr>
          <p:cNvCxnSpPr/>
          <p:nvPr/>
        </p:nvCxnSpPr>
        <p:spPr>
          <a:xfrm>
            <a:off x="3287688" y="6521459"/>
            <a:ext cx="5616624" cy="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09639B2-3442-4DE6-A5A0-41550368DB37}"/>
              </a:ext>
            </a:extLst>
          </p:cNvPr>
          <p:cNvSpPr/>
          <p:nvPr/>
        </p:nvSpPr>
        <p:spPr>
          <a:xfrm>
            <a:off x="4514620" y="2947856"/>
            <a:ext cx="744768" cy="744766"/>
          </a:xfrm>
          <a:prstGeom prst="ellipse">
            <a:avLst/>
          </a:prstGeom>
          <a:solidFill>
            <a:schemeClr val="accent1">
              <a:lumMod val="60000"/>
              <a:lumOff val="4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7D463729-8AF9-43D1-8398-1D27FA8E8B39}"/>
              </a:ext>
            </a:extLst>
          </p:cNvPr>
          <p:cNvSpPr/>
          <p:nvPr/>
        </p:nvSpPr>
        <p:spPr>
          <a:xfrm>
            <a:off x="5831792" y="3002285"/>
            <a:ext cx="635910" cy="635908"/>
          </a:xfrm>
          <a:prstGeom prst="ellipse">
            <a:avLst/>
          </a:prstGeom>
          <a:solidFill>
            <a:schemeClr val="accent1">
              <a:lumMod val="60000"/>
              <a:lumOff val="4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3F20A314-D54D-4A5E-9D2C-921900B266DD}"/>
              </a:ext>
            </a:extLst>
          </p:cNvPr>
          <p:cNvSpPr/>
          <p:nvPr/>
        </p:nvSpPr>
        <p:spPr>
          <a:xfrm>
            <a:off x="6288993" y="2947857"/>
            <a:ext cx="744766" cy="744764"/>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7F9965BE-5F42-45BE-9EEE-BA5D850C517D}"/>
              </a:ext>
            </a:extLst>
          </p:cNvPr>
          <p:cNvSpPr/>
          <p:nvPr/>
        </p:nvSpPr>
        <p:spPr>
          <a:xfrm>
            <a:off x="3550331" y="3159224"/>
            <a:ext cx="322032" cy="322030"/>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5BC6DDD2-BE3E-41FD-89E1-2A1D16DA1C5E}"/>
              </a:ext>
            </a:extLst>
          </p:cNvPr>
          <p:cNvSpPr/>
          <p:nvPr/>
        </p:nvSpPr>
        <p:spPr>
          <a:xfrm>
            <a:off x="7225162" y="3122027"/>
            <a:ext cx="396426" cy="396424"/>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B347EB72-C23D-4117-9A59-A111F2E74BC4}"/>
              </a:ext>
            </a:extLst>
          </p:cNvPr>
          <p:cNvSpPr/>
          <p:nvPr/>
        </p:nvSpPr>
        <p:spPr>
          <a:xfrm>
            <a:off x="7442877" y="3056713"/>
            <a:ext cx="527054" cy="527052"/>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9ED751A-3BDE-4F2B-BA6C-1ABB99580A14}"/>
              </a:ext>
            </a:extLst>
          </p:cNvPr>
          <p:cNvSpPr/>
          <p:nvPr/>
        </p:nvSpPr>
        <p:spPr>
          <a:xfrm>
            <a:off x="7757659" y="3075884"/>
            <a:ext cx="488712" cy="488710"/>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95824C12-3B2D-427A-947F-E6FE90891C2C}"/>
              </a:ext>
            </a:extLst>
          </p:cNvPr>
          <p:cNvSpPr/>
          <p:nvPr/>
        </p:nvSpPr>
        <p:spPr>
          <a:xfrm>
            <a:off x="8412492" y="3179361"/>
            <a:ext cx="281758" cy="281756"/>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D1C53BCA-7164-4A7E-AE05-DEABA38B2CC6}"/>
              </a:ext>
            </a:extLst>
          </p:cNvPr>
          <p:cNvSpPr/>
          <p:nvPr/>
        </p:nvSpPr>
        <p:spPr>
          <a:xfrm>
            <a:off x="4079192" y="3002285"/>
            <a:ext cx="635910" cy="635908"/>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4E8D93DA-80FE-401C-879B-A68506D242BA}"/>
              </a:ext>
            </a:extLst>
          </p:cNvPr>
          <p:cNvSpPr/>
          <p:nvPr/>
        </p:nvSpPr>
        <p:spPr>
          <a:xfrm>
            <a:off x="8027016" y="3065754"/>
            <a:ext cx="508972" cy="50897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B8E741C8-55A0-48A0-91ED-E1258949A0E6}"/>
              </a:ext>
            </a:extLst>
          </p:cNvPr>
          <p:cNvSpPr/>
          <p:nvPr/>
        </p:nvSpPr>
        <p:spPr>
          <a:xfrm>
            <a:off x="6716695" y="3005446"/>
            <a:ext cx="629590" cy="629586"/>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A745D773-F99F-40FA-9E39-621F9F3C0247}"/>
              </a:ext>
            </a:extLst>
          </p:cNvPr>
          <p:cNvSpPr/>
          <p:nvPr/>
        </p:nvSpPr>
        <p:spPr>
          <a:xfrm>
            <a:off x="3767721" y="3050042"/>
            <a:ext cx="540396" cy="540394"/>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B193033A-B552-44CA-9FFA-3E9EE978EFF7}"/>
              </a:ext>
            </a:extLst>
          </p:cNvPr>
          <p:cNvSpPr/>
          <p:nvPr/>
        </p:nvSpPr>
        <p:spPr>
          <a:xfrm>
            <a:off x="5311798" y="2864753"/>
            <a:ext cx="910976" cy="91097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6F296548-BFC3-4A5A-86D1-06E9F79A47C1}"/>
              </a:ext>
            </a:extLst>
          </p:cNvPr>
          <p:cNvSpPr/>
          <p:nvPr/>
        </p:nvSpPr>
        <p:spPr>
          <a:xfrm>
            <a:off x="4736304" y="3058698"/>
            <a:ext cx="523084" cy="523082"/>
          </a:xfrm>
          <a:prstGeom prst="ellipse">
            <a:avLst/>
          </a:pr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3" name="Group 92">
            <a:extLst>
              <a:ext uri="{FF2B5EF4-FFF2-40B4-BE49-F238E27FC236}">
                <a16:creationId xmlns:a16="http://schemas.microsoft.com/office/drawing/2014/main" id="{35C15D42-B81E-4382-A9D3-B345AB0CE089}"/>
              </a:ext>
            </a:extLst>
          </p:cNvPr>
          <p:cNvGrpSpPr/>
          <p:nvPr/>
        </p:nvGrpSpPr>
        <p:grpSpPr>
          <a:xfrm>
            <a:off x="3931622" y="3186450"/>
            <a:ext cx="205768" cy="303473"/>
            <a:chOff x="-4568825" y="963613"/>
            <a:chExt cx="3563938" cy="5256212"/>
          </a:xfrm>
        </p:grpSpPr>
        <p:sp>
          <p:nvSpPr>
            <p:cNvPr id="85" name="Freeform 30">
              <a:extLst>
                <a:ext uri="{FF2B5EF4-FFF2-40B4-BE49-F238E27FC236}">
                  <a16:creationId xmlns:a16="http://schemas.microsoft.com/office/drawing/2014/main" id="{B7826971-A034-4E1A-B794-D69EA3D2F00B}"/>
                </a:ext>
              </a:extLst>
            </p:cNvPr>
            <p:cNvSpPr>
              <a:spLocks/>
            </p:cNvSpPr>
            <p:nvPr/>
          </p:nvSpPr>
          <p:spPr bwMode="auto">
            <a:xfrm>
              <a:off x="-3514725" y="4770438"/>
              <a:ext cx="1455738" cy="1087438"/>
            </a:xfrm>
            <a:custGeom>
              <a:avLst/>
              <a:gdLst>
                <a:gd name="T0" fmla="*/ 0 w 917"/>
                <a:gd name="T1" fmla="*/ 0 h 685"/>
                <a:gd name="T2" fmla="*/ 0 w 917"/>
                <a:gd name="T3" fmla="*/ 685 h 685"/>
                <a:gd name="T4" fmla="*/ 917 w 917"/>
                <a:gd name="T5" fmla="*/ 685 h 685"/>
                <a:gd name="T6" fmla="*/ 917 w 917"/>
                <a:gd name="T7" fmla="*/ 229 h 685"/>
                <a:gd name="T8" fmla="*/ 917 w 917"/>
                <a:gd name="T9" fmla="*/ 0 h 685"/>
                <a:gd name="T10" fmla="*/ 0 w 917"/>
                <a:gd name="T11" fmla="*/ 0 h 685"/>
              </a:gdLst>
              <a:ahLst/>
              <a:cxnLst>
                <a:cxn ang="0">
                  <a:pos x="T0" y="T1"/>
                </a:cxn>
                <a:cxn ang="0">
                  <a:pos x="T2" y="T3"/>
                </a:cxn>
                <a:cxn ang="0">
                  <a:pos x="T4" y="T5"/>
                </a:cxn>
                <a:cxn ang="0">
                  <a:pos x="T6" y="T7"/>
                </a:cxn>
                <a:cxn ang="0">
                  <a:pos x="T8" y="T9"/>
                </a:cxn>
                <a:cxn ang="0">
                  <a:pos x="T10" y="T11"/>
                </a:cxn>
              </a:cxnLst>
              <a:rect l="0" t="0" r="r" b="b"/>
              <a:pathLst>
                <a:path w="917" h="685">
                  <a:moveTo>
                    <a:pt x="0" y="0"/>
                  </a:moveTo>
                  <a:lnTo>
                    <a:pt x="0" y="685"/>
                  </a:lnTo>
                  <a:lnTo>
                    <a:pt x="917" y="685"/>
                  </a:lnTo>
                  <a:lnTo>
                    <a:pt x="917" y="229"/>
                  </a:lnTo>
                  <a:lnTo>
                    <a:pt x="917" y="0"/>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31">
              <a:extLst>
                <a:ext uri="{FF2B5EF4-FFF2-40B4-BE49-F238E27FC236}">
                  <a16:creationId xmlns:a16="http://schemas.microsoft.com/office/drawing/2014/main" id="{EA4BB7FB-E131-4400-89DD-F87079DE9C49}"/>
                </a:ext>
              </a:extLst>
            </p:cNvPr>
            <p:cNvSpPr>
              <a:spLocks/>
            </p:cNvSpPr>
            <p:nvPr/>
          </p:nvSpPr>
          <p:spPr bwMode="auto">
            <a:xfrm>
              <a:off x="-3332163" y="5857875"/>
              <a:ext cx="1090613" cy="361950"/>
            </a:xfrm>
            <a:custGeom>
              <a:avLst/>
              <a:gdLst>
                <a:gd name="T0" fmla="*/ 316 w 506"/>
                <a:gd name="T1" fmla="*/ 169 h 169"/>
                <a:gd name="T2" fmla="*/ 190 w 506"/>
                <a:gd name="T3" fmla="*/ 169 h 169"/>
                <a:gd name="T4" fmla="*/ 88 w 506"/>
                <a:gd name="T5" fmla="*/ 118 h 169"/>
                <a:gd name="T6" fmla="*/ 0 w 506"/>
                <a:gd name="T7" fmla="*/ 0 h 169"/>
                <a:gd name="T8" fmla="*/ 506 w 506"/>
                <a:gd name="T9" fmla="*/ 0 h 169"/>
                <a:gd name="T10" fmla="*/ 418 w 506"/>
                <a:gd name="T11" fmla="*/ 118 h 169"/>
                <a:gd name="T12" fmla="*/ 316 w 506"/>
                <a:gd name="T13" fmla="*/ 169 h 169"/>
              </a:gdLst>
              <a:ahLst/>
              <a:cxnLst>
                <a:cxn ang="0">
                  <a:pos x="T0" y="T1"/>
                </a:cxn>
                <a:cxn ang="0">
                  <a:pos x="T2" y="T3"/>
                </a:cxn>
                <a:cxn ang="0">
                  <a:pos x="T4" y="T5"/>
                </a:cxn>
                <a:cxn ang="0">
                  <a:pos x="T6" y="T7"/>
                </a:cxn>
                <a:cxn ang="0">
                  <a:pos x="T8" y="T9"/>
                </a:cxn>
                <a:cxn ang="0">
                  <a:pos x="T10" y="T11"/>
                </a:cxn>
                <a:cxn ang="0">
                  <a:pos x="T12" y="T13"/>
                </a:cxn>
              </a:cxnLst>
              <a:rect l="0" t="0" r="r" b="b"/>
              <a:pathLst>
                <a:path w="506" h="169">
                  <a:moveTo>
                    <a:pt x="316" y="169"/>
                  </a:moveTo>
                  <a:cubicBezTo>
                    <a:pt x="190" y="169"/>
                    <a:pt x="190" y="169"/>
                    <a:pt x="190" y="169"/>
                  </a:cubicBezTo>
                  <a:cubicBezTo>
                    <a:pt x="152" y="169"/>
                    <a:pt x="114" y="152"/>
                    <a:pt x="88" y="118"/>
                  </a:cubicBezTo>
                  <a:cubicBezTo>
                    <a:pt x="0" y="0"/>
                    <a:pt x="0" y="0"/>
                    <a:pt x="0" y="0"/>
                  </a:cubicBezTo>
                  <a:cubicBezTo>
                    <a:pt x="506" y="0"/>
                    <a:pt x="506" y="0"/>
                    <a:pt x="506" y="0"/>
                  </a:cubicBezTo>
                  <a:cubicBezTo>
                    <a:pt x="418" y="118"/>
                    <a:pt x="418" y="118"/>
                    <a:pt x="418" y="118"/>
                  </a:cubicBezTo>
                  <a:cubicBezTo>
                    <a:pt x="392" y="152"/>
                    <a:pt x="354" y="169"/>
                    <a:pt x="316" y="169"/>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32">
              <a:extLst>
                <a:ext uri="{FF2B5EF4-FFF2-40B4-BE49-F238E27FC236}">
                  <a16:creationId xmlns:a16="http://schemas.microsoft.com/office/drawing/2014/main" id="{BD9B002A-FC1F-46FF-A285-0352B9F061BD}"/>
                </a:ext>
              </a:extLst>
            </p:cNvPr>
            <p:cNvSpPr>
              <a:spLocks/>
            </p:cNvSpPr>
            <p:nvPr/>
          </p:nvSpPr>
          <p:spPr bwMode="auto">
            <a:xfrm>
              <a:off x="-4568825" y="963613"/>
              <a:ext cx="3563938" cy="3806825"/>
            </a:xfrm>
            <a:custGeom>
              <a:avLst/>
              <a:gdLst>
                <a:gd name="T0" fmla="*/ 1625 w 1654"/>
                <a:gd name="T1" fmla="*/ 730 h 1773"/>
                <a:gd name="T2" fmla="*/ 899 w 1654"/>
                <a:gd name="T3" fmla="*/ 4 h 1773"/>
                <a:gd name="T4" fmla="*/ 827 w 1654"/>
                <a:gd name="T5" fmla="*/ 0 h 1773"/>
                <a:gd name="T6" fmla="*/ 755 w 1654"/>
                <a:gd name="T7" fmla="*/ 4 h 1773"/>
                <a:gd name="T8" fmla="*/ 29 w 1654"/>
                <a:gd name="T9" fmla="*/ 730 h 1773"/>
                <a:gd name="T10" fmla="*/ 278 w 1654"/>
                <a:gd name="T11" fmla="*/ 1414 h 1773"/>
                <a:gd name="T12" fmla="*/ 489 w 1654"/>
                <a:gd name="T13" fmla="*/ 1773 h 1773"/>
                <a:gd name="T14" fmla="*/ 1165 w 1654"/>
                <a:gd name="T15" fmla="*/ 1773 h 1773"/>
                <a:gd name="T16" fmla="*/ 1376 w 1654"/>
                <a:gd name="T17" fmla="*/ 1414 h 1773"/>
                <a:gd name="T18" fmla="*/ 1625 w 1654"/>
                <a:gd name="T19" fmla="*/ 73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773">
                  <a:moveTo>
                    <a:pt x="1625" y="730"/>
                  </a:moveTo>
                  <a:cubicBezTo>
                    <a:pt x="1583" y="350"/>
                    <a:pt x="1279" y="46"/>
                    <a:pt x="899" y="4"/>
                  </a:cubicBezTo>
                  <a:cubicBezTo>
                    <a:pt x="873" y="4"/>
                    <a:pt x="852" y="0"/>
                    <a:pt x="827" y="0"/>
                  </a:cubicBezTo>
                  <a:cubicBezTo>
                    <a:pt x="802" y="0"/>
                    <a:pt x="781" y="0"/>
                    <a:pt x="755" y="4"/>
                  </a:cubicBezTo>
                  <a:cubicBezTo>
                    <a:pt x="375" y="46"/>
                    <a:pt x="71" y="355"/>
                    <a:pt x="29" y="730"/>
                  </a:cubicBezTo>
                  <a:cubicBezTo>
                    <a:pt x="0" y="1000"/>
                    <a:pt x="101" y="1245"/>
                    <a:pt x="278" y="1414"/>
                  </a:cubicBezTo>
                  <a:cubicBezTo>
                    <a:pt x="380" y="1511"/>
                    <a:pt x="464" y="1638"/>
                    <a:pt x="489" y="1773"/>
                  </a:cubicBezTo>
                  <a:cubicBezTo>
                    <a:pt x="1165" y="1773"/>
                    <a:pt x="1165" y="1773"/>
                    <a:pt x="1165" y="1773"/>
                  </a:cubicBezTo>
                  <a:cubicBezTo>
                    <a:pt x="1190" y="1638"/>
                    <a:pt x="1274" y="1511"/>
                    <a:pt x="1376" y="1414"/>
                  </a:cubicBezTo>
                  <a:cubicBezTo>
                    <a:pt x="1553" y="1245"/>
                    <a:pt x="1654" y="1000"/>
                    <a:pt x="1625" y="7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33">
              <a:extLst>
                <a:ext uri="{FF2B5EF4-FFF2-40B4-BE49-F238E27FC236}">
                  <a16:creationId xmlns:a16="http://schemas.microsoft.com/office/drawing/2014/main" id="{7B24FDF4-978C-4F82-96AB-323E51B61F11}"/>
                </a:ext>
              </a:extLst>
            </p:cNvPr>
            <p:cNvSpPr>
              <a:spLocks/>
            </p:cNvSpPr>
            <p:nvPr/>
          </p:nvSpPr>
          <p:spPr bwMode="auto">
            <a:xfrm>
              <a:off x="-3332163" y="1779588"/>
              <a:ext cx="1273175" cy="2355850"/>
            </a:xfrm>
            <a:custGeom>
              <a:avLst/>
              <a:gdLst>
                <a:gd name="T0" fmla="*/ 802 w 802"/>
                <a:gd name="T1" fmla="*/ 514 h 1484"/>
                <a:gd name="T2" fmla="*/ 457 w 802"/>
                <a:gd name="T3" fmla="*/ 514 h 1484"/>
                <a:gd name="T4" fmla="*/ 744 w 802"/>
                <a:gd name="T5" fmla="*/ 0 h 1484"/>
                <a:gd name="T6" fmla="*/ 400 w 802"/>
                <a:gd name="T7" fmla="*/ 0 h 1484"/>
                <a:gd name="T8" fmla="*/ 0 w 802"/>
                <a:gd name="T9" fmla="*/ 743 h 1484"/>
                <a:gd name="T10" fmla="*/ 286 w 802"/>
                <a:gd name="T11" fmla="*/ 743 h 1484"/>
                <a:gd name="T12" fmla="*/ 0 w 802"/>
                <a:gd name="T13" fmla="*/ 1484 h 1484"/>
                <a:gd name="T14" fmla="*/ 802 w 802"/>
                <a:gd name="T15" fmla="*/ 514 h 14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1484">
                  <a:moveTo>
                    <a:pt x="802" y="514"/>
                  </a:moveTo>
                  <a:lnTo>
                    <a:pt x="457" y="514"/>
                  </a:lnTo>
                  <a:lnTo>
                    <a:pt x="744" y="0"/>
                  </a:lnTo>
                  <a:lnTo>
                    <a:pt x="400" y="0"/>
                  </a:lnTo>
                  <a:lnTo>
                    <a:pt x="0" y="743"/>
                  </a:lnTo>
                  <a:lnTo>
                    <a:pt x="286" y="743"/>
                  </a:lnTo>
                  <a:lnTo>
                    <a:pt x="0" y="1484"/>
                  </a:lnTo>
                  <a:lnTo>
                    <a:pt x="802" y="5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34">
              <a:extLst>
                <a:ext uri="{FF2B5EF4-FFF2-40B4-BE49-F238E27FC236}">
                  <a16:creationId xmlns:a16="http://schemas.microsoft.com/office/drawing/2014/main" id="{1E50F493-B420-4617-99B4-1230D858D69D}"/>
                </a:ext>
              </a:extLst>
            </p:cNvPr>
            <p:cNvSpPr>
              <a:spLocks/>
            </p:cNvSpPr>
            <p:nvPr/>
          </p:nvSpPr>
          <p:spPr bwMode="auto">
            <a:xfrm>
              <a:off x="-3514725" y="5041900"/>
              <a:ext cx="727075" cy="182563"/>
            </a:xfrm>
            <a:custGeom>
              <a:avLst/>
              <a:gdLst>
                <a:gd name="T0" fmla="*/ 296 w 338"/>
                <a:gd name="T1" fmla="*/ 85 h 85"/>
                <a:gd name="T2" fmla="*/ 338 w 338"/>
                <a:gd name="T3" fmla="*/ 43 h 85"/>
                <a:gd name="T4" fmla="*/ 296 w 338"/>
                <a:gd name="T5" fmla="*/ 0 h 85"/>
                <a:gd name="T6" fmla="*/ 0 w 338"/>
                <a:gd name="T7" fmla="*/ 0 h 85"/>
                <a:gd name="T8" fmla="*/ 0 w 338"/>
                <a:gd name="T9" fmla="*/ 85 h 85"/>
                <a:gd name="T10" fmla="*/ 296 w 338"/>
                <a:gd name="T11" fmla="*/ 85 h 85"/>
              </a:gdLst>
              <a:ahLst/>
              <a:cxnLst>
                <a:cxn ang="0">
                  <a:pos x="T0" y="T1"/>
                </a:cxn>
                <a:cxn ang="0">
                  <a:pos x="T2" y="T3"/>
                </a:cxn>
                <a:cxn ang="0">
                  <a:pos x="T4" y="T5"/>
                </a:cxn>
                <a:cxn ang="0">
                  <a:pos x="T6" y="T7"/>
                </a:cxn>
                <a:cxn ang="0">
                  <a:pos x="T8" y="T9"/>
                </a:cxn>
                <a:cxn ang="0">
                  <a:pos x="T10" y="T11"/>
                </a:cxn>
              </a:cxnLst>
              <a:rect l="0" t="0" r="r" b="b"/>
              <a:pathLst>
                <a:path w="338" h="85">
                  <a:moveTo>
                    <a:pt x="296" y="85"/>
                  </a:moveTo>
                  <a:cubicBezTo>
                    <a:pt x="321" y="85"/>
                    <a:pt x="338" y="68"/>
                    <a:pt x="338" y="43"/>
                  </a:cubicBezTo>
                  <a:cubicBezTo>
                    <a:pt x="338" y="17"/>
                    <a:pt x="321" y="0"/>
                    <a:pt x="296" y="0"/>
                  </a:cubicBezTo>
                  <a:cubicBezTo>
                    <a:pt x="0" y="0"/>
                    <a:pt x="0" y="0"/>
                    <a:pt x="0" y="0"/>
                  </a:cubicBezTo>
                  <a:cubicBezTo>
                    <a:pt x="0" y="85"/>
                    <a:pt x="0" y="85"/>
                    <a:pt x="0" y="85"/>
                  </a:cubicBezTo>
                  <a:cubicBezTo>
                    <a:pt x="296" y="85"/>
                    <a:pt x="296" y="85"/>
                    <a:pt x="296" y="8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35">
              <a:extLst>
                <a:ext uri="{FF2B5EF4-FFF2-40B4-BE49-F238E27FC236}">
                  <a16:creationId xmlns:a16="http://schemas.microsoft.com/office/drawing/2014/main" id="{3EBE1FF2-1BA5-4AD5-9665-C97CB4BE57E6}"/>
                </a:ext>
              </a:extLst>
            </p:cNvPr>
            <p:cNvSpPr>
              <a:spLocks/>
            </p:cNvSpPr>
            <p:nvPr/>
          </p:nvSpPr>
          <p:spPr bwMode="auto">
            <a:xfrm>
              <a:off x="-3514725" y="5403850"/>
              <a:ext cx="454025" cy="182563"/>
            </a:xfrm>
            <a:custGeom>
              <a:avLst/>
              <a:gdLst>
                <a:gd name="T0" fmla="*/ 169 w 211"/>
                <a:gd name="T1" fmla="*/ 85 h 85"/>
                <a:gd name="T2" fmla="*/ 211 w 211"/>
                <a:gd name="T3" fmla="*/ 42 h 85"/>
                <a:gd name="T4" fmla="*/ 169 w 211"/>
                <a:gd name="T5" fmla="*/ 0 h 85"/>
                <a:gd name="T6" fmla="*/ 0 w 211"/>
                <a:gd name="T7" fmla="*/ 0 h 85"/>
                <a:gd name="T8" fmla="*/ 0 w 211"/>
                <a:gd name="T9" fmla="*/ 85 h 85"/>
                <a:gd name="T10" fmla="*/ 169 w 211"/>
                <a:gd name="T11" fmla="*/ 85 h 85"/>
              </a:gdLst>
              <a:ahLst/>
              <a:cxnLst>
                <a:cxn ang="0">
                  <a:pos x="T0" y="T1"/>
                </a:cxn>
                <a:cxn ang="0">
                  <a:pos x="T2" y="T3"/>
                </a:cxn>
                <a:cxn ang="0">
                  <a:pos x="T4" y="T5"/>
                </a:cxn>
                <a:cxn ang="0">
                  <a:pos x="T6" y="T7"/>
                </a:cxn>
                <a:cxn ang="0">
                  <a:pos x="T8" y="T9"/>
                </a:cxn>
                <a:cxn ang="0">
                  <a:pos x="T10" y="T11"/>
                </a:cxn>
              </a:cxnLst>
              <a:rect l="0" t="0" r="r" b="b"/>
              <a:pathLst>
                <a:path w="211" h="85">
                  <a:moveTo>
                    <a:pt x="169" y="85"/>
                  </a:moveTo>
                  <a:cubicBezTo>
                    <a:pt x="195" y="85"/>
                    <a:pt x="211" y="68"/>
                    <a:pt x="211" y="42"/>
                  </a:cubicBezTo>
                  <a:cubicBezTo>
                    <a:pt x="211" y="17"/>
                    <a:pt x="195" y="0"/>
                    <a:pt x="169" y="0"/>
                  </a:cubicBezTo>
                  <a:cubicBezTo>
                    <a:pt x="0" y="0"/>
                    <a:pt x="0" y="0"/>
                    <a:pt x="0" y="0"/>
                  </a:cubicBezTo>
                  <a:cubicBezTo>
                    <a:pt x="0" y="85"/>
                    <a:pt x="0" y="85"/>
                    <a:pt x="0" y="85"/>
                  </a:cubicBezTo>
                  <a:cubicBezTo>
                    <a:pt x="169" y="85"/>
                    <a:pt x="169" y="85"/>
                    <a:pt x="169" y="8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36">
              <a:extLst>
                <a:ext uri="{FF2B5EF4-FFF2-40B4-BE49-F238E27FC236}">
                  <a16:creationId xmlns:a16="http://schemas.microsoft.com/office/drawing/2014/main" id="{1310B644-38BA-4A18-A4F1-7623E4BD8E43}"/>
                </a:ext>
              </a:extLst>
            </p:cNvPr>
            <p:cNvSpPr>
              <a:spLocks/>
            </p:cNvSpPr>
            <p:nvPr/>
          </p:nvSpPr>
          <p:spPr bwMode="auto">
            <a:xfrm>
              <a:off x="-2513013" y="5041900"/>
              <a:ext cx="454025" cy="182563"/>
            </a:xfrm>
            <a:custGeom>
              <a:avLst/>
              <a:gdLst>
                <a:gd name="T0" fmla="*/ 211 w 211"/>
                <a:gd name="T1" fmla="*/ 0 h 85"/>
                <a:gd name="T2" fmla="*/ 42 w 211"/>
                <a:gd name="T3" fmla="*/ 0 h 85"/>
                <a:gd name="T4" fmla="*/ 0 w 211"/>
                <a:gd name="T5" fmla="*/ 43 h 85"/>
                <a:gd name="T6" fmla="*/ 42 w 211"/>
                <a:gd name="T7" fmla="*/ 85 h 85"/>
                <a:gd name="T8" fmla="*/ 211 w 211"/>
                <a:gd name="T9" fmla="*/ 85 h 85"/>
                <a:gd name="T10" fmla="*/ 211 w 211"/>
                <a:gd name="T11" fmla="*/ 43 h 85"/>
                <a:gd name="T12" fmla="*/ 211 w 21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11" h="85">
                  <a:moveTo>
                    <a:pt x="211" y="0"/>
                  </a:moveTo>
                  <a:cubicBezTo>
                    <a:pt x="42" y="0"/>
                    <a:pt x="42" y="0"/>
                    <a:pt x="42" y="0"/>
                  </a:cubicBezTo>
                  <a:cubicBezTo>
                    <a:pt x="17" y="0"/>
                    <a:pt x="0" y="17"/>
                    <a:pt x="0" y="43"/>
                  </a:cubicBezTo>
                  <a:cubicBezTo>
                    <a:pt x="0" y="68"/>
                    <a:pt x="17" y="85"/>
                    <a:pt x="42" y="85"/>
                  </a:cubicBezTo>
                  <a:cubicBezTo>
                    <a:pt x="211" y="85"/>
                    <a:pt x="211" y="85"/>
                    <a:pt x="211" y="85"/>
                  </a:cubicBezTo>
                  <a:cubicBezTo>
                    <a:pt x="211" y="43"/>
                    <a:pt x="211" y="43"/>
                    <a:pt x="211" y="43"/>
                  </a:cubicBezTo>
                  <a:lnTo>
                    <a:pt x="21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37">
              <a:extLst>
                <a:ext uri="{FF2B5EF4-FFF2-40B4-BE49-F238E27FC236}">
                  <a16:creationId xmlns:a16="http://schemas.microsoft.com/office/drawing/2014/main" id="{A7C4E2F0-1FD1-4249-A85B-D381AE155346}"/>
                </a:ext>
              </a:extLst>
            </p:cNvPr>
            <p:cNvSpPr>
              <a:spLocks/>
            </p:cNvSpPr>
            <p:nvPr/>
          </p:nvSpPr>
          <p:spPr bwMode="auto">
            <a:xfrm>
              <a:off x="-2787650" y="5403850"/>
              <a:ext cx="728663" cy="182563"/>
            </a:xfrm>
            <a:custGeom>
              <a:avLst/>
              <a:gdLst>
                <a:gd name="T0" fmla="*/ 42 w 338"/>
                <a:gd name="T1" fmla="*/ 0 h 85"/>
                <a:gd name="T2" fmla="*/ 0 w 338"/>
                <a:gd name="T3" fmla="*/ 42 h 85"/>
                <a:gd name="T4" fmla="*/ 42 w 338"/>
                <a:gd name="T5" fmla="*/ 85 h 85"/>
                <a:gd name="T6" fmla="*/ 338 w 338"/>
                <a:gd name="T7" fmla="*/ 85 h 85"/>
                <a:gd name="T8" fmla="*/ 338 w 338"/>
                <a:gd name="T9" fmla="*/ 0 h 85"/>
                <a:gd name="T10" fmla="*/ 42 w 338"/>
                <a:gd name="T11" fmla="*/ 0 h 85"/>
              </a:gdLst>
              <a:ahLst/>
              <a:cxnLst>
                <a:cxn ang="0">
                  <a:pos x="T0" y="T1"/>
                </a:cxn>
                <a:cxn ang="0">
                  <a:pos x="T2" y="T3"/>
                </a:cxn>
                <a:cxn ang="0">
                  <a:pos x="T4" y="T5"/>
                </a:cxn>
                <a:cxn ang="0">
                  <a:pos x="T6" y="T7"/>
                </a:cxn>
                <a:cxn ang="0">
                  <a:pos x="T8" y="T9"/>
                </a:cxn>
                <a:cxn ang="0">
                  <a:pos x="T10" y="T11"/>
                </a:cxn>
              </a:cxnLst>
              <a:rect l="0" t="0" r="r" b="b"/>
              <a:pathLst>
                <a:path w="338" h="85">
                  <a:moveTo>
                    <a:pt x="42" y="0"/>
                  </a:moveTo>
                  <a:cubicBezTo>
                    <a:pt x="17" y="0"/>
                    <a:pt x="0" y="17"/>
                    <a:pt x="0" y="42"/>
                  </a:cubicBezTo>
                  <a:cubicBezTo>
                    <a:pt x="0" y="68"/>
                    <a:pt x="17" y="85"/>
                    <a:pt x="42" y="85"/>
                  </a:cubicBezTo>
                  <a:cubicBezTo>
                    <a:pt x="338" y="85"/>
                    <a:pt x="338" y="85"/>
                    <a:pt x="338" y="85"/>
                  </a:cubicBezTo>
                  <a:cubicBezTo>
                    <a:pt x="338" y="0"/>
                    <a:pt x="338" y="0"/>
                    <a:pt x="338" y="0"/>
                  </a:cubicBezTo>
                  <a:cubicBezTo>
                    <a:pt x="42" y="0"/>
                    <a:pt x="42" y="0"/>
                    <a:pt x="42"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99" name="Group 98">
            <a:extLst>
              <a:ext uri="{FF2B5EF4-FFF2-40B4-BE49-F238E27FC236}">
                <a16:creationId xmlns:a16="http://schemas.microsoft.com/office/drawing/2014/main" id="{CCF95A2A-43BE-40E5-B9DE-B9372B0BD0CE}"/>
              </a:ext>
            </a:extLst>
          </p:cNvPr>
          <p:cNvGrpSpPr/>
          <p:nvPr/>
        </p:nvGrpSpPr>
        <p:grpSpPr>
          <a:xfrm>
            <a:off x="5624250" y="3104260"/>
            <a:ext cx="277134" cy="460334"/>
            <a:chOff x="5073650" y="4313238"/>
            <a:chExt cx="1414462" cy="2349500"/>
          </a:xfrm>
        </p:grpSpPr>
        <p:sp>
          <p:nvSpPr>
            <p:cNvPr id="97" name="Freeform 41">
              <a:extLst>
                <a:ext uri="{FF2B5EF4-FFF2-40B4-BE49-F238E27FC236}">
                  <a16:creationId xmlns:a16="http://schemas.microsoft.com/office/drawing/2014/main" id="{5EF6AF85-11E9-4FBA-AC68-2BAB7E78D6FA}"/>
                </a:ext>
              </a:extLst>
            </p:cNvPr>
            <p:cNvSpPr>
              <a:spLocks/>
            </p:cNvSpPr>
            <p:nvPr/>
          </p:nvSpPr>
          <p:spPr bwMode="auto">
            <a:xfrm>
              <a:off x="5073650" y="4313238"/>
              <a:ext cx="1414462" cy="2349500"/>
            </a:xfrm>
            <a:custGeom>
              <a:avLst/>
              <a:gdLst>
                <a:gd name="T0" fmla="*/ 1096 w 1224"/>
                <a:gd name="T1" fmla="*/ 698 h 2040"/>
                <a:gd name="T2" fmla="*/ 1224 w 1224"/>
                <a:gd name="T3" fmla="*/ 458 h 2040"/>
                <a:gd name="T4" fmla="*/ 1224 w 1224"/>
                <a:gd name="T5" fmla="*/ 0 h 2040"/>
                <a:gd name="T6" fmla="*/ 0 w 1224"/>
                <a:gd name="T7" fmla="*/ 0 h 2040"/>
                <a:gd name="T8" fmla="*/ 0 w 1224"/>
                <a:gd name="T9" fmla="*/ 458 h 2040"/>
                <a:gd name="T10" fmla="*/ 128 w 1224"/>
                <a:gd name="T11" fmla="*/ 698 h 2040"/>
                <a:gd name="T12" fmla="*/ 530 w 1224"/>
                <a:gd name="T13" fmla="*/ 966 h 2040"/>
                <a:gd name="T14" fmla="*/ 530 w 1224"/>
                <a:gd name="T15" fmla="*/ 1074 h 2040"/>
                <a:gd name="T16" fmla="*/ 128 w 1224"/>
                <a:gd name="T17" fmla="*/ 1343 h 2040"/>
                <a:gd name="T18" fmla="*/ 0 w 1224"/>
                <a:gd name="T19" fmla="*/ 1582 h 2040"/>
                <a:gd name="T20" fmla="*/ 0 w 1224"/>
                <a:gd name="T21" fmla="*/ 2040 h 2040"/>
                <a:gd name="T22" fmla="*/ 1224 w 1224"/>
                <a:gd name="T23" fmla="*/ 2040 h 2040"/>
                <a:gd name="T24" fmla="*/ 1224 w 1224"/>
                <a:gd name="T25" fmla="*/ 1582 h 2040"/>
                <a:gd name="T26" fmla="*/ 1096 w 1224"/>
                <a:gd name="T27" fmla="*/ 1342 h 2040"/>
                <a:gd name="T28" fmla="*/ 694 w 1224"/>
                <a:gd name="T29" fmla="*/ 1074 h 2040"/>
                <a:gd name="T30" fmla="*/ 694 w 1224"/>
                <a:gd name="T31" fmla="*/ 966 h 2040"/>
                <a:gd name="T32" fmla="*/ 1096 w 1224"/>
                <a:gd name="T33" fmla="*/ 698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4" h="2040">
                  <a:moveTo>
                    <a:pt x="1096" y="698"/>
                  </a:moveTo>
                  <a:cubicBezTo>
                    <a:pt x="1176" y="644"/>
                    <a:pt x="1224" y="554"/>
                    <a:pt x="1224" y="458"/>
                  </a:cubicBezTo>
                  <a:cubicBezTo>
                    <a:pt x="1224" y="0"/>
                    <a:pt x="1224" y="0"/>
                    <a:pt x="1224" y="0"/>
                  </a:cubicBezTo>
                  <a:cubicBezTo>
                    <a:pt x="0" y="0"/>
                    <a:pt x="0" y="0"/>
                    <a:pt x="0" y="0"/>
                  </a:cubicBezTo>
                  <a:cubicBezTo>
                    <a:pt x="0" y="458"/>
                    <a:pt x="0" y="458"/>
                    <a:pt x="0" y="458"/>
                  </a:cubicBezTo>
                  <a:cubicBezTo>
                    <a:pt x="0" y="554"/>
                    <a:pt x="48" y="644"/>
                    <a:pt x="128" y="698"/>
                  </a:cubicBezTo>
                  <a:cubicBezTo>
                    <a:pt x="530" y="966"/>
                    <a:pt x="530" y="966"/>
                    <a:pt x="530" y="966"/>
                  </a:cubicBezTo>
                  <a:cubicBezTo>
                    <a:pt x="530" y="1074"/>
                    <a:pt x="530" y="1074"/>
                    <a:pt x="530" y="1074"/>
                  </a:cubicBezTo>
                  <a:cubicBezTo>
                    <a:pt x="128" y="1343"/>
                    <a:pt x="128" y="1343"/>
                    <a:pt x="128" y="1343"/>
                  </a:cubicBezTo>
                  <a:cubicBezTo>
                    <a:pt x="48" y="1396"/>
                    <a:pt x="0" y="1486"/>
                    <a:pt x="0" y="1582"/>
                  </a:cubicBezTo>
                  <a:cubicBezTo>
                    <a:pt x="0" y="2040"/>
                    <a:pt x="0" y="2040"/>
                    <a:pt x="0" y="2040"/>
                  </a:cubicBezTo>
                  <a:cubicBezTo>
                    <a:pt x="1224" y="2040"/>
                    <a:pt x="1224" y="2040"/>
                    <a:pt x="1224" y="2040"/>
                  </a:cubicBezTo>
                  <a:cubicBezTo>
                    <a:pt x="1224" y="1582"/>
                    <a:pt x="1224" y="1582"/>
                    <a:pt x="1224" y="1582"/>
                  </a:cubicBezTo>
                  <a:cubicBezTo>
                    <a:pt x="1224" y="1486"/>
                    <a:pt x="1176" y="1396"/>
                    <a:pt x="1096" y="1342"/>
                  </a:cubicBezTo>
                  <a:cubicBezTo>
                    <a:pt x="694" y="1074"/>
                    <a:pt x="694" y="1074"/>
                    <a:pt x="694" y="1074"/>
                  </a:cubicBezTo>
                  <a:cubicBezTo>
                    <a:pt x="694" y="966"/>
                    <a:pt x="694" y="966"/>
                    <a:pt x="694" y="966"/>
                  </a:cubicBezTo>
                  <a:lnTo>
                    <a:pt x="1096" y="69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8" name="Freeform 42">
              <a:extLst>
                <a:ext uri="{FF2B5EF4-FFF2-40B4-BE49-F238E27FC236}">
                  <a16:creationId xmlns:a16="http://schemas.microsoft.com/office/drawing/2014/main" id="{82E3A0D0-1D20-426A-817A-3BE1BA02A038}"/>
                </a:ext>
              </a:extLst>
            </p:cNvPr>
            <p:cNvSpPr>
              <a:spLocks/>
            </p:cNvSpPr>
            <p:nvPr/>
          </p:nvSpPr>
          <p:spPr bwMode="auto">
            <a:xfrm>
              <a:off x="5214938" y="4492625"/>
              <a:ext cx="1131887" cy="2170113"/>
            </a:xfrm>
            <a:custGeom>
              <a:avLst/>
              <a:gdLst>
                <a:gd name="T0" fmla="*/ 906 w 980"/>
                <a:gd name="T1" fmla="*/ 440 h 1884"/>
                <a:gd name="T2" fmla="*/ 980 w 980"/>
                <a:gd name="T3" fmla="*/ 302 h 1884"/>
                <a:gd name="T4" fmla="*/ 980 w 980"/>
                <a:gd name="T5" fmla="*/ 302 h 1884"/>
                <a:gd name="T6" fmla="*/ 892 w 980"/>
                <a:gd name="T7" fmla="*/ 189 h 1884"/>
                <a:gd name="T8" fmla="*/ 277 w 980"/>
                <a:gd name="T9" fmla="*/ 36 h 1884"/>
                <a:gd name="T10" fmla="*/ 0 w 980"/>
                <a:gd name="T11" fmla="*/ 252 h 1884"/>
                <a:gd name="T12" fmla="*/ 0 w 980"/>
                <a:gd name="T13" fmla="*/ 302 h 1884"/>
                <a:gd name="T14" fmla="*/ 74 w 980"/>
                <a:gd name="T15" fmla="*/ 440 h 1884"/>
                <a:gd name="T16" fmla="*/ 449 w 980"/>
                <a:gd name="T17" fmla="*/ 715 h 1884"/>
                <a:gd name="T18" fmla="*/ 449 w 980"/>
                <a:gd name="T19" fmla="*/ 1363 h 1884"/>
                <a:gd name="T20" fmla="*/ 161 w 980"/>
                <a:gd name="T21" fmla="*/ 1547 h 1884"/>
                <a:gd name="T22" fmla="*/ 161 w 980"/>
                <a:gd name="T23" fmla="*/ 1547 h 1884"/>
                <a:gd name="T24" fmla="*/ 0 w 980"/>
                <a:gd name="T25" fmla="*/ 1643 h 1884"/>
                <a:gd name="T26" fmla="*/ 0 w 980"/>
                <a:gd name="T27" fmla="*/ 1644 h 1884"/>
                <a:gd name="T28" fmla="*/ 0 w 980"/>
                <a:gd name="T29" fmla="*/ 1884 h 1884"/>
                <a:gd name="T30" fmla="*/ 980 w 980"/>
                <a:gd name="T31" fmla="*/ 1884 h 1884"/>
                <a:gd name="T32" fmla="*/ 980 w 980"/>
                <a:gd name="T33" fmla="*/ 1426 h 1884"/>
                <a:gd name="T34" fmla="*/ 980 w 980"/>
                <a:gd name="T35" fmla="*/ 1424 h 1884"/>
                <a:gd name="T36" fmla="*/ 825 w 980"/>
                <a:gd name="T37" fmla="*/ 1302 h 1884"/>
                <a:gd name="T38" fmla="*/ 741 w 980"/>
                <a:gd name="T39" fmla="*/ 1317 h 1884"/>
                <a:gd name="T40" fmla="*/ 531 w 980"/>
                <a:gd name="T41" fmla="*/ 1140 h 1884"/>
                <a:gd name="T42" fmla="*/ 531 w 980"/>
                <a:gd name="T43" fmla="*/ 715 h 1884"/>
                <a:gd name="T44" fmla="*/ 906 w 980"/>
                <a:gd name="T45" fmla="*/ 440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0" h="1884">
                  <a:moveTo>
                    <a:pt x="906" y="440"/>
                  </a:moveTo>
                  <a:cubicBezTo>
                    <a:pt x="952" y="409"/>
                    <a:pt x="980" y="357"/>
                    <a:pt x="980" y="302"/>
                  </a:cubicBezTo>
                  <a:cubicBezTo>
                    <a:pt x="980" y="302"/>
                    <a:pt x="980" y="302"/>
                    <a:pt x="980" y="302"/>
                  </a:cubicBezTo>
                  <a:cubicBezTo>
                    <a:pt x="980" y="249"/>
                    <a:pt x="943" y="202"/>
                    <a:pt x="892" y="189"/>
                  </a:cubicBezTo>
                  <a:cubicBezTo>
                    <a:pt x="277" y="36"/>
                    <a:pt x="277" y="36"/>
                    <a:pt x="277" y="36"/>
                  </a:cubicBezTo>
                  <a:cubicBezTo>
                    <a:pt x="137" y="0"/>
                    <a:pt x="0" y="107"/>
                    <a:pt x="0" y="252"/>
                  </a:cubicBezTo>
                  <a:cubicBezTo>
                    <a:pt x="0" y="302"/>
                    <a:pt x="0" y="302"/>
                    <a:pt x="0" y="302"/>
                  </a:cubicBezTo>
                  <a:cubicBezTo>
                    <a:pt x="0" y="357"/>
                    <a:pt x="28" y="409"/>
                    <a:pt x="74" y="440"/>
                  </a:cubicBezTo>
                  <a:cubicBezTo>
                    <a:pt x="449" y="715"/>
                    <a:pt x="449" y="715"/>
                    <a:pt x="449" y="715"/>
                  </a:cubicBezTo>
                  <a:cubicBezTo>
                    <a:pt x="449" y="1363"/>
                    <a:pt x="449" y="1363"/>
                    <a:pt x="449" y="1363"/>
                  </a:cubicBezTo>
                  <a:cubicBezTo>
                    <a:pt x="449" y="1511"/>
                    <a:pt x="296" y="1609"/>
                    <a:pt x="161" y="1547"/>
                  </a:cubicBezTo>
                  <a:cubicBezTo>
                    <a:pt x="161" y="1547"/>
                    <a:pt x="161" y="1547"/>
                    <a:pt x="161" y="1547"/>
                  </a:cubicBezTo>
                  <a:cubicBezTo>
                    <a:pt x="89" y="1513"/>
                    <a:pt x="1" y="1563"/>
                    <a:pt x="0" y="1643"/>
                  </a:cubicBezTo>
                  <a:cubicBezTo>
                    <a:pt x="0" y="1643"/>
                    <a:pt x="0" y="1644"/>
                    <a:pt x="0" y="1644"/>
                  </a:cubicBezTo>
                  <a:cubicBezTo>
                    <a:pt x="0" y="1884"/>
                    <a:pt x="0" y="1884"/>
                    <a:pt x="0" y="1884"/>
                  </a:cubicBezTo>
                  <a:cubicBezTo>
                    <a:pt x="980" y="1884"/>
                    <a:pt x="980" y="1884"/>
                    <a:pt x="980" y="1884"/>
                  </a:cubicBezTo>
                  <a:cubicBezTo>
                    <a:pt x="980" y="1426"/>
                    <a:pt x="980" y="1426"/>
                    <a:pt x="980" y="1426"/>
                  </a:cubicBezTo>
                  <a:cubicBezTo>
                    <a:pt x="980" y="1426"/>
                    <a:pt x="980" y="1425"/>
                    <a:pt x="980" y="1424"/>
                  </a:cubicBezTo>
                  <a:cubicBezTo>
                    <a:pt x="979" y="1346"/>
                    <a:pt x="903" y="1289"/>
                    <a:pt x="825" y="1302"/>
                  </a:cubicBezTo>
                  <a:cubicBezTo>
                    <a:pt x="741" y="1317"/>
                    <a:pt x="741" y="1317"/>
                    <a:pt x="741" y="1317"/>
                  </a:cubicBezTo>
                  <a:cubicBezTo>
                    <a:pt x="631" y="1336"/>
                    <a:pt x="531" y="1251"/>
                    <a:pt x="531" y="1140"/>
                  </a:cubicBezTo>
                  <a:cubicBezTo>
                    <a:pt x="531" y="715"/>
                    <a:pt x="531" y="715"/>
                    <a:pt x="531" y="715"/>
                  </a:cubicBezTo>
                  <a:lnTo>
                    <a:pt x="906" y="4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07" name="Group 106">
            <a:extLst>
              <a:ext uri="{FF2B5EF4-FFF2-40B4-BE49-F238E27FC236}">
                <a16:creationId xmlns:a16="http://schemas.microsoft.com/office/drawing/2014/main" id="{FCA087A0-6198-46D3-890C-3EDC6FF7DB7D}"/>
              </a:ext>
            </a:extLst>
          </p:cNvPr>
          <p:cNvGrpSpPr/>
          <p:nvPr/>
        </p:nvGrpSpPr>
        <p:grpSpPr>
          <a:xfrm>
            <a:off x="6875369" y="3170376"/>
            <a:ext cx="311719" cy="310878"/>
            <a:chOff x="-4597400" y="1811338"/>
            <a:chExt cx="5294313" cy="5280025"/>
          </a:xfrm>
        </p:grpSpPr>
        <p:sp>
          <p:nvSpPr>
            <p:cNvPr id="103" name="Freeform 46">
              <a:extLst>
                <a:ext uri="{FF2B5EF4-FFF2-40B4-BE49-F238E27FC236}">
                  <a16:creationId xmlns:a16="http://schemas.microsoft.com/office/drawing/2014/main" id="{3E2C0127-B59C-427E-BC74-AB051EBDE253}"/>
                </a:ext>
              </a:extLst>
            </p:cNvPr>
            <p:cNvSpPr>
              <a:spLocks/>
            </p:cNvSpPr>
            <p:nvPr/>
          </p:nvSpPr>
          <p:spPr bwMode="auto">
            <a:xfrm>
              <a:off x="-1477962" y="4922838"/>
              <a:ext cx="974725" cy="971550"/>
            </a:xfrm>
            <a:custGeom>
              <a:avLst/>
              <a:gdLst>
                <a:gd name="T0" fmla="*/ 614 w 614"/>
                <a:gd name="T1" fmla="*/ 386 h 612"/>
                <a:gd name="T2" fmla="*/ 387 w 614"/>
                <a:gd name="T3" fmla="*/ 612 h 612"/>
                <a:gd name="T4" fmla="*/ 0 w 614"/>
                <a:gd name="T5" fmla="*/ 225 h 612"/>
                <a:gd name="T6" fmla="*/ 226 w 614"/>
                <a:gd name="T7" fmla="*/ 0 h 612"/>
                <a:gd name="T8" fmla="*/ 614 w 614"/>
                <a:gd name="T9" fmla="*/ 386 h 612"/>
              </a:gdLst>
              <a:ahLst/>
              <a:cxnLst>
                <a:cxn ang="0">
                  <a:pos x="T0" y="T1"/>
                </a:cxn>
                <a:cxn ang="0">
                  <a:pos x="T2" y="T3"/>
                </a:cxn>
                <a:cxn ang="0">
                  <a:pos x="T4" y="T5"/>
                </a:cxn>
                <a:cxn ang="0">
                  <a:pos x="T6" y="T7"/>
                </a:cxn>
                <a:cxn ang="0">
                  <a:pos x="T8" y="T9"/>
                </a:cxn>
              </a:cxnLst>
              <a:rect l="0" t="0" r="r" b="b"/>
              <a:pathLst>
                <a:path w="614" h="612">
                  <a:moveTo>
                    <a:pt x="614" y="386"/>
                  </a:moveTo>
                  <a:lnTo>
                    <a:pt x="387" y="612"/>
                  </a:lnTo>
                  <a:lnTo>
                    <a:pt x="0" y="225"/>
                  </a:lnTo>
                  <a:lnTo>
                    <a:pt x="226" y="0"/>
                  </a:lnTo>
                  <a:lnTo>
                    <a:pt x="614" y="38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104" name="Oval 47">
              <a:extLst>
                <a:ext uri="{FF2B5EF4-FFF2-40B4-BE49-F238E27FC236}">
                  <a16:creationId xmlns:a16="http://schemas.microsoft.com/office/drawing/2014/main" id="{E529A97C-6082-497E-A622-A020B910C3C1}"/>
                </a:ext>
              </a:extLst>
            </p:cNvPr>
            <p:cNvSpPr>
              <a:spLocks noChangeArrowheads="1"/>
            </p:cNvSpPr>
            <p:nvPr/>
          </p:nvSpPr>
          <p:spPr bwMode="auto">
            <a:xfrm>
              <a:off x="-4597400" y="1811338"/>
              <a:ext cx="4013201" cy="40036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105" name="Oval 48">
              <a:extLst>
                <a:ext uri="{FF2B5EF4-FFF2-40B4-BE49-F238E27FC236}">
                  <a16:creationId xmlns:a16="http://schemas.microsoft.com/office/drawing/2014/main" id="{35C86E70-5875-4EAC-923E-842AD37E7396}"/>
                </a:ext>
              </a:extLst>
            </p:cNvPr>
            <p:cNvSpPr>
              <a:spLocks noChangeArrowheads="1"/>
            </p:cNvSpPr>
            <p:nvPr/>
          </p:nvSpPr>
          <p:spPr bwMode="auto">
            <a:xfrm>
              <a:off x="-4222750" y="2185988"/>
              <a:ext cx="3263901" cy="325437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06" name="Freeform 49">
              <a:extLst>
                <a:ext uri="{FF2B5EF4-FFF2-40B4-BE49-F238E27FC236}">
                  <a16:creationId xmlns:a16="http://schemas.microsoft.com/office/drawing/2014/main" id="{6EFFBDC6-6344-414F-B20E-67F52DF811A8}"/>
                </a:ext>
              </a:extLst>
            </p:cNvPr>
            <p:cNvSpPr>
              <a:spLocks/>
            </p:cNvSpPr>
            <p:nvPr/>
          </p:nvSpPr>
          <p:spPr bwMode="auto">
            <a:xfrm>
              <a:off x="-1117600" y="5281613"/>
              <a:ext cx="1814513" cy="1809750"/>
            </a:xfrm>
            <a:custGeom>
              <a:avLst/>
              <a:gdLst>
                <a:gd name="T0" fmla="*/ 233 w 843"/>
                <a:gd name="T1" fmla="*/ 43 h 843"/>
                <a:gd name="T2" fmla="*/ 43 w 843"/>
                <a:gd name="T3" fmla="*/ 233 h 843"/>
                <a:gd name="T4" fmla="*/ 43 w 843"/>
                <a:gd name="T5" fmla="*/ 388 h 843"/>
                <a:gd name="T6" fmla="*/ 454 w 843"/>
                <a:gd name="T7" fmla="*/ 800 h 843"/>
                <a:gd name="T8" fmla="*/ 609 w 843"/>
                <a:gd name="T9" fmla="*/ 800 h 843"/>
                <a:gd name="T10" fmla="*/ 800 w 843"/>
                <a:gd name="T11" fmla="*/ 609 h 843"/>
                <a:gd name="T12" fmla="*/ 800 w 843"/>
                <a:gd name="T13" fmla="*/ 454 h 843"/>
                <a:gd name="T14" fmla="*/ 388 w 843"/>
                <a:gd name="T15" fmla="*/ 43 h 843"/>
                <a:gd name="T16" fmla="*/ 233 w 843"/>
                <a:gd name="T17" fmla="*/ 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3" h="843">
                  <a:moveTo>
                    <a:pt x="233" y="43"/>
                  </a:moveTo>
                  <a:cubicBezTo>
                    <a:pt x="43" y="233"/>
                    <a:pt x="43" y="233"/>
                    <a:pt x="43" y="233"/>
                  </a:cubicBezTo>
                  <a:cubicBezTo>
                    <a:pt x="0" y="276"/>
                    <a:pt x="0" y="346"/>
                    <a:pt x="43" y="388"/>
                  </a:cubicBezTo>
                  <a:cubicBezTo>
                    <a:pt x="454" y="800"/>
                    <a:pt x="454" y="800"/>
                    <a:pt x="454" y="800"/>
                  </a:cubicBezTo>
                  <a:cubicBezTo>
                    <a:pt x="497" y="843"/>
                    <a:pt x="566" y="843"/>
                    <a:pt x="609" y="800"/>
                  </a:cubicBezTo>
                  <a:cubicBezTo>
                    <a:pt x="800" y="609"/>
                    <a:pt x="800" y="609"/>
                    <a:pt x="800" y="609"/>
                  </a:cubicBezTo>
                  <a:cubicBezTo>
                    <a:pt x="843" y="566"/>
                    <a:pt x="843" y="497"/>
                    <a:pt x="800" y="454"/>
                  </a:cubicBezTo>
                  <a:cubicBezTo>
                    <a:pt x="388" y="43"/>
                    <a:pt x="388" y="43"/>
                    <a:pt x="388" y="43"/>
                  </a:cubicBezTo>
                  <a:cubicBezTo>
                    <a:pt x="346" y="0"/>
                    <a:pt x="276" y="0"/>
                    <a:pt x="233" y="43"/>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114" name="Group 113">
            <a:extLst>
              <a:ext uri="{FF2B5EF4-FFF2-40B4-BE49-F238E27FC236}">
                <a16:creationId xmlns:a16="http://schemas.microsoft.com/office/drawing/2014/main" id="{9111D39F-331F-44A2-B2BD-39B3644031FA}"/>
              </a:ext>
            </a:extLst>
          </p:cNvPr>
          <p:cNvGrpSpPr/>
          <p:nvPr/>
        </p:nvGrpSpPr>
        <p:grpSpPr>
          <a:xfrm>
            <a:off x="8117522" y="3241608"/>
            <a:ext cx="286881" cy="187393"/>
            <a:chOff x="3125788" y="5749926"/>
            <a:chExt cx="5268913" cy="3441700"/>
          </a:xfrm>
        </p:grpSpPr>
        <p:sp>
          <p:nvSpPr>
            <p:cNvPr id="113" name="Freeform 55">
              <a:extLst>
                <a:ext uri="{FF2B5EF4-FFF2-40B4-BE49-F238E27FC236}">
                  <a16:creationId xmlns:a16="http://schemas.microsoft.com/office/drawing/2014/main" id="{34EF127D-5D46-433B-B450-4DC3E27F255F}"/>
                </a:ext>
              </a:extLst>
            </p:cNvPr>
            <p:cNvSpPr>
              <a:spLocks/>
            </p:cNvSpPr>
            <p:nvPr/>
          </p:nvSpPr>
          <p:spPr bwMode="auto">
            <a:xfrm>
              <a:off x="4946650" y="8015288"/>
              <a:ext cx="1074738" cy="1176338"/>
            </a:xfrm>
            <a:custGeom>
              <a:avLst/>
              <a:gdLst>
                <a:gd name="T0" fmla="*/ 229 w 677"/>
                <a:gd name="T1" fmla="*/ 0 h 741"/>
                <a:gd name="T2" fmla="*/ 0 w 677"/>
                <a:gd name="T3" fmla="*/ 741 h 741"/>
                <a:gd name="T4" fmla="*/ 677 w 677"/>
                <a:gd name="T5" fmla="*/ 291 h 741"/>
                <a:gd name="T6" fmla="*/ 229 w 677"/>
                <a:gd name="T7" fmla="*/ 0 h 741"/>
              </a:gdLst>
              <a:ahLst/>
              <a:cxnLst>
                <a:cxn ang="0">
                  <a:pos x="T0" y="T1"/>
                </a:cxn>
                <a:cxn ang="0">
                  <a:pos x="T2" y="T3"/>
                </a:cxn>
                <a:cxn ang="0">
                  <a:pos x="T4" y="T5"/>
                </a:cxn>
                <a:cxn ang="0">
                  <a:pos x="T6" y="T7"/>
                </a:cxn>
              </a:cxnLst>
              <a:rect l="0" t="0" r="r" b="b"/>
              <a:pathLst>
                <a:path w="677" h="741">
                  <a:moveTo>
                    <a:pt x="229" y="0"/>
                  </a:moveTo>
                  <a:lnTo>
                    <a:pt x="0" y="741"/>
                  </a:lnTo>
                  <a:lnTo>
                    <a:pt x="677" y="291"/>
                  </a:lnTo>
                  <a:lnTo>
                    <a:pt x="229" y="0"/>
                  </a:lnTo>
                  <a:close/>
                </a:path>
              </a:pathLst>
            </a:custGeom>
            <a:solidFill>
              <a:schemeClr val="accent5">
                <a:lumMod val="50000"/>
              </a:schemeClr>
            </a:solidFill>
            <a:ln w="9525">
              <a:solidFill>
                <a:schemeClr val="accent5">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1" name="Freeform 53">
              <a:extLst>
                <a:ext uri="{FF2B5EF4-FFF2-40B4-BE49-F238E27FC236}">
                  <a16:creationId xmlns:a16="http://schemas.microsoft.com/office/drawing/2014/main" id="{3D47C792-5CF6-4A8E-9789-557F3A696280}"/>
                </a:ext>
              </a:extLst>
            </p:cNvPr>
            <p:cNvSpPr>
              <a:spLocks/>
            </p:cNvSpPr>
            <p:nvPr/>
          </p:nvSpPr>
          <p:spPr bwMode="auto">
            <a:xfrm>
              <a:off x="3125788" y="5749926"/>
              <a:ext cx="5268913" cy="3441700"/>
            </a:xfrm>
            <a:custGeom>
              <a:avLst/>
              <a:gdLst>
                <a:gd name="T0" fmla="*/ 975 w 3319"/>
                <a:gd name="T1" fmla="*/ 1198 h 2168"/>
                <a:gd name="T2" fmla="*/ 3319 w 3319"/>
                <a:gd name="T3" fmla="*/ 0 h 2168"/>
                <a:gd name="T4" fmla="*/ 1376 w 3319"/>
                <a:gd name="T5" fmla="*/ 1427 h 2168"/>
                <a:gd name="T6" fmla="*/ 2519 w 3319"/>
                <a:gd name="T7" fmla="*/ 2168 h 2168"/>
                <a:gd name="T8" fmla="*/ 3319 w 3319"/>
                <a:gd name="T9" fmla="*/ 0 h 2168"/>
                <a:gd name="T10" fmla="*/ 0 w 3319"/>
                <a:gd name="T11" fmla="*/ 685 h 2168"/>
                <a:gd name="T12" fmla="*/ 975 w 3319"/>
                <a:gd name="T13" fmla="*/ 1198 h 2168"/>
              </a:gdLst>
              <a:ahLst/>
              <a:cxnLst>
                <a:cxn ang="0">
                  <a:pos x="T0" y="T1"/>
                </a:cxn>
                <a:cxn ang="0">
                  <a:pos x="T2" y="T3"/>
                </a:cxn>
                <a:cxn ang="0">
                  <a:pos x="T4" y="T5"/>
                </a:cxn>
                <a:cxn ang="0">
                  <a:pos x="T6" y="T7"/>
                </a:cxn>
                <a:cxn ang="0">
                  <a:pos x="T8" y="T9"/>
                </a:cxn>
                <a:cxn ang="0">
                  <a:pos x="T10" y="T11"/>
                </a:cxn>
                <a:cxn ang="0">
                  <a:pos x="T12" y="T13"/>
                </a:cxn>
              </a:cxnLst>
              <a:rect l="0" t="0" r="r" b="b"/>
              <a:pathLst>
                <a:path w="3319" h="2168">
                  <a:moveTo>
                    <a:pt x="975" y="1198"/>
                  </a:moveTo>
                  <a:lnTo>
                    <a:pt x="3319" y="0"/>
                  </a:lnTo>
                  <a:lnTo>
                    <a:pt x="1376" y="1427"/>
                  </a:lnTo>
                  <a:lnTo>
                    <a:pt x="2519" y="2168"/>
                  </a:lnTo>
                  <a:lnTo>
                    <a:pt x="3319" y="0"/>
                  </a:lnTo>
                  <a:lnTo>
                    <a:pt x="0" y="685"/>
                  </a:lnTo>
                  <a:lnTo>
                    <a:pt x="975" y="1198"/>
                  </a:lnTo>
                  <a:close/>
                </a:path>
              </a:pathLst>
            </a:custGeom>
            <a:solidFill>
              <a:schemeClr val="accent5"/>
            </a:solid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2" name="Freeform 54">
              <a:extLst>
                <a:ext uri="{FF2B5EF4-FFF2-40B4-BE49-F238E27FC236}">
                  <a16:creationId xmlns:a16="http://schemas.microsoft.com/office/drawing/2014/main" id="{398ECAB5-3A6E-4D30-B284-1CB6FEB4E29F}"/>
                </a:ext>
              </a:extLst>
            </p:cNvPr>
            <p:cNvSpPr>
              <a:spLocks/>
            </p:cNvSpPr>
            <p:nvPr/>
          </p:nvSpPr>
          <p:spPr bwMode="auto">
            <a:xfrm>
              <a:off x="4673600" y="5749926"/>
              <a:ext cx="3721100" cy="3441700"/>
            </a:xfrm>
            <a:custGeom>
              <a:avLst/>
              <a:gdLst>
                <a:gd name="T0" fmla="*/ 401 w 2344"/>
                <a:gd name="T1" fmla="*/ 1427 h 2168"/>
                <a:gd name="T2" fmla="*/ 176 w 2344"/>
                <a:gd name="T3" fmla="*/ 2168 h 2168"/>
                <a:gd name="T4" fmla="*/ 0 w 2344"/>
                <a:gd name="T5" fmla="*/ 1198 h 2168"/>
                <a:gd name="T6" fmla="*/ 2344 w 2344"/>
                <a:gd name="T7" fmla="*/ 0 h 2168"/>
                <a:gd name="T8" fmla="*/ 401 w 2344"/>
                <a:gd name="T9" fmla="*/ 1427 h 2168"/>
              </a:gdLst>
              <a:ahLst/>
              <a:cxnLst>
                <a:cxn ang="0">
                  <a:pos x="T0" y="T1"/>
                </a:cxn>
                <a:cxn ang="0">
                  <a:pos x="T2" y="T3"/>
                </a:cxn>
                <a:cxn ang="0">
                  <a:pos x="T4" y="T5"/>
                </a:cxn>
                <a:cxn ang="0">
                  <a:pos x="T6" y="T7"/>
                </a:cxn>
                <a:cxn ang="0">
                  <a:pos x="T8" y="T9"/>
                </a:cxn>
              </a:cxnLst>
              <a:rect l="0" t="0" r="r" b="b"/>
              <a:pathLst>
                <a:path w="2344" h="2168">
                  <a:moveTo>
                    <a:pt x="401" y="1427"/>
                  </a:moveTo>
                  <a:lnTo>
                    <a:pt x="176" y="2168"/>
                  </a:lnTo>
                  <a:lnTo>
                    <a:pt x="0" y="1198"/>
                  </a:lnTo>
                  <a:lnTo>
                    <a:pt x="2344" y="0"/>
                  </a:lnTo>
                  <a:lnTo>
                    <a:pt x="401" y="1427"/>
                  </a:lnTo>
                  <a:close/>
                </a:path>
              </a:pathLst>
            </a:custGeom>
            <a:solidFill>
              <a:schemeClr val="accent5">
                <a:lumMod val="75000"/>
              </a:schemeClr>
            </a:solidFill>
            <a:ln w="9525">
              <a:solidFill>
                <a:schemeClr val="accent5">
                  <a:lumMod val="75000"/>
                </a:schemeClr>
              </a:solid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26" name="Oval 125">
            <a:extLst>
              <a:ext uri="{FF2B5EF4-FFF2-40B4-BE49-F238E27FC236}">
                <a16:creationId xmlns:a16="http://schemas.microsoft.com/office/drawing/2014/main" id="{23D66A0C-3B15-4C7C-8AA1-CFF03454FFBC}"/>
              </a:ext>
            </a:extLst>
          </p:cNvPr>
          <p:cNvSpPr/>
          <p:nvPr/>
        </p:nvSpPr>
        <p:spPr>
          <a:xfrm>
            <a:off x="7973687" y="5545440"/>
            <a:ext cx="159798" cy="159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75000"/>
                  <a:lumOff val="25000"/>
                </a:schemeClr>
              </a:solidFill>
            </a:endParaRPr>
          </a:p>
        </p:txBody>
      </p:sp>
      <p:sp>
        <p:nvSpPr>
          <p:cNvPr id="3" name="Rectangle 2"/>
          <p:cNvSpPr/>
          <p:nvPr/>
        </p:nvSpPr>
        <p:spPr>
          <a:xfrm>
            <a:off x="1157974" y="1337289"/>
            <a:ext cx="10570586" cy="707886"/>
          </a:xfrm>
          <a:prstGeom prst="rect">
            <a:avLst/>
          </a:prstGeom>
        </p:spPr>
        <p:txBody>
          <a:bodyPr wrap="none">
            <a:spAutoFit/>
          </a:bodyPr>
          <a:lstStyle/>
          <a:p>
            <a:r>
              <a:rPr lang="en-US" sz="4000" b="1" u="heavy" dirty="0">
                <a:solidFill>
                  <a:srgbClr val="002060"/>
                </a:solidFill>
              </a:rPr>
              <a:t>TOPIC: Classification of Tweets in Hindi Language</a:t>
            </a:r>
            <a:endParaRPr lang="en-US" sz="4000" dirty="0">
              <a:solidFill>
                <a:srgbClr val="002060"/>
              </a:solidFill>
            </a:endParaRPr>
          </a:p>
        </p:txBody>
      </p:sp>
      <p:pic>
        <p:nvPicPr>
          <p:cNvPr id="1026" name="Picture 2" descr="Home">
            <a:extLst>
              <a:ext uri="{FF2B5EF4-FFF2-40B4-BE49-F238E27FC236}">
                <a16:creationId xmlns:a16="http://schemas.microsoft.com/office/drawing/2014/main" id="{D0AF065C-06F1-4B47-9868-6ED9A5812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430" y="5398954"/>
            <a:ext cx="5612525" cy="112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98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6"/>
          <p:cNvSpPr>
            <a:spLocks/>
          </p:cNvSpPr>
          <p:nvPr/>
        </p:nvSpPr>
        <p:spPr bwMode="auto">
          <a:xfrm>
            <a:off x="2000250" y="3118604"/>
            <a:ext cx="3476378" cy="3810833"/>
          </a:xfrm>
          <a:custGeom>
            <a:avLst/>
            <a:gdLst>
              <a:gd name="T0" fmla="*/ 7252 w 7737"/>
              <a:gd name="T1" fmla="*/ 5613 h 8527"/>
              <a:gd name="T2" fmla="*/ 7184 w 7737"/>
              <a:gd name="T3" fmla="*/ 5379 h 8527"/>
              <a:gd name="T4" fmla="*/ 7268 w 7737"/>
              <a:gd name="T5" fmla="*/ 5280 h 8527"/>
              <a:gd name="T6" fmla="*/ 7587 w 7737"/>
              <a:gd name="T7" fmla="*/ 5155 h 8527"/>
              <a:gd name="T8" fmla="*/ 7700 w 7737"/>
              <a:gd name="T9" fmla="*/ 5074 h 8527"/>
              <a:gd name="T10" fmla="*/ 7735 w 7737"/>
              <a:gd name="T11" fmla="*/ 4944 h 8527"/>
              <a:gd name="T12" fmla="*/ 7653 w 7737"/>
              <a:gd name="T13" fmla="*/ 4744 h 8527"/>
              <a:gd name="T14" fmla="*/ 7308 w 7737"/>
              <a:gd name="T15" fmla="*/ 4169 h 8527"/>
              <a:gd name="T16" fmla="*/ 7009 w 7737"/>
              <a:gd name="T17" fmla="*/ 3734 h 8527"/>
              <a:gd name="T18" fmla="*/ 6942 w 7737"/>
              <a:gd name="T19" fmla="*/ 3599 h 8527"/>
              <a:gd name="T20" fmla="*/ 6993 w 7737"/>
              <a:gd name="T21" fmla="*/ 3515 h 8527"/>
              <a:gd name="T22" fmla="*/ 7064 w 7737"/>
              <a:gd name="T23" fmla="*/ 3400 h 8527"/>
              <a:gd name="T24" fmla="*/ 7061 w 7737"/>
              <a:gd name="T25" fmla="*/ 3175 h 8527"/>
              <a:gd name="T26" fmla="*/ 6971 w 7737"/>
              <a:gd name="T27" fmla="*/ 2714 h 8527"/>
              <a:gd name="T28" fmla="*/ 6785 w 7737"/>
              <a:gd name="T29" fmla="*/ 2122 h 8527"/>
              <a:gd name="T30" fmla="*/ 6534 w 7737"/>
              <a:gd name="T31" fmla="*/ 1603 h 8527"/>
              <a:gd name="T32" fmla="*/ 6223 w 7737"/>
              <a:gd name="T33" fmla="*/ 1143 h 8527"/>
              <a:gd name="T34" fmla="*/ 5848 w 7737"/>
              <a:gd name="T35" fmla="*/ 753 h 8527"/>
              <a:gd name="T36" fmla="*/ 5388 w 7737"/>
              <a:gd name="T37" fmla="*/ 437 h 8527"/>
              <a:gd name="T38" fmla="*/ 4822 w 7737"/>
              <a:gd name="T39" fmla="*/ 197 h 8527"/>
              <a:gd name="T40" fmla="*/ 4170 w 7737"/>
              <a:gd name="T41" fmla="*/ 49 h 8527"/>
              <a:gd name="T42" fmla="*/ 3475 w 7737"/>
              <a:gd name="T43" fmla="*/ 0 h 8527"/>
              <a:gd name="T44" fmla="*/ 2778 w 7737"/>
              <a:gd name="T45" fmla="*/ 48 h 8527"/>
              <a:gd name="T46" fmla="*/ 2121 w 7737"/>
              <a:gd name="T47" fmla="*/ 197 h 8527"/>
              <a:gd name="T48" fmla="*/ 1550 w 7737"/>
              <a:gd name="T49" fmla="*/ 432 h 8527"/>
              <a:gd name="T50" fmla="*/ 1081 w 7737"/>
              <a:gd name="T51" fmla="*/ 739 h 8527"/>
              <a:gd name="T52" fmla="*/ 701 w 7737"/>
              <a:gd name="T53" fmla="*/ 1118 h 8527"/>
              <a:gd name="T54" fmla="*/ 387 w 7737"/>
              <a:gd name="T55" fmla="*/ 1573 h 8527"/>
              <a:gd name="T56" fmla="*/ 145 w 7737"/>
              <a:gd name="T57" fmla="*/ 2148 h 8527"/>
              <a:gd name="T58" fmla="*/ 16 w 7737"/>
              <a:gd name="T59" fmla="*/ 2802 h 8527"/>
              <a:gd name="T60" fmla="*/ 19 w 7737"/>
              <a:gd name="T61" fmla="*/ 3483 h 8527"/>
              <a:gd name="T62" fmla="*/ 177 w 7737"/>
              <a:gd name="T63" fmla="*/ 4164 h 8527"/>
              <a:gd name="T64" fmla="*/ 496 w 7737"/>
              <a:gd name="T65" fmla="*/ 4818 h 8527"/>
              <a:gd name="T66" fmla="*/ 878 w 7737"/>
              <a:gd name="T67" fmla="*/ 5312 h 8527"/>
              <a:gd name="T68" fmla="*/ 1201 w 7737"/>
              <a:gd name="T69" fmla="*/ 5726 h 8527"/>
              <a:gd name="T70" fmla="*/ 1381 w 7737"/>
              <a:gd name="T71" fmla="*/ 6193 h 8527"/>
              <a:gd name="T72" fmla="*/ 1460 w 7737"/>
              <a:gd name="T73" fmla="*/ 6769 h 8527"/>
              <a:gd name="T74" fmla="*/ 1435 w 7737"/>
              <a:gd name="T75" fmla="*/ 7366 h 8527"/>
              <a:gd name="T76" fmla="*/ 1305 w 7737"/>
              <a:gd name="T77" fmla="*/ 7948 h 8527"/>
              <a:gd name="T78" fmla="*/ 1126 w 7737"/>
              <a:gd name="T79" fmla="*/ 8377 h 8527"/>
              <a:gd name="T80" fmla="*/ 5156 w 7737"/>
              <a:gd name="T81" fmla="*/ 8526 h 8527"/>
              <a:gd name="T82" fmla="*/ 5224 w 7737"/>
              <a:gd name="T83" fmla="*/ 8251 h 8527"/>
              <a:gd name="T84" fmla="*/ 5269 w 7737"/>
              <a:gd name="T85" fmla="*/ 7750 h 8527"/>
              <a:gd name="T86" fmla="*/ 5352 w 7737"/>
              <a:gd name="T87" fmla="*/ 7501 h 8527"/>
              <a:gd name="T88" fmla="*/ 5539 w 7737"/>
              <a:gd name="T89" fmla="*/ 7420 h 8527"/>
              <a:gd name="T90" fmla="*/ 5823 w 7737"/>
              <a:gd name="T91" fmla="*/ 7441 h 8527"/>
              <a:gd name="T92" fmla="*/ 6332 w 7737"/>
              <a:gd name="T93" fmla="*/ 7510 h 8527"/>
              <a:gd name="T94" fmla="*/ 6649 w 7737"/>
              <a:gd name="T95" fmla="*/ 7499 h 8527"/>
              <a:gd name="T96" fmla="*/ 6912 w 7737"/>
              <a:gd name="T97" fmla="*/ 7391 h 8527"/>
              <a:gd name="T98" fmla="*/ 7058 w 7737"/>
              <a:gd name="T99" fmla="*/ 7204 h 8527"/>
              <a:gd name="T100" fmla="*/ 7097 w 7737"/>
              <a:gd name="T101" fmla="*/ 6951 h 8527"/>
              <a:gd name="T102" fmla="*/ 7032 w 7737"/>
              <a:gd name="T103" fmla="*/ 6644 h 8527"/>
              <a:gd name="T104" fmla="*/ 6950 w 7737"/>
              <a:gd name="T105" fmla="*/ 6392 h 8527"/>
              <a:gd name="T106" fmla="*/ 6998 w 7737"/>
              <a:gd name="T107" fmla="*/ 6331 h 8527"/>
              <a:gd name="T108" fmla="*/ 7207 w 7737"/>
              <a:gd name="T109" fmla="*/ 6138 h 8527"/>
              <a:gd name="T110" fmla="*/ 7173 w 7737"/>
              <a:gd name="T111" fmla="*/ 6034 h 8527"/>
              <a:gd name="T112" fmla="*/ 7034 w 7737"/>
              <a:gd name="T113" fmla="*/ 5946 h 8527"/>
              <a:gd name="T114" fmla="*/ 7133 w 7737"/>
              <a:gd name="T115" fmla="*/ 5876 h 8527"/>
              <a:gd name="T116" fmla="*/ 7262 w 7737"/>
              <a:gd name="T117" fmla="*/ 5794 h 8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37" h="8527">
                <a:moveTo>
                  <a:pt x="7262" y="5794"/>
                </a:moveTo>
                <a:lnTo>
                  <a:pt x="7265" y="5765"/>
                </a:lnTo>
                <a:lnTo>
                  <a:pt x="7266" y="5737"/>
                </a:lnTo>
                <a:lnTo>
                  <a:pt x="7266" y="5710"/>
                </a:lnTo>
                <a:lnTo>
                  <a:pt x="7264" y="5684"/>
                </a:lnTo>
                <a:lnTo>
                  <a:pt x="7261" y="5659"/>
                </a:lnTo>
                <a:lnTo>
                  <a:pt x="7256" y="5636"/>
                </a:lnTo>
                <a:lnTo>
                  <a:pt x="7252" y="5613"/>
                </a:lnTo>
                <a:lnTo>
                  <a:pt x="7246" y="5592"/>
                </a:lnTo>
                <a:lnTo>
                  <a:pt x="7219" y="5514"/>
                </a:lnTo>
                <a:lnTo>
                  <a:pt x="7193" y="5448"/>
                </a:lnTo>
                <a:lnTo>
                  <a:pt x="7189" y="5434"/>
                </a:lnTo>
                <a:lnTo>
                  <a:pt x="7186" y="5419"/>
                </a:lnTo>
                <a:lnTo>
                  <a:pt x="7184" y="5405"/>
                </a:lnTo>
                <a:lnTo>
                  <a:pt x="7184" y="5392"/>
                </a:lnTo>
                <a:lnTo>
                  <a:pt x="7184" y="5379"/>
                </a:lnTo>
                <a:lnTo>
                  <a:pt x="7187" y="5366"/>
                </a:lnTo>
                <a:lnTo>
                  <a:pt x="7191" y="5352"/>
                </a:lnTo>
                <a:lnTo>
                  <a:pt x="7198" y="5340"/>
                </a:lnTo>
                <a:lnTo>
                  <a:pt x="7207" y="5328"/>
                </a:lnTo>
                <a:lnTo>
                  <a:pt x="7218" y="5316"/>
                </a:lnTo>
                <a:lnTo>
                  <a:pt x="7232" y="5304"/>
                </a:lnTo>
                <a:lnTo>
                  <a:pt x="7248" y="5292"/>
                </a:lnTo>
                <a:lnTo>
                  <a:pt x="7268" y="5280"/>
                </a:lnTo>
                <a:lnTo>
                  <a:pt x="7291" y="5268"/>
                </a:lnTo>
                <a:lnTo>
                  <a:pt x="7319" y="5256"/>
                </a:lnTo>
                <a:lnTo>
                  <a:pt x="7349" y="5243"/>
                </a:lnTo>
                <a:lnTo>
                  <a:pt x="7420" y="5217"/>
                </a:lnTo>
                <a:lnTo>
                  <a:pt x="7496" y="5192"/>
                </a:lnTo>
                <a:lnTo>
                  <a:pt x="7533" y="5179"/>
                </a:lnTo>
                <a:lnTo>
                  <a:pt x="7570" y="5163"/>
                </a:lnTo>
                <a:lnTo>
                  <a:pt x="7587" y="5155"/>
                </a:lnTo>
                <a:lnTo>
                  <a:pt x="7605" y="5148"/>
                </a:lnTo>
                <a:lnTo>
                  <a:pt x="7621" y="5139"/>
                </a:lnTo>
                <a:lnTo>
                  <a:pt x="7637" y="5129"/>
                </a:lnTo>
                <a:lnTo>
                  <a:pt x="7651" y="5120"/>
                </a:lnTo>
                <a:lnTo>
                  <a:pt x="7665" y="5109"/>
                </a:lnTo>
                <a:lnTo>
                  <a:pt x="7678" y="5098"/>
                </a:lnTo>
                <a:lnTo>
                  <a:pt x="7691" y="5087"/>
                </a:lnTo>
                <a:lnTo>
                  <a:pt x="7700" y="5074"/>
                </a:lnTo>
                <a:lnTo>
                  <a:pt x="7710" y="5062"/>
                </a:lnTo>
                <a:lnTo>
                  <a:pt x="7719" y="5048"/>
                </a:lnTo>
                <a:lnTo>
                  <a:pt x="7726" y="5032"/>
                </a:lnTo>
                <a:lnTo>
                  <a:pt x="7730" y="5017"/>
                </a:lnTo>
                <a:lnTo>
                  <a:pt x="7735" y="5000"/>
                </a:lnTo>
                <a:lnTo>
                  <a:pt x="7737" y="4983"/>
                </a:lnTo>
                <a:lnTo>
                  <a:pt x="7737" y="4964"/>
                </a:lnTo>
                <a:lnTo>
                  <a:pt x="7735" y="4944"/>
                </a:lnTo>
                <a:lnTo>
                  <a:pt x="7731" y="4923"/>
                </a:lnTo>
                <a:lnTo>
                  <a:pt x="7726" y="4901"/>
                </a:lnTo>
                <a:lnTo>
                  <a:pt x="7718" y="4878"/>
                </a:lnTo>
                <a:lnTo>
                  <a:pt x="7711" y="4863"/>
                </a:lnTo>
                <a:lnTo>
                  <a:pt x="7704" y="4843"/>
                </a:lnTo>
                <a:lnTo>
                  <a:pt x="7693" y="4822"/>
                </a:lnTo>
                <a:lnTo>
                  <a:pt x="7682" y="4798"/>
                </a:lnTo>
                <a:lnTo>
                  <a:pt x="7653" y="4744"/>
                </a:lnTo>
                <a:lnTo>
                  <a:pt x="7618" y="4683"/>
                </a:lnTo>
                <a:lnTo>
                  <a:pt x="7579" y="4614"/>
                </a:lnTo>
                <a:lnTo>
                  <a:pt x="7538" y="4543"/>
                </a:lnTo>
                <a:lnTo>
                  <a:pt x="7493" y="4468"/>
                </a:lnTo>
                <a:lnTo>
                  <a:pt x="7446" y="4391"/>
                </a:lnTo>
                <a:lnTo>
                  <a:pt x="7399" y="4315"/>
                </a:lnTo>
                <a:lnTo>
                  <a:pt x="7353" y="4241"/>
                </a:lnTo>
                <a:lnTo>
                  <a:pt x="7308" y="4169"/>
                </a:lnTo>
                <a:lnTo>
                  <a:pt x="7265" y="4102"/>
                </a:lnTo>
                <a:lnTo>
                  <a:pt x="7226" y="4041"/>
                </a:lnTo>
                <a:lnTo>
                  <a:pt x="7191" y="3990"/>
                </a:lnTo>
                <a:lnTo>
                  <a:pt x="7162" y="3946"/>
                </a:lnTo>
                <a:lnTo>
                  <a:pt x="7138" y="3914"/>
                </a:lnTo>
                <a:lnTo>
                  <a:pt x="7086" y="3844"/>
                </a:lnTo>
                <a:lnTo>
                  <a:pt x="7043" y="3784"/>
                </a:lnTo>
                <a:lnTo>
                  <a:pt x="7009" y="3734"/>
                </a:lnTo>
                <a:lnTo>
                  <a:pt x="6981" y="3693"/>
                </a:lnTo>
                <a:lnTo>
                  <a:pt x="6971" y="3675"/>
                </a:lnTo>
                <a:lnTo>
                  <a:pt x="6963" y="3659"/>
                </a:lnTo>
                <a:lnTo>
                  <a:pt x="6955" y="3644"/>
                </a:lnTo>
                <a:lnTo>
                  <a:pt x="6949" y="3631"/>
                </a:lnTo>
                <a:lnTo>
                  <a:pt x="6945" y="3619"/>
                </a:lnTo>
                <a:lnTo>
                  <a:pt x="6943" y="3608"/>
                </a:lnTo>
                <a:lnTo>
                  <a:pt x="6942" y="3599"/>
                </a:lnTo>
                <a:lnTo>
                  <a:pt x="6941" y="3591"/>
                </a:lnTo>
                <a:lnTo>
                  <a:pt x="6943" y="3582"/>
                </a:lnTo>
                <a:lnTo>
                  <a:pt x="6945" y="3574"/>
                </a:lnTo>
                <a:lnTo>
                  <a:pt x="6948" y="3566"/>
                </a:lnTo>
                <a:lnTo>
                  <a:pt x="6952" y="3560"/>
                </a:lnTo>
                <a:lnTo>
                  <a:pt x="6964" y="3545"/>
                </a:lnTo>
                <a:lnTo>
                  <a:pt x="6977" y="3531"/>
                </a:lnTo>
                <a:lnTo>
                  <a:pt x="6993" y="3515"/>
                </a:lnTo>
                <a:lnTo>
                  <a:pt x="7011" y="3494"/>
                </a:lnTo>
                <a:lnTo>
                  <a:pt x="7021" y="3483"/>
                </a:lnTo>
                <a:lnTo>
                  <a:pt x="7030" y="3470"/>
                </a:lnTo>
                <a:lnTo>
                  <a:pt x="7039" y="3455"/>
                </a:lnTo>
                <a:lnTo>
                  <a:pt x="7049" y="3440"/>
                </a:lnTo>
                <a:lnTo>
                  <a:pt x="7055" y="3428"/>
                </a:lnTo>
                <a:lnTo>
                  <a:pt x="7060" y="3415"/>
                </a:lnTo>
                <a:lnTo>
                  <a:pt x="7064" y="3400"/>
                </a:lnTo>
                <a:lnTo>
                  <a:pt x="7067" y="3385"/>
                </a:lnTo>
                <a:lnTo>
                  <a:pt x="7069" y="3367"/>
                </a:lnTo>
                <a:lnTo>
                  <a:pt x="7071" y="3350"/>
                </a:lnTo>
                <a:lnTo>
                  <a:pt x="7072" y="3330"/>
                </a:lnTo>
                <a:lnTo>
                  <a:pt x="7072" y="3310"/>
                </a:lnTo>
                <a:lnTo>
                  <a:pt x="7071" y="3267"/>
                </a:lnTo>
                <a:lnTo>
                  <a:pt x="7067" y="3222"/>
                </a:lnTo>
                <a:lnTo>
                  <a:pt x="7061" y="3175"/>
                </a:lnTo>
                <a:lnTo>
                  <a:pt x="7055" y="3126"/>
                </a:lnTo>
                <a:lnTo>
                  <a:pt x="7047" y="3077"/>
                </a:lnTo>
                <a:lnTo>
                  <a:pt x="7038" y="3029"/>
                </a:lnTo>
                <a:lnTo>
                  <a:pt x="7029" y="2982"/>
                </a:lnTo>
                <a:lnTo>
                  <a:pt x="7020" y="2936"/>
                </a:lnTo>
                <a:lnTo>
                  <a:pt x="7002" y="2855"/>
                </a:lnTo>
                <a:lnTo>
                  <a:pt x="6988" y="2790"/>
                </a:lnTo>
                <a:lnTo>
                  <a:pt x="6971" y="2714"/>
                </a:lnTo>
                <a:lnTo>
                  <a:pt x="6954" y="2637"/>
                </a:lnTo>
                <a:lnTo>
                  <a:pt x="6934" y="2562"/>
                </a:lnTo>
                <a:lnTo>
                  <a:pt x="6912" y="2486"/>
                </a:lnTo>
                <a:lnTo>
                  <a:pt x="6890" y="2412"/>
                </a:lnTo>
                <a:lnTo>
                  <a:pt x="6866" y="2338"/>
                </a:lnTo>
                <a:lnTo>
                  <a:pt x="6840" y="2265"/>
                </a:lnTo>
                <a:lnTo>
                  <a:pt x="6814" y="2193"/>
                </a:lnTo>
                <a:lnTo>
                  <a:pt x="6785" y="2122"/>
                </a:lnTo>
                <a:lnTo>
                  <a:pt x="6757" y="2053"/>
                </a:lnTo>
                <a:lnTo>
                  <a:pt x="6727" y="1984"/>
                </a:lnTo>
                <a:lnTo>
                  <a:pt x="6697" y="1917"/>
                </a:lnTo>
                <a:lnTo>
                  <a:pt x="6666" y="1852"/>
                </a:lnTo>
                <a:lnTo>
                  <a:pt x="6635" y="1788"/>
                </a:lnTo>
                <a:lnTo>
                  <a:pt x="6602" y="1725"/>
                </a:lnTo>
                <a:lnTo>
                  <a:pt x="6569" y="1665"/>
                </a:lnTo>
                <a:lnTo>
                  <a:pt x="6534" y="1603"/>
                </a:lnTo>
                <a:lnTo>
                  <a:pt x="6497" y="1542"/>
                </a:lnTo>
                <a:lnTo>
                  <a:pt x="6461" y="1481"/>
                </a:lnTo>
                <a:lnTo>
                  <a:pt x="6424" y="1422"/>
                </a:lnTo>
                <a:lnTo>
                  <a:pt x="6385" y="1365"/>
                </a:lnTo>
                <a:lnTo>
                  <a:pt x="6347" y="1308"/>
                </a:lnTo>
                <a:lnTo>
                  <a:pt x="6306" y="1251"/>
                </a:lnTo>
                <a:lnTo>
                  <a:pt x="6265" y="1196"/>
                </a:lnTo>
                <a:lnTo>
                  <a:pt x="6223" y="1143"/>
                </a:lnTo>
                <a:lnTo>
                  <a:pt x="6181" y="1090"/>
                </a:lnTo>
                <a:lnTo>
                  <a:pt x="6137" y="1039"/>
                </a:lnTo>
                <a:lnTo>
                  <a:pt x="6092" y="989"/>
                </a:lnTo>
                <a:lnTo>
                  <a:pt x="6045" y="939"/>
                </a:lnTo>
                <a:lnTo>
                  <a:pt x="5998" y="891"/>
                </a:lnTo>
                <a:lnTo>
                  <a:pt x="5949" y="843"/>
                </a:lnTo>
                <a:lnTo>
                  <a:pt x="5899" y="797"/>
                </a:lnTo>
                <a:lnTo>
                  <a:pt x="5848" y="753"/>
                </a:lnTo>
                <a:lnTo>
                  <a:pt x="5796" y="709"/>
                </a:lnTo>
                <a:lnTo>
                  <a:pt x="5742" y="666"/>
                </a:lnTo>
                <a:lnTo>
                  <a:pt x="5687" y="626"/>
                </a:lnTo>
                <a:lnTo>
                  <a:pt x="5630" y="585"/>
                </a:lnTo>
                <a:lnTo>
                  <a:pt x="5571" y="547"/>
                </a:lnTo>
                <a:lnTo>
                  <a:pt x="5512" y="509"/>
                </a:lnTo>
                <a:lnTo>
                  <a:pt x="5450" y="472"/>
                </a:lnTo>
                <a:lnTo>
                  <a:pt x="5388" y="437"/>
                </a:lnTo>
                <a:lnTo>
                  <a:pt x="5323" y="402"/>
                </a:lnTo>
                <a:lnTo>
                  <a:pt x="5257" y="370"/>
                </a:lnTo>
                <a:lnTo>
                  <a:pt x="5189" y="338"/>
                </a:lnTo>
                <a:lnTo>
                  <a:pt x="5118" y="307"/>
                </a:lnTo>
                <a:lnTo>
                  <a:pt x="5047" y="277"/>
                </a:lnTo>
                <a:lnTo>
                  <a:pt x="4974" y="250"/>
                </a:lnTo>
                <a:lnTo>
                  <a:pt x="4898" y="222"/>
                </a:lnTo>
                <a:lnTo>
                  <a:pt x="4822" y="197"/>
                </a:lnTo>
                <a:lnTo>
                  <a:pt x="4744" y="174"/>
                </a:lnTo>
                <a:lnTo>
                  <a:pt x="4665" y="152"/>
                </a:lnTo>
                <a:lnTo>
                  <a:pt x="4585" y="131"/>
                </a:lnTo>
                <a:lnTo>
                  <a:pt x="4505" y="111"/>
                </a:lnTo>
                <a:lnTo>
                  <a:pt x="4422" y="93"/>
                </a:lnTo>
                <a:lnTo>
                  <a:pt x="4339" y="78"/>
                </a:lnTo>
                <a:lnTo>
                  <a:pt x="4255" y="63"/>
                </a:lnTo>
                <a:lnTo>
                  <a:pt x="4170" y="49"/>
                </a:lnTo>
                <a:lnTo>
                  <a:pt x="4084" y="38"/>
                </a:lnTo>
                <a:lnTo>
                  <a:pt x="3999" y="29"/>
                </a:lnTo>
                <a:lnTo>
                  <a:pt x="3912" y="20"/>
                </a:lnTo>
                <a:lnTo>
                  <a:pt x="3825" y="13"/>
                </a:lnTo>
                <a:lnTo>
                  <a:pt x="3738" y="8"/>
                </a:lnTo>
                <a:lnTo>
                  <a:pt x="3650" y="3"/>
                </a:lnTo>
                <a:lnTo>
                  <a:pt x="3562" y="1"/>
                </a:lnTo>
                <a:lnTo>
                  <a:pt x="3475" y="0"/>
                </a:lnTo>
                <a:lnTo>
                  <a:pt x="3387" y="1"/>
                </a:lnTo>
                <a:lnTo>
                  <a:pt x="3299" y="3"/>
                </a:lnTo>
                <a:lnTo>
                  <a:pt x="3211" y="7"/>
                </a:lnTo>
                <a:lnTo>
                  <a:pt x="3124" y="12"/>
                </a:lnTo>
                <a:lnTo>
                  <a:pt x="3036" y="19"/>
                </a:lnTo>
                <a:lnTo>
                  <a:pt x="2950" y="27"/>
                </a:lnTo>
                <a:lnTo>
                  <a:pt x="2864" y="37"/>
                </a:lnTo>
                <a:lnTo>
                  <a:pt x="2778" y="48"/>
                </a:lnTo>
                <a:lnTo>
                  <a:pt x="2693" y="62"/>
                </a:lnTo>
                <a:lnTo>
                  <a:pt x="2609" y="76"/>
                </a:lnTo>
                <a:lnTo>
                  <a:pt x="2525" y="92"/>
                </a:lnTo>
                <a:lnTo>
                  <a:pt x="2443" y="110"/>
                </a:lnTo>
                <a:lnTo>
                  <a:pt x="2361" y="130"/>
                </a:lnTo>
                <a:lnTo>
                  <a:pt x="2280" y="151"/>
                </a:lnTo>
                <a:lnTo>
                  <a:pt x="2201" y="173"/>
                </a:lnTo>
                <a:lnTo>
                  <a:pt x="2121" y="197"/>
                </a:lnTo>
                <a:lnTo>
                  <a:pt x="2043" y="222"/>
                </a:lnTo>
                <a:lnTo>
                  <a:pt x="1967" y="249"/>
                </a:lnTo>
                <a:lnTo>
                  <a:pt x="1893" y="277"/>
                </a:lnTo>
                <a:lnTo>
                  <a:pt x="1821" y="306"/>
                </a:lnTo>
                <a:lnTo>
                  <a:pt x="1751" y="335"/>
                </a:lnTo>
                <a:lnTo>
                  <a:pt x="1682" y="366"/>
                </a:lnTo>
                <a:lnTo>
                  <a:pt x="1614" y="399"/>
                </a:lnTo>
                <a:lnTo>
                  <a:pt x="1550" y="432"/>
                </a:lnTo>
                <a:lnTo>
                  <a:pt x="1486" y="466"/>
                </a:lnTo>
                <a:lnTo>
                  <a:pt x="1423" y="503"/>
                </a:lnTo>
                <a:lnTo>
                  <a:pt x="1363" y="539"/>
                </a:lnTo>
                <a:lnTo>
                  <a:pt x="1303" y="576"/>
                </a:lnTo>
                <a:lnTo>
                  <a:pt x="1246" y="616"/>
                </a:lnTo>
                <a:lnTo>
                  <a:pt x="1190" y="655"/>
                </a:lnTo>
                <a:lnTo>
                  <a:pt x="1135" y="697"/>
                </a:lnTo>
                <a:lnTo>
                  <a:pt x="1081" y="739"/>
                </a:lnTo>
                <a:lnTo>
                  <a:pt x="1029" y="783"/>
                </a:lnTo>
                <a:lnTo>
                  <a:pt x="979" y="827"/>
                </a:lnTo>
                <a:lnTo>
                  <a:pt x="929" y="873"/>
                </a:lnTo>
                <a:lnTo>
                  <a:pt x="881" y="920"/>
                </a:lnTo>
                <a:lnTo>
                  <a:pt x="835" y="968"/>
                </a:lnTo>
                <a:lnTo>
                  <a:pt x="789" y="1017"/>
                </a:lnTo>
                <a:lnTo>
                  <a:pt x="743" y="1068"/>
                </a:lnTo>
                <a:lnTo>
                  <a:pt x="701" y="1118"/>
                </a:lnTo>
                <a:lnTo>
                  <a:pt x="658" y="1171"/>
                </a:lnTo>
                <a:lnTo>
                  <a:pt x="617" y="1225"/>
                </a:lnTo>
                <a:lnTo>
                  <a:pt x="576" y="1279"/>
                </a:lnTo>
                <a:lnTo>
                  <a:pt x="537" y="1335"/>
                </a:lnTo>
                <a:lnTo>
                  <a:pt x="498" y="1392"/>
                </a:lnTo>
                <a:lnTo>
                  <a:pt x="461" y="1451"/>
                </a:lnTo>
                <a:lnTo>
                  <a:pt x="425" y="1509"/>
                </a:lnTo>
                <a:lnTo>
                  <a:pt x="387" y="1573"/>
                </a:lnTo>
                <a:lnTo>
                  <a:pt x="351" y="1639"/>
                </a:lnTo>
                <a:lnTo>
                  <a:pt x="317" y="1707"/>
                </a:lnTo>
                <a:lnTo>
                  <a:pt x="284" y="1776"/>
                </a:lnTo>
                <a:lnTo>
                  <a:pt x="253" y="1848"/>
                </a:lnTo>
                <a:lnTo>
                  <a:pt x="223" y="1920"/>
                </a:lnTo>
                <a:lnTo>
                  <a:pt x="196" y="1995"/>
                </a:lnTo>
                <a:lnTo>
                  <a:pt x="169" y="2071"/>
                </a:lnTo>
                <a:lnTo>
                  <a:pt x="145" y="2148"/>
                </a:lnTo>
                <a:lnTo>
                  <a:pt x="123" y="2227"/>
                </a:lnTo>
                <a:lnTo>
                  <a:pt x="102" y="2306"/>
                </a:lnTo>
                <a:lnTo>
                  <a:pt x="82" y="2386"/>
                </a:lnTo>
                <a:lnTo>
                  <a:pt x="66" y="2469"/>
                </a:lnTo>
                <a:lnTo>
                  <a:pt x="51" y="2550"/>
                </a:lnTo>
                <a:lnTo>
                  <a:pt x="37" y="2634"/>
                </a:lnTo>
                <a:lnTo>
                  <a:pt x="25" y="2717"/>
                </a:lnTo>
                <a:lnTo>
                  <a:pt x="16" y="2802"/>
                </a:lnTo>
                <a:lnTo>
                  <a:pt x="9" y="2887"/>
                </a:lnTo>
                <a:lnTo>
                  <a:pt x="4" y="2971"/>
                </a:lnTo>
                <a:lnTo>
                  <a:pt x="1" y="3057"/>
                </a:lnTo>
                <a:lnTo>
                  <a:pt x="0" y="3142"/>
                </a:lnTo>
                <a:lnTo>
                  <a:pt x="1" y="3228"/>
                </a:lnTo>
                <a:lnTo>
                  <a:pt x="4" y="3313"/>
                </a:lnTo>
                <a:lnTo>
                  <a:pt x="11" y="3398"/>
                </a:lnTo>
                <a:lnTo>
                  <a:pt x="19" y="3483"/>
                </a:lnTo>
                <a:lnTo>
                  <a:pt x="29" y="3567"/>
                </a:lnTo>
                <a:lnTo>
                  <a:pt x="42" y="3652"/>
                </a:lnTo>
                <a:lnTo>
                  <a:pt x="56" y="3736"/>
                </a:lnTo>
                <a:lnTo>
                  <a:pt x="74" y="3818"/>
                </a:lnTo>
                <a:lnTo>
                  <a:pt x="93" y="3900"/>
                </a:lnTo>
                <a:lnTo>
                  <a:pt x="117" y="3981"/>
                </a:lnTo>
                <a:lnTo>
                  <a:pt x="142" y="4061"/>
                </a:lnTo>
                <a:lnTo>
                  <a:pt x="177" y="4164"/>
                </a:lnTo>
                <a:lnTo>
                  <a:pt x="213" y="4261"/>
                </a:lnTo>
                <a:lnTo>
                  <a:pt x="252" y="4354"/>
                </a:lnTo>
                <a:lnTo>
                  <a:pt x="290" y="4442"/>
                </a:lnTo>
                <a:lnTo>
                  <a:pt x="330" y="4524"/>
                </a:lnTo>
                <a:lnTo>
                  <a:pt x="371" y="4603"/>
                </a:lnTo>
                <a:lnTo>
                  <a:pt x="412" y="4678"/>
                </a:lnTo>
                <a:lnTo>
                  <a:pt x="454" y="4750"/>
                </a:lnTo>
                <a:lnTo>
                  <a:pt x="496" y="4818"/>
                </a:lnTo>
                <a:lnTo>
                  <a:pt x="539" y="4882"/>
                </a:lnTo>
                <a:lnTo>
                  <a:pt x="582" y="4943"/>
                </a:lnTo>
                <a:lnTo>
                  <a:pt x="625" y="5003"/>
                </a:lnTo>
                <a:lnTo>
                  <a:pt x="668" y="5059"/>
                </a:lnTo>
                <a:lnTo>
                  <a:pt x="710" y="5113"/>
                </a:lnTo>
                <a:lnTo>
                  <a:pt x="752" y="5164"/>
                </a:lnTo>
                <a:lnTo>
                  <a:pt x="795" y="5215"/>
                </a:lnTo>
                <a:lnTo>
                  <a:pt x="878" y="5312"/>
                </a:lnTo>
                <a:lnTo>
                  <a:pt x="957" y="5404"/>
                </a:lnTo>
                <a:lnTo>
                  <a:pt x="995" y="5449"/>
                </a:lnTo>
                <a:lnTo>
                  <a:pt x="1034" y="5494"/>
                </a:lnTo>
                <a:lnTo>
                  <a:pt x="1070" y="5539"/>
                </a:lnTo>
                <a:lnTo>
                  <a:pt x="1104" y="5585"/>
                </a:lnTo>
                <a:lnTo>
                  <a:pt x="1138" y="5632"/>
                </a:lnTo>
                <a:lnTo>
                  <a:pt x="1170" y="5678"/>
                </a:lnTo>
                <a:lnTo>
                  <a:pt x="1201" y="5726"/>
                </a:lnTo>
                <a:lnTo>
                  <a:pt x="1230" y="5776"/>
                </a:lnTo>
                <a:lnTo>
                  <a:pt x="1256" y="5826"/>
                </a:lnTo>
                <a:lnTo>
                  <a:pt x="1280" y="5878"/>
                </a:lnTo>
                <a:lnTo>
                  <a:pt x="1303" y="5933"/>
                </a:lnTo>
                <a:lnTo>
                  <a:pt x="1323" y="5990"/>
                </a:lnTo>
                <a:lnTo>
                  <a:pt x="1344" y="6056"/>
                </a:lnTo>
                <a:lnTo>
                  <a:pt x="1364" y="6124"/>
                </a:lnTo>
                <a:lnTo>
                  <a:pt x="1381" y="6193"/>
                </a:lnTo>
                <a:lnTo>
                  <a:pt x="1397" y="6263"/>
                </a:lnTo>
                <a:lnTo>
                  <a:pt x="1411" y="6333"/>
                </a:lnTo>
                <a:lnTo>
                  <a:pt x="1424" y="6404"/>
                </a:lnTo>
                <a:lnTo>
                  <a:pt x="1434" y="6476"/>
                </a:lnTo>
                <a:lnTo>
                  <a:pt x="1444" y="6549"/>
                </a:lnTo>
                <a:lnTo>
                  <a:pt x="1451" y="6621"/>
                </a:lnTo>
                <a:lnTo>
                  <a:pt x="1457" y="6695"/>
                </a:lnTo>
                <a:lnTo>
                  <a:pt x="1460" y="6769"/>
                </a:lnTo>
                <a:lnTo>
                  <a:pt x="1464" y="6844"/>
                </a:lnTo>
                <a:lnTo>
                  <a:pt x="1464" y="6918"/>
                </a:lnTo>
                <a:lnTo>
                  <a:pt x="1464" y="6993"/>
                </a:lnTo>
                <a:lnTo>
                  <a:pt x="1460" y="7068"/>
                </a:lnTo>
                <a:lnTo>
                  <a:pt x="1457" y="7143"/>
                </a:lnTo>
                <a:lnTo>
                  <a:pt x="1451" y="7217"/>
                </a:lnTo>
                <a:lnTo>
                  <a:pt x="1444" y="7292"/>
                </a:lnTo>
                <a:lnTo>
                  <a:pt x="1435" y="7366"/>
                </a:lnTo>
                <a:lnTo>
                  <a:pt x="1424" y="7441"/>
                </a:lnTo>
                <a:lnTo>
                  <a:pt x="1412" y="7514"/>
                </a:lnTo>
                <a:lnTo>
                  <a:pt x="1398" y="7588"/>
                </a:lnTo>
                <a:lnTo>
                  <a:pt x="1382" y="7661"/>
                </a:lnTo>
                <a:lnTo>
                  <a:pt x="1366" y="7733"/>
                </a:lnTo>
                <a:lnTo>
                  <a:pt x="1347" y="7806"/>
                </a:lnTo>
                <a:lnTo>
                  <a:pt x="1327" y="7876"/>
                </a:lnTo>
                <a:lnTo>
                  <a:pt x="1305" y="7948"/>
                </a:lnTo>
                <a:lnTo>
                  <a:pt x="1282" y="8017"/>
                </a:lnTo>
                <a:lnTo>
                  <a:pt x="1258" y="8085"/>
                </a:lnTo>
                <a:lnTo>
                  <a:pt x="1232" y="8153"/>
                </a:lnTo>
                <a:lnTo>
                  <a:pt x="1204" y="8219"/>
                </a:lnTo>
                <a:lnTo>
                  <a:pt x="1175" y="8285"/>
                </a:lnTo>
                <a:lnTo>
                  <a:pt x="1159" y="8315"/>
                </a:lnTo>
                <a:lnTo>
                  <a:pt x="1144" y="8346"/>
                </a:lnTo>
                <a:lnTo>
                  <a:pt x="1126" y="8377"/>
                </a:lnTo>
                <a:lnTo>
                  <a:pt x="1110" y="8407"/>
                </a:lnTo>
                <a:lnTo>
                  <a:pt x="1094" y="8438"/>
                </a:lnTo>
                <a:lnTo>
                  <a:pt x="1080" y="8469"/>
                </a:lnTo>
                <a:lnTo>
                  <a:pt x="1074" y="8483"/>
                </a:lnTo>
                <a:lnTo>
                  <a:pt x="1069" y="8498"/>
                </a:lnTo>
                <a:lnTo>
                  <a:pt x="1065" y="8513"/>
                </a:lnTo>
                <a:lnTo>
                  <a:pt x="1061" y="8527"/>
                </a:lnTo>
                <a:lnTo>
                  <a:pt x="5156" y="8526"/>
                </a:lnTo>
                <a:lnTo>
                  <a:pt x="5169" y="8499"/>
                </a:lnTo>
                <a:lnTo>
                  <a:pt x="5180" y="8469"/>
                </a:lnTo>
                <a:lnTo>
                  <a:pt x="5190" y="8437"/>
                </a:lnTo>
                <a:lnTo>
                  <a:pt x="5199" y="8403"/>
                </a:lnTo>
                <a:lnTo>
                  <a:pt x="5206" y="8367"/>
                </a:lnTo>
                <a:lnTo>
                  <a:pt x="5213" y="8329"/>
                </a:lnTo>
                <a:lnTo>
                  <a:pt x="5218" y="8291"/>
                </a:lnTo>
                <a:lnTo>
                  <a:pt x="5224" y="8251"/>
                </a:lnTo>
                <a:lnTo>
                  <a:pt x="5232" y="8168"/>
                </a:lnTo>
                <a:lnTo>
                  <a:pt x="5238" y="8083"/>
                </a:lnTo>
                <a:lnTo>
                  <a:pt x="5245" y="7997"/>
                </a:lnTo>
                <a:lnTo>
                  <a:pt x="5251" y="7912"/>
                </a:lnTo>
                <a:lnTo>
                  <a:pt x="5255" y="7871"/>
                </a:lnTo>
                <a:lnTo>
                  <a:pt x="5259" y="7829"/>
                </a:lnTo>
                <a:lnTo>
                  <a:pt x="5263" y="7789"/>
                </a:lnTo>
                <a:lnTo>
                  <a:pt x="5269" y="7750"/>
                </a:lnTo>
                <a:lnTo>
                  <a:pt x="5276" y="7712"/>
                </a:lnTo>
                <a:lnTo>
                  <a:pt x="5283" y="7676"/>
                </a:lnTo>
                <a:lnTo>
                  <a:pt x="5291" y="7642"/>
                </a:lnTo>
                <a:lnTo>
                  <a:pt x="5301" y="7609"/>
                </a:lnTo>
                <a:lnTo>
                  <a:pt x="5312" y="7578"/>
                </a:lnTo>
                <a:lnTo>
                  <a:pt x="5324" y="7550"/>
                </a:lnTo>
                <a:lnTo>
                  <a:pt x="5337" y="7524"/>
                </a:lnTo>
                <a:lnTo>
                  <a:pt x="5352" y="7501"/>
                </a:lnTo>
                <a:lnTo>
                  <a:pt x="5370" y="7480"/>
                </a:lnTo>
                <a:lnTo>
                  <a:pt x="5389" y="7464"/>
                </a:lnTo>
                <a:lnTo>
                  <a:pt x="5411" y="7449"/>
                </a:lnTo>
                <a:lnTo>
                  <a:pt x="5434" y="7438"/>
                </a:lnTo>
                <a:lnTo>
                  <a:pt x="5457" y="7432"/>
                </a:lnTo>
                <a:lnTo>
                  <a:pt x="5482" y="7426"/>
                </a:lnTo>
                <a:lnTo>
                  <a:pt x="5510" y="7422"/>
                </a:lnTo>
                <a:lnTo>
                  <a:pt x="5539" y="7420"/>
                </a:lnTo>
                <a:lnTo>
                  <a:pt x="5570" y="7419"/>
                </a:lnTo>
                <a:lnTo>
                  <a:pt x="5602" y="7419"/>
                </a:lnTo>
                <a:lnTo>
                  <a:pt x="5636" y="7420"/>
                </a:lnTo>
                <a:lnTo>
                  <a:pt x="5671" y="7423"/>
                </a:lnTo>
                <a:lnTo>
                  <a:pt x="5708" y="7426"/>
                </a:lnTo>
                <a:lnTo>
                  <a:pt x="5745" y="7430"/>
                </a:lnTo>
                <a:lnTo>
                  <a:pt x="5784" y="7435"/>
                </a:lnTo>
                <a:lnTo>
                  <a:pt x="5823" y="7441"/>
                </a:lnTo>
                <a:lnTo>
                  <a:pt x="5905" y="7453"/>
                </a:lnTo>
                <a:lnTo>
                  <a:pt x="5988" y="7466"/>
                </a:lnTo>
                <a:lnTo>
                  <a:pt x="6074" y="7479"/>
                </a:lnTo>
                <a:lnTo>
                  <a:pt x="6160" y="7491"/>
                </a:lnTo>
                <a:lnTo>
                  <a:pt x="6204" y="7497"/>
                </a:lnTo>
                <a:lnTo>
                  <a:pt x="6247" y="7502"/>
                </a:lnTo>
                <a:lnTo>
                  <a:pt x="6289" y="7507"/>
                </a:lnTo>
                <a:lnTo>
                  <a:pt x="6332" y="7510"/>
                </a:lnTo>
                <a:lnTo>
                  <a:pt x="6374" y="7513"/>
                </a:lnTo>
                <a:lnTo>
                  <a:pt x="6416" y="7514"/>
                </a:lnTo>
                <a:lnTo>
                  <a:pt x="6457" y="7515"/>
                </a:lnTo>
                <a:lnTo>
                  <a:pt x="6497" y="7515"/>
                </a:lnTo>
                <a:lnTo>
                  <a:pt x="6537" y="7513"/>
                </a:lnTo>
                <a:lnTo>
                  <a:pt x="6575" y="7510"/>
                </a:lnTo>
                <a:lnTo>
                  <a:pt x="6613" y="7506"/>
                </a:lnTo>
                <a:lnTo>
                  <a:pt x="6649" y="7499"/>
                </a:lnTo>
                <a:lnTo>
                  <a:pt x="6689" y="7490"/>
                </a:lnTo>
                <a:lnTo>
                  <a:pt x="6726" y="7480"/>
                </a:lnTo>
                <a:lnTo>
                  <a:pt x="6761" y="7468"/>
                </a:lnTo>
                <a:lnTo>
                  <a:pt x="6795" y="7455"/>
                </a:lnTo>
                <a:lnTo>
                  <a:pt x="6827" y="7441"/>
                </a:lnTo>
                <a:lnTo>
                  <a:pt x="6857" y="7425"/>
                </a:lnTo>
                <a:lnTo>
                  <a:pt x="6886" y="7409"/>
                </a:lnTo>
                <a:lnTo>
                  <a:pt x="6912" y="7391"/>
                </a:lnTo>
                <a:lnTo>
                  <a:pt x="6936" y="7371"/>
                </a:lnTo>
                <a:lnTo>
                  <a:pt x="6959" y="7352"/>
                </a:lnTo>
                <a:lnTo>
                  <a:pt x="6980" y="7330"/>
                </a:lnTo>
                <a:lnTo>
                  <a:pt x="6999" y="7307"/>
                </a:lnTo>
                <a:lnTo>
                  <a:pt x="7016" y="7282"/>
                </a:lnTo>
                <a:lnTo>
                  <a:pt x="7032" y="7258"/>
                </a:lnTo>
                <a:lnTo>
                  <a:pt x="7046" y="7232"/>
                </a:lnTo>
                <a:lnTo>
                  <a:pt x="7058" y="7204"/>
                </a:lnTo>
                <a:lnTo>
                  <a:pt x="7069" y="7177"/>
                </a:lnTo>
                <a:lnTo>
                  <a:pt x="7078" y="7147"/>
                </a:lnTo>
                <a:lnTo>
                  <a:pt x="7086" y="7117"/>
                </a:lnTo>
                <a:lnTo>
                  <a:pt x="7091" y="7085"/>
                </a:lnTo>
                <a:lnTo>
                  <a:pt x="7094" y="7054"/>
                </a:lnTo>
                <a:lnTo>
                  <a:pt x="7097" y="7021"/>
                </a:lnTo>
                <a:lnTo>
                  <a:pt x="7098" y="6986"/>
                </a:lnTo>
                <a:lnTo>
                  <a:pt x="7097" y="6951"/>
                </a:lnTo>
                <a:lnTo>
                  <a:pt x="7094" y="6916"/>
                </a:lnTo>
                <a:lnTo>
                  <a:pt x="7090" y="6880"/>
                </a:lnTo>
                <a:lnTo>
                  <a:pt x="7085" y="6842"/>
                </a:lnTo>
                <a:lnTo>
                  <a:pt x="7077" y="6804"/>
                </a:lnTo>
                <a:lnTo>
                  <a:pt x="7068" y="6765"/>
                </a:lnTo>
                <a:lnTo>
                  <a:pt x="7057" y="6726"/>
                </a:lnTo>
                <a:lnTo>
                  <a:pt x="7045" y="6685"/>
                </a:lnTo>
                <a:lnTo>
                  <a:pt x="7032" y="6644"/>
                </a:lnTo>
                <a:lnTo>
                  <a:pt x="6996" y="6546"/>
                </a:lnTo>
                <a:lnTo>
                  <a:pt x="6968" y="6476"/>
                </a:lnTo>
                <a:lnTo>
                  <a:pt x="6959" y="6449"/>
                </a:lnTo>
                <a:lnTo>
                  <a:pt x="6953" y="6427"/>
                </a:lnTo>
                <a:lnTo>
                  <a:pt x="6950" y="6417"/>
                </a:lnTo>
                <a:lnTo>
                  <a:pt x="6950" y="6408"/>
                </a:lnTo>
                <a:lnTo>
                  <a:pt x="6950" y="6399"/>
                </a:lnTo>
                <a:lnTo>
                  <a:pt x="6950" y="6392"/>
                </a:lnTo>
                <a:lnTo>
                  <a:pt x="6953" y="6384"/>
                </a:lnTo>
                <a:lnTo>
                  <a:pt x="6956" y="6376"/>
                </a:lnTo>
                <a:lnTo>
                  <a:pt x="6959" y="6368"/>
                </a:lnTo>
                <a:lnTo>
                  <a:pt x="6965" y="6362"/>
                </a:lnTo>
                <a:lnTo>
                  <a:pt x="6971" y="6354"/>
                </a:lnTo>
                <a:lnTo>
                  <a:pt x="6979" y="6346"/>
                </a:lnTo>
                <a:lnTo>
                  <a:pt x="6988" y="6339"/>
                </a:lnTo>
                <a:lnTo>
                  <a:pt x="6998" y="6331"/>
                </a:lnTo>
                <a:lnTo>
                  <a:pt x="7050" y="6291"/>
                </a:lnTo>
                <a:lnTo>
                  <a:pt x="7126" y="6235"/>
                </a:lnTo>
                <a:lnTo>
                  <a:pt x="7148" y="6218"/>
                </a:lnTo>
                <a:lnTo>
                  <a:pt x="7166" y="6201"/>
                </a:lnTo>
                <a:lnTo>
                  <a:pt x="7181" y="6185"/>
                </a:lnTo>
                <a:lnTo>
                  <a:pt x="7192" y="6168"/>
                </a:lnTo>
                <a:lnTo>
                  <a:pt x="7201" y="6153"/>
                </a:lnTo>
                <a:lnTo>
                  <a:pt x="7207" y="6138"/>
                </a:lnTo>
                <a:lnTo>
                  <a:pt x="7210" y="6123"/>
                </a:lnTo>
                <a:lnTo>
                  <a:pt x="7211" y="6109"/>
                </a:lnTo>
                <a:lnTo>
                  <a:pt x="7209" y="6096"/>
                </a:lnTo>
                <a:lnTo>
                  <a:pt x="7206" y="6083"/>
                </a:lnTo>
                <a:lnTo>
                  <a:pt x="7200" y="6069"/>
                </a:lnTo>
                <a:lnTo>
                  <a:pt x="7192" y="6057"/>
                </a:lnTo>
                <a:lnTo>
                  <a:pt x="7184" y="6045"/>
                </a:lnTo>
                <a:lnTo>
                  <a:pt x="7173" y="6034"/>
                </a:lnTo>
                <a:lnTo>
                  <a:pt x="7162" y="6023"/>
                </a:lnTo>
                <a:lnTo>
                  <a:pt x="7149" y="6013"/>
                </a:lnTo>
                <a:lnTo>
                  <a:pt x="7135" y="6002"/>
                </a:lnTo>
                <a:lnTo>
                  <a:pt x="7122" y="5993"/>
                </a:lnTo>
                <a:lnTo>
                  <a:pt x="7108" y="5985"/>
                </a:lnTo>
                <a:lnTo>
                  <a:pt x="7092" y="5976"/>
                </a:lnTo>
                <a:lnTo>
                  <a:pt x="7063" y="5960"/>
                </a:lnTo>
                <a:lnTo>
                  <a:pt x="7034" y="5946"/>
                </a:lnTo>
                <a:lnTo>
                  <a:pt x="6985" y="5925"/>
                </a:lnTo>
                <a:lnTo>
                  <a:pt x="6957" y="5912"/>
                </a:lnTo>
                <a:lnTo>
                  <a:pt x="7010" y="5903"/>
                </a:lnTo>
                <a:lnTo>
                  <a:pt x="7056" y="5894"/>
                </a:lnTo>
                <a:lnTo>
                  <a:pt x="7077" y="5891"/>
                </a:lnTo>
                <a:lnTo>
                  <a:pt x="7097" y="5886"/>
                </a:lnTo>
                <a:lnTo>
                  <a:pt x="7115" y="5881"/>
                </a:lnTo>
                <a:lnTo>
                  <a:pt x="7133" y="5876"/>
                </a:lnTo>
                <a:lnTo>
                  <a:pt x="7149" y="5869"/>
                </a:lnTo>
                <a:lnTo>
                  <a:pt x="7166" y="5861"/>
                </a:lnTo>
                <a:lnTo>
                  <a:pt x="7181" y="5854"/>
                </a:lnTo>
                <a:lnTo>
                  <a:pt x="7198" y="5845"/>
                </a:lnTo>
                <a:lnTo>
                  <a:pt x="7213" y="5834"/>
                </a:lnTo>
                <a:lnTo>
                  <a:pt x="7229" y="5822"/>
                </a:lnTo>
                <a:lnTo>
                  <a:pt x="7245" y="5809"/>
                </a:lnTo>
                <a:lnTo>
                  <a:pt x="7262" y="57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2414588" y="3397080"/>
            <a:ext cx="2371799" cy="2117271"/>
          </a:xfrm>
          <a:custGeom>
            <a:avLst/>
            <a:gdLst>
              <a:gd name="T0" fmla="*/ 662 w 5510"/>
              <a:gd name="T1" fmla="*/ 3833 h 4742"/>
              <a:gd name="T2" fmla="*/ 870 w 5510"/>
              <a:gd name="T3" fmla="*/ 3840 h 4742"/>
              <a:gd name="T4" fmla="*/ 1119 w 5510"/>
              <a:gd name="T5" fmla="*/ 4013 h 4742"/>
              <a:gd name="T6" fmla="*/ 1267 w 5510"/>
              <a:gd name="T7" fmla="*/ 4298 h 4742"/>
              <a:gd name="T8" fmla="*/ 1565 w 5510"/>
              <a:gd name="T9" fmla="*/ 4466 h 4742"/>
              <a:gd name="T10" fmla="*/ 1893 w 5510"/>
              <a:gd name="T11" fmla="*/ 4399 h 4742"/>
              <a:gd name="T12" fmla="*/ 2287 w 5510"/>
              <a:gd name="T13" fmla="*/ 4742 h 4742"/>
              <a:gd name="T14" fmla="*/ 2786 w 5510"/>
              <a:gd name="T15" fmla="*/ 4013 h 4742"/>
              <a:gd name="T16" fmla="*/ 3065 w 5510"/>
              <a:gd name="T17" fmla="*/ 3637 h 4742"/>
              <a:gd name="T18" fmla="*/ 3395 w 5510"/>
              <a:gd name="T19" fmla="*/ 3543 h 4742"/>
              <a:gd name="T20" fmla="*/ 3770 w 5510"/>
              <a:gd name="T21" fmla="*/ 3413 h 4742"/>
              <a:gd name="T22" fmla="*/ 3989 w 5510"/>
              <a:gd name="T23" fmla="*/ 3198 h 4742"/>
              <a:gd name="T24" fmla="*/ 4013 w 5510"/>
              <a:gd name="T25" fmla="*/ 3020 h 4742"/>
              <a:gd name="T26" fmla="*/ 4104 w 5510"/>
              <a:gd name="T27" fmla="*/ 2804 h 4742"/>
              <a:gd name="T28" fmla="*/ 4590 w 5510"/>
              <a:gd name="T29" fmla="*/ 2746 h 4742"/>
              <a:gd name="T30" fmla="*/ 4981 w 5510"/>
              <a:gd name="T31" fmla="*/ 2640 h 4742"/>
              <a:gd name="T32" fmla="*/ 5126 w 5510"/>
              <a:gd name="T33" fmla="*/ 2516 h 4742"/>
              <a:gd name="T34" fmla="*/ 5170 w 5510"/>
              <a:gd name="T35" fmla="*/ 2316 h 4742"/>
              <a:gd name="T36" fmla="*/ 5333 w 5510"/>
              <a:gd name="T37" fmla="*/ 2183 h 4742"/>
              <a:gd name="T38" fmla="*/ 5476 w 5510"/>
              <a:gd name="T39" fmla="*/ 2005 h 4742"/>
              <a:gd name="T40" fmla="*/ 5506 w 5510"/>
              <a:gd name="T41" fmla="*/ 1742 h 4742"/>
              <a:gd name="T42" fmla="*/ 5437 w 5510"/>
              <a:gd name="T43" fmla="*/ 1464 h 4742"/>
              <a:gd name="T44" fmla="*/ 5320 w 5510"/>
              <a:gd name="T45" fmla="*/ 1270 h 4742"/>
              <a:gd name="T46" fmla="*/ 5073 w 5510"/>
              <a:gd name="T47" fmla="*/ 1064 h 4742"/>
              <a:gd name="T48" fmla="*/ 5026 w 5510"/>
              <a:gd name="T49" fmla="*/ 869 h 4742"/>
              <a:gd name="T50" fmla="*/ 4903 w 5510"/>
              <a:gd name="T51" fmla="*/ 749 h 4742"/>
              <a:gd name="T52" fmla="*/ 4691 w 5510"/>
              <a:gd name="T53" fmla="*/ 684 h 4742"/>
              <a:gd name="T54" fmla="*/ 4498 w 5510"/>
              <a:gd name="T55" fmla="*/ 475 h 4742"/>
              <a:gd name="T56" fmla="*/ 4215 w 5510"/>
              <a:gd name="T57" fmla="*/ 326 h 4742"/>
              <a:gd name="T58" fmla="*/ 3896 w 5510"/>
              <a:gd name="T59" fmla="*/ 326 h 4742"/>
              <a:gd name="T60" fmla="*/ 3731 w 5510"/>
              <a:gd name="T61" fmla="*/ 215 h 4742"/>
              <a:gd name="T62" fmla="*/ 3571 w 5510"/>
              <a:gd name="T63" fmla="*/ 109 h 4742"/>
              <a:gd name="T64" fmla="*/ 3358 w 5510"/>
              <a:gd name="T65" fmla="*/ 64 h 4742"/>
              <a:gd name="T66" fmla="*/ 3096 w 5510"/>
              <a:gd name="T67" fmla="*/ 120 h 4742"/>
              <a:gd name="T68" fmla="*/ 2975 w 5510"/>
              <a:gd name="T69" fmla="*/ 103 h 4742"/>
              <a:gd name="T70" fmla="*/ 2784 w 5510"/>
              <a:gd name="T71" fmla="*/ 25 h 4742"/>
              <a:gd name="T72" fmla="*/ 2568 w 5510"/>
              <a:gd name="T73" fmla="*/ 0 h 4742"/>
              <a:gd name="T74" fmla="*/ 2362 w 5510"/>
              <a:gd name="T75" fmla="*/ 37 h 4742"/>
              <a:gd name="T76" fmla="*/ 2189 w 5510"/>
              <a:gd name="T77" fmla="*/ 136 h 4742"/>
              <a:gd name="T78" fmla="*/ 1963 w 5510"/>
              <a:gd name="T79" fmla="*/ 106 h 4742"/>
              <a:gd name="T80" fmla="*/ 1767 w 5510"/>
              <a:gd name="T81" fmla="*/ 150 h 4742"/>
              <a:gd name="T82" fmla="*/ 1627 w 5510"/>
              <a:gd name="T83" fmla="*/ 260 h 4742"/>
              <a:gd name="T84" fmla="*/ 1457 w 5510"/>
              <a:gd name="T85" fmla="*/ 370 h 4742"/>
              <a:gd name="T86" fmla="*/ 1210 w 5510"/>
              <a:gd name="T87" fmla="*/ 378 h 4742"/>
              <a:gd name="T88" fmla="*/ 1027 w 5510"/>
              <a:gd name="T89" fmla="*/ 496 h 4742"/>
              <a:gd name="T90" fmla="*/ 874 w 5510"/>
              <a:gd name="T91" fmla="*/ 677 h 4742"/>
              <a:gd name="T92" fmla="*/ 686 w 5510"/>
              <a:gd name="T93" fmla="*/ 740 h 4742"/>
              <a:gd name="T94" fmla="*/ 588 w 5510"/>
              <a:gd name="T95" fmla="*/ 861 h 4742"/>
              <a:gd name="T96" fmla="*/ 540 w 5510"/>
              <a:gd name="T97" fmla="*/ 1050 h 4742"/>
              <a:gd name="T98" fmla="*/ 364 w 5510"/>
              <a:gd name="T99" fmla="*/ 1182 h 4742"/>
              <a:gd name="T100" fmla="*/ 269 w 5510"/>
              <a:gd name="T101" fmla="*/ 1369 h 4742"/>
              <a:gd name="T102" fmla="*/ 302 w 5510"/>
              <a:gd name="T103" fmla="*/ 1621 h 4742"/>
              <a:gd name="T104" fmla="*/ 202 w 5510"/>
              <a:gd name="T105" fmla="*/ 1793 h 4742"/>
              <a:gd name="T106" fmla="*/ 27 w 5510"/>
              <a:gd name="T107" fmla="*/ 2239 h 4742"/>
              <a:gd name="T108" fmla="*/ 23 w 5510"/>
              <a:gd name="T109" fmla="*/ 2752 h 4742"/>
              <a:gd name="T110" fmla="*/ 252 w 5510"/>
              <a:gd name="T111" fmla="*/ 3145 h 4742"/>
              <a:gd name="T112" fmla="*/ 377 w 5510"/>
              <a:gd name="T113" fmla="*/ 3494 h 4742"/>
              <a:gd name="T114" fmla="*/ 439 w 5510"/>
              <a:gd name="T115" fmla="*/ 3659 h 4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10" h="4742">
                <a:moveTo>
                  <a:pt x="520" y="3750"/>
                </a:moveTo>
                <a:lnTo>
                  <a:pt x="537" y="3764"/>
                </a:lnTo>
                <a:lnTo>
                  <a:pt x="553" y="3776"/>
                </a:lnTo>
                <a:lnTo>
                  <a:pt x="568" y="3787"/>
                </a:lnTo>
                <a:lnTo>
                  <a:pt x="584" y="3797"/>
                </a:lnTo>
                <a:lnTo>
                  <a:pt x="600" y="3807"/>
                </a:lnTo>
                <a:lnTo>
                  <a:pt x="616" y="3815"/>
                </a:lnTo>
                <a:lnTo>
                  <a:pt x="631" y="3821"/>
                </a:lnTo>
                <a:lnTo>
                  <a:pt x="647" y="3828"/>
                </a:lnTo>
                <a:lnTo>
                  <a:pt x="662" y="3833"/>
                </a:lnTo>
                <a:lnTo>
                  <a:pt x="677" y="3838"/>
                </a:lnTo>
                <a:lnTo>
                  <a:pt x="693" y="3841"/>
                </a:lnTo>
                <a:lnTo>
                  <a:pt x="708" y="3844"/>
                </a:lnTo>
                <a:lnTo>
                  <a:pt x="723" y="3847"/>
                </a:lnTo>
                <a:lnTo>
                  <a:pt x="739" y="3848"/>
                </a:lnTo>
                <a:lnTo>
                  <a:pt x="755" y="3849"/>
                </a:lnTo>
                <a:lnTo>
                  <a:pt x="771" y="3849"/>
                </a:lnTo>
                <a:lnTo>
                  <a:pt x="803" y="3848"/>
                </a:lnTo>
                <a:lnTo>
                  <a:pt x="836" y="3844"/>
                </a:lnTo>
                <a:lnTo>
                  <a:pt x="870" y="3840"/>
                </a:lnTo>
                <a:lnTo>
                  <a:pt x="904" y="3835"/>
                </a:lnTo>
                <a:lnTo>
                  <a:pt x="978" y="3820"/>
                </a:lnTo>
                <a:lnTo>
                  <a:pt x="1056" y="3806"/>
                </a:lnTo>
                <a:lnTo>
                  <a:pt x="1066" y="3826"/>
                </a:lnTo>
                <a:lnTo>
                  <a:pt x="1073" y="3847"/>
                </a:lnTo>
                <a:lnTo>
                  <a:pt x="1081" y="3869"/>
                </a:lnTo>
                <a:lnTo>
                  <a:pt x="1089" y="3891"/>
                </a:lnTo>
                <a:lnTo>
                  <a:pt x="1101" y="3938"/>
                </a:lnTo>
                <a:lnTo>
                  <a:pt x="1113" y="3987"/>
                </a:lnTo>
                <a:lnTo>
                  <a:pt x="1119" y="4013"/>
                </a:lnTo>
                <a:lnTo>
                  <a:pt x="1127" y="4038"/>
                </a:lnTo>
                <a:lnTo>
                  <a:pt x="1135" y="4064"/>
                </a:lnTo>
                <a:lnTo>
                  <a:pt x="1144" y="4090"/>
                </a:lnTo>
                <a:lnTo>
                  <a:pt x="1153" y="4116"/>
                </a:lnTo>
                <a:lnTo>
                  <a:pt x="1164" y="4142"/>
                </a:lnTo>
                <a:lnTo>
                  <a:pt x="1178" y="4168"/>
                </a:lnTo>
                <a:lnTo>
                  <a:pt x="1192" y="4194"/>
                </a:lnTo>
                <a:lnTo>
                  <a:pt x="1216" y="4232"/>
                </a:lnTo>
                <a:lnTo>
                  <a:pt x="1241" y="4266"/>
                </a:lnTo>
                <a:lnTo>
                  <a:pt x="1267" y="4298"/>
                </a:lnTo>
                <a:lnTo>
                  <a:pt x="1294" y="4326"/>
                </a:lnTo>
                <a:lnTo>
                  <a:pt x="1322" y="4352"/>
                </a:lnTo>
                <a:lnTo>
                  <a:pt x="1350" y="4376"/>
                </a:lnTo>
                <a:lnTo>
                  <a:pt x="1379" y="4396"/>
                </a:lnTo>
                <a:lnTo>
                  <a:pt x="1409" y="4414"/>
                </a:lnTo>
                <a:lnTo>
                  <a:pt x="1439" y="4429"/>
                </a:lnTo>
                <a:lnTo>
                  <a:pt x="1470" y="4443"/>
                </a:lnTo>
                <a:lnTo>
                  <a:pt x="1501" y="4453"/>
                </a:lnTo>
                <a:lnTo>
                  <a:pt x="1533" y="4460"/>
                </a:lnTo>
                <a:lnTo>
                  <a:pt x="1565" y="4466"/>
                </a:lnTo>
                <a:lnTo>
                  <a:pt x="1598" y="4469"/>
                </a:lnTo>
                <a:lnTo>
                  <a:pt x="1630" y="4469"/>
                </a:lnTo>
                <a:lnTo>
                  <a:pt x="1663" y="4468"/>
                </a:lnTo>
                <a:lnTo>
                  <a:pt x="1696" y="4464"/>
                </a:lnTo>
                <a:lnTo>
                  <a:pt x="1729" y="4458"/>
                </a:lnTo>
                <a:lnTo>
                  <a:pt x="1762" y="4450"/>
                </a:lnTo>
                <a:lnTo>
                  <a:pt x="1795" y="4440"/>
                </a:lnTo>
                <a:lnTo>
                  <a:pt x="1828" y="4428"/>
                </a:lnTo>
                <a:lnTo>
                  <a:pt x="1861" y="4414"/>
                </a:lnTo>
                <a:lnTo>
                  <a:pt x="1893" y="4399"/>
                </a:lnTo>
                <a:lnTo>
                  <a:pt x="1926" y="4381"/>
                </a:lnTo>
                <a:lnTo>
                  <a:pt x="1957" y="4361"/>
                </a:lnTo>
                <a:lnTo>
                  <a:pt x="1989" y="4340"/>
                </a:lnTo>
                <a:lnTo>
                  <a:pt x="2020" y="4317"/>
                </a:lnTo>
                <a:lnTo>
                  <a:pt x="2051" y="4293"/>
                </a:lnTo>
                <a:lnTo>
                  <a:pt x="2081" y="4267"/>
                </a:lnTo>
                <a:lnTo>
                  <a:pt x="2110" y="4239"/>
                </a:lnTo>
                <a:lnTo>
                  <a:pt x="2139" y="4211"/>
                </a:lnTo>
                <a:lnTo>
                  <a:pt x="2167" y="4180"/>
                </a:lnTo>
                <a:lnTo>
                  <a:pt x="2287" y="4742"/>
                </a:lnTo>
                <a:lnTo>
                  <a:pt x="2547" y="4741"/>
                </a:lnTo>
                <a:lnTo>
                  <a:pt x="2570" y="4657"/>
                </a:lnTo>
                <a:lnTo>
                  <a:pt x="2595" y="4574"/>
                </a:lnTo>
                <a:lnTo>
                  <a:pt x="2621" y="4490"/>
                </a:lnTo>
                <a:lnTo>
                  <a:pt x="2647" y="4407"/>
                </a:lnTo>
                <a:lnTo>
                  <a:pt x="2674" y="4325"/>
                </a:lnTo>
                <a:lnTo>
                  <a:pt x="2702" y="4243"/>
                </a:lnTo>
                <a:lnTo>
                  <a:pt x="2731" y="4160"/>
                </a:lnTo>
                <a:lnTo>
                  <a:pt x="2760" y="4078"/>
                </a:lnTo>
                <a:lnTo>
                  <a:pt x="2786" y="4013"/>
                </a:lnTo>
                <a:lnTo>
                  <a:pt x="2811" y="3953"/>
                </a:lnTo>
                <a:lnTo>
                  <a:pt x="2837" y="3899"/>
                </a:lnTo>
                <a:lnTo>
                  <a:pt x="2864" y="3851"/>
                </a:lnTo>
                <a:lnTo>
                  <a:pt x="2891" y="3808"/>
                </a:lnTo>
                <a:lnTo>
                  <a:pt x="2919" y="3769"/>
                </a:lnTo>
                <a:lnTo>
                  <a:pt x="2947" y="3734"/>
                </a:lnTo>
                <a:lnTo>
                  <a:pt x="2976" y="3705"/>
                </a:lnTo>
                <a:lnTo>
                  <a:pt x="3005" y="3678"/>
                </a:lnTo>
                <a:lnTo>
                  <a:pt x="3035" y="3656"/>
                </a:lnTo>
                <a:lnTo>
                  <a:pt x="3065" y="3637"/>
                </a:lnTo>
                <a:lnTo>
                  <a:pt x="3096" y="3619"/>
                </a:lnTo>
                <a:lnTo>
                  <a:pt x="3128" y="3605"/>
                </a:lnTo>
                <a:lnTo>
                  <a:pt x="3159" y="3593"/>
                </a:lnTo>
                <a:lnTo>
                  <a:pt x="3191" y="3583"/>
                </a:lnTo>
                <a:lnTo>
                  <a:pt x="3224" y="3574"/>
                </a:lnTo>
                <a:lnTo>
                  <a:pt x="3257" y="3566"/>
                </a:lnTo>
                <a:lnTo>
                  <a:pt x="3290" y="3560"/>
                </a:lnTo>
                <a:lnTo>
                  <a:pt x="3324" y="3554"/>
                </a:lnTo>
                <a:lnTo>
                  <a:pt x="3360" y="3549"/>
                </a:lnTo>
                <a:lnTo>
                  <a:pt x="3395" y="3543"/>
                </a:lnTo>
                <a:lnTo>
                  <a:pt x="3430" y="3537"/>
                </a:lnTo>
                <a:lnTo>
                  <a:pt x="3466" y="3530"/>
                </a:lnTo>
                <a:lnTo>
                  <a:pt x="3503" y="3522"/>
                </a:lnTo>
                <a:lnTo>
                  <a:pt x="3539" y="3513"/>
                </a:lnTo>
                <a:lnTo>
                  <a:pt x="3576" y="3502"/>
                </a:lnTo>
                <a:lnTo>
                  <a:pt x="3614" y="3489"/>
                </a:lnTo>
                <a:lnTo>
                  <a:pt x="3652" y="3475"/>
                </a:lnTo>
                <a:lnTo>
                  <a:pt x="3691" y="3457"/>
                </a:lnTo>
                <a:lnTo>
                  <a:pt x="3730" y="3436"/>
                </a:lnTo>
                <a:lnTo>
                  <a:pt x="3770" y="3413"/>
                </a:lnTo>
                <a:lnTo>
                  <a:pt x="3809" y="3386"/>
                </a:lnTo>
                <a:lnTo>
                  <a:pt x="3839" y="3363"/>
                </a:lnTo>
                <a:lnTo>
                  <a:pt x="3867" y="3341"/>
                </a:lnTo>
                <a:lnTo>
                  <a:pt x="3891" y="3320"/>
                </a:lnTo>
                <a:lnTo>
                  <a:pt x="3913" y="3298"/>
                </a:lnTo>
                <a:lnTo>
                  <a:pt x="3933" y="3277"/>
                </a:lnTo>
                <a:lnTo>
                  <a:pt x="3949" y="3257"/>
                </a:lnTo>
                <a:lnTo>
                  <a:pt x="3964" y="3236"/>
                </a:lnTo>
                <a:lnTo>
                  <a:pt x="3978" y="3218"/>
                </a:lnTo>
                <a:lnTo>
                  <a:pt x="3989" y="3198"/>
                </a:lnTo>
                <a:lnTo>
                  <a:pt x="3997" y="3179"/>
                </a:lnTo>
                <a:lnTo>
                  <a:pt x="4005" y="3159"/>
                </a:lnTo>
                <a:lnTo>
                  <a:pt x="4011" y="3142"/>
                </a:lnTo>
                <a:lnTo>
                  <a:pt x="4015" y="3123"/>
                </a:lnTo>
                <a:lnTo>
                  <a:pt x="4017" y="3105"/>
                </a:lnTo>
                <a:lnTo>
                  <a:pt x="4018" y="3088"/>
                </a:lnTo>
                <a:lnTo>
                  <a:pt x="4018" y="3070"/>
                </a:lnTo>
                <a:lnTo>
                  <a:pt x="4018" y="3053"/>
                </a:lnTo>
                <a:lnTo>
                  <a:pt x="4016" y="3036"/>
                </a:lnTo>
                <a:lnTo>
                  <a:pt x="4013" y="3020"/>
                </a:lnTo>
                <a:lnTo>
                  <a:pt x="4010" y="3003"/>
                </a:lnTo>
                <a:lnTo>
                  <a:pt x="4000" y="2970"/>
                </a:lnTo>
                <a:lnTo>
                  <a:pt x="3989" y="2938"/>
                </a:lnTo>
                <a:lnTo>
                  <a:pt x="3977" y="2907"/>
                </a:lnTo>
                <a:lnTo>
                  <a:pt x="3964" y="2877"/>
                </a:lnTo>
                <a:lnTo>
                  <a:pt x="3953" y="2846"/>
                </a:lnTo>
                <a:lnTo>
                  <a:pt x="3944" y="2816"/>
                </a:lnTo>
                <a:lnTo>
                  <a:pt x="3999" y="2812"/>
                </a:lnTo>
                <a:lnTo>
                  <a:pt x="4052" y="2807"/>
                </a:lnTo>
                <a:lnTo>
                  <a:pt x="4104" y="2804"/>
                </a:lnTo>
                <a:lnTo>
                  <a:pt x="4155" y="2800"/>
                </a:lnTo>
                <a:lnTo>
                  <a:pt x="4204" y="2795"/>
                </a:lnTo>
                <a:lnTo>
                  <a:pt x="4253" y="2791"/>
                </a:lnTo>
                <a:lnTo>
                  <a:pt x="4301" y="2787"/>
                </a:lnTo>
                <a:lnTo>
                  <a:pt x="4349" y="2781"/>
                </a:lnTo>
                <a:lnTo>
                  <a:pt x="4397" y="2776"/>
                </a:lnTo>
                <a:lnTo>
                  <a:pt x="4444" y="2769"/>
                </a:lnTo>
                <a:lnTo>
                  <a:pt x="4492" y="2762"/>
                </a:lnTo>
                <a:lnTo>
                  <a:pt x="4541" y="2755"/>
                </a:lnTo>
                <a:lnTo>
                  <a:pt x="4590" y="2746"/>
                </a:lnTo>
                <a:lnTo>
                  <a:pt x="4640" y="2737"/>
                </a:lnTo>
                <a:lnTo>
                  <a:pt x="4691" y="2726"/>
                </a:lnTo>
                <a:lnTo>
                  <a:pt x="4744" y="2715"/>
                </a:lnTo>
                <a:lnTo>
                  <a:pt x="4806" y="2700"/>
                </a:lnTo>
                <a:lnTo>
                  <a:pt x="4862" y="2684"/>
                </a:lnTo>
                <a:lnTo>
                  <a:pt x="4888" y="2675"/>
                </a:lnTo>
                <a:lnTo>
                  <a:pt x="4914" y="2668"/>
                </a:lnTo>
                <a:lnTo>
                  <a:pt x="4937" y="2659"/>
                </a:lnTo>
                <a:lnTo>
                  <a:pt x="4960" y="2649"/>
                </a:lnTo>
                <a:lnTo>
                  <a:pt x="4981" y="2640"/>
                </a:lnTo>
                <a:lnTo>
                  <a:pt x="5000" y="2629"/>
                </a:lnTo>
                <a:lnTo>
                  <a:pt x="5019" y="2619"/>
                </a:lnTo>
                <a:lnTo>
                  <a:pt x="5036" y="2608"/>
                </a:lnTo>
                <a:lnTo>
                  <a:pt x="5052" y="2597"/>
                </a:lnTo>
                <a:lnTo>
                  <a:pt x="5067" y="2585"/>
                </a:lnTo>
                <a:lnTo>
                  <a:pt x="5082" y="2572"/>
                </a:lnTo>
                <a:lnTo>
                  <a:pt x="5094" y="2559"/>
                </a:lnTo>
                <a:lnTo>
                  <a:pt x="5106" y="2546"/>
                </a:lnTo>
                <a:lnTo>
                  <a:pt x="5117" y="2531"/>
                </a:lnTo>
                <a:lnTo>
                  <a:pt x="5126" y="2516"/>
                </a:lnTo>
                <a:lnTo>
                  <a:pt x="5135" y="2499"/>
                </a:lnTo>
                <a:lnTo>
                  <a:pt x="5142" y="2483"/>
                </a:lnTo>
                <a:lnTo>
                  <a:pt x="5149" y="2465"/>
                </a:lnTo>
                <a:lnTo>
                  <a:pt x="5154" y="2447"/>
                </a:lnTo>
                <a:lnTo>
                  <a:pt x="5160" y="2427"/>
                </a:lnTo>
                <a:lnTo>
                  <a:pt x="5163" y="2407"/>
                </a:lnTo>
                <a:lnTo>
                  <a:pt x="5166" y="2386"/>
                </a:lnTo>
                <a:lnTo>
                  <a:pt x="5168" y="2363"/>
                </a:lnTo>
                <a:lnTo>
                  <a:pt x="5169" y="2340"/>
                </a:lnTo>
                <a:lnTo>
                  <a:pt x="5170" y="2316"/>
                </a:lnTo>
                <a:lnTo>
                  <a:pt x="5169" y="2291"/>
                </a:lnTo>
                <a:lnTo>
                  <a:pt x="5168" y="2264"/>
                </a:lnTo>
                <a:lnTo>
                  <a:pt x="5165" y="2237"/>
                </a:lnTo>
                <a:lnTo>
                  <a:pt x="5193" y="2232"/>
                </a:lnTo>
                <a:lnTo>
                  <a:pt x="5218" y="2228"/>
                </a:lnTo>
                <a:lnTo>
                  <a:pt x="5243" y="2221"/>
                </a:lnTo>
                <a:lnTo>
                  <a:pt x="5268" y="2214"/>
                </a:lnTo>
                <a:lnTo>
                  <a:pt x="5290" y="2205"/>
                </a:lnTo>
                <a:lnTo>
                  <a:pt x="5312" y="2195"/>
                </a:lnTo>
                <a:lnTo>
                  <a:pt x="5333" y="2183"/>
                </a:lnTo>
                <a:lnTo>
                  <a:pt x="5351" y="2170"/>
                </a:lnTo>
                <a:lnTo>
                  <a:pt x="5370" y="2155"/>
                </a:lnTo>
                <a:lnTo>
                  <a:pt x="5388" y="2140"/>
                </a:lnTo>
                <a:lnTo>
                  <a:pt x="5403" y="2124"/>
                </a:lnTo>
                <a:lnTo>
                  <a:pt x="5418" y="2107"/>
                </a:lnTo>
                <a:lnTo>
                  <a:pt x="5432" y="2088"/>
                </a:lnTo>
                <a:lnTo>
                  <a:pt x="5445" y="2068"/>
                </a:lnTo>
                <a:lnTo>
                  <a:pt x="5456" y="2047"/>
                </a:lnTo>
                <a:lnTo>
                  <a:pt x="5467" y="2027"/>
                </a:lnTo>
                <a:lnTo>
                  <a:pt x="5476" y="2005"/>
                </a:lnTo>
                <a:lnTo>
                  <a:pt x="5483" y="1982"/>
                </a:lnTo>
                <a:lnTo>
                  <a:pt x="5491" y="1957"/>
                </a:lnTo>
                <a:lnTo>
                  <a:pt x="5496" y="1932"/>
                </a:lnTo>
                <a:lnTo>
                  <a:pt x="5502" y="1907"/>
                </a:lnTo>
                <a:lnTo>
                  <a:pt x="5505" y="1880"/>
                </a:lnTo>
                <a:lnTo>
                  <a:pt x="5507" y="1854"/>
                </a:lnTo>
                <a:lnTo>
                  <a:pt x="5508" y="1826"/>
                </a:lnTo>
                <a:lnTo>
                  <a:pt x="5510" y="1799"/>
                </a:lnTo>
                <a:lnTo>
                  <a:pt x="5508" y="1770"/>
                </a:lnTo>
                <a:lnTo>
                  <a:pt x="5506" y="1742"/>
                </a:lnTo>
                <a:lnTo>
                  <a:pt x="5503" y="1712"/>
                </a:lnTo>
                <a:lnTo>
                  <a:pt x="5500" y="1682"/>
                </a:lnTo>
                <a:lnTo>
                  <a:pt x="5494" y="1653"/>
                </a:lnTo>
                <a:lnTo>
                  <a:pt x="5488" y="1622"/>
                </a:lnTo>
                <a:lnTo>
                  <a:pt x="5480" y="1591"/>
                </a:lnTo>
                <a:lnTo>
                  <a:pt x="5472" y="1564"/>
                </a:lnTo>
                <a:lnTo>
                  <a:pt x="5465" y="1537"/>
                </a:lnTo>
                <a:lnTo>
                  <a:pt x="5456" y="1512"/>
                </a:lnTo>
                <a:lnTo>
                  <a:pt x="5447" y="1487"/>
                </a:lnTo>
                <a:lnTo>
                  <a:pt x="5437" y="1464"/>
                </a:lnTo>
                <a:lnTo>
                  <a:pt x="5427" y="1440"/>
                </a:lnTo>
                <a:lnTo>
                  <a:pt x="5417" y="1418"/>
                </a:lnTo>
                <a:lnTo>
                  <a:pt x="5406" y="1398"/>
                </a:lnTo>
                <a:lnTo>
                  <a:pt x="5395" y="1377"/>
                </a:lnTo>
                <a:lnTo>
                  <a:pt x="5384" y="1358"/>
                </a:lnTo>
                <a:lnTo>
                  <a:pt x="5372" y="1338"/>
                </a:lnTo>
                <a:lnTo>
                  <a:pt x="5360" y="1321"/>
                </a:lnTo>
                <a:lnTo>
                  <a:pt x="5348" y="1303"/>
                </a:lnTo>
                <a:lnTo>
                  <a:pt x="5335" y="1286"/>
                </a:lnTo>
                <a:lnTo>
                  <a:pt x="5320" y="1270"/>
                </a:lnTo>
                <a:lnTo>
                  <a:pt x="5307" y="1254"/>
                </a:lnTo>
                <a:lnTo>
                  <a:pt x="5293" y="1238"/>
                </a:lnTo>
                <a:lnTo>
                  <a:pt x="5279" y="1223"/>
                </a:lnTo>
                <a:lnTo>
                  <a:pt x="5263" y="1208"/>
                </a:lnTo>
                <a:lnTo>
                  <a:pt x="5248" y="1194"/>
                </a:lnTo>
                <a:lnTo>
                  <a:pt x="5216" y="1167"/>
                </a:lnTo>
                <a:lnTo>
                  <a:pt x="5182" y="1140"/>
                </a:lnTo>
                <a:lnTo>
                  <a:pt x="5148" y="1115"/>
                </a:lnTo>
                <a:lnTo>
                  <a:pt x="5111" y="1090"/>
                </a:lnTo>
                <a:lnTo>
                  <a:pt x="5073" y="1064"/>
                </a:lnTo>
                <a:lnTo>
                  <a:pt x="5035" y="1039"/>
                </a:lnTo>
                <a:lnTo>
                  <a:pt x="5039" y="1017"/>
                </a:lnTo>
                <a:lnTo>
                  <a:pt x="5042" y="996"/>
                </a:lnTo>
                <a:lnTo>
                  <a:pt x="5044" y="975"/>
                </a:lnTo>
                <a:lnTo>
                  <a:pt x="5044" y="955"/>
                </a:lnTo>
                <a:lnTo>
                  <a:pt x="5043" y="937"/>
                </a:lnTo>
                <a:lnTo>
                  <a:pt x="5041" y="919"/>
                </a:lnTo>
                <a:lnTo>
                  <a:pt x="5037" y="902"/>
                </a:lnTo>
                <a:lnTo>
                  <a:pt x="5032" y="885"/>
                </a:lnTo>
                <a:lnTo>
                  <a:pt x="5026" y="869"/>
                </a:lnTo>
                <a:lnTo>
                  <a:pt x="5018" y="854"/>
                </a:lnTo>
                <a:lnTo>
                  <a:pt x="5009" y="840"/>
                </a:lnTo>
                <a:lnTo>
                  <a:pt x="4998" y="826"/>
                </a:lnTo>
                <a:lnTo>
                  <a:pt x="4987" y="813"/>
                </a:lnTo>
                <a:lnTo>
                  <a:pt x="4975" y="800"/>
                </a:lnTo>
                <a:lnTo>
                  <a:pt x="4963" y="788"/>
                </a:lnTo>
                <a:lnTo>
                  <a:pt x="4949" y="777"/>
                </a:lnTo>
                <a:lnTo>
                  <a:pt x="4934" y="767"/>
                </a:lnTo>
                <a:lnTo>
                  <a:pt x="4919" y="758"/>
                </a:lnTo>
                <a:lnTo>
                  <a:pt x="4903" y="749"/>
                </a:lnTo>
                <a:lnTo>
                  <a:pt x="4886" y="740"/>
                </a:lnTo>
                <a:lnTo>
                  <a:pt x="4868" y="731"/>
                </a:lnTo>
                <a:lnTo>
                  <a:pt x="4850" y="725"/>
                </a:lnTo>
                <a:lnTo>
                  <a:pt x="4831" y="717"/>
                </a:lnTo>
                <a:lnTo>
                  <a:pt x="4812" y="711"/>
                </a:lnTo>
                <a:lnTo>
                  <a:pt x="4793" y="705"/>
                </a:lnTo>
                <a:lnTo>
                  <a:pt x="4773" y="699"/>
                </a:lnTo>
                <a:lnTo>
                  <a:pt x="4753" y="695"/>
                </a:lnTo>
                <a:lnTo>
                  <a:pt x="4732" y="690"/>
                </a:lnTo>
                <a:lnTo>
                  <a:pt x="4691" y="684"/>
                </a:lnTo>
                <a:lnTo>
                  <a:pt x="4650" y="678"/>
                </a:lnTo>
                <a:lnTo>
                  <a:pt x="4634" y="650"/>
                </a:lnTo>
                <a:lnTo>
                  <a:pt x="4620" y="623"/>
                </a:lnTo>
                <a:lnTo>
                  <a:pt x="4603" y="599"/>
                </a:lnTo>
                <a:lnTo>
                  <a:pt x="4588" y="575"/>
                </a:lnTo>
                <a:lnTo>
                  <a:pt x="4572" y="553"/>
                </a:lnTo>
                <a:lnTo>
                  <a:pt x="4554" y="532"/>
                </a:lnTo>
                <a:lnTo>
                  <a:pt x="4536" y="512"/>
                </a:lnTo>
                <a:lnTo>
                  <a:pt x="4518" y="492"/>
                </a:lnTo>
                <a:lnTo>
                  <a:pt x="4498" y="475"/>
                </a:lnTo>
                <a:lnTo>
                  <a:pt x="4478" y="458"/>
                </a:lnTo>
                <a:lnTo>
                  <a:pt x="4456" y="442"/>
                </a:lnTo>
                <a:lnTo>
                  <a:pt x="4434" y="427"/>
                </a:lnTo>
                <a:lnTo>
                  <a:pt x="4410" y="412"/>
                </a:lnTo>
                <a:lnTo>
                  <a:pt x="4386" y="398"/>
                </a:lnTo>
                <a:lnTo>
                  <a:pt x="4359" y="385"/>
                </a:lnTo>
                <a:lnTo>
                  <a:pt x="4332" y="372"/>
                </a:lnTo>
                <a:lnTo>
                  <a:pt x="4289" y="353"/>
                </a:lnTo>
                <a:lnTo>
                  <a:pt x="4250" y="339"/>
                </a:lnTo>
                <a:lnTo>
                  <a:pt x="4215" y="326"/>
                </a:lnTo>
                <a:lnTo>
                  <a:pt x="4183" y="317"/>
                </a:lnTo>
                <a:lnTo>
                  <a:pt x="4154" y="310"/>
                </a:lnTo>
                <a:lnTo>
                  <a:pt x="4126" y="307"/>
                </a:lnTo>
                <a:lnTo>
                  <a:pt x="4099" y="304"/>
                </a:lnTo>
                <a:lnTo>
                  <a:pt x="4073" y="303"/>
                </a:lnTo>
                <a:lnTo>
                  <a:pt x="4047" y="306"/>
                </a:lnTo>
                <a:lnTo>
                  <a:pt x="4021" y="308"/>
                </a:lnTo>
                <a:lnTo>
                  <a:pt x="3993" y="311"/>
                </a:lnTo>
                <a:lnTo>
                  <a:pt x="3963" y="315"/>
                </a:lnTo>
                <a:lnTo>
                  <a:pt x="3896" y="326"/>
                </a:lnTo>
                <a:lnTo>
                  <a:pt x="3816" y="337"/>
                </a:lnTo>
                <a:lnTo>
                  <a:pt x="3810" y="323"/>
                </a:lnTo>
                <a:lnTo>
                  <a:pt x="3803" y="309"/>
                </a:lnTo>
                <a:lnTo>
                  <a:pt x="3795" y="295"/>
                </a:lnTo>
                <a:lnTo>
                  <a:pt x="3786" y="281"/>
                </a:lnTo>
                <a:lnTo>
                  <a:pt x="3776" y="268"/>
                </a:lnTo>
                <a:lnTo>
                  <a:pt x="3766" y="254"/>
                </a:lnTo>
                <a:lnTo>
                  <a:pt x="3755" y="241"/>
                </a:lnTo>
                <a:lnTo>
                  <a:pt x="3743" y="227"/>
                </a:lnTo>
                <a:lnTo>
                  <a:pt x="3731" y="215"/>
                </a:lnTo>
                <a:lnTo>
                  <a:pt x="3718" y="203"/>
                </a:lnTo>
                <a:lnTo>
                  <a:pt x="3704" y="191"/>
                </a:lnTo>
                <a:lnTo>
                  <a:pt x="3690" y="179"/>
                </a:lnTo>
                <a:lnTo>
                  <a:pt x="3674" y="167"/>
                </a:lnTo>
                <a:lnTo>
                  <a:pt x="3658" y="157"/>
                </a:lnTo>
                <a:lnTo>
                  <a:pt x="3641" y="146"/>
                </a:lnTo>
                <a:lnTo>
                  <a:pt x="3625" y="136"/>
                </a:lnTo>
                <a:lnTo>
                  <a:pt x="3607" y="126"/>
                </a:lnTo>
                <a:lnTo>
                  <a:pt x="3588" y="117"/>
                </a:lnTo>
                <a:lnTo>
                  <a:pt x="3571" y="109"/>
                </a:lnTo>
                <a:lnTo>
                  <a:pt x="3551" y="101"/>
                </a:lnTo>
                <a:lnTo>
                  <a:pt x="3531" y="94"/>
                </a:lnTo>
                <a:lnTo>
                  <a:pt x="3511" y="88"/>
                </a:lnTo>
                <a:lnTo>
                  <a:pt x="3490" y="82"/>
                </a:lnTo>
                <a:lnTo>
                  <a:pt x="3470" y="77"/>
                </a:lnTo>
                <a:lnTo>
                  <a:pt x="3449" y="72"/>
                </a:lnTo>
                <a:lnTo>
                  <a:pt x="3427" y="69"/>
                </a:lnTo>
                <a:lnTo>
                  <a:pt x="3404" y="66"/>
                </a:lnTo>
                <a:lnTo>
                  <a:pt x="3382" y="65"/>
                </a:lnTo>
                <a:lnTo>
                  <a:pt x="3358" y="64"/>
                </a:lnTo>
                <a:lnTo>
                  <a:pt x="3335" y="64"/>
                </a:lnTo>
                <a:lnTo>
                  <a:pt x="3312" y="64"/>
                </a:lnTo>
                <a:lnTo>
                  <a:pt x="3288" y="66"/>
                </a:lnTo>
                <a:lnTo>
                  <a:pt x="3258" y="69"/>
                </a:lnTo>
                <a:lnTo>
                  <a:pt x="3232" y="75"/>
                </a:lnTo>
                <a:lnTo>
                  <a:pt x="3208" y="81"/>
                </a:lnTo>
                <a:lnTo>
                  <a:pt x="3186" y="88"/>
                </a:lnTo>
                <a:lnTo>
                  <a:pt x="3147" y="102"/>
                </a:lnTo>
                <a:lnTo>
                  <a:pt x="3112" y="114"/>
                </a:lnTo>
                <a:lnTo>
                  <a:pt x="3096" y="120"/>
                </a:lnTo>
                <a:lnTo>
                  <a:pt x="3079" y="123"/>
                </a:lnTo>
                <a:lnTo>
                  <a:pt x="3063" y="125"/>
                </a:lnTo>
                <a:lnTo>
                  <a:pt x="3046" y="125"/>
                </a:lnTo>
                <a:lnTo>
                  <a:pt x="3036" y="124"/>
                </a:lnTo>
                <a:lnTo>
                  <a:pt x="3027" y="122"/>
                </a:lnTo>
                <a:lnTo>
                  <a:pt x="3018" y="120"/>
                </a:lnTo>
                <a:lnTo>
                  <a:pt x="3008" y="116"/>
                </a:lnTo>
                <a:lnTo>
                  <a:pt x="2998" y="113"/>
                </a:lnTo>
                <a:lnTo>
                  <a:pt x="2987" y="109"/>
                </a:lnTo>
                <a:lnTo>
                  <a:pt x="2975" y="103"/>
                </a:lnTo>
                <a:lnTo>
                  <a:pt x="2964" y="97"/>
                </a:lnTo>
                <a:lnTo>
                  <a:pt x="2945" y="87"/>
                </a:lnTo>
                <a:lnTo>
                  <a:pt x="2926" y="77"/>
                </a:lnTo>
                <a:lnTo>
                  <a:pt x="2906" y="68"/>
                </a:lnTo>
                <a:lnTo>
                  <a:pt x="2887" y="60"/>
                </a:lnTo>
                <a:lnTo>
                  <a:pt x="2867" y="52"/>
                </a:lnTo>
                <a:lnTo>
                  <a:pt x="2847" y="45"/>
                </a:lnTo>
                <a:lnTo>
                  <a:pt x="2826" y="37"/>
                </a:lnTo>
                <a:lnTo>
                  <a:pt x="2805" y="32"/>
                </a:lnTo>
                <a:lnTo>
                  <a:pt x="2784" y="25"/>
                </a:lnTo>
                <a:lnTo>
                  <a:pt x="2762" y="21"/>
                </a:lnTo>
                <a:lnTo>
                  <a:pt x="2742" y="15"/>
                </a:lnTo>
                <a:lnTo>
                  <a:pt x="2720" y="12"/>
                </a:lnTo>
                <a:lnTo>
                  <a:pt x="2699" y="8"/>
                </a:lnTo>
                <a:lnTo>
                  <a:pt x="2677" y="5"/>
                </a:lnTo>
                <a:lnTo>
                  <a:pt x="2655" y="3"/>
                </a:lnTo>
                <a:lnTo>
                  <a:pt x="2633" y="1"/>
                </a:lnTo>
                <a:lnTo>
                  <a:pt x="2612" y="0"/>
                </a:lnTo>
                <a:lnTo>
                  <a:pt x="2590" y="0"/>
                </a:lnTo>
                <a:lnTo>
                  <a:pt x="2568" y="0"/>
                </a:lnTo>
                <a:lnTo>
                  <a:pt x="2547" y="0"/>
                </a:lnTo>
                <a:lnTo>
                  <a:pt x="2525" y="2"/>
                </a:lnTo>
                <a:lnTo>
                  <a:pt x="2504" y="4"/>
                </a:lnTo>
                <a:lnTo>
                  <a:pt x="2483" y="6"/>
                </a:lnTo>
                <a:lnTo>
                  <a:pt x="2462" y="10"/>
                </a:lnTo>
                <a:lnTo>
                  <a:pt x="2441" y="14"/>
                </a:lnTo>
                <a:lnTo>
                  <a:pt x="2421" y="19"/>
                </a:lnTo>
                <a:lnTo>
                  <a:pt x="2402" y="24"/>
                </a:lnTo>
                <a:lnTo>
                  <a:pt x="2382" y="31"/>
                </a:lnTo>
                <a:lnTo>
                  <a:pt x="2362" y="37"/>
                </a:lnTo>
                <a:lnTo>
                  <a:pt x="2343" y="45"/>
                </a:lnTo>
                <a:lnTo>
                  <a:pt x="2326" y="54"/>
                </a:lnTo>
                <a:lnTo>
                  <a:pt x="2307" y="63"/>
                </a:lnTo>
                <a:lnTo>
                  <a:pt x="2273" y="81"/>
                </a:lnTo>
                <a:lnTo>
                  <a:pt x="2247" y="98"/>
                </a:lnTo>
                <a:lnTo>
                  <a:pt x="2227" y="110"/>
                </a:lnTo>
                <a:lnTo>
                  <a:pt x="2213" y="120"/>
                </a:lnTo>
                <a:lnTo>
                  <a:pt x="2202" y="127"/>
                </a:lnTo>
                <a:lnTo>
                  <a:pt x="2195" y="133"/>
                </a:lnTo>
                <a:lnTo>
                  <a:pt x="2189" y="136"/>
                </a:lnTo>
                <a:lnTo>
                  <a:pt x="2185" y="137"/>
                </a:lnTo>
                <a:lnTo>
                  <a:pt x="2174" y="135"/>
                </a:lnTo>
                <a:lnTo>
                  <a:pt x="2151" y="128"/>
                </a:lnTo>
                <a:lnTo>
                  <a:pt x="2132" y="124"/>
                </a:lnTo>
                <a:lnTo>
                  <a:pt x="2107" y="120"/>
                </a:lnTo>
                <a:lnTo>
                  <a:pt x="2075" y="114"/>
                </a:lnTo>
                <a:lnTo>
                  <a:pt x="2033" y="110"/>
                </a:lnTo>
                <a:lnTo>
                  <a:pt x="2009" y="108"/>
                </a:lnTo>
                <a:lnTo>
                  <a:pt x="1985" y="106"/>
                </a:lnTo>
                <a:lnTo>
                  <a:pt x="1963" y="106"/>
                </a:lnTo>
                <a:lnTo>
                  <a:pt x="1940" y="108"/>
                </a:lnTo>
                <a:lnTo>
                  <a:pt x="1918" y="109"/>
                </a:lnTo>
                <a:lnTo>
                  <a:pt x="1897" y="112"/>
                </a:lnTo>
                <a:lnTo>
                  <a:pt x="1877" y="115"/>
                </a:lnTo>
                <a:lnTo>
                  <a:pt x="1857" y="119"/>
                </a:lnTo>
                <a:lnTo>
                  <a:pt x="1838" y="124"/>
                </a:lnTo>
                <a:lnTo>
                  <a:pt x="1819" y="130"/>
                </a:lnTo>
                <a:lnTo>
                  <a:pt x="1801" y="136"/>
                </a:lnTo>
                <a:lnTo>
                  <a:pt x="1784" y="143"/>
                </a:lnTo>
                <a:lnTo>
                  <a:pt x="1767" y="150"/>
                </a:lnTo>
                <a:lnTo>
                  <a:pt x="1751" y="159"/>
                </a:lnTo>
                <a:lnTo>
                  <a:pt x="1734" y="168"/>
                </a:lnTo>
                <a:lnTo>
                  <a:pt x="1720" y="178"/>
                </a:lnTo>
                <a:lnTo>
                  <a:pt x="1704" y="188"/>
                </a:lnTo>
                <a:lnTo>
                  <a:pt x="1690" y="199"/>
                </a:lnTo>
                <a:lnTo>
                  <a:pt x="1677" y="210"/>
                </a:lnTo>
                <a:lnTo>
                  <a:pt x="1664" y="222"/>
                </a:lnTo>
                <a:lnTo>
                  <a:pt x="1652" y="234"/>
                </a:lnTo>
                <a:lnTo>
                  <a:pt x="1640" y="247"/>
                </a:lnTo>
                <a:lnTo>
                  <a:pt x="1627" y="260"/>
                </a:lnTo>
                <a:lnTo>
                  <a:pt x="1616" y="274"/>
                </a:lnTo>
                <a:lnTo>
                  <a:pt x="1605" y="288"/>
                </a:lnTo>
                <a:lnTo>
                  <a:pt x="1596" y="302"/>
                </a:lnTo>
                <a:lnTo>
                  <a:pt x="1586" y="317"/>
                </a:lnTo>
                <a:lnTo>
                  <a:pt x="1576" y="332"/>
                </a:lnTo>
                <a:lnTo>
                  <a:pt x="1559" y="363"/>
                </a:lnTo>
                <a:lnTo>
                  <a:pt x="1543" y="395"/>
                </a:lnTo>
                <a:lnTo>
                  <a:pt x="1513" y="385"/>
                </a:lnTo>
                <a:lnTo>
                  <a:pt x="1485" y="377"/>
                </a:lnTo>
                <a:lnTo>
                  <a:pt x="1457" y="370"/>
                </a:lnTo>
                <a:lnTo>
                  <a:pt x="1428" y="365"/>
                </a:lnTo>
                <a:lnTo>
                  <a:pt x="1402" y="362"/>
                </a:lnTo>
                <a:lnTo>
                  <a:pt x="1376" y="359"/>
                </a:lnTo>
                <a:lnTo>
                  <a:pt x="1350" y="358"/>
                </a:lnTo>
                <a:lnTo>
                  <a:pt x="1325" y="358"/>
                </a:lnTo>
                <a:lnTo>
                  <a:pt x="1301" y="359"/>
                </a:lnTo>
                <a:lnTo>
                  <a:pt x="1277" y="363"/>
                </a:lnTo>
                <a:lnTo>
                  <a:pt x="1254" y="366"/>
                </a:lnTo>
                <a:lnTo>
                  <a:pt x="1232" y="372"/>
                </a:lnTo>
                <a:lnTo>
                  <a:pt x="1210" y="378"/>
                </a:lnTo>
                <a:lnTo>
                  <a:pt x="1189" y="385"/>
                </a:lnTo>
                <a:lnTo>
                  <a:pt x="1168" y="394"/>
                </a:lnTo>
                <a:lnTo>
                  <a:pt x="1148" y="403"/>
                </a:lnTo>
                <a:lnTo>
                  <a:pt x="1128" y="413"/>
                </a:lnTo>
                <a:lnTo>
                  <a:pt x="1111" y="425"/>
                </a:lnTo>
                <a:lnTo>
                  <a:pt x="1092" y="438"/>
                </a:lnTo>
                <a:lnTo>
                  <a:pt x="1074" y="451"/>
                </a:lnTo>
                <a:lnTo>
                  <a:pt x="1058" y="465"/>
                </a:lnTo>
                <a:lnTo>
                  <a:pt x="1042" y="480"/>
                </a:lnTo>
                <a:lnTo>
                  <a:pt x="1027" y="496"/>
                </a:lnTo>
                <a:lnTo>
                  <a:pt x="1012" y="512"/>
                </a:lnTo>
                <a:lnTo>
                  <a:pt x="998" y="530"/>
                </a:lnTo>
                <a:lnTo>
                  <a:pt x="984" y="549"/>
                </a:lnTo>
                <a:lnTo>
                  <a:pt x="972" y="567"/>
                </a:lnTo>
                <a:lnTo>
                  <a:pt x="960" y="587"/>
                </a:lnTo>
                <a:lnTo>
                  <a:pt x="948" y="607"/>
                </a:lnTo>
                <a:lnTo>
                  <a:pt x="938" y="628"/>
                </a:lnTo>
                <a:lnTo>
                  <a:pt x="927" y="649"/>
                </a:lnTo>
                <a:lnTo>
                  <a:pt x="918" y="671"/>
                </a:lnTo>
                <a:lnTo>
                  <a:pt x="874" y="677"/>
                </a:lnTo>
                <a:lnTo>
                  <a:pt x="833" y="684"/>
                </a:lnTo>
                <a:lnTo>
                  <a:pt x="815" y="688"/>
                </a:lnTo>
                <a:lnTo>
                  <a:pt x="796" y="693"/>
                </a:lnTo>
                <a:lnTo>
                  <a:pt x="778" y="698"/>
                </a:lnTo>
                <a:lnTo>
                  <a:pt x="761" y="704"/>
                </a:lnTo>
                <a:lnTo>
                  <a:pt x="744" y="710"/>
                </a:lnTo>
                <a:lnTo>
                  <a:pt x="729" y="717"/>
                </a:lnTo>
                <a:lnTo>
                  <a:pt x="714" y="723"/>
                </a:lnTo>
                <a:lnTo>
                  <a:pt x="699" y="731"/>
                </a:lnTo>
                <a:lnTo>
                  <a:pt x="686" y="740"/>
                </a:lnTo>
                <a:lnTo>
                  <a:pt x="673" y="749"/>
                </a:lnTo>
                <a:lnTo>
                  <a:pt x="661" y="759"/>
                </a:lnTo>
                <a:lnTo>
                  <a:pt x="649" y="769"/>
                </a:lnTo>
                <a:lnTo>
                  <a:pt x="639" y="780"/>
                </a:lnTo>
                <a:lnTo>
                  <a:pt x="628" y="792"/>
                </a:lnTo>
                <a:lnTo>
                  <a:pt x="619" y="804"/>
                </a:lnTo>
                <a:lnTo>
                  <a:pt x="610" y="817"/>
                </a:lnTo>
                <a:lnTo>
                  <a:pt x="603" y="830"/>
                </a:lnTo>
                <a:lnTo>
                  <a:pt x="595" y="846"/>
                </a:lnTo>
                <a:lnTo>
                  <a:pt x="588" y="861"/>
                </a:lnTo>
                <a:lnTo>
                  <a:pt x="582" y="877"/>
                </a:lnTo>
                <a:lnTo>
                  <a:pt x="577" y="894"/>
                </a:lnTo>
                <a:lnTo>
                  <a:pt x="573" y="911"/>
                </a:lnTo>
                <a:lnTo>
                  <a:pt x="568" y="931"/>
                </a:lnTo>
                <a:lnTo>
                  <a:pt x="565" y="951"/>
                </a:lnTo>
                <a:lnTo>
                  <a:pt x="563" y="971"/>
                </a:lnTo>
                <a:lnTo>
                  <a:pt x="561" y="993"/>
                </a:lnTo>
                <a:lnTo>
                  <a:pt x="560" y="1016"/>
                </a:lnTo>
                <a:lnTo>
                  <a:pt x="560" y="1039"/>
                </a:lnTo>
                <a:lnTo>
                  <a:pt x="540" y="1050"/>
                </a:lnTo>
                <a:lnTo>
                  <a:pt x="520" y="1061"/>
                </a:lnTo>
                <a:lnTo>
                  <a:pt x="500" y="1073"/>
                </a:lnTo>
                <a:lnTo>
                  <a:pt x="482" y="1085"/>
                </a:lnTo>
                <a:lnTo>
                  <a:pt x="463" y="1097"/>
                </a:lnTo>
                <a:lnTo>
                  <a:pt x="444" y="1111"/>
                </a:lnTo>
                <a:lnTo>
                  <a:pt x="427" y="1124"/>
                </a:lnTo>
                <a:lnTo>
                  <a:pt x="410" y="1138"/>
                </a:lnTo>
                <a:lnTo>
                  <a:pt x="394" y="1152"/>
                </a:lnTo>
                <a:lnTo>
                  <a:pt x="378" y="1167"/>
                </a:lnTo>
                <a:lnTo>
                  <a:pt x="364" y="1182"/>
                </a:lnTo>
                <a:lnTo>
                  <a:pt x="350" y="1199"/>
                </a:lnTo>
                <a:lnTo>
                  <a:pt x="337" y="1215"/>
                </a:lnTo>
                <a:lnTo>
                  <a:pt x="325" y="1233"/>
                </a:lnTo>
                <a:lnTo>
                  <a:pt x="314" y="1250"/>
                </a:lnTo>
                <a:lnTo>
                  <a:pt x="303" y="1269"/>
                </a:lnTo>
                <a:lnTo>
                  <a:pt x="295" y="1288"/>
                </a:lnTo>
                <a:lnTo>
                  <a:pt x="287" y="1306"/>
                </a:lnTo>
                <a:lnTo>
                  <a:pt x="280" y="1327"/>
                </a:lnTo>
                <a:lnTo>
                  <a:pt x="274" y="1348"/>
                </a:lnTo>
                <a:lnTo>
                  <a:pt x="269" y="1369"/>
                </a:lnTo>
                <a:lnTo>
                  <a:pt x="266" y="1391"/>
                </a:lnTo>
                <a:lnTo>
                  <a:pt x="265" y="1414"/>
                </a:lnTo>
                <a:lnTo>
                  <a:pt x="264" y="1437"/>
                </a:lnTo>
                <a:lnTo>
                  <a:pt x="265" y="1461"/>
                </a:lnTo>
                <a:lnTo>
                  <a:pt x="267" y="1486"/>
                </a:lnTo>
                <a:lnTo>
                  <a:pt x="271" y="1511"/>
                </a:lnTo>
                <a:lnTo>
                  <a:pt x="276" y="1537"/>
                </a:lnTo>
                <a:lnTo>
                  <a:pt x="284" y="1565"/>
                </a:lnTo>
                <a:lnTo>
                  <a:pt x="292" y="1592"/>
                </a:lnTo>
                <a:lnTo>
                  <a:pt x="302" y="1621"/>
                </a:lnTo>
                <a:lnTo>
                  <a:pt x="314" y="1649"/>
                </a:lnTo>
                <a:lnTo>
                  <a:pt x="308" y="1661"/>
                </a:lnTo>
                <a:lnTo>
                  <a:pt x="301" y="1672"/>
                </a:lnTo>
                <a:lnTo>
                  <a:pt x="293" y="1683"/>
                </a:lnTo>
                <a:lnTo>
                  <a:pt x="286" y="1693"/>
                </a:lnTo>
                <a:lnTo>
                  <a:pt x="270" y="1713"/>
                </a:lnTo>
                <a:lnTo>
                  <a:pt x="253" y="1732"/>
                </a:lnTo>
                <a:lnTo>
                  <a:pt x="236" y="1752"/>
                </a:lnTo>
                <a:lnTo>
                  <a:pt x="220" y="1771"/>
                </a:lnTo>
                <a:lnTo>
                  <a:pt x="202" y="1793"/>
                </a:lnTo>
                <a:lnTo>
                  <a:pt x="187" y="1818"/>
                </a:lnTo>
                <a:lnTo>
                  <a:pt x="163" y="1858"/>
                </a:lnTo>
                <a:lnTo>
                  <a:pt x="141" y="1901"/>
                </a:lnTo>
                <a:lnTo>
                  <a:pt x="120" y="1945"/>
                </a:lnTo>
                <a:lnTo>
                  <a:pt x="100" y="1991"/>
                </a:lnTo>
                <a:lnTo>
                  <a:pt x="82" y="2039"/>
                </a:lnTo>
                <a:lnTo>
                  <a:pt x="66" y="2087"/>
                </a:lnTo>
                <a:lnTo>
                  <a:pt x="52" y="2138"/>
                </a:lnTo>
                <a:lnTo>
                  <a:pt x="38" y="2188"/>
                </a:lnTo>
                <a:lnTo>
                  <a:pt x="27" y="2239"/>
                </a:lnTo>
                <a:lnTo>
                  <a:pt x="17" y="2291"/>
                </a:lnTo>
                <a:lnTo>
                  <a:pt x="11" y="2343"/>
                </a:lnTo>
                <a:lnTo>
                  <a:pt x="4" y="2396"/>
                </a:lnTo>
                <a:lnTo>
                  <a:pt x="1" y="2448"/>
                </a:lnTo>
                <a:lnTo>
                  <a:pt x="0" y="2501"/>
                </a:lnTo>
                <a:lnTo>
                  <a:pt x="0" y="2552"/>
                </a:lnTo>
                <a:lnTo>
                  <a:pt x="2" y="2604"/>
                </a:lnTo>
                <a:lnTo>
                  <a:pt x="6" y="2655"/>
                </a:lnTo>
                <a:lnTo>
                  <a:pt x="14" y="2704"/>
                </a:lnTo>
                <a:lnTo>
                  <a:pt x="23" y="2752"/>
                </a:lnTo>
                <a:lnTo>
                  <a:pt x="35" y="2801"/>
                </a:lnTo>
                <a:lnTo>
                  <a:pt x="48" y="2847"/>
                </a:lnTo>
                <a:lnTo>
                  <a:pt x="65" y="2891"/>
                </a:lnTo>
                <a:lnTo>
                  <a:pt x="83" y="2934"/>
                </a:lnTo>
                <a:lnTo>
                  <a:pt x="105" y="2975"/>
                </a:lnTo>
                <a:lnTo>
                  <a:pt x="129" y="3014"/>
                </a:lnTo>
                <a:lnTo>
                  <a:pt x="155" y="3050"/>
                </a:lnTo>
                <a:lnTo>
                  <a:pt x="185" y="3085"/>
                </a:lnTo>
                <a:lnTo>
                  <a:pt x="217" y="3116"/>
                </a:lnTo>
                <a:lnTo>
                  <a:pt x="252" y="3145"/>
                </a:lnTo>
                <a:lnTo>
                  <a:pt x="289" y="3170"/>
                </a:lnTo>
                <a:lnTo>
                  <a:pt x="330" y="3193"/>
                </a:lnTo>
                <a:lnTo>
                  <a:pt x="374" y="3213"/>
                </a:lnTo>
                <a:lnTo>
                  <a:pt x="372" y="3259"/>
                </a:lnTo>
                <a:lnTo>
                  <a:pt x="369" y="3304"/>
                </a:lnTo>
                <a:lnTo>
                  <a:pt x="368" y="3346"/>
                </a:lnTo>
                <a:lnTo>
                  <a:pt x="369" y="3386"/>
                </a:lnTo>
                <a:lnTo>
                  <a:pt x="370" y="3423"/>
                </a:lnTo>
                <a:lnTo>
                  <a:pt x="373" y="3460"/>
                </a:lnTo>
                <a:lnTo>
                  <a:pt x="377" y="3494"/>
                </a:lnTo>
                <a:lnTo>
                  <a:pt x="384" y="3527"/>
                </a:lnTo>
                <a:lnTo>
                  <a:pt x="387" y="3542"/>
                </a:lnTo>
                <a:lnTo>
                  <a:pt x="391" y="3557"/>
                </a:lnTo>
                <a:lnTo>
                  <a:pt x="397" y="3573"/>
                </a:lnTo>
                <a:lnTo>
                  <a:pt x="402" y="3588"/>
                </a:lnTo>
                <a:lnTo>
                  <a:pt x="408" y="3602"/>
                </a:lnTo>
                <a:lnTo>
                  <a:pt x="414" y="3617"/>
                </a:lnTo>
                <a:lnTo>
                  <a:pt x="422" y="3631"/>
                </a:lnTo>
                <a:lnTo>
                  <a:pt x="430" y="3644"/>
                </a:lnTo>
                <a:lnTo>
                  <a:pt x="439" y="3659"/>
                </a:lnTo>
                <a:lnTo>
                  <a:pt x="447" y="3672"/>
                </a:lnTo>
                <a:lnTo>
                  <a:pt x="457" y="3685"/>
                </a:lnTo>
                <a:lnTo>
                  <a:pt x="468" y="3698"/>
                </a:lnTo>
                <a:lnTo>
                  <a:pt x="480" y="3711"/>
                </a:lnTo>
                <a:lnTo>
                  <a:pt x="493" y="3725"/>
                </a:lnTo>
                <a:lnTo>
                  <a:pt x="506" y="3738"/>
                </a:lnTo>
                <a:lnTo>
                  <a:pt x="520" y="37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4BE2454-99F4-469A-AFDF-A6274ED9FFC8}"/>
              </a:ext>
            </a:extLst>
          </p:cNvPr>
          <p:cNvSpPr txBox="1"/>
          <p:nvPr/>
        </p:nvSpPr>
        <p:spPr>
          <a:xfrm>
            <a:off x="1854971" y="3301374"/>
            <a:ext cx="2488443" cy="584775"/>
          </a:xfrm>
          <a:prstGeom prst="rect">
            <a:avLst/>
          </a:prstGeom>
        </p:spPr>
        <p:txBody>
          <a:bodyPr vert="horz" wrap="square" rtlCol="0" anchor="ctr">
            <a:spAutoFit/>
          </a:bodyPr>
          <a:lstStyle/>
          <a:p>
            <a:pPr algn="ctr"/>
            <a:endParaRPr lang="en-IN" sz="3200" b="1" dirty="0">
              <a:solidFill>
                <a:schemeClr val="accent5"/>
              </a:solidFill>
            </a:endParaRPr>
          </a:p>
        </p:txBody>
      </p:sp>
      <p:sp>
        <p:nvSpPr>
          <p:cNvPr id="7" name="Freeform 5"/>
          <p:cNvSpPr>
            <a:spLocks/>
          </p:cNvSpPr>
          <p:nvPr/>
        </p:nvSpPr>
        <p:spPr bwMode="auto">
          <a:xfrm>
            <a:off x="7055055" y="3118604"/>
            <a:ext cx="3409464" cy="3706356"/>
          </a:xfrm>
          <a:custGeom>
            <a:avLst/>
            <a:gdLst>
              <a:gd name="T0" fmla="*/ 6493 w 7730"/>
              <a:gd name="T1" fmla="*/ 8116 h 8536"/>
              <a:gd name="T2" fmla="*/ 6350 w 7730"/>
              <a:gd name="T3" fmla="*/ 7669 h 8536"/>
              <a:gd name="T4" fmla="*/ 6274 w 7730"/>
              <a:gd name="T5" fmla="*/ 7072 h 8536"/>
              <a:gd name="T6" fmla="*/ 6298 w 7730"/>
              <a:gd name="T7" fmla="*/ 6470 h 8536"/>
              <a:gd name="T8" fmla="*/ 6427 w 7730"/>
              <a:gd name="T9" fmla="*/ 5930 h 8536"/>
              <a:gd name="T10" fmla="*/ 6552 w 7730"/>
              <a:gd name="T11" fmla="*/ 5688 h 8536"/>
              <a:gd name="T12" fmla="*/ 6926 w 7730"/>
              <a:gd name="T13" fmla="*/ 5236 h 8536"/>
              <a:gd name="T14" fmla="*/ 7135 w 7730"/>
              <a:gd name="T15" fmla="*/ 4955 h 8536"/>
              <a:gd name="T16" fmla="*/ 7459 w 7730"/>
              <a:gd name="T17" fmla="*/ 4397 h 8536"/>
              <a:gd name="T18" fmla="*/ 7681 w 7730"/>
              <a:gd name="T19" fmla="*/ 3703 h 8536"/>
              <a:gd name="T20" fmla="*/ 7722 w 7730"/>
              <a:gd name="T21" fmla="*/ 2923 h 8536"/>
              <a:gd name="T22" fmla="*/ 7590 w 7730"/>
              <a:gd name="T23" fmla="*/ 2168 h 8536"/>
              <a:gd name="T24" fmla="*/ 7316 w 7730"/>
              <a:gd name="T25" fmla="*/ 1519 h 8536"/>
              <a:gd name="T26" fmla="*/ 6948 w 7730"/>
              <a:gd name="T27" fmla="*/ 1022 h 8536"/>
              <a:gd name="T28" fmla="*/ 6492 w 7730"/>
              <a:gd name="T29" fmla="*/ 617 h 8536"/>
              <a:gd name="T30" fmla="*/ 5913 w 7730"/>
              <a:gd name="T31" fmla="*/ 302 h 8536"/>
              <a:gd name="T32" fmla="*/ 5192 w 7730"/>
              <a:gd name="T33" fmla="*/ 89 h 8536"/>
              <a:gd name="T34" fmla="*/ 4398 w 7730"/>
              <a:gd name="T35" fmla="*/ 2 h 8536"/>
              <a:gd name="T36" fmla="*/ 3593 w 7730"/>
              <a:gd name="T37" fmla="*/ 44 h 8536"/>
              <a:gd name="T38" fmla="*/ 2842 w 7730"/>
              <a:gd name="T39" fmla="*/ 213 h 8536"/>
              <a:gd name="T40" fmla="*/ 2032 w 7730"/>
              <a:gd name="T41" fmla="*/ 631 h 8536"/>
              <a:gd name="T42" fmla="*/ 1360 w 7730"/>
              <a:gd name="T43" fmla="*/ 1341 h 8536"/>
              <a:gd name="T44" fmla="*/ 910 w 7730"/>
              <a:gd name="T45" fmla="*/ 2228 h 8536"/>
              <a:gd name="T46" fmla="*/ 676 w 7730"/>
              <a:gd name="T47" fmla="*/ 3143 h 8536"/>
              <a:gd name="T48" fmla="*/ 659 w 7730"/>
              <a:gd name="T49" fmla="*/ 3371 h 8536"/>
              <a:gd name="T50" fmla="*/ 726 w 7730"/>
              <a:gd name="T51" fmla="*/ 3495 h 8536"/>
              <a:gd name="T52" fmla="*/ 788 w 7730"/>
              <a:gd name="T53" fmla="*/ 3578 h 8536"/>
              <a:gd name="T54" fmla="*/ 764 w 7730"/>
              <a:gd name="T55" fmla="*/ 3669 h 8536"/>
              <a:gd name="T56" fmla="*/ 430 w 7730"/>
              <a:gd name="T57" fmla="*/ 4161 h 8536"/>
              <a:gd name="T58" fmla="*/ 104 w 7730"/>
              <a:gd name="T59" fmla="*/ 4688 h 8536"/>
              <a:gd name="T60" fmla="*/ 2 w 7730"/>
              <a:gd name="T61" fmla="*/ 4926 h 8536"/>
              <a:gd name="T62" fmla="*/ 30 w 7730"/>
              <a:gd name="T63" fmla="*/ 5064 h 8536"/>
              <a:gd name="T64" fmla="*/ 178 w 7730"/>
              <a:gd name="T65" fmla="*/ 5169 h 8536"/>
              <a:gd name="T66" fmla="*/ 450 w 7730"/>
              <a:gd name="T67" fmla="*/ 5267 h 8536"/>
              <a:gd name="T68" fmla="*/ 533 w 7730"/>
              <a:gd name="T69" fmla="*/ 5368 h 8536"/>
              <a:gd name="T70" fmla="*/ 478 w 7730"/>
              <a:gd name="T71" fmla="*/ 5628 h 8536"/>
              <a:gd name="T72" fmla="*/ 477 w 7730"/>
              <a:gd name="T73" fmla="*/ 5789 h 8536"/>
              <a:gd name="T74" fmla="*/ 584 w 7730"/>
              <a:gd name="T75" fmla="*/ 5868 h 8536"/>
              <a:gd name="T76" fmla="*/ 745 w 7730"/>
              <a:gd name="T77" fmla="*/ 5919 h 8536"/>
              <a:gd name="T78" fmla="*/ 526 w 7730"/>
              <a:gd name="T79" fmla="*/ 6081 h 8536"/>
              <a:gd name="T80" fmla="*/ 576 w 7730"/>
              <a:gd name="T81" fmla="*/ 6207 h 8536"/>
              <a:gd name="T82" fmla="*/ 749 w 7730"/>
              <a:gd name="T83" fmla="*/ 6335 h 8536"/>
              <a:gd name="T84" fmla="*/ 762 w 7730"/>
              <a:gd name="T85" fmla="*/ 6475 h 8536"/>
              <a:gd name="T86" fmla="*/ 648 w 7730"/>
              <a:gd name="T87" fmla="*/ 6831 h 8536"/>
              <a:gd name="T88" fmla="*/ 637 w 7730"/>
              <a:gd name="T89" fmla="*/ 7107 h 8536"/>
              <a:gd name="T90" fmla="*/ 822 w 7730"/>
              <a:gd name="T91" fmla="*/ 7393 h 8536"/>
              <a:gd name="T92" fmla="*/ 1184 w 7730"/>
              <a:gd name="T93" fmla="*/ 7512 h 8536"/>
              <a:gd name="T94" fmla="*/ 1699 w 7730"/>
              <a:gd name="T95" fmla="*/ 7474 h 8536"/>
              <a:gd name="T96" fmla="*/ 2199 w 7730"/>
              <a:gd name="T97" fmla="*/ 7416 h 8536"/>
              <a:gd name="T98" fmla="*/ 2347 w 7730"/>
              <a:gd name="T99" fmla="*/ 7462 h 8536"/>
              <a:gd name="T100" fmla="*/ 2416 w 7730"/>
              <a:gd name="T101" fmla="*/ 7553 h 8536"/>
              <a:gd name="T102" fmla="*/ 2464 w 7730"/>
              <a:gd name="T103" fmla="*/ 7783 h 8536"/>
              <a:gd name="T104" fmla="*/ 2522 w 7730"/>
              <a:gd name="T105" fmla="*/ 8355 h 8536"/>
              <a:gd name="T106" fmla="*/ 2600 w 7730"/>
              <a:gd name="T107" fmla="*/ 8516 h 8536"/>
              <a:gd name="T108" fmla="*/ 2968 w 7730"/>
              <a:gd name="T109" fmla="*/ 8536 h 8536"/>
              <a:gd name="T110" fmla="*/ 3589 w 7730"/>
              <a:gd name="T111" fmla="*/ 8524 h 8536"/>
              <a:gd name="T112" fmla="*/ 5448 w 7730"/>
              <a:gd name="T113" fmla="*/ 8534 h 8536"/>
              <a:gd name="T114" fmla="*/ 6670 w 7730"/>
              <a:gd name="T115" fmla="*/ 8522 h 8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0" h="8536">
                <a:moveTo>
                  <a:pt x="6670" y="8522"/>
                </a:moveTo>
                <a:lnTo>
                  <a:pt x="6663" y="8497"/>
                </a:lnTo>
                <a:lnTo>
                  <a:pt x="6653" y="8470"/>
                </a:lnTo>
                <a:lnTo>
                  <a:pt x="6642" y="8441"/>
                </a:lnTo>
                <a:lnTo>
                  <a:pt x="6629" y="8410"/>
                </a:lnTo>
                <a:lnTo>
                  <a:pt x="6598" y="8341"/>
                </a:lnTo>
                <a:lnTo>
                  <a:pt x="6563" y="8268"/>
                </a:lnTo>
                <a:lnTo>
                  <a:pt x="6528" y="8192"/>
                </a:lnTo>
                <a:lnTo>
                  <a:pt x="6493" y="8116"/>
                </a:lnTo>
                <a:lnTo>
                  <a:pt x="6476" y="8080"/>
                </a:lnTo>
                <a:lnTo>
                  <a:pt x="6462" y="8043"/>
                </a:lnTo>
                <a:lnTo>
                  <a:pt x="6448" y="8008"/>
                </a:lnTo>
                <a:lnTo>
                  <a:pt x="6436" y="7974"/>
                </a:lnTo>
                <a:lnTo>
                  <a:pt x="6416" y="7916"/>
                </a:lnTo>
                <a:lnTo>
                  <a:pt x="6397" y="7855"/>
                </a:lnTo>
                <a:lnTo>
                  <a:pt x="6381" y="7795"/>
                </a:lnTo>
                <a:lnTo>
                  <a:pt x="6364" y="7732"/>
                </a:lnTo>
                <a:lnTo>
                  <a:pt x="6350" y="7669"/>
                </a:lnTo>
                <a:lnTo>
                  <a:pt x="6337" y="7606"/>
                </a:lnTo>
                <a:lnTo>
                  <a:pt x="6325" y="7541"/>
                </a:lnTo>
                <a:lnTo>
                  <a:pt x="6314" y="7475"/>
                </a:lnTo>
                <a:lnTo>
                  <a:pt x="6304" y="7409"/>
                </a:lnTo>
                <a:lnTo>
                  <a:pt x="6295" y="7342"/>
                </a:lnTo>
                <a:lnTo>
                  <a:pt x="6288" y="7275"/>
                </a:lnTo>
                <a:lnTo>
                  <a:pt x="6282" y="7208"/>
                </a:lnTo>
                <a:lnTo>
                  <a:pt x="6277" y="7139"/>
                </a:lnTo>
                <a:lnTo>
                  <a:pt x="6274" y="7072"/>
                </a:lnTo>
                <a:lnTo>
                  <a:pt x="6272" y="7004"/>
                </a:lnTo>
                <a:lnTo>
                  <a:pt x="6271" y="6936"/>
                </a:lnTo>
                <a:lnTo>
                  <a:pt x="6271" y="6869"/>
                </a:lnTo>
                <a:lnTo>
                  <a:pt x="6272" y="6801"/>
                </a:lnTo>
                <a:lnTo>
                  <a:pt x="6275" y="6734"/>
                </a:lnTo>
                <a:lnTo>
                  <a:pt x="6278" y="6668"/>
                </a:lnTo>
                <a:lnTo>
                  <a:pt x="6284" y="6600"/>
                </a:lnTo>
                <a:lnTo>
                  <a:pt x="6290" y="6535"/>
                </a:lnTo>
                <a:lnTo>
                  <a:pt x="6298" y="6470"/>
                </a:lnTo>
                <a:lnTo>
                  <a:pt x="6308" y="6406"/>
                </a:lnTo>
                <a:lnTo>
                  <a:pt x="6318" y="6342"/>
                </a:lnTo>
                <a:lnTo>
                  <a:pt x="6330" y="6279"/>
                </a:lnTo>
                <a:lnTo>
                  <a:pt x="6342" y="6219"/>
                </a:lnTo>
                <a:lnTo>
                  <a:pt x="6356" y="6158"/>
                </a:lnTo>
                <a:lnTo>
                  <a:pt x="6372" y="6099"/>
                </a:lnTo>
                <a:lnTo>
                  <a:pt x="6389" y="6042"/>
                </a:lnTo>
                <a:lnTo>
                  <a:pt x="6407" y="5985"/>
                </a:lnTo>
                <a:lnTo>
                  <a:pt x="6427" y="5930"/>
                </a:lnTo>
                <a:lnTo>
                  <a:pt x="6437" y="5904"/>
                </a:lnTo>
                <a:lnTo>
                  <a:pt x="6448" y="5878"/>
                </a:lnTo>
                <a:lnTo>
                  <a:pt x="6459" y="5853"/>
                </a:lnTo>
                <a:lnTo>
                  <a:pt x="6471" y="5828"/>
                </a:lnTo>
                <a:lnTo>
                  <a:pt x="6483" y="5804"/>
                </a:lnTo>
                <a:lnTo>
                  <a:pt x="6496" y="5780"/>
                </a:lnTo>
                <a:lnTo>
                  <a:pt x="6509" y="5756"/>
                </a:lnTo>
                <a:lnTo>
                  <a:pt x="6524" y="5733"/>
                </a:lnTo>
                <a:lnTo>
                  <a:pt x="6552" y="5688"/>
                </a:lnTo>
                <a:lnTo>
                  <a:pt x="6583" y="5644"/>
                </a:lnTo>
                <a:lnTo>
                  <a:pt x="6615" y="5601"/>
                </a:lnTo>
                <a:lnTo>
                  <a:pt x="6648" y="5559"/>
                </a:lnTo>
                <a:lnTo>
                  <a:pt x="6681" y="5518"/>
                </a:lnTo>
                <a:lnTo>
                  <a:pt x="6716" y="5478"/>
                </a:lnTo>
                <a:lnTo>
                  <a:pt x="6751" y="5437"/>
                </a:lnTo>
                <a:lnTo>
                  <a:pt x="6786" y="5397"/>
                </a:lnTo>
                <a:lnTo>
                  <a:pt x="6857" y="5317"/>
                </a:lnTo>
                <a:lnTo>
                  <a:pt x="6926" y="5236"/>
                </a:lnTo>
                <a:lnTo>
                  <a:pt x="6947" y="5209"/>
                </a:lnTo>
                <a:lnTo>
                  <a:pt x="6967" y="5183"/>
                </a:lnTo>
                <a:lnTo>
                  <a:pt x="6987" y="5157"/>
                </a:lnTo>
                <a:lnTo>
                  <a:pt x="7007" y="5128"/>
                </a:lnTo>
                <a:lnTo>
                  <a:pt x="7027" y="5099"/>
                </a:lnTo>
                <a:lnTo>
                  <a:pt x="7049" y="5071"/>
                </a:lnTo>
                <a:lnTo>
                  <a:pt x="7070" y="5041"/>
                </a:lnTo>
                <a:lnTo>
                  <a:pt x="7093" y="5011"/>
                </a:lnTo>
                <a:lnTo>
                  <a:pt x="7135" y="4955"/>
                </a:lnTo>
                <a:lnTo>
                  <a:pt x="7175" y="4898"/>
                </a:lnTo>
                <a:lnTo>
                  <a:pt x="7214" y="4840"/>
                </a:lnTo>
                <a:lnTo>
                  <a:pt x="7253" y="4780"/>
                </a:lnTo>
                <a:lnTo>
                  <a:pt x="7290" y="4720"/>
                </a:lnTo>
                <a:lnTo>
                  <a:pt x="7326" y="4658"/>
                </a:lnTo>
                <a:lnTo>
                  <a:pt x="7362" y="4596"/>
                </a:lnTo>
                <a:lnTo>
                  <a:pt x="7396" y="4531"/>
                </a:lnTo>
                <a:lnTo>
                  <a:pt x="7429" y="4465"/>
                </a:lnTo>
                <a:lnTo>
                  <a:pt x="7459" y="4397"/>
                </a:lnTo>
                <a:lnTo>
                  <a:pt x="7490" y="4327"/>
                </a:lnTo>
                <a:lnTo>
                  <a:pt x="7519" y="4256"/>
                </a:lnTo>
                <a:lnTo>
                  <a:pt x="7546" y="4183"/>
                </a:lnTo>
                <a:lnTo>
                  <a:pt x="7573" y="4109"/>
                </a:lnTo>
                <a:lnTo>
                  <a:pt x="7598" y="4033"/>
                </a:lnTo>
                <a:lnTo>
                  <a:pt x="7621" y="3955"/>
                </a:lnTo>
                <a:lnTo>
                  <a:pt x="7643" y="3871"/>
                </a:lnTo>
                <a:lnTo>
                  <a:pt x="7663" y="3787"/>
                </a:lnTo>
                <a:lnTo>
                  <a:pt x="7681" y="3703"/>
                </a:lnTo>
                <a:lnTo>
                  <a:pt x="7695" y="3617"/>
                </a:lnTo>
                <a:lnTo>
                  <a:pt x="7707" y="3531"/>
                </a:lnTo>
                <a:lnTo>
                  <a:pt x="7716" y="3445"/>
                </a:lnTo>
                <a:lnTo>
                  <a:pt x="7723" y="3359"/>
                </a:lnTo>
                <a:lnTo>
                  <a:pt x="7728" y="3271"/>
                </a:lnTo>
                <a:lnTo>
                  <a:pt x="7730" y="3184"/>
                </a:lnTo>
                <a:lnTo>
                  <a:pt x="7730" y="3097"/>
                </a:lnTo>
                <a:lnTo>
                  <a:pt x="7728" y="3010"/>
                </a:lnTo>
                <a:lnTo>
                  <a:pt x="7722" y="2923"/>
                </a:lnTo>
                <a:lnTo>
                  <a:pt x="7716" y="2836"/>
                </a:lnTo>
                <a:lnTo>
                  <a:pt x="7707" y="2749"/>
                </a:lnTo>
                <a:lnTo>
                  <a:pt x="7696" y="2665"/>
                </a:lnTo>
                <a:lnTo>
                  <a:pt x="7684" y="2579"/>
                </a:lnTo>
                <a:lnTo>
                  <a:pt x="7668" y="2495"/>
                </a:lnTo>
                <a:lnTo>
                  <a:pt x="7652" y="2412"/>
                </a:lnTo>
                <a:lnTo>
                  <a:pt x="7633" y="2329"/>
                </a:lnTo>
                <a:lnTo>
                  <a:pt x="7612" y="2248"/>
                </a:lnTo>
                <a:lnTo>
                  <a:pt x="7590" y="2168"/>
                </a:lnTo>
                <a:lnTo>
                  <a:pt x="7566" y="2089"/>
                </a:lnTo>
                <a:lnTo>
                  <a:pt x="7541" y="2011"/>
                </a:lnTo>
                <a:lnTo>
                  <a:pt x="7513" y="1935"/>
                </a:lnTo>
                <a:lnTo>
                  <a:pt x="7484" y="1862"/>
                </a:lnTo>
                <a:lnTo>
                  <a:pt x="7454" y="1789"/>
                </a:lnTo>
                <a:lnTo>
                  <a:pt x="7421" y="1719"/>
                </a:lnTo>
                <a:lnTo>
                  <a:pt x="7388" y="1650"/>
                </a:lnTo>
                <a:lnTo>
                  <a:pt x="7353" y="1584"/>
                </a:lnTo>
                <a:lnTo>
                  <a:pt x="7316" y="1519"/>
                </a:lnTo>
                <a:lnTo>
                  <a:pt x="7279" y="1457"/>
                </a:lnTo>
                <a:lnTo>
                  <a:pt x="7241" y="1397"/>
                </a:lnTo>
                <a:lnTo>
                  <a:pt x="7201" y="1341"/>
                </a:lnTo>
                <a:lnTo>
                  <a:pt x="7161" y="1284"/>
                </a:lnTo>
                <a:lnTo>
                  <a:pt x="7121" y="1231"/>
                </a:lnTo>
                <a:lnTo>
                  <a:pt x="7079" y="1177"/>
                </a:lnTo>
                <a:lnTo>
                  <a:pt x="7036" y="1124"/>
                </a:lnTo>
                <a:lnTo>
                  <a:pt x="6993" y="1072"/>
                </a:lnTo>
                <a:lnTo>
                  <a:pt x="6948" y="1022"/>
                </a:lnTo>
                <a:lnTo>
                  <a:pt x="6902" y="972"/>
                </a:lnTo>
                <a:lnTo>
                  <a:pt x="6856" y="924"/>
                </a:lnTo>
                <a:lnTo>
                  <a:pt x="6807" y="876"/>
                </a:lnTo>
                <a:lnTo>
                  <a:pt x="6758" y="830"/>
                </a:lnTo>
                <a:lnTo>
                  <a:pt x="6707" y="785"/>
                </a:lnTo>
                <a:lnTo>
                  <a:pt x="6656" y="741"/>
                </a:lnTo>
                <a:lnTo>
                  <a:pt x="6602" y="698"/>
                </a:lnTo>
                <a:lnTo>
                  <a:pt x="6548" y="657"/>
                </a:lnTo>
                <a:lnTo>
                  <a:pt x="6492" y="617"/>
                </a:lnTo>
                <a:lnTo>
                  <a:pt x="6433" y="577"/>
                </a:lnTo>
                <a:lnTo>
                  <a:pt x="6374" y="539"/>
                </a:lnTo>
                <a:lnTo>
                  <a:pt x="6314" y="501"/>
                </a:lnTo>
                <a:lnTo>
                  <a:pt x="6251" y="465"/>
                </a:lnTo>
                <a:lnTo>
                  <a:pt x="6187" y="430"/>
                </a:lnTo>
                <a:lnTo>
                  <a:pt x="6121" y="397"/>
                </a:lnTo>
                <a:lnTo>
                  <a:pt x="6054" y="364"/>
                </a:lnTo>
                <a:lnTo>
                  <a:pt x="5985" y="333"/>
                </a:lnTo>
                <a:lnTo>
                  <a:pt x="5913" y="302"/>
                </a:lnTo>
                <a:lnTo>
                  <a:pt x="5841" y="274"/>
                </a:lnTo>
                <a:lnTo>
                  <a:pt x="5766" y="246"/>
                </a:lnTo>
                <a:lnTo>
                  <a:pt x="5689" y="220"/>
                </a:lnTo>
                <a:lnTo>
                  <a:pt x="5610" y="195"/>
                </a:lnTo>
                <a:lnTo>
                  <a:pt x="5528" y="170"/>
                </a:lnTo>
                <a:lnTo>
                  <a:pt x="5446" y="147"/>
                </a:lnTo>
                <a:lnTo>
                  <a:pt x="5360" y="126"/>
                </a:lnTo>
                <a:lnTo>
                  <a:pt x="5276" y="107"/>
                </a:lnTo>
                <a:lnTo>
                  <a:pt x="5192" y="89"/>
                </a:lnTo>
                <a:lnTo>
                  <a:pt x="5106" y="73"/>
                </a:lnTo>
                <a:lnTo>
                  <a:pt x="5020" y="58"/>
                </a:lnTo>
                <a:lnTo>
                  <a:pt x="4932" y="46"/>
                </a:lnTo>
                <a:lnTo>
                  <a:pt x="4844" y="34"/>
                </a:lnTo>
                <a:lnTo>
                  <a:pt x="4756" y="24"/>
                </a:lnTo>
                <a:lnTo>
                  <a:pt x="4667" y="16"/>
                </a:lnTo>
                <a:lnTo>
                  <a:pt x="4578" y="10"/>
                </a:lnTo>
                <a:lnTo>
                  <a:pt x="4488" y="5"/>
                </a:lnTo>
                <a:lnTo>
                  <a:pt x="4398" y="2"/>
                </a:lnTo>
                <a:lnTo>
                  <a:pt x="4308" y="0"/>
                </a:lnTo>
                <a:lnTo>
                  <a:pt x="4217" y="0"/>
                </a:lnTo>
                <a:lnTo>
                  <a:pt x="4127" y="1"/>
                </a:lnTo>
                <a:lnTo>
                  <a:pt x="4038" y="4"/>
                </a:lnTo>
                <a:lnTo>
                  <a:pt x="3948" y="9"/>
                </a:lnTo>
                <a:lnTo>
                  <a:pt x="3859" y="15"/>
                </a:lnTo>
                <a:lnTo>
                  <a:pt x="3770" y="23"/>
                </a:lnTo>
                <a:lnTo>
                  <a:pt x="3681" y="33"/>
                </a:lnTo>
                <a:lnTo>
                  <a:pt x="3593" y="44"/>
                </a:lnTo>
                <a:lnTo>
                  <a:pt x="3506" y="56"/>
                </a:lnTo>
                <a:lnTo>
                  <a:pt x="3419" y="70"/>
                </a:lnTo>
                <a:lnTo>
                  <a:pt x="3333" y="86"/>
                </a:lnTo>
                <a:lnTo>
                  <a:pt x="3249" y="103"/>
                </a:lnTo>
                <a:lnTo>
                  <a:pt x="3165" y="122"/>
                </a:lnTo>
                <a:lnTo>
                  <a:pt x="3081" y="143"/>
                </a:lnTo>
                <a:lnTo>
                  <a:pt x="3000" y="165"/>
                </a:lnTo>
                <a:lnTo>
                  <a:pt x="2920" y="188"/>
                </a:lnTo>
                <a:lnTo>
                  <a:pt x="2842" y="213"/>
                </a:lnTo>
                <a:lnTo>
                  <a:pt x="2764" y="240"/>
                </a:lnTo>
                <a:lnTo>
                  <a:pt x="2689" y="268"/>
                </a:lnTo>
                <a:lnTo>
                  <a:pt x="2614" y="298"/>
                </a:lnTo>
                <a:lnTo>
                  <a:pt x="2509" y="344"/>
                </a:lnTo>
                <a:lnTo>
                  <a:pt x="2408" y="395"/>
                </a:lnTo>
                <a:lnTo>
                  <a:pt x="2309" y="449"/>
                </a:lnTo>
                <a:lnTo>
                  <a:pt x="2214" y="506"/>
                </a:lnTo>
                <a:lnTo>
                  <a:pt x="2121" y="566"/>
                </a:lnTo>
                <a:lnTo>
                  <a:pt x="2032" y="631"/>
                </a:lnTo>
                <a:lnTo>
                  <a:pt x="1946" y="698"/>
                </a:lnTo>
                <a:lnTo>
                  <a:pt x="1863" y="769"/>
                </a:lnTo>
                <a:lnTo>
                  <a:pt x="1783" y="842"/>
                </a:lnTo>
                <a:lnTo>
                  <a:pt x="1704" y="918"/>
                </a:lnTo>
                <a:lnTo>
                  <a:pt x="1630" y="997"/>
                </a:lnTo>
                <a:lnTo>
                  <a:pt x="1558" y="1080"/>
                </a:lnTo>
                <a:lnTo>
                  <a:pt x="1489" y="1165"/>
                </a:lnTo>
                <a:lnTo>
                  <a:pt x="1423" y="1250"/>
                </a:lnTo>
                <a:lnTo>
                  <a:pt x="1360" y="1341"/>
                </a:lnTo>
                <a:lnTo>
                  <a:pt x="1300" y="1432"/>
                </a:lnTo>
                <a:lnTo>
                  <a:pt x="1241" y="1525"/>
                </a:lnTo>
                <a:lnTo>
                  <a:pt x="1186" y="1620"/>
                </a:lnTo>
                <a:lnTo>
                  <a:pt x="1134" y="1718"/>
                </a:lnTo>
                <a:lnTo>
                  <a:pt x="1084" y="1817"/>
                </a:lnTo>
                <a:lnTo>
                  <a:pt x="1037" y="1917"/>
                </a:lnTo>
                <a:lnTo>
                  <a:pt x="992" y="2019"/>
                </a:lnTo>
                <a:lnTo>
                  <a:pt x="950" y="2122"/>
                </a:lnTo>
                <a:lnTo>
                  <a:pt x="910" y="2228"/>
                </a:lnTo>
                <a:lnTo>
                  <a:pt x="874" y="2334"/>
                </a:lnTo>
                <a:lnTo>
                  <a:pt x="839" y="2440"/>
                </a:lnTo>
                <a:lnTo>
                  <a:pt x="807" y="2549"/>
                </a:lnTo>
                <a:lnTo>
                  <a:pt x="777" y="2658"/>
                </a:lnTo>
                <a:lnTo>
                  <a:pt x="751" y="2767"/>
                </a:lnTo>
                <a:lnTo>
                  <a:pt x="726" y="2877"/>
                </a:lnTo>
                <a:lnTo>
                  <a:pt x="704" y="2988"/>
                </a:lnTo>
                <a:lnTo>
                  <a:pt x="684" y="3099"/>
                </a:lnTo>
                <a:lnTo>
                  <a:pt x="676" y="3143"/>
                </a:lnTo>
                <a:lnTo>
                  <a:pt x="667" y="3189"/>
                </a:lnTo>
                <a:lnTo>
                  <a:pt x="663" y="3212"/>
                </a:lnTo>
                <a:lnTo>
                  <a:pt x="660" y="3235"/>
                </a:lnTo>
                <a:lnTo>
                  <a:pt x="658" y="3258"/>
                </a:lnTo>
                <a:lnTo>
                  <a:pt x="655" y="3282"/>
                </a:lnTo>
                <a:lnTo>
                  <a:pt x="654" y="3305"/>
                </a:lnTo>
                <a:lnTo>
                  <a:pt x="654" y="3328"/>
                </a:lnTo>
                <a:lnTo>
                  <a:pt x="655" y="3350"/>
                </a:lnTo>
                <a:lnTo>
                  <a:pt x="659" y="3371"/>
                </a:lnTo>
                <a:lnTo>
                  <a:pt x="663" y="3392"/>
                </a:lnTo>
                <a:lnTo>
                  <a:pt x="670" y="3411"/>
                </a:lnTo>
                <a:lnTo>
                  <a:pt x="673" y="3421"/>
                </a:lnTo>
                <a:lnTo>
                  <a:pt x="677" y="3431"/>
                </a:lnTo>
                <a:lnTo>
                  <a:pt x="683" y="3440"/>
                </a:lnTo>
                <a:lnTo>
                  <a:pt x="688" y="3449"/>
                </a:lnTo>
                <a:lnTo>
                  <a:pt x="700" y="3466"/>
                </a:lnTo>
                <a:lnTo>
                  <a:pt x="714" y="3481"/>
                </a:lnTo>
                <a:lnTo>
                  <a:pt x="726" y="3495"/>
                </a:lnTo>
                <a:lnTo>
                  <a:pt x="739" y="3507"/>
                </a:lnTo>
                <a:lnTo>
                  <a:pt x="750" y="3519"/>
                </a:lnTo>
                <a:lnTo>
                  <a:pt x="761" y="3530"/>
                </a:lnTo>
                <a:lnTo>
                  <a:pt x="771" y="3542"/>
                </a:lnTo>
                <a:lnTo>
                  <a:pt x="778" y="3553"/>
                </a:lnTo>
                <a:lnTo>
                  <a:pt x="782" y="3560"/>
                </a:lnTo>
                <a:lnTo>
                  <a:pt x="785" y="3565"/>
                </a:lnTo>
                <a:lnTo>
                  <a:pt x="787" y="3572"/>
                </a:lnTo>
                <a:lnTo>
                  <a:pt x="788" y="3578"/>
                </a:lnTo>
                <a:lnTo>
                  <a:pt x="789" y="3585"/>
                </a:lnTo>
                <a:lnTo>
                  <a:pt x="789" y="3593"/>
                </a:lnTo>
                <a:lnTo>
                  <a:pt x="789" y="3600"/>
                </a:lnTo>
                <a:lnTo>
                  <a:pt x="788" y="3608"/>
                </a:lnTo>
                <a:lnTo>
                  <a:pt x="786" y="3617"/>
                </a:lnTo>
                <a:lnTo>
                  <a:pt x="784" y="3627"/>
                </a:lnTo>
                <a:lnTo>
                  <a:pt x="781" y="3636"/>
                </a:lnTo>
                <a:lnTo>
                  <a:pt x="775" y="3647"/>
                </a:lnTo>
                <a:lnTo>
                  <a:pt x="764" y="3669"/>
                </a:lnTo>
                <a:lnTo>
                  <a:pt x="748" y="3694"/>
                </a:lnTo>
                <a:lnTo>
                  <a:pt x="705" y="3757"/>
                </a:lnTo>
                <a:lnTo>
                  <a:pt x="663" y="3818"/>
                </a:lnTo>
                <a:lnTo>
                  <a:pt x="622" y="3878"/>
                </a:lnTo>
                <a:lnTo>
                  <a:pt x="583" y="3936"/>
                </a:lnTo>
                <a:lnTo>
                  <a:pt x="544" y="3993"/>
                </a:lnTo>
                <a:lnTo>
                  <a:pt x="506" y="4049"/>
                </a:lnTo>
                <a:lnTo>
                  <a:pt x="467" y="4105"/>
                </a:lnTo>
                <a:lnTo>
                  <a:pt x="430" y="4161"/>
                </a:lnTo>
                <a:lnTo>
                  <a:pt x="392" y="4219"/>
                </a:lnTo>
                <a:lnTo>
                  <a:pt x="355" y="4276"/>
                </a:lnTo>
                <a:lnTo>
                  <a:pt x="318" y="4334"/>
                </a:lnTo>
                <a:lnTo>
                  <a:pt x="280" y="4393"/>
                </a:lnTo>
                <a:lnTo>
                  <a:pt x="242" y="4455"/>
                </a:lnTo>
                <a:lnTo>
                  <a:pt x="203" y="4519"/>
                </a:lnTo>
                <a:lnTo>
                  <a:pt x="164" y="4586"/>
                </a:lnTo>
                <a:lnTo>
                  <a:pt x="123" y="4654"/>
                </a:lnTo>
                <a:lnTo>
                  <a:pt x="104" y="4688"/>
                </a:lnTo>
                <a:lnTo>
                  <a:pt x="86" y="4721"/>
                </a:lnTo>
                <a:lnTo>
                  <a:pt x="67" y="4755"/>
                </a:lnTo>
                <a:lnTo>
                  <a:pt x="49" y="4790"/>
                </a:lnTo>
                <a:lnTo>
                  <a:pt x="34" y="4824"/>
                </a:lnTo>
                <a:lnTo>
                  <a:pt x="20" y="4859"/>
                </a:lnTo>
                <a:lnTo>
                  <a:pt x="14" y="4875"/>
                </a:lnTo>
                <a:lnTo>
                  <a:pt x="10" y="4893"/>
                </a:lnTo>
                <a:lnTo>
                  <a:pt x="5" y="4909"/>
                </a:lnTo>
                <a:lnTo>
                  <a:pt x="2" y="4926"/>
                </a:lnTo>
                <a:lnTo>
                  <a:pt x="0" y="4942"/>
                </a:lnTo>
                <a:lnTo>
                  <a:pt x="0" y="4959"/>
                </a:lnTo>
                <a:lnTo>
                  <a:pt x="0" y="4974"/>
                </a:lnTo>
                <a:lnTo>
                  <a:pt x="1" y="4991"/>
                </a:lnTo>
                <a:lnTo>
                  <a:pt x="4" y="5006"/>
                </a:lnTo>
                <a:lnTo>
                  <a:pt x="8" y="5020"/>
                </a:lnTo>
                <a:lnTo>
                  <a:pt x="13" y="5036"/>
                </a:lnTo>
                <a:lnTo>
                  <a:pt x="21" y="5050"/>
                </a:lnTo>
                <a:lnTo>
                  <a:pt x="30" y="5064"/>
                </a:lnTo>
                <a:lnTo>
                  <a:pt x="39" y="5078"/>
                </a:lnTo>
                <a:lnTo>
                  <a:pt x="52" y="5092"/>
                </a:lnTo>
                <a:lnTo>
                  <a:pt x="65" y="5105"/>
                </a:lnTo>
                <a:lnTo>
                  <a:pt x="81" y="5117"/>
                </a:lnTo>
                <a:lnTo>
                  <a:pt x="99" y="5129"/>
                </a:lnTo>
                <a:lnTo>
                  <a:pt x="119" y="5141"/>
                </a:lnTo>
                <a:lnTo>
                  <a:pt x="140" y="5152"/>
                </a:lnTo>
                <a:lnTo>
                  <a:pt x="158" y="5161"/>
                </a:lnTo>
                <a:lnTo>
                  <a:pt x="178" y="5169"/>
                </a:lnTo>
                <a:lnTo>
                  <a:pt x="197" y="5176"/>
                </a:lnTo>
                <a:lnTo>
                  <a:pt x="217" y="5183"/>
                </a:lnTo>
                <a:lnTo>
                  <a:pt x="256" y="5196"/>
                </a:lnTo>
                <a:lnTo>
                  <a:pt x="295" y="5208"/>
                </a:lnTo>
                <a:lnTo>
                  <a:pt x="332" y="5220"/>
                </a:lnTo>
                <a:lnTo>
                  <a:pt x="369" y="5232"/>
                </a:lnTo>
                <a:lnTo>
                  <a:pt x="403" y="5246"/>
                </a:lnTo>
                <a:lnTo>
                  <a:pt x="435" y="5259"/>
                </a:lnTo>
                <a:lnTo>
                  <a:pt x="450" y="5267"/>
                </a:lnTo>
                <a:lnTo>
                  <a:pt x="464" y="5275"/>
                </a:lnTo>
                <a:lnTo>
                  <a:pt x="477" y="5284"/>
                </a:lnTo>
                <a:lnTo>
                  <a:pt x="489" y="5293"/>
                </a:lnTo>
                <a:lnTo>
                  <a:pt x="499" y="5304"/>
                </a:lnTo>
                <a:lnTo>
                  <a:pt x="509" y="5315"/>
                </a:lnTo>
                <a:lnTo>
                  <a:pt x="517" y="5326"/>
                </a:lnTo>
                <a:lnTo>
                  <a:pt x="524" y="5339"/>
                </a:lnTo>
                <a:lnTo>
                  <a:pt x="530" y="5352"/>
                </a:lnTo>
                <a:lnTo>
                  <a:pt x="533" y="5368"/>
                </a:lnTo>
                <a:lnTo>
                  <a:pt x="535" y="5383"/>
                </a:lnTo>
                <a:lnTo>
                  <a:pt x="537" y="5401"/>
                </a:lnTo>
                <a:lnTo>
                  <a:pt x="535" y="5419"/>
                </a:lnTo>
                <a:lnTo>
                  <a:pt x="533" y="5439"/>
                </a:lnTo>
                <a:lnTo>
                  <a:pt x="528" y="5460"/>
                </a:lnTo>
                <a:lnTo>
                  <a:pt x="521" y="5483"/>
                </a:lnTo>
                <a:lnTo>
                  <a:pt x="505" y="5536"/>
                </a:lnTo>
                <a:lnTo>
                  <a:pt x="490" y="5584"/>
                </a:lnTo>
                <a:lnTo>
                  <a:pt x="478" y="5628"/>
                </a:lnTo>
                <a:lnTo>
                  <a:pt x="471" y="5668"/>
                </a:lnTo>
                <a:lnTo>
                  <a:pt x="467" y="5687"/>
                </a:lnTo>
                <a:lnTo>
                  <a:pt x="465" y="5704"/>
                </a:lnTo>
                <a:lnTo>
                  <a:pt x="465" y="5721"/>
                </a:lnTo>
                <a:lnTo>
                  <a:pt x="465" y="5736"/>
                </a:lnTo>
                <a:lnTo>
                  <a:pt x="466" y="5750"/>
                </a:lnTo>
                <a:lnTo>
                  <a:pt x="468" y="5764"/>
                </a:lnTo>
                <a:lnTo>
                  <a:pt x="472" y="5777"/>
                </a:lnTo>
                <a:lnTo>
                  <a:pt x="477" y="5789"/>
                </a:lnTo>
                <a:lnTo>
                  <a:pt x="483" y="5800"/>
                </a:lnTo>
                <a:lnTo>
                  <a:pt x="490" y="5811"/>
                </a:lnTo>
                <a:lnTo>
                  <a:pt x="499" y="5821"/>
                </a:lnTo>
                <a:lnTo>
                  <a:pt x="510" y="5831"/>
                </a:lnTo>
                <a:lnTo>
                  <a:pt x="521" y="5839"/>
                </a:lnTo>
                <a:lnTo>
                  <a:pt x="534" y="5847"/>
                </a:lnTo>
                <a:lnTo>
                  <a:pt x="550" y="5855"/>
                </a:lnTo>
                <a:lnTo>
                  <a:pt x="566" y="5861"/>
                </a:lnTo>
                <a:lnTo>
                  <a:pt x="584" y="5868"/>
                </a:lnTo>
                <a:lnTo>
                  <a:pt x="604" y="5875"/>
                </a:lnTo>
                <a:lnTo>
                  <a:pt x="626" y="5880"/>
                </a:lnTo>
                <a:lnTo>
                  <a:pt x="649" y="5886"/>
                </a:lnTo>
                <a:lnTo>
                  <a:pt x="674" y="5891"/>
                </a:lnTo>
                <a:lnTo>
                  <a:pt x="701" y="5896"/>
                </a:lnTo>
                <a:lnTo>
                  <a:pt x="731" y="5900"/>
                </a:lnTo>
                <a:lnTo>
                  <a:pt x="762" y="5903"/>
                </a:lnTo>
                <a:lnTo>
                  <a:pt x="752" y="5912"/>
                </a:lnTo>
                <a:lnTo>
                  <a:pt x="745" y="5919"/>
                </a:lnTo>
                <a:lnTo>
                  <a:pt x="737" y="5924"/>
                </a:lnTo>
                <a:lnTo>
                  <a:pt x="720" y="5934"/>
                </a:lnTo>
                <a:lnTo>
                  <a:pt x="601" y="5993"/>
                </a:lnTo>
                <a:lnTo>
                  <a:pt x="581" y="6009"/>
                </a:lnTo>
                <a:lnTo>
                  <a:pt x="563" y="6023"/>
                </a:lnTo>
                <a:lnTo>
                  <a:pt x="549" y="6037"/>
                </a:lnTo>
                <a:lnTo>
                  <a:pt x="539" y="6053"/>
                </a:lnTo>
                <a:lnTo>
                  <a:pt x="531" y="6067"/>
                </a:lnTo>
                <a:lnTo>
                  <a:pt x="526" y="6081"/>
                </a:lnTo>
                <a:lnTo>
                  <a:pt x="523" y="6096"/>
                </a:lnTo>
                <a:lnTo>
                  <a:pt x="523" y="6110"/>
                </a:lnTo>
                <a:lnTo>
                  <a:pt x="526" y="6124"/>
                </a:lnTo>
                <a:lnTo>
                  <a:pt x="530" y="6139"/>
                </a:lnTo>
                <a:lnTo>
                  <a:pt x="537" y="6153"/>
                </a:lnTo>
                <a:lnTo>
                  <a:pt x="544" y="6166"/>
                </a:lnTo>
                <a:lnTo>
                  <a:pt x="553" y="6180"/>
                </a:lnTo>
                <a:lnTo>
                  <a:pt x="564" y="6194"/>
                </a:lnTo>
                <a:lnTo>
                  <a:pt x="576" y="6207"/>
                </a:lnTo>
                <a:lnTo>
                  <a:pt x="589" y="6219"/>
                </a:lnTo>
                <a:lnTo>
                  <a:pt x="603" y="6231"/>
                </a:lnTo>
                <a:lnTo>
                  <a:pt x="617" y="6243"/>
                </a:lnTo>
                <a:lnTo>
                  <a:pt x="631" y="6254"/>
                </a:lnTo>
                <a:lnTo>
                  <a:pt x="645" y="6266"/>
                </a:lnTo>
                <a:lnTo>
                  <a:pt x="675" y="6286"/>
                </a:lnTo>
                <a:lnTo>
                  <a:pt x="703" y="6305"/>
                </a:lnTo>
                <a:lnTo>
                  <a:pt x="728" y="6321"/>
                </a:lnTo>
                <a:lnTo>
                  <a:pt x="749" y="6335"/>
                </a:lnTo>
                <a:lnTo>
                  <a:pt x="758" y="6342"/>
                </a:lnTo>
                <a:lnTo>
                  <a:pt x="764" y="6346"/>
                </a:lnTo>
                <a:lnTo>
                  <a:pt x="769" y="6352"/>
                </a:lnTo>
                <a:lnTo>
                  <a:pt x="772" y="6355"/>
                </a:lnTo>
                <a:lnTo>
                  <a:pt x="773" y="6378"/>
                </a:lnTo>
                <a:lnTo>
                  <a:pt x="773" y="6401"/>
                </a:lnTo>
                <a:lnTo>
                  <a:pt x="771" y="6426"/>
                </a:lnTo>
                <a:lnTo>
                  <a:pt x="767" y="6450"/>
                </a:lnTo>
                <a:lnTo>
                  <a:pt x="762" y="6475"/>
                </a:lnTo>
                <a:lnTo>
                  <a:pt x="756" y="6500"/>
                </a:lnTo>
                <a:lnTo>
                  <a:pt x="749" y="6526"/>
                </a:lnTo>
                <a:lnTo>
                  <a:pt x="741" y="6552"/>
                </a:lnTo>
                <a:lnTo>
                  <a:pt x="722" y="6605"/>
                </a:lnTo>
                <a:lnTo>
                  <a:pt x="703" y="6660"/>
                </a:lnTo>
                <a:lnTo>
                  <a:pt x="683" y="6715"/>
                </a:lnTo>
                <a:lnTo>
                  <a:pt x="664" y="6773"/>
                </a:lnTo>
                <a:lnTo>
                  <a:pt x="655" y="6802"/>
                </a:lnTo>
                <a:lnTo>
                  <a:pt x="648" y="6831"/>
                </a:lnTo>
                <a:lnTo>
                  <a:pt x="641" y="6861"/>
                </a:lnTo>
                <a:lnTo>
                  <a:pt x="634" y="6891"/>
                </a:lnTo>
                <a:lnTo>
                  <a:pt x="630" y="6922"/>
                </a:lnTo>
                <a:lnTo>
                  <a:pt x="627" y="6951"/>
                </a:lnTo>
                <a:lnTo>
                  <a:pt x="625" y="6982"/>
                </a:lnTo>
                <a:lnTo>
                  <a:pt x="625" y="7013"/>
                </a:lnTo>
                <a:lnTo>
                  <a:pt x="627" y="7045"/>
                </a:lnTo>
                <a:lnTo>
                  <a:pt x="630" y="7076"/>
                </a:lnTo>
                <a:lnTo>
                  <a:pt x="637" y="7107"/>
                </a:lnTo>
                <a:lnTo>
                  <a:pt x="644" y="7139"/>
                </a:lnTo>
                <a:lnTo>
                  <a:pt x="655" y="7171"/>
                </a:lnTo>
                <a:lnTo>
                  <a:pt x="670" y="7203"/>
                </a:lnTo>
                <a:lnTo>
                  <a:pt x="685" y="7235"/>
                </a:lnTo>
                <a:lnTo>
                  <a:pt x="705" y="7268"/>
                </a:lnTo>
                <a:lnTo>
                  <a:pt x="731" y="7304"/>
                </a:lnTo>
                <a:lnTo>
                  <a:pt x="759" y="7337"/>
                </a:lnTo>
                <a:lnTo>
                  <a:pt x="789" y="7367"/>
                </a:lnTo>
                <a:lnTo>
                  <a:pt x="822" y="7393"/>
                </a:lnTo>
                <a:lnTo>
                  <a:pt x="857" y="7418"/>
                </a:lnTo>
                <a:lnTo>
                  <a:pt x="893" y="7437"/>
                </a:lnTo>
                <a:lnTo>
                  <a:pt x="930" y="7456"/>
                </a:lnTo>
                <a:lnTo>
                  <a:pt x="970" y="7470"/>
                </a:lnTo>
                <a:lnTo>
                  <a:pt x="1011" y="7484"/>
                </a:lnTo>
                <a:lnTo>
                  <a:pt x="1052" y="7493"/>
                </a:lnTo>
                <a:lnTo>
                  <a:pt x="1095" y="7502"/>
                </a:lnTo>
                <a:lnTo>
                  <a:pt x="1139" y="7508"/>
                </a:lnTo>
                <a:lnTo>
                  <a:pt x="1184" y="7512"/>
                </a:lnTo>
                <a:lnTo>
                  <a:pt x="1229" y="7514"/>
                </a:lnTo>
                <a:lnTo>
                  <a:pt x="1276" y="7515"/>
                </a:lnTo>
                <a:lnTo>
                  <a:pt x="1323" y="7514"/>
                </a:lnTo>
                <a:lnTo>
                  <a:pt x="1369" y="7513"/>
                </a:lnTo>
                <a:lnTo>
                  <a:pt x="1416" y="7510"/>
                </a:lnTo>
                <a:lnTo>
                  <a:pt x="1465" y="7506"/>
                </a:lnTo>
                <a:lnTo>
                  <a:pt x="1512" y="7500"/>
                </a:lnTo>
                <a:lnTo>
                  <a:pt x="1607" y="7488"/>
                </a:lnTo>
                <a:lnTo>
                  <a:pt x="1699" y="7474"/>
                </a:lnTo>
                <a:lnTo>
                  <a:pt x="1789" y="7459"/>
                </a:lnTo>
                <a:lnTo>
                  <a:pt x="1876" y="7445"/>
                </a:lnTo>
                <a:lnTo>
                  <a:pt x="1959" y="7433"/>
                </a:lnTo>
                <a:lnTo>
                  <a:pt x="2035" y="7423"/>
                </a:lnTo>
                <a:lnTo>
                  <a:pt x="2071" y="7420"/>
                </a:lnTo>
                <a:lnTo>
                  <a:pt x="2105" y="7416"/>
                </a:lnTo>
                <a:lnTo>
                  <a:pt x="2138" y="7415"/>
                </a:lnTo>
                <a:lnTo>
                  <a:pt x="2170" y="7415"/>
                </a:lnTo>
                <a:lnTo>
                  <a:pt x="2199" y="7416"/>
                </a:lnTo>
                <a:lnTo>
                  <a:pt x="2228" y="7419"/>
                </a:lnTo>
                <a:lnTo>
                  <a:pt x="2255" y="7423"/>
                </a:lnTo>
                <a:lnTo>
                  <a:pt x="2281" y="7430"/>
                </a:lnTo>
                <a:lnTo>
                  <a:pt x="2293" y="7433"/>
                </a:lnTo>
                <a:lnTo>
                  <a:pt x="2304" y="7437"/>
                </a:lnTo>
                <a:lnTo>
                  <a:pt x="2316" y="7443"/>
                </a:lnTo>
                <a:lnTo>
                  <a:pt x="2326" y="7448"/>
                </a:lnTo>
                <a:lnTo>
                  <a:pt x="2337" y="7455"/>
                </a:lnTo>
                <a:lnTo>
                  <a:pt x="2347" y="7462"/>
                </a:lnTo>
                <a:lnTo>
                  <a:pt x="2357" y="7468"/>
                </a:lnTo>
                <a:lnTo>
                  <a:pt x="2365" y="7477"/>
                </a:lnTo>
                <a:lnTo>
                  <a:pt x="2374" y="7485"/>
                </a:lnTo>
                <a:lnTo>
                  <a:pt x="2382" y="7495"/>
                </a:lnTo>
                <a:lnTo>
                  <a:pt x="2390" y="7504"/>
                </a:lnTo>
                <a:lnTo>
                  <a:pt x="2397" y="7515"/>
                </a:lnTo>
                <a:lnTo>
                  <a:pt x="2404" y="7526"/>
                </a:lnTo>
                <a:lnTo>
                  <a:pt x="2411" y="7540"/>
                </a:lnTo>
                <a:lnTo>
                  <a:pt x="2416" y="7553"/>
                </a:lnTo>
                <a:lnTo>
                  <a:pt x="2422" y="7566"/>
                </a:lnTo>
                <a:lnTo>
                  <a:pt x="2429" y="7588"/>
                </a:lnTo>
                <a:lnTo>
                  <a:pt x="2436" y="7611"/>
                </a:lnTo>
                <a:lnTo>
                  <a:pt x="2441" y="7635"/>
                </a:lnTo>
                <a:lnTo>
                  <a:pt x="2447" y="7663"/>
                </a:lnTo>
                <a:lnTo>
                  <a:pt x="2451" y="7690"/>
                </a:lnTo>
                <a:lnTo>
                  <a:pt x="2456" y="7720"/>
                </a:lnTo>
                <a:lnTo>
                  <a:pt x="2460" y="7751"/>
                </a:lnTo>
                <a:lnTo>
                  <a:pt x="2464" y="7783"/>
                </a:lnTo>
                <a:lnTo>
                  <a:pt x="2471" y="7850"/>
                </a:lnTo>
                <a:lnTo>
                  <a:pt x="2476" y="7918"/>
                </a:lnTo>
                <a:lnTo>
                  <a:pt x="2482" y="7989"/>
                </a:lnTo>
                <a:lnTo>
                  <a:pt x="2487" y="8060"/>
                </a:lnTo>
                <a:lnTo>
                  <a:pt x="2493" y="8130"/>
                </a:lnTo>
                <a:lnTo>
                  <a:pt x="2500" y="8198"/>
                </a:lnTo>
                <a:lnTo>
                  <a:pt x="2507" y="8264"/>
                </a:lnTo>
                <a:lnTo>
                  <a:pt x="2516" y="8326"/>
                </a:lnTo>
                <a:lnTo>
                  <a:pt x="2522" y="8355"/>
                </a:lnTo>
                <a:lnTo>
                  <a:pt x="2527" y="8381"/>
                </a:lnTo>
                <a:lnTo>
                  <a:pt x="2534" y="8407"/>
                </a:lnTo>
                <a:lnTo>
                  <a:pt x="2541" y="8432"/>
                </a:lnTo>
                <a:lnTo>
                  <a:pt x="2549" y="8454"/>
                </a:lnTo>
                <a:lnTo>
                  <a:pt x="2557" y="8473"/>
                </a:lnTo>
                <a:lnTo>
                  <a:pt x="2567" y="8491"/>
                </a:lnTo>
                <a:lnTo>
                  <a:pt x="2577" y="8506"/>
                </a:lnTo>
                <a:lnTo>
                  <a:pt x="2585" y="8512"/>
                </a:lnTo>
                <a:lnTo>
                  <a:pt x="2600" y="8516"/>
                </a:lnTo>
                <a:lnTo>
                  <a:pt x="2616" y="8519"/>
                </a:lnTo>
                <a:lnTo>
                  <a:pt x="2636" y="8523"/>
                </a:lnTo>
                <a:lnTo>
                  <a:pt x="2660" y="8525"/>
                </a:lnTo>
                <a:lnTo>
                  <a:pt x="2685" y="8528"/>
                </a:lnTo>
                <a:lnTo>
                  <a:pt x="2714" y="8530"/>
                </a:lnTo>
                <a:lnTo>
                  <a:pt x="2746" y="8532"/>
                </a:lnTo>
                <a:lnTo>
                  <a:pt x="2814" y="8534"/>
                </a:lnTo>
                <a:lnTo>
                  <a:pt x="2889" y="8535"/>
                </a:lnTo>
                <a:lnTo>
                  <a:pt x="2968" y="8536"/>
                </a:lnTo>
                <a:lnTo>
                  <a:pt x="3051" y="8535"/>
                </a:lnTo>
                <a:lnTo>
                  <a:pt x="3134" y="8534"/>
                </a:lnTo>
                <a:lnTo>
                  <a:pt x="3217" y="8533"/>
                </a:lnTo>
                <a:lnTo>
                  <a:pt x="3296" y="8530"/>
                </a:lnTo>
                <a:lnTo>
                  <a:pt x="3372" y="8528"/>
                </a:lnTo>
                <a:lnTo>
                  <a:pt x="3440" y="8527"/>
                </a:lnTo>
                <a:lnTo>
                  <a:pt x="3500" y="8525"/>
                </a:lnTo>
                <a:lnTo>
                  <a:pt x="3551" y="8525"/>
                </a:lnTo>
                <a:lnTo>
                  <a:pt x="3589" y="8524"/>
                </a:lnTo>
                <a:lnTo>
                  <a:pt x="3706" y="8524"/>
                </a:lnTo>
                <a:lnTo>
                  <a:pt x="3858" y="8525"/>
                </a:lnTo>
                <a:lnTo>
                  <a:pt x="4039" y="8526"/>
                </a:lnTo>
                <a:lnTo>
                  <a:pt x="4245" y="8527"/>
                </a:lnTo>
                <a:lnTo>
                  <a:pt x="4469" y="8528"/>
                </a:lnTo>
                <a:lnTo>
                  <a:pt x="4707" y="8530"/>
                </a:lnTo>
                <a:lnTo>
                  <a:pt x="4952" y="8532"/>
                </a:lnTo>
                <a:lnTo>
                  <a:pt x="5202" y="8533"/>
                </a:lnTo>
                <a:lnTo>
                  <a:pt x="5448" y="8534"/>
                </a:lnTo>
                <a:lnTo>
                  <a:pt x="5688" y="8534"/>
                </a:lnTo>
                <a:lnTo>
                  <a:pt x="5914" y="8534"/>
                </a:lnTo>
                <a:lnTo>
                  <a:pt x="6122" y="8533"/>
                </a:lnTo>
                <a:lnTo>
                  <a:pt x="6308" y="8532"/>
                </a:lnTo>
                <a:lnTo>
                  <a:pt x="6464" y="8529"/>
                </a:lnTo>
                <a:lnTo>
                  <a:pt x="6530" y="8527"/>
                </a:lnTo>
                <a:lnTo>
                  <a:pt x="6586" y="8526"/>
                </a:lnTo>
                <a:lnTo>
                  <a:pt x="6634" y="8524"/>
                </a:lnTo>
                <a:lnTo>
                  <a:pt x="6670" y="8522"/>
                </a:lnTo>
                <a:close/>
              </a:path>
            </a:pathLst>
          </a:cu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028282" y="3522271"/>
            <a:ext cx="2211663" cy="1992079"/>
          </a:xfrm>
          <a:custGeom>
            <a:avLst/>
            <a:gdLst>
              <a:gd name="T0" fmla="*/ 130 w 5512"/>
              <a:gd name="T1" fmla="*/ 1368 h 4747"/>
              <a:gd name="T2" fmla="*/ 0 w 5512"/>
              <a:gd name="T3" fmla="*/ 1800 h 4747"/>
              <a:gd name="T4" fmla="*/ 130 w 5512"/>
              <a:gd name="T5" fmla="*/ 2144 h 4747"/>
              <a:gd name="T6" fmla="*/ 345 w 5512"/>
              <a:gd name="T7" fmla="*/ 2324 h 4747"/>
              <a:gd name="T8" fmla="*/ 389 w 5512"/>
              <a:gd name="T9" fmla="*/ 2514 h 4747"/>
              <a:gd name="T10" fmla="*/ 511 w 5512"/>
              <a:gd name="T11" fmla="*/ 2632 h 4747"/>
              <a:gd name="T12" fmla="*/ 756 w 5512"/>
              <a:gd name="T13" fmla="*/ 2715 h 4747"/>
              <a:gd name="T14" fmla="*/ 1201 w 5512"/>
              <a:gd name="T15" fmla="*/ 2790 h 4747"/>
              <a:gd name="T16" fmla="*/ 1556 w 5512"/>
              <a:gd name="T17" fmla="*/ 2857 h 4747"/>
              <a:gd name="T18" fmla="*/ 1496 w 5512"/>
              <a:gd name="T19" fmla="*/ 3089 h 4747"/>
              <a:gd name="T20" fmla="*/ 1545 w 5512"/>
              <a:gd name="T21" fmla="*/ 3240 h 4747"/>
              <a:gd name="T22" fmla="*/ 1685 w 5512"/>
              <a:gd name="T23" fmla="*/ 3379 h 4747"/>
              <a:gd name="T24" fmla="*/ 1870 w 5512"/>
              <a:gd name="T25" fmla="*/ 3479 h 4747"/>
              <a:gd name="T26" fmla="*/ 2321 w 5512"/>
              <a:gd name="T27" fmla="*/ 3594 h 4747"/>
              <a:gd name="T28" fmla="*/ 2515 w 5512"/>
              <a:gd name="T29" fmla="*/ 3691 h 4747"/>
              <a:gd name="T30" fmla="*/ 2627 w 5512"/>
              <a:gd name="T31" fmla="*/ 3805 h 4747"/>
              <a:gd name="T32" fmla="*/ 2757 w 5512"/>
              <a:gd name="T33" fmla="*/ 4097 h 4747"/>
              <a:gd name="T34" fmla="*/ 3226 w 5512"/>
              <a:gd name="T35" fmla="*/ 4745 h 4747"/>
              <a:gd name="T36" fmla="*/ 3370 w 5512"/>
              <a:gd name="T37" fmla="*/ 4189 h 4747"/>
              <a:gd name="T38" fmla="*/ 3673 w 5512"/>
              <a:gd name="T39" fmla="*/ 4430 h 4747"/>
              <a:gd name="T40" fmla="*/ 4042 w 5512"/>
              <a:gd name="T41" fmla="*/ 4443 h 4747"/>
              <a:gd name="T42" fmla="*/ 4349 w 5512"/>
              <a:gd name="T43" fmla="*/ 4145 h 4747"/>
              <a:gd name="T44" fmla="*/ 4515 w 5512"/>
              <a:gd name="T45" fmla="*/ 3823 h 4747"/>
              <a:gd name="T46" fmla="*/ 4830 w 5512"/>
              <a:gd name="T47" fmla="*/ 3836 h 4747"/>
              <a:gd name="T48" fmla="*/ 5071 w 5512"/>
              <a:gd name="T49" fmla="*/ 3662 h 4747"/>
              <a:gd name="T50" fmla="*/ 5160 w 5512"/>
              <a:gd name="T51" fmla="*/ 3207 h 4747"/>
              <a:gd name="T52" fmla="*/ 5340 w 5512"/>
              <a:gd name="T53" fmla="*/ 3075 h 4747"/>
              <a:gd name="T54" fmla="*/ 5457 w 5512"/>
              <a:gd name="T55" fmla="*/ 2864 h 4747"/>
              <a:gd name="T56" fmla="*/ 5510 w 5512"/>
              <a:gd name="T57" fmla="*/ 2591 h 4747"/>
              <a:gd name="T58" fmla="*/ 5490 w 5512"/>
              <a:gd name="T59" fmla="*/ 2254 h 4747"/>
              <a:gd name="T60" fmla="*/ 5415 w 5512"/>
              <a:gd name="T61" fmla="*/ 1998 h 4747"/>
              <a:gd name="T62" fmla="*/ 5221 w 5512"/>
              <a:gd name="T63" fmla="*/ 1695 h 4747"/>
              <a:gd name="T64" fmla="*/ 5253 w 5512"/>
              <a:gd name="T65" fmla="*/ 1442 h 4747"/>
              <a:gd name="T66" fmla="*/ 5199 w 5512"/>
              <a:gd name="T67" fmla="*/ 1256 h 4747"/>
              <a:gd name="T68" fmla="*/ 5065 w 5512"/>
              <a:gd name="T69" fmla="*/ 1116 h 4747"/>
              <a:gd name="T70" fmla="*/ 4947 w 5512"/>
              <a:gd name="T71" fmla="*/ 932 h 4747"/>
              <a:gd name="T72" fmla="*/ 4897 w 5512"/>
              <a:gd name="T73" fmla="*/ 800 h 4747"/>
              <a:gd name="T74" fmla="*/ 4801 w 5512"/>
              <a:gd name="T75" fmla="*/ 729 h 4747"/>
              <a:gd name="T76" fmla="*/ 4596 w 5512"/>
              <a:gd name="T77" fmla="*/ 652 h 4747"/>
              <a:gd name="T78" fmla="*/ 4453 w 5512"/>
              <a:gd name="T79" fmla="*/ 480 h 4747"/>
              <a:gd name="T80" fmla="*/ 4272 w 5512"/>
              <a:gd name="T81" fmla="*/ 369 h 4747"/>
              <a:gd name="T82" fmla="*/ 3953 w 5512"/>
              <a:gd name="T83" fmla="*/ 363 h 4747"/>
              <a:gd name="T84" fmla="*/ 3843 w 5512"/>
              <a:gd name="T85" fmla="*/ 216 h 4747"/>
              <a:gd name="T86" fmla="*/ 3697 w 5512"/>
              <a:gd name="T87" fmla="*/ 132 h 4747"/>
              <a:gd name="T88" fmla="*/ 3493 w 5512"/>
              <a:gd name="T89" fmla="*/ 116 h 4747"/>
              <a:gd name="T90" fmla="*/ 3296 w 5512"/>
              <a:gd name="T91" fmla="*/ 132 h 4747"/>
              <a:gd name="T92" fmla="*/ 3119 w 5512"/>
              <a:gd name="T93" fmla="*/ 31 h 4747"/>
              <a:gd name="T94" fmla="*/ 2917 w 5512"/>
              <a:gd name="T95" fmla="*/ 0 h 4747"/>
              <a:gd name="T96" fmla="*/ 2655 w 5512"/>
              <a:gd name="T97" fmla="*/ 59 h 4747"/>
              <a:gd name="T98" fmla="*/ 2466 w 5512"/>
              <a:gd name="T99" fmla="*/ 131 h 4747"/>
              <a:gd name="T100" fmla="*/ 2269 w 5512"/>
              <a:gd name="T101" fmla="*/ 78 h 4747"/>
              <a:gd name="T102" fmla="*/ 2067 w 5512"/>
              <a:gd name="T103" fmla="*/ 77 h 4747"/>
              <a:gd name="T104" fmla="*/ 1893 w 5512"/>
              <a:gd name="T105" fmla="*/ 140 h 4747"/>
              <a:gd name="T106" fmla="*/ 1765 w 5512"/>
              <a:gd name="T107" fmla="*/ 243 h 4747"/>
              <a:gd name="T108" fmla="*/ 1582 w 5512"/>
              <a:gd name="T109" fmla="*/ 321 h 4747"/>
              <a:gd name="T110" fmla="*/ 1350 w 5512"/>
              <a:gd name="T111" fmla="*/ 318 h 4747"/>
              <a:gd name="T112" fmla="*/ 1114 w 5512"/>
              <a:gd name="T113" fmla="*/ 408 h 4747"/>
              <a:gd name="T114" fmla="*/ 955 w 5512"/>
              <a:gd name="T115" fmla="*/ 530 h 4747"/>
              <a:gd name="T116" fmla="*/ 886 w 5512"/>
              <a:gd name="T117" fmla="*/ 660 h 4747"/>
              <a:gd name="T118" fmla="*/ 650 w 5512"/>
              <a:gd name="T119" fmla="*/ 732 h 4747"/>
              <a:gd name="T120" fmla="*/ 518 w 5512"/>
              <a:gd name="T121" fmla="*/ 827 h 4747"/>
              <a:gd name="T122" fmla="*/ 475 w 5512"/>
              <a:gd name="T123" fmla="*/ 1017 h 4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2" h="4747">
                <a:moveTo>
                  <a:pt x="480" y="1046"/>
                </a:moveTo>
                <a:lnTo>
                  <a:pt x="424" y="1079"/>
                </a:lnTo>
                <a:lnTo>
                  <a:pt x="371" y="1114"/>
                </a:lnTo>
                <a:lnTo>
                  <a:pt x="321" y="1152"/>
                </a:lnTo>
                <a:lnTo>
                  <a:pt x="276" y="1191"/>
                </a:lnTo>
                <a:lnTo>
                  <a:pt x="235" y="1233"/>
                </a:lnTo>
                <a:lnTo>
                  <a:pt x="196" y="1277"/>
                </a:lnTo>
                <a:lnTo>
                  <a:pt x="161" y="1322"/>
                </a:lnTo>
                <a:lnTo>
                  <a:pt x="130" y="1368"/>
                </a:lnTo>
                <a:lnTo>
                  <a:pt x="103" y="1416"/>
                </a:lnTo>
                <a:lnTo>
                  <a:pt x="77" y="1463"/>
                </a:lnTo>
                <a:lnTo>
                  <a:pt x="56" y="1511"/>
                </a:lnTo>
                <a:lnTo>
                  <a:pt x="39" y="1560"/>
                </a:lnTo>
                <a:lnTo>
                  <a:pt x="24" y="1609"/>
                </a:lnTo>
                <a:lnTo>
                  <a:pt x="13" y="1657"/>
                </a:lnTo>
                <a:lnTo>
                  <a:pt x="6" y="1706"/>
                </a:lnTo>
                <a:lnTo>
                  <a:pt x="1" y="1753"/>
                </a:lnTo>
                <a:lnTo>
                  <a:pt x="0" y="1800"/>
                </a:lnTo>
                <a:lnTo>
                  <a:pt x="3" y="1846"/>
                </a:lnTo>
                <a:lnTo>
                  <a:pt x="8" y="1891"/>
                </a:lnTo>
                <a:lnTo>
                  <a:pt x="16" y="1932"/>
                </a:lnTo>
                <a:lnTo>
                  <a:pt x="28" y="1974"/>
                </a:lnTo>
                <a:lnTo>
                  <a:pt x="42" y="2013"/>
                </a:lnTo>
                <a:lnTo>
                  <a:pt x="60" y="2050"/>
                </a:lnTo>
                <a:lnTo>
                  <a:pt x="81" y="2084"/>
                </a:lnTo>
                <a:lnTo>
                  <a:pt x="104" y="2115"/>
                </a:lnTo>
                <a:lnTo>
                  <a:pt x="130" y="2144"/>
                </a:lnTo>
                <a:lnTo>
                  <a:pt x="160" y="2169"/>
                </a:lnTo>
                <a:lnTo>
                  <a:pt x="192" y="2191"/>
                </a:lnTo>
                <a:lnTo>
                  <a:pt x="227" y="2210"/>
                </a:lnTo>
                <a:lnTo>
                  <a:pt x="264" y="2224"/>
                </a:lnTo>
                <a:lnTo>
                  <a:pt x="305" y="2234"/>
                </a:lnTo>
                <a:lnTo>
                  <a:pt x="348" y="2240"/>
                </a:lnTo>
                <a:lnTo>
                  <a:pt x="346" y="2270"/>
                </a:lnTo>
                <a:lnTo>
                  <a:pt x="345" y="2298"/>
                </a:lnTo>
                <a:lnTo>
                  <a:pt x="345" y="2324"/>
                </a:lnTo>
                <a:lnTo>
                  <a:pt x="346" y="2350"/>
                </a:lnTo>
                <a:lnTo>
                  <a:pt x="348" y="2375"/>
                </a:lnTo>
                <a:lnTo>
                  <a:pt x="351" y="2398"/>
                </a:lnTo>
                <a:lnTo>
                  <a:pt x="354" y="2420"/>
                </a:lnTo>
                <a:lnTo>
                  <a:pt x="360" y="2440"/>
                </a:lnTo>
                <a:lnTo>
                  <a:pt x="365" y="2460"/>
                </a:lnTo>
                <a:lnTo>
                  <a:pt x="372" y="2479"/>
                </a:lnTo>
                <a:lnTo>
                  <a:pt x="380" y="2498"/>
                </a:lnTo>
                <a:lnTo>
                  <a:pt x="389" y="2514"/>
                </a:lnTo>
                <a:lnTo>
                  <a:pt x="398" y="2531"/>
                </a:lnTo>
                <a:lnTo>
                  <a:pt x="409" y="2546"/>
                </a:lnTo>
                <a:lnTo>
                  <a:pt x="420" y="2560"/>
                </a:lnTo>
                <a:lnTo>
                  <a:pt x="434" y="2574"/>
                </a:lnTo>
                <a:lnTo>
                  <a:pt x="447" y="2587"/>
                </a:lnTo>
                <a:lnTo>
                  <a:pt x="461" y="2599"/>
                </a:lnTo>
                <a:lnTo>
                  <a:pt x="476" y="2610"/>
                </a:lnTo>
                <a:lnTo>
                  <a:pt x="493" y="2621"/>
                </a:lnTo>
                <a:lnTo>
                  <a:pt x="511" y="2632"/>
                </a:lnTo>
                <a:lnTo>
                  <a:pt x="528" y="2641"/>
                </a:lnTo>
                <a:lnTo>
                  <a:pt x="547" y="2651"/>
                </a:lnTo>
                <a:lnTo>
                  <a:pt x="567" y="2659"/>
                </a:lnTo>
                <a:lnTo>
                  <a:pt x="588" y="2667"/>
                </a:lnTo>
                <a:lnTo>
                  <a:pt x="608" y="2675"/>
                </a:lnTo>
                <a:lnTo>
                  <a:pt x="632" y="2682"/>
                </a:lnTo>
                <a:lnTo>
                  <a:pt x="655" y="2689"/>
                </a:lnTo>
                <a:lnTo>
                  <a:pt x="704" y="2702"/>
                </a:lnTo>
                <a:lnTo>
                  <a:pt x="756" y="2715"/>
                </a:lnTo>
                <a:lnTo>
                  <a:pt x="809" y="2726"/>
                </a:lnTo>
                <a:lnTo>
                  <a:pt x="859" y="2737"/>
                </a:lnTo>
                <a:lnTo>
                  <a:pt x="910" y="2746"/>
                </a:lnTo>
                <a:lnTo>
                  <a:pt x="959" y="2755"/>
                </a:lnTo>
                <a:lnTo>
                  <a:pt x="1008" y="2764"/>
                </a:lnTo>
                <a:lnTo>
                  <a:pt x="1056" y="2772"/>
                </a:lnTo>
                <a:lnTo>
                  <a:pt x="1104" y="2778"/>
                </a:lnTo>
                <a:lnTo>
                  <a:pt x="1153" y="2784"/>
                </a:lnTo>
                <a:lnTo>
                  <a:pt x="1201" y="2790"/>
                </a:lnTo>
                <a:lnTo>
                  <a:pt x="1251" y="2795"/>
                </a:lnTo>
                <a:lnTo>
                  <a:pt x="1300" y="2800"/>
                </a:lnTo>
                <a:lnTo>
                  <a:pt x="1352" y="2804"/>
                </a:lnTo>
                <a:lnTo>
                  <a:pt x="1404" y="2809"/>
                </a:lnTo>
                <a:lnTo>
                  <a:pt x="1457" y="2812"/>
                </a:lnTo>
                <a:lnTo>
                  <a:pt x="1512" y="2817"/>
                </a:lnTo>
                <a:lnTo>
                  <a:pt x="1569" y="2820"/>
                </a:lnTo>
                <a:lnTo>
                  <a:pt x="1563" y="2839"/>
                </a:lnTo>
                <a:lnTo>
                  <a:pt x="1556" y="2857"/>
                </a:lnTo>
                <a:lnTo>
                  <a:pt x="1549" y="2876"/>
                </a:lnTo>
                <a:lnTo>
                  <a:pt x="1541" y="2896"/>
                </a:lnTo>
                <a:lnTo>
                  <a:pt x="1525" y="2934"/>
                </a:lnTo>
                <a:lnTo>
                  <a:pt x="1510" y="2975"/>
                </a:lnTo>
                <a:lnTo>
                  <a:pt x="1505" y="2996"/>
                </a:lnTo>
                <a:lnTo>
                  <a:pt x="1500" y="3018"/>
                </a:lnTo>
                <a:lnTo>
                  <a:pt x="1497" y="3040"/>
                </a:lnTo>
                <a:lnTo>
                  <a:pt x="1496" y="3064"/>
                </a:lnTo>
                <a:lnTo>
                  <a:pt x="1496" y="3089"/>
                </a:lnTo>
                <a:lnTo>
                  <a:pt x="1498" y="3115"/>
                </a:lnTo>
                <a:lnTo>
                  <a:pt x="1500" y="3128"/>
                </a:lnTo>
                <a:lnTo>
                  <a:pt x="1504" y="3142"/>
                </a:lnTo>
                <a:lnTo>
                  <a:pt x="1507" y="3156"/>
                </a:lnTo>
                <a:lnTo>
                  <a:pt x="1511" y="3171"/>
                </a:lnTo>
                <a:lnTo>
                  <a:pt x="1518" y="3188"/>
                </a:lnTo>
                <a:lnTo>
                  <a:pt x="1527" y="3206"/>
                </a:lnTo>
                <a:lnTo>
                  <a:pt x="1536" y="3223"/>
                </a:lnTo>
                <a:lnTo>
                  <a:pt x="1545" y="3240"/>
                </a:lnTo>
                <a:lnTo>
                  <a:pt x="1558" y="3256"/>
                </a:lnTo>
                <a:lnTo>
                  <a:pt x="1570" y="3272"/>
                </a:lnTo>
                <a:lnTo>
                  <a:pt x="1583" y="3287"/>
                </a:lnTo>
                <a:lnTo>
                  <a:pt x="1596" y="3302"/>
                </a:lnTo>
                <a:lnTo>
                  <a:pt x="1610" y="3316"/>
                </a:lnTo>
                <a:lnTo>
                  <a:pt x="1625" y="3329"/>
                </a:lnTo>
                <a:lnTo>
                  <a:pt x="1640" y="3342"/>
                </a:lnTo>
                <a:lnTo>
                  <a:pt x="1655" y="3355"/>
                </a:lnTo>
                <a:lnTo>
                  <a:pt x="1685" y="3379"/>
                </a:lnTo>
                <a:lnTo>
                  <a:pt x="1714" y="3398"/>
                </a:lnTo>
                <a:lnTo>
                  <a:pt x="1734" y="3412"/>
                </a:lnTo>
                <a:lnTo>
                  <a:pt x="1752" y="3424"/>
                </a:lnTo>
                <a:lnTo>
                  <a:pt x="1772" y="3435"/>
                </a:lnTo>
                <a:lnTo>
                  <a:pt x="1792" y="3445"/>
                </a:lnTo>
                <a:lnTo>
                  <a:pt x="1810" y="3454"/>
                </a:lnTo>
                <a:lnTo>
                  <a:pt x="1830" y="3463"/>
                </a:lnTo>
                <a:lnTo>
                  <a:pt x="1850" y="3471"/>
                </a:lnTo>
                <a:lnTo>
                  <a:pt x="1870" y="3479"/>
                </a:lnTo>
                <a:lnTo>
                  <a:pt x="1909" y="3492"/>
                </a:lnTo>
                <a:lnTo>
                  <a:pt x="1949" y="3503"/>
                </a:lnTo>
                <a:lnTo>
                  <a:pt x="1990" y="3513"/>
                </a:lnTo>
                <a:lnTo>
                  <a:pt x="2029" y="3523"/>
                </a:lnTo>
                <a:lnTo>
                  <a:pt x="2112" y="3539"/>
                </a:lnTo>
                <a:lnTo>
                  <a:pt x="2194" y="3558"/>
                </a:lnTo>
                <a:lnTo>
                  <a:pt x="2236" y="3568"/>
                </a:lnTo>
                <a:lnTo>
                  <a:pt x="2279" y="3580"/>
                </a:lnTo>
                <a:lnTo>
                  <a:pt x="2321" y="3594"/>
                </a:lnTo>
                <a:lnTo>
                  <a:pt x="2364" y="3609"/>
                </a:lnTo>
                <a:lnTo>
                  <a:pt x="2387" y="3619"/>
                </a:lnTo>
                <a:lnTo>
                  <a:pt x="2408" y="3629"/>
                </a:lnTo>
                <a:lnTo>
                  <a:pt x="2429" y="3638"/>
                </a:lnTo>
                <a:lnTo>
                  <a:pt x="2447" y="3649"/>
                </a:lnTo>
                <a:lnTo>
                  <a:pt x="2466" y="3659"/>
                </a:lnTo>
                <a:lnTo>
                  <a:pt x="2484" y="3669"/>
                </a:lnTo>
                <a:lnTo>
                  <a:pt x="2500" y="3680"/>
                </a:lnTo>
                <a:lnTo>
                  <a:pt x="2515" y="3691"/>
                </a:lnTo>
                <a:lnTo>
                  <a:pt x="2531" y="3702"/>
                </a:lnTo>
                <a:lnTo>
                  <a:pt x="2545" y="3713"/>
                </a:lnTo>
                <a:lnTo>
                  <a:pt x="2558" y="3725"/>
                </a:lnTo>
                <a:lnTo>
                  <a:pt x="2570" y="3737"/>
                </a:lnTo>
                <a:lnTo>
                  <a:pt x="2583" y="3750"/>
                </a:lnTo>
                <a:lnTo>
                  <a:pt x="2595" y="3763"/>
                </a:lnTo>
                <a:lnTo>
                  <a:pt x="2606" y="3777"/>
                </a:lnTo>
                <a:lnTo>
                  <a:pt x="2616" y="3791"/>
                </a:lnTo>
                <a:lnTo>
                  <a:pt x="2627" y="3805"/>
                </a:lnTo>
                <a:lnTo>
                  <a:pt x="2635" y="3820"/>
                </a:lnTo>
                <a:lnTo>
                  <a:pt x="2645" y="3835"/>
                </a:lnTo>
                <a:lnTo>
                  <a:pt x="2654" y="3851"/>
                </a:lnTo>
                <a:lnTo>
                  <a:pt x="2672" y="3886"/>
                </a:lnTo>
                <a:lnTo>
                  <a:pt x="2688" y="3922"/>
                </a:lnTo>
                <a:lnTo>
                  <a:pt x="2706" y="3960"/>
                </a:lnTo>
                <a:lnTo>
                  <a:pt x="2722" y="4003"/>
                </a:lnTo>
                <a:lnTo>
                  <a:pt x="2740" y="4048"/>
                </a:lnTo>
                <a:lnTo>
                  <a:pt x="2757" y="4097"/>
                </a:lnTo>
                <a:lnTo>
                  <a:pt x="2787" y="4178"/>
                </a:lnTo>
                <a:lnTo>
                  <a:pt x="2816" y="4259"/>
                </a:lnTo>
                <a:lnTo>
                  <a:pt x="2843" y="4340"/>
                </a:lnTo>
                <a:lnTo>
                  <a:pt x="2870" y="4421"/>
                </a:lnTo>
                <a:lnTo>
                  <a:pt x="2895" y="4502"/>
                </a:lnTo>
                <a:lnTo>
                  <a:pt x="2919" y="4584"/>
                </a:lnTo>
                <a:lnTo>
                  <a:pt x="2943" y="4665"/>
                </a:lnTo>
                <a:lnTo>
                  <a:pt x="2966" y="4747"/>
                </a:lnTo>
                <a:lnTo>
                  <a:pt x="3226" y="4745"/>
                </a:lnTo>
                <a:lnTo>
                  <a:pt x="3317" y="4310"/>
                </a:lnTo>
                <a:lnTo>
                  <a:pt x="3319" y="4294"/>
                </a:lnTo>
                <a:lnTo>
                  <a:pt x="3324" y="4277"/>
                </a:lnTo>
                <a:lnTo>
                  <a:pt x="3327" y="4261"/>
                </a:lnTo>
                <a:lnTo>
                  <a:pt x="3333" y="4247"/>
                </a:lnTo>
                <a:lnTo>
                  <a:pt x="3342" y="4222"/>
                </a:lnTo>
                <a:lnTo>
                  <a:pt x="3348" y="4211"/>
                </a:lnTo>
                <a:lnTo>
                  <a:pt x="3356" y="4203"/>
                </a:lnTo>
                <a:lnTo>
                  <a:pt x="3370" y="4189"/>
                </a:lnTo>
                <a:lnTo>
                  <a:pt x="3396" y="4224"/>
                </a:lnTo>
                <a:lnTo>
                  <a:pt x="3425" y="4258"/>
                </a:lnTo>
                <a:lnTo>
                  <a:pt x="3456" y="4289"/>
                </a:lnTo>
                <a:lnTo>
                  <a:pt x="3489" y="4319"/>
                </a:lnTo>
                <a:lnTo>
                  <a:pt x="3523" y="4345"/>
                </a:lnTo>
                <a:lnTo>
                  <a:pt x="3559" y="4370"/>
                </a:lnTo>
                <a:lnTo>
                  <a:pt x="3595" y="4392"/>
                </a:lnTo>
                <a:lnTo>
                  <a:pt x="3634" y="4412"/>
                </a:lnTo>
                <a:lnTo>
                  <a:pt x="3673" y="4430"/>
                </a:lnTo>
                <a:lnTo>
                  <a:pt x="3713" y="4444"/>
                </a:lnTo>
                <a:lnTo>
                  <a:pt x="3754" y="4455"/>
                </a:lnTo>
                <a:lnTo>
                  <a:pt x="3796" y="4463"/>
                </a:lnTo>
                <a:lnTo>
                  <a:pt x="3836" y="4468"/>
                </a:lnTo>
                <a:lnTo>
                  <a:pt x="3878" y="4471"/>
                </a:lnTo>
                <a:lnTo>
                  <a:pt x="3920" y="4468"/>
                </a:lnTo>
                <a:lnTo>
                  <a:pt x="3961" y="4464"/>
                </a:lnTo>
                <a:lnTo>
                  <a:pt x="4001" y="4455"/>
                </a:lnTo>
                <a:lnTo>
                  <a:pt x="4042" y="4443"/>
                </a:lnTo>
                <a:lnTo>
                  <a:pt x="4081" y="4427"/>
                </a:lnTo>
                <a:lnTo>
                  <a:pt x="4120" y="4407"/>
                </a:lnTo>
                <a:lnTo>
                  <a:pt x="4157" y="4383"/>
                </a:lnTo>
                <a:lnTo>
                  <a:pt x="4194" y="4354"/>
                </a:lnTo>
                <a:lnTo>
                  <a:pt x="4228" y="4321"/>
                </a:lnTo>
                <a:lnTo>
                  <a:pt x="4261" y="4284"/>
                </a:lnTo>
                <a:lnTo>
                  <a:pt x="4293" y="4242"/>
                </a:lnTo>
                <a:lnTo>
                  <a:pt x="4321" y="4196"/>
                </a:lnTo>
                <a:lnTo>
                  <a:pt x="4349" y="4145"/>
                </a:lnTo>
                <a:lnTo>
                  <a:pt x="4373" y="4089"/>
                </a:lnTo>
                <a:lnTo>
                  <a:pt x="4396" y="4027"/>
                </a:lnTo>
                <a:lnTo>
                  <a:pt x="4415" y="3961"/>
                </a:lnTo>
                <a:lnTo>
                  <a:pt x="4432" y="3890"/>
                </a:lnTo>
                <a:lnTo>
                  <a:pt x="4445" y="3813"/>
                </a:lnTo>
                <a:lnTo>
                  <a:pt x="4459" y="3814"/>
                </a:lnTo>
                <a:lnTo>
                  <a:pt x="4475" y="3816"/>
                </a:lnTo>
                <a:lnTo>
                  <a:pt x="4494" y="3818"/>
                </a:lnTo>
                <a:lnTo>
                  <a:pt x="4515" y="3823"/>
                </a:lnTo>
                <a:lnTo>
                  <a:pt x="4562" y="3831"/>
                </a:lnTo>
                <a:lnTo>
                  <a:pt x="4616" y="3838"/>
                </a:lnTo>
                <a:lnTo>
                  <a:pt x="4645" y="3842"/>
                </a:lnTo>
                <a:lnTo>
                  <a:pt x="4674" y="3844"/>
                </a:lnTo>
                <a:lnTo>
                  <a:pt x="4705" y="3846"/>
                </a:lnTo>
                <a:lnTo>
                  <a:pt x="4736" y="3846"/>
                </a:lnTo>
                <a:lnTo>
                  <a:pt x="4768" y="3845"/>
                </a:lnTo>
                <a:lnTo>
                  <a:pt x="4799" y="3842"/>
                </a:lnTo>
                <a:lnTo>
                  <a:pt x="4830" y="3836"/>
                </a:lnTo>
                <a:lnTo>
                  <a:pt x="4861" y="3829"/>
                </a:lnTo>
                <a:lnTo>
                  <a:pt x="4892" y="3820"/>
                </a:lnTo>
                <a:lnTo>
                  <a:pt x="4922" y="3807"/>
                </a:lnTo>
                <a:lnTo>
                  <a:pt x="4950" y="3792"/>
                </a:lnTo>
                <a:lnTo>
                  <a:pt x="4978" y="3773"/>
                </a:lnTo>
                <a:lnTo>
                  <a:pt x="5004" y="3751"/>
                </a:lnTo>
                <a:lnTo>
                  <a:pt x="5028" y="3726"/>
                </a:lnTo>
                <a:lnTo>
                  <a:pt x="5051" y="3696"/>
                </a:lnTo>
                <a:lnTo>
                  <a:pt x="5071" y="3662"/>
                </a:lnTo>
                <a:lnTo>
                  <a:pt x="5090" y="3625"/>
                </a:lnTo>
                <a:lnTo>
                  <a:pt x="5106" y="3582"/>
                </a:lnTo>
                <a:lnTo>
                  <a:pt x="5119" y="3535"/>
                </a:lnTo>
                <a:lnTo>
                  <a:pt x="5130" y="3482"/>
                </a:lnTo>
                <a:lnTo>
                  <a:pt x="5136" y="3425"/>
                </a:lnTo>
                <a:lnTo>
                  <a:pt x="5141" y="3361"/>
                </a:lnTo>
                <a:lnTo>
                  <a:pt x="5141" y="3292"/>
                </a:lnTo>
                <a:lnTo>
                  <a:pt x="5136" y="3216"/>
                </a:lnTo>
                <a:lnTo>
                  <a:pt x="5160" y="3207"/>
                </a:lnTo>
                <a:lnTo>
                  <a:pt x="5182" y="3197"/>
                </a:lnTo>
                <a:lnTo>
                  <a:pt x="5204" y="3186"/>
                </a:lnTo>
                <a:lnTo>
                  <a:pt x="5226" y="3173"/>
                </a:lnTo>
                <a:lnTo>
                  <a:pt x="5247" y="3160"/>
                </a:lnTo>
                <a:lnTo>
                  <a:pt x="5267" y="3144"/>
                </a:lnTo>
                <a:lnTo>
                  <a:pt x="5286" y="3129"/>
                </a:lnTo>
                <a:lnTo>
                  <a:pt x="5304" y="3112"/>
                </a:lnTo>
                <a:lnTo>
                  <a:pt x="5322" y="3094"/>
                </a:lnTo>
                <a:lnTo>
                  <a:pt x="5340" y="3075"/>
                </a:lnTo>
                <a:lnTo>
                  <a:pt x="5355" y="3055"/>
                </a:lnTo>
                <a:lnTo>
                  <a:pt x="5370" y="3034"/>
                </a:lnTo>
                <a:lnTo>
                  <a:pt x="5386" y="3012"/>
                </a:lnTo>
                <a:lnTo>
                  <a:pt x="5399" y="2990"/>
                </a:lnTo>
                <a:lnTo>
                  <a:pt x="5412" y="2966"/>
                </a:lnTo>
                <a:lnTo>
                  <a:pt x="5425" y="2942"/>
                </a:lnTo>
                <a:lnTo>
                  <a:pt x="5436" y="2917"/>
                </a:lnTo>
                <a:lnTo>
                  <a:pt x="5447" y="2890"/>
                </a:lnTo>
                <a:lnTo>
                  <a:pt x="5457" y="2864"/>
                </a:lnTo>
                <a:lnTo>
                  <a:pt x="5466" y="2836"/>
                </a:lnTo>
                <a:lnTo>
                  <a:pt x="5475" y="2808"/>
                </a:lnTo>
                <a:lnTo>
                  <a:pt x="5483" y="2778"/>
                </a:lnTo>
                <a:lnTo>
                  <a:pt x="5489" y="2748"/>
                </a:lnTo>
                <a:lnTo>
                  <a:pt x="5495" y="2719"/>
                </a:lnTo>
                <a:lnTo>
                  <a:pt x="5500" y="2688"/>
                </a:lnTo>
                <a:lnTo>
                  <a:pt x="5503" y="2656"/>
                </a:lnTo>
                <a:lnTo>
                  <a:pt x="5507" y="2624"/>
                </a:lnTo>
                <a:lnTo>
                  <a:pt x="5510" y="2591"/>
                </a:lnTo>
                <a:lnTo>
                  <a:pt x="5511" y="2558"/>
                </a:lnTo>
                <a:lnTo>
                  <a:pt x="5512" y="2524"/>
                </a:lnTo>
                <a:lnTo>
                  <a:pt x="5511" y="2490"/>
                </a:lnTo>
                <a:lnTo>
                  <a:pt x="5510" y="2456"/>
                </a:lnTo>
                <a:lnTo>
                  <a:pt x="5508" y="2411"/>
                </a:lnTo>
                <a:lnTo>
                  <a:pt x="5505" y="2369"/>
                </a:lnTo>
                <a:lnTo>
                  <a:pt x="5500" y="2328"/>
                </a:lnTo>
                <a:lnTo>
                  <a:pt x="5496" y="2290"/>
                </a:lnTo>
                <a:lnTo>
                  <a:pt x="5490" y="2254"/>
                </a:lnTo>
                <a:lnTo>
                  <a:pt x="5485" y="2219"/>
                </a:lnTo>
                <a:lnTo>
                  <a:pt x="5477" y="2186"/>
                </a:lnTo>
                <a:lnTo>
                  <a:pt x="5470" y="2156"/>
                </a:lnTo>
                <a:lnTo>
                  <a:pt x="5462" y="2126"/>
                </a:lnTo>
                <a:lnTo>
                  <a:pt x="5454" y="2098"/>
                </a:lnTo>
                <a:lnTo>
                  <a:pt x="5445" y="2072"/>
                </a:lnTo>
                <a:lnTo>
                  <a:pt x="5435" y="2046"/>
                </a:lnTo>
                <a:lnTo>
                  <a:pt x="5425" y="2021"/>
                </a:lnTo>
                <a:lnTo>
                  <a:pt x="5415" y="1998"/>
                </a:lnTo>
                <a:lnTo>
                  <a:pt x="5404" y="1976"/>
                </a:lnTo>
                <a:lnTo>
                  <a:pt x="5393" y="1956"/>
                </a:lnTo>
                <a:lnTo>
                  <a:pt x="5370" y="1915"/>
                </a:lnTo>
                <a:lnTo>
                  <a:pt x="5346" y="1877"/>
                </a:lnTo>
                <a:lnTo>
                  <a:pt x="5322" y="1840"/>
                </a:lnTo>
                <a:lnTo>
                  <a:pt x="5297" y="1805"/>
                </a:lnTo>
                <a:lnTo>
                  <a:pt x="5271" y="1769"/>
                </a:lnTo>
                <a:lnTo>
                  <a:pt x="5246" y="1732"/>
                </a:lnTo>
                <a:lnTo>
                  <a:pt x="5221" y="1695"/>
                </a:lnTo>
                <a:lnTo>
                  <a:pt x="5197" y="1654"/>
                </a:lnTo>
                <a:lnTo>
                  <a:pt x="5210" y="1625"/>
                </a:lnTo>
                <a:lnTo>
                  <a:pt x="5222" y="1596"/>
                </a:lnTo>
                <a:lnTo>
                  <a:pt x="5232" y="1568"/>
                </a:lnTo>
                <a:lnTo>
                  <a:pt x="5240" y="1542"/>
                </a:lnTo>
                <a:lnTo>
                  <a:pt x="5245" y="1516"/>
                </a:lnTo>
                <a:lnTo>
                  <a:pt x="5249" y="1490"/>
                </a:lnTo>
                <a:lnTo>
                  <a:pt x="5252" y="1466"/>
                </a:lnTo>
                <a:lnTo>
                  <a:pt x="5253" y="1442"/>
                </a:lnTo>
                <a:lnTo>
                  <a:pt x="5252" y="1419"/>
                </a:lnTo>
                <a:lnTo>
                  <a:pt x="5249" y="1396"/>
                </a:lnTo>
                <a:lnTo>
                  <a:pt x="5246" y="1375"/>
                </a:lnTo>
                <a:lnTo>
                  <a:pt x="5242" y="1353"/>
                </a:lnTo>
                <a:lnTo>
                  <a:pt x="5235" y="1333"/>
                </a:lnTo>
                <a:lnTo>
                  <a:pt x="5227" y="1313"/>
                </a:lnTo>
                <a:lnTo>
                  <a:pt x="5219" y="1293"/>
                </a:lnTo>
                <a:lnTo>
                  <a:pt x="5209" y="1275"/>
                </a:lnTo>
                <a:lnTo>
                  <a:pt x="5199" y="1256"/>
                </a:lnTo>
                <a:lnTo>
                  <a:pt x="5187" y="1239"/>
                </a:lnTo>
                <a:lnTo>
                  <a:pt x="5174" y="1222"/>
                </a:lnTo>
                <a:lnTo>
                  <a:pt x="5160" y="1206"/>
                </a:lnTo>
                <a:lnTo>
                  <a:pt x="5146" y="1189"/>
                </a:lnTo>
                <a:lnTo>
                  <a:pt x="5131" y="1174"/>
                </a:lnTo>
                <a:lnTo>
                  <a:pt x="5115" y="1159"/>
                </a:lnTo>
                <a:lnTo>
                  <a:pt x="5099" y="1144"/>
                </a:lnTo>
                <a:lnTo>
                  <a:pt x="5081" y="1131"/>
                </a:lnTo>
                <a:lnTo>
                  <a:pt x="5065" y="1116"/>
                </a:lnTo>
                <a:lnTo>
                  <a:pt x="5046" y="1103"/>
                </a:lnTo>
                <a:lnTo>
                  <a:pt x="5028" y="1091"/>
                </a:lnTo>
                <a:lnTo>
                  <a:pt x="4991" y="1066"/>
                </a:lnTo>
                <a:lnTo>
                  <a:pt x="4954" y="1043"/>
                </a:lnTo>
                <a:lnTo>
                  <a:pt x="4954" y="1019"/>
                </a:lnTo>
                <a:lnTo>
                  <a:pt x="4952" y="994"/>
                </a:lnTo>
                <a:lnTo>
                  <a:pt x="4951" y="972"/>
                </a:lnTo>
                <a:lnTo>
                  <a:pt x="4949" y="951"/>
                </a:lnTo>
                <a:lnTo>
                  <a:pt x="4947" y="932"/>
                </a:lnTo>
                <a:lnTo>
                  <a:pt x="4944" y="913"/>
                </a:lnTo>
                <a:lnTo>
                  <a:pt x="4940" y="895"/>
                </a:lnTo>
                <a:lnTo>
                  <a:pt x="4936" y="879"/>
                </a:lnTo>
                <a:lnTo>
                  <a:pt x="4932" y="863"/>
                </a:lnTo>
                <a:lnTo>
                  <a:pt x="4926" y="849"/>
                </a:lnTo>
                <a:lnTo>
                  <a:pt x="4919" y="836"/>
                </a:lnTo>
                <a:lnTo>
                  <a:pt x="4913" y="823"/>
                </a:lnTo>
                <a:lnTo>
                  <a:pt x="4905" y="811"/>
                </a:lnTo>
                <a:lnTo>
                  <a:pt x="4897" y="800"/>
                </a:lnTo>
                <a:lnTo>
                  <a:pt x="4889" y="790"/>
                </a:lnTo>
                <a:lnTo>
                  <a:pt x="4880" y="780"/>
                </a:lnTo>
                <a:lnTo>
                  <a:pt x="4870" y="771"/>
                </a:lnTo>
                <a:lnTo>
                  <a:pt x="4860" y="763"/>
                </a:lnTo>
                <a:lnTo>
                  <a:pt x="4849" y="756"/>
                </a:lnTo>
                <a:lnTo>
                  <a:pt x="4838" y="748"/>
                </a:lnTo>
                <a:lnTo>
                  <a:pt x="4826" y="741"/>
                </a:lnTo>
                <a:lnTo>
                  <a:pt x="4814" y="735"/>
                </a:lnTo>
                <a:lnTo>
                  <a:pt x="4801" y="729"/>
                </a:lnTo>
                <a:lnTo>
                  <a:pt x="4788" y="724"/>
                </a:lnTo>
                <a:lnTo>
                  <a:pt x="4759" y="713"/>
                </a:lnTo>
                <a:lnTo>
                  <a:pt x="4728" y="704"/>
                </a:lnTo>
                <a:lnTo>
                  <a:pt x="4696" y="695"/>
                </a:lnTo>
                <a:lnTo>
                  <a:pt x="4661" y="685"/>
                </a:lnTo>
                <a:lnTo>
                  <a:pt x="4643" y="680"/>
                </a:lnTo>
                <a:lnTo>
                  <a:pt x="4627" y="673"/>
                </a:lnTo>
                <a:lnTo>
                  <a:pt x="4612" y="663"/>
                </a:lnTo>
                <a:lnTo>
                  <a:pt x="4596" y="652"/>
                </a:lnTo>
                <a:lnTo>
                  <a:pt x="4583" y="640"/>
                </a:lnTo>
                <a:lnTo>
                  <a:pt x="4570" y="627"/>
                </a:lnTo>
                <a:lnTo>
                  <a:pt x="4557" y="613"/>
                </a:lnTo>
                <a:lnTo>
                  <a:pt x="4544" y="597"/>
                </a:lnTo>
                <a:lnTo>
                  <a:pt x="4519" y="565"/>
                </a:lnTo>
                <a:lnTo>
                  <a:pt x="4495" y="531"/>
                </a:lnTo>
                <a:lnTo>
                  <a:pt x="4482" y="514"/>
                </a:lnTo>
                <a:lnTo>
                  <a:pt x="4467" y="497"/>
                </a:lnTo>
                <a:lnTo>
                  <a:pt x="4453" y="480"/>
                </a:lnTo>
                <a:lnTo>
                  <a:pt x="4439" y="463"/>
                </a:lnTo>
                <a:lnTo>
                  <a:pt x="4422" y="448"/>
                </a:lnTo>
                <a:lnTo>
                  <a:pt x="4406" y="434"/>
                </a:lnTo>
                <a:lnTo>
                  <a:pt x="4387" y="419"/>
                </a:lnTo>
                <a:lnTo>
                  <a:pt x="4367" y="406"/>
                </a:lnTo>
                <a:lnTo>
                  <a:pt x="4347" y="394"/>
                </a:lnTo>
                <a:lnTo>
                  <a:pt x="4323" y="384"/>
                </a:lnTo>
                <a:lnTo>
                  <a:pt x="4298" y="375"/>
                </a:lnTo>
                <a:lnTo>
                  <a:pt x="4272" y="369"/>
                </a:lnTo>
                <a:lnTo>
                  <a:pt x="4243" y="364"/>
                </a:lnTo>
                <a:lnTo>
                  <a:pt x="4211" y="361"/>
                </a:lnTo>
                <a:lnTo>
                  <a:pt x="4178" y="361"/>
                </a:lnTo>
                <a:lnTo>
                  <a:pt x="4142" y="362"/>
                </a:lnTo>
                <a:lnTo>
                  <a:pt x="4103" y="366"/>
                </a:lnTo>
                <a:lnTo>
                  <a:pt x="4062" y="374"/>
                </a:lnTo>
                <a:lnTo>
                  <a:pt x="4018" y="384"/>
                </a:lnTo>
                <a:lnTo>
                  <a:pt x="3969" y="397"/>
                </a:lnTo>
                <a:lnTo>
                  <a:pt x="3953" y="363"/>
                </a:lnTo>
                <a:lnTo>
                  <a:pt x="3934" y="330"/>
                </a:lnTo>
                <a:lnTo>
                  <a:pt x="3924" y="315"/>
                </a:lnTo>
                <a:lnTo>
                  <a:pt x="3914" y="299"/>
                </a:lnTo>
                <a:lnTo>
                  <a:pt x="3903" y="284"/>
                </a:lnTo>
                <a:lnTo>
                  <a:pt x="3892" y="270"/>
                </a:lnTo>
                <a:lnTo>
                  <a:pt x="3880" y="255"/>
                </a:lnTo>
                <a:lnTo>
                  <a:pt x="3868" y="241"/>
                </a:lnTo>
                <a:lnTo>
                  <a:pt x="3856" y="229"/>
                </a:lnTo>
                <a:lnTo>
                  <a:pt x="3843" y="216"/>
                </a:lnTo>
                <a:lnTo>
                  <a:pt x="3829" y="204"/>
                </a:lnTo>
                <a:lnTo>
                  <a:pt x="3814" y="193"/>
                </a:lnTo>
                <a:lnTo>
                  <a:pt x="3799" y="182"/>
                </a:lnTo>
                <a:lnTo>
                  <a:pt x="3783" y="172"/>
                </a:lnTo>
                <a:lnTo>
                  <a:pt x="3768" y="162"/>
                </a:lnTo>
                <a:lnTo>
                  <a:pt x="3750" y="153"/>
                </a:lnTo>
                <a:lnTo>
                  <a:pt x="3733" y="145"/>
                </a:lnTo>
                <a:lnTo>
                  <a:pt x="3715" y="139"/>
                </a:lnTo>
                <a:lnTo>
                  <a:pt x="3697" y="132"/>
                </a:lnTo>
                <a:lnTo>
                  <a:pt x="3677" y="127"/>
                </a:lnTo>
                <a:lnTo>
                  <a:pt x="3657" y="122"/>
                </a:lnTo>
                <a:lnTo>
                  <a:pt x="3635" y="118"/>
                </a:lnTo>
                <a:lnTo>
                  <a:pt x="3614" y="116"/>
                </a:lnTo>
                <a:lnTo>
                  <a:pt x="3591" y="113"/>
                </a:lnTo>
                <a:lnTo>
                  <a:pt x="3568" y="112"/>
                </a:lnTo>
                <a:lnTo>
                  <a:pt x="3544" y="112"/>
                </a:lnTo>
                <a:lnTo>
                  <a:pt x="3518" y="113"/>
                </a:lnTo>
                <a:lnTo>
                  <a:pt x="3493" y="116"/>
                </a:lnTo>
                <a:lnTo>
                  <a:pt x="3466" y="119"/>
                </a:lnTo>
                <a:lnTo>
                  <a:pt x="3438" y="123"/>
                </a:lnTo>
                <a:lnTo>
                  <a:pt x="3403" y="129"/>
                </a:lnTo>
                <a:lnTo>
                  <a:pt x="3374" y="133"/>
                </a:lnTo>
                <a:lnTo>
                  <a:pt x="3351" y="137"/>
                </a:lnTo>
                <a:lnTo>
                  <a:pt x="3333" y="138"/>
                </a:lnTo>
                <a:lnTo>
                  <a:pt x="3318" y="137"/>
                </a:lnTo>
                <a:lnTo>
                  <a:pt x="3306" y="135"/>
                </a:lnTo>
                <a:lnTo>
                  <a:pt x="3296" y="132"/>
                </a:lnTo>
                <a:lnTo>
                  <a:pt x="3289" y="127"/>
                </a:lnTo>
                <a:lnTo>
                  <a:pt x="3273" y="115"/>
                </a:lnTo>
                <a:lnTo>
                  <a:pt x="3252" y="97"/>
                </a:lnTo>
                <a:lnTo>
                  <a:pt x="3237" y="86"/>
                </a:lnTo>
                <a:lnTo>
                  <a:pt x="3218" y="75"/>
                </a:lnTo>
                <a:lnTo>
                  <a:pt x="3195" y="63"/>
                </a:lnTo>
                <a:lnTo>
                  <a:pt x="3166" y="50"/>
                </a:lnTo>
                <a:lnTo>
                  <a:pt x="3142" y="40"/>
                </a:lnTo>
                <a:lnTo>
                  <a:pt x="3119" y="31"/>
                </a:lnTo>
                <a:lnTo>
                  <a:pt x="3096" y="23"/>
                </a:lnTo>
                <a:lnTo>
                  <a:pt x="3073" y="18"/>
                </a:lnTo>
                <a:lnTo>
                  <a:pt x="3050" y="12"/>
                </a:lnTo>
                <a:lnTo>
                  <a:pt x="3027" y="8"/>
                </a:lnTo>
                <a:lnTo>
                  <a:pt x="3005" y="5"/>
                </a:lnTo>
                <a:lnTo>
                  <a:pt x="2982" y="2"/>
                </a:lnTo>
                <a:lnTo>
                  <a:pt x="2960" y="1"/>
                </a:lnTo>
                <a:lnTo>
                  <a:pt x="2938" y="0"/>
                </a:lnTo>
                <a:lnTo>
                  <a:pt x="2917" y="0"/>
                </a:lnTo>
                <a:lnTo>
                  <a:pt x="2895" y="1"/>
                </a:lnTo>
                <a:lnTo>
                  <a:pt x="2874" y="4"/>
                </a:lnTo>
                <a:lnTo>
                  <a:pt x="2853" y="6"/>
                </a:lnTo>
                <a:lnTo>
                  <a:pt x="2832" y="8"/>
                </a:lnTo>
                <a:lnTo>
                  <a:pt x="2812" y="12"/>
                </a:lnTo>
                <a:lnTo>
                  <a:pt x="2772" y="21"/>
                </a:lnTo>
                <a:lnTo>
                  <a:pt x="2732" y="32"/>
                </a:lnTo>
                <a:lnTo>
                  <a:pt x="2694" y="44"/>
                </a:lnTo>
                <a:lnTo>
                  <a:pt x="2655" y="59"/>
                </a:lnTo>
                <a:lnTo>
                  <a:pt x="2618" y="73"/>
                </a:lnTo>
                <a:lnTo>
                  <a:pt x="2581" y="88"/>
                </a:lnTo>
                <a:lnTo>
                  <a:pt x="2546" y="105"/>
                </a:lnTo>
                <a:lnTo>
                  <a:pt x="2511" y="121"/>
                </a:lnTo>
                <a:lnTo>
                  <a:pt x="2503" y="123"/>
                </a:lnTo>
                <a:lnTo>
                  <a:pt x="2496" y="127"/>
                </a:lnTo>
                <a:lnTo>
                  <a:pt x="2489" y="128"/>
                </a:lnTo>
                <a:lnTo>
                  <a:pt x="2481" y="130"/>
                </a:lnTo>
                <a:lnTo>
                  <a:pt x="2466" y="131"/>
                </a:lnTo>
                <a:lnTo>
                  <a:pt x="2451" y="130"/>
                </a:lnTo>
                <a:lnTo>
                  <a:pt x="2435" y="128"/>
                </a:lnTo>
                <a:lnTo>
                  <a:pt x="2419" y="124"/>
                </a:lnTo>
                <a:lnTo>
                  <a:pt x="2402" y="120"/>
                </a:lnTo>
                <a:lnTo>
                  <a:pt x="2386" y="115"/>
                </a:lnTo>
                <a:lnTo>
                  <a:pt x="2349" y="101"/>
                </a:lnTo>
                <a:lnTo>
                  <a:pt x="2311" y="89"/>
                </a:lnTo>
                <a:lnTo>
                  <a:pt x="2291" y="83"/>
                </a:lnTo>
                <a:lnTo>
                  <a:pt x="2269" y="78"/>
                </a:lnTo>
                <a:lnTo>
                  <a:pt x="2247" y="74"/>
                </a:lnTo>
                <a:lnTo>
                  <a:pt x="2224" y="71"/>
                </a:lnTo>
                <a:lnTo>
                  <a:pt x="2201" y="70"/>
                </a:lnTo>
                <a:lnTo>
                  <a:pt x="2178" y="68"/>
                </a:lnTo>
                <a:lnTo>
                  <a:pt x="2155" y="68"/>
                </a:lnTo>
                <a:lnTo>
                  <a:pt x="2133" y="70"/>
                </a:lnTo>
                <a:lnTo>
                  <a:pt x="2111" y="71"/>
                </a:lnTo>
                <a:lnTo>
                  <a:pt x="2089" y="74"/>
                </a:lnTo>
                <a:lnTo>
                  <a:pt x="2067" y="77"/>
                </a:lnTo>
                <a:lnTo>
                  <a:pt x="2046" y="82"/>
                </a:lnTo>
                <a:lnTo>
                  <a:pt x="2025" y="86"/>
                </a:lnTo>
                <a:lnTo>
                  <a:pt x="2005" y="93"/>
                </a:lnTo>
                <a:lnTo>
                  <a:pt x="1985" y="98"/>
                </a:lnTo>
                <a:lnTo>
                  <a:pt x="1966" y="106"/>
                </a:lnTo>
                <a:lnTo>
                  <a:pt x="1947" y="113"/>
                </a:lnTo>
                <a:lnTo>
                  <a:pt x="1928" y="121"/>
                </a:lnTo>
                <a:lnTo>
                  <a:pt x="1911" y="130"/>
                </a:lnTo>
                <a:lnTo>
                  <a:pt x="1893" y="140"/>
                </a:lnTo>
                <a:lnTo>
                  <a:pt x="1876" y="150"/>
                </a:lnTo>
                <a:lnTo>
                  <a:pt x="1860" y="160"/>
                </a:lnTo>
                <a:lnTo>
                  <a:pt x="1845" y="171"/>
                </a:lnTo>
                <a:lnTo>
                  <a:pt x="1829" y="182"/>
                </a:lnTo>
                <a:lnTo>
                  <a:pt x="1815" y="194"/>
                </a:lnTo>
                <a:lnTo>
                  <a:pt x="1802" y="206"/>
                </a:lnTo>
                <a:lnTo>
                  <a:pt x="1788" y="218"/>
                </a:lnTo>
                <a:lnTo>
                  <a:pt x="1776" y="231"/>
                </a:lnTo>
                <a:lnTo>
                  <a:pt x="1765" y="243"/>
                </a:lnTo>
                <a:lnTo>
                  <a:pt x="1754" y="256"/>
                </a:lnTo>
                <a:lnTo>
                  <a:pt x="1745" y="270"/>
                </a:lnTo>
                <a:lnTo>
                  <a:pt x="1736" y="284"/>
                </a:lnTo>
                <a:lnTo>
                  <a:pt x="1727" y="297"/>
                </a:lnTo>
                <a:lnTo>
                  <a:pt x="1719" y="310"/>
                </a:lnTo>
                <a:lnTo>
                  <a:pt x="1713" y="325"/>
                </a:lnTo>
                <a:lnTo>
                  <a:pt x="1707" y="339"/>
                </a:lnTo>
                <a:lnTo>
                  <a:pt x="1640" y="330"/>
                </a:lnTo>
                <a:lnTo>
                  <a:pt x="1582" y="321"/>
                </a:lnTo>
                <a:lnTo>
                  <a:pt x="1555" y="318"/>
                </a:lnTo>
                <a:lnTo>
                  <a:pt x="1530" y="314"/>
                </a:lnTo>
                <a:lnTo>
                  <a:pt x="1506" y="311"/>
                </a:lnTo>
                <a:lnTo>
                  <a:pt x="1481" y="309"/>
                </a:lnTo>
                <a:lnTo>
                  <a:pt x="1456" y="308"/>
                </a:lnTo>
                <a:lnTo>
                  <a:pt x="1431" y="308"/>
                </a:lnTo>
                <a:lnTo>
                  <a:pt x="1406" y="310"/>
                </a:lnTo>
                <a:lnTo>
                  <a:pt x="1378" y="314"/>
                </a:lnTo>
                <a:lnTo>
                  <a:pt x="1350" y="318"/>
                </a:lnTo>
                <a:lnTo>
                  <a:pt x="1319" y="326"/>
                </a:lnTo>
                <a:lnTo>
                  <a:pt x="1286" y="336"/>
                </a:lnTo>
                <a:lnTo>
                  <a:pt x="1251" y="348"/>
                </a:lnTo>
                <a:lnTo>
                  <a:pt x="1228" y="357"/>
                </a:lnTo>
                <a:lnTo>
                  <a:pt x="1205" y="365"/>
                </a:lnTo>
                <a:lnTo>
                  <a:pt x="1181" y="375"/>
                </a:lnTo>
                <a:lnTo>
                  <a:pt x="1158" y="386"/>
                </a:lnTo>
                <a:lnTo>
                  <a:pt x="1136" y="396"/>
                </a:lnTo>
                <a:lnTo>
                  <a:pt x="1114" y="408"/>
                </a:lnTo>
                <a:lnTo>
                  <a:pt x="1093" y="419"/>
                </a:lnTo>
                <a:lnTo>
                  <a:pt x="1074" y="432"/>
                </a:lnTo>
                <a:lnTo>
                  <a:pt x="1054" y="445"/>
                </a:lnTo>
                <a:lnTo>
                  <a:pt x="1034" y="458"/>
                </a:lnTo>
                <a:lnTo>
                  <a:pt x="1016" y="472"/>
                </a:lnTo>
                <a:lnTo>
                  <a:pt x="1000" y="486"/>
                </a:lnTo>
                <a:lnTo>
                  <a:pt x="983" y="501"/>
                </a:lnTo>
                <a:lnTo>
                  <a:pt x="968" y="515"/>
                </a:lnTo>
                <a:lnTo>
                  <a:pt x="955" y="530"/>
                </a:lnTo>
                <a:lnTo>
                  <a:pt x="943" y="547"/>
                </a:lnTo>
                <a:lnTo>
                  <a:pt x="926" y="569"/>
                </a:lnTo>
                <a:lnTo>
                  <a:pt x="914" y="589"/>
                </a:lnTo>
                <a:lnTo>
                  <a:pt x="904" y="605"/>
                </a:lnTo>
                <a:lnTo>
                  <a:pt x="899" y="618"/>
                </a:lnTo>
                <a:lnTo>
                  <a:pt x="892" y="638"/>
                </a:lnTo>
                <a:lnTo>
                  <a:pt x="889" y="651"/>
                </a:lnTo>
                <a:lnTo>
                  <a:pt x="888" y="656"/>
                </a:lnTo>
                <a:lnTo>
                  <a:pt x="886" y="660"/>
                </a:lnTo>
                <a:lnTo>
                  <a:pt x="881" y="663"/>
                </a:lnTo>
                <a:lnTo>
                  <a:pt x="876" y="667"/>
                </a:lnTo>
                <a:lnTo>
                  <a:pt x="856" y="673"/>
                </a:lnTo>
                <a:lnTo>
                  <a:pt x="822" y="684"/>
                </a:lnTo>
                <a:lnTo>
                  <a:pt x="784" y="693"/>
                </a:lnTo>
                <a:lnTo>
                  <a:pt x="731" y="706"/>
                </a:lnTo>
                <a:lnTo>
                  <a:pt x="699" y="714"/>
                </a:lnTo>
                <a:lnTo>
                  <a:pt x="667" y="725"/>
                </a:lnTo>
                <a:lnTo>
                  <a:pt x="650" y="732"/>
                </a:lnTo>
                <a:lnTo>
                  <a:pt x="634" y="738"/>
                </a:lnTo>
                <a:lnTo>
                  <a:pt x="617" y="747"/>
                </a:lnTo>
                <a:lnTo>
                  <a:pt x="602" y="755"/>
                </a:lnTo>
                <a:lnTo>
                  <a:pt x="586" y="765"/>
                </a:lnTo>
                <a:lnTo>
                  <a:pt x="571" y="774"/>
                </a:lnTo>
                <a:lnTo>
                  <a:pt x="557" y="787"/>
                </a:lnTo>
                <a:lnTo>
                  <a:pt x="542" y="799"/>
                </a:lnTo>
                <a:lnTo>
                  <a:pt x="530" y="812"/>
                </a:lnTo>
                <a:lnTo>
                  <a:pt x="518" y="827"/>
                </a:lnTo>
                <a:lnTo>
                  <a:pt x="507" y="843"/>
                </a:lnTo>
                <a:lnTo>
                  <a:pt x="498" y="859"/>
                </a:lnTo>
                <a:lnTo>
                  <a:pt x="490" y="878"/>
                </a:lnTo>
                <a:lnTo>
                  <a:pt x="483" y="898"/>
                </a:lnTo>
                <a:lnTo>
                  <a:pt x="478" y="918"/>
                </a:lnTo>
                <a:lnTo>
                  <a:pt x="474" y="940"/>
                </a:lnTo>
                <a:lnTo>
                  <a:pt x="473" y="965"/>
                </a:lnTo>
                <a:lnTo>
                  <a:pt x="473" y="991"/>
                </a:lnTo>
                <a:lnTo>
                  <a:pt x="475" y="1017"/>
                </a:lnTo>
                <a:lnTo>
                  <a:pt x="480" y="104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TextBox 26">
            <a:extLst>
              <a:ext uri="{FF2B5EF4-FFF2-40B4-BE49-F238E27FC236}">
                <a16:creationId xmlns:a16="http://schemas.microsoft.com/office/drawing/2014/main" id="{81B80ED6-0CEE-473A-B1C3-6A428D7D7A72}"/>
              </a:ext>
            </a:extLst>
          </p:cNvPr>
          <p:cNvSpPr txBox="1"/>
          <p:nvPr/>
        </p:nvSpPr>
        <p:spPr>
          <a:xfrm>
            <a:off x="6812746" y="1126443"/>
            <a:ext cx="4768225" cy="1770459"/>
          </a:xfrm>
          <a:prstGeom prst="wedgeRoundRectCallout">
            <a:avLst>
              <a:gd name="adj1" fmla="val -5651"/>
              <a:gd name="adj2" fmla="val 80546"/>
              <a:gd name="adj3" fmla="val 16667"/>
            </a:avLst>
          </a:prstGeom>
          <a:solidFill>
            <a:schemeClr val="bg1"/>
          </a:solidFill>
          <a:ln>
            <a:solidFill>
              <a:schemeClr val="bg1">
                <a:lumMod val="50000"/>
              </a:schemeClr>
            </a:solidFill>
          </a:ln>
        </p:spPr>
        <p:txBody>
          <a:bodyPr wrap="square" rtlCol="0">
            <a:noAutofit/>
          </a:bodyPr>
          <a:lstStyle>
            <a:defPPr>
              <a:defRPr lang="en-US"/>
            </a:defPPr>
            <a:lvl1pPr>
              <a:defRPr sz="1400" kern="0">
                <a:latin typeface="Arial" pitchFamily="34" charset="0"/>
                <a:cs typeface="Arial" pitchFamily="34" charset="0"/>
              </a:defRPr>
            </a:lvl1pPr>
          </a:lstStyle>
          <a:p>
            <a:endParaRPr lang="en-US" dirty="0"/>
          </a:p>
        </p:txBody>
      </p:sp>
      <p:sp>
        <p:nvSpPr>
          <p:cNvPr id="5" name="Rectangle 4">
            <a:extLst>
              <a:ext uri="{FF2B5EF4-FFF2-40B4-BE49-F238E27FC236}">
                <a16:creationId xmlns:a16="http://schemas.microsoft.com/office/drawing/2014/main" id="{ED0F3971-BEA2-478F-B701-1AFB50D0D083}"/>
              </a:ext>
            </a:extLst>
          </p:cNvPr>
          <p:cNvSpPr/>
          <p:nvPr/>
        </p:nvSpPr>
        <p:spPr>
          <a:xfrm>
            <a:off x="7055053" y="1146393"/>
            <a:ext cx="4283610" cy="1815882"/>
          </a:xfrm>
          <a:prstGeom prst="rect">
            <a:avLst/>
          </a:prstGeom>
        </p:spPr>
        <p:txBody>
          <a:bodyPr wrap="square">
            <a:spAutoFit/>
          </a:bodyPr>
          <a:lstStyle/>
          <a:p>
            <a:r>
              <a:rPr lang="en-US" sz="1400" b="1" dirty="0"/>
              <a:t>Tweet analysis for Non-hostile and hostile such as fake, defamation, hate and offensive news detection has a lot of scopes and is becoming more prevalent these days. On a larger scale, this paper’s idea can be used to classify the multi-label comments on various social media platforms such as Instagram, Twitter, Facebook, etc., especially for the Hindi language, as it is becoming more prevalent.</a:t>
            </a:r>
          </a:p>
        </p:txBody>
      </p:sp>
      <p:sp>
        <p:nvSpPr>
          <p:cNvPr id="18" name="TextBox 17">
            <a:extLst>
              <a:ext uri="{FF2B5EF4-FFF2-40B4-BE49-F238E27FC236}">
                <a16:creationId xmlns:a16="http://schemas.microsoft.com/office/drawing/2014/main" id="{E24C2106-7F6D-4B51-93A3-912867BE65A3}"/>
              </a:ext>
            </a:extLst>
          </p:cNvPr>
          <p:cNvSpPr txBox="1"/>
          <p:nvPr/>
        </p:nvSpPr>
        <p:spPr>
          <a:xfrm>
            <a:off x="795641" y="1126443"/>
            <a:ext cx="4607101" cy="1790409"/>
          </a:xfrm>
          <a:prstGeom prst="wedgeRoundRectCallout">
            <a:avLst>
              <a:gd name="adj1" fmla="val -5651"/>
              <a:gd name="adj2" fmla="val 80546"/>
              <a:gd name="adj3" fmla="val 16667"/>
            </a:avLst>
          </a:prstGeom>
          <a:solidFill>
            <a:schemeClr val="bg1"/>
          </a:solidFill>
          <a:ln>
            <a:solidFill>
              <a:schemeClr val="bg1">
                <a:lumMod val="50000"/>
              </a:schemeClr>
            </a:solidFill>
          </a:ln>
        </p:spPr>
        <p:txBody>
          <a:bodyPr wrap="square" rtlCol="0">
            <a:noAutofit/>
          </a:bodyPr>
          <a:lstStyle>
            <a:defPPr>
              <a:defRPr lang="en-US"/>
            </a:defPPr>
            <a:lvl1pPr>
              <a:defRPr sz="1400" kern="0">
                <a:latin typeface="Arial" pitchFamily="34" charset="0"/>
                <a:cs typeface="Arial" pitchFamily="34" charset="0"/>
              </a:defRPr>
            </a:lvl1pPr>
          </a:lstStyle>
          <a:p>
            <a:endParaRPr lang="en-US" dirty="0"/>
          </a:p>
        </p:txBody>
      </p:sp>
      <p:sp>
        <p:nvSpPr>
          <p:cNvPr id="19" name="Rectangle 18">
            <a:extLst>
              <a:ext uri="{FF2B5EF4-FFF2-40B4-BE49-F238E27FC236}">
                <a16:creationId xmlns:a16="http://schemas.microsoft.com/office/drawing/2014/main" id="{7E23078D-7639-4466-AB41-9A5CAAEFE2C8}"/>
              </a:ext>
            </a:extLst>
          </p:cNvPr>
          <p:cNvSpPr/>
          <p:nvPr/>
        </p:nvSpPr>
        <p:spPr>
          <a:xfrm>
            <a:off x="955770" y="1163484"/>
            <a:ext cx="4105675" cy="1815882"/>
          </a:xfrm>
          <a:prstGeom prst="rect">
            <a:avLst/>
          </a:prstGeom>
        </p:spPr>
        <p:txBody>
          <a:bodyPr wrap="square">
            <a:spAutoFit/>
          </a:bodyPr>
          <a:lstStyle/>
          <a:p>
            <a:r>
              <a:rPr lang="en-US" sz="1400" b="1" dirty="0"/>
              <a:t>M-Bert with random forest classifier outperformed RNN, Word2vec and LSTM with different models. With M-Bert and random forest classifier, we got the highest weighted F1-score = 0.884. For M-Bert, we have used the ”Hindi Electra Model”, it is very lightweight and is pretrained on a vast corpus of data and works well on low memory. However, Word2Vec and LSTM models also performed significantly good. </a:t>
            </a:r>
          </a:p>
        </p:txBody>
      </p:sp>
      <p:sp>
        <p:nvSpPr>
          <p:cNvPr id="13" name="Rectangle 12"/>
          <p:cNvSpPr/>
          <p:nvPr/>
        </p:nvSpPr>
        <p:spPr>
          <a:xfrm>
            <a:off x="869526" y="93694"/>
            <a:ext cx="9607374" cy="830997"/>
          </a:xfrm>
          <a:prstGeom prst="rect">
            <a:avLst/>
          </a:prstGeom>
          <a:solidFill>
            <a:srgbClr val="4EB9C1"/>
          </a:solidFill>
        </p:spPr>
        <p:txBody>
          <a:bodyPr wrap="none">
            <a:spAutoFit/>
          </a:bodyPr>
          <a:lstStyle/>
          <a:p>
            <a:r>
              <a:rPr lang="en-US" sz="4800" b="1" dirty="0"/>
              <a:t>6. CONCLUSION AND FUTURE WORK </a:t>
            </a:r>
          </a:p>
        </p:txBody>
      </p:sp>
    </p:spTree>
    <p:extLst>
      <p:ext uri="{BB962C8B-B14F-4D97-AF65-F5344CB8AC3E}">
        <p14:creationId xmlns:p14="http://schemas.microsoft.com/office/powerpoint/2010/main" val="19773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063667" y="4093361"/>
            <a:ext cx="593230" cy="628432"/>
          </a:xfrm>
          <a:custGeom>
            <a:avLst/>
            <a:gdLst>
              <a:gd name="T0" fmla="*/ 332 w 909"/>
              <a:gd name="T1" fmla="*/ 315 h 963"/>
              <a:gd name="T2" fmla="*/ 290 w 909"/>
              <a:gd name="T3" fmla="*/ 344 h 963"/>
              <a:gd name="T4" fmla="*/ 227 w 909"/>
              <a:gd name="T5" fmla="*/ 375 h 963"/>
              <a:gd name="T6" fmla="*/ 156 w 909"/>
              <a:gd name="T7" fmla="*/ 405 h 963"/>
              <a:gd name="T8" fmla="*/ 89 w 909"/>
              <a:gd name="T9" fmla="*/ 431 h 963"/>
              <a:gd name="T10" fmla="*/ 58 w 909"/>
              <a:gd name="T11" fmla="*/ 471 h 963"/>
              <a:gd name="T12" fmla="*/ 71 w 909"/>
              <a:gd name="T13" fmla="*/ 574 h 963"/>
              <a:gd name="T14" fmla="*/ 108 w 909"/>
              <a:gd name="T15" fmla="*/ 674 h 963"/>
              <a:gd name="T16" fmla="*/ 166 w 909"/>
              <a:gd name="T17" fmla="*/ 766 h 963"/>
              <a:gd name="T18" fmla="*/ 242 w 909"/>
              <a:gd name="T19" fmla="*/ 838 h 963"/>
              <a:gd name="T20" fmla="*/ 333 w 909"/>
              <a:gd name="T21" fmla="*/ 888 h 963"/>
              <a:gd name="T22" fmla="*/ 436 w 909"/>
              <a:gd name="T23" fmla="*/ 905 h 963"/>
              <a:gd name="T24" fmla="*/ 541 w 909"/>
              <a:gd name="T25" fmla="*/ 888 h 963"/>
              <a:gd name="T26" fmla="*/ 633 w 909"/>
              <a:gd name="T27" fmla="*/ 838 h 963"/>
              <a:gd name="T28" fmla="*/ 711 w 909"/>
              <a:gd name="T29" fmla="*/ 764 h 963"/>
              <a:gd name="T30" fmla="*/ 771 w 909"/>
              <a:gd name="T31" fmla="*/ 672 h 963"/>
              <a:gd name="T32" fmla="*/ 810 w 909"/>
              <a:gd name="T33" fmla="*/ 573 h 963"/>
              <a:gd name="T34" fmla="*/ 824 w 909"/>
              <a:gd name="T35" fmla="*/ 471 h 963"/>
              <a:gd name="T36" fmla="*/ 821 w 909"/>
              <a:gd name="T37" fmla="*/ 447 h 963"/>
              <a:gd name="T38" fmla="*/ 742 w 909"/>
              <a:gd name="T39" fmla="*/ 436 h 963"/>
              <a:gd name="T40" fmla="*/ 644 w 909"/>
              <a:gd name="T41" fmla="*/ 418 h 963"/>
              <a:gd name="T42" fmla="*/ 539 w 909"/>
              <a:gd name="T43" fmla="*/ 394 h 963"/>
              <a:gd name="T44" fmla="*/ 444 w 909"/>
              <a:gd name="T45" fmla="*/ 363 h 963"/>
              <a:gd name="T46" fmla="*/ 369 w 909"/>
              <a:gd name="T47" fmla="*/ 325 h 963"/>
              <a:gd name="T48" fmla="*/ 506 w 909"/>
              <a:gd name="T49" fmla="*/ 0 h 963"/>
              <a:gd name="T50" fmla="*/ 636 w 909"/>
              <a:gd name="T51" fmla="*/ 24 h 963"/>
              <a:gd name="T52" fmla="*/ 745 w 909"/>
              <a:gd name="T53" fmla="*/ 69 h 963"/>
              <a:gd name="T54" fmla="*/ 805 w 909"/>
              <a:gd name="T55" fmla="*/ 124 h 963"/>
              <a:gd name="T56" fmla="*/ 843 w 909"/>
              <a:gd name="T57" fmla="*/ 193 h 963"/>
              <a:gd name="T58" fmla="*/ 866 w 909"/>
              <a:gd name="T59" fmla="*/ 277 h 963"/>
              <a:gd name="T60" fmla="*/ 877 w 909"/>
              <a:gd name="T61" fmla="*/ 371 h 963"/>
              <a:gd name="T62" fmla="*/ 880 w 909"/>
              <a:gd name="T63" fmla="*/ 431 h 963"/>
              <a:gd name="T64" fmla="*/ 896 w 909"/>
              <a:gd name="T65" fmla="*/ 447 h 963"/>
              <a:gd name="T66" fmla="*/ 909 w 909"/>
              <a:gd name="T67" fmla="*/ 481 h 963"/>
              <a:gd name="T68" fmla="*/ 900 w 909"/>
              <a:gd name="T69" fmla="*/ 571 h 963"/>
              <a:gd name="T70" fmla="*/ 879 w 909"/>
              <a:gd name="T71" fmla="*/ 590 h 963"/>
              <a:gd name="T72" fmla="*/ 848 w 909"/>
              <a:gd name="T73" fmla="*/ 647 h 963"/>
              <a:gd name="T74" fmla="*/ 798 w 909"/>
              <a:gd name="T75" fmla="*/ 745 h 963"/>
              <a:gd name="T76" fmla="*/ 729 w 909"/>
              <a:gd name="T77" fmla="*/ 833 h 963"/>
              <a:gd name="T78" fmla="*/ 645 w 909"/>
              <a:gd name="T79" fmla="*/ 902 h 963"/>
              <a:gd name="T80" fmla="*/ 547 w 909"/>
              <a:gd name="T81" fmla="*/ 947 h 963"/>
              <a:gd name="T82" fmla="*/ 436 w 909"/>
              <a:gd name="T83" fmla="*/ 963 h 963"/>
              <a:gd name="T84" fmla="*/ 324 w 909"/>
              <a:gd name="T85" fmla="*/ 946 h 963"/>
              <a:gd name="T86" fmla="*/ 224 w 909"/>
              <a:gd name="T87" fmla="*/ 896 h 963"/>
              <a:gd name="T88" fmla="*/ 139 w 909"/>
              <a:gd name="T89" fmla="*/ 822 h 963"/>
              <a:gd name="T90" fmla="*/ 71 w 909"/>
              <a:gd name="T91" fmla="*/ 729 h 963"/>
              <a:gd name="T92" fmla="*/ 63 w 909"/>
              <a:gd name="T93" fmla="*/ 618 h 963"/>
              <a:gd name="T94" fmla="*/ 41 w 909"/>
              <a:gd name="T95" fmla="*/ 515 h 963"/>
              <a:gd name="T96" fmla="*/ 2 w 909"/>
              <a:gd name="T97" fmla="*/ 421 h 963"/>
              <a:gd name="T98" fmla="*/ 2 w 909"/>
              <a:gd name="T99" fmla="*/ 344 h 963"/>
              <a:gd name="T100" fmla="*/ 17 w 909"/>
              <a:gd name="T101" fmla="*/ 264 h 963"/>
              <a:gd name="T102" fmla="*/ 49 w 909"/>
              <a:gd name="T103" fmla="*/ 188 h 963"/>
              <a:gd name="T104" fmla="*/ 99 w 909"/>
              <a:gd name="T105" fmla="*/ 124 h 963"/>
              <a:gd name="T106" fmla="*/ 169 w 909"/>
              <a:gd name="T107" fmla="*/ 74 h 963"/>
              <a:gd name="T108" fmla="*/ 261 w 909"/>
              <a:gd name="T109" fmla="*/ 47 h 963"/>
              <a:gd name="T110" fmla="*/ 282 w 909"/>
              <a:gd name="T111" fmla="*/ 48 h 963"/>
              <a:gd name="T112" fmla="*/ 306 w 909"/>
              <a:gd name="T113" fmla="*/ 51 h 963"/>
              <a:gd name="T114" fmla="*/ 319 w 909"/>
              <a:gd name="T115" fmla="*/ 47 h 963"/>
              <a:gd name="T116" fmla="*/ 335 w 909"/>
              <a:gd name="T117" fmla="*/ 29 h 963"/>
              <a:gd name="T118" fmla="*/ 390 w 909"/>
              <a:gd name="T119" fmla="*/ 10 h 963"/>
              <a:gd name="T120" fmla="*/ 506 w 909"/>
              <a:gd name="T121"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9" h="963">
                <a:moveTo>
                  <a:pt x="343" y="304"/>
                </a:moveTo>
                <a:lnTo>
                  <a:pt x="332" y="315"/>
                </a:lnTo>
                <a:lnTo>
                  <a:pt x="314" y="330"/>
                </a:lnTo>
                <a:lnTo>
                  <a:pt x="290" y="344"/>
                </a:lnTo>
                <a:lnTo>
                  <a:pt x="261" y="359"/>
                </a:lnTo>
                <a:lnTo>
                  <a:pt x="227" y="375"/>
                </a:lnTo>
                <a:lnTo>
                  <a:pt x="193" y="389"/>
                </a:lnTo>
                <a:lnTo>
                  <a:pt x="156" y="405"/>
                </a:lnTo>
                <a:lnTo>
                  <a:pt x="121" y="418"/>
                </a:lnTo>
                <a:lnTo>
                  <a:pt x="89" y="431"/>
                </a:lnTo>
                <a:lnTo>
                  <a:pt x="60" y="442"/>
                </a:lnTo>
                <a:lnTo>
                  <a:pt x="58" y="471"/>
                </a:lnTo>
                <a:lnTo>
                  <a:pt x="62" y="523"/>
                </a:lnTo>
                <a:lnTo>
                  <a:pt x="71" y="574"/>
                </a:lnTo>
                <a:lnTo>
                  <a:pt x="87" y="626"/>
                </a:lnTo>
                <a:lnTo>
                  <a:pt x="108" y="674"/>
                </a:lnTo>
                <a:lnTo>
                  <a:pt x="136" y="722"/>
                </a:lnTo>
                <a:lnTo>
                  <a:pt x="166" y="766"/>
                </a:lnTo>
                <a:lnTo>
                  <a:pt x="203" y="804"/>
                </a:lnTo>
                <a:lnTo>
                  <a:pt x="242" y="838"/>
                </a:lnTo>
                <a:lnTo>
                  <a:pt x="287" y="867"/>
                </a:lnTo>
                <a:lnTo>
                  <a:pt x="333" y="888"/>
                </a:lnTo>
                <a:lnTo>
                  <a:pt x="383" y="901"/>
                </a:lnTo>
                <a:lnTo>
                  <a:pt x="436" y="905"/>
                </a:lnTo>
                <a:lnTo>
                  <a:pt x="489" y="901"/>
                </a:lnTo>
                <a:lnTo>
                  <a:pt x="541" y="888"/>
                </a:lnTo>
                <a:lnTo>
                  <a:pt x="589" y="865"/>
                </a:lnTo>
                <a:lnTo>
                  <a:pt x="633" y="838"/>
                </a:lnTo>
                <a:lnTo>
                  <a:pt x="674" y="803"/>
                </a:lnTo>
                <a:lnTo>
                  <a:pt x="711" y="764"/>
                </a:lnTo>
                <a:lnTo>
                  <a:pt x="744" y="719"/>
                </a:lnTo>
                <a:lnTo>
                  <a:pt x="771" y="672"/>
                </a:lnTo>
                <a:lnTo>
                  <a:pt x="793" y="624"/>
                </a:lnTo>
                <a:lnTo>
                  <a:pt x="810" y="573"/>
                </a:lnTo>
                <a:lnTo>
                  <a:pt x="819" y="521"/>
                </a:lnTo>
                <a:lnTo>
                  <a:pt x="824" y="471"/>
                </a:lnTo>
                <a:lnTo>
                  <a:pt x="822" y="458"/>
                </a:lnTo>
                <a:lnTo>
                  <a:pt x="821" y="447"/>
                </a:lnTo>
                <a:lnTo>
                  <a:pt x="784" y="442"/>
                </a:lnTo>
                <a:lnTo>
                  <a:pt x="742" y="436"/>
                </a:lnTo>
                <a:lnTo>
                  <a:pt x="694" y="428"/>
                </a:lnTo>
                <a:lnTo>
                  <a:pt x="644" y="418"/>
                </a:lnTo>
                <a:lnTo>
                  <a:pt x="591" y="407"/>
                </a:lnTo>
                <a:lnTo>
                  <a:pt x="539" y="394"/>
                </a:lnTo>
                <a:lnTo>
                  <a:pt x="489" y="380"/>
                </a:lnTo>
                <a:lnTo>
                  <a:pt x="444" y="363"/>
                </a:lnTo>
                <a:lnTo>
                  <a:pt x="403" y="346"/>
                </a:lnTo>
                <a:lnTo>
                  <a:pt x="369" y="325"/>
                </a:lnTo>
                <a:lnTo>
                  <a:pt x="343" y="304"/>
                </a:lnTo>
                <a:close/>
                <a:moveTo>
                  <a:pt x="506" y="0"/>
                </a:moveTo>
                <a:lnTo>
                  <a:pt x="568" y="8"/>
                </a:lnTo>
                <a:lnTo>
                  <a:pt x="636" y="24"/>
                </a:lnTo>
                <a:lnTo>
                  <a:pt x="708" y="50"/>
                </a:lnTo>
                <a:lnTo>
                  <a:pt x="745" y="69"/>
                </a:lnTo>
                <a:lnTo>
                  <a:pt x="777" y="95"/>
                </a:lnTo>
                <a:lnTo>
                  <a:pt x="805" y="124"/>
                </a:lnTo>
                <a:lnTo>
                  <a:pt x="826" y="156"/>
                </a:lnTo>
                <a:lnTo>
                  <a:pt x="843" y="193"/>
                </a:lnTo>
                <a:lnTo>
                  <a:pt x="856" y="233"/>
                </a:lnTo>
                <a:lnTo>
                  <a:pt x="866" y="277"/>
                </a:lnTo>
                <a:lnTo>
                  <a:pt x="872" y="323"/>
                </a:lnTo>
                <a:lnTo>
                  <a:pt x="877" y="371"/>
                </a:lnTo>
                <a:lnTo>
                  <a:pt x="879" y="423"/>
                </a:lnTo>
                <a:lnTo>
                  <a:pt x="880" y="431"/>
                </a:lnTo>
                <a:lnTo>
                  <a:pt x="880" y="437"/>
                </a:lnTo>
                <a:lnTo>
                  <a:pt x="896" y="447"/>
                </a:lnTo>
                <a:lnTo>
                  <a:pt x="906" y="462"/>
                </a:lnTo>
                <a:lnTo>
                  <a:pt x="909" y="481"/>
                </a:lnTo>
                <a:lnTo>
                  <a:pt x="903" y="556"/>
                </a:lnTo>
                <a:lnTo>
                  <a:pt x="900" y="571"/>
                </a:lnTo>
                <a:lnTo>
                  <a:pt x="890" y="582"/>
                </a:lnTo>
                <a:lnTo>
                  <a:pt x="879" y="590"/>
                </a:lnTo>
                <a:lnTo>
                  <a:pt x="864" y="595"/>
                </a:lnTo>
                <a:lnTo>
                  <a:pt x="848" y="647"/>
                </a:lnTo>
                <a:lnTo>
                  <a:pt x="826" y="696"/>
                </a:lnTo>
                <a:lnTo>
                  <a:pt x="798" y="745"/>
                </a:lnTo>
                <a:lnTo>
                  <a:pt x="766" y="791"/>
                </a:lnTo>
                <a:lnTo>
                  <a:pt x="729" y="833"/>
                </a:lnTo>
                <a:lnTo>
                  <a:pt x="689" y="870"/>
                </a:lnTo>
                <a:lnTo>
                  <a:pt x="645" y="902"/>
                </a:lnTo>
                <a:lnTo>
                  <a:pt x="597" y="928"/>
                </a:lnTo>
                <a:lnTo>
                  <a:pt x="547" y="947"/>
                </a:lnTo>
                <a:lnTo>
                  <a:pt x="493" y="960"/>
                </a:lnTo>
                <a:lnTo>
                  <a:pt x="436" y="963"/>
                </a:lnTo>
                <a:lnTo>
                  <a:pt x="380" y="960"/>
                </a:lnTo>
                <a:lnTo>
                  <a:pt x="324" y="946"/>
                </a:lnTo>
                <a:lnTo>
                  <a:pt x="272" y="925"/>
                </a:lnTo>
                <a:lnTo>
                  <a:pt x="224" y="896"/>
                </a:lnTo>
                <a:lnTo>
                  <a:pt x="179" y="862"/>
                </a:lnTo>
                <a:lnTo>
                  <a:pt x="139" y="822"/>
                </a:lnTo>
                <a:lnTo>
                  <a:pt x="103" y="777"/>
                </a:lnTo>
                <a:lnTo>
                  <a:pt x="71" y="729"/>
                </a:lnTo>
                <a:lnTo>
                  <a:pt x="68" y="672"/>
                </a:lnTo>
                <a:lnTo>
                  <a:pt x="63" y="618"/>
                </a:lnTo>
                <a:lnTo>
                  <a:pt x="54" y="565"/>
                </a:lnTo>
                <a:lnTo>
                  <a:pt x="41" y="515"/>
                </a:lnTo>
                <a:lnTo>
                  <a:pt x="25" y="466"/>
                </a:lnTo>
                <a:lnTo>
                  <a:pt x="2" y="421"/>
                </a:lnTo>
                <a:lnTo>
                  <a:pt x="0" y="383"/>
                </a:lnTo>
                <a:lnTo>
                  <a:pt x="2" y="344"/>
                </a:lnTo>
                <a:lnTo>
                  <a:pt x="7" y="304"/>
                </a:lnTo>
                <a:lnTo>
                  <a:pt x="17" y="264"/>
                </a:lnTo>
                <a:lnTo>
                  <a:pt x="31" y="225"/>
                </a:lnTo>
                <a:lnTo>
                  <a:pt x="49" y="188"/>
                </a:lnTo>
                <a:lnTo>
                  <a:pt x="71" y="154"/>
                </a:lnTo>
                <a:lnTo>
                  <a:pt x="99" y="124"/>
                </a:lnTo>
                <a:lnTo>
                  <a:pt x="131" y="96"/>
                </a:lnTo>
                <a:lnTo>
                  <a:pt x="169" y="74"/>
                </a:lnTo>
                <a:lnTo>
                  <a:pt x="213" y="58"/>
                </a:lnTo>
                <a:lnTo>
                  <a:pt x="261" y="47"/>
                </a:lnTo>
                <a:lnTo>
                  <a:pt x="271" y="47"/>
                </a:lnTo>
                <a:lnTo>
                  <a:pt x="282" y="48"/>
                </a:lnTo>
                <a:lnTo>
                  <a:pt x="295" y="51"/>
                </a:lnTo>
                <a:lnTo>
                  <a:pt x="306" y="51"/>
                </a:lnTo>
                <a:lnTo>
                  <a:pt x="313" y="51"/>
                </a:lnTo>
                <a:lnTo>
                  <a:pt x="319" y="47"/>
                </a:lnTo>
                <a:lnTo>
                  <a:pt x="327" y="37"/>
                </a:lnTo>
                <a:lnTo>
                  <a:pt x="335" y="29"/>
                </a:lnTo>
                <a:lnTo>
                  <a:pt x="340" y="24"/>
                </a:lnTo>
                <a:lnTo>
                  <a:pt x="390" y="10"/>
                </a:lnTo>
                <a:lnTo>
                  <a:pt x="444" y="2"/>
                </a:lnTo>
                <a:lnTo>
                  <a:pt x="50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p:nvSpPr>
        <p:spPr bwMode="auto">
          <a:xfrm>
            <a:off x="1696822" y="3919881"/>
            <a:ext cx="599749" cy="628432"/>
          </a:xfrm>
          <a:custGeom>
            <a:avLst/>
            <a:gdLst>
              <a:gd name="T0" fmla="*/ 346 w 922"/>
              <a:gd name="T1" fmla="*/ 330 h 963"/>
              <a:gd name="T2" fmla="*/ 259 w 922"/>
              <a:gd name="T3" fmla="*/ 375 h 963"/>
              <a:gd name="T4" fmla="*/ 153 w 922"/>
              <a:gd name="T5" fmla="*/ 418 h 963"/>
              <a:gd name="T6" fmla="*/ 90 w 922"/>
              <a:gd name="T7" fmla="*/ 471 h 963"/>
              <a:gd name="T8" fmla="*/ 118 w 922"/>
              <a:gd name="T9" fmla="*/ 626 h 963"/>
              <a:gd name="T10" fmla="*/ 198 w 922"/>
              <a:gd name="T11" fmla="*/ 766 h 963"/>
              <a:gd name="T12" fmla="*/ 317 w 922"/>
              <a:gd name="T13" fmla="*/ 867 h 963"/>
              <a:gd name="T14" fmla="*/ 468 w 922"/>
              <a:gd name="T15" fmla="*/ 905 h 963"/>
              <a:gd name="T16" fmla="*/ 621 w 922"/>
              <a:gd name="T17" fmla="*/ 865 h 963"/>
              <a:gd name="T18" fmla="*/ 743 w 922"/>
              <a:gd name="T19" fmla="*/ 764 h 963"/>
              <a:gd name="T20" fmla="*/ 825 w 922"/>
              <a:gd name="T21" fmla="*/ 624 h 963"/>
              <a:gd name="T22" fmla="*/ 854 w 922"/>
              <a:gd name="T23" fmla="*/ 471 h 963"/>
              <a:gd name="T24" fmla="*/ 816 w 922"/>
              <a:gd name="T25" fmla="*/ 442 h 963"/>
              <a:gd name="T26" fmla="*/ 674 w 922"/>
              <a:gd name="T27" fmla="*/ 418 h 963"/>
              <a:gd name="T28" fmla="*/ 521 w 922"/>
              <a:gd name="T29" fmla="*/ 380 h 963"/>
              <a:gd name="T30" fmla="*/ 399 w 922"/>
              <a:gd name="T31" fmla="*/ 325 h 963"/>
              <a:gd name="T32" fmla="*/ 563 w 922"/>
              <a:gd name="T33" fmla="*/ 3 h 963"/>
              <a:gd name="T34" fmla="*/ 740 w 922"/>
              <a:gd name="T35" fmla="*/ 50 h 963"/>
              <a:gd name="T36" fmla="*/ 837 w 922"/>
              <a:gd name="T37" fmla="*/ 124 h 963"/>
              <a:gd name="T38" fmla="*/ 888 w 922"/>
              <a:gd name="T39" fmla="*/ 233 h 963"/>
              <a:gd name="T40" fmla="*/ 909 w 922"/>
              <a:gd name="T41" fmla="*/ 373 h 963"/>
              <a:gd name="T42" fmla="*/ 912 w 922"/>
              <a:gd name="T43" fmla="*/ 437 h 963"/>
              <a:gd name="T44" fmla="*/ 922 w 922"/>
              <a:gd name="T45" fmla="*/ 445 h 963"/>
              <a:gd name="T46" fmla="*/ 854 w 922"/>
              <a:gd name="T47" fmla="*/ 606 h 963"/>
              <a:gd name="T48" fmla="*/ 812 w 922"/>
              <a:gd name="T49" fmla="*/ 770 h 963"/>
              <a:gd name="T50" fmla="*/ 687 w 922"/>
              <a:gd name="T51" fmla="*/ 894 h 963"/>
              <a:gd name="T52" fmla="*/ 528 w 922"/>
              <a:gd name="T53" fmla="*/ 959 h 963"/>
              <a:gd name="T54" fmla="*/ 360 w 922"/>
              <a:gd name="T55" fmla="*/ 947 h 963"/>
              <a:gd name="T56" fmla="*/ 219 w 922"/>
              <a:gd name="T57" fmla="*/ 869 h 963"/>
              <a:gd name="T58" fmla="*/ 113 w 922"/>
              <a:gd name="T59" fmla="*/ 745 h 963"/>
              <a:gd name="T60" fmla="*/ 47 w 922"/>
              <a:gd name="T61" fmla="*/ 593 h 963"/>
              <a:gd name="T62" fmla="*/ 11 w 922"/>
              <a:gd name="T63" fmla="*/ 569 h 963"/>
              <a:gd name="T64" fmla="*/ 2 w 922"/>
              <a:gd name="T65" fmla="*/ 463 h 963"/>
              <a:gd name="T66" fmla="*/ 32 w 922"/>
              <a:gd name="T67" fmla="*/ 434 h 963"/>
              <a:gd name="T68" fmla="*/ 32 w 922"/>
              <a:gd name="T69" fmla="*/ 383 h 963"/>
              <a:gd name="T70" fmla="*/ 48 w 922"/>
              <a:gd name="T71" fmla="*/ 264 h 963"/>
              <a:gd name="T72" fmla="*/ 103 w 922"/>
              <a:gd name="T73" fmla="*/ 154 h 963"/>
              <a:gd name="T74" fmla="*/ 201 w 922"/>
              <a:gd name="T75" fmla="*/ 74 h 963"/>
              <a:gd name="T76" fmla="*/ 303 w 922"/>
              <a:gd name="T77" fmla="*/ 47 h 963"/>
              <a:gd name="T78" fmla="*/ 338 w 922"/>
              <a:gd name="T79" fmla="*/ 53 h 963"/>
              <a:gd name="T80" fmla="*/ 359 w 922"/>
              <a:gd name="T81" fmla="*/ 37 h 963"/>
              <a:gd name="T82" fmla="*/ 415 w 922"/>
              <a:gd name="T83" fmla="*/ 1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2" h="963">
                <a:moveTo>
                  <a:pt x="373" y="304"/>
                </a:moveTo>
                <a:lnTo>
                  <a:pt x="364" y="315"/>
                </a:lnTo>
                <a:lnTo>
                  <a:pt x="346" y="330"/>
                </a:lnTo>
                <a:lnTo>
                  <a:pt x="322" y="344"/>
                </a:lnTo>
                <a:lnTo>
                  <a:pt x="291" y="359"/>
                </a:lnTo>
                <a:lnTo>
                  <a:pt x="259" y="375"/>
                </a:lnTo>
                <a:lnTo>
                  <a:pt x="224" y="389"/>
                </a:lnTo>
                <a:lnTo>
                  <a:pt x="188" y="405"/>
                </a:lnTo>
                <a:lnTo>
                  <a:pt x="153" y="418"/>
                </a:lnTo>
                <a:lnTo>
                  <a:pt x="121" y="431"/>
                </a:lnTo>
                <a:lnTo>
                  <a:pt x="90" y="442"/>
                </a:lnTo>
                <a:lnTo>
                  <a:pt x="90" y="471"/>
                </a:lnTo>
                <a:lnTo>
                  <a:pt x="93" y="523"/>
                </a:lnTo>
                <a:lnTo>
                  <a:pt x="103" y="574"/>
                </a:lnTo>
                <a:lnTo>
                  <a:pt x="118" y="626"/>
                </a:lnTo>
                <a:lnTo>
                  <a:pt x="140" y="674"/>
                </a:lnTo>
                <a:lnTo>
                  <a:pt x="166" y="722"/>
                </a:lnTo>
                <a:lnTo>
                  <a:pt x="198" y="766"/>
                </a:lnTo>
                <a:lnTo>
                  <a:pt x="233" y="804"/>
                </a:lnTo>
                <a:lnTo>
                  <a:pt x="274" y="838"/>
                </a:lnTo>
                <a:lnTo>
                  <a:pt x="317" y="867"/>
                </a:lnTo>
                <a:lnTo>
                  <a:pt x="365" y="888"/>
                </a:lnTo>
                <a:lnTo>
                  <a:pt x="415" y="901"/>
                </a:lnTo>
                <a:lnTo>
                  <a:pt x="468" y="905"/>
                </a:lnTo>
                <a:lnTo>
                  <a:pt x="521" y="901"/>
                </a:lnTo>
                <a:lnTo>
                  <a:pt x="573" y="888"/>
                </a:lnTo>
                <a:lnTo>
                  <a:pt x="621" y="865"/>
                </a:lnTo>
                <a:lnTo>
                  <a:pt x="665" y="838"/>
                </a:lnTo>
                <a:lnTo>
                  <a:pt x="706" y="803"/>
                </a:lnTo>
                <a:lnTo>
                  <a:pt x="743" y="764"/>
                </a:lnTo>
                <a:lnTo>
                  <a:pt x="775" y="719"/>
                </a:lnTo>
                <a:lnTo>
                  <a:pt x="803" y="672"/>
                </a:lnTo>
                <a:lnTo>
                  <a:pt x="825" y="624"/>
                </a:lnTo>
                <a:lnTo>
                  <a:pt x="841" y="573"/>
                </a:lnTo>
                <a:lnTo>
                  <a:pt x="851" y="521"/>
                </a:lnTo>
                <a:lnTo>
                  <a:pt x="854" y="471"/>
                </a:lnTo>
                <a:lnTo>
                  <a:pt x="854" y="458"/>
                </a:lnTo>
                <a:lnTo>
                  <a:pt x="853" y="447"/>
                </a:lnTo>
                <a:lnTo>
                  <a:pt x="816" y="442"/>
                </a:lnTo>
                <a:lnTo>
                  <a:pt x="772" y="436"/>
                </a:lnTo>
                <a:lnTo>
                  <a:pt x="726" y="428"/>
                </a:lnTo>
                <a:lnTo>
                  <a:pt x="674" y="418"/>
                </a:lnTo>
                <a:lnTo>
                  <a:pt x="623" y="407"/>
                </a:lnTo>
                <a:lnTo>
                  <a:pt x="571" y="394"/>
                </a:lnTo>
                <a:lnTo>
                  <a:pt x="521" y="380"/>
                </a:lnTo>
                <a:lnTo>
                  <a:pt x="475" y="363"/>
                </a:lnTo>
                <a:lnTo>
                  <a:pt x="434" y="346"/>
                </a:lnTo>
                <a:lnTo>
                  <a:pt x="399" y="325"/>
                </a:lnTo>
                <a:lnTo>
                  <a:pt x="373" y="304"/>
                </a:lnTo>
                <a:close/>
                <a:moveTo>
                  <a:pt x="510" y="0"/>
                </a:moveTo>
                <a:lnTo>
                  <a:pt x="563" y="3"/>
                </a:lnTo>
                <a:lnTo>
                  <a:pt x="619" y="11"/>
                </a:lnTo>
                <a:lnTo>
                  <a:pt x="679" y="27"/>
                </a:lnTo>
                <a:lnTo>
                  <a:pt x="740" y="50"/>
                </a:lnTo>
                <a:lnTo>
                  <a:pt x="777" y="71"/>
                </a:lnTo>
                <a:lnTo>
                  <a:pt x="809" y="95"/>
                </a:lnTo>
                <a:lnTo>
                  <a:pt x="837" y="124"/>
                </a:lnTo>
                <a:lnTo>
                  <a:pt x="858" y="156"/>
                </a:lnTo>
                <a:lnTo>
                  <a:pt x="875" y="193"/>
                </a:lnTo>
                <a:lnTo>
                  <a:pt x="888" y="233"/>
                </a:lnTo>
                <a:lnTo>
                  <a:pt x="898" y="277"/>
                </a:lnTo>
                <a:lnTo>
                  <a:pt x="904" y="323"/>
                </a:lnTo>
                <a:lnTo>
                  <a:pt x="909" y="373"/>
                </a:lnTo>
                <a:lnTo>
                  <a:pt x="911" y="425"/>
                </a:lnTo>
                <a:lnTo>
                  <a:pt x="912" y="431"/>
                </a:lnTo>
                <a:lnTo>
                  <a:pt x="912" y="437"/>
                </a:lnTo>
                <a:lnTo>
                  <a:pt x="915" y="439"/>
                </a:lnTo>
                <a:lnTo>
                  <a:pt x="919" y="442"/>
                </a:lnTo>
                <a:lnTo>
                  <a:pt x="922" y="445"/>
                </a:lnTo>
                <a:lnTo>
                  <a:pt x="893" y="495"/>
                </a:lnTo>
                <a:lnTo>
                  <a:pt x="870" y="550"/>
                </a:lnTo>
                <a:lnTo>
                  <a:pt x="854" y="606"/>
                </a:lnTo>
                <a:lnTo>
                  <a:pt x="846" y="663"/>
                </a:lnTo>
                <a:lnTo>
                  <a:pt x="843" y="721"/>
                </a:lnTo>
                <a:lnTo>
                  <a:pt x="812" y="770"/>
                </a:lnTo>
                <a:lnTo>
                  <a:pt x="775" y="817"/>
                </a:lnTo>
                <a:lnTo>
                  <a:pt x="734" y="859"/>
                </a:lnTo>
                <a:lnTo>
                  <a:pt x="687" y="894"/>
                </a:lnTo>
                <a:lnTo>
                  <a:pt x="637" y="923"/>
                </a:lnTo>
                <a:lnTo>
                  <a:pt x="584" y="946"/>
                </a:lnTo>
                <a:lnTo>
                  <a:pt x="528" y="959"/>
                </a:lnTo>
                <a:lnTo>
                  <a:pt x="468" y="963"/>
                </a:lnTo>
                <a:lnTo>
                  <a:pt x="414" y="960"/>
                </a:lnTo>
                <a:lnTo>
                  <a:pt x="360" y="947"/>
                </a:lnTo>
                <a:lnTo>
                  <a:pt x="311" y="928"/>
                </a:lnTo>
                <a:lnTo>
                  <a:pt x="262" y="901"/>
                </a:lnTo>
                <a:lnTo>
                  <a:pt x="219" y="869"/>
                </a:lnTo>
                <a:lnTo>
                  <a:pt x="180" y="832"/>
                </a:lnTo>
                <a:lnTo>
                  <a:pt x="143" y="790"/>
                </a:lnTo>
                <a:lnTo>
                  <a:pt x="113" y="745"/>
                </a:lnTo>
                <a:lnTo>
                  <a:pt x="85" y="696"/>
                </a:lnTo>
                <a:lnTo>
                  <a:pt x="63" y="645"/>
                </a:lnTo>
                <a:lnTo>
                  <a:pt x="47" y="593"/>
                </a:lnTo>
                <a:lnTo>
                  <a:pt x="32" y="590"/>
                </a:lnTo>
                <a:lnTo>
                  <a:pt x="20" y="582"/>
                </a:lnTo>
                <a:lnTo>
                  <a:pt x="11" y="569"/>
                </a:lnTo>
                <a:lnTo>
                  <a:pt x="7" y="555"/>
                </a:lnTo>
                <a:lnTo>
                  <a:pt x="0" y="479"/>
                </a:lnTo>
                <a:lnTo>
                  <a:pt x="2" y="463"/>
                </a:lnTo>
                <a:lnTo>
                  <a:pt x="8" y="450"/>
                </a:lnTo>
                <a:lnTo>
                  <a:pt x="20" y="441"/>
                </a:lnTo>
                <a:lnTo>
                  <a:pt x="32" y="434"/>
                </a:lnTo>
                <a:lnTo>
                  <a:pt x="34" y="428"/>
                </a:lnTo>
                <a:lnTo>
                  <a:pt x="34" y="421"/>
                </a:lnTo>
                <a:lnTo>
                  <a:pt x="32" y="383"/>
                </a:lnTo>
                <a:lnTo>
                  <a:pt x="34" y="344"/>
                </a:lnTo>
                <a:lnTo>
                  <a:pt x="39" y="304"/>
                </a:lnTo>
                <a:lnTo>
                  <a:pt x="48" y="264"/>
                </a:lnTo>
                <a:lnTo>
                  <a:pt x="63" y="225"/>
                </a:lnTo>
                <a:lnTo>
                  <a:pt x="81" y="190"/>
                </a:lnTo>
                <a:lnTo>
                  <a:pt x="103" y="154"/>
                </a:lnTo>
                <a:lnTo>
                  <a:pt x="130" y="124"/>
                </a:lnTo>
                <a:lnTo>
                  <a:pt x="163" y="96"/>
                </a:lnTo>
                <a:lnTo>
                  <a:pt x="201" y="74"/>
                </a:lnTo>
                <a:lnTo>
                  <a:pt x="245" y="58"/>
                </a:lnTo>
                <a:lnTo>
                  <a:pt x="293" y="47"/>
                </a:lnTo>
                <a:lnTo>
                  <a:pt x="303" y="47"/>
                </a:lnTo>
                <a:lnTo>
                  <a:pt x="314" y="48"/>
                </a:lnTo>
                <a:lnTo>
                  <a:pt x="327" y="51"/>
                </a:lnTo>
                <a:lnTo>
                  <a:pt x="338" y="53"/>
                </a:lnTo>
                <a:lnTo>
                  <a:pt x="344" y="51"/>
                </a:lnTo>
                <a:lnTo>
                  <a:pt x="351" y="47"/>
                </a:lnTo>
                <a:lnTo>
                  <a:pt x="359" y="37"/>
                </a:lnTo>
                <a:lnTo>
                  <a:pt x="367" y="29"/>
                </a:lnTo>
                <a:lnTo>
                  <a:pt x="372" y="24"/>
                </a:lnTo>
                <a:lnTo>
                  <a:pt x="415" y="11"/>
                </a:lnTo>
                <a:lnTo>
                  <a:pt x="460" y="3"/>
                </a:lnTo>
                <a:lnTo>
                  <a:pt x="51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p:nvSpPr>
        <p:spPr bwMode="auto">
          <a:xfrm>
            <a:off x="1573613" y="3191053"/>
            <a:ext cx="374191" cy="382014"/>
          </a:xfrm>
          <a:custGeom>
            <a:avLst/>
            <a:gdLst>
              <a:gd name="T0" fmla="*/ 219 w 573"/>
              <a:gd name="T1" fmla="*/ 195 h 587"/>
              <a:gd name="T2" fmla="*/ 182 w 573"/>
              <a:gd name="T3" fmla="*/ 217 h 587"/>
              <a:gd name="T4" fmla="*/ 130 w 573"/>
              <a:gd name="T5" fmla="*/ 240 h 587"/>
              <a:gd name="T6" fmla="*/ 79 w 573"/>
              <a:gd name="T7" fmla="*/ 262 h 587"/>
              <a:gd name="T8" fmla="*/ 55 w 573"/>
              <a:gd name="T9" fmla="*/ 278 h 587"/>
              <a:gd name="T10" fmla="*/ 58 w 573"/>
              <a:gd name="T11" fmla="*/ 330 h 587"/>
              <a:gd name="T12" fmla="*/ 85 w 573"/>
              <a:gd name="T13" fmla="*/ 412 h 587"/>
              <a:gd name="T14" fmla="*/ 135 w 573"/>
              <a:gd name="T15" fmla="*/ 483 h 587"/>
              <a:gd name="T16" fmla="*/ 203 w 573"/>
              <a:gd name="T17" fmla="*/ 532 h 587"/>
              <a:gd name="T18" fmla="*/ 285 w 573"/>
              <a:gd name="T19" fmla="*/ 552 h 587"/>
              <a:gd name="T20" fmla="*/ 368 w 573"/>
              <a:gd name="T21" fmla="*/ 532 h 587"/>
              <a:gd name="T22" fmla="*/ 437 w 573"/>
              <a:gd name="T23" fmla="*/ 481 h 587"/>
              <a:gd name="T24" fmla="*/ 489 w 573"/>
              <a:gd name="T25" fmla="*/ 410 h 587"/>
              <a:gd name="T26" fmla="*/ 516 w 573"/>
              <a:gd name="T27" fmla="*/ 328 h 587"/>
              <a:gd name="T28" fmla="*/ 519 w 573"/>
              <a:gd name="T29" fmla="*/ 280 h 587"/>
              <a:gd name="T30" fmla="*/ 490 w 573"/>
              <a:gd name="T31" fmla="*/ 269 h 587"/>
              <a:gd name="T32" fmla="*/ 421 w 573"/>
              <a:gd name="T33" fmla="*/ 257 h 587"/>
              <a:gd name="T34" fmla="*/ 344 w 573"/>
              <a:gd name="T35" fmla="*/ 240 h 587"/>
              <a:gd name="T36" fmla="*/ 275 w 573"/>
              <a:gd name="T37" fmla="*/ 216 h 587"/>
              <a:gd name="T38" fmla="*/ 227 w 573"/>
              <a:gd name="T39" fmla="*/ 185 h 587"/>
              <a:gd name="T40" fmla="*/ 349 w 573"/>
              <a:gd name="T41" fmla="*/ 3 h 587"/>
              <a:gd name="T42" fmla="*/ 449 w 573"/>
              <a:gd name="T43" fmla="*/ 31 h 587"/>
              <a:gd name="T44" fmla="*/ 500 w 573"/>
              <a:gd name="T45" fmla="*/ 68 h 587"/>
              <a:gd name="T46" fmla="*/ 532 w 573"/>
              <a:gd name="T47" fmla="*/ 119 h 587"/>
              <a:gd name="T48" fmla="*/ 548 w 573"/>
              <a:gd name="T49" fmla="*/ 183 h 587"/>
              <a:gd name="T50" fmla="*/ 553 w 573"/>
              <a:gd name="T51" fmla="*/ 259 h 587"/>
              <a:gd name="T52" fmla="*/ 555 w 573"/>
              <a:gd name="T53" fmla="*/ 267 h 587"/>
              <a:gd name="T54" fmla="*/ 571 w 573"/>
              <a:gd name="T55" fmla="*/ 282 h 587"/>
              <a:gd name="T56" fmla="*/ 568 w 573"/>
              <a:gd name="T57" fmla="*/ 339 h 587"/>
              <a:gd name="T58" fmla="*/ 563 w 573"/>
              <a:gd name="T59" fmla="*/ 352 h 587"/>
              <a:gd name="T60" fmla="*/ 552 w 573"/>
              <a:gd name="T61" fmla="*/ 360 h 587"/>
              <a:gd name="T62" fmla="*/ 531 w 573"/>
              <a:gd name="T63" fmla="*/ 405 h 587"/>
              <a:gd name="T64" fmla="*/ 482 w 573"/>
              <a:gd name="T65" fmla="*/ 486 h 587"/>
              <a:gd name="T66" fmla="*/ 415 w 573"/>
              <a:gd name="T67" fmla="*/ 547 h 587"/>
              <a:gd name="T68" fmla="*/ 331 w 573"/>
              <a:gd name="T69" fmla="*/ 582 h 587"/>
              <a:gd name="T70" fmla="*/ 238 w 573"/>
              <a:gd name="T71" fmla="*/ 582 h 587"/>
              <a:gd name="T72" fmla="*/ 156 w 573"/>
              <a:gd name="T73" fmla="*/ 547 h 587"/>
              <a:gd name="T74" fmla="*/ 90 w 573"/>
              <a:gd name="T75" fmla="*/ 484 h 587"/>
              <a:gd name="T76" fmla="*/ 43 w 573"/>
              <a:gd name="T77" fmla="*/ 405 h 587"/>
              <a:gd name="T78" fmla="*/ 21 w 573"/>
              <a:gd name="T79" fmla="*/ 360 h 587"/>
              <a:gd name="T80" fmla="*/ 10 w 573"/>
              <a:gd name="T81" fmla="*/ 352 h 587"/>
              <a:gd name="T82" fmla="*/ 5 w 573"/>
              <a:gd name="T83" fmla="*/ 339 h 587"/>
              <a:gd name="T84" fmla="*/ 1 w 573"/>
              <a:gd name="T85" fmla="*/ 280 h 587"/>
              <a:gd name="T86" fmla="*/ 19 w 573"/>
              <a:gd name="T87" fmla="*/ 265 h 587"/>
              <a:gd name="T88" fmla="*/ 21 w 573"/>
              <a:gd name="T89" fmla="*/ 257 h 587"/>
              <a:gd name="T90" fmla="*/ 21 w 573"/>
              <a:gd name="T91" fmla="*/ 200 h 587"/>
              <a:gd name="T92" fmla="*/ 35 w 573"/>
              <a:gd name="T93" fmla="*/ 143 h 587"/>
              <a:gd name="T94" fmla="*/ 66 w 573"/>
              <a:gd name="T95" fmla="*/ 92 h 587"/>
              <a:gd name="T96" fmla="*/ 112 w 573"/>
              <a:gd name="T97" fmla="*/ 52 h 587"/>
              <a:gd name="T98" fmla="*/ 177 w 573"/>
              <a:gd name="T99" fmla="*/ 31 h 587"/>
              <a:gd name="T100" fmla="*/ 195 w 573"/>
              <a:gd name="T101" fmla="*/ 31 h 587"/>
              <a:gd name="T102" fmla="*/ 209 w 573"/>
              <a:gd name="T103" fmla="*/ 32 h 587"/>
              <a:gd name="T104" fmla="*/ 214 w 573"/>
              <a:gd name="T105" fmla="*/ 27 h 587"/>
              <a:gd name="T106" fmla="*/ 220 w 573"/>
              <a:gd name="T107" fmla="*/ 21 h 587"/>
              <a:gd name="T108" fmla="*/ 227 w 573"/>
              <a:gd name="T109" fmla="*/ 16 h 587"/>
              <a:gd name="T110" fmla="*/ 304 w 573"/>
              <a:gd name="T111"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3" h="587">
                <a:moveTo>
                  <a:pt x="227" y="185"/>
                </a:moveTo>
                <a:lnTo>
                  <a:pt x="219" y="195"/>
                </a:lnTo>
                <a:lnTo>
                  <a:pt x="203" y="206"/>
                </a:lnTo>
                <a:lnTo>
                  <a:pt x="182" y="217"/>
                </a:lnTo>
                <a:lnTo>
                  <a:pt x="158" y="228"/>
                </a:lnTo>
                <a:lnTo>
                  <a:pt x="130" y="240"/>
                </a:lnTo>
                <a:lnTo>
                  <a:pt x="104" y="251"/>
                </a:lnTo>
                <a:lnTo>
                  <a:pt x="79" y="262"/>
                </a:lnTo>
                <a:lnTo>
                  <a:pt x="55" y="270"/>
                </a:lnTo>
                <a:lnTo>
                  <a:pt x="55" y="278"/>
                </a:lnTo>
                <a:lnTo>
                  <a:pt x="55" y="288"/>
                </a:lnTo>
                <a:lnTo>
                  <a:pt x="58" y="330"/>
                </a:lnTo>
                <a:lnTo>
                  <a:pt x="67" y="372"/>
                </a:lnTo>
                <a:lnTo>
                  <a:pt x="85" y="412"/>
                </a:lnTo>
                <a:lnTo>
                  <a:pt x="108" y="449"/>
                </a:lnTo>
                <a:lnTo>
                  <a:pt x="135" y="483"/>
                </a:lnTo>
                <a:lnTo>
                  <a:pt x="166" y="512"/>
                </a:lnTo>
                <a:lnTo>
                  <a:pt x="203" y="532"/>
                </a:lnTo>
                <a:lnTo>
                  <a:pt x="243" y="547"/>
                </a:lnTo>
                <a:lnTo>
                  <a:pt x="285" y="552"/>
                </a:lnTo>
                <a:lnTo>
                  <a:pt x="328" y="547"/>
                </a:lnTo>
                <a:lnTo>
                  <a:pt x="368" y="532"/>
                </a:lnTo>
                <a:lnTo>
                  <a:pt x="405" y="510"/>
                </a:lnTo>
                <a:lnTo>
                  <a:pt x="437" y="481"/>
                </a:lnTo>
                <a:lnTo>
                  <a:pt x="465" y="447"/>
                </a:lnTo>
                <a:lnTo>
                  <a:pt x="489" y="410"/>
                </a:lnTo>
                <a:lnTo>
                  <a:pt x="505" y="370"/>
                </a:lnTo>
                <a:lnTo>
                  <a:pt x="516" y="328"/>
                </a:lnTo>
                <a:lnTo>
                  <a:pt x="519" y="288"/>
                </a:lnTo>
                <a:lnTo>
                  <a:pt x="519" y="280"/>
                </a:lnTo>
                <a:lnTo>
                  <a:pt x="519" y="274"/>
                </a:lnTo>
                <a:lnTo>
                  <a:pt x="490" y="269"/>
                </a:lnTo>
                <a:lnTo>
                  <a:pt x="458" y="264"/>
                </a:lnTo>
                <a:lnTo>
                  <a:pt x="421" y="257"/>
                </a:lnTo>
                <a:lnTo>
                  <a:pt x="383" y="249"/>
                </a:lnTo>
                <a:lnTo>
                  <a:pt x="344" y="240"/>
                </a:lnTo>
                <a:lnTo>
                  <a:pt x="307" y="228"/>
                </a:lnTo>
                <a:lnTo>
                  <a:pt x="275" y="216"/>
                </a:lnTo>
                <a:lnTo>
                  <a:pt x="248" y="201"/>
                </a:lnTo>
                <a:lnTo>
                  <a:pt x="227" y="185"/>
                </a:lnTo>
                <a:close/>
                <a:moveTo>
                  <a:pt x="304" y="0"/>
                </a:moveTo>
                <a:lnTo>
                  <a:pt x="349" y="3"/>
                </a:lnTo>
                <a:lnTo>
                  <a:pt x="397" y="13"/>
                </a:lnTo>
                <a:lnTo>
                  <a:pt x="449" y="31"/>
                </a:lnTo>
                <a:lnTo>
                  <a:pt x="478" y="47"/>
                </a:lnTo>
                <a:lnTo>
                  <a:pt x="500" y="68"/>
                </a:lnTo>
                <a:lnTo>
                  <a:pt x="518" y="90"/>
                </a:lnTo>
                <a:lnTo>
                  <a:pt x="532" y="119"/>
                </a:lnTo>
                <a:lnTo>
                  <a:pt x="542" y="150"/>
                </a:lnTo>
                <a:lnTo>
                  <a:pt x="548" y="183"/>
                </a:lnTo>
                <a:lnTo>
                  <a:pt x="552" y="220"/>
                </a:lnTo>
                <a:lnTo>
                  <a:pt x="553" y="259"/>
                </a:lnTo>
                <a:lnTo>
                  <a:pt x="555" y="262"/>
                </a:lnTo>
                <a:lnTo>
                  <a:pt x="555" y="267"/>
                </a:lnTo>
                <a:lnTo>
                  <a:pt x="564" y="274"/>
                </a:lnTo>
                <a:lnTo>
                  <a:pt x="571" y="282"/>
                </a:lnTo>
                <a:lnTo>
                  <a:pt x="573" y="293"/>
                </a:lnTo>
                <a:lnTo>
                  <a:pt x="568" y="339"/>
                </a:lnTo>
                <a:lnTo>
                  <a:pt x="566" y="346"/>
                </a:lnTo>
                <a:lnTo>
                  <a:pt x="563" y="352"/>
                </a:lnTo>
                <a:lnTo>
                  <a:pt x="558" y="357"/>
                </a:lnTo>
                <a:lnTo>
                  <a:pt x="552" y="360"/>
                </a:lnTo>
                <a:lnTo>
                  <a:pt x="545" y="362"/>
                </a:lnTo>
                <a:lnTo>
                  <a:pt x="531" y="405"/>
                </a:lnTo>
                <a:lnTo>
                  <a:pt x="508" y="447"/>
                </a:lnTo>
                <a:lnTo>
                  <a:pt x="482" y="486"/>
                </a:lnTo>
                <a:lnTo>
                  <a:pt x="450" y="520"/>
                </a:lnTo>
                <a:lnTo>
                  <a:pt x="415" y="547"/>
                </a:lnTo>
                <a:lnTo>
                  <a:pt x="375" y="569"/>
                </a:lnTo>
                <a:lnTo>
                  <a:pt x="331" y="582"/>
                </a:lnTo>
                <a:lnTo>
                  <a:pt x="285" y="587"/>
                </a:lnTo>
                <a:lnTo>
                  <a:pt x="238" y="582"/>
                </a:lnTo>
                <a:lnTo>
                  <a:pt x="196" y="569"/>
                </a:lnTo>
                <a:lnTo>
                  <a:pt x="156" y="547"/>
                </a:lnTo>
                <a:lnTo>
                  <a:pt x="121" y="518"/>
                </a:lnTo>
                <a:lnTo>
                  <a:pt x="90" y="484"/>
                </a:lnTo>
                <a:lnTo>
                  <a:pt x="64" y="447"/>
                </a:lnTo>
                <a:lnTo>
                  <a:pt x="43" y="405"/>
                </a:lnTo>
                <a:lnTo>
                  <a:pt x="29" y="362"/>
                </a:lnTo>
                <a:lnTo>
                  <a:pt x="21" y="360"/>
                </a:lnTo>
                <a:lnTo>
                  <a:pt x="14" y="357"/>
                </a:lnTo>
                <a:lnTo>
                  <a:pt x="10" y="352"/>
                </a:lnTo>
                <a:lnTo>
                  <a:pt x="6" y="346"/>
                </a:lnTo>
                <a:lnTo>
                  <a:pt x="5" y="339"/>
                </a:lnTo>
                <a:lnTo>
                  <a:pt x="0" y="293"/>
                </a:lnTo>
                <a:lnTo>
                  <a:pt x="1" y="280"/>
                </a:lnTo>
                <a:lnTo>
                  <a:pt x="10" y="270"/>
                </a:lnTo>
                <a:lnTo>
                  <a:pt x="19" y="265"/>
                </a:lnTo>
                <a:lnTo>
                  <a:pt x="19" y="262"/>
                </a:lnTo>
                <a:lnTo>
                  <a:pt x="21" y="257"/>
                </a:lnTo>
                <a:lnTo>
                  <a:pt x="19" y="230"/>
                </a:lnTo>
                <a:lnTo>
                  <a:pt x="21" y="200"/>
                </a:lnTo>
                <a:lnTo>
                  <a:pt x="27" y="171"/>
                </a:lnTo>
                <a:lnTo>
                  <a:pt x="35" y="143"/>
                </a:lnTo>
                <a:lnTo>
                  <a:pt x="48" y="116"/>
                </a:lnTo>
                <a:lnTo>
                  <a:pt x="66" y="92"/>
                </a:lnTo>
                <a:lnTo>
                  <a:pt x="87" y="69"/>
                </a:lnTo>
                <a:lnTo>
                  <a:pt x="112" y="52"/>
                </a:lnTo>
                <a:lnTo>
                  <a:pt x="143" y="39"/>
                </a:lnTo>
                <a:lnTo>
                  <a:pt x="177" y="31"/>
                </a:lnTo>
                <a:lnTo>
                  <a:pt x="185" y="31"/>
                </a:lnTo>
                <a:lnTo>
                  <a:pt x="195" y="31"/>
                </a:lnTo>
                <a:lnTo>
                  <a:pt x="204" y="32"/>
                </a:lnTo>
                <a:lnTo>
                  <a:pt x="209" y="32"/>
                </a:lnTo>
                <a:lnTo>
                  <a:pt x="211" y="31"/>
                </a:lnTo>
                <a:lnTo>
                  <a:pt x="214" y="27"/>
                </a:lnTo>
                <a:lnTo>
                  <a:pt x="217" y="24"/>
                </a:lnTo>
                <a:lnTo>
                  <a:pt x="220" y="21"/>
                </a:lnTo>
                <a:lnTo>
                  <a:pt x="223" y="18"/>
                </a:lnTo>
                <a:lnTo>
                  <a:pt x="227" y="16"/>
                </a:lnTo>
                <a:lnTo>
                  <a:pt x="264" y="5"/>
                </a:lnTo>
                <a:lnTo>
                  <a:pt x="304"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noEditPoints="1"/>
          </p:cNvSpPr>
          <p:nvPr/>
        </p:nvSpPr>
        <p:spPr bwMode="auto">
          <a:xfrm>
            <a:off x="979080" y="3429000"/>
            <a:ext cx="517609" cy="530647"/>
          </a:xfrm>
          <a:custGeom>
            <a:avLst/>
            <a:gdLst>
              <a:gd name="T0" fmla="*/ 307 w 794"/>
              <a:gd name="T1" fmla="*/ 267 h 814"/>
              <a:gd name="T2" fmla="*/ 263 w 794"/>
              <a:gd name="T3" fmla="*/ 294 h 814"/>
              <a:gd name="T4" fmla="*/ 202 w 794"/>
              <a:gd name="T5" fmla="*/ 323 h 814"/>
              <a:gd name="T6" fmla="*/ 136 w 794"/>
              <a:gd name="T7" fmla="*/ 350 h 814"/>
              <a:gd name="T8" fmla="*/ 78 w 794"/>
              <a:gd name="T9" fmla="*/ 373 h 814"/>
              <a:gd name="T10" fmla="*/ 77 w 794"/>
              <a:gd name="T11" fmla="*/ 397 h 814"/>
              <a:gd name="T12" fmla="*/ 90 w 794"/>
              <a:gd name="T13" fmla="*/ 492 h 814"/>
              <a:gd name="T14" fmla="*/ 127 w 794"/>
              <a:gd name="T15" fmla="*/ 584 h 814"/>
              <a:gd name="T16" fmla="*/ 183 w 794"/>
              <a:gd name="T17" fmla="*/ 664 h 814"/>
              <a:gd name="T18" fmla="*/ 258 w 794"/>
              <a:gd name="T19" fmla="*/ 725 h 814"/>
              <a:gd name="T20" fmla="*/ 347 w 794"/>
              <a:gd name="T21" fmla="*/ 759 h 814"/>
              <a:gd name="T22" fmla="*/ 445 w 794"/>
              <a:gd name="T23" fmla="*/ 759 h 814"/>
              <a:gd name="T24" fmla="*/ 535 w 794"/>
              <a:gd name="T25" fmla="*/ 725 h 814"/>
              <a:gd name="T26" fmla="*/ 611 w 794"/>
              <a:gd name="T27" fmla="*/ 662 h 814"/>
              <a:gd name="T28" fmla="*/ 670 w 794"/>
              <a:gd name="T29" fmla="*/ 582 h 814"/>
              <a:gd name="T30" fmla="*/ 709 w 794"/>
              <a:gd name="T31" fmla="*/ 490 h 814"/>
              <a:gd name="T32" fmla="*/ 722 w 794"/>
              <a:gd name="T33" fmla="*/ 397 h 814"/>
              <a:gd name="T34" fmla="*/ 720 w 794"/>
              <a:gd name="T35" fmla="*/ 378 h 814"/>
              <a:gd name="T36" fmla="*/ 646 w 794"/>
              <a:gd name="T37" fmla="*/ 366 h 814"/>
              <a:gd name="T38" fmla="*/ 553 w 794"/>
              <a:gd name="T39" fmla="*/ 349 h 814"/>
              <a:gd name="T40" fmla="*/ 458 w 794"/>
              <a:gd name="T41" fmla="*/ 325 h 814"/>
              <a:gd name="T42" fmla="*/ 374 w 794"/>
              <a:gd name="T43" fmla="*/ 294 h 814"/>
              <a:gd name="T44" fmla="*/ 316 w 794"/>
              <a:gd name="T45" fmla="*/ 255 h 814"/>
              <a:gd name="T46" fmla="*/ 508 w 794"/>
              <a:gd name="T47" fmla="*/ 6 h 814"/>
              <a:gd name="T48" fmla="*/ 625 w 794"/>
              <a:gd name="T49" fmla="*/ 42 h 814"/>
              <a:gd name="T50" fmla="*/ 690 w 794"/>
              <a:gd name="T51" fmla="*/ 83 h 814"/>
              <a:gd name="T52" fmla="*/ 731 w 794"/>
              <a:gd name="T53" fmla="*/ 145 h 814"/>
              <a:gd name="T54" fmla="*/ 757 w 794"/>
              <a:gd name="T55" fmla="*/ 220 h 814"/>
              <a:gd name="T56" fmla="*/ 768 w 794"/>
              <a:gd name="T57" fmla="*/ 309 h 814"/>
              <a:gd name="T58" fmla="*/ 770 w 794"/>
              <a:gd name="T59" fmla="*/ 363 h 814"/>
              <a:gd name="T60" fmla="*/ 784 w 794"/>
              <a:gd name="T61" fmla="*/ 376 h 814"/>
              <a:gd name="T62" fmla="*/ 794 w 794"/>
              <a:gd name="T63" fmla="*/ 405 h 814"/>
              <a:gd name="T64" fmla="*/ 784 w 794"/>
              <a:gd name="T65" fmla="*/ 486 h 814"/>
              <a:gd name="T66" fmla="*/ 757 w 794"/>
              <a:gd name="T67" fmla="*/ 502 h 814"/>
              <a:gd name="T68" fmla="*/ 720 w 794"/>
              <a:gd name="T69" fmla="*/ 596 h 814"/>
              <a:gd name="T70" fmla="*/ 662 w 794"/>
              <a:gd name="T71" fmla="*/ 682 h 814"/>
              <a:gd name="T72" fmla="*/ 587 w 794"/>
              <a:gd name="T73" fmla="*/ 751 h 814"/>
              <a:gd name="T74" fmla="*/ 498 w 794"/>
              <a:gd name="T75" fmla="*/ 798 h 814"/>
              <a:gd name="T76" fmla="*/ 397 w 794"/>
              <a:gd name="T77" fmla="*/ 814 h 814"/>
              <a:gd name="T78" fmla="*/ 295 w 794"/>
              <a:gd name="T79" fmla="*/ 798 h 814"/>
              <a:gd name="T80" fmla="*/ 207 w 794"/>
              <a:gd name="T81" fmla="*/ 751 h 814"/>
              <a:gd name="T82" fmla="*/ 133 w 794"/>
              <a:gd name="T83" fmla="*/ 682 h 814"/>
              <a:gd name="T84" fmla="*/ 77 w 794"/>
              <a:gd name="T85" fmla="*/ 595 h 814"/>
              <a:gd name="T86" fmla="*/ 40 w 794"/>
              <a:gd name="T87" fmla="*/ 500 h 814"/>
              <a:gd name="T88" fmla="*/ 12 w 794"/>
              <a:gd name="T89" fmla="*/ 484 h 814"/>
              <a:gd name="T90" fmla="*/ 0 w 794"/>
              <a:gd name="T91" fmla="*/ 403 h 814"/>
              <a:gd name="T92" fmla="*/ 12 w 794"/>
              <a:gd name="T93" fmla="*/ 375 h 814"/>
              <a:gd name="T94" fmla="*/ 28 w 794"/>
              <a:gd name="T95" fmla="*/ 362 h 814"/>
              <a:gd name="T96" fmla="*/ 27 w 794"/>
              <a:gd name="T97" fmla="*/ 320 h 814"/>
              <a:gd name="T98" fmla="*/ 35 w 794"/>
              <a:gd name="T99" fmla="*/ 247 h 814"/>
              <a:gd name="T100" fmla="*/ 59 w 794"/>
              <a:gd name="T101" fmla="*/ 175 h 814"/>
              <a:gd name="T102" fmla="*/ 101 w 794"/>
              <a:gd name="T103" fmla="*/ 112 h 814"/>
              <a:gd name="T104" fmla="*/ 164 w 794"/>
              <a:gd name="T105" fmla="*/ 66 h 814"/>
              <a:gd name="T106" fmla="*/ 247 w 794"/>
              <a:gd name="T107" fmla="*/ 38 h 814"/>
              <a:gd name="T108" fmla="*/ 265 w 794"/>
              <a:gd name="T109" fmla="*/ 40 h 814"/>
              <a:gd name="T110" fmla="*/ 286 w 794"/>
              <a:gd name="T111" fmla="*/ 43 h 814"/>
              <a:gd name="T112" fmla="*/ 294 w 794"/>
              <a:gd name="T113" fmla="*/ 40 h 814"/>
              <a:gd name="T114" fmla="*/ 300 w 794"/>
              <a:gd name="T115" fmla="*/ 32 h 814"/>
              <a:gd name="T116" fmla="*/ 308 w 794"/>
              <a:gd name="T117" fmla="*/ 24 h 814"/>
              <a:gd name="T118" fmla="*/ 315 w 794"/>
              <a:gd name="T119" fmla="*/ 19 h 814"/>
              <a:gd name="T120" fmla="*/ 403 w 794"/>
              <a:gd name="T121"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4" h="814">
                <a:moveTo>
                  <a:pt x="316" y="255"/>
                </a:moveTo>
                <a:lnTo>
                  <a:pt x="307" y="267"/>
                </a:lnTo>
                <a:lnTo>
                  <a:pt x="287" y="280"/>
                </a:lnTo>
                <a:lnTo>
                  <a:pt x="263" y="294"/>
                </a:lnTo>
                <a:lnTo>
                  <a:pt x="234" y="309"/>
                </a:lnTo>
                <a:lnTo>
                  <a:pt x="202" y="323"/>
                </a:lnTo>
                <a:lnTo>
                  <a:pt x="170" y="338"/>
                </a:lnTo>
                <a:lnTo>
                  <a:pt x="136" y="350"/>
                </a:lnTo>
                <a:lnTo>
                  <a:pt x="106" y="362"/>
                </a:lnTo>
                <a:lnTo>
                  <a:pt x="78" y="373"/>
                </a:lnTo>
                <a:lnTo>
                  <a:pt x="77" y="384"/>
                </a:lnTo>
                <a:lnTo>
                  <a:pt x="77" y="397"/>
                </a:lnTo>
                <a:lnTo>
                  <a:pt x="80" y="444"/>
                </a:lnTo>
                <a:lnTo>
                  <a:pt x="90" y="492"/>
                </a:lnTo>
                <a:lnTo>
                  <a:pt x="106" y="539"/>
                </a:lnTo>
                <a:lnTo>
                  <a:pt x="127" y="584"/>
                </a:lnTo>
                <a:lnTo>
                  <a:pt x="152" y="625"/>
                </a:lnTo>
                <a:lnTo>
                  <a:pt x="183" y="664"/>
                </a:lnTo>
                <a:lnTo>
                  <a:pt x="220" y="698"/>
                </a:lnTo>
                <a:lnTo>
                  <a:pt x="258" y="725"/>
                </a:lnTo>
                <a:lnTo>
                  <a:pt x="302" y="746"/>
                </a:lnTo>
                <a:lnTo>
                  <a:pt x="347" y="759"/>
                </a:lnTo>
                <a:lnTo>
                  <a:pt x="397" y="764"/>
                </a:lnTo>
                <a:lnTo>
                  <a:pt x="445" y="759"/>
                </a:lnTo>
                <a:lnTo>
                  <a:pt x="492" y="746"/>
                </a:lnTo>
                <a:lnTo>
                  <a:pt x="535" y="725"/>
                </a:lnTo>
                <a:lnTo>
                  <a:pt x="575" y="696"/>
                </a:lnTo>
                <a:lnTo>
                  <a:pt x="611" y="662"/>
                </a:lnTo>
                <a:lnTo>
                  <a:pt x="643" y="624"/>
                </a:lnTo>
                <a:lnTo>
                  <a:pt x="670" y="582"/>
                </a:lnTo>
                <a:lnTo>
                  <a:pt x="693" y="537"/>
                </a:lnTo>
                <a:lnTo>
                  <a:pt x="709" y="490"/>
                </a:lnTo>
                <a:lnTo>
                  <a:pt x="719" y="444"/>
                </a:lnTo>
                <a:lnTo>
                  <a:pt x="722" y="397"/>
                </a:lnTo>
                <a:lnTo>
                  <a:pt x="722" y="387"/>
                </a:lnTo>
                <a:lnTo>
                  <a:pt x="720" y="378"/>
                </a:lnTo>
                <a:lnTo>
                  <a:pt x="686" y="373"/>
                </a:lnTo>
                <a:lnTo>
                  <a:pt x="646" y="366"/>
                </a:lnTo>
                <a:lnTo>
                  <a:pt x="601" y="358"/>
                </a:lnTo>
                <a:lnTo>
                  <a:pt x="553" y="349"/>
                </a:lnTo>
                <a:lnTo>
                  <a:pt x="505" y="338"/>
                </a:lnTo>
                <a:lnTo>
                  <a:pt x="458" y="325"/>
                </a:lnTo>
                <a:lnTo>
                  <a:pt x="413" y="310"/>
                </a:lnTo>
                <a:lnTo>
                  <a:pt x="374" y="294"/>
                </a:lnTo>
                <a:lnTo>
                  <a:pt x="341" y="275"/>
                </a:lnTo>
                <a:lnTo>
                  <a:pt x="316" y="255"/>
                </a:lnTo>
                <a:close/>
                <a:moveTo>
                  <a:pt x="453" y="0"/>
                </a:moveTo>
                <a:lnTo>
                  <a:pt x="508" y="6"/>
                </a:lnTo>
                <a:lnTo>
                  <a:pt x="564" y="19"/>
                </a:lnTo>
                <a:lnTo>
                  <a:pt x="625" y="42"/>
                </a:lnTo>
                <a:lnTo>
                  <a:pt x="661" y="59"/>
                </a:lnTo>
                <a:lnTo>
                  <a:pt x="690" y="83"/>
                </a:lnTo>
                <a:lnTo>
                  <a:pt x="714" y="112"/>
                </a:lnTo>
                <a:lnTo>
                  <a:pt x="731" y="145"/>
                </a:lnTo>
                <a:lnTo>
                  <a:pt x="746" y="182"/>
                </a:lnTo>
                <a:lnTo>
                  <a:pt x="757" y="220"/>
                </a:lnTo>
                <a:lnTo>
                  <a:pt x="764" y="264"/>
                </a:lnTo>
                <a:lnTo>
                  <a:pt x="768" y="309"/>
                </a:lnTo>
                <a:lnTo>
                  <a:pt x="770" y="357"/>
                </a:lnTo>
                <a:lnTo>
                  <a:pt x="770" y="363"/>
                </a:lnTo>
                <a:lnTo>
                  <a:pt x="770" y="368"/>
                </a:lnTo>
                <a:lnTo>
                  <a:pt x="784" y="376"/>
                </a:lnTo>
                <a:lnTo>
                  <a:pt x="792" y="389"/>
                </a:lnTo>
                <a:lnTo>
                  <a:pt x="794" y="405"/>
                </a:lnTo>
                <a:lnTo>
                  <a:pt x="789" y="469"/>
                </a:lnTo>
                <a:lnTo>
                  <a:pt x="784" y="486"/>
                </a:lnTo>
                <a:lnTo>
                  <a:pt x="773" y="495"/>
                </a:lnTo>
                <a:lnTo>
                  <a:pt x="757" y="502"/>
                </a:lnTo>
                <a:lnTo>
                  <a:pt x="741" y="550"/>
                </a:lnTo>
                <a:lnTo>
                  <a:pt x="720" y="596"/>
                </a:lnTo>
                <a:lnTo>
                  <a:pt x="693" y="640"/>
                </a:lnTo>
                <a:lnTo>
                  <a:pt x="662" y="682"/>
                </a:lnTo>
                <a:lnTo>
                  <a:pt x="627" y="719"/>
                </a:lnTo>
                <a:lnTo>
                  <a:pt x="587" y="751"/>
                </a:lnTo>
                <a:lnTo>
                  <a:pt x="545" y="777"/>
                </a:lnTo>
                <a:lnTo>
                  <a:pt x="498" y="798"/>
                </a:lnTo>
                <a:lnTo>
                  <a:pt x="448" y="809"/>
                </a:lnTo>
                <a:lnTo>
                  <a:pt x="397" y="814"/>
                </a:lnTo>
                <a:lnTo>
                  <a:pt x="345" y="809"/>
                </a:lnTo>
                <a:lnTo>
                  <a:pt x="295" y="798"/>
                </a:lnTo>
                <a:lnTo>
                  <a:pt x="250" y="777"/>
                </a:lnTo>
                <a:lnTo>
                  <a:pt x="207" y="751"/>
                </a:lnTo>
                <a:lnTo>
                  <a:pt x="168" y="719"/>
                </a:lnTo>
                <a:lnTo>
                  <a:pt x="133" y="682"/>
                </a:lnTo>
                <a:lnTo>
                  <a:pt x="102" y="640"/>
                </a:lnTo>
                <a:lnTo>
                  <a:pt x="77" y="595"/>
                </a:lnTo>
                <a:lnTo>
                  <a:pt x="56" y="548"/>
                </a:lnTo>
                <a:lnTo>
                  <a:pt x="40" y="500"/>
                </a:lnTo>
                <a:lnTo>
                  <a:pt x="24" y="495"/>
                </a:lnTo>
                <a:lnTo>
                  <a:pt x="12" y="484"/>
                </a:lnTo>
                <a:lnTo>
                  <a:pt x="6" y="468"/>
                </a:lnTo>
                <a:lnTo>
                  <a:pt x="0" y="403"/>
                </a:lnTo>
                <a:lnTo>
                  <a:pt x="3" y="387"/>
                </a:lnTo>
                <a:lnTo>
                  <a:pt x="12" y="375"/>
                </a:lnTo>
                <a:lnTo>
                  <a:pt x="28" y="366"/>
                </a:lnTo>
                <a:lnTo>
                  <a:pt x="28" y="362"/>
                </a:lnTo>
                <a:lnTo>
                  <a:pt x="28" y="355"/>
                </a:lnTo>
                <a:lnTo>
                  <a:pt x="27" y="320"/>
                </a:lnTo>
                <a:lnTo>
                  <a:pt x="28" y="284"/>
                </a:lnTo>
                <a:lnTo>
                  <a:pt x="35" y="247"/>
                </a:lnTo>
                <a:lnTo>
                  <a:pt x="45" y="210"/>
                </a:lnTo>
                <a:lnTo>
                  <a:pt x="59" y="175"/>
                </a:lnTo>
                <a:lnTo>
                  <a:pt x="78" y="143"/>
                </a:lnTo>
                <a:lnTo>
                  <a:pt x="101" y="112"/>
                </a:lnTo>
                <a:lnTo>
                  <a:pt x="130" y="87"/>
                </a:lnTo>
                <a:lnTo>
                  <a:pt x="164" y="66"/>
                </a:lnTo>
                <a:lnTo>
                  <a:pt x="202" y="50"/>
                </a:lnTo>
                <a:lnTo>
                  <a:pt x="247" y="38"/>
                </a:lnTo>
                <a:lnTo>
                  <a:pt x="255" y="38"/>
                </a:lnTo>
                <a:lnTo>
                  <a:pt x="265" y="40"/>
                </a:lnTo>
                <a:lnTo>
                  <a:pt x="276" y="42"/>
                </a:lnTo>
                <a:lnTo>
                  <a:pt x="286" y="43"/>
                </a:lnTo>
                <a:lnTo>
                  <a:pt x="291" y="43"/>
                </a:lnTo>
                <a:lnTo>
                  <a:pt x="294" y="40"/>
                </a:lnTo>
                <a:lnTo>
                  <a:pt x="297" y="37"/>
                </a:lnTo>
                <a:lnTo>
                  <a:pt x="300" y="32"/>
                </a:lnTo>
                <a:lnTo>
                  <a:pt x="305" y="29"/>
                </a:lnTo>
                <a:lnTo>
                  <a:pt x="308" y="24"/>
                </a:lnTo>
                <a:lnTo>
                  <a:pt x="312" y="21"/>
                </a:lnTo>
                <a:lnTo>
                  <a:pt x="315" y="19"/>
                </a:lnTo>
                <a:lnTo>
                  <a:pt x="357" y="6"/>
                </a:lnTo>
                <a:lnTo>
                  <a:pt x="403" y="0"/>
                </a:lnTo>
                <a:lnTo>
                  <a:pt x="45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noEditPoints="1"/>
          </p:cNvSpPr>
          <p:nvPr/>
        </p:nvSpPr>
        <p:spPr bwMode="auto">
          <a:xfrm>
            <a:off x="2173531" y="3161029"/>
            <a:ext cx="522824" cy="530647"/>
          </a:xfrm>
          <a:custGeom>
            <a:avLst/>
            <a:gdLst>
              <a:gd name="T0" fmla="*/ 286 w 802"/>
              <a:gd name="T1" fmla="*/ 280 h 814"/>
              <a:gd name="T2" fmla="*/ 201 w 802"/>
              <a:gd name="T3" fmla="*/ 323 h 814"/>
              <a:gd name="T4" fmla="*/ 104 w 802"/>
              <a:gd name="T5" fmla="*/ 362 h 814"/>
              <a:gd name="T6" fmla="*/ 75 w 802"/>
              <a:gd name="T7" fmla="*/ 397 h 814"/>
              <a:gd name="T8" fmla="*/ 102 w 802"/>
              <a:gd name="T9" fmla="*/ 539 h 814"/>
              <a:gd name="T10" fmla="*/ 181 w 802"/>
              <a:gd name="T11" fmla="*/ 664 h 814"/>
              <a:gd name="T12" fmla="*/ 299 w 802"/>
              <a:gd name="T13" fmla="*/ 746 h 814"/>
              <a:gd name="T14" fmla="*/ 443 w 802"/>
              <a:gd name="T15" fmla="*/ 759 h 814"/>
              <a:gd name="T16" fmla="*/ 574 w 802"/>
              <a:gd name="T17" fmla="*/ 696 h 814"/>
              <a:gd name="T18" fmla="*/ 669 w 802"/>
              <a:gd name="T19" fmla="*/ 582 h 814"/>
              <a:gd name="T20" fmla="*/ 717 w 802"/>
              <a:gd name="T21" fmla="*/ 444 h 814"/>
              <a:gd name="T22" fmla="*/ 720 w 802"/>
              <a:gd name="T23" fmla="*/ 378 h 814"/>
              <a:gd name="T24" fmla="*/ 599 w 802"/>
              <a:gd name="T25" fmla="*/ 358 h 814"/>
              <a:gd name="T26" fmla="*/ 456 w 802"/>
              <a:gd name="T27" fmla="*/ 325 h 814"/>
              <a:gd name="T28" fmla="*/ 339 w 802"/>
              <a:gd name="T29" fmla="*/ 275 h 814"/>
              <a:gd name="T30" fmla="*/ 506 w 802"/>
              <a:gd name="T31" fmla="*/ 6 h 814"/>
              <a:gd name="T32" fmla="*/ 659 w 802"/>
              <a:gd name="T33" fmla="*/ 61 h 814"/>
              <a:gd name="T34" fmla="*/ 730 w 802"/>
              <a:gd name="T35" fmla="*/ 145 h 814"/>
              <a:gd name="T36" fmla="*/ 762 w 802"/>
              <a:gd name="T37" fmla="*/ 264 h 814"/>
              <a:gd name="T38" fmla="*/ 768 w 802"/>
              <a:gd name="T39" fmla="*/ 363 h 814"/>
              <a:gd name="T40" fmla="*/ 791 w 802"/>
              <a:gd name="T41" fmla="*/ 389 h 814"/>
              <a:gd name="T42" fmla="*/ 797 w 802"/>
              <a:gd name="T43" fmla="*/ 407 h 814"/>
              <a:gd name="T44" fmla="*/ 802 w 802"/>
              <a:gd name="T45" fmla="*/ 413 h 814"/>
              <a:gd name="T46" fmla="*/ 794 w 802"/>
              <a:gd name="T47" fmla="*/ 481 h 814"/>
              <a:gd name="T48" fmla="*/ 781 w 802"/>
              <a:gd name="T49" fmla="*/ 484 h 814"/>
              <a:gd name="T50" fmla="*/ 768 w 802"/>
              <a:gd name="T51" fmla="*/ 497 h 814"/>
              <a:gd name="T52" fmla="*/ 739 w 802"/>
              <a:gd name="T53" fmla="*/ 550 h 814"/>
              <a:gd name="T54" fmla="*/ 661 w 802"/>
              <a:gd name="T55" fmla="*/ 682 h 814"/>
              <a:gd name="T56" fmla="*/ 542 w 802"/>
              <a:gd name="T57" fmla="*/ 777 h 814"/>
              <a:gd name="T58" fmla="*/ 394 w 802"/>
              <a:gd name="T59" fmla="*/ 814 h 814"/>
              <a:gd name="T60" fmla="*/ 249 w 802"/>
              <a:gd name="T61" fmla="*/ 777 h 814"/>
              <a:gd name="T62" fmla="*/ 131 w 802"/>
              <a:gd name="T63" fmla="*/ 682 h 814"/>
              <a:gd name="T64" fmla="*/ 54 w 802"/>
              <a:gd name="T65" fmla="*/ 548 h 814"/>
              <a:gd name="T66" fmla="*/ 11 w 802"/>
              <a:gd name="T67" fmla="*/ 484 h 814"/>
              <a:gd name="T68" fmla="*/ 1 w 802"/>
              <a:gd name="T69" fmla="*/ 387 h 814"/>
              <a:gd name="T70" fmla="*/ 27 w 802"/>
              <a:gd name="T71" fmla="*/ 362 h 814"/>
              <a:gd name="T72" fmla="*/ 27 w 802"/>
              <a:gd name="T73" fmla="*/ 284 h 814"/>
              <a:gd name="T74" fmla="*/ 57 w 802"/>
              <a:gd name="T75" fmla="*/ 175 h 814"/>
              <a:gd name="T76" fmla="*/ 128 w 802"/>
              <a:gd name="T77" fmla="*/ 88 h 814"/>
              <a:gd name="T78" fmla="*/ 246 w 802"/>
              <a:gd name="T79" fmla="*/ 40 h 814"/>
              <a:gd name="T80" fmla="*/ 275 w 802"/>
              <a:gd name="T81" fmla="*/ 43 h 814"/>
              <a:gd name="T82" fmla="*/ 292 w 802"/>
              <a:gd name="T83" fmla="*/ 42 h 814"/>
              <a:gd name="T84" fmla="*/ 304 w 802"/>
              <a:gd name="T85" fmla="*/ 29 h 814"/>
              <a:gd name="T86" fmla="*/ 313 w 802"/>
              <a:gd name="T87" fmla="*/ 19 h 814"/>
              <a:gd name="T88" fmla="*/ 451 w 802"/>
              <a:gd name="T89"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2" h="814">
                <a:moveTo>
                  <a:pt x="315" y="255"/>
                </a:moveTo>
                <a:lnTo>
                  <a:pt x="305" y="267"/>
                </a:lnTo>
                <a:lnTo>
                  <a:pt x="286" y="280"/>
                </a:lnTo>
                <a:lnTo>
                  <a:pt x="262" y="294"/>
                </a:lnTo>
                <a:lnTo>
                  <a:pt x="233" y="309"/>
                </a:lnTo>
                <a:lnTo>
                  <a:pt x="201" y="323"/>
                </a:lnTo>
                <a:lnTo>
                  <a:pt x="168" y="338"/>
                </a:lnTo>
                <a:lnTo>
                  <a:pt x="135" y="350"/>
                </a:lnTo>
                <a:lnTo>
                  <a:pt x="104" y="362"/>
                </a:lnTo>
                <a:lnTo>
                  <a:pt x="75" y="373"/>
                </a:lnTo>
                <a:lnTo>
                  <a:pt x="75" y="384"/>
                </a:lnTo>
                <a:lnTo>
                  <a:pt x="75" y="397"/>
                </a:lnTo>
                <a:lnTo>
                  <a:pt x="78" y="444"/>
                </a:lnTo>
                <a:lnTo>
                  <a:pt x="88" y="492"/>
                </a:lnTo>
                <a:lnTo>
                  <a:pt x="102" y="539"/>
                </a:lnTo>
                <a:lnTo>
                  <a:pt x="125" y="584"/>
                </a:lnTo>
                <a:lnTo>
                  <a:pt x="151" y="625"/>
                </a:lnTo>
                <a:lnTo>
                  <a:pt x="181" y="664"/>
                </a:lnTo>
                <a:lnTo>
                  <a:pt x="217" y="698"/>
                </a:lnTo>
                <a:lnTo>
                  <a:pt x="257" y="725"/>
                </a:lnTo>
                <a:lnTo>
                  <a:pt x="299" y="746"/>
                </a:lnTo>
                <a:lnTo>
                  <a:pt x="345" y="759"/>
                </a:lnTo>
                <a:lnTo>
                  <a:pt x="394" y="764"/>
                </a:lnTo>
                <a:lnTo>
                  <a:pt x="443" y="759"/>
                </a:lnTo>
                <a:lnTo>
                  <a:pt x="490" y="746"/>
                </a:lnTo>
                <a:lnTo>
                  <a:pt x="534" y="725"/>
                </a:lnTo>
                <a:lnTo>
                  <a:pt x="574" y="696"/>
                </a:lnTo>
                <a:lnTo>
                  <a:pt x="609" y="662"/>
                </a:lnTo>
                <a:lnTo>
                  <a:pt x="641" y="624"/>
                </a:lnTo>
                <a:lnTo>
                  <a:pt x="669" y="582"/>
                </a:lnTo>
                <a:lnTo>
                  <a:pt x="691" y="537"/>
                </a:lnTo>
                <a:lnTo>
                  <a:pt x="707" y="490"/>
                </a:lnTo>
                <a:lnTo>
                  <a:pt x="717" y="444"/>
                </a:lnTo>
                <a:lnTo>
                  <a:pt x="720" y="397"/>
                </a:lnTo>
                <a:lnTo>
                  <a:pt x="720" y="387"/>
                </a:lnTo>
                <a:lnTo>
                  <a:pt x="720" y="378"/>
                </a:lnTo>
                <a:lnTo>
                  <a:pt x="685" y="373"/>
                </a:lnTo>
                <a:lnTo>
                  <a:pt x="645" y="366"/>
                </a:lnTo>
                <a:lnTo>
                  <a:pt x="599" y="358"/>
                </a:lnTo>
                <a:lnTo>
                  <a:pt x="551" y="349"/>
                </a:lnTo>
                <a:lnTo>
                  <a:pt x="503" y="338"/>
                </a:lnTo>
                <a:lnTo>
                  <a:pt x="456" y="325"/>
                </a:lnTo>
                <a:lnTo>
                  <a:pt x="411" y="310"/>
                </a:lnTo>
                <a:lnTo>
                  <a:pt x="373" y="294"/>
                </a:lnTo>
                <a:lnTo>
                  <a:pt x="339" y="275"/>
                </a:lnTo>
                <a:lnTo>
                  <a:pt x="315" y="255"/>
                </a:lnTo>
                <a:close/>
                <a:moveTo>
                  <a:pt x="451" y="0"/>
                </a:moveTo>
                <a:lnTo>
                  <a:pt x="506" y="6"/>
                </a:lnTo>
                <a:lnTo>
                  <a:pt x="562" y="19"/>
                </a:lnTo>
                <a:lnTo>
                  <a:pt x="624" y="42"/>
                </a:lnTo>
                <a:lnTo>
                  <a:pt x="659" y="61"/>
                </a:lnTo>
                <a:lnTo>
                  <a:pt x="688" y="85"/>
                </a:lnTo>
                <a:lnTo>
                  <a:pt x="712" y="112"/>
                </a:lnTo>
                <a:lnTo>
                  <a:pt x="730" y="145"/>
                </a:lnTo>
                <a:lnTo>
                  <a:pt x="744" y="182"/>
                </a:lnTo>
                <a:lnTo>
                  <a:pt x="754" y="220"/>
                </a:lnTo>
                <a:lnTo>
                  <a:pt x="762" y="264"/>
                </a:lnTo>
                <a:lnTo>
                  <a:pt x="765" y="309"/>
                </a:lnTo>
                <a:lnTo>
                  <a:pt x="768" y="357"/>
                </a:lnTo>
                <a:lnTo>
                  <a:pt x="768" y="363"/>
                </a:lnTo>
                <a:lnTo>
                  <a:pt x="768" y="368"/>
                </a:lnTo>
                <a:lnTo>
                  <a:pt x="783" y="378"/>
                </a:lnTo>
                <a:lnTo>
                  <a:pt x="791" y="389"/>
                </a:lnTo>
                <a:lnTo>
                  <a:pt x="792" y="405"/>
                </a:lnTo>
                <a:lnTo>
                  <a:pt x="797" y="407"/>
                </a:lnTo>
                <a:lnTo>
                  <a:pt x="797" y="407"/>
                </a:lnTo>
                <a:lnTo>
                  <a:pt x="799" y="408"/>
                </a:lnTo>
                <a:lnTo>
                  <a:pt x="801" y="410"/>
                </a:lnTo>
                <a:lnTo>
                  <a:pt x="802" y="413"/>
                </a:lnTo>
                <a:lnTo>
                  <a:pt x="796" y="477"/>
                </a:lnTo>
                <a:lnTo>
                  <a:pt x="796" y="479"/>
                </a:lnTo>
                <a:lnTo>
                  <a:pt x="794" y="481"/>
                </a:lnTo>
                <a:lnTo>
                  <a:pt x="792" y="482"/>
                </a:lnTo>
                <a:lnTo>
                  <a:pt x="789" y="482"/>
                </a:lnTo>
                <a:lnTo>
                  <a:pt x="781" y="484"/>
                </a:lnTo>
                <a:lnTo>
                  <a:pt x="778" y="489"/>
                </a:lnTo>
                <a:lnTo>
                  <a:pt x="773" y="494"/>
                </a:lnTo>
                <a:lnTo>
                  <a:pt x="768" y="497"/>
                </a:lnTo>
                <a:lnTo>
                  <a:pt x="762" y="500"/>
                </a:lnTo>
                <a:lnTo>
                  <a:pt x="755" y="502"/>
                </a:lnTo>
                <a:lnTo>
                  <a:pt x="739" y="550"/>
                </a:lnTo>
                <a:lnTo>
                  <a:pt x="718" y="596"/>
                </a:lnTo>
                <a:lnTo>
                  <a:pt x="691" y="642"/>
                </a:lnTo>
                <a:lnTo>
                  <a:pt x="661" y="682"/>
                </a:lnTo>
                <a:lnTo>
                  <a:pt x="625" y="719"/>
                </a:lnTo>
                <a:lnTo>
                  <a:pt x="585" y="751"/>
                </a:lnTo>
                <a:lnTo>
                  <a:pt x="542" y="777"/>
                </a:lnTo>
                <a:lnTo>
                  <a:pt x="495" y="798"/>
                </a:lnTo>
                <a:lnTo>
                  <a:pt x="447" y="809"/>
                </a:lnTo>
                <a:lnTo>
                  <a:pt x="394" y="814"/>
                </a:lnTo>
                <a:lnTo>
                  <a:pt x="344" y="809"/>
                </a:lnTo>
                <a:lnTo>
                  <a:pt x="294" y="798"/>
                </a:lnTo>
                <a:lnTo>
                  <a:pt x="249" y="777"/>
                </a:lnTo>
                <a:lnTo>
                  <a:pt x="205" y="751"/>
                </a:lnTo>
                <a:lnTo>
                  <a:pt x="167" y="719"/>
                </a:lnTo>
                <a:lnTo>
                  <a:pt x="131" y="682"/>
                </a:lnTo>
                <a:lnTo>
                  <a:pt x="101" y="640"/>
                </a:lnTo>
                <a:lnTo>
                  <a:pt x="75" y="595"/>
                </a:lnTo>
                <a:lnTo>
                  <a:pt x="54" y="548"/>
                </a:lnTo>
                <a:lnTo>
                  <a:pt x="38" y="500"/>
                </a:lnTo>
                <a:lnTo>
                  <a:pt x="22" y="495"/>
                </a:lnTo>
                <a:lnTo>
                  <a:pt x="11" y="484"/>
                </a:lnTo>
                <a:lnTo>
                  <a:pt x="4" y="468"/>
                </a:lnTo>
                <a:lnTo>
                  <a:pt x="0" y="403"/>
                </a:lnTo>
                <a:lnTo>
                  <a:pt x="1" y="387"/>
                </a:lnTo>
                <a:lnTo>
                  <a:pt x="11" y="375"/>
                </a:lnTo>
                <a:lnTo>
                  <a:pt x="27" y="366"/>
                </a:lnTo>
                <a:lnTo>
                  <a:pt x="27" y="362"/>
                </a:lnTo>
                <a:lnTo>
                  <a:pt x="27" y="355"/>
                </a:lnTo>
                <a:lnTo>
                  <a:pt x="25" y="320"/>
                </a:lnTo>
                <a:lnTo>
                  <a:pt x="27" y="284"/>
                </a:lnTo>
                <a:lnTo>
                  <a:pt x="33" y="247"/>
                </a:lnTo>
                <a:lnTo>
                  <a:pt x="43" y="210"/>
                </a:lnTo>
                <a:lnTo>
                  <a:pt x="57" y="175"/>
                </a:lnTo>
                <a:lnTo>
                  <a:pt x="77" y="143"/>
                </a:lnTo>
                <a:lnTo>
                  <a:pt x="99" y="114"/>
                </a:lnTo>
                <a:lnTo>
                  <a:pt x="128" y="88"/>
                </a:lnTo>
                <a:lnTo>
                  <a:pt x="162" y="66"/>
                </a:lnTo>
                <a:lnTo>
                  <a:pt x="201" y="50"/>
                </a:lnTo>
                <a:lnTo>
                  <a:pt x="246" y="40"/>
                </a:lnTo>
                <a:lnTo>
                  <a:pt x="254" y="40"/>
                </a:lnTo>
                <a:lnTo>
                  <a:pt x="263" y="40"/>
                </a:lnTo>
                <a:lnTo>
                  <a:pt x="275" y="43"/>
                </a:lnTo>
                <a:lnTo>
                  <a:pt x="284" y="43"/>
                </a:lnTo>
                <a:lnTo>
                  <a:pt x="289" y="43"/>
                </a:lnTo>
                <a:lnTo>
                  <a:pt x="292" y="42"/>
                </a:lnTo>
                <a:lnTo>
                  <a:pt x="295" y="37"/>
                </a:lnTo>
                <a:lnTo>
                  <a:pt x="299" y="34"/>
                </a:lnTo>
                <a:lnTo>
                  <a:pt x="304" y="29"/>
                </a:lnTo>
                <a:lnTo>
                  <a:pt x="307" y="25"/>
                </a:lnTo>
                <a:lnTo>
                  <a:pt x="310" y="22"/>
                </a:lnTo>
                <a:lnTo>
                  <a:pt x="313" y="19"/>
                </a:lnTo>
                <a:lnTo>
                  <a:pt x="355" y="8"/>
                </a:lnTo>
                <a:lnTo>
                  <a:pt x="402" y="0"/>
                </a:lnTo>
                <a:lnTo>
                  <a:pt x="451"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1496689" y="3537867"/>
            <a:ext cx="528040" cy="312912"/>
          </a:xfrm>
          <a:custGeom>
            <a:avLst/>
            <a:gdLst>
              <a:gd name="T0" fmla="*/ 599 w 811"/>
              <a:gd name="T1" fmla="*/ 0 h 480"/>
              <a:gd name="T2" fmla="*/ 605 w 811"/>
              <a:gd name="T3" fmla="*/ 0 h 480"/>
              <a:gd name="T4" fmla="*/ 636 w 811"/>
              <a:gd name="T5" fmla="*/ 10 h 480"/>
              <a:gd name="T6" fmla="*/ 665 w 811"/>
              <a:gd name="T7" fmla="*/ 26 h 480"/>
              <a:gd name="T8" fmla="*/ 691 w 811"/>
              <a:gd name="T9" fmla="*/ 47 h 480"/>
              <a:gd name="T10" fmla="*/ 687 w 811"/>
              <a:gd name="T11" fmla="*/ 82 h 480"/>
              <a:gd name="T12" fmla="*/ 689 w 811"/>
              <a:gd name="T13" fmla="*/ 116 h 480"/>
              <a:gd name="T14" fmla="*/ 673 w 811"/>
              <a:gd name="T15" fmla="*/ 132 h 480"/>
              <a:gd name="T16" fmla="*/ 663 w 811"/>
              <a:gd name="T17" fmla="*/ 153 h 480"/>
              <a:gd name="T18" fmla="*/ 660 w 811"/>
              <a:gd name="T19" fmla="*/ 176 h 480"/>
              <a:gd name="T20" fmla="*/ 666 w 811"/>
              <a:gd name="T21" fmla="*/ 240 h 480"/>
              <a:gd name="T22" fmla="*/ 673 w 811"/>
              <a:gd name="T23" fmla="*/ 263 h 480"/>
              <a:gd name="T24" fmla="*/ 687 w 811"/>
              <a:gd name="T25" fmla="*/ 282 h 480"/>
              <a:gd name="T26" fmla="*/ 707 w 811"/>
              <a:gd name="T27" fmla="*/ 293 h 480"/>
              <a:gd name="T28" fmla="*/ 724 w 811"/>
              <a:gd name="T29" fmla="*/ 343 h 480"/>
              <a:gd name="T30" fmla="*/ 748 w 811"/>
              <a:gd name="T31" fmla="*/ 391 h 480"/>
              <a:gd name="T32" fmla="*/ 777 w 811"/>
              <a:gd name="T33" fmla="*/ 436 h 480"/>
              <a:gd name="T34" fmla="*/ 811 w 811"/>
              <a:gd name="T35" fmla="*/ 478 h 480"/>
              <a:gd name="T36" fmla="*/ 401 w 811"/>
              <a:gd name="T37" fmla="*/ 480 h 480"/>
              <a:gd name="T38" fmla="*/ 401 w 811"/>
              <a:gd name="T39" fmla="*/ 480 h 480"/>
              <a:gd name="T40" fmla="*/ 0 w 811"/>
              <a:gd name="T41" fmla="*/ 480 h 480"/>
              <a:gd name="T42" fmla="*/ 36 w 811"/>
              <a:gd name="T43" fmla="*/ 436 h 480"/>
              <a:gd name="T44" fmla="*/ 65 w 811"/>
              <a:gd name="T45" fmla="*/ 391 h 480"/>
              <a:gd name="T46" fmla="*/ 89 w 811"/>
              <a:gd name="T47" fmla="*/ 343 h 480"/>
              <a:gd name="T48" fmla="*/ 108 w 811"/>
              <a:gd name="T49" fmla="*/ 295 h 480"/>
              <a:gd name="T50" fmla="*/ 128 w 811"/>
              <a:gd name="T51" fmla="*/ 282 h 480"/>
              <a:gd name="T52" fmla="*/ 140 w 811"/>
              <a:gd name="T53" fmla="*/ 263 h 480"/>
              <a:gd name="T54" fmla="*/ 145 w 811"/>
              <a:gd name="T55" fmla="*/ 240 h 480"/>
              <a:gd name="T56" fmla="*/ 152 w 811"/>
              <a:gd name="T57" fmla="*/ 177 h 480"/>
              <a:gd name="T58" fmla="*/ 150 w 811"/>
              <a:gd name="T59" fmla="*/ 155 h 480"/>
              <a:gd name="T60" fmla="*/ 140 w 811"/>
              <a:gd name="T61" fmla="*/ 135 h 480"/>
              <a:gd name="T62" fmla="*/ 126 w 811"/>
              <a:gd name="T63" fmla="*/ 119 h 480"/>
              <a:gd name="T64" fmla="*/ 121 w 811"/>
              <a:gd name="T65" fmla="*/ 41 h 480"/>
              <a:gd name="T66" fmla="*/ 144 w 811"/>
              <a:gd name="T67" fmla="*/ 23 h 480"/>
              <a:gd name="T68" fmla="*/ 169 w 811"/>
              <a:gd name="T69" fmla="*/ 8 h 480"/>
              <a:gd name="T70" fmla="*/ 198 w 811"/>
              <a:gd name="T71" fmla="*/ 0 h 480"/>
              <a:gd name="T72" fmla="*/ 205 w 811"/>
              <a:gd name="T73" fmla="*/ 0 h 480"/>
              <a:gd name="T74" fmla="*/ 211 w 811"/>
              <a:gd name="T75" fmla="*/ 2 h 480"/>
              <a:gd name="T76" fmla="*/ 216 w 811"/>
              <a:gd name="T77" fmla="*/ 4 h 480"/>
              <a:gd name="T78" fmla="*/ 321 w 811"/>
              <a:gd name="T79" fmla="*/ 147 h 480"/>
              <a:gd name="T80" fmla="*/ 401 w 811"/>
              <a:gd name="T81" fmla="*/ 82 h 480"/>
              <a:gd name="T82" fmla="*/ 401 w 811"/>
              <a:gd name="T83" fmla="*/ 82 h 480"/>
              <a:gd name="T84" fmla="*/ 401 w 811"/>
              <a:gd name="T85" fmla="*/ 82 h 480"/>
              <a:gd name="T86" fmla="*/ 481 w 811"/>
              <a:gd name="T87" fmla="*/ 145 h 480"/>
              <a:gd name="T88" fmla="*/ 588 w 811"/>
              <a:gd name="T89" fmla="*/ 4 h 480"/>
              <a:gd name="T90" fmla="*/ 592 w 811"/>
              <a:gd name="T91" fmla="*/ 2 h 480"/>
              <a:gd name="T92" fmla="*/ 599 w 811"/>
              <a:gd name="T9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1" h="480">
                <a:moveTo>
                  <a:pt x="599" y="0"/>
                </a:moveTo>
                <a:lnTo>
                  <a:pt x="605" y="0"/>
                </a:lnTo>
                <a:lnTo>
                  <a:pt x="636" y="10"/>
                </a:lnTo>
                <a:lnTo>
                  <a:pt x="665" y="26"/>
                </a:lnTo>
                <a:lnTo>
                  <a:pt x="691" y="47"/>
                </a:lnTo>
                <a:lnTo>
                  <a:pt x="687" y="82"/>
                </a:lnTo>
                <a:lnTo>
                  <a:pt x="689" y="116"/>
                </a:lnTo>
                <a:lnTo>
                  <a:pt x="673" y="132"/>
                </a:lnTo>
                <a:lnTo>
                  <a:pt x="663" y="153"/>
                </a:lnTo>
                <a:lnTo>
                  <a:pt x="660" y="176"/>
                </a:lnTo>
                <a:lnTo>
                  <a:pt x="666" y="240"/>
                </a:lnTo>
                <a:lnTo>
                  <a:pt x="673" y="263"/>
                </a:lnTo>
                <a:lnTo>
                  <a:pt x="687" y="282"/>
                </a:lnTo>
                <a:lnTo>
                  <a:pt x="707" y="293"/>
                </a:lnTo>
                <a:lnTo>
                  <a:pt x="724" y="343"/>
                </a:lnTo>
                <a:lnTo>
                  <a:pt x="748" y="391"/>
                </a:lnTo>
                <a:lnTo>
                  <a:pt x="777" y="436"/>
                </a:lnTo>
                <a:lnTo>
                  <a:pt x="811" y="478"/>
                </a:lnTo>
                <a:lnTo>
                  <a:pt x="401" y="480"/>
                </a:lnTo>
                <a:lnTo>
                  <a:pt x="401" y="480"/>
                </a:lnTo>
                <a:lnTo>
                  <a:pt x="0" y="480"/>
                </a:lnTo>
                <a:lnTo>
                  <a:pt x="36" y="436"/>
                </a:lnTo>
                <a:lnTo>
                  <a:pt x="65" y="391"/>
                </a:lnTo>
                <a:lnTo>
                  <a:pt x="89" y="343"/>
                </a:lnTo>
                <a:lnTo>
                  <a:pt x="108" y="295"/>
                </a:lnTo>
                <a:lnTo>
                  <a:pt x="128" y="282"/>
                </a:lnTo>
                <a:lnTo>
                  <a:pt x="140" y="263"/>
                </a:lnTo>
                <a:lnTo>
                  <a:pt x="145" y="240"/>
                </a:lnTo>
                <a:lnTo>
                  <a:pt x="152" y="177"/>
                </a:lnTo>
                <a:lnTo>
                  <a:pt x="150" y="155"/>
                </a:lnTo>
                <a:lnTo>
                  <a:pt x="140" y="135"/>
                </a:lnTo>
                <a:lnTo>
                  <a:pt x="126" y="119"/>
                </a:lnTo>
                <a:lnTo>
                  <a:pt x="121" y="41"/>
                </a:lnTo>
                <a:lnTo>
                  <a:pt x="144" y="23"/>
                </a:lnTo>
                <a:lnTo>
                  <a:pt x="169" y="8"/>
                </a:lnTo>
                <a:lnTo>
                  <a:pt x="198" y="0"/>
                </a:lnTo>
                <a:lnTo>
                  <a:pt x="205" y="0"/>
                </a:lnTo>
                <a:lnTo>
                  <a:pt x="211" y="2"/>
                </a:lnTo>
                <a:lnTo>
                  <a:pt x="216" y="4"/>
                </a:lnTo>
                <a:lnTo>
                  <a:pt x="321" y="147"/>
                </a:lnTo>
                <a:lnTo>
                  <a:pt x="401" y="82"/>
                </a:lnTo>
                <a:lnTo>
                  <a:pt x="401" y="82"/>
                </a:lnTo>
                <a:lnTo>
                  <a:pt x="401" y="82"/>
                </a:lnTo>
                <a:lnTo>
                  <a:pt x="481" y="145"/>
                </a:lnTo>
                <a:lnTo>
                  <a:pt x="588" y="4"/>
                </a:lnTo>
                <a:lnTo>
                  <a:pt x="592" y="2"/>
                </a:lnTo>
                <a:lnTo>
                  <a:pt x="599"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6657296" y="4211206"/>
            <a:ext cx="95178" cy="135595"/>
          </a:xfrm>
          <a:custGeom>
            <a:avLst/>
            <a:gdLst>
              <a:gd name="T0" fmla="*/ 146 w 146"/>
              <a:gd name="T1" fmla="*/ 0 h 207"/>
              <a:gd name="T2" fmla="*/ 120 w 146"/>
              <a:gd name="T3" fmla="*/ 57 h 207"/>
              <a:gd name="T4" fmla="*/ 87 w 146"/>
              <a:gd name="T5" fmla="*/ 112 h 207"/>
              <a:gd name="T6" fmla="*/ 46 w 146"/>
              <a:gd name="T7" fmla="*/ 162 h 207"/>
              <a:gd name="T8" fmla="*/ 0 w 146"/>
              <a:gd name="T9" fmla="*/ 207 h 207"/>
              <a:gd name="T10" fmla="*/ 45 w 146"/>
              <a:gd name="T11" fmla="*/ 162 h 207"/>
              <a:gd name="T12" fmla="*/ 85 w 146"/>
              <a:gd name="T13" fmla="*/ 112 h 207"/>
              <a:gd name="T14" fmla="*/ 120 w 146"/>
              <a:gd name="T15" fmla="*/ 57 h 207"/>
              <a:gd name="T16" fmla="*/ 146 w 146"/>
              <a:gd name="T1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207">
                <a:moveTo>
                  <a:pt x="146" y="0"/>
                </a:moveTo>
                <a:lnTo>
                  <a:pt x="120" y="57"/>
                </a:lnTo>
                <a:lnTo>
                  <a:pt x="87" y="112"/>
                </a:lnTo>
                <a:lnTo>
                  <a:pt x="46" y="162"/>
                </a:lnTo>
                <a:lnTo>
                  <a:pt x="0" y="207"/>
                </a:lnTo>
                <a:lnTo>
                  <a:pt x="45" y="162"/>
                </a:lnTo>
                <a:lnTo>
                  <a:pt x="85" y="112"/>
                </a:lnTo>
                <a:lnTo>
                  <a:pt x="120" y="57"/>
                </a:lnTo>
                <a:lnTo>
                  <a:pt x="14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1029276" y="3950795"/>
            <a:ext cx="233380" cy="159064"/>
          </a:xfrm>
          <a:custGeom>
            <a:avLst/>
            <a:gdLst>
              <a:gd name="T0" fmla="*/ 229 w 359"/>
              <a:gd name="T1" fmla="*/ 0 h 243"/>
              <a:gd name="T2" fmla="*/ 237 w 359"/>
              <a:gd name="T3" fmla="*/ 1 h 243"/>
              <a:gd name="T4" fmla="*/ 243 w 359"/>
              <a:gd name="T5" fmla="*/ 3 h 243"/>
              <a:gd name="T6" fmla="*/ 359 w 359"/>
              <a:gd name="T7" fmla="*/ 159 h 243"/>
              <a:gd name="T8" fmla="*/ 311 w 359"/>
              <a:gd name="T9" fmla="*/ 159 h 243"/>
              <a:gd name="T10" fmla="*/ 266 w 359"/>
              <a:gd name="T11" fmla="*/ 162 h 243"/>
              <a:gd name="T12" fmla="*/ 222 w 359"/>
              <a:gd name="T13" fmla="*/ 172 h 243"/>
              <a:gd name="T14" fmla="*/ 182 w 359"/>
              <a:gd name="T15" fmla="*/ 185 h 243"/>
              <a:gd name="T16" fmla="*/ 169 w 359"/>
              <a:gd name="T17" fmla="*/ 193 h 243"/>
              <a:gd name="T18" fmla="*/ 155 w 359"/>
              <a:gd name="T19" fmla="*/ 207 h 243"/>
              <a:gd name="T20" fmla="*/ 153 w 359"/>
              <a:gd name="T21" fmla="*/ 209 h 243"/>
              <a:gd name="T22" fmla="*/ 152 w 359"/>
              <a:gd name="T23" fmla="*/ 210 h 243"/>
              <a:gd name="T24" fmla="*/ 150 w 359"/>
              <a:gd name="T25" fmla="*/ 209 h 243"/>
              <a:gd name="T26" fmla="*/ 147 w 359"/>
              <a:gd name="T27" fmla="*/ 209 h 243"/>
              <a:gd name="T28" fmla="*/ 131 w 359"/>
              <a:gd name="T29" fmla="*/ 206 h 243"/>
              <a:gd name="T30" fmla="*/ 118 w 359"/>
              <a:gd name="T31" fmla="*/ 206 h 243"/>
              <a:gd name="T32" fmla="*/ 108 w 359"/>
              <a:gd name="T33" fmla="*/ 206 h 243"/>
              <a:gd name="T34" fmla="*/ 68 w 359"/>
              <a:gd name="T35" fmla="*/ 214 h 243"/>
              <a:gd name="T36" fmla="*/ 33 w 359"/>
              <a:gd name="T37" fmla="*/ 227 h 243"/>
              <a:gd name="T38" fmla="*/ 0 w 359"/>
              <a:gd name="T39" fmla="*/ 243 h 243"/>
              <a:gd name="T40" fmla="*/ 16 w 359"/>
              <a:gd name="T41" fmla="*/ 198 h 243"/>
              <a:gd name="T42" fmla="*/ 37 w 359"/>
              <a:gd name="T43" fmla="*/ 156 h 243"/>
              <a:gd name="T44" fmla="*/ 60 w 359"/>
              <a:gd name="T45" fmla="*/ 116 h 243"/>
              <a:gd name="T46" fmla="*/ 86 w 359"/>
              <a:gd name="T47" fmla="*/ 82 h 243"/>
              <a:gd name="T48" fmla="*/ 113 w 359"/>
              <a:gd name="T49" fmla="*/ 51 h 243"/>
              <a:gd name="T50" fmla="*/ 145 w 359"/>
              <a:gd name="T51" fmla="*/ 27 h 243"/>
              <a:gd name="T52" fmla="*/ 180 w 359"/>
              <a:gd name="T53" fmla="*/ 9 h 243"/>
              <a:gd name="T54" fmla="*/ 219 w 359"/>
              <a:gd name="T55" fmla="*/ 0 h 243"/>
              <a:gd name="T56" fmla="*/ 229 w 359"/>
              <a:gd name="T5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9" h="243">
                <a:moveTo>
                  <a:pt x="229" y="0"/>
                </a:moveTo>
                <a:lnTo>
                  <a:pt x="237" y="1"/>
                </a:lnTo>
                <a:lnTo>
                  <a:pt x="243" y="3"/>
                </a:lnTo>
                <a:lnTo>
                  <a:pt x="359" y="159"/>
                </a:lnTo>
                <a:lnTo>
                  <a:pt x="311" y="159"/>
                </a:lnTo>
                <a:lnTo>
                  <a:pt x="266" y="162"/>
                </a:lnTo>
                <a:lnTo>
                  <a:pt x="222" y="172"/>
                </a:lnTo>
                <a:lnTo>
                  <a:pt x="182" y="185"/>
                </a:lnTo>
                <a:lnTo>
                  <a:pt x="169" y="193"/>
                </a:lnTo>
                <a:lnTo>
                  <a:pt x="155" y="207"/>
                </a:lnTo>
                <a:lnTo>
                  <a:pt x="153" y="209"/>
                </a:lnTo>
                <a:lnTo>
                  <a:pt x="152" y="210"/>
                </a:lnTo>
                <a:lnTo>
                  <a:pt x="150" y="209"/>
                </a:lnTo>
                <a:lnTo>
                  <a:pt x="147" y="209"/>
                </a:lnTo>
                <a:lnTo>
                  <a:pt x="131" y="206"/>
                </a:lnTo>
                <a:lnTo>
                  <a:pt x="118" y="206"/>
                </a:lnTo>
                <a:lnTo>
                  <a:pt x="108" y="206"/>
                </a:lnTo>
                <a:lnTo>
                  <a:pt x="68" y="214"/>
                </a:lnTo>
                <a:lnTo>
                  <a:pt x="33" y="227"/>
                </a:lnTo>
                <a:lnTo>
                  <a:pt x="0" y="243"/>
                </a:lnTo>
                <a:lnTo>
                  <a:pt x="16" y="198"/>
                </a:lnTo>
                <a:lnTo>
                  <a:pt x="37" y="156"/>
                </a:lnTo>
                <a:lnTo>
                  <a:pt x="60" y="116"/>
                </a:lnTo>
                <a:lnTo>
                  <a:pt x="86" y="82"/>
                </a:lnTo>
                <a:lnTo>
                  <a:pt x="113" y="51"/>
                </a:lnTo>
                <a:lnTo>
                  <a:pt x="145" y="27"/>
                </a:lnTo>
                <a:lnTo>
                  <a:pt x="180" y="9"/>
                </a:lnTo>
                <a:lnTo>
                  <a:pt x="219" y="0"/>
                </a:lnTo>
                <a:lnTo>
                  <a:pt x="229" y="0"/>
                </a:lnTo>
                <a:close/>
              </a:path>
            </a:pathLst>
          </a:cu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noEditPoints="1"/>
          </p:cNvSpPr>
          <p:nvPr/>
        </p:nvSpPr>
        <p:spPr bwMode="auto">
          <a:xfrm>
            <a:off x="2321343" y="3718033"/>
            <a:ext cx="754901" cy="774458"/>
          </a:xfrm>
          <a:custGeom>
            <a:avLst/>
            <a:gdLst>
              <a:gd name="T0" fmla="*/ 429 w 1158"/>
              <a:gd name="T1" fmla="*/ 402 h 1187"/>
              <a:gd name="T2" fmla="*/ 338 w 1158"/>
              <a:gd name="T3" fmla="*/ 452 h 1187"/>
              <a:gd name="T4" fmla="*/ 220 w 1158"/>
              <a:gd name="T5" fmla="*/ 503 h 1187"/>
              <a:gd name="T6" fmla="*/ 112 w 1158"/>
              <a:gd name="T7" fmla="*/ 545 h 1187"/>
              <a:gd name="T8" fmla="*/ 124 w 1158"/>
              <a:gd name="T9" fmla="*/ 698 h 1187"/>
              <a:gd name="T10" fmla="*/ 191 w 1158"/>
              <a:gd name="T11" fmla="*/ 867 h 1187"/>
              <a:gd name="T12" fmla="*/ 305 w 1158"/>
              <a:gd name="T13" fmla="*/ 1007 h 1187"/>
              <a:gd name="T14" fmla="*/ 458 w 1158"/>
              <a:gd name="T15" fmla="*/ 1095 h 1187"/>
              <a:gd name="T16" fmla="*/ 637 w 1158"/>
              <a:gd name="T17" fmla="*/ 1109 h 1187"/>
              <a:gd name="T18" fmla="*/ 802 w 1158"/>
              <a:gd name="T19" fmla="*/ 1042 h 1187"/>
              <a:gd name="T20" fmla="*/ 933 w 1158"/>
              <a:gd name="T21" fmla="*/ 915 h 1187"/>
              <a:gd name="T22" fmla="*/ 1020 w 1158"/>
              <a:gd name="T23" fmla="*/ 752 h 1187"/>
              <a:gd name="T24" fmla="*/ 1052 w 1158"/>
              <a:gd name="T25" fmla="*/ 580 h 1187"/>
              <a:gd name="T26" fmla="*/ 960 w 1158"/>
              <a:gd name="T27" fmla="*/ 537 h 1187"/>
              <a:gd name="T28" fmla="*/ 793 w 1158"/>
              <a:gd name="T29" fmla="*/ 506 h 1187"/>
              <a:gd name="T30" fmla="*/ 622 w 1158"/>
              <a:gd name="T31" fmla="*/ 460 h 1187"/>
              <a:gd name="T32" fmla="*/ 489 w 1158"/>
              <a:gd name="T33" fmla="*/ 399 h 1187"/>
              <a:gd name="T34" fmla="*/ 693 w 1158"/>
              <a:gd name="T35" fmla="*/ 3 h 1187"/>
              <a:gd name="T36" fmla="*/ 910 w 1158"/>
              <a:gd name="T37" fmla="*/ 61 h 1187"/>
              <a:gd name="T38" fmla="*/ 1021 w 1158"/>
              <a:gd name="T39" fmla="*/ 141 h 1187"/>
              <a:gd name="T40" fmla="*/ 1084 w 1158"/>
              <a:gd name="T41" fmla="*/ 260 h 1187"/>
              <a:gd name="T42" fmla="*/ 1114 w 1158"/>
              <a:gd name="T43" fmla="*/ 408 h 1187"/>
              <a:gd name="T44" fmla="*/ 1121 w 1158"/>
              <a:gd name="T45" fmla="*/ 530 h 1187"/>
              <a:gd name="T46" fmla="*/ 1148 w 1158"/>
              <a:gd name="T47" fmla="*/ 559 h 1187"/>
              <a:gd name="T48" fmla="*/ 1150 w 1158"/>
              <a:gd name="T49" fmla="*/ 685 h 1187"/>
              <a:gd name="T50" fmla="*/ 1119 w 1158"/>
              <a:gd name="T51" fmla="*/ 727 h 1187"/>
              <a:gd name="T52" fmla="*/ 1060 w 1158"/>
              <a:gd name="T53" fmla="*/ 847 h 1187"/>
              <a:gd name="T54" fmla="*/ 957 w 1158"/>
              <a:gd name="T55" fmla="*/ 1003 h 1187"/>
              <a:gd name="T56" fmla="*/ 814 w 1158"/>
              <a:gd name="T57" fmla="*/ 1122 h 1187"/>
              <a:gd name="T58" fmla="*/ 640 w 1158"/>
              <a:gd name="T59" fmla="*/ 1183 h 1187"/>
              <a:gd name="T60" fmla="*/ 453 w 1158"/>
              <a:gd name="T61" fmla="*/ 1171 h 1187"/>
              <a:gd name="T62" fmla="*/ 293 w 1158"/>
              <a:gd name="T63" fmla="*/ 1087 h 1187"/>
              <a:gd name="T64" fmla="*/ 164 w 1158"/>
              <a:gd name="T65" fmla="*/ 953 h 1187"/>
              <a:gd name="T66" fmla="*/ 77 w 1158"/>
              <a:gd name="T67" fmla="*/ 789 h 1187"/>
              <a:gd name="T68" fmla="*/ 24 w 1158"/>
              <a:gd name="T69" fmla="*/ 715 h 1187"/>
              <a:gd name="T70" fmla="*/ 0 w 1158"/>
              <a:gd name="T71" fmla="*/ 590 h 1187"/>
              <a:gd name="T72" fmla="*/ 24 w 1158"/>
              <a:gd name="T73" fmla="*/ 543 h 1187"/>
              <a:gd name="T74" fmla="*/ 40 w 1158"/>
              <a:gd name="T75" fmla="*/ 479 h 1187"/>
              <a:gd name="T76" fmla="*/ 53 w 1158"/>
              <a:gd name="T77" fmla="*/ 353 h 1187"/>
              <a:gd name="T78" fmla="*/ 100 w 1158"/>
              <a:gd name="T79" fmla="*/ 233 h 1187"/>
              <a:gd name="T80" fmla="*/ 183 w 1158"/>
              <a:gd name="T81" fmla="*/ 133 h 1187"/>
              <a:gd name="T82" fmla="*/ 309 w 1158"/>
              <a:gd name="T83" fmla="*/ 69 h 1187"/>
              <a:gd name="T84" fmla="*/ 386 w 1158"/>
              <a:gd name="T85" fmla="*/ 61 h 1187"/>
              <a:gd name="T86" fmla="*/ 423 w 1158"/>
              <a:gd name="T87" fmla="*/ 64 h 1187"/>
              <a:gd name="T88" fmla="*/ 445 w 1158"/>
              <a:gd name="T89" fmla="*/ 41 h 1187"/>
              <a:gd name="T90" fmla="*/ 510 w 1158"/>
              <a:gd name="T91" fmla="*/ 12 h 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8" h="1187">
                <a:moveTo>
                  <a:pt x="460" y="374"/>
                </a:moveTo>
                <a:lnTo>
                  <a:pt x="449" y="387"/>
                </a:lnTo>
                <a:lnTo>
                  <a:pt x="429" y="402"/>
                </a:lnTo>
                <a:lnTo>
                  <a:pt x="404" y="418"/>
                </a:lnTo>
                <a:lnTo>
                  <a:pt x="373" y="436"/>
                </a:lnTo>
                <a:lnTo>
                  <a:pt x="338" y="452"/>
                </a:lnTo>
                <a:lnTo>
                  <a:pt x="299" y="469"/>
                </a:lnTo>
                <a:lnTo>
                  <a:pt x="260" y="485"/>
                </a:lnTo>
                <a:lnTo>
                  <a:pt x="220" y="503"/>
                </a:lnTo>
                <a:lnTo>
                  <a:pt x="182" y="519"/>
                </a:lnTo>
                <a:lnTo>
                  <a:pt x="145" y="532"/>
                </a:lnTo>
                <a:lnTo>
                  <a:pt x="112" y="545"/>
                </a:lnTo>
                <a:lnTo>
                  <a:pt x="111" y="580"/>
                </a:lnTo>
                <a:lnTo>
                  <a:pt x="114" y="638"/>
                </a:lnTo>
                <a:lnTo>
                  <a:pt x="124" y="698"/>
                </a:lnTo>
                <a:lnTo>
                  <a:pt x="140" y="756"/>
                </a:lnTo>
                <a:lnTo>
                  <a:pt x="162" y="812"/>
                </a:lnTo>
                <a:lnTo>
                  <a:pt x="191" y="867"/>
                </a:lnTo>
                <a:lnTo>
                  <a:pt x="225" y="918"/>
                </a:lnTo>
                <a:lnTo>
                  <a:pt x="264" y="965"/>
                </a:lnTo>
                <a:lnTo>
                  <a:pt x="305" y="1007"/>
                </a:lnTo>
                <a:lnTo>
                  <a:pt x="354" y="1044"/>
                </a:lnTo>
                <a:lnTo>
                  <a:pt x="404" y="1072"/>
                </a:lnTo>
                <a:lnTo>
                  <a:pt x="458" y="1095"/>
                </a:lnTo>
                <a:lnTo>
                  <a:pt x="516" y="1109"/>
                </a:lnTo>
                <a:lnTo>
                  <a:pt x="576" y="1114"/>
                </a:lnTo>
                <a:lnTo>
                  <a:pt x="637" y="1109"/>
                </a:lnTo>
                <a:lnTo>
                  <a:pt x="695" y="1095"/>
                </a:lnTo>
                <a:lnTo>
                  <a:pt x="749" y="1072"/>
                </a:lnTo>
                <a:lnTo>
                  <a:pt x="802" y="1042"/>
                </a:lnTo>
                <a:lnTo>
                  <a:pt x="849" y="1005"/>
                </a:lnTo>
                <a:lnTo>
                  <a:pt x="894" y="963"/>
                </a:lnTo>
                <a:lnTo>
                  <a:pt x="933" y="915"/>
                </a:lnTo>
                <a:lnTo>
                  <a:pt x="968" y="863"/>
                </a:lnTo>
                <a:lnTo>
                  <a:pt x="997" y="810"/>
                </a:lnTo>
                <a:lnTo>
                  <a:pt x="1020" y="752"/>
                </a:lnTo>
                <a:lnTo>
                  <a:pt x="1037" y="696"/>
                </a:lnTo>
                <a:lnTo>
                  <a:pt x="1047" y="637"/>
                </a:lnTo>
                <a:lnTo>
                  <a:pt x="1052" y="580"/>
                </a:lnTo>
                <a:lnTo>
                  <a:pt x="1050" y="550"/>
                </a:lnTo>
                <a:lnTo>
                  <a:pt x="1008" y="545"/>
                </a:lnTo>
                <a:lnTo>
                  <a:pt x="960" y="537"/>
                </a:lnTo>
                <a:lnTo>
                  <a:pt x="907" y="529"/>
                </a:lnTo>
                <a:lnTo>
                  <a:pt x="851" y="519"/>
                </a:lnTo>
                <a:lnTo>
                  <a:pt x="793" y="506"/>
                </a:lnTo>
                <a:lnTo>
                  <a:pt x="735" y="493"/>
                </a:lnTo>
                <a:lnTo>
                  <a:pt x="677" y="477"/>
                </a:lnTo>
                <a:lnTo>
                  <a:pt x="622" y="460"/>
                </a:lnTo>
                <a:lnTo>
                  <a:pt x="572" y="442"/>
                </a:lnTo>
                <a:lnTo>
                  <a:pt x="527" y="421"/>
                </a:lnTo>
                <a:lnTo>
                  <a:pt x="489" y="399"/>
                </a:lnTo>
                <a:lnTo>
                  <a:pt x="460" y="374"/>
                </a:lnTo>
                <a:close/>
                <a:moveTo>
                  <a:pt x="629" y="0"/>
                </a:moveTo>
                <a:lnTo>
                  <a:pt x="693" y="3"/>
                </a:lnTo>
                <a:lnTo>
                  <a:pt x="762" y="14"/>
                </a:lnTo>
                <a:lnTo>
                  <a:pt x="835" y="33"/>
                </a:lnTo>
                <a:lnTo>
                  <a:pt x="910" y="61"/>
                </a:lnTo>
                <a:lnTo>
                  <a:pt x="952" y="83"/>
                </a:lnTo>
                <a:lnTo>
                  <a:pt x="989" y="111"/>
                </a:lnTo>
                <a:lnTo>
                  <a:pt x="1021" y="141"/>
                </a:lnTo>
                <a:lnTo>
                  <a:pt x="1047" y="177"/>
                </a:lnTo>
                <a:lnTo>
                  <a:pt x="1068" y="217"/>
                </a:lnTo>
                <a:lnTo>
                  <a:pt x="1084" y="260"/>
                </a:lnTo>
                <a:lnTo>
                  <a:pt x="1098" y="307"/>
                </a:lnTo>
                <a:lnTo>
                  <a:pt x="1108" y="357"/>
                </a:lnTo>
                <a:lnTo>
                  <a:pt x="1114" y="408"/>
                </a:lnTo>
                <a:lnTo>
                  <a:pt x="1119" y="464"/>
                </a:lnTo>
                <a:lnTo>
                  <a:pt x="1121" y="521"/>
                </a:lnTo>
                <a:lnTo>
                  <a:pt x="1121" y="530"/>
                </a:lnTo>
                <a:lnTo>
                  <a:pt x="1123" y="538"/>
                </a:lnTo>
                <a:lnTo>
                  <a:pt x="1137" y="547"/>
                </a:lnTo>
                <a:lnTo>
                  <a:pt x="1148" y="559"/>
                </a:lnTo>
                <a:lnTo>
                  <a:pt x="1156" y="574"/>
                </a:lnTo>
                <a:lnTo>
                  <a:pt x="1158" y="592"/>
                </a:lnTo>
                <a:lnTo>
                  <a:pt x="1150" y="685"/>
                </a:lnTo>
                <a:lnTo>
                  <a:pt x="1145" y="703"/>
                </a:lnTo>
                <a:lnTo>
                  <a:pt x="1134" y="717"/>
                </a:lnTo>
                <a:lnTo>
                  <a:pt x="1119" y="727"/>
                </a:lnTo>
                <a:lnTo>
                  <a:pt x="1103" y="731"/>
                </a:lnTo>
                <a:lnTo>
                  <a:pt x="1084" y="791"/>
                </a:lnTo>
                <a:lnTo>
                  <a:pt x="1060" y="847"/>
                </a:lnTo>
                <a:lnTo>
                  <a:pt x="1029" y="904"/>
                </a:lnTo>
                <a:lnTo>
                  <a:pt x="995" y="955"/>
                </a:lnTo>
                <a:lnTo>
                  <a:pt x="957" y="1003"/>
                </a:lnTo>
                <a:lnTo>
                  <a:pt x="912" y="1048"/>
                </a:lnTo>
                <a:lnTo>
                  <a:pt x="865" y="1089"/>
                </a:lnTo>
                <a:lnTo>
                  <a:pt x="814" y="1122"/>
                </a:lnTo>
                <a:lnTo>
                  <a:pt x="759" y="1150"/>
                </a:lnTo>
                <a:lnTo>
                  <a:pt x="701" y="1171"/>
                </a:lnTo>
                <a:lnTo>
                  <a:pt x="640" y="1183"/>
                </a:lnTo>
                <a:lnTo>
                  <a:pt x="576" y="1187"/>
                </a:lnTo>
                <a:lnTo>
                  <a:pt x="513" y="1183"/>
                </a:lnTo>
                <a:lnTo>
                  <a:pt x="453" y="1171"/>
                </a:lnTo>
                <a:lnTo>
                  <a:pt x="397" y="1150"/>
                </a:lnTo>
                <a:lnTo>
                  <a:pt x="342" y="1121"/>
                </a:lnTo>
                <a:lnTo>
                  <a:pt x="293" y="1087"/>
                </a:lnTo>
                <a:lnTo>
                  <a:pt x="246" y="1048"/>
                </a:lnTo>
                <a:lnTo>
                  <a:pt x="202" y="1003"/>
                </a:lnTo>
                <a:lnTo>
                  <a:pt x="164" y="953"/>
                </a:lnTo>
                <a:lnTo>
                  <a:pt x="130" y="902"/>
                </a:lnTo>
                <a:lnTo>
                  <a:pt x="101" y="846"/>
                </a:lnTo>
                <a:lnTo>
                  <a:pt x="77" y="789"/>
                </a:lnTo>
                <a:lnTo>
                  <a:pt x="58" y="730"/>
                </a:lnTo>
                <a:lnTo>
                  <a:pt x="40" y="727"/>
                </a:lnTo>
                <a:lnTo>
                  <a:pt x="24" y="715"/>
                </a:lnTo>
                <a:lnTo>
                  <a:pt x="13" y="701"/>
                </a:lnTo>
                <a:lnTo>
                  <a:pt x="8" y="683"/>
                </a:lnTo>
                <a:lnTo>
                  <a:pt x="0" y="590"/>
                </a:lnTo>
                <a:lnTo>
                  <a:pt x="1" y="571"/>
                </a:lnTo>
                <a:lnTo>
                  <a:pt x="9" y="555"/>
                </a:lnTo>
                <a:lnTo>
                  <a:pt x="24" y="543"/>
                </a:lnTo>
                <a:lnTo>
                  <a:pt x="40" y="535"/>
                </a:lnTo>
                <a:lnTo>
                  <a:pt x="42" y="519"/>
                </a:lnTo>
                <a:lnTo>
                  <a:pt x="40" y="479"/>
                </a:lnTo>
                <a:lnTo>
                  <a:pt x="40" y="437"/>
                </a:lnTo>
                <a:lnTo>
                  <a:pt x="45" y="395"/>
                </a:lnTo>
                <a:lnTo>
                  <a:pt x="53" y="353"/>
                </a:lnTo>
                <a:lnTo>
                  <a:pt x="64" y="312"/>
                </a:lnTo>
                <a:lnTo>
                  <a:pt x="80" y="271"/>
                </a:lnTo>
                <a:lnTo>
                  <a:pt x="100" y="233"/>
                </a:lnTo>
                <a:lnTo>
                  <a:pt x="122" y="196"/>
                </a:lnTo>
                <a:lnTo>
                  <a:pt x="151" y="164"/>
                </a:lnTo>
                <a:lnTo>
                  <a:pt x="183" y="133"/>
                </a:lnTo>
                <a:lnTo>
                  <a:pt x="220" y="107"/>
                </a:lnTo>
                <a:lnTo>
                  <a:pt x="262" y="85"/>
                </a:lnTo>
                <a:lnTo>
                  <a:pt x="309" y="69"/>
                </a:lnTo>
                <a:lnTo>
                  <a:pt x="360" y="59"/>
                </a:lnTo>
                <a:lnTo>
                  <a:pt x="371" y="58"/>
                </a:lnTo>
                <a:lnTo>
                  <a:pt x="386" y="61"/>
                </a:lnTo>
                <a:lnTo>
                  <a:pt x="402" y="62"/>
                </a:lnTo>
                <a:lnTo>
                  <a:pt x="415" y="64"/>
                </a:lnTo>
                <a:lnTo>
                  <a:pt x="423" y="64"/>
                </a:lnTo>
                <a:lnTo>
                  <a:pt x="429" y="59"/>
                </a:lnTo>
                <a:lnTo>
                  <a:pt x="437" y="51"/>
                </a:lnTo>
                <a:lnTo>
                  <a:pt x="445" y="41"/>
                </a:lnTo>
                <a:lnTo>
                  <a:pt x="452" y="33"/>
                </a:lnTo>
                <a:lnTo>
                  <a:pt x="458" y="30"/>
                </a:lnTo>
                <a:lnTo>
                  <a:pt x="510" y="12"/>
                </a:lnTo>
                <a:lnTo>
                  <a:pt x="566" y="3"/>
                </a:lnTo>
                <a:lnTo>
                  <a:pt x="6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1262656" y="3872248"/>
            <a:ext cx="409394" cy="395052"/>
          </a:xfrm>
          <a:custGeom>
            <a:avLst/>
            <a:gdLst>
              <a:gd name="T0" fmla="*/ 344 w 627"/>
              <a:gd name="T1" fmla="*/ 0 h 605"/>
              <a:gd name="T2" fmla="*/ 354 w 627"/>
              <a:gd name="T3" fmla="*/ 0 h 605"/>
              <a:gd name="T4" fmla="*/ 391 w 627"/>
              <a:gd name="T5" fmla="*/ 9 h 605"/>
              <a:gd name="T6" fmla="*/ 426 w 627"/>
              <a:gd name="T7" fmla="*/ 27 h 605"/>
              <a:gd name="T8" fmla="*/ 458 w 627"/>
              <a:gd name="T9" fmla="*/ 50 h 605"/>
              <a:gd name="T10" fmla="*/ 487 w 627"/>
              <a:gd name="T11" fmla="*/ 80 h 605"/>
              <a:gd name="T12" fmla="*/ 511 w 627"/>
              <a:gd name="T13" fmla="*/ 114 h 605"/>
              <a:gd name="T14" fmla="*/ 534 w 627"/>
              <a:gd name="T15" fmla="*/ 153 h 605"/>
              <a:gd name="T16" fmla="*/ 555 w 627"/>
              <a:gd name="T17" fmla="*/ 194 h 605"/>
              <a:gd name="T18" fmla="*/ 572 w 627"/>
              <a:gd name="T19" fmla="*/ 239 h 605"/>
              <a:gd name="T20" fmla="*/ 587 w 627"/>
              <a:gd name="T21" fmla="*/ 286 h 605"/>
              <a:gd name="T22" fmla="*/ 600 w 627"/>
              <a:gd name="T23" fmla="*/ 333 h 605"/>
              <a:gd name="T24" fmla="*/ 611 w 627"/>
              <a:gd name="T25" fmla="*/ 379 h 605"/>
              <a:gd name="T26" fmla="*/ 621 w 627"/>
              <a:gd name="T27" fmla="*/ 426 h 605"/>
              <a:gd name="T28" fmla="*/ 627 w 627"/>
              <a:gd name="T29" fmla="*/ 469 h 605"/>
              <a:gd name="T30" fmla="*/ 626 w 627"/>
              <a:gd name="T31" fmla="*/ 469 h 605"/>
              <a:gd name="T32" fmla="*/ 622 w 627"/>
              <a:gd name="T33" fmla="*/ 468 h 605"/>
              <a:gd name="T34" fmla="*/ 605 w 627"/>
              <a:gd name="T35" fmla="*/ 466 h 605"/>
              <a:gd name="T36" fmla="*/ 589 w 627"/>
              <a:gd name="T37" fmla="*/ 465 h 605"/>
              <a:gd name="T38" fmla="*/ 577 w 627"/>
              <a:gd name="T39" fmla="*/ 465 h 605"/>
              <a:gd name="T40" fmla="*/ 524 w 627"/>
              <a:gd name="T41" fmla="*/ 476 h 605"/>
              <a:gd name="T42" fmla="*/ 476 w 627"/>
              <a:gd name="T43" fmla="*/ 492 h 605"/>
              <a:gd name="T44" fmla="*/ 432 w 627"/>
              <a:gd name="T45" fmla="*/ 514 h 605"/>
              <a:gd name="T46" fmla="*/ 394 w 627"/>
              <a:gd name="T47" fmla="*/ 540 h 605"/>
              <a:gd name="T48" fmla="*/ 360 w 627"/>
              <a:gd name="T49" fmla="*/ 571 h 605"/>
              <a:gd name="T50" fmla="*/ 330 w 627"/>
              <a:gd name="T51" fmla="*/ 605 h 605"/>
              <a:gd name="T52" fmla="*/ 328 w 627"/>
              <a:gd name="T53" fmla="*/ 561 h 605"/>
              <a:gd name="T54" fmla="*/ 325 w 627"/>
              <a:gd name="T55" fmla="*/ 518 h 605"/>
              <a:gd name="T56" fmla="*/ 320 w 627"/>
              <a:gd name="T57" fmla="*/ 476 h 605"/>
              <a:gd name="T58" fmla="*/ 312 w 627"/>
              <a:gd name="T59" fmla="*/ 434 h 605"/>
              <a:gd name="T60" fmla="*/ 301 w 627"/>
              <a:gd name="T61" fmla="*/ 392 h 605"/>
              <a:gd name="T62" fmla="*/ 285 w 627"/>
              <a:gd name="T63" fmla="*/ 355 h 605"/>
              <a:gd name="T64" fmla="*/ 267 w 627"/>
              <a:gd name="T65" fmla="*/ 318 h 605"/>
              <a:gd name="T66" fmla="*/ 243 w 627"/>
              <a:gd name="T67" fmla="*/ 286 h 605"/>
              <a:gd name="T68" fmla="*/ 214 w 627"/>
              <a:gd name="T69" fmla="*/ 257 h 605"/>
              <a:gd name="T70" fmla="*/ 180 w 627"/>
              <a:gd name="T71" fmla="*/ 231 h 605"/>
              <a:gd name="T72" fmla="*/ 140 w 627"/>
              <a:gd name="T73" fmla="*/ 210 h 605"/>
              <a:gd name="T74" fmla="*/ 93 w 627"/>
              <a:gd name="T75" fmla="*/ 193 h 605"/>
              <a:gd name="T76" fmla="*/ 46 w 627"/>
              <a:gd name="T77" fmla="*/ 180 h 605"/>
              <a:gd name="T78" fmla="*/ 0 w 627"/>
              <a:gd name="T79" fmla="*/ 170 h 605"/>
              <a:gd name="T80" fmla="*/ 71 w 627"/>
              <a:gd name="T81" fmla="*/ 112 h 605"/>
              <a:gd name="T82" fmla="*/ 71 w 627"/>
              <a:gd name="T83" fmla="*/ 112 h 605"/>
              <a:gd name="T84" fmla="*/ 71 w 627"/>
              <a:gd name="T85" fmla="*/ 112 h 605"/>
              <a:gd name="T86" fmla="*/ 183 w 627"/>
              <a:gd name="T87" fmla="*/ 201 h 605"/>
              <a:gd name="T88" fmla="*/ 328 w 627"/>
              <a:gd name="T89" fmla="*/ 3 h 605"/>
              <a:gd name="T90" fmla="*/ 336 w 627"/>
              <a:gd name="T91" fmla="*/ 0 h 605"/>
              <a:gd name="T92" fmla="*/ 344 w 627"/>
              <a:gd name="T93" fmla="*/ 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7" h="605">
                <a:moveTo>
                  <a:pt x="344" y="0"/>
                </a:moveTo>
                <a:lnTo>
                  <a:pt x="354" y="0"/>
                </a:lnTo>
                <a:lnTo>
                  <a:pt x="391" y="9"/>
                </a:lnTo>
                <a:lnTo>
                  <a:pt x="426" y="27"/>
                </a:lnTo>
                <a:lnTo>
                  <a:pt x="458" y="50"/>
                </a:lnTo>
                <a:lnTo>
                  <a:pt x="487" y="80"/>
                </a:lnTo>
                <a:lnTo>
                  <a:pt x="511" y="114"/>
                </a:lnTo>
                <a:lnTo>
                  <a:pt x="534" y="153"/>
                </a:lnTo>
                <a:lnTo>
                  <a:pt x="555" y="194"/>
                </a:lnTo>
                <a:lnTo>
                  <a:pt x="572" y="239"/>
                </a:lnTo>
                <a:lnTo>
                  <a:pt x="587" y="286"/>
                </a:lnTo>
                <a:lnTo>
                  <a:pt x="600" y="333"/>
                </a:lnTo>
                <a:lnTo>
                  <a:pt x="611" y="379"/>
                </a:lnTo>
                <a:lnTo>
                  <a:pt x="621" y="426"/>
                </a:lnTo>
                <a:lnTo>
                  <a:pt x="627" y="469"/>
                </a:lnTo>
                <a:lnTo>
                  <a:pt x="626" y="469"/>
                </a:lnTo>
                <a:lnTo>
                  <a:pt x="622" y="468"/>
                </a:lnTo>
                <a:lnTo>
                  <a:pt x="605" y="466"/>
                </a:lnTo>
                <a:lnTo>
                  <a:pt x="589" y="465"/>
                </a:lnTo>
                <a:lnTo>
                  <a:pt x="577" y="465"/>
                </a:lnTo>
                <a:lnTo>
                  <a:pt x="524" y="476"/>
                </a:lnTo>
                <a:lnTo>
                  <a:pt x="476" y="492"/>
                </a:lnTo>
                <a:lnTo>
                  <a:pt x="432" y="514"/>
                </a:lnTo>
                <a:lnTo>
                  <a:pt x="394" y="540"/>
                </a:lnTo>
                <a:lnTo>
                  <a:pt x="360" y="571"/>
                </a:lnTo>
                <a:lnTo>
                  <a:pt x="330" y="605"/>
                </a:lnTo>
                <a:lnTo>
                  <a:pt x="328" y="561"/>
                </a:lnTo>
                <a:lnTo>
                  <a:pt x="325" y="518"/>
                </a:lnTo>
                <a:lnTo>
                  <a:pt x="320" y="476"/>
                </a:lnTo>
                <a:lnTo>
                  <a:pt x="312" y="434"/>
                </a:lnTo>
                <a:lnTo>
                  <a:pt x="301" y="392"/>
                </a:lnTo>
                <a:lnTo>
                  <a:pt x="285" y="355"/>
                </a:lnTo>
                <a:lnTo>
                  <a:pt x="267" y="318"/>
                </a:lnTo>
                <a:lnTo>
                  <a:pt x="243" y="286"/>
                </a:lnTo>
                <a:lnTo>
                  <a:pt x="214" y="257"/>
                </a:lnTo>
                <a:lnTo>
                  <a:pt x="180" y="231"/>
                </a:lnTo>
                <a:lnTo>
                  <a:pt x="140" y="210"/>
                </a:lnTo>
                <a:lnTo>
                  <a:pt x="93" y="193"/>
                </a:lnTo>
                <a:lnTo>
                  <a:pt x="46" y="180"/>
                </a:lnTo>
                <a:lnTo>
                  <a:pt x="0" y="170"/>
                </a:lnTo>
                <a:lnTo>
                  <a:pt x="71" y="112"/>
                </a:lnTo>
                <a:lnTo>
                  <a:pt x="71" y="112"/>
                </a:lnTo>
                <a:lnTo>
                  <a:pt x="71" y="112"/>
                </a:lnTo>
                <a:lnTo>
                  <a:pt x="183" y="201"/>
                </a:lnTo>
                <a:lnTo>
                  <a:pt x="328" y="3"/>
                </a:lnTo>
                <a:lnTo>
                  <a:pt x="336" y="0"/>
                </a:lnTo>
                <a:lnTo>
                  <a:pt x="34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2102473" y="3615007"/>
            <a:ext cx="664939" cy="368976"/>
          </a:xfrm>
          <a:custGeom>
            <a:avLst/>
            <a:gdLst>
              <a:gd name="T0" fmla="*/ 828 w 1019"/>
              <a:gd name="T1" fmla="*/ 0 h 566"/>
              <a:gd name="T2" fmla="*/ 897 w 1019"/>
              <a:gd name="T3" fmla="*/ 24 h 566"/>
              <a:gd name="T4" fmla="*/ 954 w 1019"/>
              <a:gd name="T5" fmla="*/ 71 h 566"/>
              <a:gd name="T6" fmla="*/ 1000 w 1019"/>
              <a:gd name="T7" fmla="*/ 136 h 566"/>
              <a:gd name="T8" fmla="*/ 960 w 1019"/>
              <a:gd name="T9" fmla="*/ 164 h 566"/>
              <a:gd name="T10" fmla="*/ 846 w 1019"/>
              <a:gd name="T11" fmla="*/ 161 h 566"/>
              <a:gd name="T12" fmla="*/ 741 w 1019"/>
              <a:gd name="T13" fmla="*/ 185 h 566"/>
              <a:gd name="T14" fmla="*/ 715 w 1019"/>
              <a:gd name="T15" fmla="*/ 207 h 566"/>
              <a:gd name="T16" fmla="*/ 712 w 1019"/>
              <a:gd name="T17" fmla="*/ 210 h 566"/>
              <a:gd name="T18" fmla="*/ 706 w 1019"/>
              <a:gd name="T19" fmla="*/ 209 h 566"/>
              <a:gd name="T20" fmla="*/ 677 w 1019"/>
              <a:gd name="T21" fmla="*/ 206 h 566"/>
              <a:gd name="T22" fmla="*/ 619 w 1019"/>
              <a:gd name="T23" fmla="*/ 217 h 566"/>
              <a:gd name="T24" fmla="*/ 539 w 1019"/>
              <a:gd name="T25" fmla="*/ 252 h 566"/>
              <a:gd name="T26" fmla="*/ 474 w 1019"/>
              <a:gd name="T27" fmla="*/ 305 h 566"/>
              <a:gd name="T28" fmla="*/ 428 w 1019"/>
              <a:gd name="T29" fmla="*/ 371 h 566"/>
              <a:gd name="T30" fmla="*/ 399 w 1019"/>
              <a:gd name="T31" fmla="*/ 447 h 566"/>
              <a:gd name="T32" fmla="*/ 384 w 1019"/>
              <a:gd name="T33" fmla="*/ 526 h 566"/>
              <a:gd name="T34" fmla="*/ 357 w 1019"/>
              <a:gd name="T35" fmla="*/ 537 h 566"/>
              <a:gd name="T36" fmla="*/ 294 w 1019"/>
              <a:gd name="T37" fmla="*/ 489 h 566"/>
              <a:gd name="T38" fmla="*/ 189 w 1019"/>
              <a:gd name="T39" fmla="*/ 445 h 566"/>
              <a:gd name="T40" fmla="*/ 61 w 1019"/>
              <a:gd name="T41" fmla="*/ 415 h 566"/>
              <a:gd name="T42" fmla="*/ 9 w 1019"/>
              <a:gd name="T43" fmla="*/ 363 h 566"/>
              <a:gd name="T44" fmla="*/ 33 w 1019"/>
              <a:gd name="T45" fmla="*/ 273 h 566"/>
              <a:gd name="T46" fmla="*/ 66 w 1019"/>
              <a:gd name="T47" fmla="*/ 186 h 566"/>
              <a:gd name="T48" fmla="*/ 109 w 1019"/>
              <a:gd name="T49" fmla="*/ 109 h 566"/>
              <a:gd name="T50" fmla="*/ 162 w 1019"/>
              <a:gd name="T51" fmla="*/ 48 h 566"/>
              <a:gd name="T52" fmla="*/ 226 w 1019"/>
              <a:gd name="T53" fmla="*/ 9 h 566"/>
              <a:gd name="T54" fmla="*/ 273 w 1019"/>
              <a:gd name="T55" fmla="*/ 0 h 566"/>
              <a:gd name="T56" fmla="*/ 288 w 1019"/>
              <a:gd name="T57" fmla="*/ 3 h 566"/>
              <a:gd name="T58" fmla="*/ 545 w 1019"/>
              <a:gd name="T59" fmla="*/ 112 h 566"/>
              <a:gd name="T60" fmla="*/ 545 w 1019"/>
              <a:gd name="T61" fmla="*/ 112 h 566"/>
              <a:gd name="T62" fmla="*/ 658 w 1019"/>
              <a:gd name="T63" fmla="*/ 201 h 566"/>
              <a:gd name="T64" fmla="*/ 810 w 1019"/>
              <a:gd name="T65"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9" h="566">
                <a:moveTo>
                  <a:pt x="818" y="0"/>
                </a:moveTo>
                <a:lnTo>
                  <a:pt x="828" y="0"/>
                </a:lnTo>
                <a:lnTo>
                  <a:pt x="863" y="8"/>
                </a:lnTo>
                <a:lnTo>
                  <a:pt x="897" y="24"/>
                </a:lnTo>
                <a:lnTo>
                  <a:pt x="926" y="45"/>
                </a:lnTo>
                <a:lnTo>
                  <a:pt x="954" y="71"/>
                </a:lnTo>
                <a:lnTo>
                  <a:pt x="978" y="103"/>
                </a:lnTo>
                <a:lnTo>
                  <a:pt x="1000" y="136"/>
                </a:lnTo>
                <a:lnTo>
                  <a:pt x="1019" y="175"/>
                </a:lnTo>
                <a:lnTo>
                  <a:pt x="960" y="164"/>
                </a:lnTo>
                <a:lnTo>
                  <a:pt x="902" y="159"/>
                </a:lnTo>
                <a:lnTo>
                  <a:pt x="846" y="161"/>
                </a:lnTo>
                <a:lnTo>
                  <a:pt x="791" y="169"/>
                </a:lnTo>
                <a:lnTo>
                  <a:pt x="741" y="185"/>
                </a:lnTo>
                <a:lnTo>
                  <a:pt x="728" y="193"/>
                </a:lnTo>
                <a:lnTo>
                  <a:pt x="715" y="207"/>
                </a:lnTo>
                <a:lnTo>
                  <a:pt x="714" y="209"/>
                </a:lnTo>
                <a:lnTo>
                  <a:pt x="712" y="210"/>
                </a:lnTo>
                <a:lnTo>
                  <a:pt x="709" y="209"/>
                </a:lnTo>
                <a:lnTo>
                  <a:pt x="706" y="209"/>
                </a:lnTo>
                <a:lnTo>
                  <a:pt x="691" y="206"/>
                </a:lnTo>
                <a:lnTo>
                  <a:pt x="677" y="206"/>
                </a:lnTo>
                <a:lnTo>
                  <a:pt x="667" y="206"/>
                </a:lnTo>
                <a:lnTo>
                  <a:pt x="619" y="217"/>
                </a:lnTo>
                <a:lnTo>
                  <a:pt x="576" y="231"/>
                </a:lnTo>
                <a:lnTo>
                  <a:pt x="539" y="252"/>
                </a:lnTo>
                <a:lnTo>
                  <a:pt x="503" y="276"/>
                </a:lnTo>
                <a:lnTo>
                  <a:pt x="474" y="305"/>
                </a:lnTo>
                <a:lnTo>
                  <a:pt x="448" y="338"/>
                </a:lnTo>
                <a:lnTo>
                  <a:pt x="428" y="371"/>
                </a:lnTo>
                <a:lnTo>
                  <a:pt x="411" y="408"/>
                </a:lnTo>
                <a:lnTo>
                  <a:pt x="399" y="447"/>
                </a:lnTo>
                <a:lnTo>
                  <a:pt x="389" y="485"/>
                </a:lnTo>
                <a:lnTo>
                  <a:pt x="384" y="526"/>
                </a:lnTo>
                <a:lnTo>
                  <a:pt x="383" y="566"/>
                </a:lnTo>
                <a:lnTo>
                  <a:pt x="357" y="537"/>
                </a:lnTo>
                <a:lnTo>
                  <a:pt x="328" y="511"/>
                </a:lnTo>
                <a:lnTo>
                  <a:pt x="294" y="489"/>
                </a:lnTo>
                <a:lnTo>
                  <a:pt x="255" y="469"/>
                </a:lnTo>
                <a:lnTo>
                  <a:pt x="189" y="445"/>
                </a:lnTo>
                <a:lnTo>
                  <a:pt x="125" y="428"/>
                </a:lnTo>
                <a:lnTo>
                  <a:pt x="61" y="415"/>
                </a:lnTo>
                <a:lnTo>
                  <a:pt x="0" y="408"/>
                </a:lnTo>
                <a:lnTo>
                  <a:pt x="9" y="363"/>
                </a:lnTo>
                <a:lnTo>
                  <a:pt x="21" y="318"/>
                </a:lnTo>
                <a:lnTo>
                  <a:pt x="33" y="273"/>
                </a:lnTo>
                <a:lnTo>
                  <a:pt x="48" y="228"/>
                </a:lnTo>
                <a:lnTo>
                  <a:pt x="66" y="186"/>
                </a:lnTo>
                <a:lnTo>
                  <a:pt x="87" y="146"/>
                </a:lnTo>
                <a:lnTo>
                  <a:pt x="109" y="109"/>
                </a:lnTo>
                <a:lnTo>
                  <a:pt x="133" y="77"/>
                </a:lnTo>
                <a:lnTo>
                  <a:pt x="162" y="48"/>
                </a:lnTo>
                <a:lnTo>
                  <a:pt x="193" y="27"/>
                </a:lnTo>
                <a:lnTo>
                  <a:pt x="226" y="9"/>
                </a:lnTo>
                <a:lnTo>
                  <a:pt x="263" y="1"/>
                </a:lnTo>
                <a:lnTo>
                  <a:pt x="273" y="0"/>
                </a:lnTo>
                <a:lnTo>
                  <a:pt x="281" y="1"/>
                </a:lnTo>
                <a:lnTo>
                  <a:pt x="288" y="3"/>
                </a:lnTo>
                <a:lnTo>
                  <a:pt x="434" y="202"/>
                </a:lnTo>
                <a:lnTo>
                  <a:pt x="545" y="112"/>
                </a:lnTo>
                <a:lnTo>
                  <a:pt x="545" y="112"/>
                </a:lnTo>
                <a:lnTo>
                  <a:pt x="545" y="112"/>
                </a:lnTo>
                <a:lnTo>
                  <a:pt x="547" y="112"/>
                </a:lnTo>
                <a:lnTo>
                  <a:pt x="658" y="201"/>
                </a:lnTo>
                <a:lnTo>
                  <a:pt x="804" y="3"/>
                </a:lnTo>
                <a:lnTo>
                  <a:pt x="810" y="0"/>
                </a:lnTo>
                <a:lnTo>
                  <a:pt x="818"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2220467" y="4386239"/>
            <a:ext cx="1093889" cy="632344"/>
          </a:xfrm>
          <a:custGeom>
            <a:avLst/>
            <a:gdLst>
              <a:gd name="T0" fmla="*/ 1231 w 1680"/>
              <a:gd name="T1" fmla="*/ 0 h 970"/>
              <a:gd name="T2" fmla="*/ 1250 w 1680"/>
              <a:gd name="T3" fmla="*/ 0 h 970"/>
              <a:gd name="T4" fmla="*/ 1298 w 1680"/>
              <a:gd name="T5" fmla="*/ 12 h 970"/>
              <a:gd name="T6" fmla="*/ 1343 w 1680"/>
              <a:gd name="T7" fmla="*/ 33 h 970"/>
              <a:gd name="T8" fmla="*/ 1385 w 1680"/>
              <a:gd name="T9" fmla="*/ 58 h 970"/>
              <a:gd name="T10" fmla="*/ 1422 w 1680"/>
              <a:gd name="T11" fmla="*/ 92 h 970"/>
              <a:gd name="T12" fmla="*/ 1456 w 1680"/>
              <a:gd name="T13" fmla="*/ 132 h 970"/>
              <a:gd name="T14" fmla="*/ 1488 w 1680"/>
              <a:gd name="T15" fmla="*/ 176 h 970"/>
              <a:gd name="T16" fmla="*/ 1516 w 1680"/>
              <a:gd name="T17" fmla="*/ 224 h 970"/>
              <a:gd name="T18" fmla="*/ 1541 w 1680"/>
              <a:gd name="T19" fmla="*/ 277 h 970"/>
              <a:gd name="T20" fmla="*/ 1564 w 1680"/>
              <a:gd name="T21" fmla="*/ 332 h 970"/>
              <a:gd name="T22" fmla="*/ 1583 w 1680"/>
              <a:gd name="T23" fmla="*/ 388 h 970"/>
              <a:gd name="T24" fmla="*/ 1601 w 1680"/>
              <a:gd name="T25" fmla="*/ 448 h 970"/>
              <a:gd name="T26" fmla="*/ 1615 w 1680"/>
              <a:gd name="T27" fmla="*/ 506 h 970"/>
              <a:gd name="T28" fmla="*/ 1630 w 1680"/>
              <a:gd name="T29" fmla="*/ 563 h 970"/>
              <a:gd name="T30" fmla="*/ 1641 w 1680"/>
              <a:gd name="T31" fmla="*/ 621 h 970"/>
              <a:gd name="T32" fmla="*/ 1649 w 1680"/>
              <a:gd name="T33" fmla="*/ 678 h 970"/>
              <a:gd name="T34" fmla="*/ 1657 w 1680"/>
              <a:gd name="T35" fmla="*/ 731 h 970"/>
              <a:gd name="T36" fmla="*/ 1664 w 1680"/>
              <a:gd name="T37" fmla="*/ 779 h 970"/>
              <a:gd name="T38" fmla="*/ 1668 w 1680"/>
              <a:gd name="T39" fmla="*/ 826 h 970"/>
              <a:gd name="T40" fmla="*/ 1673 w 1680"/>
              <a:gd name="T41" fmla="*/ 866 h 970"/>
              <a:gd name="T42" fmla="*/ 1675 w 1680"/>
              <a:gd name="T43" fmla="*/ 900 h 970"/>
              <a:gd name="T44" fmla="*/ 1676 w 1680"/>
              <a:gd name="T45" fmla="*/ 929 h 970"/>
              <a:gd name="T46" fmla="*/ 1678 w 1680"/>
              <a:gd name="T47" fmla="*/ 949 h 970"/>
              <a:gd name="T48" fmla="*/ 1680 w 1680"/>
              <a:gd name="T49" fmla="*/ 964 h 970"/>
              <a:gd name="T50" fmla="*/ 1680 w 1680"/>
              <a:gd name="T51" fmla="*/ 969 h 970"/>
              <a:gd name="T52" fmla="*/ 840 w 1680"/>
              <a:gd name="T53" fmla="*/ 969 h 970"/>
              <a:gd name="T54" fmla="*/ 840 w 1680"/>
              <a:gd name="T55" fmla="*/ 970 h 970"/>
              <a:gd name="T56" fmla="*/ 0 w 1680"/>
              <a:gd name="T57" fmla="*/ 969 h 970"/>
              <a:gd name="T58" fmla="*/ 0 w 1680"/>
              <a:gd name="T59" fmla="*/ 964 h 970"/>
              <a:gd name="T60" fmla="*/ 0 w 1680"/>
              <a:gd name="T61" fmla="*/ 951 h 970"/>
              <a:gd name="T62" fmla="*/ 2 w 1680"/>
              <a:gd name="T63" fmla="*/ 930 h 970"/>
              <a:gd name="T64" fmla="*/ 4 w 1680"/>
              <a:gd name="T65" fmla="*/ 901 h 970"/>
              <a:gd name="T66" fmla="*/ 7 w 1680"/>
              <a:gd name="T67" fmla="*/ 867 h 970"/>
              <a:gd name="T68" fmla="*/ 10 w 1680"/>
              <a:gd name="T69" fmla="*/ 826 h 970"/>
              <a:gd name="T70" fmla="*/ 15 w 1680"/>
              <a:gd name="T71" fmla="*/ 781 h 970"/>
              <a:gd name="T72" fmla="*/ 21 w 1680"/>
              <a:gd name="T73" fmla="*/ 731 h 970"/>
              <a:gd name="T74" fmla="*/ 29 w 1680"/>
              <a:gd name="T75" fmla="*/ 678 h 970"/>
              <a:gd name="T76" fmla="*/ 39 w 1680"/>
              <a:gd name="T77" fmla="*/ 623 h 970"/>
              <a:gd name="T78" fmla="*/ 50 w 1680"/>
              <a:gd name="T79" fmla="*/ 565 h 970"/>
              <a:gd name="T80" fmla="*/ 63 w 1680"/>
              <a:gd name="T81" fmla="*/ 507 h 970"/>
              <a:gd name="T82" fmla="*/ 79 w 1680"/>
              <a:gd name="T83" fmla="*/ 448 h 970"/>
              <a:gd name="T84" fmla="*/ 95 w 1680"/>
              <a:gd name="T85" fmla="*/ 390 h 970"/>
              <a:gd name="T86" fmla="*/ 116 w 1680"/>
              <a:gd name="T87" fmla="*/ 333 h 970"/>
              <a:gd name="T88" fmla="*/ 139 w 1680"/>
              <a:gd name="T89" fmla="*/ 279 h 970"/>
              <a:gd name="T90" fmla="*/ 163 w 1680"/>
              <a:gd name="T91" fmla="*/ 226 h 970"/>
              <a:gd name="T92" fmla="*/ 192 w 1680"/>
              <a:gd name="T93" fmla="*/ 177 h 970"/>
              <a:gd name="T94" fmla="*/ 222 w 1680"/>
              <a:gd name="T95" fmla="*/ 132 h 970"/>
              <a:gd name="T96" fmla="*/ 256 w 1680"/>
              <a:gd name="T97" fmla="*/ 94 h 970"/>
              <a:gd name="T98" fmla="*/ 295 w 1680"/>
              <a:gd name="T99" fmla="*/ 60 h 970"/>
              <a:gd name="T100" fmla="*/ 335 w 1680"/>
              <a:gd name="T101" fmla="*/ 33 h 970"/>
              <a:gd name="T102" fmla="*/ 380 w 1680"/>
              <a:gd name="T103" fmla="*/ 13 h 970"/>
              <a:gd name="T104" fmla="*/ 428 w 1680"/>
              <a:gd name="T105" fmla="*/ 2 h 970"/>
              <a:gd name="T106" fmla="*/ 448 w 1680"/>
              <a:gd name="T107" fmla="*/ 2 h 970"/>
              <a:gd name="T108" fmla="*/ 464 w 1680"/>
              <a:gd name="T109" fmla="*/ 7 h 970"/>
              <a:gd name="T110" fmla="*/ 678 w 1680"/>
              <a:gd name="T111" fmla="*/ 295 h 970"/>
              <a:gd name="T112" fmla="*/ 840 w 1680"/>
              <a:gd name="T113" fmla="*/ 166 h 970"/>
              <a:gd name="T114" fmla="*/ 840 w 1680"/>
              <a:gd name="T115" fmla="*/ 165 h 970"/>
              <a:gd name="T116" fmla="*/ 840 w 1680"/>
              <a:gd name="T117" fmla="*/ 165 h 970"/>
              <a:gd name="T118" fmla="*/ 1002 w 1680"/>
              <a:gd name="T119" fmla="*/ 293 h 970"/>
              <a:gd name="T120" fmla="*/ 1215 w 1680"/>
              <a:gd name="T121" fmla="*/ 5 h 970"/>
              <a:gd name="T122" fmla="*/ 1231 w 1680"/>
              <a:gd name="T123"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80" h="970">
                <a:moveTo>
                  <a:pt x="1231" y="0"/>
                </a:moveTo>
                <a:lnTo>
                  <a:pt x="1250" y="0"/>
                </a:lnTo>
                <a:lnTo>
                  <a:pt x="1298" y="12"/>
                </a:lnTo>
                <a:lnTo>
                  <a:pt x="1343" y="33"/>
                </a:lnTo>
                <a:lnTo>
                  <a:pt x="1385" y="58"/>
                </a:lnTo>
                <a:lnTo>
                  <a:pt x="1422" y="92"/>
                </a:lnTo>
                <a:lnTo>
                  <a:pt x="1456" y="132"/>
                </a:lnTo>
                <a:lnTo>
                  <a:pt x="1488" y="176"/>
                </a:lnTo>
                <a:lnTo>
                  <a:pt x="1516" y="224"/>
                </a:lnTo>
                <a:lnTo>
                  <a:pt x="1541" y="277"/>
                </a:lnTo>
                <a:lnTo>
                  <a:pt x="1564" y="332"/>
                </a:lnTo>
                <a:lnTo>
                  <a:pt x="1583" y="388"/>
                </a:lnTo>
                <a:lnTo>
                  <a:pt x="1601" y="448"/>
                </a:lnTo>
                <a:lnTo>
                  <a:pt x="1615" y="506"/>
                </a:lnTo>
                <a:lnTo>
                  <a:pt x="1630" y="563"/>
                </a:lnTo>
                <a:lnTo>
                  <a:pt x="1641" y="621"/>
                </a:lnTo>
                <a:lnTo>
                  <a:pt x="1649" y="678"/>
                </a:lnTo>
                <a:lnTo>
                  <a:pt x="1657" y="731"/>
                </a:lnTo>
                <a:lnTo>
                  <a:pt x="1664" y="779"/>
                </a:lnTo>
                <a:lnTo>
                  <a:pt x="1668" y="826"/>
                </a:lnTo>
                <a:lnTo>
                  <a:pt x="1673" y="866"/>
                </a:lnTo>
                <a:lnTo>
                  <a:pt x="1675" y="900"/>
                </a:lnTo>
                <a:lnTo>
                  <a:pt x="1676" y="929"/>
                </a:lnTo>
                <a:lnTo>
                  <a:pt x="1678" y="949"/>
                </a:lnTo>
                <a:lnTo>
                  <a:pt x="1680" y="964"/>
                </a:lnTo>
                <a:lnTo>
                  <a:pt x="1680" y="969"/>
                </a:lnTo>
                <a:lnTo>
                  <a:pt x="840" y="969"/>
                </a:lnTo>
                <a:lnTo>
                  <a:pt x="840" y="970"/>
                </a:lnTo>
                <a:lnTo>
                  <a:pt x="0" y="969"/>
                </a:lnTo>
                <a:lnTo>
                  <a:pt x="0" y="964"/>
                </a:lnTo>
                <a:lnTo>
                  <a:pt x="0" y="951"/>
                </a:lnTo>
                <a:lnTo>
                  <a:pt x="2" y="930"/>
                </a:lnTo>
                <a:lnTo>
                  <a:pt x="4" y="901"/>
                </a:lnTo>
                <a:lnTo>
                  <a:pt x="7" y="867"/>
                </a:lnTo>
                <a:lnTo>
                  <a:pt x="10" y="826"/>
                </a:lnTo>
                <a:lnTo>
                  <a:pt x="15" y="781"/>
                </a:lnTo>
                <a:lnTo>
                  <a:pt x="21" y="731"/>
                </a:lnTo>
                <a:lnTo>
                  <a:pt x="29" y="678"/>
                </a:lnTo>
                <a:lnTo>
                  <a:pt x="39" y="623"/>
                </a:lnTo>
                <a:lnTo>
                  <a:pt x="50" y="565"/>
                </a:lnTo>
                <a:lnTo>
                  <a:pt x="63" y="507"/>
                </a:lnTo>
                <a:lnTo>
                  <a:pt x="79" y="448"/>
                </a:lnTo>
                <a:lnTo>
                  <a:pt x="95" y="390"/>
                </a:lnTo>
                <a:lnTo>
                  <a:pt x="116" y="333"/>
                </a:lnTo>
                <a:lnTo>
                  <a:pt x="139" y="279"/>
                </a:lnTo>
                <a:lnTo>
                  <a:pt x="163" y="226"/>
                </a:lnTo>
                <a:lnTo>
                  <a:pt x="192" y="177"/>
                </a:lnTo>
                <a:lnTo>
                  <a:pt x="222" y="132"/>
                </a:lnTo>
                <a:lnTo>
                  <a:pt x="256" y="94"/>
                </a:lnTo>
                <a:lnTo>
                  <a:pt x="295" y="60"/>
                </a:lnTo>
                <a:lnTo>
                  <a:pt x="335" y="33"/>
                </a:lnTo>
                <a:lnTo>
                  <a:pt x="380" y="13"/>
                </a:lnTo>
                <a:lnTo>
                  <a:pt x="428" y="2"/>
                </a:lnTo>
                <a:lnTo>
                  <a:pt x="448" y="2"/>
                </a:lnTo>
                <a:lnTo>
                  <a:pt x="464" y="7"/>
                </a:lnTo>
                <a:lnTo>
                  <a:pt x="678" y="295"/>
                </a:lnTo>
                <a:lnTo>
                  <a:pt x="840" y="166"/>
                </a:lnTo>
                <a:lnTo>
                  <a:pt x="840" y="165"/>
                </a:lnTo>
                <a:lnTo>
                  <a:pt x="840" y="165"/>
                </a:lnTo>
                <a:lnTo>
                  <a:pt x="1002" y="293"/>
                </a:lnTo>
                <a:lnTo>
                  <a:pt x="1215" y="5"/>
                </a:lnTo>
                <a:lnTo>
                  <a:pt x="123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890961" y="4615155"/>
            <a:ext cx="872243" cy="513698"/>
          </a:xfrm>
          <a:custGeom>
            <a:avLst/>
            <a:gdLst>
              <a:gd name="T0" fmla="*/ 1033 w 1339"/>
              <a:gd name="T1" fmla="*/ 11 h 788"/>
              <a:gd name="T2" fmla="*/ 1109 w 1339"/>
              <a:gd name="T3" fmla="*/ 55 h 788"/>
              <a:gd name="T4" fmla="*/ 1170 w 1339"/>
              <a:gd name="T5" fmla="*/ 124 h 788"/>
              <a:gd name="T6" fmla="*/ 1220 w 1339"/>
              <a:gd name="T7" fmla="*/ 209 h 788"/>
              <a:gd name="T8" fmla="*/ 1258 w 1339"/>
              <a:gd name="T9" fmla="*/ 307 h 788"/>
              <a:gd name="T10" fmla="*/ 1287 w 1339"/>
              <a:gd name="T11" fmla="*/ 412 h 788"/>
              <a:gd name="T12" fmla="*/ 1308 w 1339"/>
              <a:gd name="T13" fmla="*/ 513 h 788"/>
              <a:gd name="T14" fmla="*/ 1323 w 1339"/>
              <a:gd name="T15" fmla="*/ 608 h 788"/>
              <a:gd name="T16" fmla="*/ 1332 w 1339"/>
              <a:gd name="T17" fmla="*/ 689 h 788"/>
              <a:gd name="T18" fmla="*/ 1337 w 1339"/>
              <a:gd name="T19" fmla="*/ 750 h 788"/>
              <a:gd name="T20" fmla="*/ 1339 w 1339"/>
              <a:gd name="T21" fmla="*/ 782 h 788"/>
              <a:gd name="T22" fmla="*/ 657 w 1339"/>
              <a:gd name="T23" fmla="*/ 788 h 788"/>
              <a:gd name="T24" fmla="*/ 473 w 1339"/>
              <a:gd name="T25" fmla="*/ 788 h 788"/>
              <a:gd name="T26" fmla="*/ 428 w 1339"/>
              <a:gd name="T27" fmla="*/ 684 h 788"/>
              <a:gd name="T28" fmla="*/ 374 w 1339"/>
              <a:gd name="T29" fmla="*/ 589 h 788"/>
              <a:gd name="T30" fmla="*/ 306 w 1339"/>
              <a:gd name="T31" fmla="*/ 512 h 788"/>
              <a:gd name="T32" fmla="*/ 227 w 1339"/>
              <a:gd name="T33" fmla="*/ 455 h 788"/>
              <a:gd name="T34" fmla="*/ 134 w 1339"/>
              <a:gd name="T35" fmla="*/ 426 h 788"/>
              <a:gd name="T36" fmla="*/ 95 w 1339"/>
              <a:gd name="T37" fmla="*/ 430 h 788"/>
              <a:gd name="T38" fmla="*/ 76 w 1339"/>
              <a:gd name="T39" fmla="*/ 436 h 788"/>
              <a:gd name="T40" fmla="*/ 12 w 1339"/>
              <a:gd name="T41" fmla="*/ 475 h 788"/>
              <a:gd name="T42" fmla="*/ 111 w 1339"/>
              <a:gd name="T43" fmla="*/ 388 h 788"/>
              <a:gd name="T44" fmla="*/ 192 w 1339"/>
              <a:gd name="T45" fmla="*/ 283 h 788"/>
              <a:gd name="T46" fmla="*/ 251 w 1339"/>
              <a:gd name="T47" fmla="*/ 169 h 788"/>
              <a:gd name="T48" fmla="*/ 292 w 1339"/>
              <a:gd name="T49" fmla="*/ 98 h 788"/>
              <a:gd name="T50" fmla="*/ 319 w 1339"/>
              <a:gd name="T51" fmla="*/ 65 h 788"/>
              <a:gd name="T52" fmla="*/ 327 w 1339"/>
              <a:gd name="T53" fmla="*/ 3 h 788"/>
              <a:gd name="T54" fmla="*/ 340 w 1339"/>
              <a:gd name="T55" fmla="*/ 3 h 788"/>
              <a:gd name="T56" fmla="*/ 351 w 1339"/>
              <a:gd name="T57" fmla="*/ 5 h 788"/>
              <a:gd name="T58" fmla="*/ 657 w 1339"/>
              <a:gd name="T59" fmla="*/ 135 h 788"/>
              <a:gd name="T60" fmla="*/ 657 w 1339"/>
              <a:gd name="T61" fmla="*/ 135 h 788"/>
              <a:gd name="T62" fmla="*/ 789 w 1339"/>
              <a:gd name="T63" fmla="*/ 240 h 788"/>
              <a:gd name="T64" fmla="*/ 975 w 1339"/>
              <a:gd name="T65"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788">
                <a:moveTo>
                  <a:pt x="991" y="0"/>
                </a:moveTo>
                <a:lnTo>
                  <a:pt x="1033" y="11"/>
                </a:lnTo>
                <a:lnTo>
                  <a:pt x="1072" y="29"/>
                </a:lnTo>
                <a:lnTo>
                  <a:pt x="1109" y="55"/>
                </a:lnTo>
                <a:lnTo>
                  <a:pt x="1141" y="87"/>
                </a:lnTo>
                <a:lnTo>
                  <a:pt x="1170" y="124"/>
                </a:lnTo>
                <a:lnTo>
                  <a:pt x="1196" y="164"/>
                </a:lnTo>
                <a:lnTo>
                  <a:pt x="1220" y="209"/>
                </a:lnTo>
                <a:lnTo>
                  <a:pt x="1241" y="258"/>
                </a:lnTo>
                <a:lnTo>
                  <a:pt x="1258" y="307"/>
                </a:lnTo>
                <a:lnTo>
                  <a:pt x="1274" y="359"/>
                </a:lnTo>
                <a:lnTo>
                  <a:pt x="1287" y="412"/>
                </a:lnTo>
                <a:lnTo>
                  <a:pt x="1299" y="463"/>
                </a:lnTo>
                <a:lnTo>
                  <a:pt x="1308" y="513"/>
                </a:lnTo>
                <a:lnTo>
                  <a:pt x="1316" y="563"/>
                </a:lnTo>
                <a:lnTo>
                  <a:pt x="1323" y="608"/>
                </a:lnTo>
                <a:lnTo>
                  <a:pt x="1329" y="652"/>
                </a:lnTo>
                <a:lnTo>
                  <a:pt x="1332" y="689"/>
                </a:lnTo>
                <a:lnTo>
                  <a:pt x="1336" y="722"/>
                </a:lnTo>
                <a:lnTo>
                  <a:pt x="1337" y="750"/>
                </a:lnTo>
                <a:lnTo>
                  <a:pt x="1339" y="769"/>
                </a:lnTo>
                <a:lnTo>
                  <a:pt x="1339" y="782"/>
                </a:lnTo>
                <a:lnTo>
                  <a:pt x="1339" y="787"/>
                </a:lnTo>
                <a:lnTo>
                  <a:pt x="657" y="788"/>
                </a:lnTo>
                <a:lnTo>
                  <a:pt x="657" y="788"/>
                </a:lnTo>
                <a:lnTo>
                  <a:pt x="473" y="788"/>
                </a:lnTo>
                <a:lnTo>
                  <a:pt x="452" y="735"/>
                </a:lnTo>
                <a:lnTo>
                  <a:pt x="428" y="684"/>
                </a:lnTo>
                <a:lnTo>
                  <a:pt x="403" y="636"/>
                </a:lnTo>
                <a:lnTo>
                  <a:pt x="374" y="589"/>
                </a:lnTo>
                <a:lnTo>
                  <a:pt x="341" y="549"/>
                </a:lnTo>
                <a:lnTo>
                  <a:pt x="306" y="512"/>
                </a:lnTo>
                <a:lnTo>
                  <a:pt x="269" y="481"/>
                </a:lnTo>
                <a:lnTo>
                  <a:pt x="227" y="455"/>
                </a:lnTo>
                <a:lnTo>
                  <a:pt x="182" y="438"/>
                </a:lnTo>
                <a:lnTo>
                  <a:pt x="134" y="426"/>
                </a:lnTo>
                <a:lnTo>
                  <a:pt x="113" y="426"/>
                </a:lnTo>
                <a:lnTo>
                  <a:pt x="95" y="430"/>
                </a:lnTo>
                <a:lnTo>
                  <a:pt x="84" y="433"/>
                </a:lnTo>
                <a:lnTo>
                  <a:pt x="76" y="436"/>
                </a:lnTo>
                <a:lnTo>
                  <a:pt x="0" y="537"/>
                </a:lnTo>
                <a:lnTo>
                  <a:pt x="12" y="475"/>
                </a:lnTo>
                <a:lnTo>
                  <a:pt x="65" y="433"/>
                </a:lnTo>
                <a:lnTo>
                  <a:pt x="111" y="388"/>
                </a:lnTo>
                <a:lnTo>
                  <a:pt x="155" y="338"/>
                </a:lnTo>
                <a:lnTo>
                  <a:pt x="192" y="283"/>
                </a:lnTo>
                <a:lnTo>
                  <a:pt x="224" y="227"/>
                </a:lnTo>
                <a:lnTo>
                  <a:pt x="251" y="169"/>
                </a:lnTo>
                <a:lnTo>
                  <a:pt x="272" y="110"/>
                </a:lnTo>
                <a:lnTo>
                  <a:pt x="292" y="98"/>
                </a:lnTo>
                <a:lnTo>
                  <a:pt x="308" y="84"/>
                </a:lnTo>
                <a:lnTo>
                  <a:pt x="319" y="65"/>
                </a:lnTo>
                <a:lnTo>
                  <a:pt x="324" y="42"/>
                </a:lnTo>
                <a:lnTo>
                  <a:pt x="327" y="3"/>
                </a:lnTo>
                <a:lnTo>
                  <a:pt x="333" y="3"/>
                </a:lnTo>
                <a:lnTo>
                  <a:pt x="340" y="3"/>
                </a:lnTo>
                <a:lnTo>
                  <a:pt x="346" y="3"/>
                </a:lnTo>
                <a:lnTo>
                  <a:pt x="351" y="5"/>
                </a:lnTo>
                <a:lnTo>
                  <a:pt x="525" y="240"/>
                </a:lnTo>
                <a:lnTo>
                  <a:pt x="657" y="135"/>
                </a:lnTo>
                <a:lnTo>
                  <a:pt x="657" y="135"/>
                </a:lnTo>
                <a:lnTo>
                  <a:pt x="657" y="135"/>
                </a:lnTo>
                <a:lnTo>
                  <a:pt x="657" y="134"/>
                </a:lnTo>
                <a:lnTo>
                  <a:pt x="789" y="240"/>
                </a:lnTo>
                <a:lnTo>
                  <a:pt x="962" y="5"/>
                </a:lnTo>
                <a:lnTo>
                  <a:pt x="975" y="0"/>
                </a:lnTo>
                <a:lnTo>
                  <a:pt x="99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1616971" y="4504885"/>
            <a:ext cx="870939" cy="513698"/>
          </a:xfrm>
          <a:custGeom>
            <a:avLst/>
            <a:gdLst>
              <a:gd name="T0" fmla="*/ 1019 w 1336"/>
              <a:gd name="T1" fmla="*/ 2 h 788"/>
              <a:gd name="T2" fmla="*/ 1026 w 1336"/>
              <a:gd name="T3" fmla="*/ 39 h 788"/>
              <a:gd name="T4" fmla="*/ 1044 w 1336"/>
              <a:gd name="T5" fmla="*/ 84 h 788"/>
              <a:gd name="T6" fmla="*/ 1082 w 1336"/>
              <a:gd name="T7" fmla="*/ 110 h 788"/>
              <a:gd name="T8" fmla="*/ 1135 w 1336"/>
              <a:gd name="T9" fmla="*/ 242 h 788"/>
              <a:gd name="T10" fmla="*/ 1217 w 1336"/>
              <a:gd name="T11" fmla="*/ 362 h 788"/>
              <a:gd name="T12" fmla="*/ 1323 w 1336"/>
              <a:gd name="T13" fmla="*/ 463 h 788"/>
              <a:gd name="T14" fmla="*/ 1262 w 1336"/>
              <a:gd name="T15" fmla="*/ 438 h 788"/>
              <a:gd name="T16" fmla="*/ 1243 w 1336"/>
              <a:gd name="T17" fmla="*/ 430 h 788"/>
              <a:gd name="T18" fmla="*/ 1206 w 1336"/>
              <a:gd name="T19" fmla="*/ 428 h 788"/>
              <a:gd name="T20" fmla="*/ 1113 w 1336"/>
              <a:gd name="T21" fmla="*/ 457 h 788"/>
              <a:gd name="T22" fmla="*/ 1034 w 1336"/>
              <a:gd name="T23" fmla="*/ 512 h 788"/>
              <a:gd name="T24" fmla="*/ 966 w 1336"/>
              <a:gd name="T25" fmla="*/ 589 h 788"/>
              <a:gd name="T26" fmla="*/ 912 w 1336"/>
              <a:gd name="T27" fmla="*/ 682 h 788"/>
              <a:gd name="T28" fmla="*/ 867 w 1336"/>
              <a:gd name="T29" fmla="*/ 788 h 788"/>
              <a:gd name="T30" fmla="*/ 682 w 1336"/>
              <a:gd name="T31" fmla="*/ 788 h 788"/>
              <a:gd name="T32" fmla="*/ 0 w 1336"/>
              <a:gd name="T33" fmla="*/ 784 h 788"/>
              <a:gd name="T34" fmla="*/ 1 w 1336"/>
              <a:gd name="T35" fmla="*/ 751 h 788"/>
              <a:gd name="T36" fmla="*/ 6 w 1336"/>
              <a:gd name="T37" fmla="*/ 690 h 788"/>
              <a:gd name="T38" fmla="*/ 14 w 1336"/>
              <a:gd name="T39" fmla="*/ 610 h 788"/>
              <a:gd name="T40" fmla="*/ 29 w 1336"/>
              <a:gd name="T41" fmla="*/ 515 h 788"/>
              <a:gd name="T42" fmla="*/ 50 w 1336"/>
              <a:gd name="T43" fmla="*/ 412 h 788"/>
              <a:gd name="T44" fmla="*/ 80 w 1336"/>
              <a:gd name="T45" fmla="*/ 309 h 788"/>
              <a:gd name="T46" fmla="*/ 119 w 1336"/>
              <a:gd name="T47" fmla="*/ 211 h 788"/>
              <a:gd name="T48" fmla="*/ 169 w 1336"/>
              <a:gd name="T49" fmla="*/ 124 h 788"/>
              <a:gd name="T50" fmla="*/ 230 w 1336"/>
              <a:gd name="T51" fmla="*/ 57 h 788"/>
              <a:gd name="T52" fmla="*/ 305 w 1336"/>
              <a:gd name="T53" fmla="*/ 13 h 788"/>
              <a:gd name="T54" fmla="*/ 363 w 1336"/>
              <a:gd name="T55" fmla="*/ 2 h 788"/>
              <a:gd name="T56" fmla="*/ 550 w 1336"/>
              <a:gd name="T57" fmla="*/ 240 h 788"/>
              <a:gd name="T58" fmla="*/ 682 w 1336"/>
              <a:gd name="T59" fmla="*/ 134 h 788"/>
              <a:gd name="T60" fmla="*/ 987 w 1336"/>
              <a:gd name="T61" fmla="*/ 5 h 788"/>
              <a:gd name="T62" fmla="*/ 1015 w 1336"/>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6" h="788">
                <a:moveTo>
                  <a:pt x="1015" y="0"/>
                </a:moveTo>
                <a:lnTo>
                  <a:pt x="1019" y="2"/>
                </a:lnTo>
                <a:lnTo>
                  <a:pt x="1023" y="3"/>
                </a:lnTo>
                <a:lnTo>
                  <a:pt x="1026" y="39"/>
                </a:lnTo>
                <a:lnTo>
                  <a:pt x="1031" y="63"/>
                </a:lnTo>
                <a:lnTo>
                  <a:pt x="1044" y="84"/>
                </a:lnTo>
                <a:lnTo>
                  <a:pt x="1060" y="98"/>
                </a:lnTo>
                <a:lnTo>
                  <a:pt x="1082" y="110"/>
                </a:lnTo>
                <a:lnTo>
                  <a:pt x="1105" y="176"/>
                </a:lnTo>
                <a:lnTo>
                  <a:pt x="1135" y="242"/>
                </a:lnTo>
                <a:lnTo>
                  <a:pt x="1174" y="304"/>
                </a:lnTo>
                <a:lnTo>
                  <a:pt x="1217" y="362"/>
                </a:lnTo>
                <a:lnTo>
                  <a:pt x="1267" y="415"/>
                </a:lnTo>
                <a:lnTo>
                  <a:pt x="1323" y="463"/>
                </a:lnTo>
                <a:lnTo>
                  <a:pt x="1336" y="536"/>
                </a:lnTo>
                <a:lnTo>
                  <a:pt x="1262" y="438"/>
                </a:lnTo>
                <a:lnTo>
                  <a:pt x="1256" y="435"/>
                </a:lnTo>
                <a:lnTo>
                  <a:pt x="1243" y="430"/>
                </a:lnTo>
                <a:lnTo>
                  <a:pt x="1225" y="428"/>
                </a:lnTo>
                <a:lnTo>
                  <a:pt x="1206" y="428"/>
                </a:lnTo>
                <a:lnTo>
                  <a:pt x="1158" y="439"/>
                </a:lnTo>
                <a:lnTo>
                  <a:pt x="1113" y="457"/>
                </a:lnTo>
                <a:lnTo>
                  <a:pt x="1071" y="481"/>
                </a:lnTo>
                <a:lnTo>
                  <a:pt x="1034" y="512"/>
                </a:lnTo>
                <a:lnTo>
                  <a:pt x="999" y="549"/>
                </a:lnTo>
                <a:lnTo>
                  <a:pt x="966" y="589"/>
                </a:lnTo>
                <a:lnTo>
                  <a:pt x="937" y="634"/>
                </a:lnTo>
                <a:lnTo>
                  <a:pt x="912" y="682"/>
                </a:lnTo>
                <a:lnTo>
                  <a:pt x="888" y="734"/>
                </a:lnTo>
                <a:lnTo>
                  <a:pt x="867" y="788"/>
                </a:lnTo>
                <a:lnTo>
                  <a:pt x="682" y="788"/>
                </a:lnTo>
                <a:lnTo>
                  <a:pt x="682" y="788"/>
                </a:lnTo>
                <a:lnTo>
                  <a:pt x="0" y="788"/>
                </a:lnTo>
                <a:lnTo>
                  <a:pt x="0" y="784"/>
                </a:lnTo>
                <a:lnTo>
                  <a:pt x="0" y="771"/>
                </a:lnTo>
                <a:lnTo>
                  <a:pt x="1" y="751"/>
                </a:lnTo>
                <a:lnTo>
                  <a:pt x="3" y="724"/>
                </a:lnTo>
                <a:lnTo>
                  <a:pt x="6" y="690"/>
                </a:lnTo>
                <a:lnTo>
                  <a:pt x="9" y="652"/>
                </a:lnTo>
                <a:lnTo>
                  <a:pt x="14" y="610"/>
                </a:lnTo>
                <a:lnTo>
                  <a:pt x="21" y="563"/>
                </a:lnTo>
                <a:lnTo>
                  <a:pt x="29" y="515"/>
                </a:lnTo>
                <a:lnTo>
                  <a:pt x="38" y="465"/>
                </a:lnTo>
                <a:lnTo>
                  <a:pt x="50" y="412"/>
                </a:lnTo>
                <a:lnTo>
                  <a:pt x="64" y="361"/>
                </a:lnTo>
                <a:lnTo>
                  <a:pt x="80" y="309"/>
                </a:lnTo>
                <a:lnTo>
                  <a:pt x="98" y="259"/>
                </a:lnTo>
                <a:lnTo>
                  <a:pt x="119" y="211"/>
                </a:lnTo>
                <a:lnTo>
                  <a:pt x="141" y="166"/>
                </a:lnTo>
                <a:lnTo>
                  <a:pt x="169" y="124"/>
                </a:lnTo>
                <a:lnTo>
                  <a:pt x="198" y="87"/>
                </a:lnTo>
                <a:lnTo>
                  <a:pt x="230" y="57"/>
                </a:lnTo>
                <a:lnTo>
                  <a:pt x="265" y="31"/>
                </a:lnTo>
                <a:lnTo>
                  <a:pt x="305" y="13"/>
                </a:lnTo>
                <a:lnTo>
                  <a:pt x="347" y="2"/>
                </a:lnTo>
                <a:lnTo>
                  <a:pt x="363" y="2"/>
                </a:lnTo>
                <a:lnTo>
                  <a:pt x="376" y="5"/>
                </a:lnTo>
                <a:lnTo>
                  <a:pt x="550" y="240"/>
                </a:lnTo>
                <a:lnTo>
                  <a:pt x="682" y="135"/>
                </a:lnTo>
                <a:lnTo>
                  <a:pt x="682" y="134"/>
                </a:lnTo>
                <a:lnTo>
                  <a:pt x="814" y="240"/>
                </a:lnTo>
                <a:lnTo>
                  <a:pt x="987" y="5"/>
                </a:lnTo>
                <a:lnTo>
                  <a:pt x="999" y="0"/>
                </a:lnTo>
                <a:lnTo>
                  <a:pt x="101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452513" y="2702055"/>
            <a:ext cx="3442036" cy="3289492"/>
          </a:xfrm>
          <a:custGeom>
            <a:avLst/>
            <a:gdLst>
              <a:gd name="T0" fmla="*/ 4528 w 5279"/>
              <a:gd name="T1" fmla="*/ 566 h 5046"/>
              <a:gd name="T2" fmla="*/ 4819 w 5279"/>
              <a:gd name="T3" fmla="*/ 923 h 5046"/>
              <a:gd name="T4" fmla="*/ 5046 w 5279"/>
              <a:gd name="T5" fmla="*/ 1326 h 5046"/>
              <a:gd name="T6" fmla="*/ 5200 w 5279"/>
              <a:gd name="T7" fmla="*/ 1770 h 5046"/>
              <a:gd name="T8" fmla="*/ 5274 w 5279"/>
              <a:gd name="T9" fmla="*/ 2244 h 5046"/>
              <a:gd name="T10" fmla="*/ 5260 w 5279"/>
              <a:gd name="T11" fmla="*/ 2727 h 5046"/>
              <a:gd name="T12" fmla="*/ 5163 w 5279"/>
              <a:gd name="T13" fmla="*/ 3182 h 5046"/>
              <a:gd name="T14" fmla="*/ 4991 w 5279"/>
              <a:gd name="T15" fmla="*/ 3605 h 5046"/>
              <a:gd name="T16" fmla="*/ 4751 w 5279"/>
              <a:gd name="T17" fmla="*/ 3989 h 5046"/>
              <a:gd name="T18" fmla="*/ 4451 w 5279"/>
              <a:gd name="T19" fmla="*/ 4325 h 5046"/>
              <a:gd name="T20" fmla="*/ 4098 w 5279"/>
              <a:gd name="T21" fmla="*/ 4605 h 5046"/>
              <a:gd name="T22" fmla="*/ 3701 w 5279"/>
              <a:gd name="T23" fmla="*/ 4824 h 5046"/>
              <a:gd name="T24" fmla="*/ 3265 w 5279"/>
              <a:gd name="T25" fmla="*/ 4972 h 5046"/>
              <a:gd name="T26" fmla="*/ 2799 w 5279"/>
              <a:gd name="T27" fmla="*/ 5041 h 5046"/>
              <a:gd name="T28" fmla="*/ 2321 w 5279"/>
              <a:gd name="T29" fmla="*/ 5027 h 5046"/>
              <a:gd name="T30" fmla="*/ 1864 w 5279"/>
              <a:gd name="T31" fmla="*/ 4930 h 5046"/>
              <a:gd name="T32" fmla="*/ 1441 w 5279"/>
              <a:gd name="T33" fmla="*/ 4758 h 5046"/>
              <a:gd name="T34" fmla="*/ 1057 w 5279"/>
              <a:gd name="T35" fmla="*/ 4518 h 5046"/>
              <a:gd name="T36" fmla="*/ 722 w 5279"/>
              <a:gd name="T37" fmla="*/ 4219 h 5046"/>
              <a:gd name="T38" fmla="*/ 441 w 5279"/>
              <a:gd name="T39" fmla="*/ 3865 h 5046"/>
              <a:gd name="T40" fmla="*/ 224 w 5279"/>
              <a:gd name="T41" fmla="*/ 3468 h 5046"/>
              <a:gd name="T42" fmla="*/ 76 w 5279"/>
              <a:gd name="T43" fmla="*/ 3034 h 5046"/>
              <a:gd name="T44" fmla="*/ 5 w 5279"/>
              <a:gd name="T45" fmla="*/ 2567 h 5046"/>
              <a:gd name="T46" fmla="*/ 19 w 5279"/>
              <a:gd name="T47" fmla="*/ 2086 h 5046"/>
              <a:gd name="T48" fmla="*/ 117 w 5279"/>
              <a:gd name="T49" fmla="*/ 1628 h 5046"/>
              <a:gd name="T50" fmla="*/ 291 w 5279"/>
              <a:gd name="T51" fmla="*/ 1202 h 5046"/>
              <a:gd name="T52" fmla="*/ 534 w 5279"/>
              <a:gd name="T53" fmla="*/ 817 h 5046"/>
              <a:gd name="T54" fmla="*/ 838 w 5279"/>
              <a:gd name="T55" fmla="*/ 481 h 5046"/>
              <a:gd name="T56" fmla="*/ 1195 w 5279"/>
              <a:gd name="T57" fmla="*/ 200 h 5046"/>
              <a:gd name="T58" fmla="*/ 1724 w 5279"/>
              <a:gd name="T59" fmla="*/ 314 h 5046"/>
              <a:gd name="T60" fmla="*/ 1362 w 5279"/>
              <a:gd name="T61" fmla="*/ 515 h 5046"/>
              <a:gd name="T62" fmla="*/ 1044 w 5279"/>
              <a:gd name="T63" fmla="*/ 774 h 5046"/>
              <a:gd name="T64" fmla="*/ 775 w 5279"/>
              <a:gd name="T65" fmla="*/ 1086 h 5046"/>
              <a:gd name="T66" fmla="*/ 568 w 5279"/>
              <a:gd name="T67" fmla="*/ 1443 h 5046"/>
              <a:gd name="T68" fmla="*/ 426 w 5279"/>
              <a:gd name="T69" fmla="*/ 1837 h 5046"/>
              <a:gd name="T70" fmla="*/ 359 w 5279"/>
              <a:gd name="T71" fmla="*/ 2260 h 5046"/>
              <a:gd name="T72" fmla="*/ 373 w 5279"/>
              <a:gd name="T73" fmla="*/ 2706 h 5046"/>
              <a:gd name="T74" fmla="*/ 470 w 5279"/>
              <a:gd name="T75" fmla="*/ 3129 h 5046"/>
              <a:gd name="T76" fmla="*/ 643 w 5279"/>
              <a:gd name="T77" fmla="*/ 3520 h 5046"/>
              <a:gd name="T78" fmla="*/ 881 w 5279"/>
              <a:gd name="T79" fmla="*/ 3867 h 5046"/>
              <a:gd name="T80" fmla="*/ 1179 w 5279"/>
              <a:gd name="T81" fmla="*/ 4165 h 5046"/>
              <a:gd name="T82" fmla="*/ 1528 w 5279"/>
              <a:gd name="T83" fmla="*/ 4404 h 5046"/>
              <a:gd name="T84" fmla="*/ 1917 w 5279"/>
              <a:gd name="T85" fmla="*/ 4576 h 5046"/>
              <a:gd name="T86" fmla="*/ 2342 w 5279"/>
              <a:gd name="T87" fmla="*/ 4673 h 5046"/>
              <a:gd name="T88" fmla="*/ 2789 w 5279"/>
              <a:gd name="T89" fmla="*/ 4687 h 5046"/>
              <a:gd name="T90" fmla="*/ 3222 w 5279"/>
              <a:gd name="T91" fmla="*/ 4617 h 5046"/>
              <a:gd name="T92" fmla="*/ 3626 w 5279"/>
              <a:gd name="T93" fmla="*/ 4469 h 5046"/>
              <a:gd name="T94" fmla="*/ 3987 w 5279"/>
              <a:gd name="T95" fmla="*/ 4251 h 5046"/>
              <a:gd name="T96" fmla="*/ 4303 w 5279"/>
              <a:gd name="T97" fmla="*/ 3972 h 5046"/>
              <a:gd name="T98" fmla="*/ 4563 w 5279"/>
              <a:gd name="T99" fmla="*/ 3640 h 5046"/>
              <a:gd name="T100" fmla="*/ 4758 w 5279"/>
              <a:gd name="T101" fmla="*/ 3264 h 5046"/>
              <a:gd name="T102" fmla="*/ 4882 w 5279"/>
              <a:gd name="T103" fmla="*/ 2849 h 5046"/>
              <a:gd name="T104" fmla="*/ 4924 w 5279"/>
              <a:gd name="T105" fmla="*/ 2408 h 5046"/>
              <a:gd name="T106" fmla="*/ 4882 w 5279"/>
              <a:gd name="T107" fmla="*/ 1971 h 5046"/>
              <a:gd name="T108" fmla="*/ 4761 w 5279"/>
              <a:gd name="T109" fmla="*/ 1562 h 5046"/>
              <a:gd name="T110" fmla="*/ 4570 w 5279"/>
              <a:gd name="T111" fmla="*/ 1189 h 5046"/>
              <a:gd name="T112" fmla="*/ 4316 w 5279"/>
              <a:gd name="T113" fmla="*/ 859 h 5046"/>
              <a:gd name="T114" fmla="*/ 3605 w 5279"/>
              <a:gd name="T115" fmla="*/ 142 h 5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79" h="5046">
                <a:moveTo>
                  <a:pt x="4721" y="0"/>
                </a:moveTo>
                <a:lnTo>
                  <a:pt x="4417" y="460"/>
                </a:lnTo>
                <a:lnTo>
                  <a:pt x="4528" y="566"/>
                </a:lnTo>
                <a:lnTo>
                  <a:pt x="4631" y="679"/>
                </a:lnTo>
                <a:lnTo>
                  <a:pt x="4729" y="798"/>
                </a:lnTo>
                <a:lnTo>
                  <a:pt x="4819" y="923"/>
                </a:lnTo>
                <a:lnTo>
                  <a:pt x="4903" y="1052"/>
                </a:lnTo>
                <a:lnTo>
                  <a:pt x="4978" y="1187"/>
                </a:lnTo>
                <a:lnTo>
                  <a:pt x="5046" y="1326"/>
                </a:lnTo>
                <a:lnTo>
                  <a:pt x="5105" y="1470"/>
                </a:lnTo>
                <a:lnTo>
                  <a:pt x="5157" y="1617"/>
                </a:lnTo>
                <a:lnTo>
                  <a:pt x="5200" y="1770"/>
                </a:lnTo>
                <a:lnTo>
                  <a:pt x="5234" y="1924"/>
                </a:lnTo>
                <a:lnTo>
                  <a:pt x="5258" y="2082"/>
                </a:lnTo>
                <a:lnTo>
                  <a:pt x="5274" y="2244"/>
                </a:lnTo>
                <a:lnTo>
                  <a:pt x="5279" y="2408"/>
                </a:lnTo>
                <a:lnTo>
                  <a:pt x="5274" y="2567"/>
                </a:lnTo>
                <a:lnTo>
                  <a:pt x="5260" y="2727"/>
                </a:lnTo>
                <a:lnTo>
                  <a:pt x="5236" y="2881"/>
                </a:lnTo>
                <a:lnTo>
                  <a:pt x="5203" y="3034"/>
                </a:lnTo>
                <a:lnTo>
                  <a:pt x="5163" y="3182"/>
                </a:lnTo>
                <a:lnTo>
                  <a:pt x="5113" y="3327"/>
                </a:lnTo>
                <a:lnTo>
                  <a:pt x="5055" y="3468"/>
                </a:lnTo>
                <a:lnTo>
                  <a:pt x="4991" y="3605"/>
                </a:lnTo>
                <a:lnTo>
                  <a:pt x="4917" y="3738"/>
                </a:lnTo>
                <a:lnTo>
                  <a:pt x="4838" y="3865"/>
                </a:lnTo>
                <a:lnTo>
                  <a:pt x="4751" y="3989"/>
                </a:lnTo>
                <a:lnTo>
                  <a:pt x="4657" y="4107"/>
                </a:lnTo>
                <a:lnTo>
                  <a:pt x="4557" y="4219"/>
                </a:lnTo>
                <a:lnTo>
                  <a:pt x="4451" y="4325"/>
                </a:lnTo>
                <a:lnTo>
                  <a:pt x="4338" y="4425"/>
                </a:lnTo>
                <a:lnTo>
                  <a:pt x="4221" y="4518"/>
                </a:lnTo>
                <a:lnTo>
                  <a:pt x="4098" y="4605"/>
                </a:lnTo>
                <a:lnTo>
                  <a:pt x="3970" y="4686"/>
                </a:lnTo>
                <a:lnTo>
                  <a:pt x="3838" y="4758"/>
                </a:lnTo>
                <a:lnTo>
                  <a:pt x="3701" y="4824"/>
                </a:lnTo>
                <a:lnTo>
                  <a:pt x="3560" y="4880"/>
                </a:lnTo>
                <a:lnTo>
                  <a:pt x="3413" y="4930"/>
                </a:lnTo>
                <a:lnTo>
                  <a:pt x="3265" y="4972"/>
                </a:lnTo>
                <a:lnTo>
                  <a:pt x="3112" y="5004"/>
                </a:lnTo>
                <a:lnTo>
                  <a:pt x="2958" y="5027"/>
                </a:lnTo>
                <a:lnTo>
                  <a:pt x="2799" y="5041"/>
                </a:lnTo>
                <a:lnTo>
                  <a:pt x="2640" y="5046"/>
                </a:lnTo>
                <a:lnTo>
                  <a:pt x="2479" y="5041"/>
                </a:lnTo>
                <a:lnTo>
                  <a:pt x="2321" y="5027"/>
                </a:lnTo>
                <a:lnTo>
                  <a:pt x="2165" y="5004"/>
                </a:lnTo>
                <a:lnTo>
                  <a:pt x="2014" y="4972"/>
                </a:lnTo>
                <a:lnTo>
                  <a:pt x="1864" y="4930"/>
                </a:lnTo>
                <a:lnTo>
                  <a:pt x="1719" y="4880"/>
                </a:lnTo>
                <a:lnTo>
                  <a:pt x="1578" y="4824"/>
                </a:lnTo>
                <a:lnTo>
                  <a:pt x="1441" y="4758"/>
                </a:lnTo>
                <a:lnTo>
                  <a:pt x="1308" y="4686"/>
                </a:lnTo>
                <a:lnTo>
                  <a:pt x="1181" y="4605"/>
                </a:lnTo>
                <a:lnTo>
                  <a:pt x="1057" y="4518"/>
                </a:lnTo>
                <a:lnTo>
                  <a:pt x="939" y="4425"/>
                </a:lnTo>
                <a:lnTo>
                  <a:pt x="828" y="4325"/>
                </a:lnTo>
                <a:lnTo>
                  <a:pt x="722" y="4219"/>
                </a:lnTo>
                <a:lnTo>
                  <a:pt x="621" y="4107"/>
                </a:lnTo>
                <a:lnTo>
                  <a:pt x="528" y="3989"/>
                </a:lnTo>
                <a:lnTo>
                  <a:pt x="441" y="3865"/>
                </a:lnTo>
                <a:lnTo>
                  <a:pt x="360" y="3738"/>
                </a:lnTo>
                <a:lnTo>
                  <a:pt x="288" y="3605"/>
                </a:lnTo>
                <a:lnTo>
                  <a:pt x="224" y="3468"/>
                </a:lnTo>
                <a:lnTo>
                  <a:pt x="166" y="3327"/>
                </a:lnTo>
                <a:lnTo>
                  <a:pt x="116" y="3182"/>
                </a:lnTo>
                <a:lnTo>
                  <a:pt x="76" y="3034"/>
                </a:lnTo>
                <a:lnTo>
                  <a:pt x="42" y="2881"/>
                </a:lnTo>
                <a:lnTo>
                  <a:pt x="19" y="2727"/>
                </a:lnTo>
                <a:lnTo>
                  <a:pt x="5" y="2567"/>
                </a:lnTo>
                <a:lnTo>
                  <a:pt x="0" y="2408"/>
                </a:lnTo>
                <a:lnTo>
                  <a:pt x="5" y="2246"/>
                </a:lnTo>
                <a:lnTo>
                  <a:pt x="19" y="2086"/>
                </a:lnTo>
                <a:lnTo>
                  <a:pt x="43" y="1930"/>
                </a:lnTo>
                <a:lnTo>
                  <a:pt x="76" y="1778"/>
                </a:lnTo>
                <a:lnTo>
                  <a:pt x="117" y="1628"/>
                </a:lnTo>
                <a:lnTo>
                  <a:pt x="167" y="1482"/>
                </a:lnTo>
                <a:lnTo>
                  <a:pt x="225" y="1340"/>
                </a:lnTo>
                <a:lnTo>
                  <a:pt x="291" y="1202"/>
                </a:lnTo>
                <a:lnTo>
                  <a:pt x="365" y="1068"/>
                </a:lnTo>
                <a:lnTo>
                  <a:pt x="447" y="941"/>
                </a:lnTo>
                <a:lnTo>
                  <a:pt x="534" y="817"/>
                </a:lnTo>
                <a:lnTo>
                  <a:pt x="629" y="700"/>
                </a:lnTo>
                <a:lnTo>
                  <a:pt x="730" y="587"/>
                </a:lnTo>
                <a:lnTo>
                  <a:pt x="838" y="481"/>
                </a:lnTo>
                <a:lnTo>
                  <a:pt x="951" y="381"/>
                </a:lnTo>
                <a:lnTo>
                  <a:pt x="1070" y="287"/>
                </a:lnTo>
                <a:lnTo>
                  <a:pt x="1195" y="200"/>
                </a:lnTo>
                <a:lnTo>
                  <a:pt x="1324" y="121"/>
                </a:lnTo>
                <a:lnTo>
                  <a:pt x="1457" y="48"/>
                </a:lnTo>
                <a:lnTo>
                  <a:pt x="1724" y="314"/>
                </a:lnTo>
                <a:lnTo>
                  <a:pt x="1599" y="373"/>
                </a:lnTo>
                <a:lnTo>
                  <a:pt x="1478" y="441"/>
                </a:lnTo>
                <a:lnTo>
                  <a:pt x="1362" y="515"/>
                </a:lnTo>
                <a:lnTo>
                  <a:pt x="1250" y="595"/>
                </a:lnTo>
                <a:lnTo>
                  <a:pt x="1144" y="681"/>
                </a:lnTo>
                <a:lnTo>
                  <a:pt x="1044" y="774"/>
                </a:lnTo>
                <a:lnTo>
                  <a:pt x="947" y="872"/>
                </a:lnTo>
                <a:lnTo>
                  <a:pt x="859" y="977"/>
                </a:lnTo>
                <a:lnTo>
                  <a:pt x="775" y="1086"/>
                </a:lnTo>
                <a:lnTo>
                  <a:pt x="700" y="1200"/>
                </a:lnTo>
                <a:lnTo>
                  <a:pt x="631" y="1319"/>
                </a:lnTo>
                <a:lnTo>
                  <a:pt x="568" y="1443"/>
                </a:lnTo>
                <a:lnTo>
                  <a:pt x="513" y="1570"/>
                </a:lnTo>
                <a:lnTo>
                  <a:pt x="465" y="1702"/>
                </a:lnTo>
                <a:lnTo>
                  <a:pt x="426" y="1837"/>
                </a:lnTo>
                <a:lnTo>
                  <a:pt x="394" y="1975"/>
                </a:lnTo>
                <a:lnTo>
                  <a:pt x="372" y="2117"/>
                </a:lnTo>
                <a:lnTo>
                  <a:pt x="359" y="2260"/>
                </a:lnTo>
                <a:lnTo>
                  <a:pt x="354" y="2408"/>
                </a:lnTo>
                <a:lnTo>
                  <a:pt x="359" y="2558"/>
                </a:lnTo>
                <a:lnTo>
                  <a:pt x="373" y="2706"/>
                </a:lnTo>
                <a:lnTo>
                  <a:pt x="397" y="2849"/>
                </a:lnTo>
                <a:lnTo>
                  <a:pt x="429" y="2990"/>
                </a:lnTo>
                <a:lnTo>
                  <a:pt x="470" y="3129"/>
                </a:lnTo>
                <a:lnTo>
                  <a:pt x="520" y="3264"/>
                </a:lnTo>
                <a:lnTo>
                  <a:pt x="577" y="3394"/>
                </a:lnTo>
                <a:lnTo>
                  <a:pt x="643" y="3520"/>
                </a:lnTo>
                <a:lnTo>
                  <a:pt x="716" y="3640"/>
                </a:lnTo>
                <a:lnTo>
                  <a:pt x="795" y="3756"/>
                </a:lnTo>
                <a:lnTo>
                  <a:pt x="881" y="3867"/>
                </a:lnTo>
                <a:lnTo>
                  <a:pt x="975" y="3972"/>
                </a:lnTo>
                <a:lnTo>
                  <a:pt x="1074" y="4071"/>
                </a:lnTo>
                <a:lnTo>
                  <a:pt x="1179" y="4165"/>
                </a:lnTo>
                <a:lnTo>
                  <a:pt x="1290" y="4251"/>
                </a:lnTo>
                <a:lnTo>
                  <a:pt x="1406" y="4332"/>
                </a:lnTo>
                <a:lnTo>
                  <a:pt x="1528" y="4404"/>
                </a:lnTo>
                <a:lnTo>
                  <a:pt x="1654" y="4469"/>
                </a:lnTo>
                <a:lnTo>
                  <a:pt x="1784" y="4526"/>
                </a:lnTo>
                <a:lnTo>
                  <a:pt x="1917" y="4576"/>
                </a:lnTo>
                <a:lnTo>
                  <a:pt x="2056" y="4617"/>
                </a:lnTo>
                <a:lnTo>
                  <a:pt x="2197" y="4650"/>
                </a:lnTo>
                <a:lnTo>
                  <a:pt x="2342" y="4673"/>
                </a:lnTo>
                <a:lnTo>
                  <a:pt x="2488" y="4687"/>
                </a:lnTo>
                <a:lnTo>
                  <a:pt x="2640" y="4692"/>
                </a:lnTo>
                <a:lnTo>
                  <a:pt x="2789" y="4687"/>
                </a:lnTo>
                <a:lnTo>
                  <a:pt x="2937" y="4673"/>
                </a:lnTo>
                <a:lnTo>
                  <a:pt x="3082" y="4650"/>
                </a:lnTo>
                <a:lnTo>
                  <a:pt x="3222" y="4617"/>
                </a:lnTo>
                <a:lnTo>
                  <a:pt x="3360" y="4576"/>
                </a:lnTo>
                <a:lnTo>
                  <a:pt x="3495" y="4526"/>
                </a:lnTo>
                <a:lnTo>
                  <a:pt x="3626" y="4469"/>
                </a:lnTo>
                <a:lnTo>
                  <a:pt x="3751" y="4404"/>
                </a:lnTo>
                <a:lnTo>
                  <a:pt x="3872" y="4332"/>
                </a:lnTo>
                <a:lnTo>
                  <a:pt x="3987" y="4251"/>
                </a:lnTo>
                <a:lnTo>
                  <a:pt x="4098" y="4165"/>
                </a:lnTo>
                <a:lnTo>
                  <a:pt x="4205" y="4071"/>
                </a:lnTo>
                <a:lnTo>
                  <a:pt x="4303" y="3972"/>
                </a:lnTo>
                <a:lnTo>
                  <a:pt x="4396" y="3867"/>
                </a:lnTo>
                <a:lnTo>
                  <a:pt x="4483" y="3756"/>
                </a:lnTo>
                <a:lnTo>
                  <a:pt x="4563" y="3640"/>
                </a:lnTo>
                <a:lnTo>
                  <a:pt x="4636" y="3520"/>
                </a:lnTo>
                <a:lnTo>
                  <a:pt x="4700" y="3394"/>
                </a:lnTo>
                <a:lnTo>
                  <a:pt x="4758" y="3264"/>
                </a:lnTo>
                <a:lnTo>
                  <a:pt x="4808" y="3129"/>
                </a:lnTo>
                <a:lnTo>
                  <a:pt x="4850" y="2990"/>
                </a:lnTo>
                <a:lnTo>
                  <a:pt x="4882" y="2849"/>
                </a:lnTo>
                <a:lnTo>
                  <a:pt x="4904" y="2706"/>
                </a:lnTo>
                <a:lnTo>
                  <a:pt x="4919" y="2558"/>
                </a:lnTo>
                <a:lnTo>
                  <a:pt x="4924" y="2408"/>
                </a:lnTo>
                <a:lnTo>
                  <a:pt x="4920" y="2259"/>
                </a:lnTo>
                <a:lnTo>
                  <a:pt x="4906" y="2114"/>
                </a:lnTo>
                <a:lnTo>
                  <a:pt x="4882" y="1971"/>
                </a:lnTo>
                <a:lnTo>
                  <a:pt x="4850" y="1831"/>
                </a:lnTo>
                <a:lnTo>
                  <a:pt x="4809" y="1694"/>
                </a:lnTo>
                <a:lnTo>
                  <a:pt x="4761" y="1562"/>
                </a:lnTo>
                <a:lnTo>
                  <a:pt x="4705" y="1433"/>
                </a:lnTo>
                <a:lnTo>
                  <a:pt x="4640" y="1308"/>
                </a:lnTo>
                <a:lnTo>
                  <a:pt x="4570" y="1189"/>
                </a:lnTo>
                <a:lnTo>
                  <a:pt x="4491" y="1073"/>
                </a:lnTo>
                <a:lnTo>
                  <a:pt x="4407" y="964"/>
                </a:lnTo>
                <a:lnTo>
                  <a:pt x="4316" y="859"/>
                </a:lnTo>
                <a:lnTo>
                  <a:pt x="4217" y="759"/>
                </a:lnTo>
                <a:lnTo>
                  <a:pt x="3949" y="1168"/>
                </a:lnTo>
                <a:lnTo>
                  <a:pt x="3605" y="142"/>
                </a:lnTo>
                <a:lnTo>
                  <a:pt x="4721"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1181540" y="115623"/>
            <a:ext cx="10130118" cy="1015663"/>
          </a:xfrm>
          <a:prstGeom prst="rect">
            <a:avLst/>
          </a:prstGeom>
          <a:solidFill>
            <a:srgbClr val="6DAF27"/>
          </a:solidFill>
        </p:spPr>
        <p:txBody>
          <a:bodyPr wrap="square" rtlCol="0">
            <a:spAutoFit/>
          </a:bodyPr>
          <a:lstStyle/>
          <a:p>
            <a:pPr algn="ctr"/>
            <a:r>
              <a:rPr lang="en-US" sz="6000" b="1" dirty="0">
                <a:solidFill>
                  <a:srgbClr val="FF0000"/>
                </a:solidFill>
                <a:cs typeface="Arial" panose="020B0604020202020204" pitchFamily="34" charset="0"/>
              </a:rPr>
              <a:t>7.	</a:t>
            </a:r>
            <a:r>
              <a:rPr lang="en-US" sz="6000" b="1" dirty="0">
                <a:cs typeface="Arial" panose="020B0604020202020204" pitchFamily="34" charset="0"/>
              </a:rPr>
              <a:t>CONTRIBUTION</a:t>
            </a:r>
          </a:p>
        </p:txBody>
      </p:sp>
      <p:sp>
        <p:nvSpPr>
          <p:cNvPr id="42" name="TextBox 41">
            <a:extLst>
              <a:ext uri="{FF2B5EF4-FFF2-40B4-BE49-F238E27FC236}">
                <a16:creationId xmlns:a16="http://schemas.microsoft.com/office/drawing/2014/main" id="{F11E9107-3C44-40F7-994F-220051F876BB}"/>
              </a:ext>
            </a:extLst>
          </p:cNvPr>
          <p:cNvSpPr txBox="1"/>
          <p:nvPr/>
        </p:nvSpPr>
        <p:spPr>
          <a:xfrm>
            <a:off x="4851863" y="1952658"/>
            <a:ext cx="6096000" cy="2308324"/>
          </a:xfrm>
          <a:prstGeom prst="rect">
            <a:avLst/>
          </a:prstGeom>
          <a:noFill/>
        </p:spPr>
        <p:txBody>
          <a:bodyPr wrap="square">
            <a:spAutoFit/>
          </a:bodyPr>
          <a:lstStyle/>
          <a:p>
            <a:r>
              <a:rPr lang="en-IN" sz="2400" b="1" dirty="0">
                <a:solidFill>
                  <a:schemeClr val="accent2"/>
                </a:solidFill>
              </a:rPr>
              <a:t>Akash Rawat: </a:t>
            </a:r>
            <a:r>
              <a:rPr lang="en-US" sz="2400" b="1" dirty="0">
                <a:solidFill>
                  <a:srgbClr val="FF9900"/>
                </a:solidFill>
              </a:rPr>
              <a:t>Exploratory data analysis, data pre-</a:t>
            </a:r>
            <a:r>
              <a:rPr lang="en-US" sz="2400" b="1" dirty="0" err="1">
                <a:solidFill>
                  <a:srgbClr val="FF9900"/>
                </a:solidFill>
              </a:rPr>
              <a:t>processing,and</a:t>
            </a:r>
            <a:r>
              <a:rPr lang="en-US" sz="2400" b="1" dirty="0">
                <a:solidFill>
                  <a:srgbClr val="FF9900"/>
                </a:solidFill>
              </a:rPr>
              <a:t> implemented LSTM.</a:t>
            </a:r>
            <a:endParaRPr lang="en-IN" sz="2400" b="1" dirty="0">
              <a:solidFill>
                <a:srgbClr val="FF9900"/>
              </a:solidFill>
            </a:endParaRPr>
          </a:p>
          <a:p>
            <a:r>
              <a:rPr lang="en-IN" sz="2400" b="1" dirty="0">
                <a:solidFill>
                  <a:srgbClr val="FF0000"/>
                </a:solidFill>
              </a:rPr>
              <a:t>Parul Sikri: Baseline model, RNN and Word2vec implementation.</a:t>
            </a:r>
          </a:p>
          <a:p>
            <a:r>
              <a:rPr lang="en-IN" sz="2400" b="1" dirty="0">
                <a:solidFill>
                  <a:schemeClr val="accent4">
                    <a:lumMod val="75000"/>
                  </a:schemeClr>
                </a:solidFill>
              </a:rPr>
              <a:t>Shubham Rana: </a:t>
            </a:r>
            <a:r>
              <a:rPr lang="en-US" sz="2400" b="1" dirty="0">
                <a:solidFill>
                  <a:schemeClr val="accent4">
                    <a:lumMod val="75000"/>
                  </a:schemeClr>
                </a:solidFill>
              </a:rPr>
              <a:t>Literature Survey, Baseline model, and M-Bert implementation.</a:t>
            </a:r>
          </a:p>
        </p:txBody>
      </p:sp>
      <p:sp>
        <p:nvSpPr>
          <p:cNvPr id="2" name="TextBox 1">
            <a:extLst>
              <a:ext uri="{FF2B5EF4-FFF2-40B4-BE49-F238E27FC236}">
                <a16:creationId xmlns:a16="http://schemas.microsoft.com/office/drawing/2014/main" id="{2E6CAEEA-7188-4369-8883-1722CC3CE08B}"/>
              </a:ext>
            </a:extLst>
          </p:cNvPr>
          <p:cNvSpPr txBox="1"/>
          <p:nvPr/>
        </p:nvSpPr>
        <p:spPr>
          <a:xfrm>
            <a:off x="4817643" y="4471894"/>
            <a:ext cx="6965818" cy="615553"/>
          </a:xfrm>
          <a:prstGeom prst="rect">
            <a:avLst/>
          </a:prstGeom>
          <a:noFill/>
        </p:spPr>
        <p:txBody>
          <a:bodyPr wrap="none" rtlCol="0">
            <a:spAutoFit/>
          </a:bodyPr>
          <a:lstStyle/>
          <a:p>
            <a:r>
              <a:rPr lang="en-IN" sz="2000" b="1">
                <a:solidFill>
                  <a:schemeClr val="accent6"/>
                </a:solidFill>
              </a:rPr>
              <a:t> LINK </a:t>
            </a:r>
            <a:r>
              <a:rPr lang="en-IN" sz="2000" b="1" dirty="0">
                <a:solidFill>
                  <a:schemeClr val="accent6"/>
                </a:solidFill>
              </a:rPr>
              <a:t>FOR THE BLOG:</a:t>
            </a:r>
          </a:p>
          <a:p>
            <a:r>
              <a:rPr lang="en-IN" sz="1400" b="1" dirty="0">
                <a:hlinkClick r:id="rId2"/>
              </a:rPr>
              <a:t>https://medium.com/@parulsikri/classification-of-tweets-in-hindi-language-26da9f86260a</a:t>
            </a:r>
            <a:endParaRPr lang="en-IN" sz="1400" b="1" dirty="0"/>
          </a:p>
        </p:txBody>
      </p:sp>
      <p:sp>
        <p:nvSpPr>
          <p:cNvPr id="3" name="TextBox 2">
            <a:extLst>
              <a:ext uri="{FF2B5EF4-FFF2-40B4-BE49-F238E27FC236}">
                <a16:creationId xmlns:a16="http://schemas.microsoft.com/office/drawing/2014/main" id="{58103ECF-43FF-4AF4-80E7-EFCF6012D869}"/>
              </a:ext>
            </a:extLst>
          </p:cNvPr>
          <p:cNvSpPr txBox="1"/>
          <p:nvPr/>
        </p:nvSpPr>
        <p:spPr>
          <a:xfrm>
            <a:off x="4817643" y="5379151"/>
            <a:ext cx="6212278" cy="615553"/>
          </a:xfrm>
          <a:prstGeom prst="rect">
            <a:avLst/>
          </a:prstGeom>
          <a:noFill/>
        </p:spPr>
        <p:txBody>
          <a:bodyPr wrap="none" rtlCol="0">
            <a:spAutoFit/>
          </a:bodyPr>
          <a:lstStyle/>
          <a:p>
            <a:r>
              <a:rPr lang="en-IN" sz="2000" b="1" dirty="0">
                <a:solidFill>
                  <a:schemeClr val="accent6"/>
                </a:solidFill>
              </a:rPr>
              <a:t> LINK FOR THE CODE AND DATASET:</a:t>
            </a:r>
          </a:p>
          <a:p>
            <a:r>
              <a:rPr lang="en-IN" sz="1400" b="1" dirty="0">
                <a:hlinkClick r:id="rId3"/>
              </a:rPr>
              <a:t>  https://drive.google.com/drive/folders/16t1Vwek6focjQEJxDiqiETV4Uks0wb0O</a:t>
            </a:r>
            <a:endParaRPr lang="en-IN" sz="1400" b="1" dirty="0"/>
          </a:p>
        </p:txBody>
      </p:sp>
    </p:spTree>
    <p:extLst>
      <p:ext uri="{BB962C8B-B14F-4D97-AF65-F5344CB8AC3E}">
        <p14:creationId xmlns:p14="http://schemas.microsoft.com/office/powerpoint/2010/main" val="260419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6" name="Freeform 6"/>
          <p:cNvSpPr>
            <a:spLocks/>
          </p:cNvSpPr>
          <p:nvPr/>
        </p:nvSpPr>
        <p:spPr bwMode="auto">
          <a:xfrm>
            <a:off x="1337070" y="4168276"/>
            <a:ext cx="1802426" cy="910378"/>
          </a:xfrm>
          <a:custGeom>
            <a:avLst/>
            <a:gdLst>
              <a:gd name="T0" fmla="*/ 476 w 2360"/>
              <a:gd name="T1" fmla="*/ 0 h 1193"/>
              <a:gd name="T2" fmla="*/ 1889 w 2360"/>
              <a:gd name="T3" fmla="*/ 0 h 1193"/>
              <a:gd name="T4" fmla="*/ 1953 w 2360"/>
              <a:gd name="T5" fmla="*/ 6 h 1193"/>
              <a:gd name="T6" fmla="*/ 2016 w 2360"/>
              <a:gd name="T7" fmla="*/ 18 h 1193"/>
              <a:gd name="T8" fmla="*/ 2073 w 2360"/>
              <a:gd name="T9" fmla="*/ 38 h 1193"/>
              <a:gd name="T10" fmla="*/ 2128 w 2360"/>
              <a:gd name="T11" fmla="*/ 66 h 1193"/>
              <a:gd name="T12" fmla="*/ 2178 w 2360"/>
              <a:gd name="T13" fmla="*/ 99 h 1193"/>
              <a:gd name="T14" fmla="*/ 2224 w 2360"/>
              <a:gd name="T15" fmla="*/ 140 h 1193"/>
              <a:gd name="T16" fmla="*/ 2262 w 2360"/>
              <a:gd name="T17" fmla="*/ 184 h 1193"/>
              <a:gd name="T18" fmla="*/ 2296 w 2360"/>
              <a:gd name="T19" fmla="*/ 235 h 1193"/>
              <a:gd name="T20" fmla="*/ 2323 w 2360"/>
              <a:gd name="T21" fmla="*/ 289 h 1193"/>
              <a:gd name="T22" fmla="*/ 2343 w 2360"/>
              <a:gd name="T23" fmla="*/ 346 h 1193"/>
              <a:gd name="T24" fmla="*/ 2356 w 2360"/>
              <a:gd name="T25" fmla="*/ 406 h 1193"/>
              <a:gd name="T26" fmla="*/ 2360 w 2360"/>
              <a:gd name="T27" fmla="*/ 470 h 1193"/>
              <a:gd name="T28" fmla="*/ 2360 w 2360"/>
              <a:gd name="T29" fmla="*/ 1193 h 1193"/>
              <a:gd name="T30" fmla="*/ 0 w 2360"/>
              <a:gd name="T31" fmla="*/ 1193 h 1193"/>
              <a:gd name="T32" fmla="*/ 0 w 2360"/>
              <a:gd name="T33" fmla="*/ 470 h 1193"/>
              <a:gd name="T34" fmla="*/ 4 w 2360"/>
              <a:gd name="T35" fmla="*/ 406 h 1193"/>
              <a:gd name="T36" fmla="*/ 17 w 2360"/>
              <a:gd name="T37" fmla="*/ 346 h 1193"/>
              <a:gd name="T38" fmla="*/ 37 w 2360"/>
              <a:gd name="T39" fmla="*/ 289 h 1193"/>
              <a:gd name="T40" fmla="*/ 65 w 2360"/>
              <a:gd name="T41" fmla="*/ 235 h 1193"/>
              <a:gd name="T42" fmla="*/ 99 w 2360"/>
              <a:gd name="T43" fmla="*/ 184 h 1193"/>
              <a:gd name="T44" fmla="*/ 139 w 2360"/>
              <a:gd name="T45" fmla="*/ 140 h 1193"/>
              <a:gd name="T46" fmla="*/ 186 w 2360"/>
              <a:gd name="T47" fmla="*/ 99 h 1193"/>
              <a:gd name="T48" fmla="*/ 236 w 2360"/>
              <a:gd name="T49" fmla="*/ 66 h 1193"/>
              <a:gd name="T50" fmla="*/ 291 w 2360"/>
              <a:gd name="T51" fmla="*/ 38 h 1193"/>
              <a:gd name="T52" fmla="*/ 350 w 2360"/>
              <a:gd name="T53" fmla="*/ 18 h 1193"/>
              <a:gd name="T54" fmla="*/ 412 w 2360"/>
              <a:gd name="T55" fmla="*/ 6 h 1193"/>
              <a:gd name="T56" fmla="*/ 476 w 2360"/>
              <a:gd name="T57"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0" h="1193">
                <a:moveTo>
                  <a:pt x="476" y="0"/>
                </a:moveTo>
                <a:lnTo>
                  <a:pt x="1889" y="0"/>
                </a:lnTo>
                <a:lnTo>
                  <a:pt x="1953" y="6"/>
                </a:lnTo>
                <a:lnTo>
                  <a:pt x="2016" y="18"/>
                </a:lnTo>
                <a:lnTo>
                  <a:pt x="2073" y="38"/>
                </a:lnTo>
                <a:lnTo>
                  <a:pt x="2128" y="66"/>
                </a:lnTo>
                <a:lnTo>
                  <a:pt x="2178" y="99"/>
                </a:lnTo>
                <a:lnTo>
                  <a:pt x="2224" y="140"/>
                </a:lnTo>
                <a:lnTo>
                  <a:pt x="2262" y="184"/>
                </a:lnTo>
                <a:lnTo>
                  <a:pt x="2296" y="235"/>
                </a:lnTo>
                <a:lnTo>
                  <a:pt x="2323" y="289"/>
                </a:lnTo>
                <a:lnTo>
                  <a:pt x="2343" y="346"/>
                </a:lnTo>
                <a:lnTo>
                  <a:pt x="2356" y="406"/>
                </a:lnTo>
                <a:lnTo>
                  <a:pt x="2360" y="470"/>
                </a:lnTo>
                <a:lnTo>
                  <a:pt x="2360" y="1193"/>
                </a:lnTo>
                <a:lnTo>
                  <a:pt x="0" y="1193"/>
                </a:lnTo>
                <a:lnTo>
                  <a:pt x="0" y="470"/>
                </a:lnTo>
                <a:lnTo>
                  <a:pt x="4" y="406"/>
                </a:lnTo>
                <a:lnTo>
                  <a:pt x="17" y="346"/>
                </a:lnTo>
                <a:lnTo>
                  <a:pt x="37" y="289"/>
                </a:lnTo>
                <a:lnTo>
                  <a:pt x="65" y="235"/>
                </a:lnTo>
                <a:lnTo>
                  <a:pt x="99" y="184"/>
                </a:lnTo>
                <a:lnTo>
                  <a:pt x="139" y="140"/>
                </a:lnTo>
                <a:lnTo>
                  <a:pt x="186" y="99"/>
                </a:lnTo>
                <a:lnTo>
                  <a:pt x="236" y="66"/>
                </a:lnTo>
                <a:lnTo>
                  <a:pt x="291" y="38"/>
                </a:lnTo>
                <a:lnTo>
                  <a:pt x="350" y="18"/>
                </a:lnTo>
                <a:lnTo>
                  <a:pt x="412" y="6"/>
                </a:lnTo>
                <a:lnTo>
                  <a:pt x="47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1721995" y="2952402"/>
            <a:ext cx="1037159" cy="1015774"/>
          </a:xfrm>
          <a:custGeom>
            <a:avLst/>
            <a:gdLst>
              <a:gd name="T0" fmla="*/ 679 w 1357"/>
              <a:gd name="T1" fmla="*/ 0 h 1331"/>
              <a:gd name="T2" fmla="*/ 752 w 1357"/>
              <a:gd name="T3" fmla="*/ 4 h 1331"/>
              <a:gd name="T4" fmla="*/ 824 w 1357"/>
              <a:gd name="T5" fmla="*/ 16 h 1331"/>
              <a:gd name="T6" fmla="*/ 892 w 1357"/>
              <a:gd name="T7" fmla="*/ 34 h 1331"/>
              <a:gd name="T8" fmla="*/ 959 w 1357"/>
              <a:gd name="T9" fmla="*/ 60 h 1331"/>
              <a:gd name="T10" fmla="*/ 1020 w 1357"/>
              <a:gd name="T11" fmla="*/ 91 h 1331"/>
              <a:gd name="T12" fmla="*/ 1078 w 1357"/>
              <a:gd name="T13" fmla="*/ 129 h 1331"/>
              <a:gd name="T14" fmla="*/ 1132 w 1357"/>
              <a:gd name="T15" fmla="*/ 172 h 1331"/>
              <a:gd name="T16" fmla="*/ 1182 w 1357"/>
              <a:gd name="T17" fmla="*/ 221 h 1331"/>
              <a:gd name="T18" fmla="*/ 1225 w 1357"/>
              <a:gd name="T19" fmla="*/ 272 h 1331"/>
              <a:gd name="T20" fmla="*/ 1263 w 1357"/>
              <a:gd name="T21" fmla="*/ 329 h 1331"/>
              <a:gd name="T22" fmla="*/ 1296 w 1357"/>
              <a:gd name="T23" fmla="*/ 391 h 1331"/>
              <a:gd name="T24" fmla="*/ 1322 w 1357"/>
              <a:gd name="T25" fmla="*/ 455 h 1331"/>
              <a:gd name="T26" fmla="*/ 1342 w 1357"/>
              <a:gd name="T27" fmla="*/ 523 h 1331"/>
              <a:gd name="T28" fmla="*/ 1353 w 1357"/>
              <a:gd name="T29" fmla="*/ 593 h 1331"/>
              <a:gd name="T30" fmla="*/ 1357 w 1357"/>
              <a:gd name="T31" fmla="*/ 666 h 1331"/>
              <a:gd name="T32" fmla="*/ 1353 w 1357"/>
              <a:gd name="T33" fmla="*/ 738 h 1331"/>
              <a:gd name="T34" fmla="*/ 1342 w 1357"/>
              <a:gd name="T35" fmla="*/ 808 h 1331"/>
              <a:gd name="T36" fmla="*/ 1322 w 1357"/>
              <a:gd name="T37" fmla="*/ 876 h 1331"/>
              <a:gd name="T38" fmla="*/ 1296 w 1357"/>
              <a:gd name="T39" fmla="*/ 940 h 1331"/>
              <a:gd name="T40" fmla="*/ 1263 w 1357"/>
              <a:gd name="T41" fmla="*/ 1002 h 1331"/>
              <a:gd name="T42" fmla="*/ 1225 w 1357"/>
              <a:gd name="T43" fmla="*/ 1059 h 1331"/>
              <a:gd name="T44" fmla="*/ 1182 w 1357"/>
              <a:gd name="T45" fmla="*/ 1112 h 1331"/>
              <a:gd name="T46" fmla="*/ 1132 w 1357"/>
              <a:gd name="T47" fmla="*/ 1159 h 1331"/>
              <a:gd name="T48" fmla="*/ 1078 w 1357"/>
              <a:gd name="T49" fmla="*/ 1203 h 1331"/>
              <a:gd name="T50" fmla="*/ 1020 w 1357"/>
              <a:gd name="T51" fmla="*/ 1240 h 1331"/>
              <a:gd name="T52" fmla="*/ 959 w 1357"/>
              <a:gd name="T53" fmla="*/ 1271 h 1331"/>
              <a:gd name="T54" fmla="*/ 892 w 1357"/>
              <a:gd name="T55" fmla="*/ 1297 h 1331"/>
              <a:gd name="T56" fmla="*/ 824 w 1357"/>
              <a:gd name="T57" fmla="*/ 1316 h 1331"/>
              <a:gd name="T58" fmla="*/ 752 w 1357"/>
              <a:gd name="T59" fmla="*/ 1327 h 1331"/>
              <a:gd name="T60" fmla="*/ 679 w 1357"/>
              <a:gd name="T61" fmla="*/ 1331 h 1331"/>
              <a:gd name="T62" fmla="*/ 605 w 1357"/>
              <a:gd name="T63" fmla="*/ 1327 h 1331"/>
              <a:gd name="T64" fmla="*/ 532 w 1357"/>
              <a:gd name="T65" fmla="*/ 1316 h 1331"/>
              <a:gd name="T66" fmla="*/ 464 w 1357"/>
              <a:gd name="T67" fmla="*/ 1297 h 1331"/>
              <a:gd name="T68" fmla="*/ 398 w 1357"/>
              <a:gd name="T69" fmla="*/ 1271 h 1331"/>
              <a:gd name="T70" fmla="*/ 336 w 1357"/>
              <a:gd name="T71" fmla="*/ 1240 h 1331"/>
              <a:gd name="T72" fmla="*/ 277 w 1357"/>
              <a:gd name="T73" fmla="*/ 1203 h 1331"/>
              <a:gd name="T74" fmla="*/ 223 w 1357"/>
              <a:gd name="T75" fmla="*/ 1159 h 1331"/>
              <a:gd name="T76" fmla="*/ 175 w 1357"/>
              <a:gd name="T77" fmla="*/ 1112 h 1331"/>
              <a:gd name="T78" fmla="*/ 131 w 1357"/>
              <a:gd name="T79" fmla="*/ 1059 h 1331"/>
              <a:gd name="T80" fmla="*/ 92 w 1357"/>
              <a:gd name="T81" fmla="*/ 1002 h 1331"/>
              <a:gd name="T82" fmla="*/ 59 w 1357"/>
              <a:gd name="T83" fmla="*/ 940 h 1331"/>
              <a:gd name="T84" fmla="*/ 34 w 1357"/>
              <a:gd name="T85" fmla="*/ 876 h 1331"/>
              <a:gd name="T86" fmla="*/ 15 w 1357"/>
              <a:gd name="T87" fmla="*/ 808 h 1331"/>
              <a:gd name="T88" fmla="*/ 3 w 1357"/>
              <a:gd name="T89" fmla="*/ 738 h 1331"/>
              <a:gd name="T90" fmla="*/ 0 w 1357"/>
              <a:gd name="T91" fmla="*/ 666 h 1331"/>
              <a:gd name="T92" fmla="*/ 3 w 1357"/>
              <a:gd name="T93" fmla="*/ 593 h 1331"/>
              <a:gd name="T94" fmla="*/ 15 w 1357"/>
              <a:gd name="T95" fmla="*/ 523 h 1331"/>
              <a:gd name="T96" fmla="*/ 34 w 1357"/>
              <a:gd name="T97" fmla="*/ 455 h 1331"/>
              <a:gd name="T98" fmla="*/ 59 w 1357"/>
              <a:gd name="T99" fmla="*/ 391 h 1331"/>
              <a:gd name="T100" fmla="*/ 92 w 1357"/>
              <a:gd name="T101" fmla="*/ 329 h 1331"/>
              <a:gd name="T102" fmla="*/ 131 w 1357"/>
              <a:gd name="T103" fmla="*/ 272 h 1331"/>
              <a:gd name="T104" fmla="*/ 175 w 1357"/>
              <a:gd name="T105" fmla="*/ 221 h 1331"/>
              <a:gd name="T106" fmla="*/ 223 w 1357"/>
              <a:gd name="T107" fmla="*/ 172 h 1331"/>
              <a:gd name="T108" fmla="*/ 277 w 1357"/>
              <a:gd name="T109" fmla="*/ 129 h 1331"/>
              <a:gd name="T110" fmla="*/ 336 w 1357"/>
              <a:gd name="T111" fmla="*/ 91 h 1331"/>
              <a:gd name="T112" fmla="*/ 398 w 1357"/>
              <a:gd name="T113" fmla="*/ 60 h 1331"/>
              <a:gd name="T114" fmla="*/ 464 w 1357"/>
              <a:gd name="T115" fmla="*/ 34 h 1331"/>
              <a:gd name="T116" fmla="*/ 532 w 1357"/>
              <a:gd name="T117" fmla="*/ 16 h 1331"/>
              <a:gd name="T118" fmla="*/ 605 w 1357"/>
              <a:gd name="T119" fmla="*/ 4 h 1331"/>
              <a:gd name="T120" fmla="*/ 679 w 1357"/>
              <a:gd name="T121" fmla="*/ 0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7" h="1331">
                <a:moveTo>
                  <a:pt x="679" y="0"/>
                </a:moveTo>
                <a:lnTo>
                  <a:pt x="752" y="4"/>
                </a:lnTo>
                <a:lnTo>
                  <a:pt x="824" y="16"/>
                </a:lnTo>
                <a:lnTo>
                  <a:pt x="892" y="34"/>
                </a:lnTo>
                <a:lnTo>
                  <a:pt x="959" y="60"/>
                </a:lnTo>
                <a:lnTo>
                  <a:pt x="1020" y="91"/>
                </a:lnTo>
                <a:lnTo>
                  <a:pt x="1078" y="129"/>
                </a:lnTo>
                <a:lnTo>
                  <a:pt x="1132" y="172"/>
                </a:lnTo>
                <a:lnTo>
                  <a:pt x="1182" y="221"/>
                </a:lnTo>
                <a:lnTo>
                  <a:pt x="1225" y="272"/>
                </a:lnTo>
                <a:lnTo>
                  <a:pt x="1263" y="329"/>
                </a:lnTo>
                <a:lnTo>
                  <a:pt x="1296" y="391"/>
                </a:lnTo>
                <a:lnTo>
                  <a:pt x="1322" y="455"/>
                </a:lnTo>
                <a:lnTo>
                  <a:pt x="1342" y="523"/>
                </a:lnTo>
                <a:lnTo>
                  <a:pt x="1353" y="593"/>
                </a:lnTo>
                <a:lnTo>
                  <a:pt x="1357" y="666"/>
                </a:lnTo>
                <a:lnTo>
                  <a:pt x="1353" y="738"/>
                </a:lnTo>
                <a:lnTo>
                  <a:pt x="1342" y="808"/>
                </a:lnTo>
                <a:lnTo>
                  <a:pt x="1322" y="876"/>
                </a:lnTo>
                <a:lnTo>
                  <a:pt x="1296" y="940"/>
                </a:lnTo>
                <a:lnTo>
                  <a:pt x="1263" y="1002"/>
                </a:lnTo>
                <a:lnTo>
                  <a:pt x="1225" y="1059"/>
                </a:lnTo>
                <a:lnTo>
                  <a:pt x="1182" y="1112"/>
                </a:lnTo>
                <a:lnTo>
                  <a:pt x="1132" y="1159"/>
                </a:lnTo>
                <a:lnTo>
                  <a:pt x="1078" y="1203"/>
                </a:lnTo>
                <a:lnTo>
                  <a:pt x="1020" y="1240"/>
                </a:lnTo>
                <a:lnTo>
                  <a:pt x="959" y="1271"/>
                </a:lnTo>
                <a:lnTo>
                  <a:pt x="892" y="1297"/>
                </a:lnTo>
                <a:lnTo>
                  <a:pt x="824" y="1316"/>
                </a:lnTo>
                <a:lnTo>
                  <a:pt x="752" y="1327"/>
                </a:lnTo>
                <a:lnTo>
                  <a:pt x="679" y="1331"/>
                </a:lnTo>
                <a:lnTo>
                  <a:pt x="605" y="1327"/>
                </a:lnTo>
                <a:lnTo>
                  <a:pt x="532" y="1316"/>
                </a:lnTo>
                <a:lnTo>
                  <a:pt x="464" y="1297"/>
                </a:lnTo>
                <a:lnTo>
                  <a:pt x="398" y="1271"/>
                </a:lnTo>
                <a:lnTo>
                  <a:pt x="336" y="1240"/>
                </a:lnTo>
                <a:lnTo>
                  <a:pt x="277" y="1203"/>
                </a:lnTo>
                <a:lnTo>
                  <a:pt x="223" y="1159"/>
                </a:lnTo>
                <a:lnTo>
                  <a:pt x="175" y="1112"/>
                </a:lnTo>
                <a:lnTo>
                  <a:pt x="131" y="1059"/>
                </a:lnTo>
                <a:lnTo>
                  <a:pt x="92" y="1002"/>
                </a:lnTo>
                <a:lnTo>
                  <a:pt x="59" y="940"/>
                </a:lnTo>
                <a:lnTo>
                  <a:pt x="34" y="876"/>
                </a:lnTo>
                <a:lnTo>
                  <a:pt x="15" y="808"/>
                </a:lnTo>
                <a:lnTo>
                  <a:pt x="3" y="738"/>
                </a:lnTo>
                <a:lnTo>
                  <a:pt x="0" y="666"/>
                </a:lnTo>
                <a:lnTo>
                  <a:pt x="3" y="593"/>
                </a:lnTo>
                <a:lnTo>
                  <a:pt x="15" y="523"/>
                </a:lnTo>
                <a:lnTo>
                  <a:pt x="34" y="455"/>
                </a:lnTo>
                <a:lnTo>
                  <a:pt x="59" y="391"/>
                </a:lnTo>
                <a:lnTo>
                  <a:pt x="92" y="329"/>
                </a:lnTo>
                <a:lnTo>
                  <a:pt x="131" y="272"/>
                </a:lnTo>
                <a:lnTo>
                  <a:pt x="175" y="221"/>
                </a:lnTo>
                <a:lnTo>
                  <a:pt x="223" y="172"/>
                </a:lnTo>
                <a:lnTo>
                  <a:pt x="277" y="129"/>
                </a:lnTo>
                <a:lnTo>
                  <a:pt x="336" y="91"/>
                </a:lnTo>
                <a:lnTo>
                  <a:pt x="398" y="60"/>
                </a:lnTo>
                <a:lnTo>
                  <a:pt x="464" y="34"/>
                </a:lnTo>
                <a:lnTo>
                  <a:pt x="532" y="16"/>
                </a:lnTo>
                <a:lnTo>
                  <a:pt x="605" y="4"/>
                </a:lnTo>
                <a:lnTo>
                  <a:pt x="67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461824" y="2601082"/>
            <a:ext cx="992862" cy="499486"/>
          </a:xfrm>
          <a:custGeom>
            <a:avLst/>
            <a:gdLst>
              <a:gd name="T0" fmla="*/ 263 w 1301"/>
              <a:gd name="T1" fmla="*/ 0 h 655"/>
              <a:gd name="T2" fmla="*/ 1040 w 1301"/>
              <a:gd name="T3" fmla="*/ 0 h 655"/>
              <a:gd name="T4" fmla="*/ 1087 w 1301"/>
              <a:gd name="T5" fmla="*/ 5 h 655"/>
              <a:gd name="T6" fmla="*/ 1131 w 1301"/>
              <a:gd name="T7" fmla="*/ 16 h 655"/>
              <a:gd name="T8" fmla="*/ 1171 w 1301"/>
              <a:gd name="T9" fmla="*/ 35 h 655"/>
              <a:gd name="T10" fmla="*/ 1208 w 1301"/>
              <a:gd name="T11" fmla="*/ 60 h 655"/>
              <a:gd name="T12" fmla="*/ 1239 w 1301"/>
              <a:gd name="T13" fmla="*/ 91 h 655"/>
              <a:gd name="T14" fmla="*/ 1265 w 1301"/>
              <a:gd name="T15" fmla="*/ 126 h 655"/>
              <a:gd name="T16" fmla="*/ 1284 w 1301"/>
              <a:gd name="T17" fmla="*/ 166 h 655"/>
              <a:gd name="T18" fmla="*/ 1296 w 1301"/>
              <a:gd name="T19" fmla="*/ 210 h 655"/>
              <a:gd name="T20" fmla="*/ 1301 w 1301"/>
              <a:gd name="T21" fmla="*/ 256 h 655"/>
              <a:gd name="T22" fmla="*/ 1301 w 1301"/>
              <a:gd name="T23" fmla="*/ 655 h 655"/>
              <a:gd name="T24" fmla="*/ 0 w 1301"/>
              <a:gd name="T25" fmla="*/ 655 h 655"/>
              <a:gd name="T26" fmla="*/ 0 w 1301"/>
              <a:gd name="T27" fmla="*/ 256 h 655"/>
              <a:gd name="T28" fmla="*/ 4 w 1301"/>
              <a:gd name="T29" fmla="*/ 210 h 655"/>
              <a:gd name="T30" fmla="*/ 17 w 1301"/>
              <a:gd name="T31" fmla="*/ 166 h 655"/>
              <a:gd name="T32" fmla="*/ 36 w 1301"/>
              <a:gd name="T33" fmla="*/ 126 h 655"/>
              <a:gd name="T34" fmla="*/ 63 w 1301"/>
              <a:gd name="T35" fmla="*/ 91 h 655"/>
              <a:gd name="T36" fmla="*/ 94 w 1301"/>
              <a:gd name="T37" fmla="*/ 60 h 655"/>
              <a:gd name="T38" fmla="*/ 131 w 1301"/>
              <a:gd name="T39" fmla="*/ 35 h 655"/>
              <a:gd name="T40" fmla="*/ 172 w 1301"/>
              <a:gd name="T41" fmla="*/ 16 h 655"/>
              <a:gd name="T42" fmla="*/ 216 w 1301"/>
              <a:gd name="T43" fmla="*/ 5 h 655"/>
              <a:gd name="T44" fmla="*/ 263 w 1301"/>
              <a:gd name="T45"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1" h="655">
                <a:moveTo>
                  <a:pt x="263" y="0"/>
                </a:moveTo>
                <a:lnTo>
                  <a:pt x="1040" y="0"/>
                </a:lnTo>
                <a:lnTo>
                  <a:pt x="1087" y="5"/>
                </a:lnTo>
                <a:lnTo>
                  <a:pt x="1131" y="16"/>
                </a:lnTo>
                <a:lnTo>
                  <a:pt x="1171" y="35"/>
                </a:lnTo>
                <a:lnTo>
                  <a:pt x="1208" y="60"/>
                </a:lnTo>
                <a:lnTo>
                  <a:pt x="1239" y="91"/>
                </a:lnTo>
                <a:lnTo>
                  <a:pt x="1265" y="126"/>
                </a:lnTo>
                <a:lnTo>
                  <a:pt x="1284" y="166"/>
                </a:lnTo>
                <a:lnTo>
                  <a:pt x="1296" y="210"/>
                </a:lnTo>
                <a:lnTo>
                  <a:pt x="1301" y="256"/>
                </a:lnTo>
                <a:lnTo>
                  <a:pt x="1301" y="655"/>
                </a:lnTo>
                <a:lnTo>
                  <a:pt x="0" y="655"/>
                </a:lnTo>
                <a:lnTo>
                  <a:pt x="0" y="256"/>
                </a:lnTo>
                <a:lnTo>
                  <a:pt x="4" y="210"/>
                </a:lnTo>
                <a:lnTo>
                  <a:pt x="17" y="166"/>
                </a:lnTo>
                <a:lnTo>
                  <a:pt x="36" y="126"/>
                </a:lnTo>
                <a:lnTo>
                  <a:pt x="63" y="91"/>
                </a:lnTo>
                <a:lnTo>
                  <a:pt x="94" y="60"/>
                </a:lnTo>
                <a:lnTo>
                  <a:pt x="131" y="35"/>
                </a:lnTo>
                <a:lnTo>
                  <a:pt x="172" y="16"/>
                </a:lnTo>
                <a:lnTo>
                  <a:pt x="216" y="5"/>
                </a:lnTo>
                <a:lnTo>
                  <a:pt x="263"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674144" y="1930518"/>
            <a:ext cx="569750" cy="557530"/>
          </a:xfrm>
          <a:custGeom>
            <a:avLst/>
            <a:gdLst>
              <a:gd name="T0" fmla="*/ 375 w 748"/>
              <a:gd name="T1" fmla="*/ 0 h 730"/>
              <a:gd name="T2" fmla="*/ 429 w 748"/>
              <a:gd name="T3" fmla="*/ 4 h 730"/>
              <a:gd name="T4" fmla="*/ 481 w 748"/>
              <a:gd name="T5" fmla="*/ 15 h 730"/>
              <a:gd name="T6" fmla="*/ 531 w 748"/>
              <a:gd name="T7" fmla="*/ 33 h 730"/>
              <a:gd name="T8" fmla="*/ 578 w 748"/>
              <a:gd name="T9" fmla="*/ 58 h 730"/>
              <a:gd name="T10" fmla="*/ 620 w 748"/>
              <a:gd name="T11" fmla="*/ 89 h 730"/>
              <a:gd name="T12" fmla="*/ 657 w 748"/>
              <a:gd name="T13" fmla="*/ 125 h 730"/>
              <a:gd name="T14" fmla="*/ 688 w 748"/>
              <a:gd name="T15" fmla="*/ 166 h 730"/>
              <a:gd name="T16" fmla="*/ 713 w 748"/>
              <a:gd name="T17" fmla="*/ 210 h 730"/>
              <a:gd name="T18" fmla="*/ 732 w 748"/>
              <a:gd name="T19" fmla="*/ 259 h 730"/>
              <a:gd name="T20" fmla="*/ 743 w 748"/>
              <a:gd name="T21" fmla="*/ 311 h 730"/>
              <a:gd name="T22" fmla="*/ 748 w 748"/>
              <a:gd name="T23" fmla="*/ 365 h 730"/>
              <a:gd name="T24" fmla="*/ 743 w 748"/>
              <a:gd name="T25" fmla="*/ 419 h 730"/>
              <a:gd name="T26" fmla="*/ 732 w 748"/>
              <a:gd name="T27" fmla="*/ 471 h 730"/>
              <a:gd name="T28" fmla="*/ 713 w 748"/>
              <a:gd name="T29" fmla="*/ 520 h 730"/>
              <a:gd name="T30" fmla="*/ 688 w 748"/>
              <a:gd name="T31" fmla="*/ 564 h 730"/>
              <a:gd name="T32" fmla="*/ 657 w 748"/>
              <a:gd name="T33" fmla="*/ 605 h 730"/>
              <a:gd name="T34" fmla="*/ 620 w 748"/>
              <a:gd name="T35" fmla="*/ 641 h 730"/>
              <a:gd name="T36" fmla="*/ 578 w 748"/>
              <a:gd name="T37" fmla="*/ 672 h 730"/>
              <a:gd name="T38" fmla="*/ 531 w 748"/>
              <a:gd name="T39" fmla="*/ 697 h 730"/>
              <a:gd name="T40" fmla="*/ 481 w 748"/>
              <a:gd name="T41" fmla="*/ 715 h 730"/>
              <a:gd name="T42" fmla="*/ 429 w 748"/>
              <a:gd name="T43" fmla="*/ 726 h 730"/>
              <a:gd name="T44" fmla="*/ 375 w 748"/>
              <a:gd name="T45" fmla="*/ 730 h 730"/>
              <a:gd name="T46" fmla="*/ 319 w 748"/>
              <a:gd name="T47" fmla="*/ 726 h 730"/>
              <a:gd name="T48" fmla="*/ 267 w 748"/>
              <a:gd name="T49" fmla="*/ 715 h 730"/>
              <a:gd name="T50" fmla="*/ 217 w 748"/>
              <a:gd name="T51" fmla="*/ 697 h 730"/>
              <a:gd name="T52" fmla="*/ 171 w 748"/>
              <a:gd name="T53" fmla="*/ 672 h 730"/>
              <a:gd name="T54" fmla="*/ 130 w 748"/>
              <a:gd name="T55" fmla="*/ 641 h 730"/>
              <a:gd name="T56" fmla="*/ 93 w 748"/>
              <a:gd name="T57" fmla="*/ 605 h 730"/>
              <a:gd name="T58" fmla="*/ 62 w 748"/>
              <a:gd name="T59" fmla="*/ 564 h 730"/>
              <a:gd name="T60" fmla="*/ 36 w 748"/>
              <a:gd name="T61" fmla="*/ 520 h 730"/>
              <a:gd name="T62" fmla="*/ 16 w 748"/>
              <a:gd name="T63" fmla="*/ 471 h 730"/>
              <a:gd name="T64" fmla="*/ 5 w 748"/>
              <a:gd name="T65" fmla="*/ 419 h 730"/>
              <a:gd name="T66" fmla="*/ 0 w 748"/>
              <a:gd name="T67" fmla="*/ 365 h 730"/>
              <a:gd name="T68" fmla="*/ 5 w 748"/>
              <a:gd name="T69" fmla="*/ 311 h 730"/>
              <a:gd name="T70" fmla="*/ 16 w 748"/>
              <a:gd name="T71" fmla="*/ 259 h 730"/>
              <a:gd name="T72" fmla="*/ 36 w 748"/>
              <a:gd name="T73" fmla="*/ 210 h 730"/>
              <a:gd name="T74" fmla="*/ 62 w 748"/>
              <a:gd name="T75" fmla="*/ 166 h 730"/>
              <a:gd name="T76" fmla="*/ 93 w 748"/>
              <a:gd name="T77" fmla="*/ 125 h 730"/>
              <a:gd name="T78" fmla="*/ 130 w 748"/>
              <a:gd name="T79" fmla="*/ 89 h 730"/>
              <a:gd name="T80" fmla="*/ 171 w 748"/>
              <a:gd name="T81" fmla="*/ 58 h 730"/>
              <a:gd name="T82" fmla="*/ 217 w 748"/>
              <a:gd name="T83" fmla="*/ 33 h 730"/>
              <a:gd name="T84" fmla="*/ 267 w 748"/>
              <a:gd name="T85" fmla="*/ 15 h 730"/>
              <a:gd name="T86" fmla="*/ 319 w 748"/>
              <a:gd name="T87" fmla="*/ 4 h 730"/>
              <a:gd name="T88" fmla="*/ 375 w 748"/>
              <a:gd name="T89"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8" h="730">
                <a:moveTo>
                  <a:pt x="375" y="0"/>
                </a:moveTo>
                <a:lnTo>
                  <a:pt x="429" y="4"/>
                </a:lnTo>
                <a:lnTo>
                  <a:pt x="481" y="15"/>
                </a:lnTo>
                <a:lnTo>
                  <a:pt x="531" y="33"/>
                </a:lnTo>
                <a:lnTo>
                  <a:pt x="578" y="58"/>
                </a:lnTo>
                <a:lnTo>
                  <a:pt x="620" y="89"/>
                </a:lnTo>
                <a:lnTo>
                  <a:pt x="657" y="125"/>
                </a:lnTo>
                <a:lnTo>
                  <a:pt x="688" y="166"/>
                </a:lnTo>
                <a:lnTo>
                  <a:pt x="713" y="210"/>
                </a:lnTo>
                <a:lnTo>
                  <a:pt x="732" y="259"/>
                </a:lnTo>
                <a:lnTo>
                  <a:pt x="743" y="311"/>
                </a:lnTo>
                <a:lnTo>
                  <a:pt x="748" y="365"/>
                </a:lnTo>
                <a:lnTo>
                  <a:pt x="743" y="419"/>
                </a:lnTo>
                <a:lnTo>
                  <a:pt x="732" y="471"/>
                </a:lnTo>
                <a:lnTo>
                  <a:pt x="713" y="520"/>
                </a:lnTo>
                <a:lnTo>
                  <a:pt x="688" y="564"/>
                </a:lnTo>
                <a:lnTo>
                  <a:pt x="657" y="605"/>
                </a:lnTo>
                <a:lnTo>
                  <a:pt x="620" y="641"/>
                </a:lnTo>
                <a:lnTo>
                  <a:pt x="578" y="672"/>
                </a:lnTo>
                <a:lnTo>
                  <a:pt x="531" y="697"/>
                </a:lnTo>
                <a:lnTo>
                  <a:pt x="481" y="715"/>
                </a:lnTo>
                <a:lnTo>
                  <a:pt x="429" y="726"/>
                </a:lnTo>
                <a:lnTo>
                  <a:pt x="375" y="730"/>
                </a:lnTo>
                <a:lnTo>
                  <a:pt x="319" y="726"/>
                </a:lnTo>
                <a:lnTo>
                  <a:pt x="267" y="715"/>
                </a:lnTo>
                <a:lnTo>
                  <a:pt x="217" y="697"/>
                </a:lnTo>
                <a:lnTo>
                  <a:pt x="171" y="672"/>
                </a:lnTo>
                <a:lnTo>
                  <a:pt x="130" y="641"/>
                </a:lnTo>
                <a:lnTo>
                  <a:pt x="93" y="605"/>
                </a:lnTo>
                <a:lnTo>
                  <a:pt x="62" y="564"/>
                </a:lnTo>
                <a:lnTo>
                  <a:pt x="36" y="520"/>
                </a:lnTo>
                <a:lnTo>
                  <a:pt x="16" y="471"/>
                </a:lnTo>
                <a:lnTo>
                  <a:pt x="5" y="419"/>
                </a:lnTo>
                <a:lnTo>
                  <a:pt x="0" y="365"/>
                </a:lnTo>
                <a:lnTo>
                  <a:pt x="5" y="311"/>
                </a:lnTo>
                <a:lnTo>
                  <a:pt x="16" y="259"/>
                </a:lnTo>
                <a:lnTo>
                  <a:pt x="36" y="210"/>
                </a:lnTo>
                <a:lnTo>
                  <a:pt x="62" y="166"/>
                </a:lnTo>
                <a:lnTo>
                  <a:pt x="93" y="125"/>
                </a:lnTo>
                <a:lnTo>
                  <a:pt x="130" y="89"/>
                </a:lnTo>
                <a:lnTo>
                  <a:pt x="171" y="58"/>
                </a:lnTo>
                <a:lnTo>
                  <a:pt x="217" y="33"/>
                </a:lnTo>
                <a:lnTo>
                  <a:pt x="267" y="15"/>
                </a:lnTo>
                <a:lnTo>
                  <a:pt x="319" y="4"/>
                </a:lnTo>
                <a:lnTo>
                  <a:pt x="37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3000495" y="2601082"/>
            <a:ext cx="986752" cy="499486"/>
          </a:xfrm>
          <a:custGeom>
            <a:avLst/>
            <a:gdLst>
              <a:gd name="T0" fmla="*/ 259 w 1292"/>
              <a:gd name="T1" fmla="*/ 0 h 655"/>
              <a:gd name="T2" fmla="*/ 1036 w 1292"/>
              <a:gd name="T3" fmla="*/ 0 h 655"/>
              <a:gd name="T4" fmla="*/ 1083 w 1292"/>
              <a:gd name="T5" fmla="*/ 5 h 655"/>
              <a:gd name="T6" fmla="*/ 1127 w 1292"/>
              <a:gd name="T7" fmla="*/ 16 h 655"/>
              <a:gd name="T8" fmla="*/ 1167 w 1292"/>
              <a:gd name="T9" fmla="*/ 35 h 655"/>
              <a:gd name="T10" fmla="*/ 1203 w 1292"/>
              <a:gd name="T11" fmla="*/ 60 h 655"/>
              <a:gd name="T12" fmla="*/ 1233 w 1292"/>
              <a:gd name="T13" fmla="*/ 91 h 655"/>
              <a:gd name="T14" fmla="*/ 1258 w 1292"/>
              <a:gd name="T15" fmla="*/ 127 h 655"/>
              <a:gd name="T16" fmla="*/ 1277 w 1292"/>
              <a:gd name="T17" fmla="*/ 166 h 655"/>
              <a:gd name="T18" fmla="*/ 1288 w 1292"/>
              <a:gd name="T19" fmla="*/ 210 h 655"/>
              <a:gd name="T20" fmla="*/ 1292 w 1292"/>
              <a:gd name="T21" fmla="*/ 256 h 655"/>
              <a:gd name="T22" fmla="*/ 1292 w 1292"/>
              <a:gd name="T23" fmla="*/ 655 h 655"/>
              <a:gd name="T24" fmla="*/ 0 w 1292"/>
              <a:gd name="T25" fmla="*/ 655 h 655"/>
              <a:gd name="T26" fmla="*/ 0 w 1292"/>
              <a:gd name="T27" fmla="*/ 256 h 655"/>
              <a:gd name="T28" fmla="*/ 4 w 1292"/>
              <a:gd name="T29" fmla="*/ 210 h 655"/>
              <a:gd name="T30" fmla="*/ 16 w 1292"/>
              <a:gd name="T31" fmla="*/ 166 h 655"/>
              <a:gd name="T32" fmla="*/ 34 w 1292"/>
              <a:gd name="T33" fmla="*/ 127 h 655"/>
              <a:gd name="T34" fmla="*/ 60 w 1292"/>
              <a:gd name="T35" fmla="*/ 91 h 655"/>
              <a:gd name="T36" fmla="*/ 91 w 1292"/>
              <a:gd name="T37" fmla="*/ 60 h 655"/>
              <a:gd name="T38" fmla="*/ 128 w 1292"/>
              <a:gd name="T39" fmla="*/ 35 h 655"/>
              <a:gd name="T40" fmla="*/ 168 w 1292"/>
              <a:gd name="T41" fmla="*/ 16 h 655"/>
              <a:gd name="T42" fmla="*/ 212 w 1292"/>
              <a:gd name="T43" fmla="*/ 5 h 655"/>
              <a:gd name="T44" fmla="*/ 259 w 1292"/>
              <a:gd name="T45"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2" h="655">
                <a:moveTo>
                  <a:pt x="259" y="0"/>
                </a:moveTo>
                <a:lnTo>
                  <a:pt x="1036" y="0"/>
                </a:lnTo>
                <a:lnTo>
                  <a:pt x="1083" y="5"/>
                </a:lnTo>
                <a:lnTo>
                  <a:pt x="1127" y="16"/>
                </a:lnTo>
                <a:lnTo>
                  <a:pt x="1167" y="35"/>
                </a:lnTo>
                <a:lnTo>
                  <a:pt x="1203" y="60"/>
                </a:lnTo>
                <a:lnTo>
                  <a:pt x="1233" y="91"/>
                </a:lnTo>
                <a:lnTo>
                  <a:pt x="1258" y="127"/>
                </a:lnTo>
                <a:lnTo>
                  <a:pt x="1277" y="166"/>
                </a:lnTo>
                <a:lnTo>
                  <a:pt x="1288" y="210"/>
                </a:lnTo>
                <a:lnTo>
                  <a:pt x="1292" y="256"/>
                </a:lnTo>
                <a:lnTo>
                  <a:pt x="1292" y="655"/>
                </a:lnTo>
                <a:lnTo>
                  <a:pt x="0" y="655"/>
                </a:lnTo>
                <a:lnTo>
                  <a:pt x="0" y="256"/>
                </a:lnTo>
                <a:lnTo>
                  <a:pt x="4" y="210"/>
                </a:lnTo>
                <a:lnTo>
                  <a:pt x="16" y="166"/>
                </a:lnTo>
                <a:lnTo>
                  <a:pt x="34" y="127"/>
                </a:lnTo>
                <a:lnTo>
                  <a:pt x="60" y="91"/>
                </a:lnTo>
                <a:lnTo>
                  <a:pt x="91" y="60"/>
                </a:lnTo>
                <a:lnTo>
                  <a:pt x="128" y="35"/>
                </a:lnTo>
                <a:lnTo>
                  <a:pt x="168" y="16"/>
                </a:lnTo>
                <a:lnTo>
                  <a:pt x="212" y="5"/>
                </a:lnTo>
                <a:lnTo>
                  <a:pt x="259"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3209760" y="1930518"/>
            <a:ext cx="569750" cy="557530"/>
          </a:xfrm>
          <a:custGeom>
            <a:avLst/>
            <a:gdLst>
              <a:gd name="T0" fmla="*/ 373 w 746"/>
              <a:gd name="T1" fmla="*/ 0 h 730"/>
              <a:gd name="T2" fmla="*/ 428 w 746"/>
              <a:gd name="T3" fmla="*/ 4 h 730"/>
              <a:gd name="T4" fmla="*/ 481 w 746"/>
              <a:gd name="T5" fmla="*/ 15 h 730"/>
              <a:gd name="T6" fmla="*/ 529 w 746"/>
              <a:gd name="T7" fmla="*/ 33 h 730"/>
              <a:gd name="T8" fmla="*/ 576 w 746"/>
              <a:gd name="T9" fmla="*/ 58 h 730"/>
              <a:gd name="T10" fmla="*/ 617 w 746"/>
              <a:gd name="T11" fmla="*/ 89 h 730"/>
              <a:gd name="T12" fmla="*/ 654 w 746"/>
              <a:gd name="T13" fmla="*/ 125 h 730"/>
              <a:gd name="T14" fmla="*/ 686 w 746"/>
              <a:gd name="T15" fmla="*/ 166 h 730"/>
              <a:gd name="T16" fmla="*/ 711 w 746"/>
              <a:gd name="T17" fmla="*/ 210 h 730"/>
              <a:gd name="T18" fmla="*/ 730 w 746"/>
              <a:gd name="T19" fmla="*/ 259 h 730"/>
              <a:gd name="T20" fmla="*/ 741 w 746"/>
              <a:gd name="T21" fmla="*/ 311 h 730"/>
              <a:gd name="T22" fmla="*/ 746 w 746"/>
              <a:gd name="T23" fmla="*/ 365 h 730"/>
              <a:gd name="T24" fmla="*/ 741 w 746"/>
              <a:gd name="T25" fmla="*/ 419 h 730"/>
              <a:gd name="T26" fmla="*/ 730 w 746"/>
              <a:gd name="T27" fmla="*/ 471 h 730"/>
              <a:gd name="T28" fmla="*/ 711 w 746"/>
              <a:gd name="T29" fmla="*/ 520 h 730"/>
              <a:gd name="T30" fmla="*/ 686 w 746"/>
              <a:gd name="T31" fmla="*/ 564 h 730"/>
              <a:gd name="T32" fmla="*/ 654 w 746"/>
              <a:gd name="T33" fmla="*/ 605 h 730"/>
              <a:gd name="T34" fmla="*/ 617 w 746"/>
              <a:gd name="T35" fmla="*/ 641 h 730"/>
              <a:gd name="T36" fmla="*/ 576 w 746"/>
              <a:gd name="T37" fmla="*/ 672 h 730"/>
              <a:gd name="T38" fmla="*/ 529 w 746"/>
              <a:gd name="T39" fmla="*/ 697 h 730"/>
              <a:gd name="T40" fmla="*/ 481 w 746"/>
              <a:gd name="T41" fmla="*/ 715 h 730"/>
              <a:gd name="T42" fmla="*/ 428 w 746"/>
              <a:gd name="T43" fmla="*/ 726 h 730"/>
              <a:gd name="T44" fmla="*/ 373 w 746"/>
              <a:gd name="T45" fmla="*/ 730 h 730"/>
              <a:gd name="T46" fmla="*/ 317 w 746"/>
              <a:gd name="T47" fmla="*/ 726 h 730"/>
              <a:gd name="T48" fmla="*/ 265 w 746"/>
              <a:gd name="T49" fmla="*/ 715 h 730"/>
              <a:gd name="T50" fmla="*/ 215 w 746"/>
              <a:gd name="T51" fmla="*/ 697 h 730"/>
              <a:gd name="T52" fmla="*/ 169 w 746"/>
              <a:gd name="T53" fmla="*/ 672 h 730"/>
              <a:gd name="T54" fmla="*/ 128 w 746"/>
              <a:gd name="T55" fmla="*/ 641 h 730"/>
              <a:gd name="T56" fmla="*/ 91 w 746"/>
              <a:gd name="T57" fmla="*/ 605 h 730"/>
              <a:gd name="T58" fmla="*/ 60 w 746"/>
              <a:gd name="T59" fmla="*/ 564 h 730"/>
              <a:gd name="T60" fmla="*/ 34 w 746"/>
              <a:gd name="T61" fmla="*/ 520 h 730"/>
              <a:gd name="T62" fmla="*/ 15 w 746"/>
              <a:gd name="T63" fmla="*/ 471 h 730"/>
              <a:gd name="T64" fmla="*/ 3 w 746"/>
              <a:gd name="T65" fmla="*/ 419 h 730"/>
              <a:gd name="T66" fmla="*/ 0 w 746"/>
              <a:gd name="T67" fmla="*/ 365 h 730"/>
              <a:gd name="T68" fmla="*/ 3 w 746"/>
              <a:gd name="T69" fmla="*/ 311 h 730"/>
              <a:gd name="T70" fmla="*/ 15 w 746"/>
              <a:gd name="T71" fmla="*/ 259 h 730"/>
              <a:gd name="T72" fmla="*/ 34 w 746"/>
              <a:gd name="T73" fmla="*/ 210 h 730"/>
              <a:gd name="T74" fmla="*/ 60 w 746"/>
              <a:gd name="T75" fmla="*/ 166 h 730"/>
              <a:gd name="T76" fmla="*/ 91 w 746"/>
              <a:gd name="T77" fmla="*/ 125 h 730"/>
              <a:gd name="T78" fmla="*/ 128 w 746"/>
              <a:gd name="T79" fmla="*/ 89 h 730"/>
              <a:gd name="T80" fmla="*/ 169 w 746"/>
              <a:gd name="T81" fmla="*/ 58 h 730"/>
              <a:gd name="T82" fmla="*/ 215 w 746"/>
              <a:gd name="T83" fmla="*/ 33 h 730"/>
              <a:gd name="T84" fmla="*/ 265 w 746"/>
              <a:gd name="T85" fmla="*/ 15 h 730"/>
              <a:gd name="T86" fmla="*/ 317 w 746"/>
              <a:gd name="T87" fmla="*/ 4 h 730"/>
              <a:gd name="T88" fmla="*/ 373 w 746"/>
              <a:gd name="T89"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6" h="730">
                <a:moveTo>
                  <a:pt x="373" y="0"/>
                </a:moveTo>
                <a:lnTo>
                  <a:pt x="428" y="4"/>
                </a:lnTo>
                <a:lnTo>
                  <a:pt x="481" y="15"/>
                </a:lnTo>
                <a:lnTo>
                  <a:pt x="529" y="33"/>
                </a:lnTo>
                <a:lnTo>
                  <a:pt x="576" y="58"/>
                </a:lnTo>
                <a:lnTo>
                  <a:pt x="617" y="89"/>
                </a:lnTo>
                <a:lnTo>
                  <a:pt x="654" y="125"/>
                </a:lnTo>
                <a:lnTo>
                  <a:pt x="686" y="166"/>
                </a:lnTo>
                <a:lnTo>
                  <a:pt x="711" y="210"/>
                </a:lnTo>
                <a:lnTo>
                  <a:pt x="730" y="259"/>
                </a:lnTo>
                <a:lnTo>
                  <a:pt x="741" y="311"/>
                </a:lnTo>
                <a:lnTo>
                  <a:pt x="746" y="365"/>
                </a:lnTo>
                <a:lnTo>
                  <a:pt x="741" y="419"/>
                </a:lnTo>
                <a:lnTo>
                  <a:pt x="730" y="471"/>
                </a:lnTo>
                <a:lnTo>
                  <a:pt x="711" y="520"/>
                </a:lnTo>
                <a:lnTo>
                  <a:pt x="686" y="564"/>
                </a:lnTo>
                <a:lnTo>
                  <a:pt x="654" y="605"/>
                </a:lnTo>
                <a:lnTo>
                  <a:pt x="617" y="641"/>
                </a:lnTo>
                <a:lnTo>
                  <a:pt x="576" y="672"/>
                </a:lnTo>
                <a:lnTo>
                  <a:pt x="529" y="697"/>
                </a:lnTo>
                <a:lnTo>
                  <a:pt x="481" y="715"/>
                </a:lnTo>
                <a:lnTo>
                  <a:pt x="428" y="726"/>
                </a:lnTo>
                <a:lnTo>
                  <a:pt x="373" y="730"/>
                </a:lnTo>
                <a:lnTo>
                  <a:pt x="317" y="726"/>
                </a:lnTo>
                <a:lnTo>
                  <a:pt x="265" y="715"/>
                </a:lnTo>
                <a:lnTo>
                  <a:pt x="215" y="697"/>
                </a:lnTo>
                <a:lnTo>
                  <a:pt x="169" y="672"/>
                </a:lnTo>
                <a:lnTo>
                  <a:pt x="128" y="641"/>
                </a:lnTo>
                <a:lnTo>
                  <a:pt x="91" y="605"/>
                </a:lnTo>
                <a:lnTo>
                  <a:pt x="60" y="564"/>
                </a:lnTo>
                <a:lnTo>
                  <a:pt x="34" y="520"/>
                </a:lnTo>
                <a:lnTo>
                  <a:pt x="15" y="471"/>
                </a:lnTo>
                <a:lnTo>
                  <a:pt x="3" y="419"/>
                </a:lnTo>
                <a:lnTo>
                  <a:pt x="0" y="365"/>
                </a:lnTo>
                <a:lnTo>
                  <a:pt x="3" y="311"/>
                </a:lnTo>
                <a:lnTo>
                  <a:pt x="15" y="259"/>
                </a:lnTo>
                <a:lnTo>
                  <a:pt x="34" y="210"/>
                </a:lnTo>
                <a:lnTo>
                  <a:pt x="60" y="166"/>
                </a:lnTo>
                <a:lnTo>
                  <a:pt x="91" y="125"/>
                </a:lnTo>
                <a:lnTo>
                  <a:pt x="128" y="89"/>
                </a:lnTo>
                <a:lnTo>
                  <a:pt x="169" y="58"/>
                </a:lnTo>
                <a:lnTo>
                  <a:pt x="215" y="33"/>
                </a:lnTo>
                <a:lnTo>
                  <a:pt x="265" y="15"/>
                </a:lnTo>
                <a:lnTo>
                  <a:pt x="317" y="4"/>
                </a:lnTo>
                <a:lnTo>
                  <a:pt x="37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1686863" y="2400982"/>
            <a:ext cx="1139500" cy="221485"/>
          </a:xfrm>
          <a:custGeom>
            <a:avLst/>
            <a:gdLst>
              <a:gd name="T0" fmla="*/ 151 w 1493"/>
              <a:gd name="T1" fmla="*/ 0 h 290"/>
              <a:gd name="T2" fmla="*/ 1345 w 1493"/>
              <a:gd name="T3" fmla="*/ 0 h 290"/>
              <a:gd name="T4" fmla="*/ 1379 w 1493"/>
              <a:gd name="T5" fmla="*/ 4 h 290"/>
              <a:gd name="T6" fmla="*/ 1410 w 1493"/>
              <a:gd name="T7" fmla="*/ 15 h 290"/>
              <a:gd name="T8" fmla="*/ 1437 w 1493"/>
              <a:gd name="T9" fmla="*/ 32 h 290"/>
              <a:gd name="T10" fmla="*/ 1460 w 1493"/>
              <a:gd name="T11" fmla="*/ 54 h 290"/>
              <a:gd name="T12" fmla="*/ 1478 w 1493"/>
              <a:gd name="T13" fmla="*/ 81 h 290"/>
              <a:gd name="T14" fmla="*/ 1490 w 1493"/>
              <a:gd name="T15" fmla="*/ 112 h 290"/>
              <a:gd name="T16" fmla="*/ 1493 w 1493"/>
              <a:gd name="T17" fmla="*/ 145 h 290"/>
              <a:gd name="T18" fmla="*/ 1490 w 1493"/>
              <a:gd name="T19" fmla="*/ 179 h 290"/>
              <a:gd name="T20" fmla="*/ 1478 w 1493"/>
              <a:gd name="T21" fmla="*/ 209 h 290"/>
              <a:gd name="T22" fmla="*/ 1460 w 1493"/>
              <a:gd name="T23" fmla="*/ 236 h 290"/>
              <a:gd name="T24" fmla="*/ 1437 w 1493"/>
              <a:gd name="T25" fmla="*/ 258 h 290"/>
              <a:gd name="T26" fmla="*/ 1410 w 1493"/>
              <a:gd name="T27" fmla="*/ 275 h 290"/>
              <a:gd name="T28" fmla="*/ 1379 w 1493"/>
              <a:gd name="T29" fmla="*/ 286 h 290"/>
              <a:gd name="T30" fmla="*/ 1345 w 1493"/>
              <a:gd name="T31" fmla="*/ 290 h 290"/>
              <a:gd name="T32" fmla="*/ 151 w 1493"/>
              <a:gd name="T33" fmla="*/ 290 h 290"/>
              <a:gd name="T34" fmla="*/ 115 w 1493"/>
              <a:gd name="T35" fmla="*/ 286 h 290"/>
              <a:gd name="T36" fmla="*/ 84 w 1493"/>
              <a:gd name="T37" fmla="*/ 275 h 290"/>
              <a:gd name="T38" fmla="*/ 57 w 1493"/>
              <a:gd name="T39" fmla="*/ 258 h 290"/>
              <a:gd name="T40" fmla="*/ 34 w 1493"/>
              <a:gd name="T41" fmla="*/ 236 h 290"/>
              <a:gd name="T42" fmla="*/ 15 w 1493"/>
              <a:gd name="T43" fmla="*/ 209 h 290"/>
              <a:gd name="T44" fmla="*/ 4 w 1493"/>
              <a:gd name="T45" fmla="*/ 179 h 290"/>
              <a:gd name="T46" fmla="*/ 0 w 1493"/>
              <a:gd name="T47" fmla="*/ 145 h 290"/>
              <a:gd name="T48" fmla="*/ 4 w 1493"/>
              <a:gd name="T49" fmla="*/ 112 h 290"/>
              <a:gd name="T50" fmla="*/ 15 w 1493"/>
              <a:gd name="T51" fmla="*/ 81 h 290"/>
              <a:gd name="T52" fmla="*/ 34 w 1493"/>
              <a:gd name="T53" fmla="*/ 54 h 290"/>
              <a:gd name="T54" fmla="*/ 57 w 1493"/>
              <a:gd name="T55" fmla="*/ 32 h 290"/>
              <a:gd name="T56" fmla="*/ 84 w 1493"/>
              <a:gd name="T57" fmla="*/ 15 h 290"/>
              <a:gd name="T58" fmla="*/ 115 w 1493"/>
              <a:gd name="T59" fmla="*/ 4 h 290"/>
              <a:gd name="T60" fmla="*/ 151 w 1493"/>
              <a:gd name="T61" fmla="*/ 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3" h="290">
                <a:moveTo>
                  <a:pt x="151" y="0"/>
                </a:moveTo>
                <a:lnTo>
                  <a:pt x="1345" y="0"/>
                </a:lnTo>
                <a:lnTo>
                  <a:pt x="1379" y="4"/>
                </a:lnTo>
                <a:lnTo>
                  <a:pt x="1410" y="15"/>
                </a:lnTo>
                <a:lnTo>
                  <a:pt x="1437" y="32"/>
                </a:lnTo>
                <a:lnTo>
                  <a:pt x="1460" y="54"/>
                </a:lnTo>
                <a:lnTo>
                  <a:pt x="1478" y="81"/>
                </a:lnTo>
                <a:lnTo>
                  <a:pt x="1490" y="112"/>
                </a:lnTo>
                <a:lnTo>
                  <a:pt x="1493" y="145"/>
                </a:lnTo>
                <a:lnTo>
                  <a:pt x="1490" y="179"/>
                </a:lnTo>
                <a:lnTo>
                  <a:pt x="1478" y="209"/>
                </a:lnTo>
                <a:lnTo>
                  <a:pt x="1460" y="236"/>
                </a:lnTo>
                <a:lnTo>
                  <a:pt x="1437" y="258"/>
                </a:lnTo>
                <a:lnTo>
                  <a:pt x="1410" y="275"/>
                </a:lnTo>
                <a:lnTo>
                  <a:pt x="1379" y="286"/>
                </a:lnTo>
                <a:lnTo>
                  <a:pt x="1345" y="290"/>
                </a:lnTo>
                <a:lnTo>
                  <a:pt x="151" y="290"/>
                </a:lnTo>
                <a:lnTo>
                  <a:pt x="115" y="286"/>
                </a:lnTo>
                <a:lnTo>
                  <a:pt x="84" y="275"/>
                </a:lnTo>
                <a:lnTo>
                  <a:pt x="57" y="258"/>
                </a:lnTo>
                <a:lnTo>
                  <a:pt x="34" y="236"/>
                </a:lnTo>
                <a:lnTo>
                  <a:pt x="15" y="209"/>
                </a:lnTo>
                <a:lnTo>
                  <a:pt x="4" y="179"/>
                </a:lnTo>
                <a:lnTo>
                  <a:pt x="0" y="145"/>
                </a:lnTo>
                <a:lnTo>
                  <a:pt x="4" y="112"/>
                </a:lnTo>
                <a:lnTo>
                  <a:pt x="15" y="81"/>
                </a:lnTo>
                <a:lnTo>
                  <a:pt x="34" y="54"/>
                </a:lnTo>
                <a:lnTo>
                  <a:pt x="57" y="32"/>
                </a:lnTo>
                <a:lnTo>
                  <a:pt x="84" y="15"/>
                </a:lnTo>
                <a:lnTo>
                  <a:pt x="115" y="4"/>
                </a:lnTo>
                <a:lnTo>
                  <a:pt x="151"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907848" y="3256371"/>
            <a:ext cx="643069" cy="788180"/>
          </a:xfrm>
          <a:custGeom>
            <a:avLst/>
            <a:gdLst>
              <a:gd name="T0" fmla="*/ 144 w 843"/>
              <a:gd name="T1" fmla="*/ 0 h 1031"/>
              <a:gd name="T2" fmla="*/ 173 w 843"/>
              <a:gd name="T3" fmla="*/ 3 h 1031"/>
              <a:gd name="T4" fmla="*/ 200 w 843"/>
              <a:gd name="T5" fmla="*/ 10 h 1031"/>
              <a:gd name="T6" fmla="*/ 227 w 843"/>
              <a:gd name="T7" fmla="*/ 21 h 1031"/>
              <a:gd name="T8" fmla="*/ 249 w 843"/>
              <a:gd name="T9" fmla="*/ 39 h 1031"/>
              <a:gd name="T10" fmla="*/ 269 w 843"/>
              <a:gd name="T11" fmla="*/ 62 h 1031"/>
              <a:gd name="T12" fmla="*/ 814 w 843"/>
              <a:gd name="T13" fmla="*/ 798 h 1031"/>
              <a:gd name="T14" fmla="*/ 830 w 843"/>
              <a:gd name="T15" fmla="*/ 825 h 1031"/>
              <a:gd name="T16" fmla="*/ 840 w 843"/>
              <a:gd name="T17" fmla="*/ 851 h 1031"/>
              <a:gd name="T18" fmla="*/ 843 w 843"/>
              <a:gd name="T19" fmla="*/ 879 h 1031"/>
              <a:gd name="T20" fmla="*/ 841 w 843"/>
              <a:gd name="T21" fmla="*/ 907 h 1031"/>
              <a:gd name="T22" fmla="*/ 834 w 843"/>
              <a:gd name="T23" fmla="*/ 935 h 1031"/>
              <a:gd name="T24" fmla="*/ 822 w 843"/>
              <a:gd name="T25" fmla="*/ 960 h 1031"/>
              <a:gd name="T26" fmla="*/ 804 w 843"/>
              <a:gd name="T27" fmla="*/ 984 h 1031"/>
              <a:gd name="T28" fmla="*/ 782 w 843"/>
              <a:gd name="T29" fmla="*/ 1003 h 1031"/>
              <a:gd name="T30" fmla="*/ 753 w 843"/>
              <a:gd name="T31" fmla="*/ 1018 h 1031"/>
              <a:gd name="T32" fmla="*/ 725 w 843"/>
              <a:gd name="T33" fmla="*/ 1028 h 1031"/>
              <a:gd name="T34" fmla="*/ 693 w 843"/>
              <a:gd name="T35" fmla="*/ 1031 h 1031"/>
              <a:gd name="T36" fmla="*/ 666 w 843"/>
              <a:gd name="T37" fmla="*/ 1028 h 1031"/>
              <a:gd name="T38" fmla="*/ 639 w 843"/>
              <a:gd name="T39" fmla="*/ 1021 h 1031"/>
              <a:gd name="T40" fmla="*/ 615 w 843"/>
              <a:gd name="T41" fmla="*/ 1009 h 1031"/>
              <a:gd name="T42" fmla="*/ 592 w 843"/>
              <a:gd name="T43" fmla="*/ 992 h 1031"/>
              <a:gd name="T44" fmla="*/ 573 w 843"/>
              <a:gd name="T45" fmla="*/ 971 h 1031"/>
              <a:gd name="T46" fmla="*/ 29 w 843"/>
              <a:gd name="T47" fmla="*/ 233 h 1031"/>
              <a:gd name="T48" fmla="*/ 13 w 843"/>
              <a:gd name="T49" fmla="*/ 207 h 1031"/>
              <a:gd name="T50" fmla="*/ 3 w 843"/>
              <a:gd name="T51" fmla="*/ 180 h 1031"/>
              <a:gd name="T52" fmla="*/ 0 w 843"/>
              <a:gd name="T53" fmla="*/ 152 h 1031"/>
              <a:gd name="T54" fmla="*/ 2 w 843"/>
              <a:gd name="T55" fmla="*/ 124 h 1031"/>
              <a:gd name="T56" fmla="*/ 9 w 843"/>
              <a:gd name="T57" fmla="*/ 96 h 1031"/>
              <a:gd name="T58" fmla="*/ 22 w 843"/>
              <a:gd name="T59" fmla="*/ 71 h 1031"/>
              <a:gd name="T60" fmla="*/ 39 w 843"/>
              <a:gd name="T61" fmla="*/ 49 h 1031"/>
              <a:gd name="T62" fmla="*/ 62 w 843"/>
              <a:gd name="T63" fmla="*/ 29 h 1031"/>
              <a:gd name="T64" fmla="*/ 87 w 843"/>
              <a:gd name="T65" fmla="*/ 14 h 1031"/>
              <a:gd name="T66" fmla="*/ 116 w 843"/>
              <a:gd name="T67" fmla="*/ 4 h 1031"/>
              <a:gd name="T68" fmla="*/ 144 w 843"/>
              <a:gd name="T69" fmla="*/ 0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3" h="1031">
                <a:moveTo>
                  <a:pt x="144" y="0"/>
                </a:moveTo>
                <a:lnTo>
                  <a:pt x="173" y="3"/>
                </a:lnTo>
                <a:lnTo>
                  <a:pt x="200" y="10"/>
                </a:lnTo>
                <a:lnTo>
                  <a:pt x="227" y="21"/>
                </a:lnTo>
                <a:lnTo>
                  <a:pt x="249" y="39"/>
                </a:lnTo>
                <a:lnTo>
                  <a:pt x="269" y="62"/>
                </a:lnTo>
                <a:lnTo>
                  <a:pt x="814" y="798"/>
                </a:lnTo>
                <a:lnTo>
                  <a:pt x="830" y="825"/>
                </a:lnTo>
                <a:lnTo>
                  <a:pt x="840" y="851"/>
                </a:lnTo>
                <a:lnTo>
                  <a:pt x="843" y="879"/>
                </a:lnTo>
                <a:lnTo>
                  <a:pt x="841" y="907"/>
                </a:lnTo>
                <a:lnTo>
                  <a:pt x="834" y="935"/>
                </a:lnTo>
                <a:lnTo>
                  <a:pt x="822" y="960"/>
                </a:lnTo>
                <a:lnTo>
                  <a:pt x="804" y="984"/>
                </a:lnTo>
                <a:lnTo>
                  <a:pt x="782" y="1003"/>
                </a:lnTo>
                <a:lnTo>
                  <a:pt x="753" y="1018"/>
                </a:lnTo>
                <a:lnTo>
                  <a:pt x="725" y="1028"/>
                </a:lnTo>
                <a:lnTo>
                  <a:pt x="693" y="1031"/>
                </a:lnTo>
                <a:lnTo>
                  <a:pt x="666" y="1028"/>
                </a:lnTo>
                <a:lnTo>
                  <a:pt x="639" y="1021"/>
                </a:lnTo>
                <a:lnTo>
                  <a:pt x="615" y="1009"/>
                </a:lnTo>
                <a:lnTo>
                  <a:pt x="592" y="992"/>
                </a:lnTo>
                <a:lnTo>
                  <a:pt x="573" y="971"/>
                </a:lnTo>
                <a:lnTo>
                  <a:pt x="29" y="233"/>
                </a:lnTo>
                <a:lnTo>
                  <a:pt x="13" y="207"/>
                </a:lnTo>
                <a:lnTo>
                  <a:pt x="3" y="180"/>
                </a:lnTo>
                <a:lnTo>
                  <a:pt x="0" y="152"/>
                </a:lnTo>
                <a:lnTo>
                  <a:pt x="2" y="124"/>
                </a:lnTo>
                <a:lnTo>
                  <a:pt x="9" y="96"/>
                </a:lnTo>
                <a:lnTo>
                  <a:pt x="22" y="71"/>
                </a:lnTo>
                <a:lnTo>
                  <a:pt x="39" y="49"/>
                </a:lnTo>
                <a:lnTo>
                  <a:pt x="62" y="29"/>
                </a:lnTo>
                <a:lnTo>
                  <a:pt x="87" y="14"/>
                </a:lnTo>
                <a:lnTo>
                  <a:pt x="116" y="4"/>
                </a:lnTo>
                <a:lnTo>
                  <a:pt x="144"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a:off x="2901209" y="3271645"/>
            <a:ext cx="586552" cy="772905"/>
          </a:xfrm>
          <a:custGeom>
            <a:avLst/>
            <a:gdLst>
              <a:gd name="T0" fmla="*/ 616 w 769"/>
              <a:gd name="T1" fmla="*/ 0 h 1011"/>
              <a:gd name="T2" fmla="*/ 645 w 769"/>
              <a:gd name="T3" fmla="*/ 1 h 1011"/>
              <a:gd name="T4" fmla="*/ 673 w 769"/>
              <a:gd name="T5" fmla="*/ 9 h 1011"/>
              <a:gd name="T6" fmla="*/ 700 w 769"/>
              <a:gd name="T7" fmla="*/ 22 h 1011"/>
              <a:gd name="T8" fmla="*/ 725 w 769"/>
              <a:gd name="T9" fmla="*/ 42 h 1011"/>
              <a:gd name="T10" fmla="*/ 743 w 769"/>
              <a:gd name="T11" fmla="*/ 62 h 1011"/>
              <a:gd name="T12" fmla="*/ 757 w 769"/>
              <a:gd name="T13" fmla="*/ 88 h 1011"/>
              <a:gd name="T14" fmla="*/ 766 w 769"/>
              <a:gd name="T15" fmla="*/ 114 h 1011"/>
              <a:gd name="T16" fmla="*/ 769 w 769"/>
              <a:gd name="T17" fmla="*/ 142 h 1011"/>
              <a:gd name="T18" fmla="*/ 767 w 769"/>
              <a:gd name="T19" fmla="*/ 170 h 1011"/>
              <a:gd name="T20" fmla="*/ 759 w 769"/>
              <a:gd name="T21" fmla="*/ 198 h 1011"/>
              <a:gd name="T22" fmla="*/ 746 w 769"/>
              <a:gd name="T23" fmla="*/ 224 h 1011"/>
              <a:gd name="T24" fmla="*/ 276 w 769"/>
              <a:gd name="T25" fmla="*/ 943 h 1011"/>
              <a:gd name="T26" fmla="*/ 256 w 769"/>
              <a:gd name="T27" fmla="*/ 968 h 1011"/>
              <a:gd name="T28" fmla="*/ 234 w 769"/>
              <a:gd name="T29" fmla="*/ 986 h 1011"/>
              <a:gd name="T30" fmla="*/ 207 w 769"/>
              <a:gd name="T31" fmla="*/ 1000 h 1011"/>
              <a:gd name="T32" fmla="*/ 180 w 769"/>
              <a:gd name="T33" fmla="*/ 1008 h 1011"/>
              <a:gd name="T34" fmla="*/ 150 w 769"/>
              <a:gd name="T35" fmla="*/ 1011 h 1011"/>
              <a:gd name="T36" fmla="*/ 123 w 769"/>
              <a:gd name="T37" fmla="*/ 1008 h 1011"/>
              <a:gd name="T38" fmla="*/ 96 w 769"/>
              <a:gd name="T39" fmla="*/ 1001 h 1011"/>
              <a:gd name="T40" fmla="*/ 69 w 769"/>
              <a:gd name="T41" fmla="*/ 989 h 1011"/>
              <a:gd name="T42" fmla="*/ 46 w 769"/>
              <a:gd name="T43" fmla="*/ 969 h 1011"/>
              <a:gd name="T44" fmla="*/ 27 w 769"/>
              <a:gd name="T45" fmla="*/ 947 h 1011"/>
              <a:gd name="T46" fmla="*/ 13 w 769"/>
              <a:gd name="T47" fmla="*/ 922 h 1011"/>
              <a:gd name="T48" fmla="*/ 5 w 769"/>
              <a:gd name="T49" fmla="*/ 895 h 1011"/>
              <a:gd name="T50" fmla="*/ 0 w 769"/>
              <a:gd name="T51" fmla="*/ 867 h 1011"/>
              <a:gd name="T52" fmla="*/ 3 w 769"/>
              <a:gd name="T53" fmla="*/ 839 h 1011"/>
              <a:gd name="T54" fmla="*/ 10 w 769"/>
              <a:gd name="T55" fmla="*/ 812 h 1011"/>
              <a:gd name="T56" fmla="*/ 24 w 769"/>
              <a:gd name="T57" fmla="*/ 785 h 1011"/>
              <a:gd name="T58" fmla="*/ 494 w 769"/>
              <a:gd name="T59" fmla="*/ 67 h 1011"/>
              <a:gd name="T60" fmla="*/ 513 w 769"/>
              <a:gd name="T61" fmla="*/ 43 h 1011"/>
              <a:gd name="T62" fmla="*/ 535 w 769"/>
              <a:gd name="T63" fmla="*/ 25 h 1011"/>
              <a:gd name="T64" fmla="*/ 561 w 769"/>
              <a:gd name="T65" fmla="*/ 11 h 1011"/>
              <a:gd name="T66" fmla="*/ 588 w 769"/>
              <a:gd name="T67" fmla="*/ 3 h 1011"/>
              <a:gd name="T68" fmla="*/ 616 w 769"/>
              <a:gd name="T69"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9" h="1011">
                <a:moveTo>
                  <a:pt x="616" y="0"/>
                </a:moveTo>
                <a:lnTo>
                  <a:pt x="645" y="1"/>
                </a:lnTo>
                <a:lnTo>
                  <a:pt x="673" y="9"/>
                </a:lnTo>
                <a:lnTo>
                  <a:pt x="700" y="22"/>
                </a:lnTo>
                <a:lnTo>
                  <a:pt x="725" y="42"/>
                </a:lnTo>
                <a:lnTo>
                  <a:pt x="743" y="62"/>
                </a:lnTo>
                <a:lnTo>
                  <a:pt x="757" y="88"/>
                </a:lnTo>
                <a:lnTo>
                  <a:pt x="766" y="114"/>
                </a:lnTo>
                <a:lnTo>
                  <a:pt x="769" y="142"/>
                </a:lnTo>
                <a:lnTo>
                  <a:pt x="767" y="170"/>
                </a:lnTo>
                <a:lnTo>
                  <a:pt x="759" y="198"/>
                </a:lnTo>
                <a:lnTo>
                  <a:pt x="746" y="224"/>
                </a:lnTo>
                <a:lnTo>
                  <a:pt x="276" y="943"/>
                </a:lnTo>
                <a:lnTo>
                  <a:pt x="256" y="968"/>
                </a:lnTo>
                <a:lnTo>
                  <a:pt x="234" y="986"/>
                </a:lnTo>
                <a:lnTo>
                  <a:pt x="207" y="1000"/>
                </a:lnTo>
                <a:lnTo>
                  <a:pt x="180" y="1008"/>
                </a:lnTo>
                <a:lnTo>
                  <a:pt x="150" y="1011"/>
                </a:lnTo>
                <a:lnTo>
                  <a:pt x="123" y="1008"/>
                </a:lnTo>
                <a:lnTo>
                  <a:pt x="96" y="1001"/>
                </a:lnTo>
                <a:lnTo>
                  <a:pt x="69" y="989"/>
                </a:lnTo>
                <a:lnTo>
                  <a:pt x="46" y="969"/>
                </a:lnTo>
                <a:lnTo>
                  <a:pt x="27" y="947"/>
                </a:lnTo>
                <a:lnTo>
                  <a:pt x="13" y="922"/>
                </a:lnTo>
                <a:lnTo>
                  <a:pt x="5" y="895"/>
                </a:lnTo>
                <a:lnTo>
                  <a:pt x="0" y="867"/>
                </a:lnTo>
                <a:lnTo>
                  <a:pt x="3" y="839"/>
                </a:lnTo>
                <a:lnTo>
                  <a:pt x="10" y="812"/>
                </a:lnTo>
                <a:lnTo>
                  <a:pt x="24" y="785"/>
                </a:lnTo>
                <a:lnTo>
                  <a:pt x="494" y="67"/>
                </a:lnTo>
                <a:lnTo>
                  <a:pt x="513" y="43"/>
                </a:lnTo>
                <a:lnTo>
                  <a:pt x="535" y="25"/>
                </a:lnTo>
                <a:lnTo>
                  <a:pt x="561" y="11"/>
                </a:lnTo>
                <a:lnTo>
                  <a:pt x="588" y="3"/>
                </a:lnTo>
                <a:lnTo>
                  <a:pt x="61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3987247" y="1372988"/>
            <a:ext cx="8002487" cy="4524315"/>
          </a:xfrm>
          <a:prstGeom prst="rect">
            <a:avLst/>
          </a:prstGeom>
        </p:spPr>
        <p:txBody>
          <a:bodyPr wrap="square">
            <a:spAutoFit/>
          </a:bodyPr>
          <a:lstStyle/>
          <a:p>
            <a:r>
              <a:rPr lang="en-US" sz="1600" dirty="0">
                <a:solidFill>
                  <a:srgbClr val="002060"/>
                </a:solidFill>
                <a:latin typeface="Calibri" panose="020F0502020204030204" pitchFamily="34" charset="0"/>
              </a:rPr>
              <a:t>M. Bhardwaj, M.S. Akhtar, A. </a:t>
            </a:r>
            <a:r>
              <a:rPr lang="en-US" sz="1600" dirty="0" err="1">
                <a:solidFill>
                  <a:srgbClr val="002060"/>
                </a:solidFill>
                <a:latin typeface="Calibri" panose="020F0502020204030204" pitchFamily="34" charset="0"/>
              </a:rPr>
              <a:t>Ekbal</a:t>
            </a:r>
            <a:r>
              <a:rPr lang="en-US" sz="1600" dirty="0">
                <a:solidFill>
                  <a:srgbClr val="002060"/>
                </a:solidFill>
                <a:latin typeface="Calibri" panose="020F0502020204030204" pitchFamily="34" charset="0"/>
              </a:rPr>
              <a:t>, A. Das, T. Chakraborty. Hostility Detection Dataset in Hindi. URL: https://arxiv.org/abs/2011.03588</a:t>
            </a:r>
          </a:p>
          <a:p>
            <a:endParaRPr lang="en-US" sz="1600" dirty="0">
              <a:solidFill>
                <a:srgbClr val="002060"/>
              </a:solidFill>
              <a:latin typeface="Calibri" panose="020F0502020204030204" pitchFamily="34" charset="0"/>
            </a:endParaRPr>
          </a:p>
          <a:p>
            <a:r>
              <a:rPr lang="en-US" sz="1600" dirty="0">
                <a:solidFill>
                  <a:srgbClr val="002060"/>
                </a:solidFill>
                <a:latin typeface="Calibri" panose="020F0502020204030204" pitchFamily="34" charset="0"/>
              </a:rPr>
              <a:t>N. </a:t>
            </a:r>
            <a:r>
              <a:rPr lang="en-US" sz="1600" dirty="0" err="1">
                <a:solidFill>
                  <a:srgbClr val="002060"/>
                </a:solidFill>
                <a:latin typeface="Calibri" panose="020F0502020204030204" pitchFamily="34" charset="0"/>
              </a:rPr>
              <a:t>Vashistha</a:t>
            </a:r>
            <a:r>
              <a:rPr lang="en-US" sz="1600" dirty="0">
                <a:solidFill>
                  <a:srgbClr val="002060"/>
                </a:solidFill>
                <a:latin typeface="Calibri" panose="020F0502020204030204" pitchFamily="34" charset="0"/>
              </a:rPr>
              <a:t>, A. </a:t>
            </a:r>
            <a:r>
              <a:rPr lang="en-US" sz="1600" dirty="0" err="1">
                <a:solidFill>
                  <a:srgbClr val="002060"/>
                </a:solidFill>
                <a:latin typeface="Calibri" panose="020F0502020204030204" pitchFamily="34" charset="0"/>
              </a:rPr>
              <a:t>Zubiaga</a:t>
            </a:r>
            <a:r>
              <a:rPr lang="en-US" sz="1600" dirty="0">
                <a:solidFill>
                  <a:srgbClr val="002060"/>
                </a:solidFill>
                <a:latin typeface="Calibri" panose="020F0502020204030204" pitchFamily="34" charset="0"/>
              </a:rPr>
              <a:t>. Online Multilingual Hate Speech Detection: Experimenting with Hindi and English Social Media. URL: https://www.mdpi.com/2078-2489/12/1/5</a:t>
            </a:r>
          </a:p>
          <a:p>
            <a:endParaRPr lang="en-US" sz="1600" dirty="0">
              <a:solidFill>
                <a:srgbClr val="002060"/>
              </a:solidFill>
              <a:latin typeface="Calibri" panose="020F0502020204030204" pitchFamily="34" charset="0"/>
            </a:endParaRPr>
          </a:p>
          <a:p>
            <a:r>
              <a:rPr lang="en-US" sz="1600" dirty="0">
                <a:solidFill>
                  <a:srgbClr val="002060"/>
                </a:solidFill>
                <a:latin typeface="Calibri" panose="020F0502020204030204" pitchFamily="34" charset="0"/>
              </a:rPr>
              <a:t>V. K. Jha, H. </a:t>
            </a:r>
            <a:r>
              <a:rPr lang="en-US" sz="1600" dirty="0" err="1">
                <a:solidFill>
                  <a:srgbClr val="002060"/>
                </a:solidFill>
                <a:latin typeface="Calibri" panose="020F0502020204030204" pitchFamily="34" charset="0"/>
              </a:rPr>
              <a:t>Poroli</a:t>
            </a:r>
            <a:r>
              <a:rPr lang="en-US" sz="1600" dirty="0">
                <a:solidFill>
                  <a:srgbClr val="002060"/>
                </a:solidFill>
                <a:latin typeface="Calibri" panose="020F0502020204030204" pitchFamily="34" charset="0"/>
              </a:rPr>
              <a:t>, </a:t>
            </a:r>
            <a:r>
              <a:rPr lang="en-US" sz="1600" dirty="0" err="1">
                <a:solidFill>
                  <a:srgbClr val="002060"/>
                </a:solidFill>
                <a:latin typeface="Calibri" panose="020F0502020204030204" pitchFamily="34" charset="0"/>
              </a:rPr>
              <a:t>Vinu</a:t>
            </a:r>
            <a:r>
              <a:rPr lang="en-US" sz="1600" dirty="0">
                <a:solidFill>
                  <a:srgbClr val="002060"/>
                </a:solidFill>
                <a:latin typeface="Calibri" panose="020F0502020204030204" pitchFamily="34" charset="0"/>
              </a:rPr>
              <a:t> P. N, V. Vijayan , </a:t>
            </a:r>
            <a:r>
              <a:rPr lang="en-US" sz="1600" dirty="0" err="1">
                <a:solidFill>
                  <a:srgbClr val="002060"/>
                </a:solidFill>
                <a:latin typeface="Calibri" panose="020F0502020204030204" pitchFamily="34" charset="0"/>
              </a:rPr>
              <a:t>Prabaharan</a:t>
            </a:r>
            <a:r>
              <a:rPr lang="en-US" sz="1600" dirty="0">
                <a:solidFill>
                  <a:srgbClr val="002060"/>
                </a:solidFill>
                <a:latin typeface="Calibri" panose="020F0502020204030204" pitchFamily="34" charset="0"/>
              </a:rPr>
              <a:t> P. </a:t>
            </a:r>
            <a:r>
              <a:rPr lang="en-US" sz="1600" dirty="0" err="1">
                <a:solidFill>
                  <a:srgbClr val="002060"/>
                </a:solidFill>
                <a:latin typeface="Calibri" panose="020F0502020204030204" pitchFamily="34" charset="0"/>
              </a:rPr>
              <a:t>DHOTRepository</a:t>
            </a:r>
            <a:r>
              <a:rPr lang="en-US" sz="1600" dirty="0">
                <a:solidFill>
                  <a:srgbClr val="002060"/>
                </a:solidFill>
                <a:latin typeface="Calibri" panose="020F0502020204030204" pitchFamily="34" charset="0"/>
              </a:rPr>
              <a:t> and Classification of Offensive Tweets in the Hindi </a:t>
            </a:r>
            <a:r>
              <a:rPr lang="en-US" sz="1600" dirty="0" err="1">
                <a:solidFill>
                  <a:srgbClr val="002060"/>
                </a:solidFill>
                <a:latin typeface="Calibri" panose="020F0502020204030204" pitchFamily="34" charset="0"/>
              </a:rPr>
              <a:t>Language.https</a:t>
            </a:r>
            <a:r>
              <a:rPr lang="en-US" sz="1600" dirty="0">
                <a:solidFill>
                  <a:srgbClr val="002060"/>
                </a:solidFill>
                <a:latin typeface="Calibri" panose="020F0502020204030204" pitchFamily="34" charset="0"/>
              </a:rPr>
              <a:t>://doi.org/10.1016/j.procs.2020.04.252</a:t>
            </a:r>
          </a:p>
          <a:p>
            <a:endParaRPr lang="en-US" sz="1600" dirty="0">
              <a:solidFill>
                <a:srgbClr val="002060"/>
              </a:solidFill>
              <a:latin typeface="Calibri" panose="020F0502020204030204" pitchFamily="34" charset="0"/>
            </a:endParaRPr>
          </a:p>
          <a:p>
            <a:r>
              <a:rPr lang="en-US" sz="1600" dirty="0">
                <a:solidFill>
                  <a:srgbClr val="002060"/>
                </a:solidFill>
                <a:latin typeface="Calibri" panose="020F0502020204030204" pitchFamily="34" charset="0"/>
              </a:rPr>
              <a:t>S. </a:t>
            </a:r>
            <a:r>
              <a:rPr lang="en-US" sz="1600" dirty="0" err="1">
                <a:solidFill>
                  <a:srgbClr val="002060"/>
                </a:solidFill>
                <a:latin typeface="Calibri" panose="020F0502020204030204" pitchFamily="34" charset="0"/>
              </a:rPr>
              <a:t>Kamble</a:t>
            </a:r>
            <a:r>
              <a:rPr lang="en-US" sz="1600" dirty="0">
                <a:solidFill>
                  <a:srgbClr val="002060"/>
                </a:solidFill>
                <a:latin typeface="Calibri" panose="020F0502020204030204" pitchFamily="34" charset="0"/>
              </a:rPr>
              <a:t>, A. Joshi. Hate </a:t>
            </a:r>
            <a:r>
              <a:rPr lang="en-US" sz="1600" dirty="0" err="1">
                <a:solidFill>
                  <a:srgbClr val="002060"/>
                </a:solidFill>
                <a:latin typeface="Calibri" panose="020F0502020204030204" pitchFamily="34" charset="0"/>
              </a:rPr>
              <a:t>SpeechDetection</a:t>
            </a:r>
            <a:r>
              <a:rPr lang="en-US" sz="1600" dirty="0">
                <a:solidFill>
                  <a:srgbClr val="002060"/>
                </a:solidFill>
                <a:latin typeface="Calibri" panose="020F0502020204030204" pitchFamily="34" charset="0"/>
              </a:rPr>
              <a:t> from Code-mixed Hindi-English Tweets Using Deep Learning Models. URL: https://arxiv.org/abs/1811.05145</a:t>
            </a:r>
          </a:p>
          <a:p>
            <a:endParaRPr lang="en-US" sz="1600" dirty="0">
              <a:solidFill>
                <a:srgbClr val="002060"/>
              </a:solidFill>
              <a:latin typeface="Calibri" panose="020F0502020204030204" pitchFamily="34" charset="0"/>
            </a:endParaRPr>
          </a:p>
          <a:p>
            <a:r>
              <a:rPr lang="en-US" sz="1600" dirty="0">
                <a:solidFill>
                  <a:srgbClr val="002060"/>
                </a:solidFill>
                <a:latin typeface="Calibri" panose="020F0502020204030204" pitchFamily="34" charset="0"/>
              </a:rPr>
              <a:t>S. Kaur, P. Kumar, P. </a:t>
            </a:r>
            <a:r>
              <a:rPr lang="en-US" sz="1600" dirty="0" err="1">
                <a:solidFill>
                  <a:srgbClr val="002060"/>
                </a:solidFill>
                <a:latin typeface="Calibri" panose="020F0502020204030204" pitchFamily="34" charset="0"/>
              </a:rPr>
              <a:t>Kumaraguru</a:t>
            </a:r>
            <a:r>
              <a:rPr lang="en-US" sz="1600" dirty="0">
                <a:solidFill>
                  <a:srgbClr val="002060"/>
                </a:solidFill>
                <a:latin typeface="Calibri" panose="020F0502020204030204" pitchFamily="34" charset="0"/>
              </a:rPr>
              <a:t>. Automating fake news detection system using multi-level voting model. URL: https://link.springer.com/article/10.1007/s00500-019-04436-y</a:t>
            </a:r>
          </a:p>
          <a:p>
            <a:endParaRPr lang="en-US" sz="1600" dirty="0">
              <a:solidFill>
                <a:srgbClr val="002060"/>
              </a:solidFill>
              <a:latin typeface="Calibri" panose="020F0502020204030204" pitchFamily="34" charset="0"/>
            </a:endParaRPr>
          </a:p>
          <a:p>
            <a:r>
              <a:rPr lang="en-US" sz="1600" dirty="0">
                <a:solidFill>
                  <a:srgbClr val="002060"/>
                </a:solidFill>
                <a:latin typeface="Calibri" panose="020F0502020204030204" pitchFamily="34" charset="0"/>
              </a:rPr>
              <a:t>H. Ahmed, </a:t>
            </a:r>
            <a:r>
              <a:rPr lang="en-US" sz="1600" dirty="0" err="1">
                <a:solidFill>
                  <a:srgbClr val="002060"/>
                </a:solidFill>
                <a:latin typeface="Calibri" panose="020F0502020204030204" pitchFamily="34" charset="0"/>
              </a:rPr>
              <a:t>Hadeer</a:t>
            </a:r>
            <a:r>
              <a:rPr lang="en-US" sz="1600" dirty="0">
                <a:solidFill>
                  <a:srgbClr val="002060"/>
                </a:solidFill>
                <a:latin typeface="Calibri" panose="020F0502020204030204" pitchFamily="34" charset="0"/>
              </a:rPr>
              <a:t>, I. Traore, </a:t>
            </a:r>
            <a:r>
              <a:rPr lang="en-US" sz="1600" dirty="0" err="1">
                <a:solidFill>
                  <a:srgbClr val="002060"/>
                </a:solidFill>
                <a:latin typeface="Calibri" panose="020F0502020204030204" pitchFamily="34" charset="0"/>
              </a:rPr>
              <a:t>S.Saad</a:t>
            </a:r>
            <a:r>
              <a:rPr lang="en-US" sz="1600" dirty="0">
                <a:solidFill>
                  <a:srgbClr val="002060"/>
                </a:solidFill>
                <a:latin typeface="Calibri" panose="020F0502020204030204" pitchFamily="34" charset="0"/>
              </a:rPr>
              <a:t>. Detection of Online Fake News Using N-Gram Analysis and</a:t>
            </a:r>
          </a:p>
          <a:p>
            <a:r>
              <a:rPr lang="en-US" sz="1600" dirty="0">
                <a:solidFill>
                  <a:srgbClr val="002060"/>
                </a:solidFill>
                <a:latin typeface="Calibri" panose="020F0502020204030204" pitchFamily="34" charset="0"/>
              </a:rPr>
              <a:t>Machine Learning </a:t>
            </a:r>
            <a:r>
              <a:rPr lang="en-US" sz="1600" dirty="0" err="1">
                <a:solidFill>
                  <a:srgbClr val="002060"/>
                </a:solidFill>
                <a:latin typeface="Calibri" panose="020F0502020204030204" pitchFamily="34" charset="0"/>
              </a:rPr>
              <a:t>Techniques.URL:https</a:t>
            </a:r>
            <a:r>
              <a:rPr lang="en-US" sz="1600" dirty="0">
                <a:solidFill>
                  <a:srgbClr val="002060"/>
                </a:solidFill>
                <a:latin typeface="Calibri" panose="020F0502020204030204" pitchFamily="34" charset="0"/>
              </a:rPr>
              <a:t>://link.springer.com/chapter/10.1007%2F978-3-319-69155-8_9</a:t>
            </a:r>
          </a:p>
        </p:txBody>
      </p:sp>
      <p:sp>
        <p:nvSpPr>
          <p:cNvPr id="15" name="Title 3"/>
          <p:cNvSpPr txBox="1">
            <a:spLocks/>
          </p:cNvSpPr>
          <p:nvPr/>
        </p:nvSpPr>
        <p:spPr>
          <a:xfrm>
            <a:off x="2984679" y="117684"/>
            <a:ext cx="6854130" cy="941036"/>
          </a:xfrm>
          <a:prstGeom prst="rect">
            <a:avLst/>
          </a:prstGeom>
          <a:solidFill>
            <a:srgbClr val="0070C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rgbClr val="FF0000"/>
                </a:solidFill>
                <a:latin typeface="+mn-lt"/>
              </a:rPr>
              <a:t>8. </a:t>
            </a:r>
            <a:r>
              <a:rPr lang="en-US" sz="6000" dirty="0">
                <a:solidFill>
                  <a:srgbClr val="FFFF00"/>
                </a:solidFill>
                <a:latin typeface="+mn-lt"/>
              </a:rPr>
              <a:t>REFERENCES</a:t>
            </a:r>
          </a:p>
        </p:txBody>
      </p:sp>
    </p:spTree>
    <p:extLst>
      <p:ext uri="{BB962C8B-B14F-4D97-AF65-F5344CB8AC3E}">
        <p14:creationId xmlns:p14="http://schemas.microsoft.com/office/powerpoint/2010/main" val="323140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1589" y="5312716"/>
            <a:ext cx="12188825" cy="15452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p:cNvSpPr>
            <a:spLocks noGrp="1"/>
          </p:cNvSpPr>
          <p:nvPr>
            <p:ph type="title"/>
          </p:nvPr>
        </p:nvSpPr>
        <p:spPr/>
        <p:txBody>
          <a:bodyPr>
            <a:normAutofit/>
          </a:bodyPr>
          <a:lstStyle/>
          <a:p>
            <a:pPr algn="ctr"/>
            <a:r>
              <a:rPr lang="en-US" sz="6000" b="1" dirty="0">
                <a:latin typeface="Arial" panose="020B0604020202020204" pitchFamily="34" charset="0"/>
                <a:cs typeface="Arial" panose="020B0604020202020204" pitchFamily="34" charset="0"/>
              </a:rPr>
              <a:t>THANK YOU </a:t>
            </a:r>
            <a:endParaRPr lang="en-US" sz="6000" dirty="0"/>
          </a:p>
        </p:txBody>
      </p:sp>
      <p:sp>
        <p:nvSpPr>
          <p:cNvPr id="17" name="Freeform 12"/>
          <p:cNvSpPr>
            <a:spLocks noEditPoints="1"/>
          </p:cNvSpPr>
          <p:nvPr/>
        </p:nvSpPr>
        <p:spPr bwMode="auto">
          <a:xfrm>
            <a:off x="8734064" y="3359943"/>
            <a:ext cx="1513566" cy="1512643"/>
          </a:xfrm>
          <a:custGeom>
            <a:avLst/>
            <a:gdLst>
              <a:gd name="T0" fmla="*/ 2980 w 6560"/>
              <a:gd name="T1" fmla="*/ 1459 h 6556"/>
              <a:gd name="T2" fmla="*/ 2561 w 6560"/>
              <a:gd name="T3" fmla="*/ 1579 h 6556"/>
              <a:gd name="T4" fmla="*/ 2190 w 6560"/>
              <a:gd name="T5" fmla="*/ 1790 h 6556"/>
              <a:gd name="T6" fmla="*/ 1879 w 6560"/>
              <a:gd name="T7" fmla="*/ 2079 h 6556"/>
              <a:gd name="T8" fmla="*/ 1642 w 6560"/>
              <a:gd name="T9" fmla="*/ 2432 h 6556"/>
              <a:gd name="T10" fmla="*/ 1488 w 6560"/>
              <a:gd name="T11" fmla="*/ 2835 h 6556"/>
              <a:gd name="T12" fmla="*/ 1434 w 6560"/>
              <a:gd name="T13" fmla="*/ 3279 h 6556"/>
              <a:gd name="T14" fmla="*/ 1488 w 6560"/>
              <a:gd name="T15" fmla="*/ 3722 h 6556"/>
              <a:gd name="T16" fmla="*/ 1642 w 6560"/>
              <a:gd name="T17" fmla="*/ 4126 h 6556"/>
              <a:gd name="T18" fmla="*/ 1879 w 6560"/>
              <a:gd name="T19" fmla="*/ 4477 h 6556"/>
              <a:gd name="T20" fmla="*/ 2190 w 6560"/>
              <a:gd name="T21" fmla="*/ 4766 h 6556"/>
              <a:gd name="T22" fmla="*/ 2561 w 6560"/>
              <a:gd name="T23" fmla="*/ 4977 h 6556"/>
              <a:gd name="T24" fmla="*/ 2980 w 6560"/>
              <a:gd name="T25" fmla="*/ 5097 h 6556"/>
              <a:gd name="T26" fmla="*/ 3431 w 6560"/>
              <a:gd name="T27" fmla="*/ 5115 h 6556"/>
              <a:gd name="T28" fmla="*/ 3863 w 6560"/>
              <a:gd name="T29" fmla="*/ 5027 h 6556"/>
              <a:gd name="T30" fmla="*/ 4252 w 6560"/>
              <a:gd name="T31" fmla="*/ 4846 h 6556"/>
              <a:gd name="T32" fmla="*/ 4583 w 6560"/>
              <a:gd name="T33" fmla="*/ 4583 h 6556"/>
              <a:gd name="T34" fmla="*/ 4849 w 6560"/>
              <a:gd name="T35" fmla="*/ 4250 h 6556"/>
              <a:gd name="T36" fmla="*/ 5030 w 6560"/>
              <a:gd name="T37" fmla="*/ 3861 h 6556"/>
              <a:gd name="T38" fmla="*/ 5118 w 6560"/>
              <a:gd name="T39" fmla="*/ 3429 h 6556"/>
              <a:gd name="T40" fmla="*/ 5100 w 6560"/>
              <a:gd name="T41" fmla="*/ 2980 h 6556"/>
              <a:gd name="T42" fmla="*/ 4980 w 6560"/>
              <a:gd name="T43" fmla="*/ 2561 h 6556"/>
              <a:gd name="T44" fmla="*/ 4769 w 6560"/>
              <a:gd name="T45" fmla="*/ 2189 h 6556"/>
              <a:gd name="T46" fmla="*/ 4480 w 6560"/>
              <a:gd name="T47" fmla="*/ 1878 h 6556"/>
              <a:gd name="T48" fmla="*/ 4127 w 6560"/>
              <a:gd name="T49" fmla="*/ 1640 h 6556"/>
              <a:gd name="T50" fmla="*/ 3724 w 6560"/>
              <a:gd name="T51" fmla="*/ 1489 h 6556"/>
              <a:gd name="T52" fmla="*/ 3279 w 6560"/>
              <a:gd name="T53" fmla="*/ 1435 h 6556"/>
              <a:gd name="T54" fmla="*/ 3690 w 6560"/>
              <a:gd name="T55" fmla="*/ 650 h 6556"/>
              <a:gd name="T56" fmla="*/ 4107 w 6560"/>
              <a:gd name="T57" fmla="*/ 749 h 6556"/>
              <a:gd name="T58" fmla="*/ 5276 w 6560"/>
              <a:gd name="T59" fmla="*/ 644 h 6556"/>
              <a:gd name="T60" fmla="*/ 5164 w 6560"/>
              <a:gd name="T61" fmla="*/ 1395 h 6556"/>
              <a:gd name="T62" fmla="*/ 5916 w 6560"/>
              <a:gd name="T63" fmla="*/ 1284 h 6556"/>
              <a:gd name="T64" fmla="*/ 5810 w 6560"/>
              <a:gd name="T65" fmla="*/ 2452 h 6556"/>
              <a:gd name="T66" fmla="*/ 5910 w 6560"/>
              <a:gd name="T67" fmla="*/ 2868 h 6556"/>
              <a:gd name="T68" fmla="*/ 5910 w 6560"/>
              <a:gd name="T69" fmla="*/ 3688 h 6556"/>
              <a:gd name="T70" fmla="*/ 5812 w 6560"/>
              <a:gd name="T71" fmla="*/ 4104 h 6556"/>
              <a:gd name="T72" fmla="*/ 5916 w 6560"/>
              <a:gd name="T73" fmla="*/ 5272 h 6556"/>
              <a:gd name="T74" fmla="*/ 5164 w 6560"/>
              <a:gd name="T75" fmla="*/ 5161 h 6556"/>
              <a:gd name="T76" fmla="*/ 5276 w 6560"/>
              <a:gd name="T77" fmla="*/ 5912 h 6556"/>
              <a:gd name="T78" fmla="*/ 4107 w 6560"/>
              <a:gd name="T79" fmla="*/ 5809 h 6556"/>
              <a:gd name="T80" fmla="*/ 3690 w 6560"/>
              <a:gd name="T81" fmla="*/ 5906 h 6556"/>
              <a:gd name="T82" fmla="*/ 2870 w 6560"/>
              <a:gd name="T83" fmla="*/ 5906 h 6556"/>
              <a:gd name="T84" fmla="*/ 2453 w 6560"/>
              <a:gd name="T85" fmla="*/ 5809 h 6556"/>
              <a:gd name="T86" fmla="*/ 1284 w 6560"/>
              <a:gd name="T87" fmla="*/ 5912 h 6556"/>
              <a:gd name="T88" fmla="*/ 1396 w 6560"/>
              <a:gd name="T89" fmla="*/ 5161 h 6556"/>
              <a:gd name="T90" fmla="*/ 644 w 6560"/>
              <a:gd name="T91" fmla="*/ 5272 h 6556"/>
              <a:gd name="T92" fmla="*/ 750 w 6560"/>
              <a:gd name="T93" fmla="*/ 4104 h 6556"/>
              <a:gd name="T94" fmla="*/ 650 w 6560"/>
              <a:gd name="T95" fmla="*/ 3688 h 6556"/>
              <a:gd name="T96" fmla="*/ 650 w 6560"/>
              <a:gd name="T97" fmla="*/ 2868 h 6556"/>
              <a:gd name="T98" fmla="*/ 750 w 6560"/>
              <a:gd name="T99" fmla="*/ 2452 h 6556"/>
              <a:gd name="T100" fmla="*/ 644 w 6560"/>
              <a:gd name="T101" fmla="*/ 1284 h 6556"/>
              <a:gd name="T102" fmla="*/ 1396 w 6560"/>
              <a:gd name="T103" fmla="*/ 1395 h 6556"/>
              <a:gd name="T104" fmla="*/ 1284 w 6560"/>
              <a:gd name="T105" fmla="*/ 644 h 6556"/>
              <a:gd name="T106" fmla="*/ 2453 w 6560"/>
              <a:gd name="T107" fmla="*/ 749 h 6556"/>
              <a:gd name="T108" fmla="*/ 2870 w 6560"/>
              <a:gd name="T109" fmla="*/ 65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560" h="6556">
                <a:moveTo>
                  <a:pt x="3279" y="1435"/>
                </a:moveTo>
                <a:lnTo>
                  <a:pt x="3129" y="1441"/>
                </a:lnTo>
                <a:lnTo>
                  <a:pt x="2980" y="1459"/>
                </a:lnTo>
                <a:lnTo>
                  <a:pt x="2836" y="1489"/>
                </a:lnTo>
                <a:lnTo>
                  <a:pt x="2697" y="1529"/>
                </a:lnTo>
                <a:lnTo>
                  <a:pt x="2561" y="1579"/>
                </a:lnTo>
                <a:lnTo>
                  <a:pt x="2431" y="1640"/>
                </a:lnTo>
                <a:lnTo>
                  <a:pt x="2308" y="1710"/>
                </a:lnTo>
                <a:lnTo>
                  <a:pt x="2190" y="1790"/>
                </a:lnTo>
                <a:lnTo>
                  <a:pt x="2080" y="1878"/>
                </a:lnTo>
                <a:lnTo>
                  <a:pt x="1975" y="1975"/>
                </a:lnTo>
                <a:lnTo>
                  <a:pt x="1879" y="2079"/>
                </a:lnTo>
                <a:lnTo>
                  <a:pt x="1791" y="2189"/>
                </a:lnTo>
                <a:lnTo>
                  <a:pt x="1711" y="2306"/>
                </a:lnTo>
                <a:lnTo>
                  <a:pt x="1642" y="2432"/>
                </a:lnTo>
                <a:lnTo>
                  <a:pt x="1580" y="2561"/>
                </a:lnTo>
                <a:lnTo>
                  <a:pt x="1530" y="2695"/>
                </a:lnTo>
                <a:lnTo>
                  <a:pt x="1488" y="2835"/>
                </a:lnTo>
                <a:lnTo>
                  <a:pt x="1460" y="2980"/>
                </a:lnTo>
                <a:lnTo>
                  <a:pt x="1442" y="3128"/>
                </a:lnTo>
                <a:lnTo>
                  <a:pt x="1434" y="3279"/>
                </a:lnTo>
                <a:lnTo>
                  <a:pt x="1442" y="3429"/>
                </a:lnTo>
                <a:lnTo>
                  <a:pt x="1460" y="3578"/>
                </a:lnTo>
                <a:lnTo>
                  <a:pt x="1488" y="3722"/>
                </a:lnTo>
                <a:lnTo>
                  <a:pt x="1530" y="3861"/>
                </a:lnTo>
                <a:lnTo>
                  <a:pt x="1580" y="3997"/>
                </a:lnTo>
                <a:lnTo>
                  <a:pt x="1642" y="4126"/>
                </a:lnTo>
                <a:lnTo>
                  <a:pt x="1711" y="4250"/>
                </a:lnTo>
                <a:lnTo>
                  <a:pt x="1791" y="4367"/>
                </a:lnTo>
                <a:lnTo>
                  <a:pt x="1879" y="4477"/>
                </a:lnTo>
                <a:lnTo>
                  <a:pt x="1975" y="4583"/>
                </a:lnTo>
                <a:lnTo>
                  <a:pt x="2080" y="4678"/>
                </a:lnTo>
                <a:lnTo>
                  <a:pt x="2190" y="4766"/>
                </a:lnTo>
                <a:lnTo>
                  <a:pt x="2308" y="4846"/>
                </a:lnTo>
                <a:lnTo>
                  <a:pt x="2431" y="4916"/>
                </a:lnTo>
                <a:lnTo>
                  <a:pt x="2561" y="4977"/>
                </a:lnTo>
                <a:lnTo>
                  <a:pt x="2697" y="5027"/>
                </a:lnTo>
                <a:lnTo>
                  <a:pt x="2836" y="5069"/>
                </a:lnTo>
                <a:lnTo>
                  <a:pt x="2980" y="5097"/>
                </a:lnTo>
                <a:lnTo>
                  <a:pt x="3129" y="5115"/>
                </a:lnTo>
                <a:lnTo>
                  <a:pt x="3279" y="5123"/>
                </a:lnTo>
                <a:lnTo>
                  <a:pt x="3431" y="5115"/>
                </a:lnTo>
                <a:lnTo>
                  <a:pt x="3578" y="5097"/>
                </a:lnTo>
                <a:lnTo>
                  <a:pt x="3724" y="5069"/>
                </a:lnTo>
                <a:lnTo>
                  <a:pt x="3863" y="5027"/>
                </a:lnTo>
                <a:lnTo>
                  <a:pt x="3997" y="4977"/>
                </a:lnTo>
                <a:lnTo>
                  <a:pt x="4127" y="4916"/>
                </a:lnTo>
                <a:lnTo>
                  <a:pt x="4252" y="4846"/>
                </a:lnTo>
                <a:lnTo>
                  <a:pt x="4370" y="4766"/>
                </a:lnTo>
                <a:lnTo>
                  <a:pt x="4480" y="4678"/>
                </a:lnTo>
                <a:lnTo>
                  <a:pt x="4583" y="4583"/>
                </a:lnTo>
                <a:lnTo>
                  <a:pt x="4681" y="4477"/>
                </a:lnTo>
                <a:lnTo>
                  <a:pt x="4769" y="4367"/>
                </a:lnTo>
                <a:lnTo>
                  <a:pt x="4849" y="4250"/>
                </a:lnTo>
                <a:lnTo>
                  <a:pt x="4919" y="4126"/>
                </a:lnTo>
                <a:lnTo>
                  <a:pt x="4980" y="3997"/>
                </a:lnTo>
                <a:lnTo>
                  <a:pt x="5030" y="3861"/>
                </a:lnTo>
                <a:lnTo>
                  <a:pt x="5070" y="3722"/>
                </a:lnTo>
                <a:lnTo>
                  <a:pt x="5100" y="3578"/>
                </a:lnTo>
                <a:lnTo>
                  <a:pt x="5118" y="3429"/>
                </a:lnTo>
                <a:lnTo>
                  <a:pt x="5124" y="3279"/>
                </a:lnTo>
                <a:lnTo>
                  <a:pt x="5118" y="3128"/>
                </a:lnTo>
                <a:lnTo>
                  <a:pt x="5100" y="2980"/>
                </a:lnTo>
                <a:lnTo>
                  <a:pt x="5070" y="2835"/>
                </a:lnTo>
                <a:lnTo>
                  <a:pt x="5030" y="2695"/>
                </a:lnTo>
                <a:lnTo>
                  <a:pt x="4980" y="2561"/>
                </a:lnTo>
                <a:lnTo>
                  <a:pt x="4919" y="2432"/>
                </a:lnTo>
                <a:lnTo>
                  <a:pt x="4849" y="2306"/>
                </a:lnTo>
                <a:lnTo>
                  <a:pt x="4769" y="2189"/>
                </a:lnTo>
                <a:lnTo>
                  <a:pt x="4681" y="2079"/>
                </a:lnTo>
                <a:lnTo>
                  <a:pt x="4583" y="1975"/>
                </a:lnTo>
                <a:lnTo>
                  <a:pt x="4480" y="1878"/>
                </a:lnTo>
                <a:lnTo>
                  <a:pt x="4370" y="1790"/>
                </a:lnTo>
                <a:lnTo>
                  <a:pt x="4252" y="1710"/>
                </a:lnTo>
                <a:lnTo>
                  <a:pt x="4127" y="1640"/>
                </a:lnTo>
                <a:lnTo>
                  <a:pt x="3997" y="1579"/>
                </a:lnTo>
                <a:lnTo>
                  <a:pt x="3863" y="1529"/>
                </a:lnTo>
                <a:lnTo>
                  <a:pt x="3724" y="1489"/>
                </a:lnTo>
                <a:lnTo>
                  <a:pt x="3578" y="1459"/>
                </a:lnTo>
                <a:lnTo>
                  <a:pt x="3431" y="1441"/>
                </a:lnTo>
                <a:lnTo>
                  <a:pt x="3279" y="1435"/>
                </a:lnTo>
                <a:close/>
                <a:moveTo>
                  <a:pt x="2870" y="0"/>
                </a:moveTo>
                <a:lnTo>
                  <a:pt x="3690" y="0"/>
                </a:lnTo>
                <a:lnTo>
                  <a:pt x="3690" y="650"/>
                </a:lnTo>
                <a:lnTo>
                  <a:pt x="3831" y="676"/>
                </a:lnTo>
                <a:lnTo>
                  <a:pt x="3971" y="708"/>
                </a:lnTo>
                <a:lnTo>
                  <a:pt x="4107" y="749"/>
                </a:lnTo>
                <a:lnTo>
                  <a:pt x="4240" y="795"/>
                </a:lnTo>
                <a:lnTo>
                  <a:pt x="4565" y="235"/>
                </a:lnTo>
                <a:lnTo>
                  <a:pt x="5276" y="644"/>
                </a:lnTo>
                <a:lnTo>
                  <a:pt x="4950" y="1206"/>
                </a:lnTo>
                <a:lnTo>
                  <a:pt x="5060" y="1298"/>
                </a:lnTo>
                <a:lnTo>
                  <a:pt x="5164" y="1395"/>
                </a:lnTo>
                <a:lnTo>
                  <a:pt x="5262" y="1499"/>
                </a:lnTo>
                <a:lnTo>
                  <a:pt x="5355" y="1609"/>
                </a:lnTo>
                <a:lnTo>
                  <a:pt x="5916" y="1284"/>
                </a:lnTo>
                <a:lnTo>
                  <a:pt x="6325" y="1993"/>
                </a:lnTo>
                <a:lnTo>
                  <a:pt x="5764" y="2318"/>
                </a:lnTo>
                <a:lnTo>
                  <a:pt x="5810" y="2452"/>
                </a:lnTo>
                <a:lnTo>
                  <a:pt x="5852" y="2587"/>
                </a:lnTo>
                <a:lnTo>
                  <a:pt x="5884" y="2727"/>
                </a:lnTo>
                <a:lnTo>
                  <a:pt x="5910" y="2868"/>
                </a:lnTo>
                <a:lnTo>
                  <a:pt x="6560" y="2868"/>
                </a:lnTo>
                <a:lnTo>
                  <a:pt x="6560" y="3688"/>
                </a:lnTo>
                <a:lnTo>
                  <a:pt x="5910" y="3688"/>
                </a:lnTo>
                <a:lnTo>
                  <a:pt x="5884" y="3829"/>
                </a:lnTo>
                <a:lnTo>
                  <a:pt x="5852" y="3969"/>
                </a:lnTo>
                <a:lnTo>
                  <a:pt x="5812" y="4104"/>
                </a:lnTo>
                <a:lnTo>
                  <a:pt x="5764" y="4238"/>
                </a:lnTo>
                <a:lnTo>
                  <a:pt x="6325" y="4563"/>
                </a:lnTo>
                <a:lnTo>
                  <a:pt x="5916" y="5272"/>
                </a:lnTo>
                <a:lnTo>
                  <a:pt x="5355" y="4947"/>
                </a:lnTo>
                <a:lnTo>
                  <a:pt x="5262" y="5057"/>
                </a:lnTo>
                <a:lnTo>
                  <a:pt x="5164" y="5161"/>
                </a:lnTo>
                <a:lnTo>
                  <a:pt x="5060" y="5258"/>
                </a:lnTo>
                <a:lnTo>
                  <a:pt x="4950" y="5352"/>
                </a:lnTo>
                <a:lnTo>
                  <a:pt x="5276" y="5912"/>
                </a:lnTo>
                <a:lnTo>
                  <a:pt x="4565" y="6321"/>
                </a:lnTo>
                <a:lnTo>
                  <a:pt x="4240" y="5761"/>
                </a:lnTo>
                <a:lnTo>
                  <a:pt x="4107" y="5809"/>
                </a:lnTo>
                <a:lnTo>
                  <a:pt x="3971" y="5848"/>
                </a:lnTo>
                <a:lnTo>
                  <a:pt x="3831" y="5880"/>
                </a:lnTo>
                <a:lnTo>
                  <a:pt x="3690" y="5906"/>
                </a:lnTo>
                <a:lnTo>
                  <a:pt x="3690" y="6556"/>
                </a:lnTo>
                <a:lnTo>
                  <a:pt x="2870" y="6556"/>
                </a:lnTo>
                <a:lnTo>
                  <a:pt x="2870" y="5906"/>
                </a:lnTo>
                <a:lnTo>
                  <a:pt x="2729" y="5880"/>
                </a:lnTo>
                <a:lnTo>
                  <a:pt x="2589" y="5848"/>
                </a:lnTo>
                <a:lnTo>
                  <a:pt x="2453" y="5809"/>
                </a:lnTo>
                <a:lnTo>
                  <a:pt x="2320" y="5761"/>
                </a:lnTo>
                <a:lnTo>
                  <a:pt x="1995" y="6321"/>
                </a:lnTo>
                <a:lnTo>
                  <a:pt x="1284" y="5912"/>
                </a:lnTo>
                <a:lnTo>
                  <a:pt x="1610" y="5352"/>
                </a:lnTo>
                <a:lnTo>
                  <a:pt x="1500" y="5258"/>
                </a:lnTo>
                <a:lnTo>
                  <a:pt x="1396" y="5161"/>
                </a:lnTo>
                <a:lnTo>
                  <a:pt x="1298" y="5057"/>
                </a:lnTo>
                <a:lnTo>
                  <a:pt x="1207" y="4947"/>
                </a:lnTo>
                <a:lnTo>
                  <a:pt x="644" y="5272"/>
                </a:lnTo>
                <a:lnTo>
                  <a:pt x="235" y="4563"/>
                </a:lnTo>
                <a:lnTo>
                  <a:pt x="796" y="4238"/>
                </a:lnTo>
                <a:lnTo>
                  <a:pt x="750" y="4104"/>
                </a:lnTo>
                <a:lnTo>
                  <a:pt x="708" y="3969"/>
                </a:lnTo>
                <a:lnTo>
                  <a:pt x="676" y="3829"/>
                </a:lnTo>
                <a:lnTo>
                  <a:pt x="650" y="3688"/>
                </a:lnTo>
                <a:lnTo>
                  <a:pt x="0" y="3688"/>
                </a:lnTo>
                <a:lnTo>
                  <a:pt x="0" y="2868"/>
                </a:lnTo>
                <a:lnTo>
                  <a:pt x="650" y="2868"/>
                </a:lnTo>
                <a:lnTo>
                  <a:pt x="676" y="2727"/>
                </a:lnTo>
                <a:lnTo>
                  <a:pt x="708" y="2587"/>
                </a:lnTo>
                <a:lnTo>
                  <a:pt x="750" y="2452"/>
                </a:lnTo>
                <a:lnTo>
                  <a:pt x="796" y="2318"/>
                </a:lnTo>
                <a:lnTo>
                  <a:pt x="235" y="1993"/>
                </a:lnTo>
                <a:lnTo>
                  <a:pt x="644" y="1284"/>
                </a:lnTo>
                <a:lnTo>
                  <a:pt x="1207" y="1609"/>
                </a:lnTo>
                <a:lnTo>
                  <a:pt x="1298" y="1499"/>
                </a:lnTo>
                <a:lnTo>
                  <a:pt x="1396" y="1395"/>
                </a:lnTo>
                <a:lnTo>
                  <a:pt x="1500" y="1298"/>
                </a:lnTo>
                <a:lnTo>
                  <a:pt x="1610" y="1206"/>
                </a:lnTo>
                <a:lnTo>
                  <a:pt x="1284" y="644"/>
                </a:lnTo>
                <a:lnTo>
                  <a:pt x="1995" y="235"/>
                </a:lnTo>
                <a:lnTo>
                  <a:pt x="2320" y="795"/>
                </a:lnTo>
                <a:lnTo>
                  <a:pt x="2453" y="749"/>
                </a:lnTo>
                <a:lnTo>
                  <a:pt x="2589" y="708"/>
                </a:lnTo>
                <a:lnTo>
                  <a:pt x="2729" y="676"/>
                </a:lnTo>
                <a:lnTo>
                  <a:pt x="2870" y="650"/>
                </a:lnTo>
                <a:lnTo>
                  <a:pt x="287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7"/>
          <p:cNvSpPr>
            <a:spLocks noEditPoints="1"/>
          </p:cNvSpPr>
          <p:nvPr/>
        </p:nvSpPr>
        <p:spPr bwMode="auto">
          <a:xfrm>
            <a:off x="5878943" y="1815146"/>
            <a:ext cx="2105164" cy="2072968"/>
          </a:xfrm>
          <a:custGeom>
            <a:avLst/>
            <a:gdLst>
              <a:gd name="T0" fmla="*/ 1617 w 3401"/>
              <a:gd name="T1" fmla="*/ 970 h 3349"/>
              <a:gd name="T2" fmla="*/ 1460 w 3401"/>
              <a:gd name="T3" fmla="*/ 1007 h 3349"/>
              <a:gd name="T4" fmla="*/ 1318 w 3401"/>
              <a:gd name="T5" fmla="*/ 1076 h 3349"/>
              <a:gd name="T6" fmla="*/ 1196 w 3401"/>
              <a:gd name="T7" fmla="*/ 1173 h 3349"/>
              <a:gd name="T8" fmla="*/ 1098 w 3401"/>
              <a:gd name="T9" fmla="*/ 1296 h 3349"/>
              <a:gd name="T10" fmla="*/ 1028 w 3401"/>
              <a:gd name="T11" fmla="*/ 1437 h 3349"/>
              <a:gd name="T12" fmla="*/ 992 w 3401"/>
              <a:gd name="T13" fmla="*/ 1596 h 3349"/>
              <a:gd name="T14" fmla="*/ 992 w 3401"/>
              <a:gd name="T15" fmla="*/ 1760 h 3349"/>
              <a:gd name="T16" fmla="*/ 1028 w 3401"/>
              <a:gd name="T17" fmla="*/ 1918 h 3349"/>
              <a:gd name="T18" fmla="*/ 1098 w 3401"/>
              <a:gd name="T19" fmla="*/ 2060 h 3349"/>
              <a:gd name="T20" fmla="*/ 1196 w 3401"/>
              <a:gd name="T21" fmla="*/ 2182 h 3349"/>
              <a:gd name="T22" fmla="*/ 1318 w 3401"/>
              <a:gd name="T23" fmla="*/ 2280 h 3349"/>
              <a:gd name="T24" fmla="*/ 1460 w 3401"/>
              <a:gd name="T25" fmla="*/ 2348 h 3349"/>
              <a:gd name="T26" fmla="*/ 1617 w 3401"/>
              <a:gd name="T27" fmla="*/ 2386 h 3349"/>
              <a:gd name="T28" fmla="*/ 1783 w 3401"/>
              <a:gd name="T29" fmla="*/ 2386 h 3349"/>
              <a:gd name="T30" fmla="*/ 1941 w 3401"/>
              <a:gd name="T31" fmla="*/ 2348 h 3349"/>
              <a:gd name="T32" fmla="*/ 2083 w 3401"/>
              <a:gd name="T33" fmla="*/ 2280 h 3349"/>
              <a:gd name="T34" fmla="*/ 2205 w 3401"/>
              <a:gd name="T35" fmla="*/ 2182 h 3349"/>
              <a:gd name="T36" fmla="*/ 2303 w 3401"/>
              <a:gd name="T37" fmla="*/ 2060 h 3349"/>
              <a:gd name="T38" fmla="*/ 2371 w 3401"/>
              <a:gd name="T39" fmla="*/ 1918 h 3349"/>
              <a:gd name="T40" fmla="*/ 2409 w 3401"/>
              <a:gd name="T41" fmla="*/ 1760 h 3349"/>
              <a:gd name="T42" fmla="*/ 2409 w 3401"/>
              <a:gd name="T43" fmla="*/ 1596 h 3349"/>
              <a:gd name="T44" fmla="*/ 2371 w 3401"/>
              <a:gd name="T45" fmla="*/ 1437 h 3349"/>
              <a:gd name="T46" fmla="*/ 2303 w 3401"/>
              <a:gd name="T47" fmla="*/ 1296 h 3349"/>
              <a:gd name="T48" fmla="*/ 2205 w 3401"/>
              <a:gd name="T49" fmla="*/ 1173 h 3349"/>
              <a:gd name="T50" fmla="*/ 2083 w 3401"/>
              <a:gd name="T51" fmla="*/ 1076 h 3349"/>
              <a:gd name="T52" fmla="*/ 1941 w 3401"/>
              <a:gd name="T53" fmla="*/ 1007 h 3349"/>
              <a:gd name="T54" fmla="*/ 1783 w 3401"/>
              <a:gd name="T55" fmla="*/ 970 h 3349"/>
              <a:gd name="T56" fmla="*/ 1421 w 3401"/>
              <a:gd name="T57" fmla="*/ 0 h 3349"/>
              <a:gd name="T58" fmla="*/ 1980 w 3401"/>
              <a:gd name="T59" fmla="*/ 354 h 3349"/>
              <a:gd name="T60" fmla="*/ 2164 w 3401"/>
              <a:gd name="T61" fmla="*/ 406 h 3349"/>
              <a:gd name="T62" fmla="*/ 2337 w 3401"/>
              <a:gd name="T63" fmla="*/ 484 h 3349"/>
              <a:gd name="T64" fmla="*/ 2992 w 3401"/>
              <a:gd name="T65" fmla="*/ 572 h 3349"/>
              <a:gd name="T66" fmla="*/ 2821 w 3401"/>
              <a:gd name="T67" fmla="*/ 921 h 3349"/>
              <a:gd name="T68" fmla="*/ 2917 w 3401"/>
              <a:gd name="T69" fmla="*/ 1085 h 3349"/>
              <a:gd name="T70" fmla="*/ 3303 w 3401"/>
              <a:gd name="T71" fmla="*/ 1112 h 3349"/>
              <a:gd name="T72" fmla="*/ 3052 w 3401"/>
              <a:gd name="T73" fmla="*/ 1723 h 3349"/>
              <a:gd name="T74" fmla="*/ 3033 w 3401"/>
              <a:gd name="T75" fmla="*/ 1915 h 3349"/>
              <a:gd name="T76" fmla="*/ 2987 w 3401"/>
              <a:gd name="T77" fmla="*/ 2097 h 3349"/>
              <a:gd name="T78" fmla="*/ 3013 w 3401"/>
              <a:gd name="T79" fmla="*/ 2757 h 3349"/>
              <a:gd name="T80" fmla="*/ 2640 w 3401"/>
              <a:gd name="T81" fmla="*/ 2650 h 3349"/>
              <a:gd name="T82" fmla="*/ 2495 w 3401"/>
              <a:gd name="T83" fmla="*/ 2772 h 3349"/>
              <a:gd name="T84" fmla="*/ 2536 w 3401"/>
              <a:gd name="T85" fmla="*/ 3158 h 3349"/>
              <a:gd name="T86" fmla="*/ 1890 w 3401"/>
              <a:gd name="T87" fmla="*/ 3018 h 3349"/>
              <a:gd name="T88" fmla="*/ 1700 w 3401"/>
              <a:gd name="T89" fmla="*/ 3031 h 3349"/>
              <a:gd name="T90" fmla="*/ 1509 w 3401"/>
              <a:gd name="T91" fmla="*/ 3018 h 3349"/>
              <a:gd name="T92" fmla="*/ 864 w 3401"/>
              <a:gd name="T93" fmla="*/ 3158 h 3349"/>
              <a:gd name="T94" fmla="*/ 906 w 3401"/>
              <a:gd name="T95" fmla="*/ 2772 h 3349"/>
              <a:gd name="T96" fmla="*/ 759 w 3401"/>
              <a:gd name="T97" fmla="*/ 2650 h 3349"/>
              <a:gd name="T98" fmla="*/ 388 w 3401"/>
              <a:gd name="T99" fmla="*/ 2757 h 3349"/>
              <a:gd name="T100" fmla="*/ 414 w 3401"/>
              <a:gd name="T101" fmla="*/ 2097 h 3349"/>
              <a:gd name="T102" fmla="*/ 368 w 3401"/>
              <a:gd name="T103" fmla="*/ 1915 h 3349"/>
              <a:gd name="T104" fmla="*/ 349 w 3401"/>
              <a:gd name="T105" fmla="*/ 1723 h 3349"/>
              <a:gd name="T106" fmla="*/ 96 w 3401"/>
              <a:gd name="T107" fmla="*/ 1112 h 3349"/>
              <a:gd name="T108" fmla="*/ 484 w 3401"/>
              <a:gd name="T109" fmla="*/ 1085 h 3349"/>
              <a:gd name="T110" fmla="*/ 580 w 3401"/>
              <a:gd name="T111" fmla="*/ 921 h 3349"/>
              <a:gd name="T112" fmla="*/ 409 w 3401"/>
              <a:gd name="T113" fmla="*/ 572 h 3349"/>
              <a:gd name="T114" fmla="*/ 1062 w 3401"/>
              <a:gd name="T115" fmla="*/ 484 h 3349"/>
              <a:gd name="T116" fmla="*/ 1237 w 3401"/>
              <a:gd name="T117" fmla="*/ 406 h 3349"/>
              <a:gd name="T118" fmla="*/ 1421 w 3401"/>
              <a:gd name="T119" fmla="*/ 354 h 3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01" h="3349">
                <a:moveTo>
                  <a:pt x="1700" y="965"/>
                </a:moveTo>
                <a:lnTo>
                  <a:pt x="1617" y="970"/>
                </a:lnTo>
                <a:lnTo>
                  <a:pt x="1537" y="984"/>
                </a:lnTo>
                <a:lnTo>
                  <a:pt x="1460" y="1007"/>
                </a:lnTo>
                <a:lnTo>
                  <a:pt x="1387" y="1038"/>
                </a:lnTo>
                <a:lnTo>
                  <a:pt x="1318" y="1076"/>
                </a:lnTo>
                <a:lnTo>
                  <a:pt x="1255" y="1121"/>
                </a:lnTo>
                <a:lnTo>
                  <a:pt x="1196" y="1173"/>
                </a:lnTo>
                <a:lnTo>
                  <a:pt x="1144" y="1232"/>
                </a:lnTo>
                <a:lnTo>
                  <a:pt x="1098" y="1296"/>
                </a:lnTo>
                <a:lnTo>
                  <a:pt x="1059" y="1364"/>
                </a:lnTo>
                <a:lnTo>
                  <a:pt x="1028" y="1437"/>
                </a:lnTo>
                <a:lnTo>
                  <a:pt x="1005" y="1514"/>
                </a:lnTo>
                <a:lnTo>
                  <a:pt x="992" y="1596"/>
                </a:lnTo>
                <a:lnTo>
                  <a:pt x="988" y="1677"/>
                </a:lnTo>
                <a:lnTo>
                  <a:pt x="992" y="1760"/>
                </a:lnTo>
                <a:lnTo>
                  <a:pt x="1005" y="1842"/>
                </a:lnTo>
                <a:lnTo>
                  <a:pt x="1028" y="1918"/>
                </a:lnTo>
                <a:lnTo>
                  <a:pt x="1059" y="1991"/>
                </a:lnTo>
                <a:lnTo>
                  <a:pt x="1098" y="2060"/>
                </a:lnTo>
                <a:lnTo>
                  <a:pt x="1144" y="2123"/>
                </a:lnTo>
                <a:lnTo>
                  <a:pt x="1196" y="2182"/>
                </a:lnTo>
                <a:lnTo>
                  <a:pt x="1255" y="2234"/>
                </a:lnTo>
                <a:lnTo>
                  <a:pt x="1318" y="2280"/>
                </a:lnTo>
                <a:lnTo>
                  <a:pt x="1387" y="2317"/>
                </a:lnTo>
                <a:lnTo>
                  <a:pt x="1460" y="2348"/>
                </a:lnTo>
                <a:lnTo>
                  <a:pt x="1537" y="2371"/>
                </a:lnTo>
                <a:lnTo>
                  <a:pt x="1617" y="2386"/>
                </a:lnTo>
                <a:lnTo>
                  <a:pt x="1700" y="2391"/>
                </a:lnTo>
                <a:lnTo>
                  <a:pt x="1783" y="2386"/>
                </a:lnTo>
                <a:lnTo>
                  <a:pt x="1864" y="2371"/>
                </a:lnTo>
                <a:lnTo>
                  <a:pt x="1941" y="2348"/>
                </a:lnTo>
                <a:lnTo>
                  <a:pt x="2014" y="2317"/>
                </a:lnTo>
                <a:lnTo>
                  <a:pt x="2083" y="2280"/>
                </a:lnTo>
                <a:lnTo>
                  <a:pt x="2146" y="2234"/>
                </a:lnTo>
                <a:lnTo>
                  <a:pt x="2205" y="2182"/>
                </a:lnTo>
                <a:lnTo>
                  <a:pt x="2257" y="2123"/>
                </a:lnTo>
                <a:lnTo>
                  <a:pt x="2303" y="2060"/>
                </a:lnTo>
                <a:lnTo>
                  <a:pt x="2340" y="1991"/>
                </a:lnTo>
                <a:lnTo>
                  <a:pt x="2371" y="1918"/>
                </a:lnTo>
                <a:lnTo>
                  <a:pt x="2394" y="1842"/>
                </a:lnTo>
                <a:lnTo>
                  <a:pt x="2409" y="1760"/>
                </a:lnTo>
                <a:lnTo>
                  <a:pt x="2413" y="1677"/>
                </a:lnTo>
                <a:lnTo>
                  <a:pt x="2409" y="1596"/>
                </a:lnTo>
                <a:lnTo>
                  <a:pt x="2394" y="1514"/>
                </a:lnTo>
                <a:lnTo>
                  <a:pt x="2371" y="1437"/>
                </a:lnTo>
                <a:lnTo>
                  <a:pt x="2340" y="1364"/>
                </a:lnTo>
                <a:lnTo>
                  <a:pt x="2303" y="1296"/>
                </a:lnTo>
                <a:lnTo>
                  <a:pt x="2257" y="1232"/>
                </a:lnTo>
                <a:lnTo>
                  <a:pt x="2205" y="1173"/>
                </a:lnTo>
                <a:lnTo>
                  <a:pt x="2146" y="1121"/>
                </a:lnTo>
                <a:lnTo>
                  <a:pt x="2083" y="1076"/>
                </a:lnTo>
                <a:lnTo>
                  <a:pt x="2014" y="1038"/>
                </a:lnTo>
                <a:lnTo>
                  <a:pt x="1941" y="1007"/>
                </a:lnTo>
                <a:lnTo>
                  <a:pt x="1864" y="984"/>
                </a:lnTo>
                <a:lnTo>
                  <a:pt x="1783" y="970"/>
                </a:lnTo>
                <a:lnTo>
                  <a:pt x="1700" y="965"/>
                </a:lnTo>
                <a:close/>
                <a:moveTo>
                  <a:pt x="1421" y="0"/>
                </a:moveTo>
                <a:lnTo>
                  <a:pt x="1980" y="0"/>
                </a:lnTo>
                <a:lnTo>
                  <a:pt x="1980" y="354"/>
                </a:lnTo>
                <a:lnTo>
                  <a:pt x="2073" y="377"/>
                </a:lnTo>
                <a:lnTo>
                  <a:pt x="2164" y="406"/>
                </a:lnTo>
                <a:lnTo>
                  <a:pt x="2252" y="442"/>
                </a:lnTo>
                <a:lnTo>
                  <a:pt x="2337" y="484"/>
                </a:lnTo>
                <a:lnTo>
                  <a:pt x="2565" y="214"/>
                </a:lnTo>
                <a:lnTo>
                  <a:pt x="2992" y="572"/>
                </a:lnTo>
                <a:lnTo>
                  <a:pt x="2765" y="843"/>
                </a:lnTo>
                <a:lnTo>
                  <a:pt x="2821" y="921"/>
                </a:lnTo>
                <a:lnTo>
                  <a:pt x="2871" y="1001"/>
                </a:lnTo>
                <a:lnTo>
                  <a:pt x="2917" y="1085"/>
                </a:lnTo>
                <a:lnTo>
                  <a:pt x="2956" y="1173"/>
                </a:lnTo>
                <a:lnTo>
                  <a:pt x="3303" y="1112"/>
                </a:lnTo>
                <a:lnTo>
                  <a:pt x="3401" y="1661"/>
                </a:lnTo>
                <a:lnTo>
                  <a:pt x="3052" y="1723"/>
                </a:lnTo>
                <a:lnTo>
                  <a:pt x="3046" y="1820"/>
                </a:lnTo>
                <a:lnTo>
                  <a:pt x="3033" y="1915"/>
                </a:lnTo>
                <a:lnTo>
                  <a:pt x="3013" y="2008"/>
                </a:lnTo>
                <a:lnTo>
                  <a:pt x="2987" y="2097"/>
                </a:lnTo>
                <a:lnTo>
                  <a:pt x="3292" y="2275"/>
                </a:lnTo>
                <a:lnTo>
                  <a:pt x="3013" y="2757"/>
                </a:lnTo>
                <a:lnTo>
                  <a:pt x="2707" y="2581"/>
                </a:lnTo>
                <a:lnTo>
                  <a:pt x="2640" y="2650"/>
                </a:lnTo>
                <a:lnTo>
                  <a:pt x="2570" y="2713"/>
                </a:lnTo>
                <a:lnTo>
                  <a:pt x="2495" y="2772"/>
                </a:lnTo>
                <a:lnTo>
                  <a:pt x="2415" y="2826"/>
                </a:lnTo>
                <a:lnTo>
                  <a:pt x="2536" y="3158"/>
                </a:lnTo>
                <a:lnTo>
                  <a:pt x="2011" y="3349"/>
                </a:lnTo>
                <a:lnTo>
                  <a:pt x="1890" y="3018"/>
                </a:lnTo>
                <a:lnTo>
                  <a:pt x="1796" y="3028"/>
                </a:lnTo>
                <a:lnTo>
                  <a:pt x="1700" y="3031"/>
                </a:lnTo>
                <a:lnTo>
                  <a:pt x="1604" y="3028"/>
                </a:lnTo>
                <a:lnTo>
                  <a:pt x="1509" y="3018"/>
                </a:lnTo>
                <a:lnTo>
                  <a:pt x="1388" y="3349"/>
                </a:lnTo>
                <a:lnTo>
                  <a:pt x="864" y="3158"/>
                </a:lnTo>
                <a:lnTo>
                  <a:pt x="986" y="2826"/>
                </a:lnTo>
                <a:lnTo>
                  <a:pt x="906" y="2772"/>
                </a:lnTo>
                <a:lnTo>
                  <a:pt x="831" y="2713"/>
                </a:lnTo>
                <a:lnTo>
                  <a:pt x="759" y="2650"/>
                </a:lnTo>
                <a:lnTo>
                  <a:pt x="694" y="2581"/>
                </a:lnTo>
                <a:lnTo>
                  <a:pt x="388" y="2757"/>
                </a:lnTo>
                <a:lnTo>
                  <a:pt x="108" y="2275"/>
                </a:lnTo>
                <a:lnTo>
                  <a:pt x="414" y="2097"/>
                </a:lnTo>
                <a:lnTo>
                  <a:pt x="388" y="2008"/>
                </a:lnTo>
                <a:lnTo>
                  <a:pt x="368" y="1915"/>
                </a:lnTo>
                <a:lnTo>
                  <a:pt x="355" y="1820"/>
                </a:lnTo>
                <a:lnTo>
                  <a:pt x="349" y="1723"/>
                </a:lnTo>
                <a:lnTo>
                  <a:pt x="0" y="1661"/>
                </a:lnTo>
                <a:lnTo>
                  <a:pt x="96" y="1112"/>
                </a:lnTo>
                <a:lnTo>
                  <a:pt x="445" y="1173"/>
                </a:lnTo>
                <a:lnTo>
                  <a:pt x="484" y="1085"/>
                </a:lnTo>
                <a:lnTo>
                  <a:pt x="530" y="1001"/>
                </a:lnTo>
                <a:lnTo>
                  <a:pt x="580" y="921"/>
                </a:lnTo>
                <a:lnTo>
                  <a:pt x="636" y="843"/>
                </a:lnTo>
                <a:lnTo>
                  <a:pt x="409" y="572"/>
                </a:lnTo>
                <a:lnTo>
                  <a:pt x="836" y="214"/>
                </a:lnTo>
                <a:lnTo>
                  <a:pt x="1062" y="484"/>
                </a:lnTo>
                <a:lnTo>
                  <a:pt x="1149" y="442"/>
                </a:lnTo>
                <a:lnTo>
                  <a:pt x="1237" y="406"/>
                </a:lnTo>
                <a:lnTo>
                  <a:pt x="1328" y="377"/>
                </a:lnTo>
                <a:lnTo>
                  <a:pt x="1421" y="354"/>
                </a:lnTo>
                <a:lnTo>
                  <a:pt x="142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18"/>
          <p:cNvSpPr>
            <a:spLocks noEditPoints="1"/>
          </p:cNvSpPr>
          <p:nvPr/>
        </p:nvSpPr>
        <p:spPr bwMode="auto">
          <a:xfrm>
            <a:off x="7333510" y="3330222"/>
            <a:ext cx="1492190" cy="1507050"/>
          </a:xfrm>
          <a:custGeom>
            <a:avLst/>
            <a:gdLst>
              <a:gd name="T0" fmla="*/ 1136 w 2411"/>
              <a:gd name="T1" fmla="*/ 712 h 2433"/>
              <a:gd name="T2" fmla="*/ 1004 w 2411"/>
              <a:gd name="T3" fmla="*/ 748 h 2433"/>
              <a:gd name="T4" fmla="*/ 892 w 2411"/>
              <a:gd name="T5" fmla="*/ 816 h 2433"/>
              <a:gd name="T6" fmla="*/ 801 w 2411"/>
              <a:gd name="T7" fmla="*/ 909 h 2433"/>
              <a:gd name="T8" fmla="*/ 735 w 2411"/>
              <a:gd name="T9" fmla="*/ 1023 h 2433"/>
              <a:gd name="T10" fmla="*/ 701 w 2411"/>
              <a:gd name="T11" fmla="*/ 1150 h 2433"/>
              <a:gd name="T12" fmla="*/ 701 w 2411"/>
              <a:gd name="T13" fmla="*/ 1287 h 2433"/>
              <a:gd name="T14" fmla="*/ 739 w 2411"/>
              <a:gd name="T15" fmla="*/ 1419 h 2433"/>
              <a:gd name="T16" fmla="*/ 806 w 2411"/>
              <a:gd name="T17" fmla="*/ 1533 h 2433"/>
              <a:gd name="T18" fmla="*/ 900 w 2411"/>
              <a:gd name="T19" fmla="*/ 1624 h 2433"/>
              <a:gd name="T20" fmla="*/ 1012 w 2411"/>
              <a:gd name="T21" fmla="*/ 1688 h 2433"/>
              <a:gd name="T22" fmla="*/ 1141 w 2411"/>
              <a:gd name="T23" fmla="*/ 1722 h 2433"/>
              <a:gd name="T24" fmla="*/ 1278 w 2411"/>
              <a:gd name="T25" fmla="*/ 1722 h 2433"/>
              <a:gd name="T26" fmla="*/ 1408 w 2411"/>
              <a:gd name="T27" fmla="*/ 1685 h 2433"/>
              <a:gd name="T28" fmla="*/ 1523 w 2411"/>
              <a:gd name="T29" fmla="*/ 1618 h 2433"/>
              <a:gd name="T30" fmla="*/ 1614 w 2411"/>
              <a:gd name="T31" fmla="*/ 1525 h 2433"/>
              <a:gd name="T32" fmla="*/ 1679 w 2411"/>
              <a:gd name="T33" fmla="*/ 1411 h 2433"/>
              <a:gd name="T34" fmla="*/ 1713 w 2411"/>
              <a:gd name="T35" fmla="*/ 1284 h 2433"/>
              <a:gd name="T36" fmla="*/ 1713 w 2411"/>
              <a:gd name="T37" fmla="*/ 1147 h 2433"/>
              <a:gd name="T38" fmla="*/ 1676 w 2411"/>
              <a:gd name="T39" fmla="*/ 1015 h 2433"/>
              <a:gd name="T40" fmla="*/ 1607 w 2411"/>
              <a:gd name="T41" fmla="*/ 901 h 2433"/>
              <a:gd name="T42" fmla="*/ 1514 w 2411"/>
              <a:gd name="T43" fmla="*/ 810 h 2433"/>
              <a:gd name="T44" fmla="*/ 1400 w 2411"/>
              <a:gd name="T45" fmla="*/ 745 h 2433"/>
              <a:gd name="T46" fmla="*/ 1273 w 2411"/>
              <a:gd name="T47" fmla="*/ 710 h 2433"/>
              <a:gd name="T48" fmla="*/ 1239 w 2411"/>
              <a:gd name="T49" fmla="*/ 0 h 2433"/>
              <a:gd name="T50" fmla="*/ 1366 w 2411"/>
              <a:gd name="T51" fmla="*/ 261 h 2433"/>
              <a:gd name="T52" fmla="*/ 1540 w 2411"/>
              <a:gd name="T53" fmla="*/ 308 h 2433"/>
              <a:gd name="T54" fmla="*/ 2013 w 2411"/>
              <a:gd name="T55" fmla="*/ 306 h 2433"/>
              <a:gd name="T56" fmla="*/ 1941 w 2411"/>
              <a:gd name="T57" fmla="*/ 586 h 2433"/>
              <a:gd name="T58" fmla="*/ 2047 w 2411"/>
              <a:gd name="T59" fmla="*/ 735 h 2433"/>
              <a:gd name="T60" fmla="*/ 2411 w 2411"/>
              <a:gd name="T61" fmla="*/ 1038 h 2433"/>
              <a:gd name="T62" fmla="*/ 2176 w 2411"/>
              <a:gd name="T63" fmla="*/ 1207 h 2433"/>
              <a:gd name="T64" fmla="*/ 2160 w 2411"/>
              <a:gd name="T65" fmla="*/ 1388 h 2433"/>
              <a:gd name="T66" fmla="*/ 2244 w 2411"/>
              <a:gd name="T67" fmla="*/ 1853 h 2433"/>
              <a:gd name="T68" fmla="*/ 1956 w 2411"/>
              <a:gd name="T69" fmla="*/ 1831 h 2433"/>
              <a:gd name="T70" fmla="*/ 1827 w 2411"/>
              <a:gd name="T71" fmla="*/ 1960 h 2433"/>
              <a:gd name="T72" fmla="*/ 1593 w 2411"/>
              <a:gd name="T73" fmla="*/ 2371 h 2433"/>
              <a:gd name="T74" fmla="*/ 1408 w 2411"/>
              <a:gd name="T75" fmla="*/ 2164 h 2433"/>
              <a:gd name="T76" fmla="*/ 1272 w 2411"/>
              <a:gd name="T77" fmla="*/ 2183 h 2433"/>
              <a:gd name="T78" fmla="*/ 1151 w 2411"/>
              <a:gd name="T79" fmla="*/ 2433 h 2433"/>
              <a:gd name="T80" fmla="*/ 814 w 2411"/>
              <a:gd name="T81" fmla="*/ 2102 h 2433"/>
              <a:gd name="T82" fmla="*/ 656 w 2411"/>
              <a:gd name="T83" fmla="*/ 2012 h 2433"/>
              <a:gd name="T84" fmla="*/ 383 w 2411"/>
              <a:gd name="T85" fmla="*/ 2113 h 2433"/>
              <a:gd name="T86" fmla="*/ 336 w 2411"/>
              <a:gd name="T87" fmla="*/ 1642 h 2433"/>
              <a:gd name="T88" fmla="*/ 273 w 2411"/>
              <a:gd name="T89" fmla="*/ 1473 h 2433"/>
              <a:gd name="T90" fmla="*/ 0 w 2411"/>
              <a:gd name="T91" fmla="*/ 1374 h 2433"/>
              <a:gd name="T92" fmla="*/ 268 w 2411"/>
              <a:gd name="T93" fmla="*/ 982 h 2433"/>
              <a:gd name="T94" fmla="*/ 328 w 2411"/>
              <a:gd name="T95" fmla="*/ 811 h 2433"/>
              <a:gd name="T96" fmla="*/ 181 w 2411"/>
              <a:gd name="T97" fmla="*/ 560 h 2433"/>
              <a:gd name="T98" fmla="*/ 638 w 2411"/>
              <a:gd name="T99" fmla="*/ 433 h 2433"/>
              <a:gd name="T100" fmla="*/ 792 w 2411"/>
              <a:gd name="T101" fmla="*/ 340 h 2433"/>
              <a:gd name="T102" fmla="*/ 843 w 2411"/>
              <a:gd name="T103" fmla="*/ 55 h 2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11" h="2433">
                <a:moveTo>
                  <a:pt x="1206" y="707"/>
                </a:moveTo>
                <a:lnTo>
                  <a:pt x="1136" y="712"/>
                </a:lnTo>
                <a:lnTo>
                  <a:pt x="1068" y="725"/>
                </a:lnTo>
                <a:lnTo>
                  <a:pt x="1004" y="748"/>
                </a:lnTo>
                <a:lnTo>
                  <a:pt x="946" y="779"/>
                </a:lnTo>
                <a:lnTo>
                  <a:pt x="892" y="816"/>
                </a:lnTo>
                <a:lnTo>
                  <a:pt x="843" y="860"/>
                </a:lnTo>
                <a:lnTo>
                  <a:pt x="801" y="909"/>
                </a:lnTo>
                <a:lnTo>
                  <a:pt x="763" y="965"/>
                </a:lnTo>
                <a:lnTo>
                  <a:pt x="735" y="1023"/>
                </a:lnTo>
                <a:lnTo>
                  <a:pt x="714" y="1085"/>
                </a:lnTo>
                <a:lnTo>
                  <a:pt x="701" y="1150"/>
                </a:lnTo>
                <a:lnTo>
                  <a:pt x="696" y="1219"/>
                </a:lnTo>
                <a:lnTo>
                  <a:pt x="701" y="1287"/>
                </a:lnTo>
                <a:lnTo>
                  <a:pt x="716" y="1356"/>
                </a:lnTo>
                <a:lnTo>
                  <a:pt x="739" y="1419"/>
                </a:lnTo>
                <a:lnTo>
                  <a:pt x="768" y="1478"/>
                </a:lnTo>
                <a:lnTo>
                  <a:pt x="806" y="1533"/>
                </a:lnTo>
                <a:lnTo>
                  <a:pt x="849" y="1582"/>
                </a:lnTo>
                <a:lnTo>
                  <a:pt x="900" y="1624"/>
                </a:lnTo>
                <a:lnTo>
                  <a:pt x="954" y="1660"/>
                </a:lnTo>
                <a:lnTo>
                  <a:pt x="1012" y="1688"/>
                </a:lnTo>
                <a:lnTo>
                  <a:pt x="1076" y="1709"/>
                </a:lnTo>
                <a:lnTo>
                  <a:pt x="1141" y="1722"/>
                </a:lnTo>
                <a:lnTo>
                  <a:pt x="1208" y="1727"/>
                </a:lnTo>
                <a:lnTo>
                  <a:pt x="1278" y="1722"/>
                </a:lnTo>
                <a:lnTo>
                  <a:pt x="1345" y="1708"/>
                </a:lnTo>
                <a:lnTo>
                  <a:pt x="1408" y="1685"/>
                </a:lnTo>
                <a:lnTo>
                  <a:pt x="1469" y="1655"/>
                </a:lnTo>
                <a:lnTo>
                  <a:pt x="1523" y="1618"/>
                </a:lnTo>
                <a:lnTo>
                  <a:pt x="1571" y="1574"/>
                </a:lnTo>
                <a:lnTo>
                  <a:pt x="1614" y="1525"/>
                </a:lnTo>
                <a:lnTo>
                  <a:pt x="1650" y="1470"/>
                </a:lnTo>
                <a:lnTo>
                  <a:pt x="1679" y="1411"/>
                </a:lnTo>
                <a:lnTo>
                  <a:pt x="1700" y="1349"/>
                </a:lnTo>
                <a:lnTo>
                  <a:pt x="1713" y="1284"/>
                </a:lnTo>
                <a:lnTo>
                  <a:pt x="1718" y="1215"/>
                </a:lnTo>
                <a:lnTo>
                  <a:pt x="1713" y="1147"/>
                </a:lnTo>
                <a:lnTo>
                  <a:pt x="1699" y="1079"/>
                </a:lnTo>
                <a:lnTo>
                  <a:pt x="1676" y="1015"/>
                </a:lnTo>
                <a:lnTo>
                  <a:pt x="1645" y="955"/>
                </a:lnTo>
                <a:lnTo>
                  <a:pt x="1607" y="901"/>
                </a:lnTo>
                <a:lnTo>
                  <a:pt x="1563" y="852"/>
                </a:lnTo>
                <a:lnTo>
                  <a:pt x="1514" y="810"/>
                </a:lnTo>
                <a:lnTo>
                  <a:pt x="1461" y="774"/>
                </a:lnTo>
                <a:lnTo>
                  <a:pt x="1400" y="745"/>
                </a:lnTo>
                <a:lnTo>
                  <a:pt x="1338" y="723"/>
                </a:lnTo>
                <a:lnTo>
                  <a:pt x="1273" y="710"/>
                </a:lnTo>
                <a:lnTo>
                  <a:pt x="1206" y="707"/>
                </a:lnTo>
                <a:close/>
                <a:moveTo>
                  <a:pt x="1239" y="0"/>
                </a:moveTo>
                <a:lnTo>
                  <a:pt x="1275" y="251"/>
                </a:lnTo>
                <a:lnTo>
                  <a:pt x="1366" y="261"/>
                </a:lnTo>
                <a:lnTo>
                  <a:pt x="1454" y="280"/>
                </a:lnTo>
                <a:lnTo>
                  <a:pt x="1540" y="308"/>
                </a:lnTo>
                <a:lnTo>
                  <a:pt x="1676" y="93"/>
                </a:lnTo>
                <a:lnTo>
                  <a:pt x="2013" y="306"/>
                </a:lnTo>
                <a:lnTo>
                  <a:pt x="1879" y="520"/>
                </a:lnTo>
                <a:lnTo>
                  <a:pt x="1941" y="586"/>
                </a:lnTo>
                <a:lnTo>
                  <a:pt x="1998" y="658"/>
                </a:lnTo>
                <a:lnTo>
                  <a:pt x="2047" y="735"/>
                </a:lnTo>
                <a:lnTo>
                  <a:pt x="2288" y="657"/>
                </a:lnTo>
                <a:lnTo>
                  <a:pt x="2411" y="1038"/>
                </a:lnTo>
                <a:lnTo>
                  <a:pt x="2169" y="1114"/>
                </a:lnTo>
                <a:lnTo>
                  <a:pt x="2176" y="1207"/>
                </a:lnTo>
                <a:lnTo>
                  <a:pt x="2173" y="1299"/>
                </a:lnTo>
                <a:lnTo>
                  <a:pt x="2160" y="1388"/>
                </a:lnTo>
                <a:lnTo>
                  <a:pt x="2394" y="1483"/>
                </a:lnTo>
                <a:lnTo>
                  <a:pt x="2244" y="1853"/>
                </a:lnTo>
                <a:lnTo>
                  <a:pt x="2010" y="1758"/>
                </a:lnTo>
                <a:lnTo>
                  <a:pt x="1956" y="1831"/>
                </a:lnTo>
                <a:lnTo>
                  <a:pt x="1894" y="1898"/>
                </a:lnTo>
                <a:lnTo>
                  <a:pt x="1827" y="1960"/>
                </a:lnTo>
                <a:lnTo>
                  <a:pt x="1946" y="2183"/>
                </a:lnTo>
                <a:lnTo>
                  <a:pt x="1593" y="2371"/>
                </a:lnTo>
                <a:lnTo>
                  <a:pt x="1474" y="2148"/>
                </a:lnTo>
                <a:lnTo>
                  <a:pt x="1408" y="2164"/>
                </a:lnTo>
                <a:lnTo>
                  <a:pt x="1340" y="2177"/>
                </a:lnTo>
                <a:lnTo>
                  <a:pt x="1272" y="2183"/>
                </a:lnTo>
                <a:lnTo>
                  <a:pt x="1205" y="2185"/>
                </a:lnTo>
                <a:lnTo>
                  <a:pt x="1151" y="2433"/>
                </a:lnTo>
                <a:lnTo>
                  <a:pt x="760" y="2350"/>
                </a:lnTo>
                <a:lnTo>
                  <a:pt x="814" y="2102"/>
                </a:lnTo>
                <a:lnTo>
                  <a:pt x="732" y="2061"/>
                </a:lnTo>
                <a:lnTo>
                  <a:pt x="656" y="2012"/>
                </a:lnTo>
                <a:lnTo>
                  <a:pt x="582" y="1957"/>
                </a:lnTo>
                <a:lnTo>
                  <a:pt x="383" y="2113"/>
                </a:lnTo>
                <a:lnTo>
                  <a:pt x="137" y="1797"/>
                </a:lnTo>
                <a:lnTo>
                  <a:pt x="336" y="1642"/>
                </a:lnTo>
                <a:lnTo>
                  <a:pt x="300" y="1559"/>
                </a:lnTo>
                <a:lnTo>
                  <a:pt x="273" y="1473"/>
                </a:lnTo>
                <a:lnTo>
                  <a:pt x="253" y="1382"/>
                </a:lnTo>
                <a:lnTo>
                  <a:pt x="0" y="1374"/>
                </a:lnTo>
                <a:lnTo>
                  <a:pt x="14" y="974"/>
                </a:lnTo>
                <a:lnTo>
                  <a:pt x="268" y="982"/>
                </a:lnTo>
                <a:lnTo>
                  <a:pt x="294" y="896"/>
                </a:lnTo>
                <a:lnTo>
                  <a:pt x="328" y="811"/>
                </a:lnTo>
                <a:lnTo>
                  <a:pt x="370" y="730"/>
                </a:lnTo>
                <a:lnTo>
                  <a:pt x="181" y="560"/>
                </a:lnTo>
                <a:lnTo>
                  <a:pt x="450" y="264"/>
                </a:lnTo>
                <a:lnTo>
                  <a:pt x="638" y="433"/>
                </a:lnTo>
                <a:lnTo>
                  <a:pt x="713" y="384"/>
                </a:lnTo>
                <a:lnTo>
                  <a:pt x="792" y="340"/>
                </a:lnTo>
                <a:lnTo>
                  <a:pt x="879" y="306"/>
                </a:lnTo>
                <a:lnTo>
                  <a:pt x="843" y="55"/>
                </a:lnTo>
                <a:lnTo>
                  <a:pt x="1239"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Freeform 19"/>
          <p:cNvSpPr>
            <a:spLocks noEditPoints="1"/>
          </p:cNvSpPr>
          <p:nvPr/>
        </p:nvSpPr>
        <p:spPr bwMode="auto">
          <a:xfrm>
            <a:off x="8709175" y="2383491"/>
            <a:ext cx="1029103" cy="1041021"/>
          </a:xfrm>
          <a:custGeom>
            <a:avLst/>
            <a:gdLst>
              <a:gd name="T0" fmla="*/ 869 w 1902"/>
              <a:gd name="T1" fmla="*/ 565 h 1921"/>
              <a:gd name="T2" fmla="*/ 760 w 1902"/>
              <a:gd name="T3" fmla="*/ 606 h 1921"/>
              <a:gd name="T4" fmla="*/ 665 w 1902"/>
              <a:gd name="T5" fmla="*/ 676 h 1921"/>
              <a:gd name="T6" fmla="*/ 597 w 1902"/>
              <a:gd name="T7" fmla="*/ 767 h 1921"/>
              <a:gd name="T8" fmla="*/ 558 w 1902"/>
              <a:gd name="T9" fmla="*/ 872 h 1921"/>
              <a:gd name="T10" fmla="*/ 548 w 1902"/>
              <a:gd name="T11" fmla="*/ 984 h 1921"/>
              <a:gd name="T12" fmla="*/ 571 w 1902"/>
              <a:gd name="T13" fmla="*/ 1097 h 1921"/>
              <a:gd name="T14" fmla="*/ 628 w 1902"/>
              <a:gd name="T15" fmla="*/ 1203 h 1921"/>
              <a:gd name="T16" fmla="*/ 709 w 1902"/>
              <a:gd name="T17" fmla="*/ 1284 h 1921"/>
              <a:gd name="T18" fmla="*/ 809 w 1902"/>
              <a:gd name="T19" fmla="*/ 1338 h 1921"/>
              <a:gd name="T20" fmla="*/ 918 w 1902"/>
              <a:gd name="T21" fmla="*/ 1362 h 1921"/>
              <a:gd name="T22" fmla="*/ 1030 w 1902"/>
              <a:gd name="T23" fmla="*/ 1356 h 1921"/>
              <a:gd name="T24" fmla="*/ 1141 w 1902"/>
              <a:gd name="T25" fmla="*/ 1315 h 1921"/>
              <a:gd name="T26" fmla="*/ 1235 w 1902"/>
              <a:gd name="T27" fmla="*/ 1245 h 1921"/>
              <a:gd name="T28" fmla="*/ 1304 w 1902"/>
              <a:gd name="T29" fmla="*/ 1154 h 1921"/>
              <a:gd name="T30" fmla="*/ 1343 w 1902"/>
              <a:gd name="T31" fmla="*/ 1049 h 1921"/>
              <a:gd name="T32" fmla="*/ 1353 w 1902"/>
              <a:gd name="T33" fmla="*/ 937 h 1921"/>
              <a:gd name="T34" fmla="*/ 1330 w 1902"/>
              <a:gd name="T35" fmla="*/ 824 h 1921"/>
              <a:gd name="T36" fmla="*/ 1273 w 1902"/>
              <a:gd name="T37" fmla="*/ 719 h 1921"/>
              <a:gd name="T38" fmla="*/ 1191 w 1902"/>
              <a:gd name="T39" fmla="*/ 639 h 1921"/>
              <a:gd name="T40" fmla="*/ 1092 w 1902"/>
              <a:gd name="T41" fmla="*/ 583 h 1921"/>
              <a:gd name="T42" fmla="*/ 983 w 1902"/>
              <a:gd name="T43" fmla="*/ 559 h 1921"/>
              <a:gd name="T44" fmla="*/ 988 w 1902"/>
              <a:gd name="T45" fmla="*/ 0 h 1921"/>
              <a:gd name="T46" fmla="*/ 1257 w 1902"/>
              <a:gd name="T47" fmla="*/ 261 h 1921"/>
              <a:gd name="T48" fmla="*/ 1382 w 1902"/>
              <a:gd name="T49" fmla="*/ 329 h 1921"/>
              <a:gd name="T50" fmla="*/ 1596 w 1902"/>
              <a:gd name="T51" fmla="*/ 249 h 1921"/>
              <a:gd name="T52" fmla="*/ 1635 w 1902"/>
              <a:gd name="T53" fmla="*/ 621 h 1921"/>
              <a:gd name="T54" fmla="*/ 1687 w 1902"/>
              <a:gd name="T55" fmla="*/ 756 h 1921"/>
              <a:gd name="T56" fmla="*/ 1902 w 1902"/>
              <a:gd name="T57" fmla="*/ 831 h 1921"/>
              <a:gd name="T58" fmla="*/ 1693 w 1902"/>
              <a:gd name="T59" fmla="*/ 1141 h 1921"/>
              <a:gd name="T60" fmla="*/ 1646 w 1902"/>
              <a:gd name="T61" fmla="*/ 1276 h 1921"/>
              <a:gd name="T62" fmla="*/ 1763 w 1902"/>
              <a:gd name="T63" fmla="*/ 1473 h 1921"/>
              <a:gd name="T64" fmla="*/ 1403 w 1902"/>
              <a:gd name="T65" fmla="*/ 1576 h 1921"/>
              <a:gd name="T66" fmla="*/ 1312 w 1902"/>
              <a:gd name="T67" fmla="*/ 1634 h 1921"/>
              <a:gd name="T68" fmla="*/ 1214 w 1902"/>
              <a:gd name="T69" fmla="*/ 1678 h 1921"/>
              <a:gd name="T70" fmla="*/ 931 w 1902"/>
              <a:gd name="T71" fmla="*/ 1921 h 1921"/>
              <a:gd name="T72" fmla="*/ 830 w 1902"/>
              <a:gd name="T73" fmla="*/ 1716 h 1921"/>
              <a:gd name="T74" fmla="*/ 691 w 1902"/>
              <a:gd name="T75" fmla="*/ 1680 h 1921"/>
              <a:gd name="T76" fmla="*/ 318 w 1902"/>
              <a:gd name="T77" fmla="*/ 1685 h 1921"/>
              <a:gd name="T78" fmla="*/ 373 w 1902"/>
              <a:gd name="T79" fmla="*/ 1463 h 1921"/>
              <a:gd name="T80" fmla="*/ 289 w 1902"/>
              <a:gd name="T81" fmla="*/ 1346 h 1921"/>
              <a:gd name="T82" fmla="*/ 0 w 1902"/>
              <a:gd name="T83" fmla="*/ 1108 h 1921"/>
              <a:gd name="T84" fmla="*/ 186 w 1902"/>
              <a:gd name="T85" fmla="*/ 974 h 1921"/>
              <a:gd name="T86" fmla="*/ 197 w 1902"/>
              <a:gd name="T87" fmla="*/ 831 h 1921"/>
              <a:gd name="T88" fmla="*/ 127 w 1902"/>
              <a:gd name="T89" fmla="*/ 464 h 1921"/>
              <a:gd name="T90" fmla="*/ 355 w 1902"/>
              <a:gd name="T91" fmla="*/ 481 h 1921"/>
              <a:gd name="T92" fmla="*/ 457 w 1902"/>
              <a:gd name="T93" fmla="*/ 376 h 1921"/>
              <a:gd name="T94" fmla="*/ 639 w 1902"/>
              <a:gd name="T95" fmla="*/ 50 h 1921"/>
              <a:gd name="T96" fmla="*/ 805 w 1902"/>
              <a:gd name="T97" fmla="*/ 210 h 1921"/>
              <a:gd name="T98" fmla="*/ 947 w 1902"/>
              <a:gd name="T99" fmla="*/ 196 h 1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2" h="1921">
                <a:moveTo>
                  <a:pt x="926" y="559"/>
                </a:moveTo>
                <a:lnTo>
                  <a:pt x="869" y="565"/>
                </a:lnTo>
                <a:lnTo>
                  <a:pt x="813" y="582"/>
                </a:lnTo>
                <a:lnTo>
                  <a:pt x="760" y="606"/>
                </a:lnTo>
                <a:lnTo>
                  <a:pt x="709" y="639"/>
                </a:lnTo>
                <a:lnTo>
                  <a:pt x="665" y="676"/>
                </a:lnTo>
                <a:lnTo>
                  <a:pt x="628" y="719"/>
                </a:lnTo>
                <a:lnTo>
                  <a:pt x="597" y="767"/>
                </a:lnTo>
                <a:lnTo>
                  <a:pt x="574" y="818"/>
                </a:lnTo>
                <a:lnTo>
                  <a:pt x="558" y="872"/>
                </a:lnTo>
                <a:lnTo>
                  <a:pt x="549" y="927"/>
                </a:lnTo>
                <a:lnTo>
                  <a:pt x="548" y="984"/>
                </a:lnTo>
                <a:lnTo>
                  <a:pt x="556" y="1041"/>
                </a:lnTo>
                <a:lnTo>
                  <a:pt x="571" y="1097"/>
                </a:lnTo>
                <a:lnTo>
                  <a:pt x="595" y="1152"/>
                </a:lnTo>
                <a:lnTo>
                  <a:pt x="628" y="1203"/>
                </a:lnTo>
                <a:lnTo>
                  <a:pt x="665" y="1247"/>
                </a:lnTo>
                <a:lnTo>
                  <a:pt x="709" y="1284"/>
                </a:lnTo>
                <a:lnTo>
                  <a:pt x="756" y="1313"/>
                </a:lnTo>
                <a:lnTo>
                  <a:pt x="809" y="1338"/>
                </a:lnTo>
                <a:lnTo>
                  <a:pt x="862" y="1354"/>
                </a:lnTo>
                <a:lnTo>
                  <a:pt x="918" y="1362"/>
                </a:lnTo>
                <a:lnTo>
                  <a:pt x="975" y="1362"/>
                </a:lnTo>
                <a:lnTo>
                  <a:pt x="1030" y="1356"/>
                </a:lnTo>
                <a:lnTo>
                  <a:pt x="1087" y="1339"/>
                </a:lnTo>
                <a:lnTo>
                  <a:pt x="1141" y="1315"/>
                </a:lnTo>
                <a:lnTo>
                  <a:pt x="1191" y="1284"/>
                </a:lnTo>
                <a:lnTo>
                  <a:pt x="1235" y="1245"/>
                </a:lnTo>
                <a:lnTo>
                  <a:pt x="1273" y="1203"/>
                </a:lnTo>
                <a:lnTo>
                  <a:pt x="1304" y="1154"/>
                </a:lnTo>
                <a:lnTo>
                  <a:pt x="1327" y="1103"/>
                </a:lnTo>
                <a:lnTo>
                  <a:pt x="1343" y="1049"/>
                </a:lnTo>
                <a:lnTo>
                  <a:pt x="1351" y="994"/>
                </a:lnTo>
                <a:lnTo>
                  <a:pt x="1353" y="937"/>
                </a:lnTo>
                <a:lnTo>
                  <a:pt x="1345" y="880"/>
                </a:lnTo>
                <a:lnTo>
                  <a:pt x="1330" y="824"/>
                </a:lnTo>
                <a:lnTo>
                  <a:pt x="1306" y="769"/>
                </a:lnTo>
                <a:lnTo>
                  <a:pt x="1273" y="719"/>
                </a:lnTo>
                <a:lnTo>
                  <a:pt x="1235" y="675"/>
                </a:lnTo>
                <a:lnTo>
                  <a:pt x="1191" y="639"/>
                </a:lnTo>
                <a:lnTo>
                  <a:pt x="1144" y="608"/>
                </a:lnTo>
                <a:lnTo>
                  <a:pt x="1092" y="583"/>
                </a:lnTo>
                <a:lnTo>
                  <a:pt x="1038" y="567"/>
                </a:lnTo>
                <a:lnTo>
                  <a:pt x="983" y="559"/>
                </a:lnTo>
                <a:lnTo>
                  <a:pt x="926" y="559"/>
                </a:lnTo>
                <a:close/>
                <a:moveTo>
                  <a:pt x="988" y="0"/>
                </a:moveTo>
                <a:lnTo>
                  <a:pt x="1297" y="65"/>
                </a:lnTo>
                <a:lnTo>
                  <a:pt x="1257" y="261"/>
                </a:lnTo>
                <a:lnTo>
                  <a:pt x="1320" y="292"/>
                </a:lnTo>
                <a:lnTo>
                  <a:pt x="1382" y="329"/>
                </a:lnTo>
                <a:lnTo>
                  <a:pt x="1439" y="373"/>
                </a:lnTo>
                <a:lnTo>
                  <a:pt x="1596" y="249"/>
                </a:lnTo>
                <a:lnTo>
                  <a:pt x="1791" y="497"/>
                </a:lnTo>
                <a:lnTo>
                  <a:pt x="1635" y="621"/>
                </a:lnTo>
                <a:lnTo>
                  <a:pt x="1664" y="688"/>
                </a:lnTo>
                <a:lnTo>
                  <a:pt x="1687" y="756"/>
                </a:lnTo>
                <a:lnTo>
                  <a:pt x="1703" y="824"/>
                </a:lnTo>
                <a:lnTo>
                  <a:pt x="1902" y="831"/>
                </a:lnTo>
                <a:lnTo>
                  <a:pt x="1892" y="1147"/>
                </a:lnTo>
                <a:lnTo>
                  <a:pt x="1693" y="1141"/>
                </a:lnTo>
                <a:lnTo>
                  <a:pt x="1672" y="1209"/>
                </a:lnTo>
                <a:lnTo>
                  <a:pt x="1646" y="1276"/>
                </a:lnTo>
                <a:lnTo>
                  <a:pt x="1614" y="1341"/>
                </a:lnTo>
                <a:lnTo>
                  <a:pt x="1763" y="1473"/>
                </a:lnTo>
                <a:lnTo>
                  <a:pt x="1553" y="1709"/>
                </a:lnTo>
                <a:lnTo>
                  <a:pt x="1403" y="1576"/>
                </a:lnTo>
                <a:lnTo>
                  <a:pt x="1359" y="1607"/>
                </a:lnTo>
                <a:lnTo>
                  <a:pt x="1312" y="1634"/>
                </a:lnTo>
                <a:lnTo>
                  <a:pt x="1263" y="1657"/>
                </a:lnTo>
                <a:lnTo>
                  <a:pt x="1214" y="1678"/>
                </a:lnTo>
                <a:lnTo>
                  <a:pt x="1244" y="1876"/>
                </a:lnTo>
                <a:lnTo>
                  <a:pt x="931" y="1921"/>
                </a:lnTo>
                <a:lnTo>
                  <a:pt x="901" y="1724"/>
                </a:lnTo>
                <a:lnTo>
                  <a:pt x="830" y="1716"/>
                </a:lnTo>
                <a:lnTo>
                  <a:pt x="760" y="1701"/>
                </a:lnTo>
                <a:lnTo>
                  <a:pt x="691" y="1680"/>
                </a:lnTo>
                <a:lnTo>
                  <a:pt x="587" y="1849"/>
                </a:lnTo>
                <a:lnTo>
                  <a:pt x="318" y="1685"/>
                </a:lnTo>
                <a:lnTo>
                  <a:pt x="422" y="1514"/>
                </a:lnTo>
                <a:lnTo>
                  <a:pt x="373" y="1463"/>
                </a:lnTo>
                <a:lnTo>
                  <a:pt x="329" y="1406"/>
                </a:lnTo>
                <a:lnTo>
                  <a:pt x="289" y="1346"/>
                </a:lnTo>
                <a:lnTo>
                  <a:pt x="100" y="1408"/>
                </a:lnTo>
                <a:lnTo>
                  <a:pt x="0" y="1108"/>
                </a:lnTo>
                <a:lnTo>
                  <a:pt x="191" y="1046"/>
                </a:lnTo>
                <a:lnTo>
                  <a:pt x="186" y="974"/>
                </a:lnTo>
                <a:lnTo>
                  <a:pt x="188" y="901"/>
                </a:lnTo>
                <a:lnTo>
                  <a:pt x="197" y="831"/>
                </a:lnTo>
                <a:lnTo>
                  <a:pt x="12" y="756"/>
                </a:lnTo>
                <a:lnTo>
                  <a:pt x="127" y="464"/>
                </a:lnTo>
                <a:lnTo>
                  <a:pt x="313" y="538"/>
                </a:lnTo>
                <a:lnTo>
                  <a:pt x="355" y="481"/>
                </a:lnTo>
                <a:lnTo>
                  <a:pt x="403" y="427"/>
                </a:lnTo>
                <a:lnTo>
                  <a:pt x="457" y="376"/>
                </a:lnTo>
                <a:lnTo>
                  <a:pt x="362" y="200"/>
                </a:lnTo>
                <a:lnTo>
                  <a:pt x="639" y="50"/>
                </a:lnTo>
                <a:lnTo>
                  <a:pt x="734" y="226"/>
                </a:lnTo>
                <a:lnTo>
                  <a:pt x="805" y="210"/>
                </a:lnTo>
                <a:lnTo>
                  <a:pt x="875" y="200"/>
                </a:lnTo>
                <a:lnTo>
                  <a:pt x="947" y="196"/>
                </a:lnTo>
                <a:lnTo>
                  <a:pt x="988"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2" name="Freeform 29"/>
          <p:cNvSpPr>
            <a:spLocks noEditPoints="1"/>
          </p:cNvSpPr>
          <p:nvPr/>
        </p:nvSpPr>
        <p:spPr bwMode="auto">
          <a:xfrm>
            <a:off x="4467839" y="2826864"/>
            <a:ext cx="1701520" cy="1699718"/>
          </a:xfrm>
          <a:custGeom>
            <a:avLst/>
            <a:gdLst>
              <a:gd name="T0" fmla="*/ 1684 w 3778"/>
              <a:gd name="T1" fmla="*/ 1504 h 3775"/>
              <a:gd name="T2" fmla="*/ 1503 w 3778"/>
              <a:gd name="T3" fmla="*/ 1683 h 3775"/>
              <a:gd name="T4" fmla="*/ 1456 w 3778"/>
              <a:gd name="T5" fmla="*/ 1943 h 3775"/>
              <a:gd name="T6" fmla="*/ 1563 w 3778"/>
              <a:gd name="T7" fmla="*/ 2177 h 3775"/>
              <a:gd name="T8" fmla="*/ 1781 w 3778"/>
              <a:gd name="T9" fmla="*/ 2311 h 3775"/>
              <a:gd name="T10" fmla="*/ 2046 w 3778"/>
              <a:gd name="T11" fmla="*/ 2294 h 3775"/>
              <a:gd name="T12" fmla="*/ 2247 w 3778"/>
              <a:gd name="T13" fmla="*/ 2137 h 3775"/>
              <a:gd name="T14" fmla="*/ 2325 w 3778"/>
              <a:gd name="T15" fmla="*/ 1888 h 3775"/>
              <a:gd name="T16" fmla="*/ 2247 w 3778"/>
              <a:gd name="T17" fmla="*/ 1639 h 3775"/>
              <a:gd name="T18" fmla="*/ 2046 w 3778"/>
              <a:gd name="T19" fmla="*/ 1482 h 3775"/>
              <a:gd name="T20" fmla="*/ 1959 w 3778"/>
              <a:gd name="T21" fmla="*/ 1166 h 3775"/>
              <a:gd name="T22" fmla="*/ 2274 w 3778"/>
              <a:gd name="T23" fmla="*/ 1273 h 3775"/>
              <a:gd name="T24" fmla="*/ 2504 w 3778"/>
              <a:gd name="T25" fmla="*/ 1502 h 3775"/>
              <a:gd name="T26" fmla="*/ 2611 w 3778"/>
              <a:gd name="T27" fmla="*/ 1817 h 3775"/>
              <a:gd name="T28" fmla="*/ 2564 w 3778"/>
              <a:gd name="T29" fmla="*/ 2155 h 3775"/>
              <a:gd name="T30" fmla="*/ 2379 w 3778"/>
              <a:gd name="T31" fmla="*/ 2424 h 3775"/>
              <a:gd name="T32" fmla="*/ 2092 w 3778"/>
              <a:gd name="T33" fmla="*/ 2585 h 3775"/>
              <a:gd name="T34" fmla="*/ 1751 w 3778"/>
              <a:gd name="T35" fmla="*/ 2600 h 3775"/>
              <a:gd name="T36" fmla="*/ 1449 w 3778"/>
              <a:gd name="T37" fmla="*/ 2466 h 3775"/>
              <a:gd name="T38" fmla="*/ 1240 w 3778"/>
              <a:gd name="T39" fmla="*/ 2215 h 3775"/>
              <a:gd name="T40" fmla="*/ 1162 w 3778"/>
              <a:gd name="T41" fmla="*/ 1888 h 3775"/>
              <a:gd name="T42" fmla="*/ 1240 w 3778"/>
              <a:gd name="T43" fmla="*/ 1560 h 3775"/>
              <a:gd name="T44" fmla="*/ 1449 w 3778"/>
              <a:gd name="T45" fmla="*/ 1311 h 3775"/>
              <a:gd name="T46" fmla="*/ 1751 w 3778"/>
              <a:gd name="T47" fmla="*/ 1175 h 3775"/>
              <a:gd name="T48" fmla="*/ 1709 w 3778"/>
              <a:gd name="T49" fmla="*/ 740 h 3775"/>
              <a:gd name="T50" fmla="*/ 1302 w 3778"/>
              <a:gd name="T51" fmla="*/ 885 h 3775"/>
              <a:gd name="T52" fmla="*/ 981 w 3778"/>
              <a:gd name="T53" fmla="*/ 1161 h 3775"/>
              <a:gd name="T54" fmla="*/ 780 w 3778"/>
              <a:gd name="T55" fmla="*/ 1537 h 3775"/>
              <a:gd name="T56" fmla="*/ 729 w 3778"/>
              <a:gd name="T57" fmla="*/ 1978 h 3775"/>
              <a:gd name="T58" fmla="*/ 844 w 3778"/>
              <a:gd name="T59" fmla="*/ 2399 h 3775"/>
              <a:gd name="T60" fmla="*/ 1097 w 3778"/>
              <a:gd name="T61" fmla="*/ 2738 h 3775"/>
              <a:gd name="T62" fmla="*/ 1456 w 3778"/>
              <a:gd name="T63" fmla="*/ 2966 h 3775"/>
              <a:gd name="T64" fmla="*/ 1889 w 3778"/>
              <a:gd name="T65" fmla="*/ 3050 h 3775"/>
              <a:gd name="T66" fmla="*/ 2321 w 3778"/>
              <a:gd name="T67" fmla="*/ 2966 h 3775"/>
              <a:gd name="T68" fmla="*/ 2680 w 3778"/>
              <a:gd name="T69" fmla="*/ 2738 h 3775"/>
              <a:gd name="T70" fmla="*/ 2932 w 3778"/>
              <a:gd name="T71" fmla="*/ 2399 h 3775"/>
              <a:gd name="T72" fmla="*/ 3047 w 3778"/>
              <a:gd name="T73" fmla="*/ 1978 h 3775"/>
              <a:gd name="T74" fmla="*/ 2997 w 3778"/>
              <a:gd name="T75" fmla="*/ 1537 h 3775"/>
              <a:gd name="T76" fmla="*/ 2795 w 3778"/>
              <a:gd name="T77" fmla="*/ 1161 h 3775"/>
              <a:gd name="T78" fmla="*/ 2476 w 3778"/>
              <a:gd name="T79" fmla="*/ 885 h 3775"/>
              <a:gd name="T80" fmla="*/ 2068 w 3778"/>
              <a:gd name="T81" fmla="*/ 740 h 3775"/>
              <a:gd name="T82" fmla="*/ 2193 w 3778"/>
              <a:gd name="T83" fmla="*/ 450 h 3775"/>
              <a:gd name="T84" fmla="*/ 2500 w 3778"/>
              <a:gd name="T85" fmla="*/ 573 h 3775"/>
              <a:gd name="T86" fmla="*/ 3151 w 3778"/>
              <a:gd name="T87" fmla="*/ 437 h 3775"/>
              <a:gd name="T88" fmla="*/ 3171 w 3778"/>
              <a:gd name="T89" fmla="*/ 1212 h 3775"/>
              <a:gd name="T90" fmla="*/ 3315 w 3778"/>
              <a:gd name="T91" fmla="*/ 1620 h 3775"/>
              <a:gd name="T92" fmla="*/ 3315 w 3778"/>
              <a:gd name="T93" fmla="*/ 2159 h 3775"/>
              <a:gd name="T94" fmla="*/ 3174 w 3778"/>
              <a:gd name="T95" fmla="*/ 2558 h 3775"/>
              <a:gd name="T96" fmla="*/ 3142 w 3778"/>
              <a:gd name="T97" fmla="*/ 3338 h 3775"/>
              <a:gd name="T98" fmla="*/ 2485 w 3778"/>
              <a:gd name="T99" fmla="*/ 3208 h 3775"/>
              <a:gd name="T100" fmla="*/ 2181 w 3778"/>
              <a:gd name="T101" fmla="*/ 3337 h 3775"/>
              <a:gd name="T102" fmla="*/ 1523 w 3778"/>
              <a:gd name="T103" fmla="*/ 3292 h 3775"/>
              <a:gd name="T104" fmla="*/ 1145 w 3778"/>
              <a:gd name="T105" fmla="*/ 3130 h 3775"/>
              <a:gd name="T106" fmla="*/ 650 w 3778"/>
              <a:gd name="T107" fmla="*/ 2708 h 3775"/>
              <a:gd name="T108" fmla="*/ 535 w 3778"/>
              <a:gd name="T109" fmla="*/ 2407 h 3775"/>
              <a:gd name="T110" fmla="*/ 0 w 3778"/>
              <a:gd name="T111" fmla="*/ 2027 h 3775"/>
              <a:gd name="T112" fmla="*/ 508 w 3778"/>
              <a:gd name="T113" fmla="*/ 1439 h 3775"/>
              <a:gd name="T114" fmla="*/ 697 w 3778"/>
              <a:gd name="T115" fmla="*/ 1063 h 3775"/>
              <a:gd name="T116" fmla="*/ 1066 w 3778"/>
              <a:gd name="T117" fmla="*/ 696 h 3775"/>
              <a:gd name="T118" fmla="*/ 1434 w 3778"/>
              <a:gd name="T119" fmla="*/ 509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78" h="3775">
                <a:moveTo>
                  <a:pt x="1889" y="1452"/>
                </a:moveTo>
                <a:lnTo>
                  <a:pt x="1834" y="1455"/>
                </a:lnTo>
                <a:lnTo>
                  <a:pt x="1781" y="1466"/>
                </a:lnTo>
                <a:lnTo>
                  <a:pt x="1731" y="1482"/>
                </a:lnTo>
                <a:lnTo>
                  <a:pt x="1684" y="1504"/>
                </a:lnTo>
                <a:lnTo>
                  <a:pt x="1639" y="1530"/>
                </a:lnTo>
                <a:lnTo>
                  <a:pt x="1599" y="1562"/>
                </a:lnTo>
                <a:lnTo>
                  <a:pt x="1563" y="1599"/>
                </a:lnTo>
                <a:lnTo>
                  <a:pt x="1531" y="1639"/>
                </a:lnTo>
                <a:lnTo>
                  <a:pt x="1503" y="1683"/>
                </a:lnTo>
                <a:lnTo>
                  <a:pt x="1482" y="1730"/>
                </a:lnTo>
                <a:lnTo>
                  <a:pt x="1466" y="1781"/>
                </a:lnTo>
                <a:lnTo>
                  <a:pt x="1456" y="1834"/>
                </a:lnTo>
                <a:lnTo>
                  <a:pt x="1453" y="1888"/>
                </a:lnTo>
                <a:lnTo>
                  <a:pt x="1456" y="1943"/>
                </a:lnTo>
                <a:lnTo>
                  <a:pt x="1466" y="1996"/>
                </a:lnTo>
                <a:lnTo>
                  <a:pt x="1482" y="2045"/>
                </a:lnTo>
                <a:lnTo>
                  <a:pt x="1503" y="2092"/>
                </a:lnTo>
                <a:lnTo>
                  <a:pt x="1531" y="2137"/>
                </a:lnTo>
                <a:lnTo>
                  <a:pt x="1563" y="2177"/>
                </a:lnTo>
                <a:lnTo>
                  <a:pt x="1599" y="2214"/>
                </a:lnTo>
                <a:lnTo>
                  <a:pt x="1639" y="2245"/>
                </a:lnTo>
                <a:lnTo>
                  <a:pt x="1684" y="2273"/>
                </a:lnTo>
                <a:lnTo>
                  <a:pt x="1731" y="2294"/>
                </a:lnTo>
                <a:lnTo>
                  <a:pt x="1781" y="2311"/>
                </a:lnTo>
                <a:lnTo>
                  <a:pt x="1834" y="2320"/>
                </a:lnTo>
                <a:lnTo>
                  <a:pt x="1889" y="2323"/>
                </a:lnTo>
                <a:lnTo>
                  <a:pt x="1943" y="2320"/>
                </a:lnTo>
                <a:lnTo>
                  <a:pt x="1996" y="2311"/>
                </a:lnTo>
                <a:lnTo>
                  <a:pt x="2046" y="2294"/>
                </a:lnTo>
                <a:lnTo>
                  <a:pt x="2094" y="2273"/>
                </a:lnTo>
                <a:lnTo>
                  <a:pt x="2137" y="2245"/>
                </a:lnTo>
                <a:lnTo>
                  <a:pt x="2178" y="2214"/>
                </a:lnTo>
                <a:lnTo>
                  <a:pt x="2214" y="2177"/>
                </a:lnTo>
                <a:lnTo>
                  <a:pt x="2247" y="2137"/>
                </a:lnTo>
                <a:lnTo>
                  <a:pt x="2273" y="2092"/>
                </a:lnTo>
                <a:lnTo>
                  <a:pt x="2295" y="2045"/>
                </a:lnTo>
                <a:lnTo>
                  <a:pt x="2311" y="1996"/>
                </a:lnTo>
                <a:lnTo>
                  <a:pt x="2321" y="1943"/>
                </a:lnTo>
                <a:lnTo>
                  <a:pt x="2325" y="1888"/>
                </a:lnTo>
                <a:lnTo>
                  <a:pt x="2321" y="1834"/>
                </a:lnTo>
                <a:lnTo>
                  <a:pt x="2311" y="1781"/>
                </a:lnTo>
                <a:lnTo>
                  <a:pt x="2295" y="1730"/>
                </a:lnTo>
                <a:lnTo>
                  <a:pt x="2273" y="1683"/>
                </a:lnTo>
                <a:lnTo>
                  <a:pt x="2247" y="1639"/>
                </a:lnTo>
                <a:lnTo>
                  <a:pt x="2214" y="1599"/>
                </a:lnTo>
                <a:lnTo>
                  <a:pt x="2178" y="1562"/>
                </a:lnTo>
                <a:lnTo>
                  <a:pt x="2137" y="1530"/>
                </a:lnTo>
                <a:lnTo>
                  <a:pt x="2094" y="1504"/>
                </a:lnTo>
                <a:lnTo>
                  <a:pt x="2046" y="1482"/>
                </a:lnTo>
                <a:lnTo>
                  <a:pt x="1996" y="1466"/>
                </a:lnTo>
                <a:lnTo>
                  <a:pt x="1943" y="1455"/>
                </a:lnTo>
                <a:lnTo>
                  <a:pt x="1889" y="1452"/>
                </a:lnTo>
                <a:close/>
                <a:moveTo>
                  <a:pt x="1889" y="1162"/>
                </a:moveTo>
                <a:lnTo>
                  <a:pt x="1959" y="1166"/>
                </a:lnTo>
                <a:lnTo>
                  <a:pt x="2027" y="1175"/>
                </a:lnTo>
                <a:lnTo>
                  <a:pt x="2092" y="1191"/>
                </a:lnTo>
                <a:lnTo>
                  <a:pt x="2156" y="1213"/>
                </a:lnTo>
                <a:lnTo>
                  <a:pt x="2217" y="1240"/>
                </a:lnTo>
                <a:lnTo>
                  <a:pt x="2274" y="1273"/>
                </a:lnTo>
                <a:lnTo>
                  <a:pt x="2328" y="1311"/>
                </a:lnTo>
                <a:lnTo>
                  <a:pt x="2379" y="1352"/>
                </a:lnTo>
                <a:lnTo>
                  <a:pt x="2425" y="1398"/>
                </a:lnTo>
                <a:lnTo>
                  <a:pt x="2467" y="1448"/>
                </a:lnTo>
                <a:lnTo>
                  <a:pt x="2504" y="1502"/>
                </a:lnTo>
                <a:lnTo>
                  <a:pt x="2536" y="1560"/>
                </a:lnTo>
                <a:lnTo>
                  <a:pt x="2564" y="1621"/>
                </a:lnTo>
                <a:lnTo>
                  <a:pt x="2586" y="1684"/>
                </a:lnTo>
                <a:lnTo>
                  <a:pt x="2602" y="1750"/>
                </a:lnTo>
                <a:lnTo>
                  <a:pt x="2611" y="1817"/>
                </a:lnTo>
                <a:lnTo>
                  <a:pt x="2615" y="1888"/>
                </a:lnTo>
                <a:lnTo>
                  <a:pt x="2611" y="1958"/>
                </a:lnTo>
                <a:lnTo>
                  <a:pt x="2602" y="2025"/>
                </a:lnTo>
                <a:lnTo>
                  <a:pt x="2586" y="2092"/>
                </a:lnTo>
                <a:lnTo>
                  <a:pt x="2564" y="2155"/>
                </a:lnTo>
                <a:lnTo>
                  <a:pt x="2536" y="2215"/>
                </a:lnTo>
                <a:lnTo>
                  <a:pt x="2504" y="2273"/>
                </a:lnTo>
                <a:lnTo>
                  <a:pt x="2467" y="2327"/>
                </a:lnTo>
                <a:lnTo>
                  <a:pt x="2425" y="2377"/>
                </a:lnTo>
                <a:lnTo>
                  <a:pt x="2379" y="2424"/>
                </a:lnTo>
                <a:lnTo>
                  <a:pt x="2328" y="2466"/>
                </a:lnTo>
                <a:lnTo>
                  <a:pt x="2274" y="2504"/>
                </a:lnTo>
                <a:lnTo>
                  <a:pt x="2217" y="2536"/>
                </a:lnTo>
                <a:lnTo>
                  <a:pt x="2156" y="2563"/>
                </a:lnTo>
                <a:lnTo>
                  <a:pt x="2092" y="2585"/>
                </a:lnTo>
                <a:lnTo>
                  <a:pt x="2027" y="2600"/>
                </a:lnTo>
                <a:lnTo>
                  <a:pt x="1959" y="2611"/>
                </a:lnTo>
                <a:lnTo>
                  <a:pt x="1889" y="2614"/>
                </a:lnTo>
                <a:lnTo>
                  <a:pt x="1819" y="2611"/>
                </a:lnTo>
                <a:lnTo>
                  <a:pt x="1751" y="2600"/>
                </a:lnTo>
                <a:lnTo>
                  <a:pt x="1684" y="2585"/>
                </a:lnTo>
                <a:lnTo>
                  <a:pt x="1621" y="2563"/>
                </a:lnTo>
                <a:lnTo>
                  <a:pt x="1561" y="2536"/>
                </a:lnTo>
                <a:lnTo>
                  <a:pt x="1503" y="2504"/>
                </a:lnTo>
                <a:lnTo>
                  <a:pt x="1449" y="2466"/>
                </a:lnTo>
                <a:lnTo>
                  <a:pt x="1399" y="2424"/>
                </a:lnTo>
                <a:lnTo>
                  <a:pt x="1353" y="2377"/>
                </a:lnTo>
                <a:lnTo>
                  <a:pt x="1310" y="2327"/>
                </a:lnTo>
                <a:lnTo>
                  <a:pt x="1272" y="2273"/>
                </a:lnTo>
                <a:lnTo>
                  <a:pt x="1240" y="2215"/>
                </a:lnTo>
                <a:lnTo>
                  <a:pt x="1212" y="2155"/>
                </a:lnTo>
                <a:lnTo>
                  <a:pt x="1191" y="2092"/>
                </a:lnTo>
                <a:lnTo>
                  <a:pt x="1176" y="2025"/>
                </a:lnTo>
                <a:lnTo>
                  <a:pt x="1165" y="1958"/>
                </a:lnTo>
                <a:lnTo>
                  <a:pt x="1162" y="1888"/>
                </a:lnTo>
                <a:lnTo>
                  <a:pt x="1165" y="1817"/>
                </a:lnTo>
                <a:lnTo>
                  <a:pt x="1176" y="1750"/>
                </a:lnTo>
                <a:lnTo>
                  <a:pt x="1191" y="1684"/>
                </a:lnTo>
                <a:lnTo>
                  <a:pt x="1212" y="1621"/>
                </a:lnTo>
                <a:lnTo>
                  <a:pt x="1240" y="1560"/>
                </a:lnTo>
                <a:lnTo>
                  <a:pt x="1272" y="1502"/>
                </a:lnTo>
                <a:lnTo>
                  <a:pt x="1310" y="1448"/>
                </a:lnTo>
                <a:lnTo>
                  <a:pt x="1353" y="1398"/>
                </a:lnTo>
                <a:lnTo>
                  <a:pt x="1399" y="1352"/>
                </a:lnTo>
                <a:lnTo>
                  <a:pt x="1449" y="1311"/>
                </a:lnTo>
                <a:lnTo>
                  <a:pt x="1503" y="1273"/>
                </a:lnTo>
                <a:lnTo>
                  <a:pt x="1561" y="1240"/>
                </a:lnTo>
                <a:lnTo>
                  <a:pt x="1621" y="1213"/>
                </a:lnTo>
                <a:lnTo>
                  <a:pt x="1684" y="1191"/>
                </a:lnTo>
                <a:lnTo>
                  <a:pt x="1751" y="1175"/>
                </a:lnTo>
                <a:lnTo>
                  <a:pt x="1819" y="1166"/>
                </a:lnTo>
                <a:lnTo>
                  <a:pt x="1889" y="1162"/>
                </a:lnTo>
                <a:close/>
                <a:moveTo>
                  <a:pt x="1889" y="727"/>
                </a:moveTo>
                <a:lnTo>
                  <a:pt x="1798" y="730"/>
                </a:lnTo>
                <a:lnTo>
                  <a:pt x="1709" y="740"/>
                </a:lnTo>
                <a:lnTo>
                  <a:pt x="1622" y="758"/>
                </a:lnTo>
                <a:lnTo>
                  <a:pt x="1538" y="781"/>
                </a:lnTo>
                <a:lnTo>
                  <a:pt x="1456" y="809"/>
                </a:lnTo>
                <a:lnTo>
                  <a:pt x="1377" y="845"/>
                </a:lnTo>
                <a:lnTo>
                  <a:pt x="1302" y="885"/>
                </a:lnTo>
                <a:lnTo>
                  <a:pt x="1230" y="931"/>
                </a:lnTo>
                <a:lnTo>
                  <a:pt x="1162" y="982"/>
                </a:lnTo>
                <a:lnTo>
                  <a:pt x="1097" y="1037"/>
                </a:lnTo>
                <a:lnTo>
                  <a:pt x="1038" y="1097"/>
                </a:lnTo>
                <a:lnTo>
                  <a:pt x="981" y="1161"/>
                </a:lnTo>
                <a:lnTo>
                  <a:pt x="931" y="1230"/>
                </a:lnTo>
                <a:lnTo>
                  <a:pt x="885" y="1301"/>
                </a:lnTo>
                <a:lnTo>
                  <a:pt x="844" y="1377"/>
                </a:lnTo>
                <a:lnTo>
                  <a:pt x="810" y="1455"/>
                </a:lnTo>
                <a:lnTo>
                  <a:pt x="780" y="1537"/>
                </a:lnTo>
                <a:lnTo>
                  <a:pt x="757" y="1622"/>
                </a:lnTo>
                <a:lnTo>
                  <a:pt x="740" y="1708"/>
                </a:lnTo>
                <a:lnTo>
                  <a:pt x="729" y="1797"/>
                </a:lnTo>
                <a:lnTo>
                  <a:pt x="726" y="1888"/>
                </a:lnTo>
                <a:lnTo>
                  <a:pt x="729" y="1978"/>
                </a:lnTo>
                <a:lnTo>
                  <a:pt x="740" y="2068"/>
                </a:lnTo>
                <a:lnTo>
                  <a:pt x="757" y="2154"/>
                </a:lnTo>
                <a:lnTo>
                  <a:pt x="780" y="2238"/>
                </a:lnTo>
                <a:lnTo>
                  <a:pt x="810" y="2320"/>
                </a:lnTo>
                <a:lnTo>
                  <a:pt x="844" y="2399"/>
                </a:lnTo>
                <a:lnTo>
                  <a:pt x="885" y="2474"/>
                </a:lnTo>
                <a:lnTo>
                  <a:pt x="931" y="2546"/>
                </a:lnTo>
                <a:lnTo>
                  <a:pt x="981" y="2614"/>
                </a:lnTo>
                <a:lnTo>
                  <a:pt x="1038" y="2678"/>
                </a:lnTo>
                <a:lnTo>
                  <a:pt x="1097" y="2738"/>
                </a:lnTo>
                <a:lnTo>
                  <a:pt x="1162" y="2794"/>
                </a:lnTo>
                <a:lnTo>
                  <a:pt x="1230" y="2845"/>
                </a:lnTo>
                <a:lnTo>
                  <a:pt x="1302" y="2891"/>
                </a:lnTo>
                <a:lnTo>
                  <a:pt x="1377" y="2931"/>
                </a:lnTo>
                <a:lnTo>
                  <a:pt x="1456" y="2966"/>
                </a:lnTo>
                <a:lnTo>
                  <a:pt x="1538" y="2996"/>
                </a:lnTo>
                <a:lnTo>
                  <a:pt x="1622" y="3019"/>
                </a:lnTo>
                <a:lnTo>
                  <a:pt x="1709" y="3036"/>
                </a:lnTo>
                <a:lnTo>
                  <a:pt x="1798" y="3046"/>
                </a:lnTo>
                <a:lnTo>
                  <a:pt x="1889" y="3050"/>
                </a:lnTo>
                <a:lnTo>
                  <a:pt x="1980" y="3046"/>
                </a:lnTo>
                <a:lnTo>
                  <a:pt x="2068" y="3036"/>
                </a:lnTo>
                <a:lnTo>
                  <a:pt x="2155" y="3019"/>
                </a:lnTo>
                <a:lnTo>
                  <a:pt x="2240" y="2996"/>
                </a:lnTo>
                <a:lnTo>
                  <a:pt x="2321" y="2966"/>
                </a:lnTo>
                <a:lnTo>
                  <a:pt x="2400" y="2931"/>
                </a:lnTo>
                <a:lnTo>
                  <a:pt x="2476" y="2891"/>
                </a:lnTo>
                <a:lnTo>
                  <a:pt x="2547" y="2845"/>
                </a:lnTo>
                <a:lnTo>
                  <a:pt x="2616" y="2794"/>
                </a:lnTo>
                <a:lnTo>
                  <a:pt x="2680" y="2738"/>
                </a:lnTo>
                <a:lnTo>
                  <a:pt x="2740" y="2678"/>
                </a:lnTo>
                <a:lnTo>
                  <a:pt x="2795" y="2614"/>
                </a:lnTo>
                <a:lnTo>
                  <a:pt x="2846" y="2546"/>
                </a:lnTo>
                <a:lnTo>
                  <a:pt x="2892" y="2474"/>
                </a:lnTo>
                <a:lnTo>
                  <a:pt x="2932" y="2399"/>
                </a:lnTo>
                <a:lnTo>
                  <a:pt x="2968" y="2320"/>
                </a:lnTo>
                <a:lnTo>
                  <a:pt x="2997" y="2238"/>
                </a:lnTo>
                <a:lnTo>
                  <a:pt x="3020" y="2154"/>
                </a:lnTo>
                <a:lnTo>
                  <a:pt x="3037" y="2068"/>
                </a:lnTo>
                <a:lnTo>
                  <a:pt x="3047" y="1978"/>
                </a:lnTo>
                <a:lnTo>
                  <a:pt x="3051" y="1888"/>
                </a:lnTo>
                <a:lnTo>
                  <a:pt x="3047" y="1797"/>
                </a:lnTo>
                <a:lnTo>
                  <a:pt x="3037" y="1708"/>
                </a:lnTo>
                <a:lnTo>
                  <a:pt x="3020" y="1622"/>
                </a:lnTo>
                <a:lnTo>
                  <a:pt x="2997" y="1537"/>
                </a:lnTo>
                <a:lnTo>
                  <a:pt x="2968" y="1455"/>
                </a:lnTo>
                <a:lnTo>
                  <a:pt x="2932" y="1377"/>
                </a:lnTo>
                <a:lnTo>
                  <a:pt x="2892" y="1301"/>
                </a:lnTo>
                <a:lnTo>
                  <a:pt x="2846" y="1230"/>
                </a:lnTo>
                <a:lnTo>
                  <a:pt x="2795" y="1161"/>
                </a:lnTo>
                <a:lnTo>
                  <a:pt x="2740" y="1097"/>
                </a:lnTo>
                <a:lnTo>
                  <a:pt x="2680" y="1037"/>
                </a:lnTo>
                <a:lnTo>
                  <a:pt x="2616" y="982"/>
                </a:lnTo>
                <a:lnTo>
                  <a:pt x="2547" y="931"/>
                </a:lnTo>
                <a:lnTo>
                  <a:pt x="2476" y="885"/>
                </a:lnTo>
                <a:lnTo>
                  <a:pt x="2400" y="845"/>
                </a:lnTo>
                <a:lnTo>
                  <a:pt x="2321" y="809"/>
                </a:lnTo>
                <a:lnTo>
                  <a:pt x="2240" y="781"/>
                </a:lnTo>
                <a:lnTo>
                  <a:pt x="2155" y="758"/>
                </a:lnTo>
                <a:lnTo>
                  <a:pt x="2068" y="740"/>
                </a:lnTo>
                <a:lnTo>
                  <a:pt x="1980" y="730"/>
                </a:lnTo>
                <a:lnTo>
                  <a:pt x="1889" y="727"/>
                </a:lnTo>
                <a:close/>
                <a:moveTo>
                  <a:pt x="1743" y="0"/>
                </a:moveTo>
                <a:lnTo>
                  <a:pt x="2034" y="0"/>
                </a:lnTo>
                <a:lnTo>
                  <a:pt x="2193" y="450"/>
                </a:lnTo>
                <a:lnTo>
                  <a:pt x="2183" y="467"/>
                </a:lnTo>
                <a:lnTo>
                  <a:pt x="2266" y="486"/>
                </a:lnTo>
                <a:lnTo>
                  <a:pt x="2347" y="511"/>
                </a:lnTo>
                <a:lnTo>
                  <a:pt x="2425" y="539"/>
                </a:lnTo>
                <a:lnTo>
                  <a:pt x="2500" y="573"/>
                </a:lnTo>
                <a:lnTo>
                  <a:pt x="2573" y="611"/>
                </a:lnTo>
                <a:lnTo>
                  <a:pt x="2645" y="652"/>
                </a:lnTo>
                <a:lnTo>
                  <a:pt x="2714" y="697"/>
                </a:lnTo>
                <a:lnTo>
                  <a:pt x="2731" y="646"/>
                </a:lnTo>
                <a:lnTo>
                  <a:pt x="3151" y="437"/>
                </a:lnTo>
                <a:lnTo>
                  <a:pt x="3341" y="627"/>
                </a:lnTo>
                <a:lnTo>
                  <a:pt x="3122" y="1053"/>
                </a:lnTo>
                <a:lnTo>
                  <a:pt x="3083" y="1066"/>
                </a:lnTo>
                <a:lnTo>
                  <a:pt x="3129" y="1137"/>
                </a:lnTo>
                <a:lnTo>
                  <a:pt x="3171" y="1212"/>
                </a:lnTo>
                <a:lnTo>
                  <a:pt x="3209" y="1289"/>
                </a:lnTo>
                <a:lnTo>
                  <a:pt x="3244" y="1368"/>
                </a:lnTo>
                <a:lnTo>
                  <a:pt x="3273" y="1450"/>
                </a:lnTo>
                <a:lnTo>
                  <a:pt x="3297" y="1534"/>
                </a:lnTo>
                <a:lnTo>
                  <a:pt x="3315" y="1620"/>
                </a:lnTo>
                <a:lnTo>
                  <a:pt x="3338" y="1608"/>
                </a:lnTo>
                <a:lnTo>
                  <a:pt x="3778" y="1755"/>
                </a:lnTo>
                <a:lnTo>
                  <a:pt x="3778" y="2020"/>
                </a:lnTo>
                <a:lnTo>
                  <a:pt x="3328" y="2166"/>
                </a:lnTo>
                <a:lnTo>
                  <a:pt x="3315" y="2159"/>
                </a:lnTo>
                <a:lnTo>
                  <a:pt x="3296" y="2243"/>
                </a:lnTo>
                <a:lnTo>
                  <a:pt x="3273" y="2324"/>
                </a:lnTo>
                <a:lnTo>
                  <a:pt x="3244" y="2405"/>
                </a:lnTo>
                <a:lnTo>
                  <a:pt x="3211" y="2482"/>
                </a:lnTo>
                <a:lnTo>
                  <a:pt x="3174" y="2558"/>
                </a:lnTo>
                <a:lnTo>
                  <a:pt x="3132" y="2630"/>
                </a:lnTo>
                <a:lnTo>
                  <a:pt x="3087" y="2700"/>
                </a:lnTo>
                <a:lnTo>
                  <a:pt x="3136" y="2715"/>
                </a:lnTo>
                <a:lnTo>
                  <a:pt x="3341" y="3139"/>
                </a:lnTo>
                <a:lnTo>
                  <a:pt x="3142" y="3338"/>
                </a:lnTo>
                <a:lnTo>
                  <a:pt x="2710" y="3125"/>
                </a:lnTo>
                <a:lnTo>
                  <a:pt x="2699" y="3088"/>
                </a:lnTo>
                <a:lnTo>
                  <a:pt x="2630" y="3131"/>
                </a:lnTo>
                <a:lnTo>
                  <a:pt x="2558" y="3171"/>
                </a:lnTo>
                <a:lnTo>
                  <a:pt x="2485" y="3208"/>
                </a:lnTo>
                <a:lnTo>
                  <a:pt x="2409" y="3240"/>
                </a:lnTo>
                <a:lnTo>
                  <a:pt x="2331" y="3269"/>
                </a:lnTo>
                <a:lnTo>
                  <a:pt x="2250" y="3292"/>
                </a:lnTo>
                <a:lnTo>
                  <a:pt x="2167" y="3312"/>
                </a:lnTo>
                <a:lnTo>
                  <a:pt x="2181" y="3337"/>
                </a:lnTo>
                <a:lnTo>
                  <a:pt x="2027" y="3775"/>
                </a:lnTo>
                <a:lnTo>
                  <a:pt x="1750" y="3775"/>
                </a:lnTo>
                <a:lnTo>
                  <a:pt x="1598" y="3325"/>
                </a:lnTo>
                <a:lnTo>
                  <a:pt x="1606" y="3311"/>
                </a:lnTo>
                <a:lnTo>
                  <a:pt x="1523" y="3292"/>
                </a:lnTo>
                <a:lnTo>
                  <a:pt x="1444" y="3268"/>
                </a:lnTo>
                <a:lnTo>
                  <a:pt x="1365" y="3240"/>
                </a:lnTo>
                <a:lnTo>
                  <a:pt x="1290" y="3207"/>
                </a:lnTo>
                <a:lnTo>
                  <a:pt x="1216" y="3170"/>
                </a:lnTo>
                <a:lnTo>
                  <a:pt x="1145" y="3130"/>
                </a:lnTo>
                <a:lnTo>
                  <a:pt x="1076" y="3085"/>
                </a:lnTo>
                <a:lnTo>
                  <a:pt x="1061" y="3135"/>
                </a:lnTo>
                <a:lnTo>
                  <a:pt x="636" y="3338"/>
                </a:lnTo>
                <a:lnTo>
                  <a:pt x="437" y="3139"/>
                </a:lnTo>
                <a:lnTo>
                  <a:pt x="650" y="2708"/>
                </a:lnTo>
                <a:lnTo>
                  <a:pt x="688" y="2697"/>
                </a:lnTo>
                <a:lnTo>
                  <a:pt x="644" y="2629"/>
                </a:lnTo>
                <a:lnTo>
                  <a:pt x="604" y="2557"/>
                </a:lnTo>
                <a:lnTo>
                  <a:pt x="567" y="2483"/>
                </a:lnTo>
                <a:lnTo>
                  <a:pt x="535" y="2407"/>
                </a:lnTo>
                <a:lnTo>
                  <a:pt x="506" y="2329"/>
                </a:lnTo>
                <a:lnTo>
                  <a:pt x="483" y="2248"/>
                </a:lnTo>
                <a:lnTo>
                  <a:pt x="465" y="2167"/>
                </a:lnTo>
                <a:lnTo>
                  <a:pt x="438" y="2179"/>
                </a:lnTo>
                <a:lnTo>
                  <a:pt x="0" y="2027"/>
                </a:lnTo>
                <a:lnTo>
                  <a:pt x="0" y="1750"/>
                </a:lnTo>
                <a:lnTo>
                  <a:pt x="450" y="1597"/>
                </a:lnTo>
                <a:lnTo>
                  <a:pt x="465" y="1606"/>
                </a:lnTo>
                <a:lnTo>
                  <a:pt x="484" y="1522"/>
                </a:lnTo>
                <a:lnTo>
                  <a:pt x="508" y="1439"/>
                </a:lnTo>
                <a:lnTo>
                  <a:pt x="538" y="1360"/>
                </a:lnTo>
                <a:lnTo>
                  <a:pt x="572" y="1282"/>
                </a:lnTo>
                <a:lnTo>
                  <a:pt x="610" y="1207"/>
                </a:lnTo>
                <a:lnTo>
                  <a:pt x="652" y="1133"/>
                </a:lnTo>
                <a:lnTo>
                  <a:pt x="697" y="1063"/>
                </a:lnTo>
                <a:lnTo>
                  <a:pt x="645" y="1047"/>
                </a:lnTo>
                <a:lnTo>
                  <a:pt x="437" y="628"/>
                </a:lnTo>
                <a:lnTo>
                  <a:pt x="627" y="437"/>
                </a:lnTo>
                <a:lnTo>
                  <a:pt x="1054" y="655"/>
                </a:lnTo>
                <a:lnTo>
                  <a:pt x="1066" y="696"/>
                </a:lnTo>
                <a:lnTo>
                  <a:pt x="1135" y="651"/>
                </a:lnTo>
                <a:lnTo>
                  <a:pt x="1207" y="609"/>
                </a:lnTo>
                <a:lnTo>
                  <a:pt x="1280" y="571"/>
                </a:lnTo>
                <a:lnTo>
                  <a:pt x="1356" y="538"/>
                </a:lnTo>
                <a:lnTo>
                  <a:pt x="1434" y="509"/>
                </a:lnTo>
                <a:lnTo>
                  <a:pt x="1515" y="485"/>
                </a:lnTo>
                <a:lnTo>
                  <a:pt x="1597" y="466"/>
                </a:lnTo>
                <a:lnTo>
                  <a:pt x="1583" y="439"/>
                </a:lnTo>
                <a:lnTo>
                  <a:pt x="174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Freeform 19"/>
          <p:cNvSpPr>
            <a:spLocks noEditPoints="1"/>
          </p:cNvSpPr>
          <p:nvPr/>
        </p:nvSpPr>
        <p:spPr bwMode="auto">
          <a:xfrm>
            <a:off x="4396229" y="3688546"/>
            <a:ext cx="601819" cy="608787"/>
          </a:xfrm>
          <a:custGeom>
            <a:avLst/>
            <a:gdLst>
              <a:gd name="T0" fmla="*/ 869 w 1902"/>
              <a:gd name="T1" fmla="*/ 565 h 1921"/>
              <a:gd name="T2" fmla="*/ 760 w 1902"/>
              <a:gd name="T3" fmla="*/ 606 h 1921"/>
              <a:gd name="T4" fmla="*/ 665 w 1902"/>
              <a:gd name="T5" fmla="*/ 676 h 1921"/>
              <a:gd name="T6" fmla="*/ 597 w 1902"/>
              <a:gd name="T7" fmla="*/ 767 h 1921"/>
              <a:gd name="T8" fmla="*/ 558 w 1902"/>
              <a:gd name="T9" fmla="*/ 872 h 1921"/>
              <a:gd name="T10" fmla="*/ 548 w 1902"/>
              <a:gd name="T11" fmla="*/ 984 h 1921"/>
              <a:gd name="T12" fmla="*/ 571 w 1902"/>
              <a:gd name="T13" fmla="*/ 1097 h 1921"/>
              <a:gd name="T14" fmla="*/ 628 w 1902"/>
              <a:gd name="T15" fmla="*/ 1203 h 1921"/>
              <a:gd name="T16" fmla="*/ 709 w 1902"/>
              <a:gd name="T17" fmla="*/ 1284 h 1921"/>
              <a:gd name="T18" fmla="*/ 809 w 1902"/>
              <a:gd name="T19" fmla="*/ 1338 h 1921"/>
              <a:gd name="T20" fmla="*/ 918 w 1902"/>
              <a:gd name="T21" fmla="*/ 1362 h 1921"/>
              <a:gd name="T22" fmla="*/ 1030 w 1902"/>
              <a:gd name="T23" fmla="*/ 1356 h 1921"/>
              <a:gd name="T24" fmla="*/ 1141 w 1902"/>
              <a:gd name="T25" fmla="*/ 1315 h 1921"/>
              <a:gd name="T26" fmla="*/ 1235 w 1902"/>
              <a:gd name="T27" fmla="*/ 1245 h 1921"/>
              <a:gd name="T28" fmla="*/ 1304 w 1902"/>
              <a:gd name="T29" fmla="*/ 1154 h 1921"/>
              <a:gd name="T30" fmla="*/ 1343 w 1902"/>
              <a:gd name="T31" fmla="*/ 1049 h 1921"/>
              <a:gd name="T32" fmla="*/ 1353 w 1902"/>
              <a:gd name="T33" fmla="*/ 937 h 1921"/>
              <a:gd name="T34" fmla="*/ 1330 w 1902"/>
              <a:gd name="T35" fmla="*/ 824 h 1921"/>
              <a:gd name="T36" fmla="*/ 1273 w 1902"/>
              <a:gd name="T37" fmla="*/ 719 h 1921"/>
              <a:gd name="T38" fmla="*/ 1191 w 1902"/>
              <a:gd name="T39" fmla="*/ 639 h 1921"/>
              <a:gd name="T40" fmla="*/ 1092 w 1902"/>
              <a:gd name="T41" fmla="*/ 583 h 1921"/>
              <a:gd name="T42" fmla="*/ 983 w 1902"/>
              <a:gd name="T43" fmla="*/ 559 h 1921"/>
              <a:gd name="T44" fmla="*/ 988 w 1902"/>
              <a:gd name="T45" fmla="*/ 0 h 1921"/>
              <a:gd name="T46" fmla="*/ 1257 w 1902"/>
              <a:gd name="T47" fmla="*/ 261 h 1921"/>
              <a:gd name="T48" fmla="*/ 1382 w 1902"/>
              <a:gd name="T49" fmla="*/ 329 h 1921"/>
              <a:gd name="T50" fmla="*/ 1596 w 1902"/>
              <a:gd name="T51" fmla="*/ 249 h 1921"/>
              <a:gd name="T52" fmla="*/ 1635 w 1902"/>
              <a:gd name="T53" fmla="*/ 621 h 1921"/>
              <a:gd name="T54" fmla="*/ 1687 w 1902"/>
              <a:gd name="T55" fmla="*/ 756 h 1921"/>
              <a:gd name="T56" fmla="*/ 1902 w 1902"/>
              <a:gd name="T57" fmla="*/ 831 h 1921"/>
              <a:gd name="T58" fmla="*/ 1693 w 1902"/>
              <a:gd name="T59" fmla="*/ 1141 h 1921"/>
              <a:gd name="T60" fmla="*/ 1646 w 1902"/>
              <a:gd name="T61" fmla="*/ 1276 h 1921"/>
              <a:gd name="T62" fmla="*/ 1763 w 1902"/>
              <a:gd name="T63" fmla="*/ 1473 h 1921"/>
              <a:gd name="T64" fmla="*/ 1403 w 1902"/>
              <a:gd name="T65" fmla="*/ 1576 h 1921"/>
              <a:gd name="T66" fmla="*/ 1312 w 1902"/>
              <a:gd name="T67" fmla="*/ 1634 h 1921"/>
              <a:gd name="T68" fmla="*/ 1214 w 1902"/>
              <a:gd name="T69" fmla="*/ 1678 h 1921"/>
              <a:gd name="T70" fmla="*/ 931 w 1902"/>
              <a:gd name="T71" fmla="*/ 1921 h 1921"/>
              <a:gd name="T72" fmla="*/ 830 w 1902"/>
              <a:gd name="T73" fmla="*/ 1716 h 1921"/>
              <a:gd name="T74" fmla="*/ 691 w 1902"/>
              <a:gd name="T75" fmla="*/ 1680 h 1921"/>
              <a:gd name="T76" fmla="*/ 318 w 1902"/>
              <a:gd name="T77" fmla="*/ 1685 h 1921"/>
              <a:gd name="T78" fmla="*/ 373 w 1902"/>
              <a:gd name="T79" fmla="*/ 1463 h 1921"/>
              <a:gd name="T80" fmla="*/ 289 w 1902"/>
              <a:gd name="T81" fmla="*/ 1346 h 1921"/>
              <a:gd name="T82" fmla="*/ 0 w 1902"/>
              <a:gd name="T83" fmla="*/ 1108 h 1921"/>
              <a:gd name="T84" fmla="*/ 186 w 1902"/>
              <a:gd name="T85" fmla="*/ 974 h 1921"/>
              <a:gd name="T86" fmla="*/ 197 w 1902"/>
              <a:gd name="T87" fmla="*/ 831 h 1921"/>
              <a:gd name="T88" fmla="*/ 127 w 1902"/>
              <a:gd name="T89" fmla="*/ 464 h 1921"/>
              <a:gd name="T90" fmla="*/ 355 w 1902"/>
              <a:gd name="T91" fmla="*/ 481 h 1921"/>
              <a:gd name="T92" fmla="*/ 457 w 1902"/>
              <a:gd name="T93" fmla="*/ 376 h 1921"/>
              <a:gd name="T94" fmla="*/ 639 w 1902"/>
              <a:gd name="T95" fmla="*/ 50 h 1921"/>
              <a:gd name="T96" fmla="*/ 805 w 1902"/>
              <a:gd name="T97" fmla="*/ 210 h 1921"/>
              <a:gd name="T98" fmla="*/ 947 w 1902"/>
              <a:gd name="T99" fmla="*/ 196 h 1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2" h="1921">
                <a:moveTo>
                  <a:pt x="926" y="559"/>
                </a:moveTo>
                <a:lnTo>
                  <a:pt x="869" y="565"/>
                </a:lnTo>
                <a:lnTo>
                  <a:pt x="813" y="582"/>
                </a:lnTo>
                <a:lnTo>
                  <a:pt x="760" y="606"/>
                </a:lnTo>
                <a:lnTo>
                  <a:pt x="709" y="639"/>
                </a:lnTo>
                <a:lnTo>
                  <a:pt x="665" y="676"/>
                </a:lnTo>
                <a:lnTo>
                  <a:pt x="628" y="719"/>
                </a:lnTo>
                <a:lnTo>
                  <a:pt x="597" y="767"/>
                </a:lnTo>
                <a:lnTo>
                  <a:pt x="574" y="818"/>
                </a:lnTo>
                <a:lnTo>
                  <a:pt x="558" y="872"/>
                </a:lnTo>
                <a:lnTo>
                  <a:pt x="549" y="927"/>
                </a:lnTo>
                <a:lnTo>
                  <a:pt x="548" y="984"/>
                </a:lnTo>
                <a:lnTo>
                  <a:pt x="556" y="1041"/>
                </a:lnTo>
                <a:lnTo>
                  <a:pt x="571" y="1097"/>
                </a:lnTo>
                <a:lnTo>
                  <a:pt x="595" y="1152"/>
                </a:lnTo>
                <a:lnTo>
                  <a:pt x="628" y="1203"/>
                </a:lnTo>
                <a:lnTo>
                  <a:pt x="665" y="1247"/>
                </a:lnTo>
                <a:lnTo>
                  <a:pt x="709" y="1284"/>
                </a:lnTo>
                <a:lnTo>
                  <a:pt x="756" y="1313"/>
                </a:lnTo>
                <a:lnTo>
                  <a:pt x="809" y="1338"/>
                </a:lnTo>
                <a:lnTo>
                  <a:pt x="862" y="1354"/>
                </a:lnTo>
                <a:lnTo>
                  <a:pt x="918" y="1362"/>
                </a:lnTo>
                <a:lnTo>
                  <a:pt x="975" y="1362"/>
                </a:lnTo>
                <a:lnTo>
                  <a:pt x="1030" y="1356"/>
                </a:lnTo>
                <a:lnTo>
                  <a:pt x="1087" y="1339"/>
                </a:lnTo>
                <a:lnTo>
                  <a:pt x="1141" y="1315"/>
                </a:lnTo>
                <a:lnTo>
                  <a:pt x="1191" y="1284"/>
                </a:lnTo>
                <a:lnTo>
                  <a:pt x="1235" y="1245"/>
                </a:lnTo>
                <a:lnTo>
                  <a:pt x="1273" y="1203"/>
                </a:lnTo>
                <a:lnTo>
                  <a:pt x="1304" y="1154"/>
                </a:lnTo>
                <a:lnTo>
                  <a:pt x="1327" y="1103"/>
                </a:lnTo>
                <a:lnTo>
                  <a:pt x="1343" y="1049"/>
                </a:lnTo>
                <a:lnTo>
                  <a:pt x="1351" y="994"/>
                </a:lnTo>
                <a:lnTo>
                  <a:pt x="1353" y="937"/>
                </a:lnTo>
                <a:lnTo>
                  <a:pt x="1345" y="880"/>
                </a:lnTo>
                <a:lnTo>
                  <a:pt x="1330" y="824"/>
                </a:lnTo>
                <a:lnTo>
                  <a:pt x="1306" y="769"/>
                </a:lnTo>
                <a:lnTo>
                  <a:pt x="1273" y="719"/>
                </a:lnTo>
                <a:lnTo>
                  <a:pt x="1235" y="675"/>
                </a:lnTo>
                <a:lnTo>
                  <a:pt x="1191" y="639"/>
                </a:lnTo>
                <a:lnTo>
                  <a:pt x="1144" y="608"/>
                </a:lnTo>
                <a:lnTo>
                  <a:pt x="1092" y="583"/>
                </a:lnTo>
                <a:lnTo>
                  <a:pt x="1038" y="567"/>
                </a:lnTo>
                <a:lnTo>
                  <a:pt x="983" y="559"/>
                </a:lnTo>
                <a:lnTo>
                  <a:pt x="926" y="559"/>
                </a:lnTo>
                <a:close/>
                <a:moveTo>
                  <a:pt x="988" y="0"/>
                </a:moveTo>
                <a:lnTo>
                  <a:pt x="1297" y="65"/>
                </a:lnTo>
                <a:lnTo>
                  <a:pt x="1257" y="261"/>
                </a:lnTo>
                <a:lnTo>
                  <a:pt x="1320" y="292"/>
                </a:lnTo>
                <a:lnTo>
                  <a:pt x="1382" y="329"/>
                </a:lnTo>
                <a:lnTo>
                  <a:pt x="1439" y="373"/>
                </a:lnTo>
                <a:lnTo>
                  <a:pt x="1596" y="249"/>
                </a:lnTo>
                <a:lnTo>
                  <a:pt x="1791" y="497"/>
                </a:lnTo>
                <a:lnTo>
                  <a:pt x="1635" y="621"/>
                </a:lnTo>
                <a:lnTo>
                  <a:pt x="1664" y="688"/>
                </a:lnTo>
                <a:lnTo>
                  <a:pt x="1687" y="756"/>
                </a:lnTo>
                <a:lnTo>
                  <a:pt x="1703" y="824"/>
                </a:lnTo>
                <a:lnTo>
                  <a:pt x="1902" y="831"/>
                </a:lnTo>
                <a:lnTo>
                  <a:pt x="1892" y="1147"/>
                </a:lnTo>
                <a:lnTo>
                  <a:pt x="1693" y="1141"/>
                </a:lnTo>
                <a:lnTo>
                  <a:pt x="1672" y="1209"/>
                </a:lnTo>
                <a:lnTo>
                  <a:pt x="1646" y="1276"/>
                </a:lnTo>
                <a:lnTo>
                  <a:pt x="1614" y="1341"/>
                </a:lnTo>
                <a:lnTo>
                  <a:pt x="1763" y="1473"/>
                </a:lnTo>
                <a:lnTo>
                  <a:pt x="1553" y="1709"/>
                </a:lnTo>
                <a:lnTo>
                  <a:pt x="1403" y="1576"/>
                </a:lnTo>
                <a:lnTo>
                  <a:pt x="1359" y="1607"/>
                </a:lnTo>
                <a:lnTo>
                  <a:pt x="1312" y="1634"/>
                </a:lnTo>
                <a:lnTo>
                  <a:pt x="1263" y="1657"/>
                </a:lnTo>
                <a:lnTo>
                  <a:pt x="1214" y="1678"/>
                </a:lnTo>
                <a:lnTo>
                  <a:pt x="1244" y="1876"/>
                </a:lnTo>
                <a:lnTo>
                  <a:pt x="931" y="1921"/>
                </a:lnTo>
                <a:lnTo>
                  <a:pt x="901" y="1724"/>
                </a:lnTo>
                <a:lnTo>
                  <a:pt x="830" y="1716"/>
                </a:lnTo>
                <a:lnTo>
                  <a:pt x="760" y="1701"/>
                </a:lnTo>
                <a:lnTo>
                  <a:pt x="691" y="1680"/>
                </a:lnTo>
                <a:lnTo>
                  <a:pt x="587" y="1849"/>
                </a:lnTo>
                <a:lnTo>
                  <a:pt x="318" y="1685"/>
                </a:lnTo>
                <a:lnTo>
                  <a:pt x="422" y="1514"/>
                </a:lnTo>
                <a:lnTo>
                  <a:pt x="373" y="1463"/>
                </a:lnTo>
                <a:lnTo>
                  <a:pt x="329" y="1406"/>
                </a:lnTo>
                <a:lnTo>
                  <a:pt x="289" y="1346"/>
                </a:lnTo>
                <a:lnTo>
                  <a:pt x="100" y="1408"/>
                </a:lnTo>
                <a:lnTo>
                  <a:pt x="0" y="1108"/>
                </a:lnTo>
                <a:lnTo>
                  <a:pt x="191" y="1046"/>
                </a:lnTo>
                <a:lnTo>
                  <a:pt x="186" y="974"/>
                </a:lnTo>
                <a:lnTo>
                  <a:pt x="188" y="901"/>
                </a:lnTo>
                <a:lnTo>
                  <a:pt x="197" y="831"/>
                </a:lnTo>
                <a:lnTo>
                  <a:pt x="12" y="756"/>
                </a:lnTo>
                <a:lnTo>
                  <a:pt x="127" y="464"/>
                </a:lnTo>
                <a:lnTo>
                  <a:pt x="313" y="538"/>
                </a:lnTo>
                <a:lnTo>
                  <a:pt x="355" y="481"/>
                </a:lnTo>
                <a:lnTo>
                  <a:pt x="403" y="427"/>
                </a:lnTo>
                <a:lnTo>
                  <a:pt x="457" y="376"/>
                </a:lnTo>
                <a:lnTo>
                  <a:pt x="362" y="200"/>
                </a:lnTo>
                <a:lnTo>
                  <a:pt x="639" y="50"/>
                </a:lnTo>
                <a:lnTo>
                  <a:pt x="734" y="226"/>
                </a:lnTo>
                <a:lnTo>
                  <a:pt x="805" y="210"/>
                </a:lnTo>
                <a:lnTo>
                  <a:pt x="875" y="200"/>
                </a:lnTo>
                <a:lnTo>
                  <a:pt x="947" y="196"/>
                </a:lnTo>
                <a:lnTo>
                  <a:pt x="98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40" name="Group 39"/>
          <p:cNvGrpSpPr/>
          <p:nvPr/>
        </p:nvGrpSpPr>
        <p:grpSpPr>
          <a:xfrm rot="1742241">
            <a:off x="4504913" y="3895992"/>
            <a:ext cx="132313" cy="653839"/>
            <a:chOff x="2585357" y="4267200"/>
            <a:chExt cx="169621" cy="838200"/>
          </a:xfrm>
        </p:grpSpPr>
        <p:sp>
          <p:nvSpPr>
            <p:cNvPr id="38" name="Rounded Rectangle 37"/>
            <p:cNvSpPr/>
            <p:nvPr/>
          </p:nvSpPr>
          <p:spPr>
            <a:xfrm>
              <a:off x="2585357" y="4267200"/>
              <a:ext cx="169621" cy="83820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a:off x="2640430" y="4315522"/>
              <a:ext cx="59474" cy="594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2" name="Straight Connector 41"/>
          <p:cNvCxnSpPr/>
          <p:nvPr/>
        </p:nvCxnSpPr>
        <p:spPr>
          <a:xfrm flipV="1">
            <a:off x="5165953" y="2437486"/>
            <a:ext cx="1542310" cy="99170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406842" y="3266516"/>
            <a:ext cx="1761299" cy="697637"/>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Freeform 24"/>
          <p:cNvSpPr>
            <a:spLocks noEditPoints="1"/>
          </p:cNvSpPr>
          <p:nvPr/>
        </p:nvSpPr>
        <p:spPr bwMode="auto">
          <a:xfrm>
            <a:off x="6329674" y="2249780"/>
            <a:ext cx="1203704" cy="1203701"/>
          </a:xfrm>
          <a:custGeom>
            <a:avLst/>
            <a:gdLst>
              <a:gd name="T0" fmla="*/ 1666 w 4617"/>
              <a:gd name="T1" fmla="*/ 3790 h 4617"/>
              <a:gd name="T2" fmla="*/ 2927 w 4617"/>
              <a:gd name="T3" fmla="*/ 3801 h 4617"/>
              <a:gd name="T4" fmla="*/ 2889 w 4617"/>
              <a:gd name="T5" fmla="*/ 2821 h 4617"/>
              <a:gd name="T6" fmla="*/ 2236 w 4617"/>
              <a:gd name="T7" fmla="*/ 3074 h 4617"/>
              <a:gd name="T8" fmla="*/ 2132 w 4617"/>
              <a:gd name="T9" fmla="*/ 1882 h 4617"/>
              <a:gd name="T10" fmla="*/ 1862 w 4617"/>
              <a:gd name="T11" fmla="*/ 2427 h 4617"/>
              <a:gd name="T12" fmla="*/ 2369 w 4617"/>
              <a:gd name="T13" fmla="*/ 2766 h 4617"/>
              <a:gd name="T14" fmla="*/ 2770 w 4617"/>
              <a:gd name="T15" fmla="*/ 2307 h 4617"/>
              <a:gd name="T16" fmla="*/ 2363 w 4617"/>
              <a:gd name="T17" fmla="*/ 1850 h 4617"/>
              <a:gd name="T18" fmla="*/ 2891 w 4617"/>
              <a:gd name="T19" fmla="*/ 1805 h 4617"/>
              <a:gd name="T20" fmla="*/ 3044 w 4617"/>
              <a:gd name="T21" fmla="*/ 2556 h 4617"/>
              <a:gd name="T22" fmla="*/ 3877 w 4617"/>
              <a:gd name="T23" fmla="*/ 1918 h 4617"/>
              <a:gd name="T24" fmla="*/ 3086 w 4617"/>
              <a:gd name="T25" fmla="*/ 894 h 4617"/>
              <a:gd name="T26" fmla="*/ 1678 w 4617"/>
              <a:gd name="T27" fmla="*/ 821 h 4617"/>
              <a:gd name="T28" fmla="*/ 821 w 4617"/>
              <a:gd name="T29" fmla="*/ 1678 h 4617"/>
              <a:gd name="T30" fmla="*/ 797 w 4617"/>
              <a:gd name="T31" fmla="*/ 2881 h 4617"/>
              <a:gd name="T32" fmla="*/ 1619 w 4617"/>
              <a:gd name="T33" fmla="*/ 1967 h 4617"/>
              <a:gd name="T34" fmla="*/ 2155 w 4617"/>
              <a:gd name="T35" fmla="*/ 1539 h 4617"/>
              <a:gd name="T36" fmla="*/ 2623 w 4617"/>
              <a:gd name="T37" fmla="*/ 411 h 4617"/>
              <a:gd name="T38" fmla="*/ 2952 w 4617"/>
              <a:gd name="T39" fmla="*/ 115 h 4617"/>
              <a:gd name="T40" fmla="*/ 3358 w 4617"/>
              <a:gd name="T41" fmla="*/ 337 h 4617"/>
              <a:gd name="T42" fmla="*/ 3491 w 4617"/>
              <a:gd name="T43" fmla="*/ 414 h 4617"/>
              <a:gd name="T44" fmla="*/ 3887 w 4617"/>
              <a:gd name="T45" fmla="*/ 653 h 4617"/>
              <a:gd name="T46" fmla="*/ 3722 w 4617"/>
              <a:gd name="T47" fmla="*/ 1003 h 4617"/>
              <a:gd name="T48" fmla="*/ 4308 w 4617"/>
              <a:gd name="T49" fmla="*/ 1154 h 4617"/>
              <a:gd name="T50" fmla="*/ 4146 w 4617"/>
              <a:gd name="T51" fmla="*/ 1738 h 4617"/>
              <a:gd name="T52" fmla="*/ 4530 w 4617"/>
              <a:gd name="T53" fmla="*/ 1770 h 4617"/>
              <a:gd name="T54" fmla="*/ 4564 w 4617"/>
              <a:gd name="T55" fmla="*/ 2236 h 4617"/>
              <a:gd name="T56" fmla="*/ 4231 w 4617"/>
              <a:gd name="T57" fmla="*/ 2385 h 4617"/>
              <a:gd name="T58" fmla="*/ 4530 w 4617"/>
              <a:gd name="T59" fmla="*/ 2925 h 4617"/>
              <a:gd name="T60" fmla="*/ 4011 w 4617"/>
              <a:gd name="T61" fmla="*/ 3203 h 4617"/>
              <a:gd name="T62" fmla="*/ 4241 w 4617"/>
              <a:gd name="T63" fmla="*/ 3501 h 4617"/>
              <a:gd name="T64" fmla="*/ 3954 w 4617"/>
              <a:gd name="T65" fmla="*/ 3849 h 4617"/>
              <a:gd name="T66" fmla="*/ 3614 w 4617"/>
              <a:gd name="T67" fmla="*/ 3723 h 4617"/>
              <a:gd name="T68" fmla="*/ 3480 w 4617"/>
              <a:gd name="T69" fmla="*/ 4295 h 4617"/>
              <a:gd name="T70" fmla="*/ 2879 w 4617"/>
              <a:gd name="T71" fmla="*/ 4146 h 4617"/>
              <a:gd name="T72" fmla="*/ 2867 w 4617"/>
              <a:gd name="T73" fmla="*/ 4539 h 4617"/>
              <a:gd name="T74" fmla="*/ 2385 w 4617"/>
              <a:gd name="T75" fmla="*/ 4232 h 4617"/>
              <a:gd name="T76" fmla="*/ 2232 w 4617"/>
              <a:gd name="T77" fmla="*/ 4232 h 4617"/>
              <a:gd name="T78" fmla="*/ 1731 w 4617"/>
              <a:gd name="T79" fmla="*/ 4540 h 4617"/>
              <a:gd name="T80" fmla="*/ 1627 w 4617"/>
              <a:gd name="T81" fmla="*/ 4106 h 4617"/>
              <a:gd name="T82" fmla="*/ 1137 w 4617"/>
              <a:gd name="T83" fmla="*/ 4295 h 4617"/>
              <a:gd name="T84" fmla="*/ 1003 w 4617"/>
              <a:gd name="T85" fmla="*/ 3723 h 4617"/>
              <a:gd name="T86" fmla="*/ 656 w 4617"/>
              <a:gd name="T87" fmla="*/ 3867 h 4617"/>
              <a:gd name="T88" fmla="*/ 396 w 4617"/>
              <a:gd name="T89" fmla="*/ 3499 h 4617"/>
              <a:gd name="T90" fmla="*/ 604 w 4617"/>
              <a:gd name="T91" fmla="*/ 3204 h 4617"/>
              <a:gd name="T92" fmla="*/ 115 w 4617"/>
              <a:gd name="T93" fmla="*/ 2953 h 4617"/>
              <a:gd name="T94" fmla="*/ 409 w 4617"/>
              <a:gd name="T95" fmla="*/ 2616 h 4617"/>
              <a:gd name="T96" fmla="*/ 15 w 4617"/>
              <a:gd name="T97" fmla="*/ 2264 h 4617"/>
              <a:gd name="T98" fmla="*/ 98 w 4617"/>
              <a:gd name="T99" fmla="*/ 1785 h 4617"/>
              <a:gd name="T100" fmla="*/ 471 w 4617"/>
              <a:gd name="T101" fmla="*/ 1736 h 4617"/>
              <a:gd name="T102" fmla="*/ 301 w 4617"/>
              <a:gd name="T103" fmla="*/ 1174 h 4617"/>
              <a:gd name="T104" fmla="*/ 817 w 4617"/>
              <a:gd name="T105" fmla="*/ 1091 h 4617"/>
              <a:gd name="T106" fmla="*/ 711 w 4617"/>
              <a:gd name="T107" fmla="*/ 656 h 4617"/>
              <a:gd name="T108" fmla="*/ 1280 w 4617"/>
              <a:gd name="T109" fmla="*/ 681 h 4617"/>
              <a:gd name="T110" fmla="*/ 1247 w 4617"/>
              <a:gd name="T111" fmla="*/ 320 h 4617"/>
              <a:gd name="T112" fmla="*/ 1657 w 4617"/>
              <a:gd name="T113" fmla="*/ 133 h 4617"/>
              <a:gd name="T114" fmla="*/ 1885 w 4617"/>
              <a:gd name="T115" fmla="*/ 432 h 4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17" h="4617">
                <a:moveTo>
                  <a:pt x="1733" y="2816"/>
                </a:moveTo>
                <a:lnTo>
                  <a:pt x="1726" y="2822"/>
                </a:lnTo>
                <a:lnTo>
                  <a:pt x="1719" y="2826"/>
                </a:lnTo>
                <a:lnTo>
                  <a:pt x="993" y="3246"/>
                </a:lnTo>
                <a:lnTo>
                  <a:pt x="1061" y="3334"/>
                </a:lnTo>
                <a:lnTo>
                  <a:pt x="1133" y="3417"/>
                </a:lnTo>
                <a:lnTo>
                  <a:pt x="1212" y="3494"/>
                </a:lnTo>
                <a:lnTo>
                  <a:pt x="1294" y="3565"/>
                </a:lnTo>
                <a:lnTo>
                  <a:pt x="1381" y="3631"/>
                </a:lnTo>
                <a:lnTo>
                  <a:pt x="1473" y="3691"/>
                </a:lnTo>
                <a:lnTo>
                  <a:pt x="1568" y="3744"/>
                </a:lnTo>
                <a:lnTo>
                  <a:pt x="1666" y="3790"/>
                </a:lnTo>
                <a:lnTo>
                  <a:pt x="1768" y="3831"/>
                </a:lnTo>
                <a:lnTo>
                  <a:pt x="1872" y="3864"/>
                </a:lnTo>
                <a:lnTo>
                  <a:pt x="1980" y="3891"/>
                </a:lnTo>
                <a:lnTo>
                  <a:pt x="2087" y="3909"/>
                </a:lnTo>
                <a:lnTo>
                  <a:pt x="2198" y="3922"/>
                </a:lnTo>
                <a:lnTo>
                  <a:pt x="2310" y="3924"/>
                </a:lnTo>
                <a:lnTo>
                  <a:pt x="2416" y="3922"/>
                </a:lnTo>
                <a:lnTo>
                  <a:pt x="2521" y="3910"/>
                </a:lnTo>
                <a:lnTo>
                  <a:pt x="2625" y="3894"/>
                </a:lnTo>
                <a:lnTo>
                  <a:pt x="2727" y="3870"/>
                </a:lnTo>
                <a:lnTo>
                  <a:pt x="2828" y="3839"/>
                </a:lnTo>
                <a:lnTo>
                  <a:pt x="2927" y="3801"/>
                </a:lnTo>
                <a:lnTo>
                  <a:pt x="3022" y="3758"/>
                </a:lnTo>
                <a:lnTo>
                  <a:pt x="3116" y="3708"/>
                </a:lnTo>
                <a:lnTo>
                  <a:pt x="3203" y="3654"/>
                </a:lnTo>
                <a:lnTo>
                  <a:pt x="3285" y="3596"/>
                </a:lnTo>
                <a:lnTo>
                  <a:pt x="3362" y="3533"/>
                </a:lnTo>
                <a:lnTo>
                  <a:pt x="3435" y="3467"/>
                </a:lnTo>
                <a:lnTo>
                  <a:pt x="3502" y="3396"/>
                </a:lnTo>
                <a:lnTo>
                  <a:pt x="3565" y="3323"/>
                </a:lnTo>
                <a:lnTo>
                  <a:pt x="3624" y="3244"/>
                </a:lnTo>
                <a:lnTo>
                  <a:pt x="2898" y="2826"/>
                </a:lnTo>
                <a:lnTo>
                  <a:pt x="2893" y="2823"/>
                </a:lnTo>
                <a:lnTo>
                  <a:pt x="2889" y="2821"/>
                </a:lnTo>
                <a:lnTo>
                  <a:pt x="2885" y="2818"/>
                </a:lnTo>
                <a:lnTo>
                  <a:pt x="2843" y="2863"/>
                </a:lnTo>
                <a:lnTo>
                  <a:pt x="2797" y="2903"/>
                </a:lnTo>
                <a:lnTo>
                  <a:pt x="2746" y="2941"/>
                </a:lnTo>
                <a:lnTo>
                  <a:pt x="2693" y="2974"/>
                </a:lnTo>
                <a:lnTo>
                  <a:pt x="2633" y="3005"/>
                </a:lnTo>
                <a:lnTo>
                  <a:pt x="2572" y="3032"/>
                </a:lnTo>
                <a:lnTo>
                  <a:pt x="2507" y="3051"/>
                </a:lnTo>
                <a:lnTo>
                  <a:pt x="2443" y="3067"/>
                </a:lnTo>
                <a:lnTo>
                  <a:pt x="2376" y="3075"/>
                </a:lnTo>
                <a:lnTo>
                  <a:pt x="2310" y="3078"/>
                </a:lnTo>
                <a:lnTo>
                  <a:pt x="2236" y="3074"/>
                </a:lnTo>
                <a:lnTo>
                  <a:pt x="2163" y="3064"/>
                </a:lnTo>
                <a:lnTo>
                  <a:pt x="2093" y="3046"/>
                </a:lnTo>
                <a:lnTo>
                  <a:pt x="2024" y="3023"/>
                </a:lnTo>
                <a:lnTo>
                  <a:pt x="1960" y="2993"/>
                </a:lnTo>
                <a:lnTo>
                  <a:pt x="1897" y="2956"/>
                </a:lnTo>
                <a:lnTo>
                  <a:pt x="1838" y="2916"/>
                </a:lnTo>
                <a:lnTo>
                  <a:pt x="1784" y="2868"/>
                </a:lnTo>
                <a:lnTo>
                  <a:pt x="1733" y="2816"/>
                </a:lnTo>
                <a:close/>
                <a:moveTo>
                  <a:pt x="2307" y="1847"/>
                </a:moveTo>
                <a:lnTo>
                  <a:pt x="2248" y="1851"/>
                </a:lnTo>
                <a:lnTo>
                  <a:pt x="2190" y="1862"/>
                </a:lnTo>
                <a:lnTo>
                  <a:pt x="2132" y="1882"/>
                </a:lnTo>
                <a:lnTo>
                  <a:pt x="2078" y="1908"/>
                </a:lnTo>
                <a:lnTo>
                  <a:pt x="2034" y="1938"/>
                </a:lnTo>
                <a:lnTo>
                  <a:pt x="1994" y="1970"/>
                </a:lnTo>
                <a:lnTo>
                  <a:pt x="1959" y="2008"/>
                </a:lnTo>
                <a:lnTo>
                  <a:pt x="1927" y="2048"/>
                </a:lnTo>
                <a:lnTo>
                  <a:pt x="1900" y="2092"/>
                </a:lnTo>
                <a:lnTo>
                  <a:pt x="1879" y="2139"/>
                </a:lnTo>
                <a:lnTo>
                  <a:pt x="1862" y="2190"/>
                </a:lnTo>
                <a:lnTo>
                  <a:pt x="1851" y="2248"/>
                </a:lnTo>
                <a:lnTo>
                  <a:pt x="1847" y="2309"/>
                </a:lnTo>
                <a:lnTo>
                  <a:pt x="1851" y="2369"/>
                </a:lnTo>
                <a:lnTo>
                  <a:pt x="1862" y="2427"/>
                </a:lnTo>
                <a:lnTo>
                  <a:pt x="1882" y="2485"/>
                </a:lnTo>
                <a:lnTo>
                  <a:pt x="1908" y="2539"/>
                </a:lnTo>
                <a:lnTo>
                  <a:pt x="1939" y="2584"/>
                </a:lnTo>
                <a:lnTo>
                  <a:pt x="1974" y="2626"/>
                </a:lnTo>
                <a:lnTo>
                  <a:pt x="2012" y="2662"/>
                </a:lnTo>
                <a:lnTo>
                  <a:pt x="2055" y="2695"/>
                </a:lnTo>
                <a:lnTo>
                  <a:pt x="2101" y="2721"/>
                </a:lnTo>
                <a:lnTo>
                  <a:pt x="2150" y="2742"/>
                </a:lnTo>
                <a:lnTo>
                  <a:pt x="2202" y="2758"/>
                </a:lnTo>
                <a:lnTo>
                  <a:pt x="2254" y="2767"/>
                </a:lnTo>
                <a:lnTo>
                  <a:pt x="2309" y="2770"/>
                </a:lnTo>
                <a:lnTo>
                  <a:pt x="2369" y="2766"/>
                </a:lnTo>
                <a:lnTo>
                  <a:pt x="2427" y="2755"/>
                </a:lnTo>
                <a:lnTo>
                  <a:pt x="2485" y="2735"/>
                </a:lnTo>
                <a:lnTo>
                  <a:pt x="2539" y="2709"/>
                </a:lnTo>
                <a:lnTo>
                  <a:pt x="2583" y="2679"/>
                </a:lnTo>
                <a:lnTo>
                  <a:pt x="2623" y="2647"/>
                </a:lnTo>
                <a:lnTo>
                  <a:pt x="2658" y="2609"/>
                </a:lnTo>
                <a:lnTo>
                  <a:pt x="2690" y="2569"/>
                </a:lnTo>
                <a:lnTo>
                  <a:pt x="2717" y="2525"/>
                </a:lnTo>
                <a:lnTo>
                  <a:pt x="2738" y="2478"/>
                </a:lnTo>
                <a:lnTo>
                  <a:pt x="2755" y="2427"/>
                </a:lnTo>
                <a:lnTo>
                  <a:pt x="2766" y="2369"/>
                </a:lnTo>
                <a:lnTo>
                  <a:pt x="2770" y="2307"/>
                </a:lnTo>
                <a:lnTo>
                  <a:pt x="2766" y="2248"/>
                </a:lnTo>
                <a:lnTo>
                  <a:pt x="2755" y="2190"/>
                </a:lnTo>
                <a:lnTo>
                  <a:pt x="2735" y="2132"/>
                </a:lnTo>
                <a:lnTo>
                  <a:pt x="2709" y="2078"/>
                </a:lnTo>
                <a:lnTo>
                  <a:pt x="2678" y="2033"/>
                </a:lnTo>
                <a:lnTo>
                  <a:pt x="2643" y="1991"/>
                </a:lnTo>
                <a:lnTo>
                  <a:pt x="2605" y="1955"/>
                </a:lnTo>
                <a:lnTo>
                  <a:pt x="2562" y="1922"/>
                </a:lnTo>
                <a:lnTo>
                  <a:pt x="2516" y="1896"/>
                </a:lnTo>
                <a:lnTo>
                  <a:pt x="2467" y="1875"/>
                </a:lnTo>
                <a:lnTo>
                  <a:pt x="2415" y="1859"/>
                </a:lnTo>
                <a:lnTo>
                  <a:pt x="2363" y="1850"/>
                </a:lnTo>
                <a:lnTo>
                  <a:pt x="2307" y="1847"/>
                </a:lnTo>
                <a:close/>
                <a:moveTo>
                  <a:pt x="2462" y="701"/>
                </a:moveTo>
                <a:lnTo>
                  <a:pt x="2462" y="1539"/>
                </a:lnTo>
                <a:lnTo>
                  <a:pt x="2462" y="1547"/>
                </a:lnTo>
                <a:lnTo>
                  <a:pt x="2461" y="1556"/>
                </a:lnTo>
                <a:lnTo>
                  <a:pt x="2531" y="1574"/>
                </a:lnTo>
                <a:lnTo>
                  <a:pt x="2600" y="1598"/>
                </a:lnTo>
                <a:lnTo>
                  <a:pt x="2664" y="1629"/>
                </a:lnTo>
                <a:lnTo>
                  <a:pt x="2727" y="1664"/>
                </a:lnTo>
                <a:lnTo>
                  <a:pt x="2786" y="1705"/>
                </a:lnTo>
                <a:lnTo>
                  <a:pt x="2840" y="1753"/>
                </a:lnTo>
                <a:lnTo>
                  <a:pt x="2891" y="1805"/>
                </a:lnTo>
                <a:lnTo>
                  <a:pt x="2935" y="1862"/>
                </a:lnTo>
                <a:lnTo>
                  <a:pt x="2974" y="1924"/>
                </a:lnTo>
                <a:lnTo>
                  <a:pt x="3009" y="1992"/>
                </a:lnTo>
                <a:lnTo>
                  <a:pt x="3037" y="2062"/>
                </a:lnTo>
                <a:lnTo>
                  <a:pt x="3058" y="2135"/>
                </a:lnTo>
                <a:lnTo>
                  <a:pt x="3072" y="2208"/>
                </a:lnTo>
                <a:lnTo>
                  <a:pt x="3078" y="2283"/>
                </a:lnTo>
                <a:lnTo>
                  <a:pt x="3077" y="2357"/>
                </a:lnTo>
                <a:lnTo>
                  <a:pt x="3068" y="2433"/>
                </a:lnTo>
                <a:lnTo>
                  <a:pt x="3051" y="2507"/>
                </a:lnTo>
                <a:lnTo>
                  <a:pt x="3037" y="2553"/>
                </a:lnTo>
                <a:lnTo>
                  <a:pt x="3044" y="2556"/>
                </a:lnTo>
                <a:lnTo>
                  <a:pt x="3051" y="2560"/>
                </a:lnTo>
                <a:lnTo>
                  <a:pt x="3778" y="2979"/>
                </a:lnTo>
                <a:lnTo>
                  <a:pt x="3818" y="2879"/>
                </a:lnTo>
                <a:lnTo>
                  <a:pt x="3853" y="2777"/>
                </a:lnTo>
                <a:lnTo>
                  <a:pt x="3881" y="2672"/>
                </a:lnTo>
                <a:lnTo>
                  <a:pt x="3902" y="2567"/>
                </a:lnTo>
                <a:lnTo>
                  <a:pt x="3916" y="2460"/>
                </a:lnTo>
                <a:lnTo>
                  <a:pt x="3923" y="2352"/>
                </a:lnTo>
                <a:lnTo>
                  <a:pt x="3923" y="2243"/>
                </a:lnTo>
                <a:lnTo>
                  <a:pt x="3915" y="2135"/>
                </a:lnTo>
                <a:lnTo>
                  <a:pt x="3899" y="2026"/>
                </a:lnTo>
                <a:lnTo>
                  <a:pt x="3877" y="1918"/>
                </a:lnTo>
                <a:lnTo>
                  <a:pt x="3846" y="1812"/>
                </a:lnTo>
                <a:lnTo>
                  <a:pt x="3808" y="1705"/>
                </a:lnTo>
                <a:lnTo>
                  <a:pt x="3762" y="1602"/>
                </a:lnTo>
                <a:lnTo>
                  <a:pt x="3708" y="1501"/>
                </a:lnTo>
                <a:lnTo>
                  <a:pt x="3649" y="1406"/>
                </a:lnTo>
                <a:lnTo>
                  <a:pt x="3583" y="1317"/>
                </a:lnTo>
                <a:lnTo>
                  <a:pt x="3513" y="1231"/>
                </a:lnTo>
                <a:lnTo>
                  <a:pt x="3438" y="1153"/>
                </a:lnTo>
                <a:lnTo>
                  <a:pt x="3356" y="1079"/>
                </a:lnTo>
                <a:lnTo>
                  <a:pt x="3270" y="1012"/>
                </a:lnTo>
                <a:lnTo>
                  <a:pt x="3180" y="950"/>
                </a:lnTo>
                <a:lnTo>
                  <a:pt x="3086" y="894"/>
                </a:lnTo>
                <a:lnTo>
                  <a:pt x="2990" y="845"/>
                </a:lnTo>
                <a:lnTo>
                  <a:pt x="2889" y="802"/>
                </a:lnTo>
                <a:lnTo>
                  <a:pt x="2786" y="765"/>
                </a:lnTo>
                <a:lnTo>
                  <a:pt x="2681" y="737"/>
                </a:lnTo>
                <a:lnTo>
                  <a:pt x="2573" y="715"/>
                </a:lnTo>
                <a:lnTo>
                  <a:pt x="2462" y="701"/>
                </a:lnTo>
                <a:close/>
                <a:moveTo>
                  <a:pt x="2155" y="701"/>
                </a:moveTo>
                <a:lnTo>
                  <a:pt x="2057" y="712"/>
                </a:lnTo>
                <a:lnTo>
                  <a:pt x="1960" y="730"/>
                </a:lnTo>
                <a:lnTo>
                  <a:pt x="1865" y="756"/>
                </a:lnTo>
                <a:lnTo>
                  <a:pt x="1770" y="785"/>
                </a:lnTo>
                <a:lnTo>
                  <a:pt x="1678" y="821"/>
                </a:lnTo>
                <a:lnTo>
                  <a:pt x="1588" y="862"/>
                </a:lnTo>
                <a:lnTo>
                  <a:pt x="1501" y="909"/>
                </a:lnTo>
                <a:lnTo>
                  <a:pt x="1409" y="967"/>
                </a:lnTo>
                <a:lnTo>
                  <a:pt x="1322" y="1028"/>
                </a:lnTo>
                <a:lnTo>
                  <a:pt x="1240" y="1097"/>
                </a:lnTo>
                <a:lnTo>
                  <a:pt x="1163" y="1168"/>
                </a:lnTo>
                <a:lnTo>
                  <a:pt x="1093" y="1244"/>
                </a:lnTo>
                <a:lnTo>
                  <a:pt x="1027" y="1325"/>
                </a:lnTo>
                <a:lnTo>
                  <a:pt x="967" y="1409"/>
                </a:lnTo>
                <a:lnTo>
                  <a:pt x="912" y="1496"/>
                </a:lnTo>
                <a:lnTo>
                  <a:pt x="865" y="1585"/>
                </a:lnTo>
                <a:lnTo>
                  <a:pt x="821" y="1678"/>
                </a:lnTo>
                <a:lnTo>
                  <a:pt x="785" y="1773"/>
                </a:lnTo>
                <a:lnTo>
                  <a:pt x="754" y="1869"/>
                </a:lnTo>
                <a:lnTo>
                  <a:pt x="730" y="1969"/>
                </a:lnTo>
                <a:lnTo>
                  <a:pt x="712" y="2068"/>
                </a:lnTo>
                <a:lnTo>
                  <a:pt x="700" y="2170"/>
                </a:lnTo>
                <a:lnTo>
                  <a:pt x="694" y="2271"/>
                </a:lnTo>
                <a:lnTo>
                  <a:pt x="694" y="2373"/>
                </a:lnTo>
                <a:lnTo>
                  <a:pt x="702" y="2476"/>
                </a:lnTo>
                <a:lnTo>
                  <a:pt x="715" y="2579"/>
                </a:lnTo>
                <a:lnTo>
                  <a:pt x="736" y="2681"/>
                </a:lnTo>
                <a:lnTo>
                  <a:pt x="764" y="2781"/>
                </a:lnTo>
                <a:lnTo>
                  <a:pt x="797" y="2881"/>
                </a:lnTo>
                <a:lnTo>
                  <a:pt x="838" y="2979"/>
                </a:lnTo>
                <a:lnTo>
                  <a:pt x="1566" y="2560"/>
                </a:lnTo>
                <a:lnTo>
                  <a:pt x="1573" y="2556"/>
                </a:lnTo>
                <a:lnTo>
                  <a:pt x="1578" y="2553"/>
                </a:lnTo>
                <a:lnTo>
                  <a:pt x="1559" y="2482"/>
                </a:lnTo>
                <a:lnTo>
                  <a:pt x="1545" y="2408"/>
                </a:lnTo>
                <a:lnTo>
                  <a:pt x="1539" y="2334"/>
                </a:lnTo>
                <a:lnTo>
                  <a:pt x="1540" y="2260"/>
                </a:lnTo>
                <a:lnTo>
                  <a:pt x="1549" y="2184"/>
                </a:lnTo>
                <a:lnTo>
                  <a:pt x="1566" y="2110"/>
                </a:lnTo>
                <a:lnTo>
                  <a:pt x="1589" y="2037"/>
                </a:lnTo>
                <a:lnTo>
                  <a:pt x="1619" y="1967"/>
                </a:lnTo>
                <a:lnTo>
                  <a:pt x="1655" y="1901"/>
                </a:lnTo>
                <a:lnTo>
                  <a:pt x="1698" y="1840"/>
                </a:lnTo>
                <a:lnTo>
                  <a:pt x="1746" y="1782"/>
                </a:lnTo>
                <a:lnTo>
                  <a:pt x="1801" y="1731"/>
                </a:lnTo>
                <a:lnTo>
                  <a:pt x="1859" y="1683"/>
                </a:lnTo>
                <a:lnTo>
                  <a:pt x="1924" y="1643"/>
                </a:lnTo>
                <a:lnTo>
                  <a:pt x="1980" y="1613"/>
                </a:lnTo>
                <a:lnTo>
                  <a:pt x="2037" y="1589"/>
                </a:lnTo>
                <a:lnTo>
                  <a:pt x="2096" y="1571"/>
                </a:lnTo>
                <a:lnTo>
                  <a:pt x="2156" y="1556"/>
                </a:lnTo>
                <a:lnTo>
                  <a:pt x="2155" y="1547"/>
                </a:lnTo>
                <a:lnTo>
                  <a:pt x="2155" y="1539"/>
                </a:lnTo>
                <a:lnTo>
                  <a:pt x="2155" y="701"/>
                </a:lnTo>
                <a:close/>
                <a:moveTo>
                  <a:pt x="2309" y="0"/>
                </a:moveTo>
                <a:lnTo>
                  <a:pt x="2332" y="4"/>
                </a:lnTo>
                <a:lnTo>
                  <a:pt x="2353" y="15"/>
                </a:lnTo>
                <a:lnTo>
                  <a:pt x="2370" y="32"/>
                </a:lnTo>
                <a:lnTo>
                  <a:pt x="2381" y="53"/>
                </a:lnTo>
                <a:lnTo>
                  <a:pt x="2385" y="77"/>
                </a:lnTo>
                <a:lnTo>
                  <a:pt x="2385" y="376"/>
                </a:lnTo>
                <a:lnTo>
                  <a:pt x="2394" y="382"/>
                </a:lnTo>
                <a:lnTo>
                  <a:pt x="2402" y="388"/>
                </a:lnTo>
                <a:lnTo>
                  <a:pt x="2513" y="396"/>
                </a:lnTo>
                <a:lnTo>
                  <a:pt x="2623" y="411"/>
                </a:lnTo>
                <a:lnTo>
                  <a:pt x="2732" y="432"/>
                </a:lnTo>
                <a:lnTo>
                  <a:pt x="2732" y="431"/>
                </a:lnTo>
                <a:lnTo>
                  <a:pt x="2812" y="133"/>
                </a:lnTo>
                <a:lnTo>
                  <a:pt x="2819" y="115"/>
                </a:lnTo>
                <a:lnTo>
                  <a:pt x="2832" y="98"/>
                </a:lnTo>
                <a:lnTo>
                  <a:pt x="2847" y="87"/>
                </a:lnTo>
                <a:lnTo>
                  <a:pt x="2865" y="78"/>
                </a:lnTo>
                <a:lnTo>
                  <a:pt x="2886" y="77"/>
                </a:lnTo>
                <a:lnTo>
                  <a:pt x="2906" y="78"/>
                </a:lnTo>
                <a:lnTo>
                  <a:pt x="2925" y="87"/>
                </a:lnTo>
                <a:lnTo>
                  <a:pt x="2941" y="99"/>
                </a:lnTo>
                <a:lnTo>
                  <a:pt x="2952" y="115"/>
                </a:lnTo>
                <a:lnTo>
                  <a:pt x="2960" y="133"/>
                </a:lnTo>
                <a:lnTo>
                  <a:pt x="2963" y="153"/>
                </a:lnTo>
                <a:lnTo>
                  <a:pt x="2960" y="173"/>
                </a:lnTo>
                <a:lnTo>
                  <a:pt x="2881" y="470"/>
                </a:lnTo>
                <a:lnTo>
                  <a:pt x="2881" y="471"/>
                </a:lnTo>
                <a:lnTo>
                  <a:pt x="2879" y="473"/>
                </a:lnTo>
                <a:lnTo>
                  <a:pt x="2990" y="511"/>
                </a:lnTo>
                <a:lnTo>
                  <a:pt x="3098" y="555"/>
                </a:lnTo>
                <a:lnTo>
                  <a:pt x="3203" y="606"/>
                </a:lnTo>
                <a:lnTo>
                  <a:pt x="3204" y="606"/>
                </a:lnTo>
                <a:lnTo>
                  <a:pt x="3204" y="604"/>
                </a:lnTo>
                <a:lnTo>
                  <a:pt x="3358" y="337"/>
                </a:lnTo>
                <a:lnTo>
                  <a:pt x="3370" y="320"/>
                </a:lnTo>
                <a:lnTo>
                  <a:pt x="3386" y="309"/>
                </a:lnTo>
                <a:lnTo>
                  <a:pt x="3404" y="302"/>
                </a:lnTo>
                <a:lnTo>
                  <a:pt x="3424" y="299"/>
                </a:lnTo>
                <a:lnTo>
                  <a:pt x="3443" y="301"/>
                </a:lnTo>
                <a:lnTo>
                  <a:pt x="3463" y="309"/>
                </a:lnTo>
                <a:lnTo>
                  <a:pt x="3480" y="322"/>
                </a:lnTo>
                <a:lnTo>
                  <a:pt x="3491" y="337"/>
                </a:lnTo>
                <a:lnTo>
                  <a:pt x="3499" y="357"/>
                </a:lnTo>
                <a:lnTo>
                  <a:pt x="3502" y="375"/>
                </a:lnTo>
                <a:lnTo>
                  <a:pt x="3499" y="396"/>
                </a:lnTo>
                <a:lnTo>
                  <a:pt x="3491" y="414"/>
                </a:lnTo>
                <a:lnTo>
                  <a:pt x="3337" y="681"/>
                </a:lnTo>
                <a:lnTo>
                  <a:pt x="3337" y="681"/>
                </a:lnTo>
                <a:lnTo>
                  <a:pt x="3335" y="683"/>
                </a:lnTo>
                <a:lnTo>
                  <a:pt x="3432" y="747"/>
                </a:lnTo>
                <a:lnTo>
                  <a:pt x="3524" y="818"/>
                </a:lnTo>
                <a:lnTo>
                  <a:pt x="3612" y="895"/>
                </a:lnTo>
                <a:lnTo>
                  <a:pt x="3614" y="894"/>
                </a:lnTo>
                <a:lnTo>
                  <a:pt x="3614" y="894"/>
                </a:lnTo>
                <a:lnTo>
                  <a:pt x="3832" y="676"/>
                </a:lnTo>
                <a:lnTo>
                  <a:pt x="3849" y="663"/>
                </a:lnTo>
                <a:lnTo>
                  <a:pt x="3867" y="656"/>
                </a:lnTo>
                <a:lnTo>
                  <a:pt x="3887" y="653"/>
                </a:lnTo>
                <a:lnTo>
                  <a:pt x="3906" y="656"/>
                </a:lnTo>
                <a:lnTo>
                  <a:pt x="3924" y="663"/>
                </a:lnTo>
                <a:lnTo>
                  <a:pt x="3941" y="676"/>
                </a:lnTo>
                <a:lnTo>
                  <a:pt x="3954" y="693"/>
                </a:lnTo>
                <a:lnTo>
                  <a:pt x="3961" y="711"/>
                </a:lnTo>
                <a:lnTo>
                  <a:pt x="3964" y="730"/>
                </a:lnTo>
                <a:lnTo>
                  <a:pt x="3961" y="750"/>
                </a:lnTo>
                <a:lnTo>
                  <a:pt x="3954" y="768"/>
                </a:lnTo>
                <a:lnTo>
                  <a:pt x="3941" y="785"/>
                </a:lnTo>
                <a:lnTo>
                  <a:pt x="3723" y="1003"/>
                </a:lnTo>
                <a:lnTo>
                  <a:pt x="3723" y="1003"/>
                </a:lnTo>
                <a:lnTo>
                  <a:pt x="3722" y="1003"/>
                </a:lnTo>
                <a:lnTo>
                  <a:pt x="3797" y="1091"/>
                </a:lnTo>
                <a:lnTo>
                  <a:pt x="3868" y="1184"/>
                </a:lnTo>
                <a:lnTo>
                  <a:pt x="3934" y="1282"/>
                </a:lnTo>
                <a:lnTo>
                  <a:pt x="3934" y="1280"/>
                </a:lnTo>
                <a:lnTo>
                  <a:pt x="3936" y="1280"/>
                </a:lnTo>
                <a:lnTo>
                  <a:pt x="4203" y="1126"/>
                </a:lnTo>
                <a:lnTo>
                  <a:pt x="4221" y="1118"/>
                </a:lnTo>
                <a:lnTo>
                  <a:pt x="4241" y="1115"/>
                </a:lnTo>
                <a:lnTo>
                  <a:pt x="4260" y="1118"/>
                </a:lnTo>
                <a:lnTo>
                  <a:pt x="4278" y="1126"/>
                </a:lnTo>
                <a:lnTo>
                  <a:pt x="4295" y="1137"/>
                </a:lnTo>
                <a:lnTo>
                  <a:pt x="4308" y="1154"/>
                </a:lnTo>
                <a:lnTo>
                  <a:pt x="4316" y="1174"/>
                </a:lnTo>
                <a:lnTo>
                  <a:pt x="4318" y="1193"/>
                </a:lnTo>
                <a:lnTo>
                  <a:pt x="4315" y="1213"/>
                </a:lnTo>
                <a:lnTo>
                  <a:pt x="4308" y="1231"/>
                </a:lnTo>
                <a:lnTo>
                  <a:pt x="4297" y="1247"/>
                </a:lnTo>
                <a:lnTo>
                  <a:pt x="4280" y="1259"/>
                </a:lnTo>
                <a:lnTo>
                  <a:pt x="4013" y="1413"/>
                </a:lnTo>
                <a:lnTo>
                  <a:pt x="4013" y="1413"/>
                </a:lnTo>
                <a:lnTo>
                  <a:pt x="4011" y="1414"/>
                </a:lnTo>
                <a:lnTo>
                  <a:pt x="4063" y="1519"/>
                </a:lnTo>
                <a:lnTo>
                  <a:pt x="4108" y="1629"/>
                </a:lnTo>
                <a:lnTo>
                  <a:pt x="4146" y="1738"/>
                </a:lnTo>
                <a:lnTo>
                  <a:pt x="4146" y="1736"/>
                </a:lnTo>
                <a:lnTo>
                  <a:pt x="4147" y="1736"/>
                </a:lnTo>
                <a:lnTo>
                  <a:pt x="4444" y="1657"/>
                </a:lnTo>
                <a:lnTo>
                  <a:pt x="4464" y="1654"/>
                </a:lnTo>
                <a:lnTo>
                  <a:pt x="4484" y="1657"/>
                </a:lnTo>
                <a:lnTo>
                  <a:pt x="4502" y="1665"/>
                </a:lnTo>
                <a:lnTo>
                  <a:pt x="4518" y="1676"/>
                </a:lnTo>
                <a:lnTo>
                  <a:pt x="4530" y="1692"/>
                </a:lnTo>
                <a:lnTo>
                  <a:pt x="4539" y="1711"/>
                </a:lnTo>
                <a:lnTo>
                  <a:pt x="4541" y="1732"/>
                </a:lnTo>
                <a:lnTo>
                  <a:pt x="4539" y="1752"/>
                </a:lnTo>
                <a:lnTo>
                  <a:pt x="4530" y="1770"/>
                </a:lnTo>
                <a:lnTo>
                  <a:pt x="4519" y="1785"/>
                </a:lnTo>
                <a:lnTo>
                  <a:pt x="4504" y="1798"/>
                </a:lnTo>
                <a:lnTo>
                  <a:pt x="4484" y="1805"/>
                </a:lnTo>
                <a:lnTo>
                  <a:pt x="4186" y="1885"/>
                </a:lnTo>
                <a:lnTo>
                  <a:pt x="4186" y="1885"/>
                </a:lnTo>
                <a:lnTo>
                  <a:pt x="4208" y="2001"/>
                </a:lnTo>
                <a:lnTo>
                  <a:pt x="4222" y="2115"/>
                </a:lnTo>
                <a:lnTo>
                  <a:pt x="4231" y="2232"/>
                </a:lnTo>
                <a:lnTo>
                  <a:pt x="4231" y="2232"/>
                </a:lnTo>
                <a:lnTo>
                  <a:pt x="4232" y="2232"/>
                </a:lnTo>
                <a:lnTo>
                  <a:pt x="4540" y="2232"/>
                </a:lnTo>
                <a:lnTo>
                  <a:pt x="4564" y="2236"/>
                </a:lnTo>
                <a:lnTo>
                  <a:pt x="4585" y="2247"/>
                </a:lnTo>
                <a:lnTo>
                  <a:pt x="4602" y="2264"/>
                </a:lnTo>
                <a:lnTo>
                  <a:pt x="4613" y="2285"/>
                </a:lnTo>
                <a:lnTo>
                  <a:pt x="4617" y="2309"/>
                </a:lnTo>
                <a:lnTo>
                  <a:pt x="4613" y="2332"/>
                </a:lnTo>
                <a:lnTo>
                  <a:pt x="4602" y="2353"/>
                </a:lnTo>
                <a:lnTo>
                  <a:pt x="4585" y="2370"/>
                </a:lnTo>
                <a:lnTo>
                  <a:pt x="4564" y="2381"/>
                </a:lnTo>
                <a:lnTo>
                  <a:pt x="4540" y="2385"/>
                </a:lnTo>
                <a:lnTo>
                  <a:pt x="4232" y="2385"/>
                </a:lnTo>
                <a:lnTo>
                  <a:pt x="4231" y="2385"/>
                </a:lnTo>
                <a:lnTo>
                  <a:pt x="4231" y="2385"/>
                </a:lnTo>
                <a:lnTo>
                  <a:pt x="4222" y="2502"/>
                </a:lnTo>
                <a:lnTo>
                  <a:pt x="4207" y="2618"/>
                </a:lnTo>
                <a:lnTo>
                  <a:pt x="4185" y="2732"/>
                </a:lnTo>
                <a:lnTo>
                  <a:pt x="4186" y="2732"/>
                </a:lnTo>
                <a:lnTo>
                  <a:pt x="4484" y="2812"/>
                </a:lnTo>
                <a:lnTo>
                  <a:pt x="4504" y="2819"/>
                </a:lnTo>
                <a:lnTo>
                  <a:pt x="4519" y="2832"/>
                </a:lnTo>
                <a:lnTo>
                  <a:pt x="4530" y="2847"/>
                </a:lnTo>
                <a:lnTo>
                  <a:pt x="4539" y="2865"/>
                </a:lnTo>
                <a:lnTo>
                  <a:pt x="4541" y="2885"/>
                </a:lnTo>
                <a:lnTo>
                  <a:pt x="4539" y="2906"/>
                </a:lnTo>
                <a:lnTo>
                  <a:pt x="4530" y="2925"/>
                </a:lnTo>
                <a:lnTo>
                  <a:pt x="4518" y="2941"/>
                </a:lnTo>
                <a:lnTo>
                  <a:pt x="4502" y="2953"/>
                </a:lnTo>
                <a:lnTo>
                  <a:pt x="4484" y="2960"/>
                </a:lnTo>
                <a:lnTo>
                  <a:pt x="4464" y="2963"/>
                </a:lnTo>
                <a:lnTo>
                  <a:pt x="4455" y="2962"/>
                </a:lnTo>
                <a:lnTo>
                  <a:pt x="4444" y="2960"/>
                </a:lnTo>
                <a:lnTo>
                  <a:pt x="4147" y="2881"/>
                </a:lnTo>
                <a:lnTo>
                  <a:pt x="4146" y="2881"/>
                </a:lnTo>
                <a:lnTo>
                  <a:pt x="4146" y="2879"/>
                </a:lnTo>
                <a:lnTo>
                  <a:pt x="4108" y="2990"/>
                </a:lnTo>
                <a:lnTo>
                  <a:pt x="4063" y="3098"/>
                </a:lnTo>
                <a:lnTo>
                  <a:pt x="4011" y="3203"/>
                </a:lnTo>
                <a:lnTo>
                  <a:pt x="4013" y="3204"/>
                </a:lnTo>
                <a:lnTo>
                  <a:pt x="4280" y="3358"/>
                </a:lnTo>
                <a:lnTo>
                  <a:pt x="4297" y="3370"/>
                </a:lnTo>
                <a:lnTo>
                  <a:pt x="4308" y="3386"/>
                </a:lnTo>
                <a:lnTo>
                  <a:pt x="4316" y="3404"/>
                </a:lnTo>
                <a:lnTo>
                  <a:pt x="4318" y="3424"/>
                </a:lnTo>
                <a:lnTo>
                  <a:pt x="4316" y="3443"/>
                </a:lnTo>
                <a:lnTo>
                  <a:pt x="4308" y="3463"/>
                </a:lnTo>
                <a:lnTo>
                  <a:pt x="4295" y="3480"/>
                </a:lnTo>
                <a:lnTo>
                  <a:pt x="4278" y="3491"/>
                </a:lnTo>
                <a:lnTo>
                  <a:pt x="4260" y="3499"/>
                </a:lnTo>
                <a:lnTo>
                  <a:pt x="4241" y="3501"/>
                </a:lnTo>
                <a:lnTo>
                  <a:pt x="4221" y="3499"/>
                </a:lnTo>
                <a:lnTo>
                  <a:pt x="4203" y="3491"/>
                </a:lnTo>
                <a:lnTo>
                  <a:pt x="3936" y="3337"/>
                </a:lnTo>
                <a:lnTo>
                  <a:pt x="3936" y="3337"/>
                </a:lnTo>
                <a:lnTo>
                  <a:pt x="3936" y="3335"/>
                </a:lnTo>
                <a:lnTo>
                  <a:pt x="3870" y="3432"/>
                </a:lnTo>
                <a:lnTo>
                  <a:pt x="3800" y="3526"/>
                </a:lnTo>
                <a:lnTo>
                  <a:pt x="3723" y="3614"/>
                </a:lnTo>
                <a:lnTo>
                  <a:pt x="3723" y="3614"/>
                </a:lnTo>
                <a:lnTo>
                  <a:pt x="3723" y="3614"/>
                </a:lnTo>
                <a:lnTo>
                  <a:pt x="3941" y="3832"/>
                </a:lnTo>
                <a:lnTo>
                  <a:pt x="3954" y="3849"/>
                </a:lnTo>
                <a:lnTo>
                  <a:pt x="3961" y="3867"/>
                </a:lnTo>
                <a:lnTo>
                  <a:pt x="3964" y="3887"/>
                </a:lnTo>
                <a:lnTo>
                  <a:pt x="3961" y="3906"/>
                </a:lnTo>
                <a:lnTo>
                  <a:pt x="3954" y="3924"/>
                </a:lnTo>
                <a:lnTo>
                  <a:pt x="3941" y="3941"/>
                </a:lnTo>
                <a:lnTo>
                  <a:pt x="3924" y="3954"/>
                </a:lnTo>
                <a:lnTo>
                  <a:pt x="3906" y="3961"/>
                </a:lnTo>
                <a:lnTo>
                  <a:pt x="3887" y="3964"/>
                </a:lnTo>
                <a:lnTo>
                  <a:pt x="3867" y="3961"/>
                </a:lnTo>
                <a:lnTo>
                  <a:pt x="3849" y="3954"/>
                </a:lnTo>
                <a:lnTo>
                  <a:pt x="3832" y="3941"/>
                </a:lnTo>
                <a:lnTo>
                  <a:pt x="3614" y="3723"/>
                </a:lnTo>
                <a:lnTo>
                  <a:pt x="3614" y="3722"/>
                </a:lnTo>
                <a:lnTo>
                  <a:pt x="3526" y="3797"/>
                </a:lnTo>
                <a:lnTo>
                  <a:pt x="3433" y="3868"/>
                </a:lnTo>
                <a:lnTo>
                  <a:pt x="3335" y="3934"/>
                </a:lnTo>
                <a:lnTo>
                  <a:pt x="3337" y="3936"/>
                </a:lnTo>
                <a:lnTo>
                  <a:pt x="3337" y="3936"/>
                </a:lnTo>
                <a:lnTo>
                  <a:pt x="3491" y="4203"/>
                </a:lnTo>
                <a:lnTo>
                  <a:pt x="3499" y="4221"/>
                </a:lnTo>
                <a:lnTo>
                  <a:pt x="3502" y="4242"/>
                </a:lnTo>
                <a:lnTo>
                  <a:pt x="3499" y="4260"/>
                </a:lnTo>
                <a:lnTo>
                  <a:pt x="3491" y="4280"/>
                </a:lnTo>
                <a:lnTo>
                  <a:pt x="3480" y="4295"/>
                </a:lnTo>
                <a:lnTo>
                  <a:pt x="3463" y="4308"/>
                </a:lnTo>
                <a:lnTo>
                  <a:pt x="3445" y="4315"/>
                </a:lnTo>
                <a:lnTo>
                  <a:pt x="3425" y="4318"/>
                </a:lnTo>
                <a:lnTo>
                  <a:pt x="3405" y="4315"/>
                </a:lnTo>
                <a:lnTo>
                  <a:pt x="3387" y="4308"/>
                </a:lnTo>
                <a:lnTo>
                  <a:pt x="3370" y="4295"/>
                </a:lnTo>
                <a:lnTo>
                  <a:pt x="3358" y="4280"/>
                </a:lnTo>
                <a:lnTo>
                  <a:pt x="3204" y="4013"/>
                </a:lnTo>
                <a:lnTo>
                  <a:pt x="3203" y="4011"/>
                </a:lnTo>
                <a:lnTo>
                  <a:pt x="3098" y="4063"/>
                </a:lnTo>
                <a:lnTo>
                  <a:pt x="2988" y="4108"/>
                </a:lnTo>
                <a:lnTo>
                  <a:pt x="2879" y="4146"/>
                </a:lnTo>
                <a:lnTo>
                  <a:pt x="2881" y="4146"/>
                </a:lnTo>
                <a:lnTo>
                  <a:pt x="2881" y="4147"/>
                </a:lnTo>
                <a:lnTo>
                  <a:pt x="2960" y="4444"/>
                </a:lnTo>
                <a:lnTo>
                  <a:pt x="2963" y="4464"/>
                </a:lnTo>
                <a:lnTo>
                  <a:pt x="2960" y="4484"/>
                </a:lnTo>
                <a:lnTo>
                  <a:pt x="2953" y="4502"/>
                </a:lnTo>
                <a:lnTo>
                  <a:pt x="2941" y="4518"/>
                </a:lnTo>
                <a:lnTo>
                  <a:pt x="2925" y="4530"/>
                </a:lnTo>
                <a:lnTo>
                  <a:pt x="2906" y="4539"/>
                </a:lnTo>
                <a:lnTo>
                  <a:pt x="2896" y="4540"/>
                </a:lnTo>
                <a:lnTo>
                  <a:pt x="2886" y="4540"/>
                </a:lnTo>
                <a:lnTo>
                  <a:pt x="2867" y="4539"/>
                </a:lnTo>
                <a:lnTo>
                  <a:pt x="2849" y="4530"/>
                </a:lnTo>
                <a:lnTo>
                  <a:pt x="2832" y="4519"/>
                </a:lnTo>
                <a:lnTo>
                  <a:pt x="2821" y="4504"/>
                </a:lnTo>
                <a:lnTo>
                  <a:pt x="2812" y="4484"/>
                </a:lnTo>
                <a:lnTo>
                  <a:pt x="2732" y="4186"/>
                </a:lnTo>
                <a:lnTo>
                  <a:pt x="2732" y="4186"/>
                </a:lnTo>
                <a:lnTo>
                  <a:pt x="2732" y="4185"/>
                </a:lnTo>
                <a:lnTo>
                  <a:pt x="2616" y="4207"/>
                </a:lnTo>
                <a:lnTo>
                  <a:pt x="2502" y="4222"/>
                </a:lnTo>
                <a:lnTo>
                  <a:pt x="2385" y="4229"/>
                </a:lnTo>
                <a:lnTo>
                  <a:pt x="2385" y="4231"/>
                </a:lnTo>
                <a:lnTo>
                  <a:pt x="2385" y="4232"/>
                </a:lnTo>
                <a:lnTo>
                  <a:pt x="2385" y="4540"/>
                </a:lnTo>
                <a:lnTo>
                  <a:pt x="2381" y="4564"/>
                </a:lnTo>
                <a:lnTo>
                  <a:pt x="2370" y="4585"/>
                </a:lnTo>
                <a:lnTo>
                  <a:pt x="2353" y="4602"/>
                </a:lnTo>
                <a:lnTo>
                  <a:pt x="2332" y="4613"/>
                </a:lnTo>
                <a:lnTo>
                  <a:pt x="2309" y="4617"/>
                </a:lnTo>
                <a:lnTo>
                  <a:pt x="2285" y="4613"/>
                </a:lnTo>
                <a:lnTo>
                  <a:pt x="2264" y="4602"/>
                </a:lnTo>
                <a:lnTo>
                  <a:pt x="2247" y="4585"/>
                </a:lnTo>
                <a:lnTo>
                  <a:pt x="2236" y="4564"/>
                </a:lnTo>
                <a:lnTo>
                  <a:pt x="2232" y="4540"/>
                </a:lnTo>
                <a:lnTo>
                  <a:pt x="2232" y="4232"/>
                </a:lnTo>
                <a:lnTo>
                  <a:pt x="2232" y="4229"/>
                </a:lnTo>
                <a:lnTo>
                  <a:pt x="2115" y="4221"/>
                </a:lnTo>
                <a:lnTo>
                  <a:pt x="1999" y="4206"/>
                </a:lnTo>
                <a:lnTo>
                  <a:pt x="1885" y="4185"/>
                </a:lnTo>
                <a:lnTo>
                  <a:pt x="1885" y="4185"/>
                </a:lnTo>
                <a:lnTo>
                  <a:pt x="1885" y="4186"/>
                </a:lnTo>
                <a:lnTo>
                  <a:pt x="1805" y="4484"/>
                </a:lnTo>
                <a:lnTo>
                  <a:pt x="1798" y="4504"/>
                </a:lnTo>
                <a:lnTo>
                  <a:pt x="1785" y="4519"/>
                </a:lnTo>
                <a:lnTo>
                  <a:pt x="1770" y="4530"/>
                </a:lnTo>
                <a:lnTo>
                  <a:pt x="1752" y="4539"/>
                </a:lnTo>
                <a:lnTo>
                  <a:pt x="1731" y="4540"/>
                </a:lnTo>
                <a:lnTo>
                  <a:pt x="1721" y="4540"/>
                </a:lnTo>
                <a:lnTo>
                  <a:pt x="1711" y="4539"/>
                </a:lnTo>
                <a:lnTo>
                  <a:pt x="1692" y="4530"/>
                </a:lnTo>
                <a:lnTo>
                  <a:pt x="1676" y="4518"/>
                </a:lnTo>
                <a:lnTo>
                  <a:pt x="1665" y="4502"/>
                </a:lnTo>
                <a:lnTo>
                  <a:pt x="1657" y="4484"/>
                </a:lnTo>
                <a:lnTo>
                  <a:pt x="1654" y="4464"/>
                </a:lnTo>
                <a:lnTo>
                  <a:pt x="1657" y="4444"/>
                </a:lnTo>
                <a:lnTo>
                  <a:pt x="1736" y="4147"/>
                </a:lnTo>
                <a:lnTo>
                  <a:pt x="1736" y="4146"/>
                </a:lnTo>
                <a:lnTo>
                  <a:pt x="1738" y="4144"/>
                </a:lnTo>
                <a:lnTo>
                  <a:pt x="1627" y="4106"/>
                </a:lnTo>
                <a:lnTo>
                  <a:pt x="1519" y="4062"/>
                </a:lnTo>
                <a:lnTo>
                  <a:pt x="1414" y="4011"/>
                </a:lnTo>
                <a:lnTo>
                  <a:pt x="1414" y="4011"/>
                </a:lnTo>
                <a:lnTo>
                  <a:pt x="1413" y="4013"/>
                </a:lnTo>
                <a:lnTo>
                  <a:pt x="1259" y="4280"/>
                </a:lnTo>
                <a:lnTo>
                  <a:pt x="1247" y="4295"/>
                </a:lnTo>
                <a:lnTo>
                  <a:pt x="1231" y="4308"/>
                </a:lnTo>
                <a:lnTo>
                  <a:pt x="1212" y="4315"/>
                </a:lnTo>
                <a:lnTo>
                  <a:pt x="1192" y="4318"/>
                </a:lnTo>
                <a:lnTo>
                  <a:pt x="1174" y="4315"/>
                </a:lnTo>
                <a:lnTo>
                  <a:pt x="1154" y="4308"/>
                </a:lnTo>
                <a:lnTo>
                  <a:pt x="1137" y="4295"/>
                </a:lnTo>
                <a:lnTo>
                  <a:pt x="1126" y="4280"/>
                </a:lnTo>
                <a:lnTo>
                  <a:pt x="1118" y="4260"/>
                </a:lnTo>
                <a:lnTo>
                  <a:pt x="1116" y="4242"/>
                </a:lnTo>
                <a:lnTo>
                  <a:pt x="1118" y="4221"/>
                </a:lnTo>
                <a:lnTo>
                  <a:pt x="1126" y="4203"/>
                </a:lnTo>
                <a:lnTo>
                  <a:pt x="1280" y="3936"/>
                </a:lnTo>
                <a:lnTo>
                  <a:pt x="1280" y="3936"/>
                </a:lnTo>
                <a:lnTo>
                  <a:pt x="1282" y="3934"/>
                </a:lnTo>
                <a:lnTo>
                  <a:pt x="1185" y="3870"/>
                </a:lnTo>
                <a:lnTo>
                  <a:pt x="1093" y="3799"/>
                </a:lnTo>
                <a:lnTo>
                  <a:pt x="1005" y="3722"/>
                </a:lnTo>
                <a:lnTo>
                  <a:pt x="1003" y="3723"/>
                </a:lnTo>
                <a:lnTo>
                  <a:pt x="1003" y="3723"/>
                </a:lnTo>
                <a:lnTo>
                  <a:pt x="785" y="3941"/>
                </a:lnTo>
                <a:lnTo>
                  <a:pt x="768" y="3954"/>
                </a:lnTo>
                <a:lnTo>
                  <a:pt x="750" y="3961"/>
                </a:lnTo>
                <a:lnTo>
                  <a:pt x="730" y="3964"/>
                </a:lnTo>
                <a:lnTo>
                  <a:pt x="711" y="3961"/>
                </a:lnTo>
                <a:lnTo>
                  <a:pt x="693" y="3954"/>
                </a:lnTo>
                <a:lnTo>
                  <a:pt x="676" y="3941"/>
                </a:lnTo>
                <a:lnTo>
                  <a:pt x="663" y="3924"/>
                </a:lnTo>
                <a:lnTo>
                  <a:pt x="656" y="3906"/>
                </a:lnTo>
                <a:lnTo>
                  <a:pt x="653" y="3887"/>
                </a:lnTo>
                <a:lnTo>
                  <a:pt x="656" y="3867"/>
                </a:lnTo>
                <a:lnTo>
                  <a:pt x="663" y="3849"/>
                </a:lnTo>
                <a:lnTo>
                  <a:pt x="676" y="3832"/>
                </a:lnTo>
                <a:lnTo>
                  <a:pt x="894" y="3614"/>
                </a:lnTo>
                <a:lnTo>
                  <a:pt x="894" y="3614"/>
                </a:lnTo>
                <a:lnTo>
                  <a:pt x="895" y="3614"/>
                </a:lnTo>
                <a:lnTo>
                  <a:pt x="820" y="3526"/>
                </a:lnTo>
                <a:lnTo>
                  <a:pt x="749" y="3433"/>
                </a:lnTo>
                <a:lnTo>
                  <a:pt x="683" y="3335"/>
                </a:lnTo>
                <a:lnTo>
                  <a:pt x="683" y="3337"/>
                </a:lnTo>
                <a:lnTo>
                  <a:pt x="681" y="3337"/>
                </a:lnTo>
                <a:lnTo>
                  <a:pt x="414" y="3491"/>
                </a:lnTo>
                <a:lnTo>
                  <a:pt x="396" y="3499"/>
                </a:lnTo>
                <a:lnTo>
                  <a:pt x="376" y="3501"/>
                </a:lnTo>
                <a:lnTo>
                  <a:pt x="357" y="3499"/>
                </a:lnTo>
                <a:lnTo>
                  <a:pt x="339" y="3491"/>
                </a:lnTo>
                <a:lnTo>
                  <a:pt x="322" y="3480"/>
                </a:lnTo>
                <a:lnTo>
                  <a:pt x="309" y="3463"/>
                </a:lnTo>
                <a:lnTo>
                  <a:pt x="301" y="3443"/>
                </a:lnTo>
                <a:lnTo>
                  <a:pt x="299" y="3424"/>
                </a:lnTo>
                <a:lnTo>
                  <a:pt x="302" y="3404"/>
                </a:lnTo>
                <a:lnTo>
                  <a:pt x="309" y="3386"/>
                </a:lnTo>
                <a:lnTo>
                  <a:pt x="320" y="3370"/>
                </a:lnTo>
                <a:lnTo>
                  <a:pt x="337" y="3358"/>
                </a:lnTo>
                <a:lnTo>
                  <a:pt x="604" y="3204"/>
                </a:lnTo>
                <a:lnTo>
                  <a:pt x="604" y="3204"/>
                </a:lnTo>
                <a:lnTo>
                  <a:pt x="606" y="3203"/>
                </a:lnTo>
                <a:lnTo>
                  <a:pt x="554" y="3098"/>
                </a:lnTo>
                <a:lnTo>
                  <a:pt x="509" y="2988"/>
                </a:lnTo>
                <a:lnTo>
                  <a:pt x="471" y="2879"/>
                </a:lnTo>
                <a:lnTo>
                  <a:pt x="471" y="2881"/>
                </a:lnTo>
                <a:lnTo>
                  <a:pt x="470" y="2881"/>
                </a:lnTo>
                <a:lnTo>
                  <a:pt x="173" y="2960"/>
                </a:lnTo>
                <a:lnTo>
                  <a:pt x="162" y="2962"/>
                </a:lnTo>
                <a:lnTo>
                  <a:pt x="153" y="2963"/>
                </a:lnTo>
                <a:lnTo>
                  <a:pt x="133" y="2960"/>
                </a:lnTo>
                <a:lnTo>
                  <a:pt x="115" y="2953"/>
                </a:lnTo>
                <a:lnTo>
                  <a:pt x="99" y="2941"/>
                </a:lnTo>
                <a:lnTo>
                  <a:pt x="87" y="2925"/>
                </a:lnTo>
                <a:lnTo>
                  <a:pt x="78" y="2906"/>
                </a:lnTo>
                <a:lnTo>
                  <a:pt x="76" y="2885"/>
                </a:lnTo>
                <a:lnTo>
                  <a:pt x="78" y="2865"/>
                </a:lnTo>
                <a:lnTo>
                  <a:pt x="87" y="2847"/>
                </a:lnTo>
                <a:lnTo>
                  <a:pt x="98" y="2832"/>
                </a:lnTo>
                <a:lnTo>
                  <a:pt x="113" y="2819"/>
                </a:lnTo>
                <a:lnTo>
                  <a:pt x="133" y="2812"/>
                </a:lnTo>
                <a:lnTo>
                  <a:pt x="431" y="2732"/>
                </a:lnTo>
                <a:lnTo>
                  <a:pt x="431" y="2732"/>
                </a:lnTo>
                <a:lnTo>
                  <a:pt x="409" y="2616"/>
                </a:lnTo>
                <a:lnTo>
                  <a:pt x="395" y="2502"/>
                </a:lnTo>
                <a:lnTo>
                  <a:pt x="386" y="2385"/>
                </a:lnTo>
                <a:lnTo>
                  <a:pt x="386" y="2385"/>
                </a:lnTo>
                <a:lnTo>
                  <a:pt x="385" y="2385"/>
                </a:lnTo>
                <a:lnTo>
                  <a:pt x="77" y="2385"/>
                </a:lnTo>
                <a:lnTo>
                  <a:pt x="53" y="2381"/>
                </a:lnTo>
                <a:lnTo>
                  <a:pt x="32" y="2370"/>
                </a:lnTo>
                <a:lnTo>
                  <a:pt x="15" y="2353"/>
                </a:lnTo>
                <a:lnTo>
                  <a:pt x="4" y="2332"/>
                </a:lnTo>
                <a:lnTo>
                  <a:pt x="0" y="2309"/>
                </a:lnTo>
                <a:lnTo>
                  <a:pt x="4" y="2285"/>
                </a:lnTo>
                <a:lnTo>
                  <a:pt x="15" y="2264"/>
                </a:lnTo>
                <a:lnTo>
                  <a:pt x="32" y="2247"/>
                </a:lnTo>
                <a:lnTo>
                  <a:pt x="53" y="2236"/>
                </a:lnTo>
                <a:lnTo>
                  <a:pt x="77" y="2232"/>
                </a:lnTo>
                <a:lnTo>
                  <a:pt x="385" y="2232"/>
                </a:lnTo>
                <a:lnTo>
                  <a:pt x="386" y="2232"/>
                </a:lnTo>
                <a:lnTo>
                  <a:pt x="395" y="2115"/>
                </a:lnTo>
                <a:lnTo>
                  <a:pt x="410" y="1999"/>
                </a:lnTo>
                <a:lnTo>
                  <a:pt x="432" y="1885"/>
                </a:lnTo>
                <a:lnTo>
                  <a:pt x="431" y="1885"/>
                </a:lnTo>
                <a:lnTo>
                  <a:pt x="133" y="1805"/>
                </a:lnTo>
                <a:lnTo>
                  <a:pt x="113" y="1798"/>
                </a:lnTo>
                <a:lnTo>
                  <a:pt x="98" y="1785"/>
                </a:lnTo>
                <a:lnTo>
                  <a:pt x="87" y="1770"/>
                </a:lnTo>
                <a:lnTo>
                  <a:pt x="78" y="1752"/>
                </a:lnTo>
                <a:lnTo>
                  <a:pt x="76" y="1732"/>
                </a:lnTo>
                <a:lnTo>
                  <a:pt x="78" y="1711"/>
                </a:lnTo>
                <a:lnTo>
                  <a:pt x="87" y="1692"/>
                </a:lnTo>
                <a:lnTo>
                  <a:pt x="99" y="1676"/>
                </a:lnTo>
                <a:lnTo>
                  <a:pt x="115" y="1665"/>
                </a:lnTo>
                <a:lnTo>
                  <a:pt x="133" y="1657"/>
                </a:lnTo>
                <a:lnTo>
                  <a:pt x="153" y="1654"/>
                </a:lnTo>
                <a:lnTo>
                  <a:pt x="173" y="1657"/>
                </a:lnTo>
                <a:lnTo>
                  <a:pt x="470" y="1736"/>
                </a:lnTo>
                <a:lnTo>
                  <a:pt x="471" y="1736"/>
                </a:lnTo>
                <a:lnTo>
                  <a:pt x="471" y="1738"/>
                </a:lnTo>
                <a:lnTo>
                  <a:pt x="509" y="1627"/>
                </a:lnTo>
                <a:lnTo>
                  <a:pt x="554" y="1519"/>
                </a:lnTo>
                <a:lnTo>
                  <a:pt x="606" y="1414"/>
                </a:lnTo>
                <a:lnTo>
                  <a:pt x="604" y="1413"/>
                </a:lnTo>
                <a:lnTo>
                  <a:pt x="604" y="1413"/>
                </a:lnTo>
                <a:lnTo>
                  <a:pt x="337" y="1259"/>
                </a:lnTo>
                <a:lnTo>
                  <a:pt x="320" y="1247"/>
                </a:lnTo>
                <a:lnTo>
                  <a:pt x="309" y="1231"/>
                </a:lnTo>
                <a:lnTo>
                  <a:pt x="302" y="1213"/>
                </a:lnTo>
                <a:lnTo>
                  <a:pt x="299" y="1193"/>
                </a:lnTo>
                <a:lnTo>
                  <a:pt x="301" y="1174"/>
                </a:lnTo>
                <a:lnTo>
                  <a:pt x="309" y="1154"/>
                </a:lnTo>
                <a:lnTo>
                  <a:pt x="322" y="1137"/>
                </a:lnTo>
                <a:lnTo>
                  <a:pt x="337" y="1126"/>
                </a:lnTo>
                <a:lnTo>
                  <a:pt x="357" y="1118"/>
                </a:lnTo>
                <a:lnTo>
                  <a:pt x="375" y="1115"/>
                </a:lnTo>
                <a:lnTo>
                  <a:pt x="396" y="1118"/>
                </a:lnTo>
                <a:lnTo>
                  <a:pt x="414" y="1126"/>
                </a:lnTo>
                <a:lnTo>
                  <a:pt x="681" y="1280"/>
                </a:lnTo>
                <a:lnTo>
                  <a:pt x="681" y="1280"/>
                </a:lnTo>
                <a:lnTo>
                  <a:pt x="683" y="1282"/>
                </a:lnTo>
                <a:lnTo>
                  <a:pt x="747" y="1185"/>
                </a:lnTo>
                <a:lnTo>
                  <a:pt x="817" y="1091"/>
                </a:lnTo>
                <a:lnTo>
                  <a:pt x="894" y="1003"/>
                </a:lnTo>
                <a:lnTo>
                  <a:pt x="894" y="1003"/>
                </a:lnTo>
                <a:lnTo>
                  <a:pt x="894" y="1003"/>
                </a:lnTo>
                <a:lnTo>
                  <a:pt x="676" y="785"/>
                </a:lnTo>
                <a:lnTo>
                  <a:pt x="663" y="768"/>
                </a:lnTo>
                <a:lnTo>
                  <a:pt x="656" y="750"/>
                </a:lnTo>
                <a:lnTo>
                  <a:pt x="653" y="730"/>
                </a:lnTo>
                <a:lnTo>
                  <a:pt x="656" y="711"/>
                </a:lnTo>
                <a:lnTo>
                  <a:pt x="663" y="693"/>
                </a:lnTo>
                <a:lnTo>
                  <a:pt x="676" y="676"/>
                </a:lnTo>
                <a:lnTo>
                  <a:pt x="693" y="663"/>
                </a:lnTo>
                <a:lnTo>
                  <a:pt x="711" y="656"/>
                </a:lnTo>
                <a:lnTo>
                  <a:pt x="730" y="653"/>
                </a:lnTo>
                <a:lnTo>
                  <a:pt x="750" y="656"/>
                </a:lnTo>
                <a:lnTo>
                  <a:pt x="768" y="663"/>
                </a:lnTo>
                <a:lnTo>
                  <a:pt x="785" y="676"/>
                </a:lnTo>
                <a:lnTo>
                  <a:pt x="1003" y="894"/>
                </a:lnTo>
                <a:lnTo>
                  <a:pt x="1003" y="894"/>
                </a:lnTo>
                <a:lnTo>
                  <a:pt x="1003" y="895"/>
                </a:lnTo>
                <a:lnTo>
                  <a:pt x="1091" y="820"/>
                </a:lnTo>
                <a:lnTo>
                  <a:pt x="1184" y="749"/>
                </a:lnTo>
                <a:lnTo>
                  <a:pt x="1282" y="683"/>
                </a:lnTo>
                <a:lnTo>
                  <a:pt x="1280" y="681"/>
                </a:lnTo>
                <a:lnTo>
                  <a:pt x="1280" y="681"/>
                </a:lnTo>
                <a:lnTo>
                  <a:pt x="1126" y="414"/>
                </a:lnTo>
                <a:lnTo>
                  <a:pt x="1118" y="396"/>
                </a:lnTo>
                <a:lnTo>
                  <a:pt x="1115" y="375"/>
                </a:lnTo>
                <a:lnTo>
                  <a:pt x="1118" y="357"/>
                </a:lnTo>
                <a:lnTo>
                  <a:pt x="1126" y="337"/>
                </a:lnTo>
                <a:lnTo>
                  <a:pt x="1137" y="322"/>
                </a:lnTo>
                <a:lnTo>
                  <a:pt x="1154" y="309"/>
                </a:lnTo>
                <a:lnTo>
                  <a:pt x="1174" y="301"/>
                </a:lnTo>
                <a:lnTo>
                  <a:pt x="1193" y="299"/>
                </a:lnTo>
                <a:lnTo>
                  <a:pt x="1213" y="302"/>
                </a:lnTo>
                <a:lnTo>
                  <a:pt x="1231" y="309"/>
                </a:lnTo>
                <a:lnTo>
                  <a:pt x="1247" y="320"/>
                </a:lnTo>
                <a:lnTo>
                  <a:pt x="1259" y="337"/>
                </a:lnTo>
                <a:lnTo>
                  <a:pt x="1413" y="604"/>
                </a:lnTo>
                <a:lnTo>
                  <a:pt x="1413" y="606"/>
                </a:lnTo>
                <a:lnTo>
                  <a:pt x="1414" y="606"/>
                </a:lnTo>
                <a:lnTo>
                  <a:pt x="1519" y="554"/>
                </a:lnTo>
                <a:lnTo>
                  <a:pt x="1629" y="509"/>
                </a:lnTo>
                <a:lnTo>
                  <a:pt x="1738" y="471"/>
                </a:lnTo>
                <a:lnTo>
                  <a:pt x="1736" y="471"/>
                </a:lnTo>
                <a:lnTo>
                  <a:pt x="1736" y="470"/>
                </a:lnTo>
                <a:lnTo>
                  <a:pt x="1657" y="173"/>
                </a:lnTo>
                <a:lnTo>
                  <a:pt x="1654" y="153"/>
                </a:lnTo>
                <a:lnTo>
                  <a:pt x="1657" y="133"/>
                </a:lnTo>
                <a:lnTo>
                  <a:pt x="1665" y="115"/>
                </a:lnTo>
                <a:lnTo>
                  <a:pt x="1676" y="99"/>
                </a:lnTo>
                <a:lnTo>
                  <a:pt x="1692" y="87"/>
                </a:lnTo>
                <a:lnTo>
                  <a:pt x="1711" y="78"/>
                </a:lnTo>
                <a:lnTo>
                  <a:pt x="1732" y="76"/>
                </a:lnTo>
                <a:lnTo>
                  <a:pt x="1752" y="78"/>
                </a:lnTo>
                <a:lnTo>
                  <a:pt x="1770" y="87"/>
                </a:lnTo>
                <a:lnTo>
                  <a:pt x="1785" y="98"/>
                </a:lnTo>
                <a:lnTo>
                  <a:pt x="1798" y="113"/>
                </a:lnTo>
                <a:lnTo>
                  <a:pt x="1805" y="133"/>
                </a:lnTo>
                <a:lnTo>
                  <a:pt x="1885" y="431"/>
                </a:lnTo>
                <a:lnTo>
                  <a:pt x="1885" y="432"/>
                </a:lnTo>
                <a:lnTo>
                  <a:pt x="1995" y="411"/>
                </a:lnTo>
                <a:lnTo>
                  <a:pt x="2106" y="396"/>
                </a:lnTo>
                <a:lnTo>
                  <a:pt x="2215" y="388"/>
                </a:lnTo>
                <a:lnTo>
                  <a:pt x="2223" y="382"/>
                </a:lnTo>
                <a:lnTo>
                  <a:pt x="2232" y="376"/>
                </a:lnTo>
                <a:lnTo>
                  <a:pt x="2232" y="77"/>
                </a:lnTo>
                <a:lnTo>
                  <a:pt x="2236" y="53"/>
                </a:lnTo>
                <a:lnTo>
                  <a:pt x="2247" y="32"/>
                </a:lnTo>
                <a:lnTo>
                  <a:pt x="2264" y="15"/>
                </a:lnTo>
                <a:lnTo>
                  <a:pt x="2285" y="4"/>
                </a:lnTo>
                <a:lnTo>
                  <a:pt x="2309"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8"/>
          <p:cNvSpPr>
            <a:spLocks noEditPoints="1"/>
          </p:cNvSpPr>
          <p:nvPr/>
        </p:nvSpPr>
        <p:spPr bwMode="auto">
          <a:xfrm>
            <a:off x="4902614" y="3256595"/>
            <a:ext cx="831970" cy="840256"/>
          </a:xfrm>
          <a:custGeom>
            <a:avLst/>
            <a:gdLst>
              <a:gd name="T0" fmla="*/ 1136 w 2411"/>
              <a:gd name="T1" fmla="*/ 712 h 2433"/>
              <a:gd name="T2" fmla="*/ 1004 w 2411"/>
              <a:gd name="T3" fmla="*/ 748 h 2433"/>
              <a:gd name="T4" fmla="*/ 892 w 2411"/>
              <a:gd name="T5" fmla="*/ 816 h 2433"/>
              <a:gd name="T6" fmla="*/ 801 w 2411"/>
              <a:gd name="T7" fmla="*/ 909 h 2433"/>
              <a:gd name="T8" fmla="*/ 735 w 2411"/>
              <a:gd name="T9" fmla="*/ 1023 h 2433"/>
              <a:gd name="T10" fmla="*/ 701 w 2411"/>
              <a:gd name="T11" fmla="*/ 1150 h 2433"/>
              <a:gd name="T12" fmla="*/ 701 w 2411"/>
              <a:gd name="T13" fmla="*/ 1287 h 2433"/>
              <a:gd name="T14" fmla="*/ 739 w 2411"/>
              <a:gd name="T15" fmla="*/ 1419 h 2433"/>
              <a:gd name="T16" fmla="*/ 806 w 2411"/>
              <a:gd name="T17" fmla="*/ 1533 h 2433"/>
              <a:gd name="T18" fmla="*/ 900 w 2411"/>
              <a:gd name="T19" fmla="*/ 1624 h 2433"/>
              <a:gd name="T20" fmla="*/ 1012 w 2411"/>
              <a:gd name="T21" fmla="*/ 1688 h 2433"/>
              <a:gd name="T22" fmla="*/ 1141 w 2411"/>
              <a:gd name="T23" fmla="*/ 1722 h 2433"/>
              <a:gd name="T24" fmla="*/ 1278 w 2411"/>
              <a:gd name="T25" fmla="*/ 1722 h 2433"/>
              <a:gd name="T26" fmla="*/ 1408 w 2411"/>
              <a:gd name="T27" fmla="*/ 1685 h 2433"/>
              <a:gd name="T28" fmla="*/ 1523 w 2411"/>
              <a:gd name="T29" fmla="*/ 1618 h 2433"/>
              <a:gd name="T30" fmla="*/ 1614 w 2411"/>
              <a:gd name="T31" fmla="*/ 1525 h 2433"/>
              <a:gd name="T32" fmla="*/ 1679 w 2411"/>
              <a:gd name="T33" fmla="*/ 1411 h 2433"/>
              <a:gd name="T34" fmla="*/ 1713 w 2411"/>
              <a:gd name="T35" fmla="*/ 1284 h 2433"/>
              <a:gd name="T36" fmla="*/ 1713 w 2411"/>
              <a:gd name="T37" fmla="*/ 1147 h 2433"/>
              <a:gd name="T38" fmla="*/ 1676 w 2411"/>
              <a:gd name="T39" fmla="*/ 1015 h 2433"/>
              <a:gd name="T40" fmla="*/ 1607 w 2411"/>
              <a:gd name="T41" fmla="*/ 901 h 2433"/>
              <a:gd name="T42" fmla="*/ 1514 w 2411"/>
              <a:gd name="T43" fmla="*/ 810 h 2433"/>
              <a:gd name="T44" fmla="*/ 1400 w 2411"/>
              <a:gd name="T45" fmla="*/ 745 h 2433"/>
              <a:gd name="T46" fmla="*/ 1273 w 2411"/>
              <a:gd name="T47" fmla="*/ 710 h 2433"/>
              <a:gd name="T48" fmla="*/ 1239 w 2411"/>
              <a:gd name="T49" fmla="*/ 0 h 2433"/>
              <a:gd name="T50" fmla="*/ 1366 w 2411"/>
              <a:gd name="T51" fmla="*/ 261 h 2433"/>
              <a:gd name="T52" fmla="*/ 1540 w 2411"/>
              <a:gd name="T53" fmla="*/ 308 h 2433"/>
              <a:gd name="T54" fmla="*/ 2013 w 2411"/>
              <a:gd name="T55" fmla="*/ 306 h 2433"/>
              <a:gd name="T56" fmla="*/ 1941 w 2411"/>
              <a:gd name="T57" fmla="*/ 586 h 2433"/>
              <a:gd name="T58" fmla="*/ 2047 w 2411"/>
              <a:gd name="T59" fmla="*/ 735 h 2433"/>
              <a:gd name="T60" fmla="*/ 2411 w 2411"/>
              <a:gd name="T61" fmla="*/ 1038 h 2433"/>
              <a:gd name="T62" fmla="*/ 2176 w 2411"/>
              <a:gd name="T63" fmla="*/ 1207 h 2433"/>
              <a:gd name="T64" fmla="*/ 2160 w 2411"/>
              <a:gd name="T65" fmla="*/ 1388 h 2433"/>
              <a:gd name="T66" fmla="*/ 2244 w 2411"/>
              <a:gd name="T67" fmla="*/ 1853 h 2433"/>
              <a:gd name="T68" fmla="*/ 1956 w 2411"/>
              <a:gd name="T69" fmla="*/ 1831 h 2433"/>
              <a:gd name="T70" fmla="*/ 1827 w 2411"/>
              <a:gd name="T71" fmla="*/ 1960 h 2433"/>
              <a:gd name="T72" fmla="*/ 1593 w 2411"/>
              <a:gd name="T73" fmla="*/ 2371 h 2433"/>
              <a:gd name="T74" fmla="*/ 1408 w 2411"/>
              <a:gd name="T75" fmla="*/ 2164 h 2433"/>
              <a:gd name="T76" fmla="*/ 1272 w 2411"/>
              <a:gd name="T77" fmla="*/ 2183 h 2433"/>
              <a:gd name="T78" fmla="*/ 1151 w 2411"/>
              <a:gd name="T79" fmla="*/ 2433 h 2433"/>
              <a:gd name="T80" fmla="*/ 814 w 2411"/>
              <a:gd name="T81" fmla="*/ 2102 h 2433"/>
              <a:gd name="T82" fmla="*/ 656 w 2411"/>
              <a:gd name="T83" fmla="*/ 2012 h 2433"/>
              <a:gd name="T84" fmla="*/ 383 w 2411"/>
              <a:gd name="T85" fmla="*/ 2113 h 2433"/>
              <a:gd name="T86" fmla="*/ 336 w 2411"/>
              <a:gd name="T87" fmla="*/ 1642 h 2433"/>
              <a:gd name="T88" fmla="*/ 273 w 2411"/>
              <a:gd name="T89" fmla="*/ 1473 h 2433"/>
              <a:gd name="T90" fmla="*/ 0 w 2411"/>
              <a:gd name="T91" fmla="*/ 1374 h 2433"/>
              <a:gd name="T92" fmla="*/ 268 w 2411"/>
              <a:gd name="T93" fmla="*/ 982 h 2433"/>
              <a:gd name="T94" fmla="*/ 328 w 2411"/>
              <a:gd name="T95" fmla="*/ 811 h 2433"/>
              <a:gd name="T96" fmla="*/ 181 w 2411"/>
              <a:gd name="T97" fmla="*/ 560 h 2433"/>
              <a:gd name="T98" fmla="*/ 638 w 2411"/>
              <a:gd name="T99" fmla="*/ 433 h 2433"/>
              <a:gd name="T100" fmla="*/ 792 w 2411"/>
              <a:gd name="T101" fmla="*/ 340 h 2433"/>
              <a:gd name="T102" fmla="*/ 843 w 2411"/>
              <a:gd name="T103" fmla="*/ 55 h 2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11" h="2433">
                <a:moveTo>
                  <a:pt x="1206" y="707"/>
                </a:moveTo>
                <a:lnTo>
                  <a:pt x="1136" y="712"/>
                </a:lnTo>
                <a:lnTo>
                  <a:pt x="1068" y="725"/>
                </a:lnTo>
                <a:lnTo>
                  <a:pt x="1004" y="748"/>
                </a:lnTo>
                <a:lnTo>
                  <a:pt x="946" y="779"/>
                </a:lnTo>
                <a:lnTo>
                  <a:pt x="892" y="816"/>
                </a:lnTo>
                <a:lnTo>
                  <a:pt x="843" y="860"/>
                </a:lnTo>
                <a:lnTo>
                  <a:pt x="801" y="909"/>
                </a:lnTo>
                <a:lnTo>
                  <a:pt x="763" y="965"/>
                </a:lnTo>
                <a:lnTo>
                  <a:pt x="735" y="1023"/>
                </a:lnTo>
                <a:lnTo>
                  <a:pt x="714" y="1085"/>
                </a:lnTo>
                <a:lnTo>
                  <a:pt x="701" y="1150"/>
                </a:lnTo>
                <a:lnTo>
                  <a:pt x="696" y="1219"/>
                </a:lnTo>
                <a:lnTo>
                  <a:pt x="701" y="1287"/>
                </a:lnTo>
                <a:lnTo>
                  <a:pt x="716" y="1356"/>
                </a:lnTo>
                <a:lnTo>
                  <a:pt x="739" y="1419"/>
                </a:lnTo>
                <a:lnTo>
                  <a:pt x="768" y="1478"/>
                </a:lnTo>
                <a:lnTo>
                  <a:pt x="806" y="1533"/>
                </a:lnTo>
                <a:lnTo>
                  <a:pt x="849" y="1582"/>
                </a:lnTo>
                <a:lnTo>
                  <a:pt x="900" y="1624"/>
                </a:lnTo>
                <a:lnTo>
                  <a:pt x="954" y="1660"/>
                </a:lnTo>
                <a:lnTo>
                  <a:pt x="1012" y="1688"/>
                </a:lnTo>
                <a:lnTo>
                  <a:pt x="1076" y="1709"/>
                </a:lnTo>
                <a:lnTo>
                  <a:pt x="1141" y="1722"/>
                </a:lnTo>
                <a:lnTo>
                  <a:pt x="1208" y="1727"/>
                </a:lnTo>
                <a:lnTo>
                  <a:pt x="1278" y="1722"/>
                </a:lnTo>
                <a:lnTo>
                  <a:pt x="1345" y="1708"/>
                </a:lnTo>
                <a:lnTo>
                  <a:pt x="1408" y="1685"/>
                </a:lnTo>
                <a:lnTo>
                  <a:pt x="1469" y="1655"/>
                </a:lnTo>
                <a:lnTo>
                  <a:pt x="1523" y="1618"/>
                </a:lnTo>
                <a:lnTo>
                  <a:pt x="1571" y="1574"/>
                </a:lnTo>
                <a:lnTo>
                  <a:pt x="1614" y="1525"/>
                </a:lnTo>
                <a:lnTo>
                  <a:pt x="1650" y="1470"/>
                </a:lnTo>
                <a:lnTo>
                  <a:pt x="1679" y="1411"/>
                </a:lnTo>
                <a:lnTo>
                  <a:pt x="1700" y="1349"/>
                </a:lnTo>
                <a:lnTo>
                  <a:pt x="1713" y="1284"/>
                </a:lnTo>
                <a:lnTo>
                  <a:pt x="1718" y="1215"/>
                </a:lnTo>
                <a:lnTo>
                  <a:pt x="1713" y="1147"/>
                </a:lnTo>
                <a:lnTo>
                  <a:pt x="1699" y="1079"/>
                </a:lnTo>
                <a:lnTo>
                  <a:pt x="1676" y="1015"/>
                </a:lnTo>
                <a:lnTo>
                  <a:pt x="1645" y="955"/>
                </a:lnTo>
                <a:lnTo>
                  <a:pt x="1607" y="901"/>
                </a:lnTo>
                <a:lnTo>
                  <a:pt x="1563" y="852"/>
                </a:lnTo>
                <a:lnTo>
                  <a:pt x="1514" y="810"/>
                </a:lnTo>
                <a:lnTo>
                  <a:pt x="1461" y="774"/>
                </a:lnTo>
                <a:lnTo>
                  <a:pt x="1400" y="745"/>
                </a:lnTo>
                <a:lnTo>
                  <a:pt x="1338" y="723"/>
                </a:lnTo>
                <a:lnTo>
                  <a:pt x="1273" y="710"/>
                </a:lnTo>
                <a:lnTo>
                  <a:pt x="1206" y="707"/>
                </a:lnTo>
                <a:close/>
                <a:moveTo>
                  <a:pt x="1239" y="0"/>
                </a:moveTo>
                <a:lnTo>
                  <a:pt x="1275" y="251"/>
                </a:lnTo>
                <a:lnTo>
                  <a:pt x="1366" y="261"/>
                </a:lnTo>
                <a:lnTo>
                  <a:pt x="1454" y="280"/>
                </a:lnTo>
                <a:lnTo>
                  <a:pt x="1540" y="308"/>
                </a:lnTo>
                <a:lnTo>
                  <a:pt x="1676" y="93"/>
                </a:lnTo>
                <a:lnTo>
                  <a:pt x="2013" y="306"/>
                </a:lnTo>
                <a:lnTo>
                  <a:pt x="1879" y="520"/>
                </a:lnTo>
                <a:lnTo>
                  <a:pt x="1941" y="586"/>
                </a:lnTo>
                <a:lnTo>
                  <a:pt x="1998" y="658"/>
                </a:lnTo>
                <a:lnTo>
                  <a:pt x="2047" y="735"/>
                </a:lnTo>
                <a:lnTo>
                  <a:pt x="2288" y="657"/>
                </a:lnTo>
                <a:lnTo>
                  <a:pt x="2411" y="1038"/>
                </a:lnTo>
                <a:lnTo>
                  <a:pt x="2169" y="1114"/>
                </a:lnTo>
                <a:lnTo>
                  <a:pt x="2176" y="1207"/>
                </a:lnTo>
                <a:lnTo>
                  <a:pt x="2173" y="1299"/>
                </a:lnTo>
                <a:lnTo>
                  <a:pt x="2160" y="1388"/>
                </a:lnTo>
                <a:lnTo>
                  <a:pt x="2394" y="1483"/>
                </a:lnTo>
                <a:lnTo>
                  <a:pt x="2244" y="1853"/>
                </a:lnTo>
                <a:lnTo>
                  <a:pt x="2010" y="1758"/>
                </a:lnTo>
                <a:lnTo>
                  <a:pt x="1956" y="1831"/>
                </a:lnTo>
                <a:lnTo>
                  <a:pt x="1894" y="1898"/>
                </a:lnTo>
                <a:lnTo>
                  <a:pt x="1827" y="1960"/>
                </a:lnTo>
                <a:lnTo>
                  <a:pt x="1946" y="2183"/>
                </a:lnTo>
                <a:lnTo>
                  <a:pt x="1593" y="2371"/>
                </a:lnTo>
                <a:lnTo>
                  <a:pt x="1474" y="2148"/>
                </a:lnTo>
                <a:lnTo>
                  <a:pt x="1408" y="2164"/>
                </a:lnTo>
                <a:lnTo>
                  <a:pt x="1340" y="2177"/>
                </a:lnTo>
                <a:lnTo>
                  <a:pt x="1272" y="2183"/>
                </a:lnTo>
                <a:lnTo>
                  <a:pt x="1205" y="2185"/>
                </a:lnTo>
                <a:lnTo>
                  <a:pt x="1151" y="2433"/>
                </a:lnTo>
                <a:lnTo>
                  <a:pt x="760" y="2350"/>
                </a:lnTo>
                <a:lnTo>
                  <a:pt x="814" y="2102"/>
                </a:lnTo>
                <a:lnTo>
                  <a:pt x="732" y="2061"/>
                </a:lnTo>
                <a:lnTo>
                  <a:pt x="656" y="2012"/>
                </a:lnTo>
                <a:lnTo>
                  <a:pt x="582" y="1957"/>
                </a:lnTo>
                <a:lnTo>
                  <a:pt x="383" y="2113"/>
                </a:lnTo>
                <a:lnTo>
                  <a:pt x="137" y="1797"/>
                </a:lnTo>
                <a:lnTo>
                  <a:pt x="336" y="1642"/>
                </a:lnTo>
                <a:lnTo>
                  <a:pt x="300" y="1559"/>
                </a:lnTo>
                <a:lnTo>
                  <a:pt x="273" y="1473"/>
                </a:lnTo>
                <a:lnTo>
                  <a:pt x="253" y="1382"/>
                </a:lnTo>
                <a:lnTo>
                  <a:pt x="0" y="1374"/>
                </a:lnTo>
                <a:lnTo>
                  <a:pt x="14" y="974"/>
                </a:lnTo>
                <a:lnTo>
                  <a:pt x="268" y="982"/>
                </a:lnTo>
                <a:lnTo>
                  <a:pt x="294" y="896"/>
                </a:lnTo>
                <a:lnTo>
                  <a:pt x="328" y="811"/>
                </a:lnTo>
                <a:lnTo>
                  <a:pt x="370" y="730"/>
                </a:lnTo>
                <a:lnTo>
                  <a:pt x="181" y="560"/>
                </a:lnTo>
                <a:lnTo>
                  <a:pt x="450" y="264"/>
                </a:lnTo>
                <a:lnTo>
                  <a:pt x="638" y="433"/>
                </a:lnTo>
                <a:lnTo>
                  <a:pt x="713" y="384"/>
                </a:lnTo>
                <a:lnTo>
                  <a:pt x="792" y="340"/>
                </a:lnTo>
                <a:lnTo>
                  <a:pt x="879" y="306"/>
                </a:lnTo>
                <a:lnTo>
                  <a:pt x="843" y="55"/>
                </a:lnTo>
                <a:lnTo>
                  <a:pt x="1239"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53" name="Group 52"/>
          <p:cNvGrpSpPr/>
          <p:nvPr/>
        </p:nvGrpSpPr>
        <p:grpSpPr>
          <a:xfrm>
            <a:off x="1369408" y="3165067"/>
            <a:ext cx="3170130" cy="3035799"/>
            <a:chOff x="2284413" y="2240266"/>
            <a:chExt cx="4064001" cy="3891792"/>
          </a:xfrm>
        </p:grpSpPr>
        <p:sp>
          <p:nvSpPr>
            <p:cNvPr id="54" name="Freeform 53"/>
            <p:cNvSpPr>
              <a:spLocks/>
            </p:cNvSpPr>
            <p:nvPr/>
          </p:nvSpPr>
          <p:spPr bwMode="auto">
            <a:xfrm>
              <a:off x="5797551" y="3663951"/>
              <a:ext cx="468313" cy="239713"/>
            </a:xfrm>
            <a:custGeom>
              <a:avLst/>
              <a:gdLst>
                <a:gd name="T0" fmla="*/ 438 w 592"/>
                <a:gd name="T1" fmla="*/ 0 h 302"/>
                <a:gd name="T2" fmla="*/ 592 w 592"/>
                <a:gd name="T3" fmla="*/ 110 h 302"/>
                <a:gd name="T4" fmla="*/ 534 w 592"/>
                <a:gd name="T5" fmla="*/ 287 h 302"/>
                <a:gd name="T6" fmla="*/ 511 w 592"/>
                <a:gd name="T7" fmla="*/ 212 h 302"/>
                <a:gd name="T8" fmla="*/ 488 w 592"/>
                <a:gd name="T9" fmla="*/ 152 h 302"/>
                <a:gd name="T10" fmla="*/ 387 w 592"/>
                <a:gd name="T11" fmla="*/ 174 h 302"/>
                <a:gd name="T12" fmla="*/ 458 w 592"/>
                <a:gd name="T13" fmla="*/ 302 h 302"/>
                <a:gd name="T14" fmla="*/ 252 w 592"/>
                <a:gd name="T15" fmla="*/ 245 h 302"/>
                <a:gd name="T16" fmla="*/ 0 w 592"/>
                <a:gd name="T17" fmla="*/ 236 h 302"/>
                <a:gd name="T18" fmla="*/ 140 w 592"/>
                <a:gd name="T19" fmla="*/ 49 h 302"/>
                <a:gd name="T20" fmla="*/ 291 w 592"/>
                <a:gd name="T21" fmla="*/ 49 h 302"/>
                <a:gd name="T22" fmla="*/ 438 w 592"/>
                <a:gd name="T2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2" h="302">
                  <a:moveTo>
                    <a:pt x="438" y="0"/>
                  </a:moveTo>
                  <a:lnTo>
                    <a:pt x="592" y="110"/>
                  </a:lnTo>
                  <a:lnTo>
                    <a:pt x="534" y="287"/>
                  </a:lnTo>
                  <a:lnTo>
                    <a:pt x="511" y="212"/>
                  </a:lnTo>
                  <a:lnTo>
                    <a:pt x="488" y="152"/>
                  </a:lnTo>
                  <a:lnTo>
                    <a:pt x="387" y="174"/>
                  </a:lnTo>
                  <a:lnTo>
                    <a:pt x="458" y="302"/>
                  </a:lnTo>
                  <a:lnTo>
                    <a:pt x="252" y="245"/>
                  </a:lnTo>
                  <a:lnTo>
                    <a:pt x="0" y="236"/>
                  </a:lnTo>
                  <a:lnTo>
                    <a:pt x="140" y="49"/>
                  </a:lnTo>
                  <a:lnTo>
                    <a:pt x="291" y="49"/>
                  </a:lnTo>
                  <a:lnTo>
                    <a:pt x="438" y="0"/>
                  </a:lnTo>
                  <a:close/>
                </a:path>
              </a:pathLst>
            </a:custGeom>
            <a:solidFill>
              <a:schemeClr val="accent6">
                <a:lumMod val="9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55" name="Group 54"/>
            <p:cNvGrpSpPr/>
            <p:nvPr/>
          </p:nvGrpSpPr>
          <p:grpSpPr>
            <a:xfrm>
              <a:off x="2521224" y="5380038"/>
              <a:ext cx="649014" cy="672627"/>
              <a:chOff x="2521224" y="5380038"/>
              <a:chExt cx="649014" cy="672627"/>
            </a:xfrm>
          </p:grpSpPr>
          <p:sp>
            <p:nvSpPr>
              <p:cNvPr id="72" name="Freeform 71"/>
              <p:cNvSpPr>
                <a:spLocks/>
              </p:cNvSpPr>
              <p:nvPr/>
            </p:nvSpPr>
            <p:spPr bwMode="auto">
              <a:xfrm>
                <a:off x="2521224" y="5431952"/>
                <a:ext cx="646113" cy="620713"/>
              </a:xfrm>
              <a:custGeom>
                <a:avLst/>
                <a:gdLst>
                  <a:gd name="T0" fmla="*/ 116 w 813"/>
                  <a:gd name="T1" fmla="*/ 4 h 782"/>
                  <a:gd name="T2" fmla="*/ 122 w 813"/>
                  <a:gd name="T3" fmla="*/ 21 h 782"/>
                  <a:gd name="T4" fmla="*/ 136 w 813"/>
                  <a:gd name="T5" fmla="*/ 68 h 782"/>
                  <a:gd name="T6" fmla="*/ 157 w 813"/>
                  <a:gd name="T7" fmla="*/ 136 h 782"/>
                  <a:gd name="T8" fmla="*/ 183 w 813"/>
                  <a:gd name="T9" fmla="*/ 217 h 782"/>
                  <a:gd name="T10" fmla="*/ 209 w 813"/>
                  <a:gd name="T11" fmla="*/ 301 h 782"/>
                  <a:gd name="T12" fmla="*/ 236 w 813"/>
                  <a:gd name="T13" fmla="*/ 382 h 782"/>
                  <a:gd name="T14" fmla="*/ 267 w 813"/>
                  <a:gd name="T15" fmla="*/ 464 h 782"/>
                  <a:gd name="T16" fmla="*/ 309 w 813"/>
                  <a:gd name="T17" fmla="*/ 545 h 782"/>
                  <a:gd name="T18" fmla="*/ 366 w 813"/>
                  <a:gd name="T19" fmla="*/ 610 h 782"/>
                  <a:gd name="T20" fmla="*/ 444 w 813"/>
                  <a:gd name="T21" fmla="*/ 661 h 782"/>
                  <a:gd name="T22" fmla="*/ 549 w 813"/>
                  <a:gd name="T23" fmla="*/ 701 h 782"/>
                  <a:gd name="T24" fmla="*/ 647 w 813"/>
                  <a:gd name="T25" fmla="*/ 725 h 782"/>
                  <a:gd name="T26" fmla="*/ 722 w 813"/>
                  <a:gd name="T27" fmla="*/ 736 h 782"/>
                  <a:gd name="T28" fmla="*/ 773 w 813"/>
                  <a:gd name="T29" fmla="*/ 737 h 782"/>
                  <a:gd name="T30" fmla="*/ 802 w 813"/>
                  <a:gd name="T31" fmla="*/ 736 h 782"/>
                  <a:gd name="T32" fmla="*/ 812 w 813"/>
                  <a:gd name="T33" fmla="*/ 734 h 782"/>
                  <a:gd name="T34" fmla="*/ 809 w 813"/>
                  <a:gd name="T35" fmla="*/ 762 h 782"/>
                  <a:gd name="T36" fmla="*/ 779 w 813"/>
                  <a:gd name="T37" fmla="*/ 764 h 782"/>
                  <a:gd name="T38" fmla="*/ 734 w 813"/>
                  <a:gd name="T39" fmla="*/ 768 h 782"/>
                  <a:gd name="T40" fmla="*/ 703 w 813"/>
                  <a:gd name="T41" fmla="*/ 773 h 782"/>
                  <a:gd name="T42" fmla="*/ 649 w 813"/>
                  <a:gd name="T43" fmla="*/ 778 h 782"/>
                  <a:gd name="T44" fmla="*/ 577 w 813"/>
                  <a:gd name="T45" fmla="*/ 782 h 782"/>
                  <a:gd name="T46" fmla="*/ 500 w 813"/>
                  <a:gd name="T47" fmla="*/ 781 h 782"/>
                  <a:gd name="T48" fmla="*/ 422 w 813"/>
                  <a:gd name="T49" fmla="*/ 773 h 782"/>
                  <a:gd name="T50" fmla="*/ 352 w 813"/>
                  <a:gd name="T51" fmla="*/ 756 h 782"/>
                  <a:gd name="T52" fmla="*/ 299 w 813"/>
                  <a:gd name="T53" fmla="*/ 725 h 782"/>
                  <a:gd name="T54" fmla="*/ 265 w 813"/>
                  <a:gd name="T55" fmla="*/ 674 h 782"/>
                  <a:gd name="T56" fmla="*/ 234 w 813"/>
                  <a:gd name="T57" fmla="*/ 605 h 782"/>
                  <a:gd name="T58" fmla="*/ 205 w 813"/>
                  <a:gd name="T59" fmla="*/ 531 h 782"/>
                  <a:gd name="T60" fmla="*/ 180 w 813"/>
                  <a:gd name="T61" fmla="*/ 459 h 782"/>
                  <a:gd name="T62" fmla="*/ 161 w 813"/>
                  <a:gd name="T63" fmla="*/ 397 h 782"/>
                  <a:gd name="T64" fmla="*/ 149 w 813"/>
                  <a:gd name="T65" fmla="*/ 354 h 782"/>
                  <a:gd name="T66" fmla="*/ 144 w 813"/>
                  <a:gd name="T67" fmla="*/ 337 h 782"/>
                  <a:gd name="T68" fmla="*/ 0 w 813"/>
                  <a:gd name="T69" fmla="*/ 5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3" h="782">
                    <a:moveTo>
                      <a:pt x="66" y="0"/>
                    </a:moveTo>
                    <a:lnTo>
                      <a:pt x="116" y="4"/>
                    </a:lnTo>
                    <a:lnTo>
                      <a:pt x="118" y="9"/>
                    </a:lnTo>
                    <a:lnTo>
                      <a:pt x="122" y="21"/>
                    </a:lnTo>
                    <a:lnTo>
                      <a:pt x="129" y="42"/>
                    </a:lnTo>
                    <a:lnTo>
                      <a:pt x="136" y="68"/>
                    </a:lnTo>
                    <a:lnTo>
                      <a:pt x="146" y="101"/>
                    </a:lnTo>
                    <a:lnTo>
                      <a:pt x="157" y="136"/>
                    </a:lnTo>
                    <a:lnTo>
                      <a:pt x="169" y="175"/>
                    </a:lnTo>
                    <a:lnTo>
                      <a:pt x="183" y="217"/>
                    </a:lnTo>
                    <a:lnTo>
                      <a:pt x="195" y="259"/>
                    </a:lnTo>
                    <a:lnTo>
                      <a:pt x="209" y="301"/>
                    </a:lnTo>
                    <a:lnTo>
                      <a:pt x="223" y="343"/>
                    </a:lnTo>
                    <a:lnTo>
                      <a:pt x="236" y="382"/>
                    </a:lnTo>
                    <a:lnTo>
                      <a:pt x="248" y="417"/>
                    </a:lnTo>
                    <a:lnTo>
                      <a:pt x="267" y="464"/>
                    </a:lnTo>
                    <a:lnTo>
                      <a:pt x="287" y="507"/>
                    </a:lnTo>
                    <a:lnTo>
                      <a:pt x="309" y="545"/>
                    </a:lnTo>
                    <a:lnTo>
                      <a:pt x="335" y="579"/>
                    </a:lnTo>
                    <a:lnTo>
                      <a:pt x="366" y="610"/>
                    </a:lnTo>
                    <a:lnTo>
                      <a:pt x="402" y="638"/>
                    </a:lnTo>
                    <a:lnTo>
                      <a:pt x="444" y="661"/>
                    </a:lnTo>
                    <a:lnTo>
                      <a:pt x="492" y="683"/>
                    </a:lnTo>
                    <a:lnTo>
                      <a:pt x="549" y="701"/>
                    </a:lnTo>
                    <a:lnTo>
                      <a:pt x="602" y="715"/>
                    </a:lnTo>
                    <a:lnTo>
                      <a:pt x="647" y="725"/>
                    </a:lnTo>
                    <a:lnTo>
                      <a:pt x="688" y="731"/>
                    </a:lnTo>
                    <a:lnTo>
                      <a:pt x="722" y="736"/>
                    </a:lnTo>
                    <a:lnTo>
                      <a:pt x="750" y="737"/>
                    </a:lnTo>
                    <a:lnTo>
                      <a:pt x="773" y="737"/>
                    </a:lnTo>
                    <a:lnTo>
                      <a:pt x="790" y="737"/>
                    </a:lnTo>
                    <a:lnTo>
                      <a:pt x="802" y="736"/>
                    </a:lnTo>
                    <a:lnTo>
                      <a:pt x="809" y="734"/>
                    </a:lnTo>
                    <a:lnTo>
                      <a:pt x="812" y="734"/>
                    </a:lnTo>
                    <a:lnTo>
                      <a:pt x="813" y="760"/>
                    </a:lnTo>
                    <a:lnTo>
                      <a:pt x="809" y="762"/>
                    </a:lnTo>
                    <a:lnTo>
                      <a:pt x="798" y="762"/>
                    </a:lnTo>
                    <a:lnTo>
                      <a:pt x="779" y="764"/>
                    </a:lnTo>
                    <a:lnTo>
                      <a:pt x="757" y="767"/>
                    </a:lnTo>
                    <a:lnTo>
                      <a:pt x="734" y="768"/>
                    </a:lnTo>
                    <a:lnTo>
                      <a:pt x="722" y="771"/>
                    </a:lnTo>
                    <a:lnTo>
                      <a:pt x="703" y="773"/>
                    </a:lnTo>
                    <a:lnTo>
                      <a:pt x="678" y="776"/>
                    </a:lnTo>
                    <a:lnTo>
                      <a:pt x="649" y="778"/>
                    </a:lnTo>
                    <a:lnTo>
                      <a:pt x="615" y="781"/>
                    </a:lnTo>
                    <a:lnTo>
                      <a:pt x="577" y="782"/>
                    </a:lnTo>
                    <a:lnTo>
                      <a:pt x="540" y="782"/>
                    </a:lnTo>
                    <a:lnTo>
                      <a:pt x="500" y="781"/>
                    </a:lnTo>
                    <a:lnTo>
                      <a:pt x="461" y="778"/>
                    </a:lnTo>
                    <a:lnTo>
                      <a:pt x="422" y="773"/>
                    </a:lnTo>
                    <a:lnTo>
                      <a:pt x="386" y="765"/>
                    </a:lnTo>
                    <a:lnTo>
                      <a:pt x="352" y="756"/>
                    </a:lnTo>
                    <a:lnTo>
                      <a:pt x="323" y="742"/>
                    </a:lnTo>
                    <a:lnTo>
                      <a:pt x="299" y="725"/>
                    </a:lnTo>
                    <a:lnTo>
                      <a:pt x="282" y="703"/>
                    </a:lnTo>
                    <a:lnTo>
                      <a:pt x="265" y="674"/>
                    </a:lnTo>
                    <a:lnTo>
                      <a:pt x="250" y="641"/>
                    </a:lnTo>
                    <a:lnTo>
                      <a:pt x="234" y="605"/>
                    </a:lnTo>
                    <a:lnTo>
                      <a:pt x="219" y="569"/>
                    </a:lnTo>
                    <a:lnTo>
                      <a:pt x="205" y="531"/>
                    </a:lnTo>
                    <a:lnTo>
                      <a:pt x="192" y="495"/>
                    </a:lnTo>
                    <a:lnTo>
                      <a:pt x="180" y="459"/>
                    </a:lnTo>
                    <a:lnTo>
                      <a:pt x="169" y="427"/>
                    </a:lnTo>
                    <a:lnTo>
                      <a:pt x="161" y="397"/>
                    </a:lnTo>
                    <a:lnTo>
                      <a:pt x="153" y="372"/>
                    </a:lnTo>
                    <a:lnTo>
                      <a:pt x="149" y="354"/>
                    </a:lnTo>
                    <a:lnTo>
                      <a:pt x="146" y="341"/>
                    </a:lnTo>
                    <a:lnTo>
                      <a:pt x="144" y="337"/>
                    </a:lnTo>
                    <a:lnTo>
                      <a:pt x="116" y="360"/>
                    </a:lnTo>
                    <a:lnTo>
                      <a:pt x="0" y="51"/>
                    </a:lnTo>
                    <a:lnTo>
                      <a:pt x="66"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3" name="Freeform 72"/>
              <p:cNvSpPr>
                <a:spLocks/>
              </p:cNvSpPr>
              <p:nvPr/>
            </p:nvSpPr>
            <p:spPr bwMode="auto">
              <a:xfrm>
                <a:off x="2563813" y="5380038"/>
                <a:ext cx="606425" cy="652463"/>
              </a:xfrm>
              <a:custGeom>
                <a:avLst/>
                <a:gdLst>
                  <a:gd name="T0" fmla="*/ 201 w 764"/>
                  <a:gd name="T1" fmla="*/ 3 h 821"/>
                  <a:gd name="T2" fmla="*/ 223 w 764"/>
                  <a:gd name="T3" fmla="*/ 21 h 821"/>
                  <a:gd name="T4" fmla="*/ 258 w 764"/>
                  <a:gd name="T5" fmla="*/ 59 h 821"/>
                  <a:gd name="T6" fmla="*/ 303 w 764"/>
                  <a:gd name="T7" fmla="*/ 108 h 821"/>
                  <a:gd name="T8" fmla="*/ 351 w 764"/>
                  <a:gd name="T9" fmla="*/ 169 h 821"/>
                  <a:gd name="T10" fmla="*/ 396 w 764"/>
                  <a:gd name="T11" fmla="*/ 236 h 821"/>
                  <a:gd name="T12" fmla="*/ 434 w 764"/>
                  <a:gd name="T13" fmla="*/ 306 h 821"/>
                  <a:gd name="T14" fmla="*/ 455 w 764"/>
                  <a:gd name="T15" fmla="*/ 377 h 821"/>
                  <a:gd name="T16" fmla="*/ 462 w 764"/>
                  <a:gd name="T17" fmla="*/ 451 h 821"/>
                  <a:gd name="T18" fmla="*/ 477 w 764"/>
                  <a:gd name="T19" fmla="*/ 512 h 821"/>
                  <a:gd name="T20" fmla="*/ 505 w 764"/>
                  <a:gd name="T21" fmla="*/ 552 h 821"/>
                  <a:gd name="T22" fmla="*/ 544 w 764"/>
                  <a:gd name="T23" fmla="*/ 580 h 821"/>
                  <a:gd name="T24" fmla="*/ 594 w 764"/>
                  <a:gd name="T25" fmla="*/ 604 h 821"/>
                  <a:gd name="T26" fmla="*/ 651 w 764"/>
                  <a:gd name="T27" fmla="*/ 629 h 821"/>
                  <a:gd name="T28" fmla="*/ 715 w 764"/>
                  <a:gd name="T29" fmla="*/ 664 h 821"/>
                  <a:gd name="T30" fmla="*/ 752 w 764"/>
                  <a:gd name="T31" fmla="*/ 705 h 821"/>
                  <a:gd name="T32" fmla="*/ 764 w 764"/>
                  <a:gd name="T33" fmla="*/ 743 h 821"/>
                  <a:gd name="T34" fmla="*/ 760 w 764"/>
                  <a:gd name="T35" fmla="*/ 776 h 821"/>
                  <a:gd name="T36" fmla="*/ 750 w 764"/>
                  <a:gd name="T37" fmla="*/ 798 h 821"/>
                  <a:gd name="T38" fmla="*/ 746 w 764"/>
                  <a:gd name="T39" fmla="*/ 807 h 821"/>
                  <a:gd name="T40" fmla="*/ 600 w 764"/>
                  <a:gd name="T41" fmla="*/ 819 h 821"/>
                  <a:gd name="T42" fmla="*/ 483 w 764"/>
                  <a:gd name="T43" fmla="*/ 819 h 821"/>
                  <a:gd name="T44" fmla="*/ 392 w 764"/>
                  <a:gd name="T45" fmla="*/ 809 h 821"/>
                  <a:gd name="T46" fmla="*/ 322 w 764"/>
                  <a:gd name="T47" fmla="*/ 790 h 821"/>
                  <a:gd name="T48" fmla="*/ 272 w 764"/>
                  <a:gd name="T49" fmla="*/ 767 h 821"/>
                  <a:gd name="T50" fmla="*/ 236 w 764"/>
                  <a:gd name="T51" fmla="*/ 740 h 821"/>
                  <a:gd name="T52" fmla="*/ 213 w 764"/>
                  <a:gd name="T53" fmla="*/ 715 h 821"/>
                  <a:gd name="T54" fmla="*/ 198 w 764"/>
                  <a:gd name="T55" fmla="*/ 694 h 821"/>
                  <a:gd name="T56" fmla="*/ 184 w 764"/>
                  <a:gd name="T57" fmla="*/ 663 h 821"/>
                  <a:gd name="T58" fmla="*/ 164 w 764"/>
                  <a:gd name="T59" fmla="*/ 604 h 821"/>
                  <a:gd name="T60" fmla="*/ 137 w 764"/>
                  <a:gd name="T61" fmla="*/ 526 h 821"/>
                  <a:gd name="T62" fmla="*/ 109 w 764"/>
                  <a:gd name="T63" fmla="*/ 436 h 821"/>
                  <a:gd name="T64" fmla="*/ 80 w 764"/>
                  <a:gd name="T65" fmla="*/ 341 h 821"/>
                  <a:gd name="T66" fmla="*/ 53 w 764"/>
                  <a:gd name="T67" fmla="*/ 251 h 821"/>
                  <a:gd name="T68" fmla="*/ 30 w 764"/>
                  <a:gd name="T69" fmla="*/ 172 h 821"/>
                  <a:gd name="T70" fmla="*/ 11 w 764"/>
                  <a:gd name="T71" fmla="*/ 111 h 821"/>
                  <a:gd name="T72" fmla="*/ 2 w 764"/>
                  <a:gd name="T73" fmla="*/ 77 h 821"/>
                  <a:gd name="T74" fmla="*/ 198 w 764"/>
                  <a:gd name="T7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4" h="821">
                    <a:moveTo>
                      <a:pt x="198" y="0"/>
                    </a:moveTo>
                    <a:lnTo>
                      <a:pt x="201" y="3"/>
                    </a:lnTo>
                    <a:lnTo>
                      <a:pt x="209" y="9"/>
                    </a:lnTo>
                    <a:lnTo>
                      <a:pt x="223" y="21"/>
                    </a:lnTo>
                    <a:lnTo>
                      <a:pt x="238" y="38"/>
                    </a:lnTo>
                    <a:lnTo>
                      <a:pt x="258" y="59"/>
                    </a:lnTo>
                    <a:lnTo>
                      <a:pt x="280" y="82"/>
                    </a:lnTo>
                    <a:lnTo>
                      <a:pt x="303" y="108"/>
                    </a:lnTo>
                    <a:lnTo>
                      <a:pt x="327" y="138"/>
                    </a:lnTo>
                    <a:lnTo>
                      <a:pt x="351" y="169"/>
                    </a:lnTo>
                    <a:lnTo>
                      <a:pt x="375" y="201"/>
                    </a:lnTo>
                    <a:lnTo>
                      <a:pt x="396" y="236"/>
                    </a:lnTo>
                    <a:lnTo>
                      <a:pt x="417" y="271"/>
                    </a:lnTo>
                    <a:lnTo>
                      <a:pt x="434" y="306"/>
                    </a:lnTo>
                    <a:lnTo>
                      <a:pt x="446" y="341"/>
                    </a:lnTo>
                    <a:lnTo>
                      <a:pt x="455" y="377"/>
                    </a:lnTo>
                    <a:lnTo>
                      <a:pt x="459" y="410"/>
                    </a:lnTo>
                    <a:lnTo>
                      <a:pt x="462" y="451"/>
                    </a:lnTo>
                    <a:lnTo>
                      <a:pt x="468" y="484"/>
                    </a:lnTo>
                    <a:lnTo>
                      <a:pt x="477" y="512"/>
                    </a:lnTo>
                    <a:lnTo>
                      <a:pt x="490" y="534"/>
                    </a:lnTo>
                    <a:lnTo>
                      <a:pt x="505" y="552"/>
                    </a:lnTo>
                    <a:lnTo>
                      <a:pt x="522" y="568"/>
                    </a:lnTo>
                    <a:lnTo>
                      <a:pt x="544" y="580"/>
                    </a:lnTo>
                    <a:lnTo>
                      <a:pt x="567" y="591"/>
                    </a:lnTo>
                    <a:lnTo>
                      <a:pt x="594" y="604"/>
                    </a:lnTo>
                    <a:lnTo>
                      <a:pt x="622" y="615"/>
                    </a:lnTo>
                    <a:lnTo>
                      <a:pt x="651" y="629"/>
                    </a:lnTo>
                    <a:lnTo>
                      <a:pt x="684" y="644"/>
                    </a:lnTo>
                    <a:lnTo>
                      <a:pt x="715" y="664"/>
                    </a:lnTo>
                    <a:lnTo>
                      <a:pt x="738" y="684"/>
                    </a:lnTo>
                    <a:lnTo>
                      <a:pt x="752" y="705"/>
                    </a:lnTo>
                    <a:lnTo>
                      <a:pt x="761" y="723"/>
                    </a:lnTo>
                    <a:lnTo>
                      <a:pt x="764" y="743"/>
                    </a:lnTo>
                    <a:lnTo>
                      <a:pt x="763" y="760"/>
                    </a:lnTo>
                    <a:lnTo>
                      <a:pt x="760" y="776"/>
                    </a:lnTo>
                    <a:lnTo>
                      <a:pt x="755" y="788"/>
                    </a:lnTo>
                    <a:lnTo>
                      <a:pt x="750" y="798"/>
                    </a:lnTo>
                    <a:lnTo>
                      <a:pt x="747" y="806"/>
                    </a:lnTo>
                    <a:lnTo>
                      <a:pt x="746" y="807"/>
                    </a:lnTo>
                    <a:lnTo>
                      <a:pt x="670" y="815"/>
                    </a:lnTo>
                    <a:lnTo>
                      <a:pt x="600" y="819"/>
                    </a:lnTo>
                    <a:lnTo>
                      <a:pt x="538" y="821"/>
                    </a:lnTo>
                    <a:lnTo>
                      <a:pt x="483" y="819"/>
                    </a:lnTo>
                    <a:lnTo>
                      <a:pt x="434" y="815"/>
                    </a:lnTo>
                    <a:lnTo>
                      <a:pt x="392" y="809"/>
                    </a:lnTo>
                    <a:lnTo>
                      <a:pt x="354" y="801"/>
                    </a:lnTo>
                    <a:lnTo>
                      <a:pt x="322" y="790"/>
                    </a:lnTo>
                    <a:lnTo>
                      <a:pt x="294" y="779"/>
                    </a:lnTo>
                    <a:lnTo>
                      <a:pt x="272" y="767"/>
                    </a:lnTo>
                    <a:lnTo>
                      <a:pt x="252" y="754"/>
                    </a:lnTo>
                    <a:lnTo>
                      <a:pt x="236" y="740"/>
                    </a:lnTo>
                    <a:lnTo>
                      <a:pt x="224" y="728"/>
                    </a:lnTo>
                    <a:lnTo>
                      <a:pt x="213" y="715"/>
                    </a:lnTo>
                    <a:lnTo>
                      <a:pt x="205" y="705"/>
                    </a:lnTo>
                    <a:lnTo>
                      <a:pt x="198" y="694"/>
                    </a:lnTo>
                    <a:lnTo>
                      <a:pt x="191" y="683"/>
                    </a:lnTo>
                    <a:lnTo>
                      <a:pt x="184" y="663"/>
                    </a:lnTo>
                    <a:lnTo>
                      <a:pt x="174" y="636"/>
                    </a:lnTo>
                    <a:lnTo>
                      <a:pt x="164" y="604"/>
                    </a:lnTo>
                    <a:lnTo>
                      <a:pt x="151" y="566"/>
                    </a:lnTo>
                    <a:lnTo>
                      <a:pt x="137" y="526"/>
                    </a:lnTo>
                    <a:lnTo>
                      <a:pt x="123" y="481"/>
                    </a:lnTo>
                    <a:lnTo>
                      <a:pt x="109" y="436"/>
                    </a:lnTo>
                    <a:lnTo>
                      <a:pt x="95" y="388"/>
                    </a:lnTo>
                    <a:lnTo>
                      <a:pt x="80" y="341"/>
                    </a:lnTo>
                    <a:lnTo>
                      <a:pt x="66" y="295"/>
                    </a:lnTo>
                    <a:lnTo>
                      <a:pt x="53" y="251"/>
                    </a:lnTo>
                    <a:lnTo>
                      <a:pt x="41" y="209"/>
                    </a:lnTo>
                    <a:lnTo>
                      <a:pt x="30" y="172"/>
                    </a:lnTo>
                    <a:lnTo>
                      <a:pt x="19" y="139"/>
                    </a:lnTo>
                    <a:lnTo>
                      <a:pt x="11" y="111"/>
                    </a:lnTo>
                    <a:lnTo>
                      <a:pt x="5" y="91"/>
                    </a:lnTo>
                    <a:lnTo>
                      <a:pt x="2" y="77"/>
                    </a:lnTo>
                    <a:lnTo>
                      <a:pt x="0" y="73"/>
                    </a:lnTo>
                    <a:lnTo>
                      <a:pt x="198"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56" name="Group 55"/>
            <p:cNvGrpSpPr/>
            <p:nvPr/>
          </p:nvGrpSpPr>
          <p:grpSpPr>
            <a:xfrm>
              <a:off x="4192588" y="5830888"/>
              <a:ext cx="882650" cy="301170"/>
              <a:chOff x="4192588" y="5830888"/>
              <a:chExt cx="882650" cy="301170"/>
            </a:xfrm>
          </p:grpSpPr>
          <p:sp>
            <p:nvSpPr>
              <p:cNvPr id="70" name="Freeform 69"/>
              <p:cNvSpPr>
                <a:spLocks/>
              </p:cNvSpPr>
              <p:nvPr/>
            </p:nvSpPr>
            <p:spPr bwMode="auto">
              <a:xfrm>
                <a:off x="4192588" y="5986008"/>
                <a:ext cx="882650" cy="146050"/>
              </a:xfrm>
              <a:custGeom>
                <a:avLst/>
                <a:gdLst>
                  <a:gd name="T0" fmla="*/ 414 w 1113"/>
                  <a:gd name="T1" fmla="*/ 0 h 183"/>
                  <a:gd name="T2" fmla="*/ 1110 w 1113"/>
                  <a:gd name="T3" fmla="*/ 105 h 183"/>
                  <a:gd name="T4" fmla="*/ 1113 w 1113"/>
                  <a:gd name="T5" fmla="*/ 163 h 183"/>
                  <a:gd name="T6" fmla="*/ 1108 w 1113"/>
                  <a:gd name="T7" fmla="*/ 163 h 183"/>
                  <a:gd name="T8" fmla="*/ 1093 w 1113"/>
                  <a:gd name="T9" fmla="*/ 164 h 183"/>
                  <a:gd name="T10" fmla="*/ 1069 w 1113"/>
                  <a:gd name="T11" fmla="*/ 167 h 183"/>
                  <a:gd name="T12" fmla="*/ 1037 w 1113"/>
                  <a:gd name="T13" fmla="*/ 169 h 183"/>
                  <a:gd name="T14" fmla="*/ 1000 w 1113"/>
                  <a:gd name="T15" fmla="*/ 172 h 183"/>
                  <a:gd name="T16" fmla="*/ 956 w 1113"/>
                  <a:gd name="T17" fmla="*/ 175 h 183"/>
                  <a:gd name="T18" fmla="*/ 910 w 1113"/>
                  <a:gd name="T19" fmla="*/ 178 h 183"/>
                  <a:gd name="T20" fmla="*/ 861 w 1113"/>
                  <a:gd name="T21" fmla="*/ 180 h 183"/>
                  <a:gd name="T22" fmla="*/ 810 w 1113"/>
                  <a:gd name="T23" fmla="*/ 183 h 183"/>
                  <a:gd name="T24" fmla="*/ 760 w 1113"/>
                  <a:gd name="T25" fmla="*/ 183 h 183"/>
                  <a:gd name="T26" fmla="*/ 711 w 1113"/>
                  <a:gd name="T27" fmla="*/ 183 h 183"/>
                  <a:gd name="T28" fmla="*/ 663 w 1113"/>
                  <a:gd name="T29" fmla="*/ 183 h 183"/>
                  <a:gd name="T30" fmla="*/ 619 w 1113"/>
                  <a:gd name="T31" fmla="*/ 180 h 183"/>
                  <a:gd name="T32" fmla="*/ 580 w 1113"/>
                  <a:gd name="T33" fmla="*/ 177 h 183"/>
                  <a:gd name="T34" fmla="*/ 548 w 1113"/>
                  <a:gd name="T35" fmla="*/ 171 h 183"/>
                  <a:gd name="T36" fmla="*/ 523 w 1113"/>
                  <a:gd name="T37" fmla="*/ 163 h 183"/>
                  <a:gd name="T38" fmla="*/ 486 w 1113"/>
                  <a:gd name="T39" fmla="*/ 147 h 183"/>
                  <a:gd name="T40" fmla="*/ 451 w 1113"/>
                  <a:gd name="T41" fmla="*/ 130 h 183"/>
                  <a:gd name="T42" fmla="*/ 419 w 1113"/>
                  <a:gd name="T43" fmla="*/ 115 h 183"/>
                  <a:gd name="T44" fmla="*/ 391 w 1113"/>
                  <a:gd name="T45" fmla="*/ 98 h 183"/>
                  <a:gd name="T46" fmla="*/ 366 w 1113"/>
                  <a:gd name="T47" fmla="*/ 84 h 183"/>
                  <a:gd name="T48" fmla="*/ 346 w 1113"/>
                  <a:gd name="T49" fmla="*/ 71 h 183"/>
                  <a:gd name="T50" fmla="*/ 330 w 1113"/>
                  <a:gd name="T51" fmla="*/ 62 h 183"/>
                  <a:gd name="T52" fmla="*/ 321 w 1113"/>
                  <a:gd name="T53" fmla="*/ 56 h 183"/>
                  <a:gd name="T54" fmla="*/ 318 w 1113"/>
                  <a:gd name="T55" fmla="*/ 54 h 183"/>
                  <a:gd name="T56" fmla="*/ 318 w 1113"/>
                  <a:gd name="T57" fmla="*/ 163 h 183"/>
                  <a:gd name="T58" fmla="*/ 0 w 1113"/>
                  <a:gd name="T59" fmla="*/ 163 h 183"/>
                  <a:gd name="T60" fmla="*/ 3 w 1113"/>
                  <a:gd name="T61" fmla="*/ 54 h 183"/>
                  <a:gd name="T62" fmla="*/ 414 w 1113"/>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3" h="183">
                    <a:moveTo>
                      <a:pt x="414" y="0"/>
                    </a:moveTo>
                    <a:lnTo>
                      <a:pt x="1110" y="105"/>
                    </a:lnTo>
                    <a:lnTo>
                      <a:pt x="1113" y="163"/>
                    </a:lnTo>
                    <a:lnTo>
                      <a:pt x="1108" y="163"/>
                    </a:lnTo>
                    <a:lnTo>
                      <a:pt x="1093" y="164"/>
                    </a:lnTo>
                    <a:lnTo>
                      <a:pt x="1069" y="167"/>
                    </a:lnTo>
                    <a:lnTo>
                      <a:pt x="1037" y="169"/>
                    </a:lnTo>
                    <a:lnTo>
                      <a:pt x="1000" y="172"/>
                    </a:lnTo>
                    <a:lnTo>
                      <a:pt x="956" y="175"/>
                    </a:lnTo>
                    <a:lnTo>
                      <a:pt x="910" y="178"/>
                    </a:lnTo>
                    <a:lnTo>
                      <a:pt x="861" y="180"/>
                    </a:lnTo>
                    <a:lnTo>
                      <a:pt x="810" y="183"/>
                    </a:lnTo>
                    <a:lnTo>
                      <a:pt x="760" y="183"/>
                    </a:lnTo>
                    <a:lnTo>
                      <a:pt x="711" y="183"/>
                    </a:lnTo>
                    <a:lnTo>
                      <a:pt x="663" y="183"/>
                    </a:lnTo>
                    <a:lnTo>
                      <a:pt x="619" y="180"/>
                    </a:lnTo>
                    <a:lnTo>
                      <a:pt x="580" y="177"/>
                    </a:lnTo>
                    <a:lnTo>
                      <a:pt x="548" y="171"/>
                    </a:lnTo>
                    <a:lnTo>
                      <a:pt x="523" y="163"/>
                    </a:lnTo>
                    <a:lnTo>
                      <a:pt x="486" y="147"/>
                    </a:lnTo>
                    <a:lnTo>
                      <a:pt x="451" y="130"/>
                    </a:lnTo>
                    <a:lnTo>
                      <a:pt x="419" y="115"/>
                    </a:lnTo>
                    <a:lnTo>
                      <a:pt x="391" y="98"/>
                    </a:lnTo>
                    <a:lnTo>
                      <a:pt x="366" y="84"/>
                    </a:lnTo>
                    <a:lnTo>
                      <a:pt x="346" y="71"/>
                    </a:lnTo>
                    <a:lnTo>
                      <a:pt x="330" y="62"/>
                    </a:lnTo>
                    <a:lnTo>
                      <a:pt x="321" y="56"/>
                    </a:lnTo>
                    <a:lnTo>
                      <a:pt x="318" y="54"/>
                    </a:lnTo>
                    <a:lnTo>
                      <a:pt x="318" y="163"/>
                    </a:lnTo>
                    <a:lnTo>
                      <a:pt x="0" y="163"/>
                    </a:lnTo>
                    <a:lnTo>
                      <a:pt x="3" y="54"/>
                    </a:lnTo>
                    <a:lnTo>
                      <a:pt x="414"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1" name="Freeform 70"/>
              <p:cNvSpPr>
                <a:spLocks/>
              </p:cNvSpPr>
              <p:nvPr/>
            </p:nvSpPr>
            <p:spPr bwMode="auto">
              <a:xfrm>
                <a:off x="4192588" y="5830888"/>
                <a:ext cx="882650" cy="271463"/>
              </a:xfrm>
              <a:custGeom>
                <a:avLst/>
                <a:gdLst>
                  <a:gd name="T0" fmla="*/ 523 w 1113"/>
                  <a:gd name="T1" fmla="*/ 0 h 344"/>
                  <a:gd name="T2" fmla="*/ 579 w 1113"/>
                  <a:gd name="T3" fmla="*/ 7 h 344"/>
                  <a:gd name="T4" fmla="*/ 611 w 1113"/>
                  <a:gd name="T5" fmla="*/ 24 h 344"/>
                  <a:gd name="T6" fmla="*/ 652 w 1113"/>
                  <a:gd name="T7" fmla="*/ 55 h 344"/>
                  <a:gd name="T8" fmla="*/ 722 w 1113"/>
                  <a:gd name="T9" fmla="*/ 83 h 344"/>
                  <a:gd name="T10" fmla="*/ 809 w 1113"/>
                  <a:gd name="T11" fmla="*/ 111 h 344"/>
                  <a:gd name="T12" fmla="*/ 902 w 1113"/>
                  <a:gd name="T13" fmla="*/ 137 h 344"/>
                  <a:gd name="T14" fmla="*/ 987 w 1113"/>
                  <a:gd name="T15" fmla="*/ 162 h 344"/>
                  <a:gd name="T16" fmla="*/ 1054 w 1113"/>
                  <a:gd name="T17" fmla="*/ 184 h 344"/>
                  <a:gd name="T18" fmla="*/ 1090 w 1113"/>
                  <a:gd name="T19" fmla="*/ 205 h 344"/>
                  <a:gd name="T20" fmla="*/ 1108 w 1113"/>
                  <a:gd name="T21" fmla="*/ 246 h 344"/>
                  <a:gd name="T22" fmla="*/ 1113 w 1113"/>
                  <a:gd name="T23" fmla="*/ 289 h 344"/>
                  <a:gd name="T24" fmla="*/ 1110 w 1113"/>
                  <a:gd name="T25" fmla="*/ 323 h 344"/>
                  <a:gd name="T26" fmla="*/ 1108 w 1113"/>
                  <a:gd name="T27" fmla="*/ 337 h 344"/>
                  <a:gd name="T28" fmla="*/ 1088 w 1113"/>
                  <a:gd name="T29" fmla="*/ 337 h 344"/>
                  <a:gd name="T30" fmla="*/ 1032 w 1113"/>
                  <a:gd name="T31" fmla="*/ 339 h 344"/>
                  <a:gd name="T32" fmla="*/ 953 w 1113"/>
                  <a:gd name="T33" fmla="*/ 340 h 344"/>
                  <a:gd name="T34" fmla="*/ 858 w 1113"/>
                  <a:gd name="T35" fmla="*/ 342 h 344"/>
                  <a:gd name="T36" fmla="*/ 757 w 1113"/>
                  <a:gd name="T37" fmla="*/ 344 h 344"/>
                  <a:gd name="T38" fmla="*/ 661 w 1113"/>
                  <a:gd name="T39" fmla="*/ 344 h 344"/>
                  <a:gd name="T40" fmla="*/ 577 w 1113"/>
                  <a:gd name="T41" fmla="*/ 342 h 344"/>
                  <a:gd name="T42" fmla="*/ 518 w 1113"/>
                  <a:gd name="T43" fmla="*/ 337 h 344"/>
                  <a:gd name="T44" fmla="*/ 425 w 1113"/>
                  <a:gd name="T45" fmla="*/ 323 h 344"/>
                  <a:gd name="T46" fmla="*/ 358 w 1113"/>
                  <a:gd name="T47" fmla="*/ 312 h 344"/>
                  <a:gd name="T48" fmla="*/ 323 w 1113"/>
                  <a:gd name="T49" fmla="*/ 306 h 344"/>
                  <a:gd name="T50" fmla="*/ 318 w 1113"/>
                  <a:gd name="T51" fmla="*/ 337 h 344"/>
                  <a:gd name="T52" fmla="*/ 17 w 1113"/>
                  <a:gd name="T53" fmla="*/ 66 h 344"/>
                  <a:gd name="T54" fmla="*/ 34 w 1113"/>
                  <a:gd name="T55" fmla="*/ 63 h 344"/>
                  <a:gd name="T56" fmla="*/ 80 w 1113"/>
                  <a:gd name="T57" fmla="*/ 53 h 344"/>
                  <a:gd name="T58" fmla="*/ 147 w 1113"/>
                  <a:gd name="T59" fmla="*/ 41 h 344"/>
                  <a:gd name="T60" fmla="*/ 228 w 1113"/>
                  <a:gd name="T61" fmla="*/ 28 h 344"/>
                  <a:gd name="T62" fmla="*/ 316 w 1113"/>
                  <a:gd name="T63" fmla="*/ 14 h 344"/>
                  <a:gd name="T64" fmla="*/ 406 w 1113"/>
                  <a:gd name="T65" fmla="*/ 5 h 344"/>
                  <a:gd name="T66" fmla="*/ 487 w 1113"/>
                  <a:gd name="T6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3" h="344">
                    <a:moveTo>
                      <a:pt x="487" y="0"/>
                    </a:moveTo>
                    <a:lnTo>
                      <a:pt x="523" y="0"/>
                    </a:lnTo>
                    <a:lnTo>
                      <a:pt x="554" y="2"/>
                    </a:lnTo>
                    <a:lnTo>
                      <a:pt x="579" y="7"/>
                    </a:lnTo>
                    <a:lnTo>
                      <a:pt x="599" y="14"/>
                    </a:lnTo>
                    <a:lnTo>
                      <a:pt x="611" y="24"/>
                    </a:lnTo>
                    <a:lnTo>
                      <a:pt x="627" y="39"/>
                    </a:lnTo>
                    <a:lnTo>
                      <a:pt x="652" y="55"/>
                    </a:lnTo>
                    <a:lnTo>
                      <a:pt x="684" y="69"/>
                    </a:lnTo>
                    <a:lnTo>
                      <a:pt x="722" y="83"/>
                    </a:lnTo>
                    <a:lnTo>
                      <a:pt x="764" y="97"/>
                    </a:lnTo>
                    <a:lnTo>
                      <a:pt x="809" y="111"/>
                    </a:lnTo>
                    <a:lnTo>
                      <a:pt x="855" y="125"/>
                    </a:lnTo>
                    <a:lnTo>
                      <a:pt x="902" y="137"/>
                    </a:lnTo>
                    <a:lnTo>
                      <a:pt x="945" y="149"/>
                    </a:lnTo>
                    <a:lnTo>
                      <a:pt x="987" y="162"/>
                    </a:lnTo>
                    <a:lnTo>
                      <a:pt x="1023" y="173"/>
                    </a:lnTo>
                    <a:lnTo>
                      <a:pt x="1054" y="184"/>
                    </a:lnTo>
                    <a:lnTo>
                      <a:pt x="1076" y="194"/>
                    </a:lnTo>
                    <a:lnTo>
                      <a:pt x="1090" y="205"/>
                    </a:lnTo>
                    <a:lnTo>
                      <a:pt x="1102" y="224"/>
                    </a:lnTo>
                    <a:lnTo>
                      <a:pt x="1108" y="246"/>
                    </a:lnTo>
                    <a:lnTo>
                      <a:pt x="1113" y="267"/>
                    </a:lnTo>
                    <a:lnTo>
                      <a:pt x="1113" y="289"/>
                    </a:lnTo>
                    <a:lnTo>
                      <a:pt x="1113" y="308"/>
                    </a:lnTo>
                    <a:lnTo>
                      <a:pt x="1110" y="323"/>
                    </a:lnTo>
                    <a:lnTo>
                      <a:pt x="1108" y="333"/>
                    </a:lnTo>
                    <a:lnTo>
                      <a:pt x="1108" y="337"/>
                    </a:lnTo>
                    <a:lnTo>
                      <a:pt x="1102" y="337"/>
                    </a:lnTo>
                    <a:lnTo>
                      <a:pt x="1088" y="337"/>
                    </a:lnTo>
                    <a:lnTo>
                      <a:pt x="1063" y="339"/>
                    </a:lnTo>
                    <a:lnTo>
                      <a:pt x="1032" y="339"/>
                    </a:lnTo>
                    <a:lnTo>
                      <a:pt x="995" y="340"/>
                    </a:lnTo>
                    <a:lnTo>
                      <a:pt x="953" y="340"/>
                    </a:lnTo>
                    <a:lnTo>
                      <a:pt x="906" y="342"/>
                    </a:lnTo>
                    <a:lnTo>
                      <a:pt x="858" y="342"/>
                    </a:lnTo>
                    <a:lnTo>
                      <a:pt x="809" y="344"/>
                    </a:lnTo>
                    <a:lnTo>
                      <a:pt x="757" y="344"/>
                    </a:lnTo>
                    <a:lnTo>
                      <a:pt x="709" y="344"/>
                    </a:lnTo>
                    <a:lnTo>
                      <a:pt x="661" y="344"/>
                    </a:lnTo>
                    <a:lnTo>
                      <a:pt x="618" y="342"/>
                    </a:lnTo>
                    <a:lnTo>
                      <a:pt x="577" y="342"/>
                    </a:lnTo>
                    <a:lnTo>
                      <a:pt x="545" y="339"/>
                    </a:lnTo>
                    <a:lnTo>
                      <a:pt x="518" y="337"/>
                    </a:lnTo>
                    <a:lnTo>
                      <a:pt x="469" y="330"/>
                    </a:lnTo>
                    <a:lnTo>
                      <a:pt x="425" y="323"/>
                    </a:lnTo>
                    <a:lnTo>
                      <a:pt x="388" y="319"/>
                    </a:lnTo>
                    <a:lnTo>
                      <a:pt x="358" y="312"/>
                    </a:lnTo>
                    <a:lnTo>
                      <a:pt x="337" y="309"/>
                    </a:lnTo>
                    <a:lnTo>
                      <a:pt x="323" y="306"/>
                    </a:lnTo>
                    <a:lnTo>
                      <a:pt x="318" y="306"/>
                    </a:lnTo>
                    <a:lnTo>
                      <a:pt x="318" y="337"/>
                    </a:lnTo>
                    <a:lnTo>
                      <a:pt x="0" y="322"/>
                    </a:lnTo>
                    <a:lnTo>
                      <a:pt x="17" y="66"/>
                    </a:lnTo>
                    <a:lnTo>
                      <a:pt x="21" y="66"/>
                    </a:lnTo>
                    <a:lnTo>
                      <a:pt x="34" y="63"/>
                    </a:lnTo>
                    <a:lnTo>
                      <a:pt x="54" y="59"/>
                    </a:lnTo>
                    <a:lnTo>
                      <a:pt x="80" y="53"/>
                    </a:lnTo>
                    <a:lnTo>
                      <a:pt x="111" y="49"/>
                    </a:lnTo>
                    <a:lnTo>
                      <a:pt x="147" y="41"/>
                    </a:lnTo>
                    <a:lnTo>
                      <a:pt x="186" y="35"/>
                    </a:lnTo>
                    <a:lnTo>
                      <a:pt x="228" y="28"/>
                    </a:lnTo>
                    <a:lnTo>
                      <a:pt x="273" y="21"/>
                    </a:lnTo>
                    <a:lnTo>
                      <a:pt x="316" y="14"/>
                    </a:lnTo>
                    <a:lnTo>
                      <a:pt x="361" y="10"/>
                    </a:lnTo>
                    <a:lnTo>
                      <a:pt x="406" y="5"/>
                    </a:lnTo>
                    <a:lnTo>
                      <a:pt x="448" y="2"/>
                    </a:lnTo>
                    <a:lnTo>
                      <a:pt x="487"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7" name="Freeform 56"/>
            <p:cNvSpPr>
              <a:spLocks/>
            </p:cNvSpPr>
            <p:nvPr/>
          </p:nvSpPr>
          <p:spPr bwMode="auto">
            <a:xfrm>
              <a:off x="2693988" y="4121151"/>
              <a:ext cx="1608138" cy="1603375"/>
            </a:xfrm>
            <a:custGeom>
              <a:avLst/>
              <a:gdLst>
                <a:gd name="T0" fmla="*/ 2026 w 2026"/>
                <a:gd name="T1" fmla="*/ 304 h 2020"/>
                <a:gd name="T2" fmla="*/ 2020 w 2026"/>
                <a:gd name="T3" fmla="*/ 320 h 2020"/>
                <a:gd name="T4" fmla="*/ 1999 w 2026"/>
                <a:gd name="T5" fmla="*/ 362 h 2020"/>
                <a:gd name="T6" fmla="*/ 1968 w 2026"/>
                <a:gd name="T7" fmla="*/ 425 h 2020"/>
                <a:gd name="T8" fmla="*/ 1930 w 2026"/>
                <a:gd name="T9" fmla="*/ 504 h 2020"/>
                <a:gd name="T10" fmla="*/ 1885 w 2026"/>
                <a:gd name="T11" fmla="*/ 594 h 2020"/>
                <a:gd name="T12" fmla="*/ 1836 w 2026"/>
                <a:gd name="T13" fmla="*/ 689 h 2020"/>
                <a:gd name="T14" fmla="*/ 1790 w 2026"/>
                <a:gd name="T15" fmla="*/ 768 h 2020"/>
                <a:gd name="T16" fmla="*/ 1726 w 2026"/>
                <a:gd name="T17" fmla="*/ 866 h 2020"/>
                <a:gd name="T18" fmla="*/ 1650 w 2026"/>
                <a:gd name="T19" fmla="*/ 975 h 2020"/>
                <a:gd name="T20" fmla="*/ 1565 w 2026"/>
                <a:gd name="T21" fmla="*/ 1090 h 2020"/>
                <a:gd name="T22" fmla="*/ 1476 w 2026"/>
                <a:gd name="T23" fmla="*/ 1205 h 2020"/>
                <a:gd name="T24" fmla="*/ 1388 w 2026"/>
                <a:gd name="T25" fmla="*/ 1310 h 2020"/>
                <a:gd name="T26" fmla="*/ 1304 w 2026"/>
                <a:gd name="T27" fmla="*/ 1402 h 2020"/>
                <a:gd name="T28" fmla="*/ 1231 w 2026"/>
                <a:gd name="T29" fmla="*/ 1472 h 2020"/>
                <a:gd name="T30" fmla="*/ 1175 w 2026"/>
                <a:gd name="T31" fmla="*/ 1514 h 2020"/>
                <a:gd name="T32" fmla="*/ 1110 w 2026"/>
                <a:gd name="T33" fmla="*/ 1557 h 2020"/>
                <a:gd name="T34" fmla="*/ 1029 w 2026"/>
                <a:gd name="T35" fmla="*/ 1608 h 2020"/>
                <a:gd name="T36" fmla="*/ 937 w 2026"/>
                <a:gd name="T37" fmla="*/ 1664 h 2020"/>
                <a:gd name="T38" fmla="*/ 838 w 2026"/>
                <a:gd name="T39" fmla="*/ 1725 h 2020"/>
                <a:gd name="T40" fmla="*/ 737 w 2026"/>
                <a:gd name="T41" fmla="*/ 1785 h 2020"/>
                <a:gd name="T42" fmla="*/ 638 w 2026"/>
                <a:gd name="T43" fmla="*/ 1844 h 2020"/>
                <a:gd name="T44" fmla="*/ 546 w 2026"/>
                <a:gd name="T45" fmla="*/ 1899 h 2020"/>
                <a:gd name="T46" fmla="*/ 467 w 2026"/>
                <a:gd name="T47" fmla="*/ 1944 h 2020"/>
                <a:gd name="T48" fmla="*/ 405 w 2026"/>
                <a:gd name="T49" fmla="*/ 1981 h 2020"/>
                <a:gd name="T50" fmla="*/ 363 w 2026"/>
                <a:gd name="T51" fmla="*/ 2004 h 2020"/>
                <a:gd name="T52" fmla="*/ 349 w 2026"/>
                <a:gd name="T53" fmla="*/ 2014 h 2020"/>
                <a:gd name="T54" fmla="*/ 277 w 2026"/>
                <a:gd name="T55" fmla="*/ 2015 h 2020"/>
                <a:gd name="T56" fmla="*/ 214 w 2026"/>
                <a:gd name="T57" fmla="*/ 1986 h 2020"/>
                <a:gd name="T58" fmla="*/ 158 w 2026"/>
                <a:gd name="T59" fmla="*/ 1930 h 2020"/>
                <a:gd name="T60" fmla="*/ 110 w 2026"/>
                <a:gd name="T61" fmla="*/ 1860 h 2020"/>
                <a:gd name="T62" fmla="*/ 71 w 2026"/>
                <a:gd name="T63" fmla="*/ 1782 h 2020"/>
                <a:gd name="T64" fmla="*/ 40 w 2026"/>
                <a:gd name="T65" fmla="*/ 1706 h 2020"/>
                <a:gd name="T66" fmla="*/ 18 w 2026"/>
                <a:gd name="T67" fmla="*/ 1641 h 2020"/>
                <a:gd name="T68" fmla="*/ 4 w 2026"/>
                <a:gd name="T69" fmla="*/ 1596 h 2020"/>
                <a:gd name="T70" fmla="*/ 0 w 2026"/>
                <a:gd name="T71" fmla="*/ 1579 h 2020"/>
                <a:gd name="T72" fmla="*/ 13 w 2026"/>
                <a:gd name="T73" fmla="*/ 1570 h 2020"/>
                <a:gd name="T74" fmla="*/ 51 w 2026"/>
                <a:gd name="T75" fmla="*/ 1546 h 2020"/>
                <a:gd name="T76" fmla="*/ 110 w 2026"/>
                <a:gd name="T77" fmla="*/ 1511 h 2020"/>
                <a:gd name="T78" fmla="*/ 184 w 2026"/>
                <a:gd name="T79" fmla="*/ 1466 h 2020"/>
                <a:gd name="T80" fmla="*/ 270 w 2026"/>
                <a:gd name="T81" fmla="*/ 1414 h 2020"/>
                <a:gd name="T82" fmla="*/ 361 w 2026"/>
                <a:gd name="T83" fmla="*/ 1358 h 2020"/>
                <a:gd name="T84" fmla="*/ 456 w 2026"/>
                <a:gd name="T85" fmla="*/ 1301 h 2020"/>
                <a:gd name="T86" fmla="*/ 549 w 2026"/>
                <a:gd name="T87" fmla="*/ 1247 h 2020"/>
                <a:gd name="T88" fmla="*/ 635 w 2026"/>
                <a:gd name="T89" fmla="*/ 1195 h 2020"/>
                <a:gd name="T90" fmla="*/ 711 w 2026"/>
                <a:gd name="T91" fmla="*/ 1152 h 2020"/>
                <a:gd name="T92" fmla="*/ 771 w 2026"/>
                <a:gd name="T93" fmla="*/ 1119 h 2020"/>
                <a:gd name="T94" fmla="*/ 812 w 2026"/>
                <a:gd name="T95" fmla="*/ 1099 h 2020"/>
                <a:gd name="T96" fmla="*/ 869 w 2026"/>
                <a:gd name="T97" fmla="*/ 1051 h 2020"/>
                <a:gd name="T98" fmla="*/ 928 w 2026"/>
                <a:gd name="T99" fmla="*/ 973 h 2020"/>
                <a:gd name="T100" fmla="*/ 985 w 2026"/>
                <a:gd name="T101" fmla="*/ 877 h 2020"/>
                <a:gd name="T102" fmla="*/ 1040 w 2026"/>
                <a:gd name="T103" fmla="*/ 775 h 2020"/>
                <a:gd name="T104" fmla="*/ 1090 w 2026"/>
                <a:gd name="T105" fmla="*/ 681 h 2020"/>
                <a:gd name="T106" fmla="*/ 1133 w 2026"/>
                <a:gd name="T107" fmla="*/ 608 h 2020"/>
                <a:gd name="T108" fmla="*/ 1162 w 2026"/>
                <a:gd name="T109" fmla="*/ 559 h 2020"/>
                <a:gd name="T110" fmla="*/ 1197 w 2026"/>
                <a:gd name="T111" fmla="*/ 492 h 2020"/>
                <a:gd name="T112" fmla="*/ 1234 w 2026"/>
                <a:gd name="T113" fmla="*/ 413 h 2020"/>
                <a:gd name="T114" fmla="*/ 1273 w 2026"/>
                <a:gd name="T115" fmla="*/ 326 h 2020"/>
                <a:gd name="T116" fmla="*/ 1310 w 2026"/>
                <a:gd name="T117" fmla="*/ 239 h 2020"/>
                <a:gd name="T118" fmla="*/ 1344 w 2026"/>
                <a:gd name="T119" fmla="*/ 157 h 2020"/>
                <a:gd name="T120" fmla="*/ 1374 w 2026"/>
                <a:gd name="T121" fmla="*/ 85 h 2020"/>
                <a:gd name="T122" fmla="*/ 1395 w 2026"/>
                <a:gd name="T123" fmla="*/ 32 h 2020"/>
                <a:gd name="T124" fmla="*/ 1406 w 2026"/>
                <a:gd name="T125" fmla="*/ 3 h 2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6" h="2020">
                  <a:moveTo>
                    <a:pt x="1408" y="0"/>
                  </a:moveTo>
                  <a:lnTo>
                    <a:pt x="2026" y="304"/>
                  </a:lnTo>
                  <a:lnTo>
                    <a:pt x="2024" y="309"/>
                  </a:lnTo>
                  <a:lnTo>
                    <a:pt x="2020" y="320"/>
                  </a:lnTo>
                  <a:lnTo>
                    <a:pt x="2010" y="338"/>
                  </a:lnTo>
                  <a:lnTo>
                    <a:pt x="1999" y="362"/>
                  </a:lnTo>
                  <a:lnTo>
                    <a:pt x="1985" y="391"/>
                  </a:lnTo>
                  <a:lnTo>
                    <a:pt x="1968" y="425"/>
                  </a:lnTo>
                  <a:lnTo>
                    <a:pt x="1951" y="464"/>
                  </a:lnTo>
                  <a:lnTo>
                    <a:pt x="1930" y="504"/>
                  </a:lnTo>
                  <a:lnTo>
                    <a:pt x="1908" y="549"/>
                  </a:lnTo>
                  <a:lnTo>
                    <a:pt x="1885" y="594"/>
                  </a:lnTo>
                  <a:lnTo>
                    <a:pt x="1861" y="641"/>
                  </a:lnTo>
                  <a:lnTo>
                    <a:pt x="1836" y="689"/>
                  </a:lnTo>
                  <a:lnTo>
                    <a:pt x="1816" y="726"/>
                  </a:lnTo>
                  <a:lnTo>
                    <a:pt x="1790" y="768"/>
                  </a:lnTo>
                  <a:lnTo>
                    <a:pt x="1760" y="815"/>
                  </a:lnTo>
                  <a:lnTo>
                    <a:pt x="1726" y="866"/>
                  </a:lnTo>
                  <a:lnTo>
                    <a:pt x="1689" y="919"/>
                  </a:lnTo>
                  <a:lnTo>
                    <a:pt x="1650" y="975"/>
                  </a:lnTo>
                  <a:lnTo>
                    <a:pt x="1608" y="1032"/>
                  </a:lnTo>
                  <a:lnTo>
                    <a:pt x="1565" y="1090"/>
                  </a:lnTo>
                  <a:lnTo>
                    <a:pt x="1520" y="1149"/>
                  </a:lnTo>
                  <a:lnTo>
                    <a:pt x="1476" y="1205"/>
                  </a:lnTo>
                  <a:lnTo>
                    <a:pt x="1431" y="1259"/>
                  </a:lnTo>
                  <a:lnTo>
                    <a:pt x="1388" y="1310"/>
                  </a:lnTo>
                  <a:lnTo>
                    <a:pt x="1344" y="1358"/>
                  </a:lnTo>
                  <a:lnTo>
                    <a:pt x="1304" y="1402"/>
                  </a:lnTo>
                  <a:lnTo>
                    <a:pt x="1267" y="1441"/>
                  </a:lnTo>
                  <a:lnTo>
                    <a:pt x="1231" y="1472"/>
                  </a:lnTo>
                  <a:lnTo>
                    <a:pt x="1200" y="1497"/>
                  </a:lnTo>
                  <a:lnTo>
                    <a:pt x="1175" y="1514"/>
                  </a:lnTo>
                  <a:lnTo>
                    <a:pt x="1145" y="1534"/>
                  </a:lnTo>
                  <a:lnTo>
                    <a:pt x="1110" y="1557"/>
                  </a:lnTo>
                  <a:lnTo>
                    <a:pt x="1071" y="1582"/>
                  </a:lnTo>
                  <a:lnTo>
                    <a:pt x="1029" y="1608"/>
                  </a:lnTo>
                  <a:lnTo>
                    <a:pt x="984" y="1636"/>
                  </a:lnTo>
                  <a:lnTo>
                    <a:pt x="937" y="1664"/>
                  </a:lnTo>
                  <a:lnTo>
                    <a:pt x="888" y="1694"/>
                  </a:lnTo>
                  <a:lnTo>
                    <a:pt x="838" y="1725"/>
                  </a:lnTo>
                  <a:lnTo>
                    <a:pt x="787" y="1756"/>
                  </a:lnTo>
                  <a:lnTo>
                    <a:pt x="737" y="1785"/>
                  </a:lnTo>
                  <a:lnTo>
                    <a:pt x="686" y="1815"/>
                  </a:lnTo>
                  <a:lnTo>
                    <a:pt x="638" y="1844"/>
                  </a:lnTo>
                  <a:lnTo>
                    <a:pt x="591" y="1872"/>
                  </a:lnTo>
                  <a:lnTo>
                    <a:pt x="546" y="1899"/>
                  </a:lnTo>
                  <a:lnTo>
                    <a:pt x="504" y="1922"/>
                  </a:lnTo>
                  <a:lnTo>
                    <a:pt x="467" y="1944"/>
                  </a:lnTo>
                  <a:lnTo>
                    <a:pt x="433" y="1964"/>
                  </a:lnTo>
                  <a:lnTo>
                    <a:pt x="405" y="1981"/>
                  </a:lnTo>
                  <a:lnTo>
                    <a:pt x="381" y="1995"/>
                  </a:lnTo>
                  <a:lnTo>
                    <a:pt x="363" y="2004"/>
                  </a:lnTo>
                  <a:lnTo>
                    <a:pt x="352" y="2011"/>
                  </a:lnTo>
                  <a:lnTo>
                    <a:pt x="349" y="2014"/>
                  </a:lnTo>
                  <a:lnTo>
                    <a:pt x="312" y="2020"/>
                  </a:lnTo>
                  <a:lnTo>
                    <a:pt x="277" y="2015"/>
                  </a:lnTo>
                  <a:lnTo>
                    <a:pt x="245" y="2004"/>
                  </a:lnTo>
                  <a:lnTo>
                    <a:pt x="214" y="1986"/>
                  </a:lnTo>
                  <a:lnTo>
                    <a:pt x="184" y="1961"/>
                  </a:lnTo>
                  <a:lnTo>
                    <a:pt x="158" y="1930"/>
                  </a:lnTo>
                  <a:lnTo>
                    <a:pt x="133" y="1896"/>
                  </a:lnTo>
                  <a:lnTo>
                    <a:pt x="110" y="1860"/>
                  </a:lnTo>
                  <a:lnTo>
                    <a:pt x="90" y="1821"/>
                  </a:lnTo>
                  <a:lnTo>
                    <a:pt x="71" y="1782"/>
                  </a:lnTo>
                  <a:lnTo>
                    <a:pt x="54" y="1743"/>
                  </a:lnTo>
                  <a:lnTo>
                    <a:pt x="40" y="1706"/>
                  </a:lnTo>
                  <a:lnTo>
                    <a:pt x="27" y="1672"/>
                  </a:lnTo>
                  <a:lnTo>
                    <a:pt x="18" y="1641"/>
                  </a:lnTo>
                  <a:lnTo>
                    <a:pt x="9" y="1615"/>
                  </a:lnTo>
                  <a:lnTo>
                    <a:pt x="4" y="1596"/>
                  </a:lnTo>
                  <a:lnTo>
                    <a:pt x="1" y="1584"/>
                  </a:lnTo>
                  <a:lnTo>
                    <a:pt x="0" y="1579"/>
                  </a:lnTo>
                  <a:lnTo>
                    <a:pt x="3" y="1576"/>
                  </a:lnTo>
                  <a:lnTo>
                    <a:pt x="13" y="1570"/>
                  </a:lnTo>
                  <a:lnTo>
                    <a:pt x="29" y="1560"/>
                  </a:lnTo>
                  <a:lnTo>
                    <a:pt x="51" y="1546"/>
                  </a:lnTo>
                  <a:lnTo>
                    <a:pt x="79" y="1531"/>
                  </a:lnTo>
                  <a:lnTo>
                    <a:pt x="110" y="1511"/>
                  </a:lnTo>
                  <a:lnTo>
                    <a:pt x="145" y="1489"/>
                  </a:lnTo>
                  <a:lnTo>
                    <a:pt x="184" y="1466"/>
                  </a:lnTo>
                  <a:lnTo>
                    <a:pt x="225" y="1441"/>
                  </a:lnTo>
                  <a:lnTo>
                    <a:pt x="270" y="1414"/>
                  </a:lnTo>
                  <a:lnTo>
                    <a:pt x="315" y="1386"/>
                  </a:lnTo>
                  <a:lnTo>
                    <a:pt x="361" y="1358"/>
                  </a:lnTo>
                  <a:lnTo>
                    <a:pt x="409" y="1330"/>
                  </a:lnTo>
                  <a:lnTo>
                    <a:pt x="456" y="1301"/>
                  </a:lnTo>
                  <a:lnTo>
                    <a:pt x="503" y="1273"/>
                  </a:lnTo>
                  <a:lnTo>
                    <a:pt x="549" y="1247"/>
                  </a:lnTo>
                  <a:lnTo>
                    <a:pt x="593" y="1220"/>
                  </a:lnTo>
                  <a:lnTo>
                    <a:pt x="635" y="1195"/>
                  </a:lnTo>
                  <a:lnTo>
                    <a:pt x="675" y="1174"/>
                  </a:lnTo>
                  <a:lnTo>
                    <a:pt x="711" y="1152"/>
                  </a:lnTo>
                  <a:lnTo>
                    <a:pt x="743" y="1135"/>
                  </a:lnTo>
                  <a:lnTo>
                    <a:pt x="771" y="1119"/>
                  </a:lnTo>
                  <a:lnTo>
                    <a:pt x="793" y="1107"/>
                  </a:lnTo>
                  <a:lnTo>
                    <a:pt x="812" y="1099"/>
                  </a:lnTo>
                  <a:lnTo>
                    <a:pt x="840" y="1080"/>
                  </a:lnTo>
                  <a:lnTo>
                    <a:pt x="869" y="1051"/>
                  </a:lnTo>
                  <a:lnTo>
                    <a:pt x="899" y="1015"/>
                  </a:lnTo>
                  <a:lnTo>
                    <a:pt x="928" y="973"/>
                  </a:lnTo>
                  <a:lnTo>
                    <a:pt x="958" y="927"/>
                  </a:lnTo>
                  <a:lnTo>
                    <a:pt x="985" y="877"/>
                  </a:lnTo>
                  <a:lnTo>
                    <a:pt x="1013" y="826"/>
                  </a:lnTo>
                  <a:lnTo>
                    <a:pt x="1040" y="775"/>
                  </a:lnTo>
                  <a:lnTo>
                    <a:pt x="1065" y="726"/>
                  </a:lnTo>
                  <a:lnTo>
                    <a:pt x="1090" y="681"/>
                  </a:lnTo>
                  <a:lnTo>
                    <a:pt x="1111" y="641"/>
                  </a:lnTo>
                  <a:lnTo>
                    <a:pt x="1133" y="608"/>
                  </a:lnTo>
                  <a:lnTo>
                    <a:pt x="1147" y="587"/>
                  </a:lnTo>
                  <a:lnTo>
                    <a:pt x="1162" y="559"/>
                  </a:lnTo>
                  <a:lnTo>
                    <a:pt x="1180" y="528"/>
                  </a:lnTo>
                  <a:lnTo>
                    <a:pt x="1197" y="492"/>
                  </a:lnTo>
                  <a:lnTo>
                    <a:pt x="1215" y="453"/>
                  </a:lnTo>
                  <a:lnTo>
                    <a:pt x="1234" y="413"/>
                  </a:lnTo>
                  <a:lnTo>
                    <a:pt x="1254" y="369"/>
                  </a:lnTo>
                  <a:lnTo>
                    <a:pt x="1273" y="326"/>
                  </a:lnTo>
                  <a:lnTo>
                    <a:pt x="1291" y="282"/>
                  </a:lnTo>
                  <a:lnTo>
                    <a:pt x="1310" y="239"/>
                  </a:lnTo>
                  <a:lnTo>
                    <a:pt x="1329" y="197"/>
                  </a:lnTo>
                  <a:lnTo>
                    <a:pt x="1344" y="157"/>
                  </a:lnTo>
                  <a:lnTo>
                    <a:pt x="1360" y="119"/>
                  </a:lnTo>
                  <a:lnTo>
                    <a:pt x="1374" y="85"/>
                  </a:lnTo>
                  <a:lnTo>
                    <a:pt x="1386" y="57"/>
                  </a:lnTo>
                  <a:lnTo>
                    <a:pt x="1395" y="32"/>
                  </a:lnTo>
                  <a:lnTo>
                    <a:pt x="1402" y="15"/>
                  </a:lnTo>
                  <a:lnTo>
                    <a:pt x="1406" y="3"/>
                  </a:lnTo>
                  <a:lnTo>
                    <a:pt x="1408" y="0"/>
                  </a:lnTo>
                  <a:close/>
                </a:path>
              </a:pathLst>
            </a:custGeom>
            <a:solidFill>
              <a:schemeClr val="tx1">
                <a:lumMod val="65000"/>
                <a:lumOff val="3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8" name="Freeform 57"/>
            <p:cNvSpPr>
              <a:spLocks/>
            </p:cNvSpPr>
            <p:nvPr/>
          </p:nvSpPr>
          <p:spPr bwMode="auto">
            <a:xfrm>
              <a:off x="3767138" y="4040188"/>
              <a:ext cx="1243013" cy="1906588"/>
            </a:xfrm>
            <a:custGeom>
              <a:avLst/>
              <a:gdLst>
                <a:gd name="T0" fmla="*/ 130 w 1565"/>
                <a:gd name="T1" fmla="*/ 8 h 2402"/>
                <a:gd name="T2" fmla="*/ 200 w 1565"/>
                <a:gd name="T3" fmla="*/ 42 h 2402"/>
                <a:gd name="T4" fmla="*/ 310 w 1565"/>
                <a:gd name="T5" fmla="*/ 98 h 2402"/>
                <a:gd name="T6" fmla="*/ 442 w 1565"/>
                <a:gd name="T7" fmla="*/ 168 h 2402"/>
                <a:gd name="T8" fmla="*/ 579 w 1565"/>
                <a:gd name="T9" fmla="*/ 244 h 2402"/>
                <a:gd name="T10" fmla="*/ 700 w 1565"/>
                <a:gd name="T11" fmla="*/ 317 h 2402"/>
                <a:gd name="T12" fmla="*/ 790 w 1565"/>
                <a:gd name="T13" fmla="*/ 379 h 2402"/>
                <a:gd name="T14" fmla="*/ 835 w 1565"/>
                <a:gd name="T15" fmla="*/ 429 h 2402"/>
                <a:gd name="T16" fmla="*/ 908 w 1565"/>
                <a:gd name="T17" fmla="*/ 508 h 2402"/>
                <a:gd name="T18" fmla="*/ 1015 w 1565"/>
                <a:gd name="T19" fmla="*/ 617 h 2402"/>
                <a:gd name="T20" fmla="*/ 1141 w 1565"/>
                <a:gd name="T21" fmla="*/ 741 h 2402"/>
                <a:gd name="T22" fmla="*/ 1272 w 1565"/>
                <a:gd name="T23" fmla="*/ 867 h 2402"/>
                <a:gd name="T24" fmla="*/ 1388 w 1565"/>
                <a:gd name="T25" fmla="*/ 982 h 2402"/>
                <a:gd name="T26" fmla="*/ 1473 w 1565"/>
                <a:gd name="T27" fmla="*/ 1073 h 2402"/>
                <a:gd name="T28" fmla="*/ 1542 w 1565"/>
                <a:gd name="T29" fmla="*/ 1179 h 2402"/>
                <a:gd name="T30" fmla="*/ 1565 w 1565"/>
                <a:gd name="T31" fmla="*/ 1323 h 2402"/>
                <a:gd name="T32" fmla="*/ 1545 w 1565"/>
                <a:gd name="T33" fmla="*/ 1472 h 2402"/>
                <a:gd name="T34" fmla="*/ 1494 w 1565"/>
                <a:gd name="T35" fmla="*/ 1600 h 2402"/>
                <a:gd name="T36" fmla="*/ 1449 w 1565"/>
                <a:gd name="T37" fmla="*/ 1685 h 2402"/>
                <a:gd name="T38" fmla="*/ 1390 w 1565"/>
                <a:gd name="T39" fmla="*/ 1808 h 2402"/>
                <a:gd name="T40" fmla="*/ 1324 w 1565"/>
                <a:gd name="T41" fmla="*/ 1947 h 2402"/>
                <a:gd name="T42" fmla="*/ 1262 w 1565"/>
                <a:gd name="T43" fmla="*/ 2086 h 2402"/>
                <a:gd name="T44" fmla="*/ 1211 w 1565"/>
                <a:gd name="T45" fmla="*/ 2202 h 2402"/>
                <a:gd name="T46" fmla="*/ 1178 w 1565"/>
                <a:gd name="T47" fmla="*/ 2275 h 2402"/>
                <a:gd name="T48" fmla="*/ 1140 w 1565"/>
                <a:gd name="T49" fmla="*/ 2323 h 2402"/>
                <a:gd name="T50" fmla="*/ 1020 w 1565"/>
                <a:gd name="T51" fmla="*/ 2384 h 2402"/>
                <a:gd name="T52" fmla="*/ 882 w 1565"/>
                <a:gd name="T53" fmla="*/ 2402 h 2402"/>
                <a:gd name="T54" fmla="*/ 745 w 1565"/>
                <a:gd name="T55" fmla="*/ 2393 h 2402"/>
                <a:gd name="T56" fmla="*/ 632 w 1565"/>
                <a:gd name="T57" fmla="*/ 2371 h 2402"/>
                <a:gd name="T58" fmla="*/ 557 w 1565"/>
                <a:gd name="T59" fmla="*/ 2351 h 2402"/>
                <a:gd name="T60" fmla="*/ 545 w 1565"/>
                <a:gd name="T61" fmla="*/ 2342 h 2402"/>
                <a:gd name="T62" fmla="*/ 570 w 1565"/>
                <a:gd name="T63" fmla="*/ 2286 h 2402"/>
                <a:gd name="T64" fmla="*/ 619 w 1565"/>
                <a:gd name="T65" fmla="*/ 2180 h 2402"/>
                <a:gd name="T66" fmla="*/ 682 w 1565"/>
                <a:gd name="T67" fmla="*/ 2045 h 2402"/>
                <a:gd name="T68" fmla="*/ 750 w 1565"/>
                <a:gd name="T69" fmla="*/ 1899 h 2402"/>
                <a:gd name="T70" fmla="*/ 812 w 1565"/>
                <a:gd name="T71" fmla="*/ 1764 h 2402"/>
                <a:gd name="T72" fmla="*/ 860 w 1565"/>
                <a:gd name="T73" fmla="*/ 1659 h 2402"/>
                <a:gd name="T74" fmla="*/ 883 w 1565"/>
                <a:gd name="T75" fmla="*/ 1604 h 2402"/>
                <a:gd name="T76" fmla="*/ 913 w 1565"/>
                <a:gd name="T77" fmla="*/ 1556 h 2402"/>
                <a:gd name="T78" fmla="*/ 946 w 1565"/>
                <a:gd name="T79" fmla="*/ 1496 h 2402"/>
                <a:gd name="T80" fmla="*/ 953 w 1565"/>
                <a:gd name="T81" fmla="*/ 1421 h 2402"/>
                <a:gd name="T82" fmla="*/ 901 w 1565"/>
                <a:gd name="T83" fmla="*/ 1336 h 2402"/>
                <a:gd name="T84" fmla="*/ 779 w 1565"/>
                <a:gd name="T85" fmla="*/ 1242 h 2402"/>
                <a:gd name="T86" fmla="*/ 616 w 1565"/>
                <a:gd name="T87" fmla="*/ 1123 h 2402"/>
                <a:gd name="T88" fmla="*/ 432 w 1565"/>
                <a:gd name="T89" fmla="*/ 985 h 2402"/>
                <a:gd name="T90" fmla="*/ 253 w 1565"/>
                <a:gd name="T91" fmla="*/ 836 h 2402"/>
                <a:gd name="T92" fmla="*/ 109 w 1565"/>
                <a:gd name="T93" fmla="*/ 691 h 2402"/>
                <a:gd name="T94" fmla="*/ 26 w 1565"/>
                <a:gd name="T95" fmla="*/ 555 h 2402"/>
                <a:gd name="T96" fmla="*/ 0 w 1565"/>
                <a:gd name="T97" fmla="*/ 410 h 2402"/>
                <a:gd name="T98" fmla="*/ 11 w 1565"/>
                <a:gd name="T99" fmla="*/ 269 h 2402"/>
                <a:gd name="T100" fmla="*/ 40 w 1565"/>
                <a:gd name="T101" fmla="*/ 152 h 2402"/>
                <a:gd name="T102" fmla="*/ 65 w 1565"/>
                <a:gd name="T103" fmla="*/ 78 h 2402"/>
                <a:gd name="T104" fmla="*/ 115 w 1565"/>
                <a:gd name="T105" fmla="*/ 0 h 2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5" h="2402">
                  <a:moveTo>
                    <a:pt x="115" y="0"/>
                  </a:moveTo>
                  <a:lnTo>
                    <a:pt x="119" y="2"/>
                  </a:lnTo>
                  <a:lnTo>
                    <a:pt x="130" y="8"/>
                  </a:lnTo>
                  <a:lnTo>
                    <a:pt x="147" y="16"/>
                  </a:lnTo>
                  <a:lnTo>
                    <a:pt x="171" y="28"/>
                  </a:lnTo>
                  <a:lnTo>
                    <a:pt x="200" y="42"/>
                  </a:lnTo>
                  <a:lnTo>
                    <a:pt x="233" y="59"/>
                  </a:lnTo>
                  <a:lnTo>
                    <a:pt x="270" y="78"/>
                  </a:lnTo>
                  <a:lnTo>
                    <a:pt x="310" y="98"/>
                  </a:lnTo>
                  <a:lnTo>
                    <a:pt x="352" y="120"/>
                  </a:lnTo>
                  <a:lnTo>
                    <a:pt x="397" y="143"/>
                  </a:lnTo>
                  <a:lnTo>
                    <a:pt x="442" y="168"/>
                  </a:lnTo>
                  <a:lnTo>
                    <a:pt x="487" y="193"/>
                  </a:lnTo>
                  <a:lnTo>
                    <a:pt x="534" y="218"/>
                  </a:lnTo>
                  <a:lnTo>
                    <a:pt x="579" y="244"/>
                  </a:lnTo>
                  <a:lnTo>
                    <a:pt x="621" y="269"/>
                  </a:lnTo>
                  <a:lnTo>
                    <a:pt x="663" y="292"/>
                  </a:lnTo>
                  <a:lnTo>
                    <a:pt x="700" y="317"/>
                  </a:lnTo>
                  <a:lnTo>
                    <a:pt x="734" y="339"/>
                  </a:lnTo>
                  <a:lnTo>
                    <a:pt x="765" y="360"/>
                  </a:lnTo>
                  <a:lnTo>
                    <a:pt x="790" y="379"/>
                  </a:lnTo>
                  <a:lnTo>
                    <a:pt x="809" y="396"/>
                  </a:lnTo>
                  <a:lnTo>
                    <a:pt x="821" y="412"/>
                  </a:lnTo>
                  <a:lnTo>
                    <a:pt x="835" y="429"/>
                  </a:lnTo>
                  <a:lnTo>
                    <a:pt x="854" y="452"/>
                  </a:lnTo>
                  <a:lnTo>
                    <a:pt x="879" y="478"/>
                  </a:lnTo>
                  <a:lnTo>
                    <a:pt x="908" y="508"/>
                  </a:lnTo>
                  <a:lnTo>
                    <a:pt x="941" y="542"/>
                  </a:lnTo>
                  <a:lnTo>
                    <a:pt x="977" y="578"/>
                  </a:lnTo>
                  <a:lnTo>
                    <a:pt x="1015" y="617"/>
                  </a:lnTo>
                  <a:lnTo>
                    <a:pt x="1056" y="657"/>
                  </a:lnTo>
                  <a:lnTo>
                    <a:pt x="1099" y="697"/>
                  </a:lnTo>
                  <a:lnTo>
                    <a:pt x="1141" y="741"/>
                  </a:lnTo>
                  <a:lnTo>
                    <a:pt x="1185" y="783"/>
                  </a:lnTo>
                  <a:lnTo>
                    <a:pt x="1228" y="825"/>
                  </a:lnTo>
                  <a:lnTo>
                    <a:pt x="1272" y="867"/>
                  </a:lnTo>
                  <a:lnTo>
                    <a:pt x="1312" y="907"/>
                  </a:lnTo>
                  <a:lnTo>
                    <a:pt x="1351" y="946"/>
                  </a:lnTo>
                  <a:lnTo>
                    <a:pt x="1388" y="982"/>
                  </a:lnTo>
                  <a:lnTo>
                    <a:pt x="1421" y="1016"/>
                  </a:lnTo>
                  <a:lnTo>
                    <a:pt x="1450" y="1045"/>
                  </a:lnTo>
                  <a:lnTo>
                    <a:pt x="1473" y="1073"/>
                  </a:lnTo>
                  <a:lnTo>
                    <a:pt x="1494" y="1095"/>
                  </a:lnTo>
                  <a:lnTo>
                    <a:pt x="1522" y="1135"/>
                  </a:lnTo>
                  <a:lnTo>
                    <a:pt x="1542" y="1179"/>
                  </a:lnTo>
                  <a:lnTo>
                    <a:pt x="1556" y="1225"/>
                  </a:lnTo>
                  <a:lnTo>
                    <a:pt x="1564" y="1274"/>
                  </a:lnTo>
                  <a:lnTo>
                    <a:pt x="1565" y="1323"/>
                  </a:lnTo>
                  <a:lnTo>
                    <a:pt x="1564" y="1374"/>
                  </a:lnTo>
                  <a:lnTo>
                    <a:pt x="1556" y="1424"/>
                  </a:lnTo>
                  <a:lnTo>
                    <a:pt x="1545" y="1472"/>
                  </a:lnTo>
                  <a:lnTo>
                    <a:pt x="1531" y="1519"/>
                  </a:lnTo>
                  <a:lnTo>
                    <a:pt x="1514" y="1561"/>
                  </a:lnTo>
                  <a:lnTo>
                    <a:pt x="1494" y="1600"/>
                  </a:lnTo>
                  <a:lnTo>
                    <a:pt x="1481" y="1623"/>
                  </a:lnTo>
                  <a:lnTo>
                    <a:pt x="1466" y="1651"/>
                  </a:lnTo>
                  <a:lnTo>
                    <a:pt x="1449" y="1685"/>
                  </a:lnTo>
                  <a:lnTo>
                    <a:pt x="1430" y="1722"/>
                  </a:lnTo>
                  <a:lnTo>
                    <a:pt x="1411" y="1764"/>
                  </a:lnTo>
                  <a:lnTo>
                    <a:pt x="1390" y="1808"/>
                  </a:lnTo>
                  <a:lnTo>
                    <a:pt x="1368" y="1853"/>
                  </a:lnTo>
                  <a:lnTo>
                    <a:pt x="1346" y="1901"/>
                  </a:lnTo>
                  <a:lnTo>
                    <a:pt x="1324" y="1947"/>
                  </a:lnTo>
                  <a:lnTo>
                    <a:pt x="1304" y="1996"/>
                  </a:lnTo>
                  <a:lnTo>
                    <a:pt x="1282" y="2042"/>
                  </a:lnTo>
                  <a:lnTo>
                    <a:pt x="1262" y="2086"/>
                  </a:lnTo>
                  <a:lnTo>
                    <a:pt x="1244" y="2128"/>
                  </a:lnTo>
                  <a:lnTo>
                    <a:pt x="1227" y="2166"/>
                  </a:lnTo>
                  <a:lnTo>
                    <a:pt x="1211" y="2202"/>
                  </a:lnTo>
                  <a:lnTo>
                    <a:pt x="1197" y="2232"/>
                  </a:lnTo>
                  <a:lnTo>
                    <a:pt x="1186" y="2256"/>
                  </a:lnTo>
                  <a:lnTo>
                    <a:pt x="1178" y="2275"/>
                  </a:lnTo>
                  <a:lnTo>
                    <a:pt x="1174" y="2287"/>
                  </a:lnTo>
                  <a:lnTo>
                    <a:pt x="1171" y="2291"/>
                  </a:lnTo>
                  <a:lnTo>
                    <a:pt x="1140" y="2323"/>
                  </a:lnTo>
                  <a:lnTo>
                    <a:pt x="1102" y="2350"/>
                  </a:lnTo>
                  <a:lnTo>
                    <a:pt x="1064" y="2370"/>
                  </a:lnTo>
                  <a:lnTo>
                    <a:pt x="1020" y="2384"/>
                  </a:lnTo>
                  <a:lnTo>
                    <a:pt x="975" y="2395"/>
                  </a:lnTo>
                  <a:lnTo>
                    <a:pt x="928" y="2401"/>
                  </a:lnTo>
                  <a:lnTo>
                    <a:pt x="882" y="2402"/>
                  </a:lnTo>
                  <a:lnTo>
                    <a:pt x="835" y="2402"/>
                  </a:lnTo>
                  <a:lnTo>
                    <a:pt x="790" y="2399"/>
                  </a:lnTo>
                  <a:lnTo>
                    <a:pt x="745" y="2393"/>
                  </a:lnTo>
                  <a:lnTo>
                    <a:pt x="705" y="2387"/>
                  </a:lnTo>
                  <a:lnTo>
                    <a:pt x="666" y="2379"/>
                  </a:lnTo>
                  <a:lnTo>
                    <a:pt x="632" y="2371"/>
                  </a:lnTo>
                  <a:lnTo>
                    <a:pt x="601" y="2364"/>
                  </a:lnTo>
                  <a:lnTo>
                    <a:pt x="576" y="2356"/>
                  </a:lnTo>
                  <a:lnTo>
                    <a:pt x="557" y="2351"/>
                  </a:lnTo>
                  <a:lnTo>
                    <a:pt x="546" y="2346"/>
                  </a:lnTo>
                  <a:lnTo>
                    <a:pt x="542" y="2345"/>
                  </a:lnTo>
                  <a:lnTo>
                    <a:pt x="545" y="2342"/>
                  </a:lnTo>
                  <a:lnTo>
                    <a:pt x="550" y="2329"/>
                  </a:lnTo>
                  <a:lnTo>
                    <a:pt x="559" y="2311"/>
                  </a:lnTo>
                  <a:lnTo>
                    <a:pt x="570" y="2286"/>
                  </a:lnTo>
                  <a:lnTo>
                    <a:pt x="584" y="2255"/>
                  </a:lnTo>
                  <a:lnTo>
                    <a:pt x="601" y="2219"/>
                  </a:lnTo>
                  <a:lnTo>
                    <a:pt x="619" y="2180"/>
                  </a:lnTo>
                  <a:lnTo>
                    <a:pt x="640" y="2137"/>
                  </a:lnTo>
                  <a:lnTo>
                    <a:pt x="660" y="2092"/>
                  </a:lnTo>
                  <a:lnTo>
                    <a:pt x="682" y="2045"/>
                  </a:lnTo>
                  <a:lnTo>
                    <a:pt x="705" y="1997"/>
                  </a:lnTo>
                  <a:lnTo>
                    <a:pt x="727" y="1947"/>
                  </a:lnTo>
                  <a:lnTo>
                    <a:pt x="750" y="1899"/>
                  </a:lnTo>
                  <a:lnTo>
                    <a:pt x="772" y="1853"/>
                  </a:lnTo>
                  <a:lnTo>
                    <a:pt x="792" y="1808"/>
                  </a:lnTo>
                  <a:lnTo>
                    <a:pt x="812" y="1764"/>
                  </a:lnTo>
                  <a:lnTo>
                    <a:pt x="829" y="1725"/>
                  </a:lnTo>
                  <a:lnTo>
                    <a:pt x="846" y="1690"/>
                  </a:lnTo>
                  <a:lnTo>
                    <a:pt x="860" y="1659"/>
                  </a:lnTo>
                  <a:lnTo>
                    <a:pt x="871" y="1634"/>
                  </a:lnTo>
                  <a:lnTo>
                    <a:pt x="879" y="1615"/>
                  </a:lnTo>
                  <a:lnTo>
                    <a:pt x="883" y="1604"/>
                  </a:lnTo>
                  <a:lnTo>
                    <a:pt x="891" y="1590"/>
                  </a:lnTo>
                  <a:lnTo>
                    <a:pt x="901" y="1573"/>
                  </a:lnTo>
                  <a:lnTo>
                    <a:pt x="913" y="1556"/>
                  </a:lnTo>
                  <a:lnTo>
                    <a:pt x="925" y="1537"/>
                  </a:lnTo>
                  <a:lnTo>
                    <a:pt x="936" y="1517"/>
                  </a:lnTo>
                  <a:lnTo>
                    <a:pt x="946" y="1496"/>
                  </a:lnTo>
                  <a:lnTo>
                    <a:pt x="953" y="1472"/>
                  </a:lnTo>
                  <a:lnTo>
                    <a:pt x="955" y="1447"/>
                  </a:lnTo>
                  <a:lnTo>
                    <a:pt x="953" y="1421"/>
                  </a:lnTo>
                  <a:lnTo>
                    <a:pt x="944" y="1393"/>
                  </a:lnTo>
                  <a:lnTo>
                    <a:pt x="927" y="1365"/>
                  </a:lnTo>
                  <a:lnTo>
                    <a:pt x="901" y="1336"/>
                  </a:lnTo>
                  <a:lnTo>
                    <a:pt x="865" y="1305"/>
                  </a:lnTo>
                  <a:lnTo>
                    <a:pt x="826" y="1275"/>
                  </a:lnTo>
                  <a:lnTo>
                    <a:pt x="779" y="1242"/>
                  </a:lnTo>
                  <a:lnTo>
                    <a:pt x="730" y="1205"/>
                  </a:lnTo>
                  <a:lnTo>
                    <a:pt x="674" y="1166"/>
                  </a:lnTo>
                  <a:lnTo>
                    <a:pt x="616" y="1123"/>
                  </a:lnTo>
                  <a:lnTo>
                    <a:pt x="556" y="1078"/>
                  </a:lnTo>
                  <a:lnTo>
                    <a:pt x="494" y="1033"/>
                  </a:lnTo>
                  <a:lnTo>
                    <a:pt x="432" y="985"/>
                  </a:lnTo>
                  <a:lnTo>
                    <a:pt x="371" y="935"/>
                  </a:lnTo>
                  <a:lnTo>
                    <a:pt x="310" y="885"/>
                  </a:lnTo>
                  <a:lnTo>
                    <a:pt x="253" y="836"/>
                  </a:lnTo>
                  <a:lnTo>
                    <a:pt x="200" y="787"/>
                  </a:lnTo>
                  <a:lnTo>
                    <a:pt x="152" y="738"/>
                  </a:lnTo>
                  <a:lnTo>
                    <a:pt x="109" y="691"/>
                  </a:lnTo>
                  <a:lnTo>
                    <a:pt x="73" y="645"/>
                  </a:lnTo>
                  <a:lnTo>
                    <a:pt x="45" y="601"/>
                  </a:lnTo>
                  <a:lnTo>
                    <a:pt x="26" y="555"/>
                  </a:lnTo>
                  <a:lnTo>
                    <a:pt x="12" y="508"/>
                  </a:lnTo>
                  <a:lnTo>
                    <a:pt x="3" y="458"/>
                  </a:lnTo>
                  <a:lnTo>
                    <a:pt x="0" y="410"/>
                  </a:lnTo>
                  <a:lnTo>
                    <a:pt x="1" y="362"/>
                  </a:lnTo>
                  <a:lnTo>
                    <a:pt x="5" y="314"/>
                  </a:lnTo>
                  <a:lnTo>
                    <a:pt x="11" y="269"/>
                  </a:lnTo>
                  <a:lnTo>
                    <a:pt x="20" y="227"/>
                  </a:lnTo>
                  <a:lnTo>
                    <a:pt x="29" y="187"/>
                  </a:lnTo>
                  <a:lnTo>
                    <a:pt x="40" y="152"/>
                  </a:lnTo>
                  <a:lnTo>
                    <a:pt x="50" y="121"/>
                  </a:lnTo>
                  <a:lnTo>
                    <a:pt x="59" y="97"/>
                  </a:lnTo>
                  <a:lnTo>
                    <a:pt x="65" y="78"/>
                  </a:lnTo>
                  <a:lnTo>
                    <a:pt x="71" y="65"/>
                  </a:lnTo>
                  <a:lnTo>
                    <a:pt x="73" y="62"/>
                  </a:lnTo>
                  <a:lnTo>
                    <a:pt x="115" y="0"/>
                  </a:lnTo>
                  <a:close/>
                </a:path>
              </a:pathLst>
            </a:custGeom>
            <a:solidFill>
              <a:schemeClr val="tx1">
                <a:lumMod val="50000"/>
                <a:lumOff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9" name="Freeform 58"/>
            <p:cNvSpPr>
              <a:spLocks/>
            </p:cNvSpPr>
            <p:nvPr/>
          </p:nvSpPr>
          <p:spPr bwMode="auto">
            <a:xfrm>
              <a:off x="4965701" y="3327401"/>
              <a:ext cx="1003300" cy="498475"/>
            </a:xfrm>
            <a:custGeom>
              <a:avLst/>
              <a:gdLst>
                <a:gd name="T0" fmla="*/ 54 w 1264"/>
                <a:gd name="T1" fmla="*/ 0 h 627"/>
                <a:gd name="T2" fmla="*/ 666 w 1264"/>
                <a:gd name="T3" fmla="*/ 317 h 627"/>
                <a:gd name="T4" fmla="*/ 1264 w 1264"/>
                <a:gd name="T5" fmla="*/ 442 h 627"/>
                <a:gd name="T6" fmla="*/ 1220 w 1264"/>
                <a:gd name="T7" fmla="*/ 570 h 627"/>
                <a:gd name="T8" fmla="*/ 1212 w 1264"/>
                <a:gd name="T9" fmla="*/ 590 h 627"/>
                <a:gd name="T10" fmla="*/ 607 w 1264"/>
                <a:gd name="T11" fmla="*/ 627 h 627"/>
                <a:gd name="T12" fmla="*/ 3 w 1264"/>
                <a:gd name="T13" fmla="*/ 344 h 627"/>
                <a:gd name="T14" fmla="*/ 3 w 1264"/>
                <a:gd name="T15" fmla="*/ 340 h 627"/>
                <a:gd name="T16" fmla="*/ 3 w 1264"/>
                <a:gd name="T17" fmla="*/ 329 h 627"/>
                <a:gd name="T18" fmla="*/ 1 w 1264"/>
                <a:gd name="T19" fmla="*/ 310 h 627"/>
                <a:gd name="T20" fmla="*/ 1 w 1264"/>
                <a:gd name="T21" fmla="*/ 287 h 627"/>
                <a:gd name="T22" fmla="*/ 0 w 1264"/>
                <a:gd name="T23" fmla="*/ 259 h 627"/>
                <a:gd name="T24" fmla="*/ 0 w 1264"/>
                <a:gd name="T25" fmla="*/ 228 h 627"/>
                <a:gd name="T26" fmla="*/ 0 w 1264"/>
                <a:gd name="T27" fmla="*/ 195 h 627"/>
                <a:gd name="T28" fmla="*/ 1 w 1264"/>
                <a:gd name="T29" fmla="*/ 163 h 627"/>
                <a:gd name="T30" fmla="*/ 4 w 1264"/>
                <a:gd name="T31" fmla="*/ 129 h 627"/>
                <a:gd name="T32" fmla="*/ 7 w 1264"/>
                <a:gd name="T33" fmla="*/ 98 h 627"/>
                <a:gd name="T34" fmla="*/ 14 w 1264"/>
                <a:gd name="T35" fmla="*/ 68 h 627"/>
                <a:gd name="T36" fmla="*/ 20 w 1264"/>
                <a:gd name="T37" fmla="*/ 43 h 627"/>
                <a:gd name="T38" fmla="*/ 29 w 1264"/>
                <a:gd name="T39" fmla="*/ 21 h 627"/>
                <a:gd name="T40" fmla="*/ 42 w 1264"/>
                <a:gd name="T41" fmla="*/ 8 h 627"/>
                <a:gd name="T42" fmla="*/ 54 w 1264"/>
                <a:gd name="T43"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4" h="627">
                  <a:moveTo>
                    <a:pt x="54" y="0"/>
                  </a:moveTo>
                  <a:lnTo>
                    <a:pt x="666" y="317"/>
                  </a:lnTo>
                  <a:lnTo>
                    <a:pt x="1264" y="442"/>
                  </a:lnTo>
                  <a:lnTo>
                    <a:pt x="1220" y="570"/>
                  </a:lnTo>
                  <a:lnTo>
                    <a:pt x="1212" y="590"/>
                  </a:lnTo>
                  <a:lnTo>
                    <a:pt x="607" y="627"/>
                  </a:lnTo>
                  <a:lnTo>
                    <a:pt x="3" y="344"/>
                  </a:lnTo>
                  <a:lnTo>
                    <a:pt x="3" y="340"/>
                  </a:lnTo>
                  <a:lnTo>
                    <a:pt x="3" y="329"/>
                  </a:lnTo>
                  <a:lnTo>
                    <a:pt x="1" y="310"/>
                  </a:lnTo>
                  <a:lnTo>
                    <a:pt x="1" y="287"/>
                  </a:lnTo>
                  <a:lnTo>
                    <a:pt x="0" y="259"/>
                  </a:lnTo>
                  <a:lnTo>
                    <a:pt x="0" y="228"/>
                  </a:lnTo>
                  <a:lnTo>
                    <a:pt x="0" y="195"/>
                  </a:lnTo>
                  <a:lnTo>
                    <a:pt x="1" y="163"/>
                  </a:lnTo>
                  <a:lnTo>
                    <a:pt x="4" y="129"/>
                  </a:lnTo>
                  <a:lnTo>
                    <a:pt x="7" y="98"/>
                  </a:lnTo>
                  <a:lnTo>
                    <a:pt x="14" y="68"/>
                  </a:lnTo>
                  <a:lnTo>
                    <a:pt x="20" y="43"/>
                  </a:lnTo>
                  <a:lnTo>
                    <a:pt x="29" y="21"/>
                  </a:lnTo>
                  <a:lnTo>
                    <a:pt x="42" y="8"/>
                  </a:lnTo>
                  <a:lnTo>
                    <a:pt x="54"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0" name="Freeform 59"/>
            <p:cNvSpPr>
              <a:spLocks/>
            </p:cNvSpPr>
            <p:nvPr/>
          </p:nvSpPr>
          <p:spPr bwMode="auto">
            <a:xfrm>
              <a:off x="3727451" y="3141663"/>
              <a:ext cx="1325563" cy="1274763"/>
            </a:xfrm>
            <a:custGeom>
              <a:avLst/>
              <a:gdLst>
                <a:gd name="T0" fmla="*/ 1474 w 1671"/>
                <a:gd name="T1" fmla="*/ 3 h 1605"/>
                <a:gd name="T2" fmla="*/ 1491 w 1671"/>
                <a:gd name="T3" fmla="*/ 25 h 1605"/>
                <a:gd name="T4" fmla="*/ 1522 w 1671"/>
                <a:gd name="T5" fmla="*/ 64 h 1605"/>
                <a:gd name="T6" fmla="*/ 1559 w 1671"/>
                <a:gd name="T7" fmla="*/ 113 h 1605"/>
                <a:gd name="T8" fmla="*/ 1598 w 1671"/>
                <a:gd name="T9" fmla="*/ 169 h 1605"/>
                <a:gd name="T10" fmla="*/ 1634 w 1671"/>
                <a:gd name="T11" fmla="*/ 227 h 1605"/>
                <a:gd name="T12" fmla="*/ 1660 w 1671"/>
                <a:gd name="T13" fmla="*/ 278 h 1605"/>
                <a:gd name="T14" fmla="*/ 1671 w 1671"/>
                <a:gd name="T15" fmla="*/ 318 h 1605"/>
                <a:gd name="T16" fmla="*/ 1668 w 1671"/>
                <a:gd name="T17" fmla="*/ 369 h 1605"/>
                <a:gd name="T18" fmla="*/ 1657 w 1671"/>
                <a:gd name="T19" fmla="*/ 445 h 1605"/>
                <a:gd name="T20" fmla="*/ 1640 w 1671"/>
                <a:gd name="T21" fmla="*/ 539 h 1605"/>
                <a:gd name="T22" fmla="*/ 1618 w 1671"/>
                <a:gd name="T23" fmla="*/ 635 h 1605"/>
                <a:gd name="T24" fmla="*/ 1593 w 1671"/>
                <a:gd name="T25" fmla="*/ 727 h 1605"/>
                <a:gd name="T26" fmla="*/ 1567 w 1671"/>
                <a:gd name="T27" fmla="*/ 801 h 1605"/>
                <a:gd name="T28" fmla="*/ 1541 w 1671"/>
                <a:gd name="T29" fmla="*/ 849 h 1605"/>
                <a:gd name="T30" fmla="*/ 1519 w 1671"/>
                <a:gd name="T31" fmla="*/ 866 h 1605"/>
                <a:gd name="T32" fmla="*/ 1486 w 1671"/>
                <a:gd name="T33" fmla="*/ 894 h 1605"/>
                <a:gd name="T34" fmla="*/ 1441 w 1671"/>
                <a:gd name="T35" fmla="*/ 942 h 1605"/>
                <a:gd name="T36" fmla="*/ 1384 w 1671"/>
                <a:gd name="T37" fmla="*/ 1003 h 1605"/>
                <a:gd name="T38" fmla="*/ 1319 w 1671"/>
                <a:gd name="T39" fmla="*/ 1076 h 1605"/>
                <a:gd name="T40" fmla="*/ 1249 w 1671"/>
                <a:gd name="T41" fmla="*/ 1155 h 1605"/>
                <a:gd name="T42" fmla="*/ 1177 w 1671"/>
                <a:gd name="T43" fmla="*/ 1236 h 1605"/>
                <a:gd name="T44" fmla="*/ 1109 w 1671"/>
                <a:gd name="T45" fmla="*/ 1317 h 1605"/>
                <a:gd name="T46" fmla="*/ 1045 w 1671"/>
                <a:gd name="T47" fmla="*/ 1391 h 1605"/>
                <a:gd name="T48" fmla="*/ 989 w 1671"/>
                <a:gd name="T49" fmla="*/ 1456 h 1605"/>
                <a:gd name="T50" fmla="*/ 946 w 1671"/>
                <a:gd name="T51" fmla="*/ 1508 h 1605"/>
                <a:gd name="T52" fmla="*/ 916 w 1671"/>
                <a:gd name="T53" fmla="*/ 1542 h 1605"/>
                <a:gd name="T54" fmla="*/ 907 w 1671"/>
                <a:gd name="T55" fmla="*/ 1554 h 1605"/>
                <a:gd name="T56" fmla="*/ 738 w 1671"/>
                <a:gd name="T57" fmla="*/ 1591 h 1605"/>
                <a:gd name="T58" fmla="*/ 589 w 1671"/>
                <a:gd name="T59" fmla="*/ 1605 h 1605"/>
                <a:gd name="T60" fmla="*/ 460 w 1671"/>
                <a:gd name="T61" fmla="*/ 1601 h 1605"/>
                <a:gd name="T62" fmla="*/ 351 w 1671"/>
                <a:gd name="T63" fmla="*/ 1581 h 1605"/>
                <a:gd name="T64" fmla="*/ 260 w 1671"/>
                <a:gd name="T65" fmla="*/ 1548 h 1605"/>
                <a:gd name="T66" fmla="*/ 183 w 1671"/>
                <a:gd name="T67" fmla="*/ 1509 h 1605"/>
                <a:gd name="T68" fmla="*/ 123 w 1671"/>
                <a:gd name="T69" fmla="*/ 1464 h 1605"/>
                <a:gd name="T70" fmla="*/ 75 w 1671"/>
                <a:gd name="T71" fmla="*/ 1421 h 1605"/>
                <a:gd name="T72" fmla="*/ 41 w 1671"/>
                <a:gd name="T73" fmla="*/ 1379 h 1605"/>
                <a:gd name="T74" fmla="*/ 17 w 1671"/>
                <a:gd name="T75" fmla="*/ 1345 h 1605"/>
                <a:gd name="T76" fmla="*/ 5 w 1671"/>
                <a:gd name="T77" fmla="*/ 1321 h 1605"/>
                <a:gd name="T78" fmla="*/ 0 w 1671"/>
                <a:gd name="T79" fmla="*/ 1312 h 1605"/>
                <a:gd name="T80" fmla="*/ 134 w 1671"/>
                <a:gd name="T81" fmla="*/ 1081 h 1605"/>
                <a:gd name="T82" fmla="*/ 272 w 1671"/>
                <a:gd name="T83" fmla="*/ 880 h 1605"/>
                <a:gd name="T84" fmla="*/ 410 w 1671"/>
                <a:gd name="T85" fmla="*/ 709 h 1605"/>
                <a:gd name="T86" fmla="*/ 544 w 1671"/>
                <a:gd name="T87" fmla="*/ 565 h 1605"/>
                <a:gd name="T88" fmla="*/ 666 w 1671"/>
                <a:gd name="T89" fmla="*/ 445 h 1605"/>
                <a:gd name="T90" fmla="*/ 774 w 1671"/>
                <a:gd name="T91" fmla="*/ 351 h 1605"/>
                <a:gd name="T92" fmla="*/ 878 w 1671"/>
                <a:gd name="T93" fmla="*/ 264 h 1605"/>
                <a:gd name="T94" fmla="*/ 996 w 1671"/>
                <a:gd name="T95" fmla="*/ 185 h 1605"/>
                <a:gd name="T96" fmla="*/ 1115 w 1671"/>
                <a:gd name="T97" fmla="*/ 123 h 1605"/>
                <a:gd name="T98" fmla="*/ 1225 w 1671"/>
                <a:gd name="T99" fmla="*/ 74 h 1605"/>
                <a:gd name="T100" fmla="*/ 1323 w 1671"/>
                <a:gd name="T101" fmla="*/ 39 h 1605"/>
                <a:gd name="T102" fmla="*/ 1401 w 1671"/>
                <a:gd name="T103" fmla="*/ 17 h 1605"/>
                <a:gd name="T104" fmla="*/ 1452 w 1671"/>
                <a:gd name="T105" fmla="*/ 5 h 1605"/>
                <a:gd name="T106" fmla="*/ 1471 w 1671"/>
                <a:gd name="T107" fmla="*/ 0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1" h="1605">
                  <a:moveTo>
                    <a:pt x="1471" y="0"/>
                  </a:moveTo>
                  <a:lnTo>
                    <a:pt x="1474" y="3"/>
                  </a:lnTo>
                  <a:lnTo>
                    <a:pt x="1480" y="12"/>
                  </a:lnTo>
                  <a:lnTo>
                    <a:pt x="1491" y="25"/>
                  </a:lnTo>
                  <a:lnTo>
                    <a:pt x="1505" y="42"/>
                  </a:lnTo>
                  <a:lnTo>
                    <a:pt x="1522" y="64"/>
                  </a:lnTo>
                  <a:lnTo>
                    <a:pt x="1541" y="87"/>
                  </a:lnTo>
                  <a:lnTo>
                    <a:pt x="1559" y="113"/>
                  </a:lnTo>
                  <a:lnTo>
                    <a:pt x="1579" y="141"/>
                  </a:lnTo>
                  <a:lnTo>
                    <a:pt x="1598" y="169"/>
                  </a:lnTo>
                  <a:lnTo>
                    <a:pt x="1617" y="199"/>
                  </a:lnTo>
                  <a:lnTo>
                    <a:pt x="1634" y="227"/>
                  </a:lnTo>
                  <a:lnTo>
                    <a:pt x="1648" y="253"/>
                  </a:lnTo>
                  <a:lnTo>
                    <a:pt x="1660" y="278"/>
                  </a:lnTo>
                  <a:lnTo>
                    <a:pt x="1668" y="300"/>
                  </a:lnTo>
                  <a:lnTo>
                    <a:pt x="1671" y="318"/>
                  </a:lnTo>
                  <a:lnTo>
                    <a:pt x="1671" y="340"/>
                  </a:lnTo>
                  <a:lnTo>
                    <a:pt x="1668" y="369"/>
                  </a:lnTo>
                  <a:lnTo>
                    <a:pt x="1663" y="405"/>
                  </a:lnTo>
                  <a:lnTo>
                    <a:pt x="1657" y="445"/>
                  </a:lnTo>
                  <a:lnTo>
                    <a:pt x="1649" y="491"/>
                  </a:lnTo>
                  <a:lnTo>
                    <a:pt x="1640" y="539"/>
                  </a:lnTo>
                  <a:lnTo>
                    <a:pt x="1629" y="587"/>
                  </a:lnTo>
                  <a:lnTo>
                    <a:pt x="1618" y="635"/>
                  </a:lnTo>
                  <a:lnTo>
                    <a:pt x="1606" y="683"/>
                  </a:lnTo>
                  <a:lnTo>
                    <a:pt x="1593" y="727"/>
                  </a:lnTo>
                  <a:lnTo>
                    <a:pt x="1579" y="767"/>
                  </a:lnTo>
                  <a:lnTo>
                    <a:pt x="1567" y="801"/>
                  </a:lnTo>
                  <a:lnTo>
                    <a:pt x="1553" y="829"/>
                  </a:lnTo>
                  <a:lnTo>
                    <a:pt x="1541" y="849"/>
                  </a:lnTo>
                  <a:lnTo>
                    <a:pt x="1528" y="860"/>
                  </a:lnTo>
                  <a:lnTo>
                    <a:pt x="1519" y="866"/>
                  </a:lnTo>
                  <a:lnTo>
                    <a:pt x="1505" y="877"/>
                  </a:lnTo>
                  <a:lnTo>
                    <a:pt x="1486" y="894"/>
                  </a:lnTo>
                  <a:lnTo>
                    <a:pt x="1466" y="916"/>
                  </a:lnTo>
                  <a:lnTo>
                    <a:pt x="1441" y="942"/>
                  </a:lnTo>
                  <a:lnTo>
                    <a:pt x="1413" y="970"/>
                  </a:lnTo>
                  <a:lnTo>
                    <a:pt x="1384" y="1003"/>
                  </a:lnTo>
                  <a:lnTo>
                    <a:pt x="1351" y="1039"/>
                  </a:lnTo>
                  <a:lnTo>
                    <a:pt x="1319" y="1076"/>
                  </a:lnTo>
                  <a:lnTo>
                    <a:pt x="1284" y="1115"/>
                  </a:lnTo>
                  <a:lnTo>
                    <a:pt x="1249" y="1155"/>
                  </a:lnTo>
                  <a:lnTo>
                    <a:pt x="1213" y="1195"/>
                  </a:lnTo>
                  <a:lnTo>
                    <a:pt x="1177" y="1236"/>
                  </a:lnTo>
                  <a:lnTo>
                    <a:pt x="1143" y="1278"/>
                  </a:lnTo>
                  <a:lnTo>
                    <a:pt x="1109" y="1317"/>
                  </a:lnTo>
                  <a:lnTo>
                    <a:pt x="1076" y="1355"/>
                  </a:lnTo>
                  <a:lnTo>
                    <a:pt x="1045" y="1391"/>
                  </a:lnTo>
                  <a:lnTo>
                    <a:pt x="1016" y="1425"/>
                  </a:lnTo>
                  <a:lnTo>
                    <a:pt x="989" y="1456"/>
                  </a:lnTo>
                  <a:lnTo>
                    <a:pt x="966" y="1484"/>
                  </a:lnTo>
                  <a:lnTo>
                    <a:pt x="946" y="1508"/>
                  </a:lnTo>
                  <a:lnTo>
                    <a:pt x="929" y="1526"/>
                  </a:lnTo>
                  <a:lnTo>
                    <a:pt x="916" y="1542"/>
                  </a:lnTo>
                  <a:lnTo>
                    <a:pt x="910" y="1549"/>
                  </a:lnTo>
                  <a:lnTo>
                    <a:pt x="907" y="1554"/>
                  </a:lnTo>
                  <a:lnTo>
                    <a:pt x="820" y="1576"/>
                  </a:lnTo>
                  <a:lnTo>
                    <a:pt x="738" y="1591"/>
                  </a:lnTo>
                  <a:lnTo>
                    <a:pt x="660" y="1601"/>
                  </a:lnTo>
                  <a:lnTo>
                    <a:pt x="589" y="1605"/>
                  </a:lnTo>
                  <a:lnTo>
                    <a:pt x="522" y="1605"/>
                  </a:lnTo>
                  <a:lnTo>
                    <a:pt x="460" y="1601"/>
                  </a:lnTo>
                  <a:lnTo>
                    <a:pt x="404" y="1593"/>
                  </a:lnTo>
                  <a:lnTo>
                    <a:pt x="351" y="1581"/>
                  </a:lnTo>
                  <a:lnTo>
                    <a:pt x="303" y="1567"/>
                  </a:lnTo>
                  <a:lnTo>
                    <a:pt x="260" y="1548"/>
                  </a:lnTo>
                  <a:lnTo>
                    <a:pt x="219" y="1529"/>
                  </a:lnTo>
                  <a:lnTo>
                    <a:pt x="183" y="1509"/>
                  </a:lnTo>
                  <a:lnTo>
                    <a:pt x="151" y="1487"/>
                  </a:lnTo>
                  <a:lnTo>
                    <a:pt x="123" y="1464"/>
                  </a:lnTo>
                  <a:lnTo>
                    <a:pt x="97" y="1442"/>
                  </a:lnTo>
                  <a:lnTo>
                    <a:pt x="75" y="1421"/>
                  </a:lnTo>
                  <a:lnTo>
                    <a:pt x="56" y="1399"/>
                  </a:lnTo>
                  <a:lnTo>
                    <a:pt x="41" y="1379"/>
                  </a:lnTo>
                  <a:lnTo>
                    <a:pt x="28" y="1360"/>
                  </a:lnTo>
                  <a:lnTo>
                    <a:pt x="17" y="1345"/>
                  </a:lnTo>
                  <a:lnTo>
                    <a:pt x="10" y="1331"/>
                  </a:lnTo>
                  <a:lnTo>
                    <a:pt x="5" y="1321"/>
                  </a:lnTo>
                  <a:lnTo>
                    <a:pt x="2" y="1315"/>
                  </a:lnTo>
                  <a:lnTo>
                    <a:pt x="0" y="1312"/>
                  </a:lnTo>
                  <a:lnTo>
                    <a:pt x="67" y="1192"/>
                  </a:lnTo>
                  <a:lnTo>
                    <a:pt x="134" y="1081"/>
                  </a:lnTo>
                  <a:lnTo>
                    <a:pt x="204" y="977"/>
                  </a:lnTo>
                  <a:lnTo>
                    <a:pt x="272" y="880"/>
                  </a:lnTo>
                  <a:lnTo>
                    <a:pt x="342" y="792"/>
                  </a:lnTo>
                  <a:lnTo>
                    <a:pt x="410" y="709"/>
                  </a:lnTo>
                  <a:lnTo>
                    <a:pt x="478" y="633"/>
                  </a:lnTo>
                  <a:lnTo>
                    <a:pt x="544" y="565"/>
                  </a:lnTo>
                  <a:lnTo>
                    <a:pt x="606" y="501"/>
                  </a:lnTo>
                  <a:lnTo>
                    <a:pt x="666" y="445"/>
                  </a:lnTo>
                  <a:lnTo>
                    <a:pt x="722" y="396"/>
                  </a:lnTo>
                  <a:lnTo>
                    <a:pt x="774" y="351"/>
                  </a:lnTo>
                  <a:lnTo>
                    <a:pt x="819" y="310"/>
                  </a:lnTo>
                  <a:lnTo>
                    <a:pt x="878" y="264"/>
                  </a:lnTo>
                  <a:lnTo>
                    <a:pt x="937" y="222"/>
                  </a:lnTo>
                  <a:lnTo>
                    <a:pt x="996" y="185"/>
                  </a:lnTo>
                  <a:lnTo>
                    <a:pt x="1056" y="152"/>
                  </a:lnTo>
                  <a:lnTo>
                    <a:pt x="1115" y="123"/>
                  </a:lnTo>
                  <a:lnTo>
                    <a:pt x="1171" y="96"/>
                  </a:lnTo>
                  <a:lnTo>
                    <a:pt x="1225" y="74"/>
                  </a:lnTo>
                  <a:lnTo>
                    <a:pt x="1277" y="56"/>
                  </a:lnTo>
                  <a:lnTo>
                    <a:pt x="1323" y="39"/>
                  </a:lnTo>
                  <a:lnTo>
                    <a:pt x="1365" y="26"/>
                  </a:lnTo>
                  <a:lnTo>
                    <a:pt x="1401" y="17"/>
                  </a:lnTo>
                  <a:lnTo>
                    <a:pt x="1430" y="9"/>
                  </a:lnTo>
                  <a:lnTo>
                    <a:pt x="1452" y="5"/>
                  </a:lnTo>
                  <a:lnTo>
                    <a:pt x="1466" y="1"/>
                  </a:lnTo>
                  <a:lnTo>
                    <a:pt x="1471"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 name="Freeform 60"/>
            <p:cNvSpPr>
              <a:spLocks/>
            </p:cNvSpPr>
            <p:nvPr/>
          </p:nvSpPr>
          <p:spPr bwMode="auto">
            <a:xfrm>
              <a:off x="4894263" y="2955926"/>
              <a:ext cx="434975" cy="485775"/>
            </a:xfrm>
            <a:custGeom>
              <a:avLst/>
              <a:gdLst>
                <a:gd name="T0" fmla="*/ 144 w 548"/>
                <a:gd name="T1" fmla="*/ 0 h 612"/>
                <a:gd name="T2" fmla="*/ 149 w 548"/>
                <a:gd name="T3" fmla="*/ 2 h 612"/>
                <a:gd name="T4" fmla="*/ 158 w 548"/>
                <a:gd name="T5" fmla="*/ 8 h 612"/>
                <a:gd name="T6" fmla="*/ 174 w 548"/>
                <a:gd name="T7" fmla="*/ 17 h 612"/>
                <a:gd name="T8" fmla="*/ 195 w 548"/>
                <a:gd name="T9" fmla="*/ 30 h 612"/>
                <a:gd name="T10" fmla="*/ 220 w 548"/>
                <a:gd name="T11" fmla="*/ 44 h 612"/>
                <a:gd name="T12" fmla="*/ 248 w 548"/>
                <a:gd name="T13" fmla="*/ 61 h 612"/>
                <a:gd name="T14" fmla="*/ 279 w 548"/>
                <a:gd name="T15" fmla="*/ 80 h 612"/>
                <a:gd name="T16" fmla="*/ 312 w 548"/>
                <a:gd name="T17" fmla="*/ 98 h 612"/>
                <a:gd name="T18" fmla="*/ 344 w 548"/>
                <a:gd name="T19" fmla="*/ 118 h 612"/>
                <a:gd name="T20" fmla="*/ 379 w 548"/>
                <a:gd name="T21" fmla="*/ 139 h 612"/>
                <a:gd name="T22" fmla="*/ 411 w 548"/>
                <a:gd name="T23" fmla="*/ 159 h 612"/>
                <a:gd name="T24" fmla="*/ 442 w 548"/>
                <a:gd name="T25" fmla="*/ 179 h 612"/>
                <a:gd name="T26" fmla="*/ 470 w 548"/>
                <a:gd name="T27" fmla="*/ 198 h 612"/>
                <a:gd name="T28" fmla="*/ 495 w 548"/>
                <a:gd name="T29" fmla="*/ 215 h 612"/>
                <a:gd name="T30" fmla="*/ 517 w 548"/>
                <a:gd name="T31" fmla="*/ 230 h 612"/>
                <a:gd name="T32" fmla="*/ 534 w 548"/>
                <a:gd name="T33" fmla="*/ 243 h 612"/>
                <a:gd name="T34" fmla="*/ 545 w 548"/>
                <a:gd name="T35" fmla="*/ 253 h 612"/>
                <a:gd name="T36" fmla="*/ 548 w 548"/>
                <a:gd name="T37" fmla="*/ 263 h 612"/>
                <a:gd name="T38" fmla="*/ 543 w 548"/>
                <a:gd name="T39" fmla="*/ 275 h 612"/>
                <a:gd name="T40" fmla="*/ 529 w 548"/>
                <a:gd name="T41" fmla="*/ 288 h 612"/>
                <a:gd name="T42" fmla="*/ 509 w 548"/>
                <a:gd name="T43" fmla="*/ 300 h 612"/>
                <a:gd name="T44" fmla="*/ 483 w 548"/>
                <a:gd name="T45" fmla="*/ 316 h 612"/>
                <a:gd name="T46" fmla="*/ 453 w 548"/>
                <a:gd name="T47" fmla="*/ 331 h 612"/>
                <a:gd name="T48" fmla="*/ 419 w 548"/>
                <a:gd name="T49" fmla="*/ 350 h 612"/>
                <a:gd name="T50" fmla="*/ 383 w 548"/>
                <a:gd name="T51" fmla="*/ 368 h 612"/>
                <a:gd name="T52" fmla="*/ 346 w 548"/>
                <a:gd name="T53" fmla="*/ 390 h 612"/>
                <a:gd name="T54" fmla="*/ 310 w 548"/>
                <a:gd name="T55" fmla="*/ 415 h 612"/>
                <a:gd name="T56" fmla="*/ 276 w 548"/>
                <a:gd name="T57" fmla="*/ 440 h 612"/>
                <a:gd name="T58" fmla="*/ 243 w 548"/>
                <a:gd name="T59" fmla="*/ 468 h 612"/>
                <a:gd name="T60" fmla="*/ 216 w 548"/>
                <a:gd name="T61" fmla="*/ 499 h 612"/>
                <a:gd name="T62" fmla="*/ 192 w 548"/>
                <a:gd name="T63" fmla="*/ 531 h 612"/>
                <a:gd name="T64" fmla="*/ 175 w 548"/>
                <a:gd name="T65" fmla="*/ 567 h 612"/>
                <a:gd name="T66" fmla="*/ 164 w 548"/>
                <a:gd name="T67" fmla="*/ 592 h 612"/>
                <a:gd name="T68" fmla="*/ 153 w 548"/>
                <a:gd name="T69" fmla="*/ 606 h 612"/>
                <a:gd name="T70" fmla="*/ 141 w 548"/>
                <a:gd name="T71" fmla="*/ 612 h 612"/>
                <a:gd name="T72" fmla="*/ 129 w 548"/>
                <a:gd name="T73" fmla="*/ 611 h 612"/>
                <a:gd name="T74" fmla="*/ 115 w 548"/>
                <a:gd name="T75" fmla="*/ 601 h 612"/>
                <a:gd name="T76" fmla="*/ 102 w 548"/>
                <a:gd name="T77" fmla="*/ 587 h 612"/>
                <a:gd name="T78" fmla="*/ 88 w 548"/>
                <a:gd name="T79" fmla="*/ 567 h 612"/>
                <a:gd name="T80" fmla="*/ 76 w 548"/>
                <a:gd name="T81" fmla="*/ 542 h 612"/>
                <a:gd name="T82" fmla="*/ 63 w 548"/>
                <a:gd name="T83" fmla="*/ 514 h 612"/>
                <a:gd name="T84" fmla="*/ 52 w 548"/>
                <a:gd name="T85" fmla="*/ 485 h 612"/>
                <a:gd name="T86" fmla="*/ 42 w 548"/>
                <a:gd name="T87" fmla="*/ 452 h 612"/>
                <a:gd name="T88" fmla="*/ 31 w 548"/>
                <a:gd name="T89" fmla="*/ 420 h 612"/>
                <a:gd name="T90" fmla="*/ 21 w 548"/>
                <a:gd name="T91" fmla="*/ 385 h 612"/>
                <a:gd name="T92" fmla="*/ 14 w 548"/>
                <a:gd name="T93" fmla="*/ 354 h 612"/>
                <a:gd name="T94" fmla="*/ 7 w 548"/>
                <a:gd name="T95" fmla="*/ 323 h 612"/>
                <a:gd name="T96" fmla="*/ 3 w 548"/>
                <a:gd name="T97" fmla="*/ 295 h 612"/>
                <a:gd name="T98" fmla="*/ 0 w 548"/>
                <a:gd name="T99" fmla="*/ 271 h 612"/>
                <a:gd name="T100" fmla="*/ 0 w 548"/>
                <a:gd name="T101" fmla="*/ 250 h 612"/>
                <a:gd name="T102" fmla="*/ 0 w 548"/>
                <a:gd name="T103" fmla="*/ 235 h 612"/>
                <a:gd name="T104" fmla="*/ 144 w 548"/>
                <a:gd name="T105"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8" h="612">
                  <a:moveTo>
                    <a:pt x="144" y="0"/>
                  </a:moveTo>
                  <a:lnTo>
                    <a:pt x="149" y="2"/>
                  </a:lnTo>
                  <a:lnTo>
                    <a:pt x="158" y="8"/>
                  </a:lnTo>
                  <a:lnTo>
                    <a:pt x="174" y="17"/>
                  </a:lnTo>
                  <a:lnTo>
                    <a:pt x="195" y="30"/>
                  </a:lnTo>
                  <a:lnTo>
                    <a:pt x="220" y="44"/>
                  </a:lnTo>
                  <a:lnTo>
                    <a:pt x="248" y="61"/>
                  </a:lnTo>
                  <a:lnTo>
                    <a:pt x="279" y="80"/>
                  </a:lnTo>
                  <a:lnTo>
                    <a:pt x="312" y="98"/>
                  </a:lnTo>
                  <a:lnTo>
                    <a:pt x="344" y="118"/>
                  </a:lnTo>
                  <a:lnTo>
                    <a:pt x="379" y="139"/>
                  </a:lnTo>
                  <a:lnTo>
                    <a:pt x="411" y="159"/>
                  </a:lnTo>
                  <a:lnTo>
                    <a:pt x="442" y="179"/>
                  </a:lnTo>
                  <a:lnTo>
                    <a:pt x="470" y="198"/>
                  </a:lnTo>
                  <a:lnTo>
                    <a:pt x="495" y="215"/>
                  </a:lnTo>
                  <a:lnTo>
                    <a:pt x="517" y="230"/>
                  </a:lnTo>
                  <a:lnTo>
                    <a:pt x="534" y="243"/>
                  </a:lnTo>
                  <a:lnTo>
                    <a:pt x="545" y="253"/>
                  </a:lnTo>
                  <a:lnTo>
                    <a:pt x="548" y="263"/>
                  </a:lnTo>
                  <a:lnTo>
                    <a:pt x="543" y="275"/>
                  </a:lnTo>
                  <a:lnTo>
                    <a:pt x="529" y="288"/>
                  </a:lnTo>
                  <a:lnTo>
                    <a:pt x="509" y="300"/>
                  </a:lnTo>
                  <a:lnTo>
                    <a:pt x="483" y="316"/>
                  </a:lnTo>
                  <a:lnTo>
                    <a:pt x="453" y="331"/>
                  </a:lnTo>
                  <a:lnTo>
                    <a:pt x="419" y="350"/>
                  </a:lnTo>
                  <a:lnTo>
                    <a:pt x="383" y="368"/>
                  </a:lnTo>
                  <a:lnTo>
                    <a:pt x="346" y="390"/>
                  </a:lnTo>
                  <a:lnTo>
                    <a:pt x="310" y="415"/>
                  </a:lnTo>
                  <a:lnTo>
                    <a:pt x="276" y="440"/>
                  </a:lnTo>
                  <a:lnTo>
                    <a:pt x="243" y="468"/>
                  </a:lnTo>
                  <a:lnTo>
                    <a:pt x="216" y="499"/>
                  </a:lnTo>
                  <a:lnTo>
                    <a:pt x="192" y="531"/>
                  </a:lnTo>
                  <a:lnTo>
                    <a:pt x="175" y="567"/>
                  </a:lnTo>
                  <a:lnTo>
                    <a:pt x="164" y="592"/>
                  </a:lnTo>
                  <a:lnTo>
                    <a:pt x="153" y="606"/>
                  </a:lnTo>
                  <a:lnTo>
                    <a:pt x="141" y="612"/>
                  </a:lnTo>
                  <a:lnTo>
                    <a:pt x="129" y="611"/>
                  </a:lnTo>
                  <a:lnTo>
                    <a:pt x="115" y="601"/>
                  </a:lnTo>
                  <a:lnTo>
                    <a:pt x="102" y="587"/>
                  </a:lnTo>
                  <a:lnTo>
                    <a:pt x="88" y="567"/>
                  </a:lnTo>
                  <a:lnTo>
                    <a:pt x="76" y="542"/>
                  </a:lnTo>
                  <a:lnTo>
                    <a:pt x="63" y="514"/>
                  </a:lnTo>
                  <a:lnTo>
                    <a:pt x="52" y="485"/>
                  </a:lnTo>
                  <a:lnTo>
                    <a:pt x="42" y="452"/>
                  </a:lnTo>
                  <a:lnTo>
                    <a:pt x="31" y="420"/>
                  </a:lnTo>
                  <a:lnTo>
                    <a:pt x="21" y="385"/>
                  </a:lnTo>
                  <a:lnTo>
                    <a:pt x="14" y="354"/>
                  </a:lnTo>
                  <a:lnTo>
                    <a:pt x="7" y="323"/>
                  </a:lnTo>
                  <a:lnTo>
                    <a:pt x="3" y="295"/>
                  </a:lnTo>
                  <a:lnTo>
                    <a:pt x="0" y="271"/>
                  </a:lnTo>
                  <a:lnTo>
                    <a:pt x="0" y="250"/>
                  </a:lnTo>
                  <a:lnTo>
                    <a:pt x="0" y="235"/>
                  </a:lnTo>
                  <a:lnTo>
                    <a:pt x="144" y="0"/>
                  </a:lnTo>
                  <a:close/>
                </a:path>
              </a:pathLst>
            </a:custGeom>
            <a:solidFill>
              <a:schemeClr val="accent6">
                <a:lumMod val="9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2" name="Freeform 16"/>
            <p:cNvSpPr>
              <a:spLocks/>
            </p:cNvSpPr>
            <p:nvPr/>
          </p:nvSpPr>
          <p:spPr bwMode="auto">
            <a:xfrm>
              <a:off x="4837132" y="3098801"/>
              <a:ext cx="266681" cy="495300"/>
            </a:xfrm>
            <a:custGeom>
              <a:avLst/>
              <a:gdLst>
                <a:gd name="T0" fmla="*/ 93 w 321"/>
                <a:gd name="T1" fmla="*/ 0 h 622"/>
                <a:gd name="T2" fmla="*/ 321 w 321"/>
                <a:gd name="T3" fmla="*/ 378 h 622"/>
                <a:gd name="T4" fmla="*/ 222 w 321"/>
                <a:gd name="T5" fmla="*/ 622 h 622"/>
                <a:gd name="T6" fmla="*/ 219 w 321"/>
                <a:gd name="T7" fmla="*/ 617 h 622"/>
                <a:gd name="T8" fmla="*/ 212 w 321"/>
                <a:gd name="T9" fmla="*/ 608 h 622"/>
                <a:gd name="T10" fmla="*/ 203 w 321"/>
                <a:gd name="T11" fmla="*/ 591 h 622"/>
                <a:gd name="T12" fmla="*/ 191 w 321"/>
                <a:gd name="T13" fmla="*/ 568 h 622"/>
                <a:gd name="T14" fmla="*/ 175 w 321"/>
                <a:gd name="T15" fmla="*/ 540 h 622"/>
                <a:gd name="T16" fmla="*/ 158 w 321"/>
                <a:gd name="T17" fmla="*/ 509 h 622"/>
                <a:gd name="T18" fmla="*/ 139 w 321"/>
                <a:gd name="T19" fmla="*/ 473 h 622"/>
                <a:gd name="T20" fmla="*/ 121 w 321"/>
                <a:gd name="T21" fmla="*/ 436 h 622"/>
                <a:gd name="T22" fmla="*/ 101 w 321"/>
                <a:gd name="T23" fmla="*/ 395 h 622"/>
                <a:gd name="T24" fmla="*/ 82 w 321"/>
                <a:gd name="T25" fmla="*/ 354 h 622"/>
                <a:gd name="T26" fmla="*/ 63 w 321"/>
                <a:gd name="T27" fmla="*/ 312 h 622"/>
                <a:gd name="T28" fmla="*/ 45 w 321"/>
                <a:gd name="T29" fmla="*/ 268 h 622"/>
                <a:gd name="T30" fmla="*/ 29 w 321"/>
                <a:gd name="T31" fmla="*/ 226 h 622"/>
                <a:gd name="T32" fmla="*/ 17 w 321"/>
                <a:gd name="T33" fmla="*/ 186 h 622"/>
                <a:gd name="T34" fmla="*/ 6 w 321"/>
                <a:gd name="T35" fmla="*/ 147 h 622"/>
                <a:gd name="T36" fmla="*/ 0 w 321"/>
                <a:gd name="T37" fmla="*/ 111 h 622"/>
                <a:gd name="T38" fmla="*/ 93 w 321"/>
                <a:gd name="T39" fmla="*/ 0 h 622"/>
                <a:gd name="connsiteX0" fmla="*/ 3331 w 10434"/>
                <a:gd name="connsiteY0" fmla="*/ 0 h 10000"/>
                <a:gd name="connsiteX1" fmla="*/ 10434 w 10434"/>
                <a:gd name="connsiteY1" fmla="*/ 6077 h 10000"/>
                <a:gd name="connsiteX2" fmla="*/ 7350 w 10434"/>
                <a:gd name="connsiteY2" fmla="*/ 10000 h 10000"/>
                <a:gd name="connsiteX3" fmla="*/ 7256 w 10434"/>
                <a:gd name="connsiteY3" fmla="*/ 9920 h 10000"/>
                <a:gd name="connsiteX4" fmla="*/ 7038 w 10434"/>
                <a:gd name="connsiteY4" fmla="*/ 9775 h 10000"/>
                <a:gd name="connsiteX5" fmla="*/ 6758 w 10434"/>
                <a:gd name="connsiteY5" fmla="*/ 9502 h 10000"/>
                <a:gd name="connsiteX6" fmla="*/ 6384 w 10434"/>
                <a:gd name="connsiteY6" fmla="*/ 9132 h 10000"/>
                <a:gd name="connsiteX7" fmla="*/ 5886 w 10434"/>
                <a:gd name="connsiteY7" fmla="*/ 8682 h 10000"/>
                <a:gd name="connsiteX8" fmla="*/ 5356 w 10434"/>
                <a:gd name="connsiteY8" fmla="*/ 8183 h 10000"/>
                <a:gd name="connsiteX9" fmla="*/ 4764 w 10434"/>
                <a:gd name="connsiteY9" fmla="*/ 7605 h 10000"/>
                <a:gd name="connsiteX10" fmla="*/ 4203 w 10434"/>
                <a:gd name="connsiteY10" fmla="*/ 7010 h 10000"/>
                <a:gd name="connsiteX11" fmla="*/ 3580 w 10434"/>
                <a:gd name="connsiteY11" fmla="*/ 6350 h 10000"/>
                <a:gd name="connsiteX12" fmla="*/ 2989 w 10434"/>
                <a:gd name="connsiteY12" fmla="*/ 5691 h 10000"/>
                <a:gd name="connsiteX13" fmla="*/ 2397 w 10434"/>
                <a:gd name="connsiteY13" fmla="*/ 5016 h 10000"/>
                <a:gd name="connsiteX14" fmla="*/ 1836 w 10434"/>
                <a:gd name="connsiteY14" fmla="*/ 4309 h 10000"/>
                <a:gd name="connsiteX15" fmla="*/ 1337 w 10434"/>
                <a:gd name="connsiteY15" fmla="*/ 3633 h 10000"/>
                <a:gd name="connsiteX16" fmla="*/ 964 w 10434"/>
                <a:gd name="connsiteY16" fmla="*/ 2990 h 10000"/>
                <a:gd name="connsiteX17" fmla="*/ 621 w 10434"/>
                <a:gd name="connsiteY17" fmla="*/ 2363 h 10000"/>
                <a:gd name="connsiteX18" fmla="*/ 0 w 10434"/>
                <a:gd name="connsiteY18" fmla="*/ 1002 h 10000"/>
                <a:gd name="connsiteX19" fmla="*/ 3331 w 10434"/>
                <a:gd name="connsiteY1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434" h="10000">
                  <a:moveTo>
                    <a:pt x="3331" y="0"/>
                  </a:moveTo>
                  <a:lnTo>
                    <a:pt x="10434" y="6077"/>
                  </a:lnTo>
                  <a:lnTo>
                    <a:pt x="7350" y="10000"/>
                  </a:lnTo>
                  <a:cubicBezTo>
                    <a:pt x="7319" y="9973"/>
                    <a:pt x="7287" y="9947"/>
                    <a:pt x="7256" y="9920"/>
                  </a:cubicBezTo>
                  <a:lnTo>
                    <a:pt x="7038" y="9775"/>
                  </a:lnTo>
                  <a:lnTo>
                    <a:pt x="6758" y="9502"/>
                  </a:lnTo>
                  <a:lnTo>
                    <a:pt x="6384" y="9132"/>
                  </a:lnTo>
                  <a:lnTo>
                    <a:pt x="5886" y="8682"/>
                  </a:lnTo>
                  <a:lnTo>
                    <a:pt x="5356" y="8183"/>
                  </a:lnTo>
                  <a:lnTo>
                    <a:pt x="4764" y="7605"/>
                  </a:lnTo>
                  <a:lnTo>
                    <a:pt x="4203" y="7010"/>
                  </a:lnTo>
                  <a:lnTo>
                    <a:pt x="3580" y="6350"/>
                  </a:lnTo>
                  <a:lnTo>
                    <a:pt x="2989" y="5691"/>
                  </a:lnTo>
                  <a:lnTo>
                    <a:pt x="2397" y="5016"/>
                  </a:lnTo>
                  <a:lnTo>
                    <a:pt x="1836" y="4309"/>
                  </a:lnTo>
                  <a:lnTo>
                    <a:pt x="1337" y="3633"/>
                  </a:lnTo>
                  <a:lnTo>
                    <a:pt x="964" y="2990"/>
                  </a:lnTo>
                  <a:lnTo>
                    <a:pt x="621" y="2363"/>
                  </a:lnTo>
                  <a:lnTo>
                    <a:pt x="0" y="1002"/>
                  </a:lnTo>
                  <a:lnTo>
                    <a:pt x="333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3" name="Freeform 17"/>
            <p:cNvSpPr>
              <a:spLocks/>
            </p:cNvSpPr>
            <p:nvPr/>
          </p:nvSpPr>
          <p:spPr bwMode="auto">
            <a:xfrm>
              <a:off x="5848351" y="3763963"/>
              <a:ext cx="500063" cy="234950"/>
            </a:xfrm>
            <a:custGeom>
              <a:avLst/>
              <a:gdLst>
                <a:gd name="T0" fmla="*/ 527 w 631"/>
                <a:gd name="T1" fmla="*/ 0 h 295"/>
                <a:gd name="T2" fmla="*/ 631 w 631"/>
                <a:gd name="T3" fmla="*/ 140 h 295"/>
                <a:gd name="T4" fmla="*/ 527 w 631"/>
                <a:gd name="T5" fmla="*/ 262 h 295"/>
                <a:gd name="T6" fmla="*/ 510 w 631"/>
                <a:gd name="T7" fmla="*/ 205 h 295"/>
                <a:gd name="T8" fmla="*/ 486 w 631"/>
                <a:gd name="T9" fmla="*/ 146 h 295"/>
                <a:gd name="T10" fmla="*/ 386 w 631"/>
                <a:gd name="T11" fmla="*/ 166 h 295"/>
                <a:gd name="T12" fmla="*/ 459 w 631"/>
                <a:gd name="T13" fmla="*/ 295 h 295"/>
                <a:gd name="T14" fmla="*/ 252 w 631"/>
                <a:gd name="T15" fmla="*/ 189 h 295"/>
                <a:gd name="T16" fmla="*/ 0 w 631"/>
                <a:gd name="T17" fmla="*/ 228 h 295"/>
                <a:gd name="T18" fmla="*/ 140 w 631"/>
                <a:gd name="T19" fmla="*/ 42 h 295"/>
                <a:gd name="T20" fmla="*/ 291 w 631"/>
                <a:gd name="T21" fmla="*/ 42 h 295"/>
                <a:gd name="T22" fmla="*/ 527 w 631"/>
                <a:gd name="T23"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1" h="295">
                  <a:moveTo>
                    <a:pt x="527" y="0"/>
                  </a:moveTo>
                  <a:lnTo>
                    <a:pt x="631" y="140"/>
                  </a:lnTo>
                  <a:lnTo>
                    <a:pt x="527" y="262"/>
                  </a:lnTo>
                  <a:lnTo>
                    <a:pt x="510" y="205"/>
                  </a:lnTo>
                  <a:lnTo>
                    <a:pt x="486" y="146"/>
                  </a:lnTo>
                  <a:lnTo>
                    <a:pt x="386" y="166"/>
                  </a:lnTo>
                  <a:lnTo>
                    <a:pt x="459" y="295"/>
                  </a:lnTo>
                  <a:lnTo>
                    <a:pt x="252" y="189"/>
                  </a:lnTo>
                  <a:lnTo>
                    <a:pt x="0" y="228"/>
                  </a:lnTo>
                  <a:lnTo>
                    <a:pt x="140" y="42"/>
                  </a:lnTo>
                  <a:lnTo>
                    <a:pt x="291" y="42"/>
                  </a:lnTo>
                  <a:lnTo>
                    <a:pt x="527" y="0"/>
                  </a:lnTo>
                  <a:close/>
                </a:path>
              </a:pathLst>
            </a:custGeom>
            <a:solidFill>
              <a:schemeClr val="accent6">
                <a:lumMod val="9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Freeform 18"/>
            <p:cNvSpPr>
              <a:spLocks/>
            </p:cNvSpPr>
            <p:nvPr/>
          </p:nvSpPr>
          <p:spPr bwMode="auto">
            <a:xfrm>
              <a:off x="4779963" y="3452813"/>
              <a:ext cx="1204913" cy="565150"/>
            </a:xfrm>
            <a:custGeom>
              <a:avLst/>
              <a:gdLst>
                <a:gd name="T0" fmla="*/ 205 w 1517"/>
                <a:gd name="T1" fmla="*/ 6 h 713"/>
                <a:gd name="T2" fmla="*/ 236 w 1517"/>
                <a:gd name="T3" fmla="*/ 27 h 713"/>
                <a:gd name="T4" fmla="*/ 291 w 1517"/>
                <a:gd name="T5" fmla="*/ 58 h 713"/>
                <a:gd name="T6" fmla="*/ 361 w 1517"/>
                <a:gd name="T7" fmla="*/ 95 h 713"/>
                <a:gd name="T8" fmla="*/ 441 w 1517"/>
                <a:gd name="T9" fmla="*/ 138 h 713"/>
                <a:gd name="T10" fmla="*/ 527 w 1517"/>
                <a:gd name="T11" fmla="*/ 182 h 713"/>
                <a:gd name="T12" fmla="*/ 612 w 1517"/>
                <a:gd name="T13" fmla="*/ 227 h 713"/>
                <a:gd name="T14" fmla="*/ 691 w 1517"/>
                <a:gd name="T15" fmla="*/ 266 h 713"/>
                <a:gd name="T16" fmla="*/ 760 w 1517"/>
                <a:gd name="T17" fmla="*/ 300 h 713"/>
                <a:gd name="T18" fmla="*/ 809 w 1517"/>
                <a:gd name="T19" fmla="*/ 326 h 713"/>
                <a:gd name="T20" fmla="*/ 837 w 1517"/>
                <a:gd name="T21" fmla="*/ 340 h 713"/>
                <a:gd name="T22" fmla="*/ 1517 w 1517"/>
                <a:gd name="T23" fmla="*/ 401 h 713"/>
                <a:gd name="T24" fmla="*/ 1491 w 1517"/>
                <a:gd name="T25" fmla="*/ 702 h 713"/>
                <a:gd name="T26" fmla="*/ 1452 w 1517"/>
                <a:gd name="T27" fmla="*/ 704 h 713"/>
                <a:gd name="T28" fmla="*/ 1382 w 1517"/>
                <a:gd name="T29" fmla="*/ 707 h 713"/>
                <a:gd name="T30" fmla="*/ 1289 w 1517"/>
                <a:gd name="T31" fmla="*/ 710 h 713"/>
                <a:gd name="T32" fmla="*/ 1182 w 1517"/>
                <a:gd name="T33" fmla="*/ 713 h 713"/>
                <a:gd name="T34" fmla="*/ 1070 w 1517"/>
                <a:gd name="T35" fmla="*/ 711 h 713"/>
                <a:gd name="T36" fmla="*/ 960 w 1517"/>
                <a:gd name="T37" fmla="*/ 708 h 713"/>
                <a:gd name="T38" fmla="*/ 862 w 1517"/>
                <a:gd name="T39" fmla="*/ 700 h 713"/>
                <a:gd name="T40" fmla="*/ 783 w 1517"/>
                <a:gd name="T41" fmla="*/ 688 h 713"/>
                <a:gd name="T42" fmla="*/ 725 w 1517"/>
                <a:gd name="T43" fmla="*/ 668 h 713"/>
                <a:gd name="T44" fmla="*/ 656 w 1517"/>
                <a:gd name="T45" fmla="*/ 641 h 713"/>
                <a:gd name="T46" fmla="*/ 573 w 1517"/>
                <a:gd name="T47" fmla="*/ 612 h 713"/>
                <a:gd name="T48" fmla="*/ 485 w 1517"/>
                <a:gd name="T49" fmla="*/ 581 h 713"/>
                <a:gd name="T50" fmla="*/ 395 w 1517"/>
                <a:gd name="T51" fmla="*/ 550 h 713"/>
                <a:gd name="T52" fmla="*/ 311 w 1517"/>
                <a:gd name="T53" fmla="*/ 520 h 713"/>
                <a:gd name="T54" fmla="*/ 239 w 1517"/>
                <a:gd name="T55" fmla="*/ 495 h 713"/>
                <a:gd name="T56" fmla="*/ 185 w 1517"/>
                <a:gd name="T57" fmla="*/ 477 h 713"/>
                <a:gd name="T58" fmla="*/ 154 w 1517"/>
                <a:gd name="T59" fmla="*/ 468 h 713"/>
                <a:gd name="T60" fmla="*/ 148 w 1517"/>
                <a:gd name="T61" fmla="*/ 466 h 713"/>
                <a:gd name="T62" fmla="*/ 129 w 1517"/>
                <a:gd name="T63" fmla="*/ 458 h 713"/>
                <a:gd name="T64" fmla="*/ 98 w 1517"/>
                <a:gd name="T65" fmla="*/ 441 h 713"/>
                <a:gd name="T66" fmla="*/ 62 w 1517"/>
                <a:gd name="T67" fmla="*/ 409 h 713"/>
                <a:gd name="T68" fmla="*/ 30 w 1517"/>
                <a:gd name="T69" fmla="*/ 360 h 713"/>
                <a:gd name="T70" fmla="*/ 6 w 1517"/>
                <a:gd name="T71" fmla="*/ 291 h 713"/>
                <a:gd name="T72" fmla="*/ 0 w 1517"/>
                <a:gd name="T73" fmla="*/ 207 h 713"/>
                <a:gd name="T74" fmla="*/ 19 w 1517"/>
                <a:gd name="T75" fmla="*/ 141 h 713"/>
                <a:gd name="T76" fmla="*/ 53 w 1517"/>
                <a:gd name="T77" fmla="*/ 90 h 713"/>
                <a:gd name="T78" fmla="*/ 95 w 1517"/>
                <a:gd name="T79" fmla="*/ 51 h 713"/>
                <a:gd name="T80" fmla="*/ 138 w 1517"/>
                <a:gd name="T81" fmla="*/ 25 h 713"/>
                <a:gd name="T82" fmla="*/ 174 w 1517"/>
                <a:gd name="T83" fmla="*/ 8 h 713"/>
                <a:gd name="T84" fmla="*/ 196 w 1517"/>
                <a:gd name="T85"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17" h="713">
                  <a:moveTo>
                    <a:pt x="199" y="0"/>
                  </a:moveTo>
                  <a:lnTo>
                    <a:pt x="205" y="6"/>
                  </a:lnTo>
                  <a:lnTo>
                    <a:pt x="218" y="16"/>
                  </a:lnTo>
                  <a:lnTo>
                    <a:pt x="236" y="27"/>
                  </a:lnTo>
                  <a:lnTo>
                    <a:pt x="261" y="41"/>
                  </a:lnTo>
                  <a:lnTo>
                    <a:pt x="291" y="58"/>
                  </a:lnTo>
                  <a:lnTo>
                    <a:pt x="323" y="76"/>
                  </a:lnTo>
                  <a:lnTo>
                    <a:pt x="361" y="95"/>
                  </a:lnTo>
                  <a:lnTo>
                    <a:pt x="399" y="117"/>
                  </a:lnTo>
                  <a:lnTo>
                    <a:pt x="441" y="138"/>
                  </a:lnTo>
                  <a:lnTo>
                    <a:pt x="483" y="160"/>
                  </a:lnTo>
                  <a:lnTo>
                    <a:pt x="527" y="182"/>
                  </a:lnTo>
                  <a:lnTo>
                    <a:pt x="570" y="205"/>
                  </a:lnTo>
                  <a:lnTo>
                    <a:pt x="612" y="227"/>
                  </a:lnTo>
                  <a:lnTo>
                    <a:pt x="652" y="247"/>
                  </a:lnTo>
                  <a:lnTo>
                    <a:pt x="691" y="266"/>
                  </a:lnTo>
                  <a:lnTo>
                    <a:pt x="727" y="284"/>
                  </a:lnTo>
                  <a:lnTo>
                    <a:pt x="760" y="300"/>
                  </a:lnTo>
                  <a:lnTo>
                    <a:pt x="788" y="314"/>
                  </a:lnTo>
                  <a:lnTo>
                    <a:pt x="809" y="326"/>
                  </a:lnTo>
                  <a:lnTo>
                    <a:pt x="826" y="334"/>
                  </a:lnTo>
                  <a:lnTo>
                    <a:pt x="837" y="340"/>
                  </a:lnTo>
                  <a:lnTo>
                    <a:pt x="842" y="342"/>
                  </a:lnTo>
                  <a:lnTo>
                    <a:pt x="1517" y="401"/>
                  </a:lnTo>
                  <a:lnTo>
                    <a:pt x="1497" y="702"/>
                  </a:lnTo>
                  <a:lnTo>
                    <a:pt x="1491" y="702"/>
                  </a:lnTo>
                  <a:lnTo>
                    <a:pt x="1477" y="702"/>
                  </a:lnTo>
                  <a:lnTo>
                    <a:pt x="1452" y="704"/>
                  </a:lnTo>
                  <a:lnTo>
                    <a:pt x="1421" y="705"/>
                  </a:lnTo>
                  <a:lnTo>
                    <a:pt x="1382" y="707"/>
                  </a:lnTo>
                  <a:lnTo>
                    <a:pt x="1339" y="708"/>
                  </a:lnTo>
                  <a:lnTo>
                    <a:pt x="1289" y="710"/>
                  </a:lnTo>
                  <a:lnTo>
                    <a:pt x="1238" y="711"/>
                  </a:lnTo>
                  <a:lnTo>
                    <a:pt x="1182" y="713"/>
                  </a:lnTo>
                  <a:lnTo>
                    <a:pt x="1126" y="713"/>
                  </a:lnTo>
                  <a:lnTo>
                    <a:pt x="1070" y="711"/>
                  </a:lnTo>
                  <a:lnTo>
                    <a:pt x="1014" y="711"/>
                  </a:lnTo>
                  <a:lnTo>
                    <a:pt x="960" y="708"/>
                  </a:lnTo>
                  <a:lnTo>
                    <a:pt x="909" y="705"/>
                  </a:lnTo>
                  <a:lnTo>
                    <a:pt x="862" y="700"/>
                  </a:lnTo>
                  <a:lnTo>
                    <a:pt x="820" y="694"/>
                  </a:lnTo>
                  <a:lnTo>
                    <a:pt x="783" y="688"/>
                  </a:lnTo>
                  <a:lnTo>
                    <a:pt x="753" y="679"/>
                  </a:lnTo>
                  <a:lnTo>
                    <a:pt x="725" y="668"/>
                  </a:lnTo>
                  <a:lnTo>
                    <a:pt x="693" y="655"/>
                  </a:lnTo>
                  <a:lnTo>
                    <a:pt x="656" y="641"/>
                  </a:lnTo>
                  <a:lnTo>
                    <a:pt x="615" y="627"/>
                  </a:lnTo>
                  <a:lnTo>
                    <a:pt x="573" y="612"/>
                  </a:lnTo>
                  <a:lnTo>
                    <a:pt x="530" y="596"/>
                  </a:lnTo>
                  <a:lnTo>
                    <a:pt x="485" y="581"/>
                  </a:lnTo>
                  <a:lnTo>
                    <a:pt x="440" y="565"/>
                  </a:lnTo>
                  <a:lnTo>
                    <a:pt x="395" y="550"/>
                  </a:lnTo>
                  <a:lnTo>
                    <a:pt x="351" y="534"/>
                  </a:lnTo>
                  <a:lnTo>
                    <a:pt x="311" y="520"/>
                  </a:lnTo>
                  <a:lnTo>
                    <a:pt x="274" y="508"/>
                  </a:lnTo>
                  <a:lnTo>
                    <a:pt x="239" y="495"/>
                  </a:lnTo>
                  <a:lnTo>
                    <a:pt x="208" y="486"/>
                  </a:lnTo>
                  <a:lnTo>
                    <a:pt x="185" y="477"/>
                  </a:lnTo>
                  <a:lnTo>
                    <a:pt x="166" y="471"/>
                  </a:lnTo>
                  <a:lnTo>
                    <a:pt x="154" y="468"/>
                  </a:lnTo>
                  <a:lnTo>
                    <a:pt x="151" y="466"/>
                  </a:lnTo>
                  <a:lnTo>
                    <a:pt x="148" y="466"/>
                  </a:lnTo>
                  <a:lnTo>
                    <a:pt x="140" y="463"/>
                  </a:lnTo>
                  <a:lnTo>
                    <a:pt x="129" y="458"/>
                  </a:lnTo>
                  <a:lnTo>
                    <a:pt x="115" y="450"/>
                  </a:lnTo>
                  <a:lnTo>
                    <a:pt x="98" y="441"/>
                  </a:lnTo>
                  <a:lnTo>
                    <a:pt x="81" y="427"/>
                  </a:lnTo>
                  <a:lnTo>
                    <a:pt x="62" y="409"/>
                  </a:lnTo>
                  <a:lnTo>
                    <a:pt x="45" y="387"/>
                  </a:lnTo>
                  <a:lnTo>
                    <a:pt x="30" y="360"/>
                  </a:lnTo>
                  <a:lnTo>
                    <a:pt x="16" y="328"/>
                  </a:lnTo>
                  <a:lnTo>
                    <a:pt x="6" y="291"/>
                  </a:lnTo>
                  <a:lnTo>
                    <a:pt x="0" y="245"/>
                  </a:lnTo>
                  <a:lnTo>
                    <a:pt x="0" y="207"/>
                  </a:lnTo>
                  <a:lnTo>
                    <a:pt x="6" y="172"/>
                  </a:lnTo>
                  <a:lnTo>
                    <a:pt x="19" y="141"/>
                  </a:lnTo>
                  <a:lnTo>
                    <a:pt x="34" y="115"/>
                  </a:lnTo>
                  <a:lnTo>
                    <a:pt x="53" y="90"/>
                  </a:lnTo>
                  <a:lnTo>
                    <a:pt x="73" y="70"/>
                  </a:lnTo>
                  <a:lnTo>
                    <a:pt x="95" y="51"/>
                  </a:lnTo>
                  <a:lnTo>
                    <a:pt x="117" y="37"/>
                  </a:lnTo>
                  <a:lnTo>
                    <a:pt x="138" y="25"/>
                  </a:lnTo>
                  <a:lnTo>
                    <a:pt x="157" y="16"/>
                  </a:lnTo>
                  <a:lnTo>
                    <a:pt x="174" y="8"/>
                  </a:lnTo>
                  <a:lnTo>
                    <a:pt x="188" y="3"/>
                  </a:lnTo>
                  <a:lnTo>
                    <a:pt x="196" y="0"/>
                  </a:lnTo>
                  <a:lnTo>
                    <a:pt x="19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Freeform 19"/>
            <p:cNvSpPr>
              <a:spLocks/>
            </p:cNvSpPr>
            <p:nvPr/>
          </p:nvSpPr>
          <p:spPr bwMode="auto">
            <a:xfrm>
              <a:off x="4848226" y="2309813"/>
              <a:ext cx="860425" cy="963613"/>
            </a:xfrm>
            <a:custGeom>
              <a:avLst/>
              <a:gdLst>
                <a:gd name="T0" fmla="*/ 585 w 1083"/>
                <a:gd name="T1" fmla="*/ 0 h 1216"/>
                <a:gd name="T2" fmla="*/ 655 w 1083"/>
                <a:gd name="T3" fmla="*/ 6 h 1216"/>
                <a:gd name="T4" fmla="*/ 722 w 1083"/>
                <a:gd name="T5" fmla="*/ 22 h 1216"/>
                <a:gd name="T6" fmla="*/ 784 w 1083"/>
                <a:gd name="T7" fmla="*/ 45 h 1216"/>
                <a:gd name="T8" fmla="*/ 841 w 1083"/>
                <a:gd name="T9" fmla="*/ 75 h 1216"/>
                <a:gd name="T10" fmla="*/ 892 w 1083"/>
                <a:gd name="T11" fmla="*/ 110 h 1216"/>
                <a:gd name="T12" fmla="*/ 939 w 1083"/>
                <a:gd name="T13" fmla="*/ 152 h 1216"/>
                <a:gd name="T14" fmla="*/ 979 w 1083"/>
                <a:gd name="T15" fmla="*/ 200 h 1216"/>
                <a:gd name="T16" fmla="*/ 1014 w 1083"/>
                <a:gd name="T17" fmla="*/ 253 h 1216"/>
                <a:gd name="T18" fmla="*/ 1042 w 1083"/>
                <a:gd name="T19" fmla="*/ 311 h 1216"/>
                <a:gd name="T20" fmla="*/ 1063 w 1083"/>
                <a:gd name="T21" fmla="*/ 373 h 1216"/>
                <a:gd name="T22" fmla="*/ 1077 w 1083"/>
                <a:gd name="T23" fmla="*/ 438 h 1216"/>
                <a:gd name="T24" fmla="*/ 1083 w 1083"/>
                <a:gd name="T25" fmla="*/ 508 h 1216"/>
                <a:gd name="T26" fmla="*/ 1082 w 1083"/>
                <a:gd name="T27" fmla="*/ 581 h 1216"/>
                <a:gd name="T28" fmla="*/ 1074 w 1083"/>
                <a:gd name="T29" fmla="*/ 657 h 1216"/>
                <a:gd name="T30" fmla="*/ 1059 w 1083"/>
                <a:gd name="T31" fmla="*/ 727 h 1216"/>
                <a:gd name="T32" fmla="*/ 1037 w 1083"/>
                <a:gd name="T33" fmla="*/ 795 h 1216"/>
                <a:gd name="T34" fmla="*/ 1009 w 1083"/>
                <a:gd name="T35" fmla="*/ 859 h 1216"/>
                <a:gd name="T36" fmla="*/ 976 w 1083"/>
                <a:gd name="T37" fmla="*/ 921 h 1216"/>
                <a:gd name="T38" fmla="*/ 939 w 1083"/>
                <a:gd name="T39" fmla="*/ 978 h 1216"/>
                <a:gd name="T40" fmla="*/ 897 w 1083"/>
                <a:gd name="T41" fmla="*/ 1030 h 1216"/>
                <a:gd name="T42" fmla="*/ 852 w 1083"/>
                <a:gd name="T43" fmla="*/ 1078 h 1216"/>
                <a:gd name="T44" fmla="*/ 802 w 1083"/>
                <a:gd name="T45" fmla="*/ 1118 h 1216"/>
                <a:gd name="T46" fmla="*/ 750 w 1083"/>
                <a:gd name="T47" fmla="*/ 1154 h 1216"/>
                <a:gd name="T48" fmla="*/ 694 w 1083"/>
                <a:gd name="T49" fmla="*/ 1182 h 1216"/>
                <a:gd name="T50" fmla="*/ 635 w 1083"/>
                <a:gd name="T51" fmla="*/ 1202 h 1216"/>
                <a:gd name="T52" fmla="*/ 574 w 1083"/>
                <a:gd name="T53" fmla="*/ 1213 h 1216"/>
                <a:gd name="T54" fmla="*/ 512 w 1083"/>
                <a:gd name="T55" fmla="*/ 1216 h 1216"/>
                <a:gd name="T56" fmla="*/ 448 w 1083"/>
                <a:gd name="T57" fmla="*/ 1210 h 1216"/>
                <a:gd name="T58" fmla="*/ 388 w 1083"/>
                <a:gd name="T59" fmla="*/ 1196 h 1216"/>
                <a:gd name="T60" fmla="*/ 330 w 1083"/>
                <a:gd name="T61" fmla="*/ 1176 h 1216"/>
                <a:gd name="T62" fmla="*/ 278 w 1083"/>
                <a:gd name="T63" fmla="*/ 1148 h 1216"/>
                <a:gd name="T64" fmla="*/ 228 w 1083"/>
                <a:gd name="T65" fmla="*/ 1115 h 1216"/>
                <a:gd name="T66" fmla="*/ 183 w 1083"/>
                <a:gd name="T67" fmla="*/ 1076 h 1216"/>
                <a:gd name="T68" fmla="*/ 141 w 1083"/>
                <a:gd name="T69" fmla="*/ 1031 h 1216"/>
                <a:gd name="T70" fmla="*/ 105 w 1083"/>
                <a:gd name="T71" fmla="*/ 983 h 1216"/>
                <a:gd name="T72" fmla="*/ 73 w 1083"/>
                <a:gd name="T73" fmla="*/ 932 h 1216"/>
                <a:gd name="T74" fmla="*/ 45 w 1083"/>
                <a:gd name="T75" fmla="*/ 870 h 1216"/>
                <a:gd name="T76" fmla="*/ 23 w 1083"/>
                <a:gd name="T77" fmla="*/ 803 h 1216"/>
                <a:gd name="T78" fmla="*/ 7 w 1083"/>
                <a:gd name="T79" fmla="*/ 735 h 1216"/>
                <a:gd name="T80" fmla="*/ 0 w 1083"/>
                <a:gd name="T81" fmla="*/ 663 h 1216"/>
                <a:gd name="T82" fmla="*/ 0 w 1083"/>
                <a:gd name="T83" fmla="*/ 590 h 1216"/>
                <a:gd name="T84" fmla="*/ 9 w 1083"/>
                <a:gd name="T85" fmla="*/ 516 h 1216"/>
                <a:gd name="T86" fmla="*/ 26 w 1083"/>
                <a:gd name="T87" fmla="*/ 441 h 1216"/>
                <a:gd name="T88" fmla="*/ 51 w 1083"/>
                <a:gd name="T89" fmla="*/ 370 h 1216"/>
                <a:gd name="T90" fmla="*/ 82 w 1083"/>
                <a:gd name="T91" fmla="*/ 305 h 1216"/>
                <a:gd name="T92" fmla="*/ 121 w 1083"/>
                <a:gd name="T93" fmla="*/ 244 h 1216"/>
                <a:gd name="T94" fmla="*/ 164 w 1083"/>
                <a:gd name="T95" fmla="*/ 188 h 1216"/>
                <a:gd name="T96" fmla="*/ 214 w 1083"/>
                <a:gd name="T97" fmla="*/ 140 h 1216"/>
                <a:gd name="T98" fmla="*/ 268 w 1083"/>
                <a:gd name="T99" fmla="*/ 96 h 1216"/>
                <a:gd name="T100" fmla="*/ 326 w 1083"/>
                <a:gd name="T101" fmla="*/ 61 h 1216"/>
                <a:gd name="T102" fmla="*/ 388 w 1083"/>
                <a:gd name="T103" fmla="*/ 33 h 1216"/>
                <a:gd name="T104" fmla="*/ 452 w 1083"/>
                <a:gd name="T105" fmla="*/ 14 h 1216"/>
                <a:gd name="T106" fmla="*/ 518 w 1083"/>
                <a:gd name="T107" fmla="*/ 2 h 1216"/>
                <a:gd name="T108" fmla="*/ 585 w 1083"/>
                <a:gd name="T109" fmla="*/ 0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3" h="1216">
                  <a:moveTo>
                    <a:pt x="585" y="0"/>
                  </a:moveTo>
                  <a:lnTo>
                    <a:pt x="655" y="6"/>
                  </a:lnTo>
                  <a:lnTo>
                    <a:pt x="722" y="22"/>
                  </a:lnTo>
                  <a:lnTo>
                    <a:pt x="784" y="45"/>
                  </a:lnTo>
                  <a:lnTo>
                    <a:pt x="841" y="75"/>
                  </a:lnTo>
                  <a:lnTo>
                    <a:pt x="892" y="110"/>
                  </a:lnTo>
                  <a:lnTo>
                    <a:pt x="939" y="152"/>
                  </a:lnTo>
                  <a:lnTo>
                    <a:pt x="979" y="200"/>
                  </a:lnTo>
                  <a:lnTo>
                    <a:pt x="1014" y="253"/>
                  </a:lnTo>
                  <a:lnTo>
                    <a:pt x="1042" y="311"/>
                  </a:lnTo>
                  <a:lnTo>
                    <a:pt x="1063" y="373"/>
                  </a:lnTo>
                  <a:lnTo>
                    <a:pt x="1077" y="438"/>
                  </a:lnTo>
                  <a:lnTo>
                    <a:pt x="1083" y="508"/>
                  </a:lnTo>
                  <a:lnTo>
                    <a:pt x="1082" y="581"/>
                  </a:lnTo>
                  <a:lnTo>
                    <a:pt x="1074" y="657"/>
                  </a:lnTo>
                  <a:lnTo>
                    <a:pt x="1059" y="727"/>
                  </a:lnTo>
                  <a:lnTo>
                    <a:pt x="1037" y="795"/>
                  </a:lnTo>
                  <a:lnTo>
                    <a:pt x="1009" y="859"/>
                  </a:lnTo>
                  <a:lnTo>
                    <a:pt x="976" y="921"/>
                  </a:lnTo>
                  <a:lnTo>
                    <a:pt x="939" y="978"/>
                  </a:lnTo>
                  <a:lnTo>
                    <a:pt x="897" y="1030"/>
                  </a:lnTo>
                  <a:lnTo>
                    <a:pt x="852" y="1078"/>
                  </a:lnTo>
                  <a:lnTo>
                    <a:pt x="802" y="1118"/>
                  </a:lnTo>
                  <a:lnTo>
                    <a:pt x="750" y="1154"/>
                  </a:lnTo>
                  <a:lnTo>
                    <a:pt x="694" y="1182"/>
                  </a:lnTo>
                  <a:lnTo>
                    <a:pt x="635" y="1202"/>
                  </a:lnTo>
                  <a:lnTo>
                    <a:pt x="574" y="1213"/>
                  </a:lnTo>
                  <a:lnTo>
                    <a:pt x="512" y="1216"/>
                  </a:lnTo>
                  <a:lnTo>
                    <a:pt x="448" y="1210"/>
                  </a:lnTo>
                  <a:lnTo>
                    <a:pt x="388" y="1196"/>
                  </a:lnTo>
                  <a:lnTo>
                    <a:pt x="330" y="1176"/>
                  </a:lnTo>
                  <a:lnTo>
                    <a:pt x="278" y="1148"/>
                  </a:lnTo>
                  <a:lnTo>
                    <a:pt x="228" y="1115"/>
                  </a:lnTo>
                  <a:lnTo>
                    <a:pt x="183" y="1076"/>
                  </a:lnTo>
                  <a:lnTo>
                    <a:pt x="141" y="1031"/>
                  </a:lnTo>
                  <a:lnTo>
                    <a:pt x="105" y="983"/>
                  </a:lnTo>
                  <a:lnTo>
                    <a:pt x="73" y="932"/>
                  </a:lnTo>
                  <a:lnTo>
                    <a:pt x="45" y="870"/>
                  </a:lnTo>
                  <a:lnTo>
                    <a:pt x="23" y="803"/>
                  </a:lnTo>
                  <a:lnTo>
                    <a:pt x="7" y="735"/>
                  </a:lnTo>
                  <a:lnTo>
                    <a:pt x="0" y="663"/>
                  </a:lnTo>
                  <a:lnTo>
                    <a:pt x="0" y="590"/>
                  </a:lnTo>
                  <a:lnTo>
                    <a:pt x="9" y="516"/>
                  </a:lnTo>
                  <a:lnTo>
                    <a:pt x="26" y="441"/>
                  </a:lnTo>
                  <a:lnTo>
                    <a:pt x="51" y="370"/>
                  </a:lnTo>
                  <a:lnTo>
                    <a:pt x="82" y="305"/>
                  </a:lnTo>
                  <a:lnTo>
                    <a:pt x="121" y="244"/>
                  </a:lnTo>
                  <a:lnTo>
                    <a:pt x="164" y="188"/>
                  </a:lnTo>
                  <a:lnTo>
                    <a:pt x="214" y="140"/>
                  </a:lnTo>
                  <a:lnTo>
                    <a:pt x="268" y="96"/>
                  </a:lnTo>
                  <a:lnTo>
                    <a:pt x="326" y="61"/>
                  </a:lnTo>
                  <a:lnTo>
                    <a:pt x="388" y="33"/>
                  </a:lnTo>
                  <a:lnTo>
                    <a:pt x="452" y="14"/>
                  </a:lnTo>
                  <a:lnTo>
                    <a:pt x="518" y="2"/>
                  </a:lnTo>
                  <a:lnTo>
                    <a:pt x="585"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6" name="Freeform 20"/>
            <p:cNvSpPr>
              <a:spLocks/>
            </p:cNvSpPr>
            <p:nvPr/>
          </p:nvSpPr>
          <p:spPr bwMode="auto">
            <a:xfrm>
              <a:off x="4832064" y="2240266"/>
              <a:ext cx="902274" cy="837596"/>
            </a:xfrm>
            <a:custGeom>
              <a:avLst/>
              <a:gdLst>
                <a:gd name="T0" fmla="*/ 521 w 1115"/>
                <a:gd name="T1" fmla="*/ 0 h 1037"/>
                <a:gd name="T2" fmla="*/ 634 w 1115"/>
                <a:gd name="T3" fmla="*/ 20 h 1037"/>
                <a:gd name="T4" fmla="*/ 784 w 1115"/>
                <a:gd name="T5" fmla="*/ 65 h 1037"/>
                <a:gd name="T6" fmla="*/ 901 w 1115"/>
                <a:gd name="T7" fmla="*/ 100 h 1037"/>
                <a:gd name="T8" fmla="*/ 989 w 1115"/>
                <a:gd name="T9" fmla="*/ 128 h 1037"/>
                <a:gd name="T10" fmla="*/ 1052 w 1115"/>
                <a:gd name="T11" fmla="*/ 149 h 1037"/>
                <a:gd name="T12" fmla="*/ 1090 w 1115"/>
                <a:gd name="T13" fmla="*/ 161 h 1037"/>
                <a:gd name="T14" fmla="*/ 1107 w 1115"/>
                <a:gd name="T15" fmla="*/ 169 h 1037"/>
                <a:gd name="T16" fmla="*/ 1111 w 1115"/>
                <a:gd name="T17" fmla="*/ 173 h 1037"/>
                <a:gd name="T18" fmla="*/ 1112 w 1115"/>
                <a:gd name="T19" fmla="*/ 205 h 1037"/>
                <a:gd name="T20" fmla="*/ 1115 w 1115"/>
                <a:gd name="T21" fmla="*/ 257 h 1037"/>
                <a:gd name="T22" fmla="*/ 1115 w 1115"/>
                <a:gd name="T23" fmla="*/ 321 h 1037"/>
                <a:gd name="T24" fmla="*/ 1107 w 1115"/>
                <a:gd name="T25" fmla="*/ 386 h 1037"/>
                <a:gd name="T26" fmla="*/ 1092 w 1115"/>
                <a:gd name="T27" fmla="*/ 442 h 1037"/>
                <a:gd name="T28" fmla="*/ 1066 w 1115"/>
                <a:gd name="T29" fmla="*/ 478 h 1037"/>
                <a:gd name="T30" fmla="*/ 1030 w 1115"/>
                <a:gd name="T31" fmla="*/ 487 h 1037"/>
                <a:gd name="T32" fmla="*/ 980 w 1115"/>
                <a:gd name="T33" fmla="*/ 478 h 1037"/>
                <a:gd name="T34" fmla="*/ 921 w 1115"/>
                <a:gd name="T35" fmla="*/ 458 h 1037"/>
                <a:gd name="T36" fmla="*/ 859 w 1115"/>
                <a:gd name="T37" fmla="*/ 433 h 1037"/>
                <a:gd name="T38" fmla="*/ 795 w 1115"/>
                <a:gd name="T39" fmla="*/ 409 h 1037"/>
                <a:gd name="T40" fmla="*/ 736 w 1115"/>
                <a:gd name="T41" fmla="*/ 394 h 1037"/>
                <a:gd name="T42" fmla="*/ 685 w 1115"/>
                <a:gd name="T43" fmla="*/ 392 h 1037"/>
                <a:gd name="T44" fmla="*/ 646 w 1115"/>
                <a:gd name="T45" fmla="*/ 413 h 1037"/>
                <a:gd name="T46" fmla="*/ 611 w 1115"/>
                <a:gd name="T47" fmla="*/ 468 h 1037"/>
                <a:gd name="T48" fmla="*/ 589 w 1115"/>
                <a:gd name="T49" fmla="*/ 535 h 1037"/>
                <a:gd name="T50" fmla="*/ 576 w 1115"/>
                <a:gd name="T51" fmla="*/ 602 h 1037"/>
                <a:gd name="T52" fmla="*/ 570 w 1115"/>
                <a:gd name="T53" fmla="*/ 659 h 1037"/>
                <a:gd name="T54" fmla="*/ 566 w 1115"/>
                <a:gd name="T55" fmla="*/ 697 h 1037"/>
                <a:gd name="T56" fmla="*/ 556 w 1115"/>
                <a:gd name="T57" fmla="*/ 705 h 1037"/>
                <a:gd name="T58" fmla="*/ 544 w 1115"/>
                <a:gd name="T59" fmla="*/ 687 h 1037"/>
                <a:gd name="T60" fmla="*/ 525 w 1115"/>
                <a:gd name="T61" fmla="*/ 659 h 1037"/>
                <a:gd name="T62" fmla="*/ 499 w 1115"/>
                <a:gd name="T63" fmla="*/ 632 h 1037"/>
                <a:gd name="T64" fmla="*/ 457 w 1115"/>
                <a:gd name="T65" fmla="*/ 616 h 1037"/>
                <a:gd name="T66" fmla="*/ 409 w 1115"/>
                <a:gd name="T67" fmla="*/ 624 h 1037"/>
                <a:gd name="T68" fmla="*/ 371 w 1115"/>
                <a:gd name="T69" fmla="*/ 656 h 1037"/>
                <a:gd name="T70" fmla="*/ 339 w 1115"/>
                <a:gd name="T71" fmla="*/ 708 h 1037"/>
                <a:gd name="T72" fmla="*/ 311 w 1115"/>
                <a:gd name="T73" fmla="*/ 771 h 1037"/>
                <a:gd name="T74" fmla="*/ 283 w 1115"/>
                <a:gd name="T75" fmla="*/ 838 h 1037"/>
                <a:gd name="T76" fmla="*/ 252 w 1115"/>
                <a:gd name="T77" fmla="*/ 902 h 1037"/>
                <a:gd name="T78" fmla="*/ 215 w 1115"/>
                <a:gd name="T79" fmla="*/ 956 h 1037"/>
                <a:gd name="T80" fmla="*/ 170 w 1115"/>
                <a:gd name="T81" fmla="*/ 1003 h 1037"/>
                <a:gd name="T82" fmla="*/ 137 w 1115"/>
                <a:gd name="T83" fmla="*/ 1027 h 1037"/>
                <a:gd name="T84" fmla="*/ 115 w 1115"/>
                <a:gd name="T85" fmla="*/ 1037 h 1037"/>
                <a:gd name="T86" fmla="*/ 103 w 1115"/>
                <a:gd name="T87" fmla="*/ 1037 h 1037"/>
                <a:gd name="T88" fmla="*/ 97 w 1115"/>
                <a:gd name="T89" fmla="*/ 1034 h 1037"/>
                <a:gd name="T90" fmla="*/ 83 w 1115"/>
                <a:gd name="T91" fmla="*/ 1009 h 1037"/>
                <a:gd name="T92" fmla="*/ 75 w 1115"/>
                <a:gd name="T93" fmla="*/ 995 h 1037"/>
                <a:gd name="T94" fmla="*/ 55 w 1115"/>
                <a:gd name="T95" fmla="*/ 954 h 1037"/>
                <a:gd name="T96" fmla="*/ 31 w 1115"/>
                <a:gd name="T97" fmla="*/ 892 h 1037"/>
                <a:gd name="T98" fmla="*/ 11 w 1115"/>
                <a:gd name="T99" fmla="*/ 813 h 1037"/>
                <a:gd name="T100" fmla="*/ 2 w 1115"/>
                <a:gd name="T101" fmla="*/ 717 h 1037"/>
                <a:gd name="T102" fmla="*/ 2 w 1115"/>
                <a:gd name="T103" fmla="*/ 605 h 1037"/>
                <a:gd name="T104" fmla="*/ 11 w 1115"/>
                <a:gd name="T105" fmla="*/ 517 h 1037"/>
                <a:gd name="T106" fmla="*/ 30 w 1115"/>
                <a:gd name="T107" fmla="*/ 436 h 1037"/>
                <a:gd name="T108" fmla="*/ 56 w 1115"/>
                <a:gd name="T109" fmla="*/ 350 h 1037"/>
                <a:gd name="T110" fmla="*/ 75 w 1115"/>
                <a:gd name="T111" fmla="*/ 302 h 1037"/>
                <a:gd name="T112" fmla="*/ 104 w 1115"/>
                <a:gd name="T113" fmla="*/ 246 h 1037"/>
                <a:gd name="T114" fmla="*/ 143 w 1115"/>
                <a:gd name="T115" fmla="*/ 186 h 1037"/>
                <a:gd name="T116" fmla="*/ 194 w 1115"/>
                <a:gd name="T117" fmla="*/ 127 h 1037"/>
                <a:gd name="T118" fmla="*/ 258 w 1115"/>
                <a:gd name="T119" fmla="*/ 74 h 1037"/>
                <a:gd name="T120" fmla="*/ 333 w 1115"/>
                <a:gd name="T121" fmla="*/ 32 h 1037"/>
                <a:gd name="T122" fmla="*/ 421 w 1115"/>
                <a:gd name="T123" fmla="*/ 6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5" h="1037">
                  <a:moveTo>
                    <a:pt x="469" y="0"/>
                  </a:moveTo>
                  <a:lnTo>
                    <a:pt x="521" y="0"/>
                  </a:lnTo>
                  <a:lnTo>
                    <a:pt x="576" y="6"/>
                  </a:lnTo>
                  <a:lnTo>
                    <a:pt x="634" y="20"/>
                  </a:lnTo>
                  <a:lnTo>
                    <a:pt x="713" y="43"/>
                  </a:lnTo>
                  <a:lnTo>
                    <a:pt x="784" y="65"/>
                  </a:lnTo>
                  <a:lnTo>
                    <a:pt x="847" y="83"/>
                  </a:lnTo>
                  <a:lnTo>
                    <a:pt x="901" y="100"/>
                  </a:lnTo>
                  <a:lnTo>
                    <a:pt x="949" y="114"/>
                  </a:lnTo>
                  <a:lnTo>
                    <a:pt x="989" y="128"/>
                  </a:lnTo>
                  <a:lnTo>
                    <a:pt x="1024" y="139"/>
                  </a:lnTo>
                  <a:lnTo>
                    <a:pt x="1052" y="149"/>
                  </a:lnTo>
                  <a:lnTo>
                    <a:pt x="1073" y="156"/>
                  </a:lnTo>
                  <a:lnTo>
                    <a:pt x="1090" y="161"/>
                  </a:lnTo>
                  <a:lnTo>
                    <a:pt x="1101" y="166"/>
                  </a:lnTo>
                  <a:lnTo>
                    <a:pt x="1107" y="169"/>
                  </a:lnTo>
                  <a:lnTo>
                    <a:pt x="1109" y="169"/>
                  </a:lnTo>
                  <a:lnTo>
                    <a:pt x="1111" y="173"/>
                  </a:lnTo>
                  <a:lnTo>
                    <a:pt x="1111" y="186"/>
                  </a:lnTo>
                  <a:lnTo>
                    <a:pt x="1112" y="205"/>
                  </a:lnTo>
                  <a:lnTo>
                    <a:pt x="1114" y="229"/>
                  </a:lnTo>
                  <a:lnTo>
                    <a:pt x="1115" y="257"/>
                  </a:lnTo>
                  <a:lnTo>
                    <a:pt x="1115" y="288"/>
                  </a:lnTo>
                  <a:lnTo>
                    <a:pt x="1115" y="321"/>
                  </a:lnTo>
                  <a:lnTo>
                    <a:pt x="1112" y="354"/>
                  </a:lnTo>
                  <a:lnTo>
                    <a:pt x="1107" y="386"/>
                  </a:lnTo>
                  <a:lnTo>
                    <a:pt x="1101" y="416"/>
                  </a:lnTo>
                  <a:lnTo>
                    <a:pt x="1092" y="442"/>
                  </a:lnTo>
                  <a:lnTo>
                    <a:pt x="1081" y="464"/>
                  </a:lnTo>
                  <a:lnTo>
                    <a:pt x="1066" y="478"/>
                  </a:lnTo>
                  <a:lnTo>
                    <a:pt x="1050" y="486"/>
                  </a:lnTo>
                  <a:lnTo>
                    <a:pt x="1030" y="487"/>
                  </a:lnTo>
                  <a:lnTo>
                    <a:pt x="1007" y="484"/>
                  </a:lnTo>
                  <a:lnTo>
                    <a:pt x="980" y="478"/>
                  </a:lnTo>
                  <a:lnTo>
                    <a:pt x="952" y="468"/>
                  </a:lnTo>
                  <a:lnTo>
                    <a:pt x="921" y="458"/>
                  </a:lnTo>
                  <a:lnTo>
                    <a:pt x="890" y="445"/>
                  </a:lnTo>
                  <a:lnTo>
                    <a:pt x="859" y="433"/>
                  </a:lnTo>
                  <a:lnTo>
                    <a:pt x="826" y="420"/>
                  </a:lnTo>
                  <a:lnTo>
                    <a:pt x="795" y="409"/>
                  </a:lnTo>
                  <a:lnTo>
                    <a:pt x="764" y="400"/>
                  </a:lnTo>
                  <a:lnTo>
                    <a:pt x="736" y="394"/>
                  </a:lnTo>
                  <a:lnTo>
                    <a:pt x="708" y="391"/>
                  </a:lnTo>
                  <a:lnTo>
                    <a:pt x="685" y="392"/>
                  </a:lnTo>
                  <a:lnTo>
                    <a:pt x="663" y="400"/>
                  </a:lnTo>
                  <a:lnTo>
                    <a:pt x="646" y="413"/>
                  </a:lnTo>
                  <a:lnTo>
                    <a:pt x="626" y="437"/>
                  </a:lnTo>
                  <a:lnTo>
                    <a:pt x="611" y="468"/>
                  </a:lnTo>
                  <a:lnTo>
                    <a:pt x="598" y="501"/>
                  </a:lnTo>
                  <a:lnTo>
                    <a:pt x="589" y="535"/>
                  </a:lnTo>
                  <a:lnTo>
                    <a:pt x="581" y="569"/>
                  </a:lnTo>
                  <a:lnTo>
                    <a:pt x="576" y="602"/>
                  </a:lnTo>
                  <a:lnTo>
                    <a:pt x="573" y="633"/>
                  </a:lnTo>
                  <a:lnTo>
                    <a:pt x="570" y="659"/>
                  </a:lnTo>
                  <a:lnTo>
                    <a:pt x="567" y="681"/>
                  </a:lnTo>
                  <a:lnTo>
                    <a:pt x="566" y="697"/>
                  </a:lnTo>
                  <a:lnTo>
                    <a:pt x="561" y="703"/>
                  </a:lnTo>
                  <a:lnTo>
                    <a:pt x="556" y="705"/>
                  </a:lnTo>
                  <a:lnTo>
                    <a:pt x="550" y="698"/>
                  </a:lnTo>
                  <a:lnTo>
                    <a:pt x="544" y="687"/>
                  </a:lnTo>
                  <a:lnTo>
                    <a:pt x="536" y="675"/>
                  </a:lnTo>
                  <a:lnTo>
                    <a:pt x="525" y="659"/>
                  </a:lnTo>
                  <a:lnTo>
                    <a:pt x="513" y="645"/>
                  </a:lnTo>
                  <a:lnTo>
                    <a:pt x="499" y="632"/>
                  </a:lnTo>
                  <a:lnTo>
                    <a:pt x="480" y="622"/>
                  </a:lnTo>
                  <a:lnTo>
                    <a:pt x="457" y="616"/>
                  </a:lnTo>
                  <a:lnTo>
                    <a:pt x="432" y="616"/>
                  </a:lnTo>
                  <a:lnTo>
                    <a:pt x="409" y="624"/>
                  </a:lnTo>
                  <a:lnTo>
                    <a:pt x="389" y="638"/>
                  </a:lnTo>
                  <a:lnTo>
                    <a:pt x="371" y="656"/>
                  </a:lnTo>
                  <a:lnTo>
                    <a:pt x="354" y="681"/>
                  </a:lnTo>
                  <a:lnTo>
                    <a:pt x="339" y="708"/>
                  </a:lnTo>
                  <a:lnTo>
                    <a:pt x="325" y="739"/>
                  </a:lnTo>
                  <a:lnTo>
                    <a:pt x="311" y="771"/>
                  </a:lnTo>
                  <a:lnTo>
                    <a:pt x="297" y="804"/>
                  </a:lnTo>
                  <a:lnTo>
                    <a:pt x="283" y="838"/>
                  </a:lnTo>
                  <a:lnTo>
                    <a:pt x="267" y="871"/>
                  </a:lnTo>
                  <a:lnTo>
                    <a:pt x="252" y="902"/>
                  </a:lnTo>
                  <a:lnTo>
                    <a:pt x="235" y="931"/>
                  </a:lnTo>
                  <a:lnTo>
                    <a:pt x="215" y="956"/>
                  </a:lnTo>
                  <a:lnTo>
                    <a:pt x="191" y="982"/>
                  </a:lnTo>
                  <a:lnTo>
                    <a:pt x="170" y="1003"/>
                  </a:lnTo>
                  <a:lnTo>
                    <a:pt x="153" y="1018"/>
                  </a:lnTo>
                  <a:lnTo>
                    <a:pt x="137" y="1027"/>
                  </a:lnTo>
                  <a:lnTo>
                    <a:pt x="125" y="1034"/>
                  </a:lnTo>
                  <a:lnTo>
                    <a:pt x="115" y="1037"/>
                  </a:lnTo>
                  <a:lnTo>
                    <a:pt x="107" y="1037"/>
                  </a:lnTo>
                  <a:lnTo>
                    <a:pt x="103" y="1037"/>
                  </a:lnTo>
                  <a:lnTo>
                    <a:pt x="100" y="1035"/>
                  </a:lnTo>
                  <a:lnTo>
                    <a:pt x="97" y="1034"/>
                  </a:lnTo>
                  <a:lnTo>
                    <a:pt x="97" y="1032"/>
                  </a:lnTo>
                  <a:lnTo>
                    <a:pt x="83" y="1009"/>
                  </a:lnTo>
                  <a:lnTo>
                    <a:pt x="81" y="1004"/>
                  </a:lnTo>
                  <a:lnTo>
                    <a:pt x="75" y="995"/>
                  </a:lnTo>
                  <a:lnTo>
                    <a:pt x="66" y="978"/>
                  </a:lnTo>
                  <a:lnTo>
                    <a:pt x="55" y="954"/>
                  </a:lnTo>
                  <a:lnTo>
                    <a:pt x="44" y="927"/>
                  </a:lnTo>
                  <a:lnTo>
                    <a:pt x="31" y="892"/>
                  </a:lnTo>
                  <a:lnTo>
                    <a:pt x="21" y="855"/>
                  </a:lnTo>
                  <a:lnTo>
                    <a:pt x="11" y="813"/>
                  </a:lnTo>
                  <a:lnTo>
                    <a:pt x="5" y="767"/>
                  </a:lnTo>
                  <a:lnTo>
                    <a:pt x="2" y="717"/>
                  </a:lnTo>
                  <a:lnTo>
                    <a:pt x="0" y="656"/>
                  </a:lnTo>
                  <a:lnTo>
                    <a:pt x="2" y="605"/>
                  </a:lnTo>
                  <a:lnTo>
                    <a:pt x="7" y="559"/>
                  </a:lnTo>
                  <a:lnTo>
                    <a:pt x="11" y="517"/>
                  </a:lnTo>
                  <a:lnTo>
                    <a:pt x="19" y="476"/>
                  </a:lnTo>
                  <a:lnTo>
                    <a:pt x="30" y="436"/>
                  </a:lnTo>
                  <a:lnTo>
                    <a:pt x="42" y="396"/>
                  </a:lnTo>
                  <a:lnTo>
                    <a:pt x="56" y="350"/>
                  </a:lnTo>
                  <a:lnTo>
                    <a:pt x="64" y="329"/>
                  </a:lnTo>
                  <a:lnTo>
                    <a:pt x="75" y="302"/>
                  </a:lnTo>
                  <a:lnTo>
                    <a:pt x="87" y="276"/>
                  </a:lnTo>
                  <a:lnTo>
                    <a:pt x="104" y="246"/>
                  </a:lnTo>
                  <a:lnTo>
                    <a:pt x="123" y="217"/>
                  </a:lnTo>
                  <a:lnTo>
                    <a:pt x="143" y="186"/>
                  </a:lnTo>
                  <a:lnTo>
                    <a:pt x="168" y="156"/>
                  </a:lnTo>
                  <a:lnTo>
                    <a:pt x="194" y="127"/>
                  </a:lnTo>
                  <a:lnTo>
                    <a:pt x="226" y="99"/>
                  </a:lnTo>
                  <a:lnTo>
                    <a:pt x="258" y="74"/>
                  </a:lnTo>
                  <a:lnTo>
                    <a:pt x="294" y="51"/>
                  </a:lnTo>
                  <a:lnTo>
                    <a:pt x="333" y="32"/>
                  </a:lnTo>
                  <a:lnTo>
                    <a:pt x="375" y="17"/>
                  </a:lnTo>
                  <a:lnTo>
                    <a:pt x="421" y="6"/>
                  </a:lnTo>
                  <a:lnTo>
                    <a:pt x="469"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7" name="Freeform 21"/>
            <p:cNvSpPr>
              <a:spLocks/>
            </p:cNvSpPr>
            <p:nvPr/>
          </p:nvSpPr>
          <p:spPr bwMode="auto">
            <a:xfrm>
              <a:off x="5113338" y="2659063"/>
              <a:ext cx="149225" cy="219075"/>
            </a:xfrm>
            <a:custGeom>
              <a:avLst/>
              <a:gdLst>
                <a:gd name="T0" fmla="*/ 93 w 187"/>
                <a:gd name="T1" fmla="*/ 0 h 275"/>
                <a:gd name="T2" fmla="*/ 118 w 187"/>
                <a:gd name="T3" fmla="*/ 5 h 275"/>
                <a:gd name="T4" fmla="*/ 141 w 187"/>
                <a:gd name="T5" fmla="*/ 19 h 275"/>
                <a:gd name="T6" fmla="*/ 159 w 187"/>
                <a:gd name="T7" fmla="*/ 41 h 275"/>
                <a:gd name="T8" fmla="*/ 175 w 187"/>
                <a:gd name="T9" fmla="*/ 68 h 275"/>
                <a:gd name="T10" fmla="*/ 184 w 187"/>
                <a:gd name="T11" fmla="*/ 101 h 275"/>
                <a:gd name="T12" fmla="*/ 187 w 187"/>
                <a:gd name="T13" fmla="*/ 137 h 275"/>
                <a:gd name="T14" fmla="*/ 184 w 187"/>
                <a:gd name="T15" fmla="*/ 174 h 275"/>
                <a:gd name="T16" fmla="*/ 175 w 187"/>
                <a:gd name="T17" fmla="*/ 207 h 275"/>
                <a:gd name="T18" fmla="*/ 159 w 187"/>
                <a:gd name="T19" fmla="*/ 235 h 275"/>
                <a:gd name="T20" fmla="*/ 141 w 187"/>
                <a:gd name="T21" fmla="*/ 256 h 275"/>
                <a:gd name="T22" fmla="*/ 118 w 187"/>
                <a:gd name="T23" fmla="*/ 270 h 275"/>
                <a:gd name="T24" fmla="*/ 93 w 187"/>
                <a:gd name="T25" fmla="*/ 275 h 275"/>
                <a:gd name="T26" fmla="*/ 68 w 187"/>
                <a:gd name="T27" fmla="*/ 270 h 275"/>
                <a:gd name="T28" fmla="*/ 46 w 187"/>
                <a:gd name="T29" fmla="*/ 256 h 275"/>
                <a:gd name="T30" fmla="*/ 26 w 187"/>
                <a:gd name="T31" fmla="*/ 235 h 275"/>
                <a:gd name="T32" fmla="*/ 12 w 187"/>
                <a:gd name="T33" fmla="*/ 207 h 275"/>
                <a:gd name="T34" fmla="*/ 3 w 187"/>
                <a:gd name="T35" fmla="*/ 174 h 275"/>
                <a:gd name="T36" fmla="*/ 0 w 187"/>
                <a:gd name="T37" fmla="*/ 137 h 275"/>
                <a:gd name="T38" fmla="*/ 3 w 187"/>
                <a:gd name="T39" fmla="*/ 101 h 275"/>
                <a:gd name="T40" fmla="*/ 12 w 187"/>
                <a:gd name="T41" fmla="*/ 68 h 275"/>
                <a:gd name="T42" fmla="*/ 26 w 187"/>
                <a:gd name="T43" fmla="*/ 41 h 275"/>
                <a:gd name="T44" fmla="*/ 46 w 187"/>
                <a:gd name="T45" fmla="*/ 19 h 275"/>
                <a:gd name="T46" fmla="*/ 68 w 187"/>
                <a:gd name="T47" fmla="*/ 5 h 275"/>
                <a:gd name="T48" fmla="*/ 93 w 187"/>
                <a:gd name="T4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7" h="275">
                  <a:moveTo>
                    <a:pt x="93" y="0"/>
                  </a:moveTo>
                  <a:lnTo>
                    <a:pt x="118" y="5"/>
                  </a:lnTo>
                  <a:lnTo>
                    <a:pt x="141" y="19"/>
                  </a:lnTo>
                  <a:lnTo>
                    <a:pt x="159" y="41"/>
                  </a:lnTo>
                  <a:lnTo>
                    <a:pt x="175" y="68"/>
                  </a:lnTo>
                  <a:lnTo>
                    <a:pt x="184" y="101"/>
                  </a:lnTo>
                  <a:lnTo>
                    <a:pt x="187" y="137"/>
                  </a:lnTo>
                  <a:lnTo>
                    <a:pt x="184" y="174"/>
                  </a:lnTo>
                  <a:lnTo>
                    <a:pt x="175" y="207"/>
                  </a:lnTo>
                  <a:lnTo>
                    <a:pt x="159" y="235"/>
                  </a:lnTo>
                  <a:lnTo>
                    <a:pt x="141" y="256"/>
                  </a:lnTo>
                  <a:lnTo>
                    <a:pt x="118" y="270"/>
                  </a:lnTo>
                  <a:lnTo>
                    <a:pt x="93" y="275"/>
                  </a:lnTo>
                  <a:lnTo>
                    <a:pt x="68" y="270"/>
                  </a:lnTo>
                  <a:lnTo>
                    <a:pt x="46" y="256"/>
                  </a:lnTo>
                  <a:lnTo>
                    <a:pt x="26" y="235"/>
                  </a:lnTo>
                  <a:lnTo>
                    <a:pt x="12" y="207"/>
                  </a:lnTo>
                  <a:lnTo>
                    <a:pt x="3" y="174"/>
                  </a:lnTo>
                  <a:lnTo>
                    <a:pt x="0" y="137"/>
                  </a:lnTo>
                  <a:lnTo>
                    <a:pt x="3" y="101"/>
                  </a:lnTo>
                  <a:lnTo>
                    <a:pt x="12" y="68"/>
                  </a:lnTo>
                  <a:lnTo>
                    <a:pt x="26" y="41"/>
                  </a:lnTo>
                  <a:lnTo>
                    <a:pt x="46" y="19"/>
                  </a:lnTo>
                  <a:lnTo>
                    <a:pt x="68" y="5"/>
                  </a:lnTo>
                  <a:lnTo>
                    <a:pt x="93" y="0"/>
                  </a:lnTo>
                  <a:close/>
                </a:path>
              </a:pathLst>
            </a:custGeom>
            <a:solidFill>
              <a:schemeClr val="accent6">
                <a:lumMod val="9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8" name="Freeform 22"/>
            <p:cNvSpPr>
              <a:spLocks/>
            </p:cNvSpPr>
            <p:nvPr/>
          </p:nvSpPr>
          <p:spPr bwMode="auto">
            <a:xfrm>
              <a:off x="2284413" y="2414588"/>
              <a:ext cx="6350" cy="55563"/>
            </a:xfrm>
            <a:custGeom>
              <a:avLst/>
              <a:gdLst>
                <a:gd name="T0" fmla="*/ 3 w 8"/>
                <a:gd name="T1" fmla="*/ 0 h 68"/>
                <a:gd name="T2" fmla="*/ 6 w 8"/>
                <a:gd name="T3" fmla="*/ 4 h 68"/>
                <a:gd name="T4" fmla="*/ 8 w 8"/>
                <a:gd name="T5" fmla="*/ 17 h 68"/>
                <a:gd name="T6" fmla="*/ 8 w 8"/>
                <a:gd name="T7" fmla="*/ 34 h 68"/>
                <a:gd name="T8" fmla="*/ 8 w 8"/>
                <a:gd name="T9" fmla="*/ 51 h 68"/>
                <a:gd name="T10" fmla="*/ 6 w 8"/>
                <a:gd name="T11" fmla="*/ 63 h 68"/>
                <a:gd name="T12" fmla="*/ 3 w 8"/>
                <a:gd name="T13" fmla="*/ 68 h 68"/>
                <a:gd name="T14" fmla="*/ 2 w 8"/>
                <a:gd name="T15" fmla="*/ 63 h 68"/>
                <a:gd name="T16" fmla="*/ 0 w 8"/>
                <a:gd name="T17" fmla="*/ 51 h 68"/>
                <a:gd name="T18" fmla="*/ 0 w 8"/>
                <a:gd name="T19" fmla="*/ 34 h 68"/>
                <a:gd name="T20" fmla="*/ 0 w 8"/>
                <a:gd name="T21" fmla="*/ 17 h 68"/>
                <a:gd name="T22" fmla="*/ 2 w 8"/>
                <a:gd name="T23" fmla="*/ 4 h 68"/>
                <a:gd name="T24" fmla="*/ 3 w 8"/>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68">
                  <a:moveTo>
                    <a:pt x="3" y="0"/>
                  </a:moveTo>
                  <a:lnTo>
                    <a:pt x="6" y="4"/>
                  </a:lnTo>
                  <a:lnTo>
                    <a:pt x="8" y="17"/>
                  </a:lnTo>
                  <a:lnTo>
                    <a:pt x="8" y="34"/>
                  </a:lnTo>
                  <a:lnTo>
                    <a:pt x="8" y="51"/>
                  </a:lnTo>
                  <a:lnTo>
                    <a:pt x="6" y="63"/>
                  </a:lnTo>
                  <a:lnTo>
                    <a:pt x="3" y="68"/>
                  </a:lnTo>
                  <a:lnTo>
                    <a:pt x="2" y="63"/>
                  </a:lnTo>
                  <a:lnTo>
                    <a:pt x="0" y="51"/>
                  </a:lnTo>
                  <a:lnTo>
                    <a:pt x="0" y="34"/>
                  </a:lnTo>
                  <a:lnTo>
                    <a:pt x="0" y="17"/>
                  </a:lnTo>
                  <a:lnTo>
                    <a:pt x="2" y="4"/>
                  </a:lnTo>
                  <a:lnTo>
                    <a:pt x="3" y="0"/>
                  </a:lnTo>
                  <a:close/>
                </a:path>
              </a:pathLst>
            </a:custGeom>
            <a:solidFill>
              <a:srgbClr val="E8DF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9" name="Freeform 23"/>
            <p:cNvSpPr>
              <a:spLocks/>
            </p:cNvSpPr>
            <p:nvPr/>
          </p:nvSpPr>
          <p:spPr bwMode="auto">
            <a:xfrm>
              <a:off x="6122988" y="3832226"/>
              <a:ext cx="166688" cy="166688"/>
            </a:xfrm>
            <a:custGeom>
              <a:avLst/>
              <a:gdLst>
                <a:gd name="T0" fmla="*/ 106 w 211"/>
                <a:gd name="T1" fmla="*/ 0 h 210"/>
                <a:gd name="T2" fmla="*/ 134 w 211"/>
                <a:gd name="T3" fmla="*/ 3 h 210"/>
                <a:gd name="T4" fmla="*/ 159 w 211"/>
                <a:gd name="T5" fmla="*/ 14 h 210"/>
                <a:gd name="T6" fmla="*/ 180 w 211"/>
                <a:gd name="T7" fmla="*/ 30 h 210"/>
                <a:gd name="T8" fmla="*/ 196 w 211"/>
                <a:gd name="T9" fmla="*/ 52 h 210"/>
                <a:gd name="T10" fmla="*/ 207 w 211"/>
                <a:gd name="T11" fmla="*/ 76 h 210"/>
                <a:gd name="T12" fmla="*/ 211 w 211"/>
                <a:gd name="T13" fmla="*/ 104 h 210"/>
                <a:gd name="T14" fmla="*/ 207 w 211"/>
                <a:gd name="T15" fmla="*/ 134 h 210"/>
                <a:gd name="T16" fmla="*/ 196 w 211"/>
                <a:gd name="T17" fmla="*/ 159 h 210"/>
                <a:gd name="T18" fmla="*/ 180 w 211"/>
                <a:gd name="T19" fmla="*/ 181 h 210"/>
                <a:gd name="T20" fmla="*/ 159 w 211"/>
                <a:gd name="T21" fmla="*/ 196 h 210"/>
                <a:gd name="T22" fmla="*/ 134 w 211"/>
                <a:gd name="T23" fmla="*/ 207 h 210"/>
                <a:gd name="T24" fmla="*/ 106 w 211"/>
                <a:gd name="T25" fmla="*/ 210 h 210"/>
                <a:gd name="T26" fmla="*/ 78 w 211"/>
                <a:gd name="T27" fmla="*/ 207 h 210"/>
                <a:gd name="T28" fmla="*/ 51 w 211"/>
                <a:gd name="T29" fmla="*/ 196 h 210"/>
                <a:gd name="T30" fmla="*/ 31 w 211"/>
                <a:gd name="T31" fmla="*/ 181 h 210"/>
                <a:gd name="T32" fmla="*/ 14 w 211"/>
                <a:gd name="T33" fmla="*/ 159 h 210"/>
                <a:gd name="T34" fmla="*/ 3 w 211"/>
                <a:gd name="T35" fmla="*/ 134 h 210"/>
                <a:gd name="T36" fmla="*/ 0 w 211"/>
                <a:gd name="T37" fmla="*/ 104 h 210"/>
                <a:gd name="T38" fmla="*/ 3 w 211"/>
                <a:gd name="T39" fmla="*/ 76 h 210"/>
                <a:gd name="T40" fmla="*/ 14 w 211"/>
                <a:gd name="T41" fmla="*/ 52 h 210"/>
                <a:gd name="T42" fmla="*/ 31 w 211"/>
                <a:gd name="T43" fmla="*/ 30 h 210"/>
                <a:gd name="T44" fmla="*/ 51 w 211"/>
                <a:gd name="T45" fmla="*/ 14 h 210"/>
                <a:gd name="T46" fmla="*/ 78 w 211"/>
                <a:gd name="T47" fmla="*/ 3 h 210"/>
                <a:gd name="T48" fmla="*/ 106 w 211"/>
                <a:gd name="T4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1" h="210">
                  <a:moveTo>
                    <a:pt x="106" y="0"/>
                  </a:moveTo>
                  <a:lnTo>
                    <a:pt x="134" y="3"/>
                  </a:lnTo>
                  <a:lnTo>
                    <a:pt x="159" y="14"/>
                  </a:lnTo>
                  <a:lnTo>
                    <a:pt x="180" y="30"/>
                  </a:lnTo>
                  <a:lnTo>
                    <a:pt x="196" y="52"/>
                  </a:lnTo>
                  <a:lnTo>
                    <a:pt x="207" y="76"/>
                  </a:lnTo>
                  <a:lnTo>
                    <a:pt x="211" y="104"/>
                  </a:lnTo>
                  <a:lnTo>
                    <a:pt x="207" y="134"/>
                  </a:lnTo>
                  <a:lnTo>
                    <a:pt x="196" y="159"/>
                  </a:lnTo>
                  <a:lnTo>
                    <a:pt x="180" y="181"/>
                  </a:lnTo>
                  <a:lnTo>
                    <a:pt x="159" y="196"/>
                  </a:lnTo>
                  <a:lnTo>
                    <a:pt x="134" y="207"/>
                  </a:lnTo>
                  <a:lnTo>
                    <a:pt x="106" y="210"/>
                  </a:lnTo>
                  <a:lnTo>
                    <a:pt x="78" y="207"/>
                  </a:lnTo>
                  <a:lnTo>
                    <a:pt x="51" y="196"/>
                  </a:lnTo>
                  <a:lnTo>
                    <a:pt x="31" y="181"/>
                  </a:lnTo>
                  <a:lnTo>
                    <a:pt x="14" y="159"/>
                  </a:lnTo>
                  <a:lnTo>
                    <a:pt x="3" y="134"/>
                  </a:lnTo>
                  <a:lnTo>
                    <a:pt x="0" y="104"/>
                  </a:lnTo>
                  <a:lnTo>
                    <a:pt x="3" y="76"/>
                  </a:lnTo>
                  <a:lnTo>
                    <a:pt x="14" y="52"/>
                  </a:lnTo>
                  <a:lnTo>
                    <a:pt x="31" y="30"/>
                  </a:lnTo>
                  <a:lnTo>
                    <a:pt x="51" y="14"/>
                  </a:lnTo>
                  <a:lnTo>
                    <a:pt x="78" y="3"/>
                  </a:lnTo>
                  <a:lnTo>
                    <a:pt x="106"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75" name="Oval 74"/>
          <p:cNvSpPr/>
          <p:nvPr/>
        </p:nvSpPr>
        <p:spPr>
          <a:xfrm>
            <a:off x="963289" y="5976812"/>
            <a:ext cx="3146549" cy="339639"/>
          </a:xfrm>
          <a:prstGeom prst="ellipse">
            <a:avLst/>
          </a:prstGeom>
          <a:gradFill flip="none" rotWithShape="1">
            <a:gsLst>
              <a:gs pos="11000">
                <a:schemeClr val="tx1">
                  <a:alpha val="19000"/>
                </a:schemeClr>
              </a:gs>
              <a:gs pos="100000">
                <a:sysClr val="window" lastClr="FFFFFF">
                  <a:lumMod val="100000"/>
                  <a:alpha val="0"/>
                </a:sysClr>
              </a:gs>
            </a:gsLst>
            <a:path path="shape">
              <a:fillToRect l="50000" t="50000" r="50000" b="50000"/>
            </a:path>
            <a:tileRect/>
          </a:gradFill>
          <a:ln w="25400" cap="flat" cmpd="sng" algn="ctr">
            <a:noFill/>
            <a:prstDash val="solid"/>
          </a:ln>
          <a:effectLst/>
        </p:spPr>
        <p:txBody>
          <a:bodyPr rtlCol="0" anchor="ctr"/>
          <a:lstStyle/>
          <a:p>
            <a:pPr algn="ctr">
              <a:defRPr/>
            </a:pPr>
            <a:endParaRPr lang="en-US" kern="0">
              <a:solidFill>
                <a:sysClr val="window" lastClr="FFFFFF"/>
              </a:solidFill>
              <a:latin typeface="Calibri"/>
            </a:endParaRPr>
          </a:p>
        </p:txBody>
      </p:sp>
      <p:sp>
        <p:nvSpPr>
          <p:cNvPr id="84" name="Oval 83"/>
          <p:cNvSpPr/>
          <p:nvPr/>
        </p:nvSpPr>
        <p:spPr>
          <a:xfrm>
            <a:off x="4231628" y="5753505"/>
            <a:ext cx="6134713" cy="605661"/>
          </a:xfrm>
          <a:prstGeom prst="ellipse">
            <a:avLst/>
          </a:prstGeom>
          <a:gradFill flip="none" rotWithShape="1">
            <a:gsLst>
              <a:gs pos="11000">
                <a:schemeClr val="tx1">
                  <a:alpha val="10000"/>
                </a:schemeClr>
              </a:gs>
              <a:gs pos="100000">
                <a:sysClr val="window" lastClr="FFFFFF">
                  <a:lumMod val="100000"/>
                  <a:alpha val="0"/>
                </a:sysClr>
              </a:gs>
            </a:gsLst>
            <a:path path="shape">
              <a:fillToRect l="50000" t="50000" r="50000" b="50000"/>
            </a:path>
            <a:tileRect/>
          </a:gradFill>
          <a:ln w="25400" cap="flat" cmpd="sng" algn="ctr">
            <a:noFill/>
            <a:prstDash val="solid"/>
          </a:ln>
          <a:effectLst/>
        </p:spPr>
        <p:txBody>
          <a:bodyPr rtlCol="0" anchor="ctr"/>
          <a:lstStyle/>
          <a:p>
            <a:pPr algn="ctr">
              <a:defRPr/>
            </a:pPr>
            <a:endParaRPr lang="en-US" kern="0">
              <a:solidFill>
                <a:sysClr val="window" lastClr="FFFFFF"/>
              </a:solidFill>
              <a:latin typeface="Calibri"/>
            </a:endParaRPr>
          </a:p>
        </p:txBody>
      </p:sp>
    </p:spTree>
    <p:extLst>
      <p:ext uri="{BB962C8B-B14F-4D97-AF65-F5344CB8AC3E}">
        <p14:creationId xmlns:p14="http://schemas.microsoft.com/office/powerpoint/2010/main" val="2652452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28"/>
          <p:cNvGrpSpPr>
            <a:grpSpLocks noChangeAspect="1"/>
          </p:cNvGrpSpPr>
          <p:nvPr/>
        </p:nvGrpSpPr>
        <p:grpSpPr bwMode="auto">
          <a:xfrm>
            <a:off x="732487" y="963765"/>
            <a:ext cx="10727026" cy="5340704"/>
            <a:chOff x="-2508" y="-1001"/>
            <a:chExt cx="12698" cy="6322"/>
          </a:xfrm>
          <a:solidFill>
            <a:schemeClr val="bg1">
              <a:lumMod val="65000"/>
              <a:alpha val="16000"/>
            </a:schemeClr>
          </a:solidFill>
        </p:grpSpPr>
        <p:sp>
          <p:nvSpPr>
            <p:cNvPr id="57" name="Freeform 29"/>
            <p:cNvSpPr>
              <a:spLocks/>
            </p:cNvSpPr>
            <p:nvPr/>
          </p:nvSpPr>
          <p:spPr bwMode="auto">
            <a:xfrm>
              <a:off x="4964" y="3519"/>
              <a:ext cx="257" cy="494"/>
            </a:xfrm>
            <a:custGeom>
              <a:avLst/>
              <a:gdLst>
                <a:gd name="T0" fmla="*/ 88 w 109"/>
                <a:gd name="T1" fmla="*/ 0 h 209"/>
                <a:gd name="T2" fmla="*/ 84 w 109"/>
                <a:gd name="T3" fmla="*/ 15 h 209"/>
                <a:gd name="T4" fmla="*/ 48 w 109"/>
                <a:gd name="T5" fmla="*/ 51 h 209"/>
                <a:gd name="T6" fmla="*/ 13 w 109"/>
                <a:gd name="T7" fmla="*/ 84 h 209"/>
                <a:gd name="T8" fmla="*/ 21 w 109"/>
                <a:gd name="T9" fmla="*/ 112 h 209"/>
                <a:gd name="T10" fmla="*/ 11 w 109"/>
                <a:gd name="T11" fmla="*/ 135 h 209"/>
                <a:gd name="T12" fmla="*/ 0 w 109"/>
                <a:gd name="T13" fmla="*/ 146 h 209"/>
                <a:gd name="T14" fmla="*/ 6 w 109"/>
                <a:gd name="T15" fmla="*/ 167 h 209"/>
                <a:gd name="T16" fmla="*/ 5 w 109"/>
                <a:gd name="T17" fmla="*/ 180 h 209"/>
                <a:gd name="T18" fmla="*/ 30 w 109"/>
                <a:gd name="T19" fmla="*/ 209 h 209"/>
                <a:gd name="T20" fmla="*/ 77 w 109"/>
                <a:gd name="T21" fmla="*/ 150 h 209"/>
                <a:gd name="T22" fmla="*/ 100 w 109"/>
                <a:gd name="T23" fmla="*/ 55 h 209"/>
                <a:gd name="T24" fmla="*/ 109 w 109"/>
                <a:gd name="T25" fmla="*/ 58 h 209"/>
                <a:gd name="T26" fmla="*/ 109 w 109"/>
                <a:gd name="T27" fmla="*/ 50 h 209"/>
                <a:gd name="T28" fmla="*/ 88 w 109"/>
                <a:gd name="T2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209">
                  <a:moveTo>
                    <a:pt x="88" y="0"/>
                  </a:moveTo>
                  <a:cubicBezTo>
                    <a:pt x="86" y="4"/>
                    <a:pt x="87" y="13"/>
                    <a:pt x="84" y="15"/>
                  </a:cubicBezTo>
                  <a:cubicBezTo>
                    <a:pt x="76" y="24"/>
                    <a:pt x="60" y="44"/>
                    <a:pt x="48" y="51"/>
                  </a:cubicBezTo>
                  <a:cubicBezTo>
                    <a:pt x="32" y="60"/>
                    <a:pt x="13" y="58"/>
                    <a:pt x="13" y="84"/>
                  </a:cubicBezTo>
                  <a:cubicBezTo>
                    <a:pt x="13" y="93"/>
                    <a:pt x="21" y="106"/>
                    <a:pt x="21" y="112"/>
                  </a:cubicBezTo>
                  <a:cubicBezTo>
                    <a:pt x="21" y="113"/>
                    <a:pt x="11" y="135"/>
                    <a:pt x="11" y="135"/>
                  </a:cubicBezTo>
                  <a:cubicBezTo>
                    <a:pt x="10" y="135"/>
                    <a:pt x="0" y="144"/>
                    <a:pt x="0" y="146"/>
                  </a:cubicBezTo>
                  <a:cubicBezTo>
                    <a:pt x="0" y="154"/>
                    <a:pt x="0" y="162"/>
                    <a:pt x="6" y="167"/>
                  </a:cubicBezTo>
                  <a:cubicBezTo>
                    <a:pt x="7" y="171"/>
                    <a:pt x="5" y="173"/>
                    <a:pt x="5" y="180"/>
                  </a:cubicBezTo>
                  <a:cubicBezTo>
                    <a:pt x="5" y="194"/>
                    <a:pt x="17" y="209"/>
                    <a:pt x="30" y="209"/>
                  </a:cubicBezTo>
                  <a:cubicBezTo>
                    <a:pt x="62" y="209"/>
                    <a:pt x="67" y="174"/>
                    <a:pt x="77" y="150"/>
                  </a:cubicBezTo>
                  <a:cubicBezTo>
                    <a:pt x="88" y="120"/>
                    <a:pt x="100" y="94"/>
                    <a:pt x="100" y="55"/>
                  </a:cubicBezTo>
                  <a:cubicBezTo>
                    <a:pt x="101" y="55"/>
                    <a:pt x="107" y="57"/>
                    <a:pt x="109" y="58"/>
                  </a:cubicBezTo>
                  <a:cubicBezTo>
                    <a:pt x="109" y="50"/>
                    <a:pt x="109" y="50"/>
                    <a:pt x="109" y="50"/>
                  </a:cubicBezTo>
                  <a:cubicBezTo>
                    <a:pt x="104" y="36"/>
                    <a:pt x="106" y="2"/>
                    <a:pt x="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58" name="Freeform 30"/>
            <p:cNvSpPr>
              <a:spLocks/>
            </p:cNvSpPr>
            <p:nvPr/>
          </p:nvSpPr>
          <p:spPr bwMode="auto">
            <a:xfrm>
              <a:off x="2829" y="1672"/>
              <a:ext cx="2426" cy="2710"/>
            </a:xfrm>
            <a:custGeom>
              <a:avLst/>
              <a:gdLst>
                <a:gd name="T0" fmla="*/ 384 w 1026"/>
                <a:gd name="T1" fmla="*/ 8 h 1146"/>
                <a:gd name="T2" fmla="*/ 346 w 1026"/>
                <a:gd name="T3" fmla="*/ 12 h 1146"/>
                <a:gd name="T4" fmla="*/ 244 w 1026"/>
                <a:gd name="T5" fmla="*/ 32 h 1146"/>
                <a:gd name="T6" fmla="*/ 180 w 1026"/>
                <a:gd name="T7" fmla="*/ 28 h 1146"/>
                <a:gd name="T8" fmla="*/ 170 w 1026"/>
                <a:gd name="T9" fmla="*/ 43 h 1146"/>
                <a:gd name="T10" fmla="*/ 116 w 1026"/>
                <a:gd name="T11" fmla="*/ 134 h 1146"/>
                <a:gd name="T12" fmla="*/ 62 w 1026"/>
                <a:gd name="T13" fmla="*/ 172 h 1146"/>
                <a:gd name="T14" fmla="*/ 12 w 1026"/>
                <a:gd name="T15" fmla="*/ 263 h 1146"/>
                <a:gd name="T16" fmla="*/ 0 w 1026"/>
                <a:gd name="T17" fmla="*/ 370 h 1146"/>
                <a:gd name="T18" fmla="*/ 11 w 1026"/>
                <a:gd name="T19" fmla="*/ 404 h 1146"/>
                <a:gd name="T20" fmla="*/ 16 w 1026"/>
                <a:gd name="T21" fmla="*/ 412 h 1146"/>
                <a:gd name="T22" fmla="*/ 74 w 1026"/>
                <a:gd name="T23" fmla="*/ 480 h 1146"/>
                <a:gd name="T24" fmla="*/ 146 w 1026"/>
                <a:gd name="T25" fmla="*/ 530 h 1146"/>
                <a:gd name="T26" fmla="*/ 228 w 1026"/>
                <a:gd name="T27" fmla="*/ 527 h 1146"/>
                <a:gd name="T28" fmla="*/ 313 w 1026"/>
                <a:gd name="T29" fmla="*/ 499 h 1146"/>
                <a:gd name="T30" fmla="*/ 376 w 1026"/>
                <a:gd name="T31" fmla="*/ 530 h 1146"/>
                <a:gd name="T32" fmla="*/ 404 w 1026"/>
                <a:gd name="T33" fmla="*/ 578 h 1146"/>
                <a:gd name="T34" fmla="*/ 392 w 1026"/>
                <a:gd name="T35" fmla="*/ 607 h 1146"/>
                <a:gd name="T36" fmla="*/ 445 w 1026"/>
                <a:gd name="T37" fmla="*/ 700 h 1146"/>
                <a:gd name="T38" fmla="*/ 465 w 1026"/>
                <a:gd name="T39" fmla="*/ 774 h 1146"/>
                <a:gd name="T40" fmla="*/ 462 w 1026"/>
                <a:gd name="T41" fmla="*/ 927 h 1146"/>
                <a:gd name="T42" fmla="*/ 473 w 1026"/>
                <a:gd name="T43" fmla="*/ 959 h 1146"/>
                <a:gd name="T44" fmla="*/ 533 w 1026"/>
                <a:gd name="T45" fmla="*/ 1097 h 1146"/>
                <a:gd name="T46" fmla="*/ 536 w 1026"/>
                <a:gd name="T47" fmla="*/ 1138 h 1146"/>
                <a:gd name="T48" fmla="*/ 558 w 1026"/>
                <a:gd name="T49" fmla="*/ 1146 h 1146"/>
                <a:gd name="T50" fmla="*/ 628 w 1026"/>
                <a:gd name="T51" fmla="*/ 1135 h 1146"/>
                <a:gd name="T52" fmla="*/ 668 w 1026"/>
                <a:gd name="T53" fmla="*/ 1122 h 1146"/>
                <a:gd name="T54" fmla="*/ 730 w 1026"/>
                <a:gd name="T55" fmla="*/ 1046 h 1146"/>
                <a:gd name="T56" fmla="*/ 743 w 1026"/>
                <a:gd name="T57" fmla="*/ 1002 h 1146"/>
                <a:gd name="T58" fmla="*/ 785 w 1026"/>
                <a:gd name="T59" fmla="*/ 973 h 1146"/>
                <a:gd name="T60" fmla="*/ 775 w 1026"/>
                <a:gd name="T61" fmla="*/ 907 h 1146"/>
                <a:gd name="T62" fmla="*/ 866 w 1026"/>
                <a:gd name="T63" fmla="*/ 820 h 1146"/>
                <a:gd name="T64" fmla="*/ 863 w 1026"/>
                <a:gd name="T65" fmla="*/ 776 h 1146"/>
                <a:gd name="T66" fmla="*/ 867 w 1026"/>
                <a:gd name="T67" fmla="*/ 755 h 1146"/>
                <a:gd name="T68" fmla="*/ 843 w 1026"/>
                <a:gd name="T69" fmla="*/ 679 h 1146"/>
                <a:gd name="T70" fmla="*/ 946 w 1026"/>
                <a:gd name="T71" fmla="*/ 564 h 1146"/>
                <a:gd name="T72" fmla="*/ 1026 w 1026"/>
                <a:gd name="T73" fmla="*/ 422 h 1146"/>
                <a:gd name="T74" fmla="*/ 964 w 1026"/>
                <a:gd name="T75" fmla="*/ 430 h 1146"/>
                <a:gd name="T76" fmla="*/ 955 w 1026"/>
                <a:gd name="T77" fmla="*/ 429 h 1146"/>
                <a:gd name="T78" fmla="*/ 943 w 1026"/>
                <a:gd name="T79" fmla="*/ 430 h 1146"/>
                <a:gd name="T80" fmla="*/ 904 w 1026"/>
                <a:gd name="T81" fmla="*/ 416 h 1146"/>
                <a:gd name="T82" fmla="*/ 874 w 1026"/>
                <a:gd name="T83" fmla="*/ 371 h 1146"/>
                <a:gd name="T84" fmla="*/ 837 w 1026"/>
                <a:gd name="T85" fmla="*/ 320 h 1146"/>
                <a:gd name="T86" fmla="*/ 813 w 1026"/>
                <a:gd name="T87" fmla="*/ 267 h 1146"/>
                <a:gd name="T88" fmla="*/ 742 w 1026"/>
                <a:gd name="T89" fmla="*/ 138 h 1146"/>
                <a:gd name="T90" fmla="*/ 771 w 1026"/>
                <a:gd name="T91" fmla="*/ 163 h 1146"/>
                <a:gd name="T92" fmla="*/ 781 w 1026"/>
                <a:gd name="T93" fmla="*/ 130 h 1146"/>
                <a:gd name="T94" fmla="*/ 771 w 1026"/>
                <a:gd name="T95" fmla="*/ 106 h 1146"/>
                <a:gd name="T96" fmla="*/ 729 w 1026"/>
                <a:gd name="T97" fmla="*/ 103 h 1146"/>
                <a:gd name="T98" fmla="*/ 631 w 1026"/>
                <a:gd name="T99" fmla="*/ 97 h 1146"/>
                <a:gd name="T100" fmla="*/ 598 w 1026"/>
                <a:gd name="T101" fmla="*/ 79 h 1146"/>
                <a:gd name="T102" fmla="*/ 585 w 1026"/>
                <a:gd name="T103" fmla="*/ 78 h 1146"/>
                <a:gd name="T104" fmla="*/ 556 w 1026"/>
                <a:gd name="T105" fmla="*/ 111 h 1146"/>
                <a:gd name="T106" fmla="*/ 460 w 1026"/>
                <a:gd name="T107" fmla="*/ 77 h 1146"/>
                <a:gd name="T108" fmla="*/ 421 w 1026"/>
                <a:gd name="T109" fmla="*/ 52 h 1146"/>
                <a:gd name="T110" fmla="*/ 421 w 1026"/>
                <a:gd name="T111" fmla="*/ 20 h 1146"/>
                <a:gd name="T112" fmla="*/ 421 w 1026"/>
                <a:gd name="T113" fmla="*/ 1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26" h="1146">
                  <a:moveTo>
                    <a:pt x="405" y="0"/>
                  </a:moveTo>
                  <a:cubicBezTo>
                    <a:pt x="395" y="0"/>
                    <a:pt x="395" y="8"/>
                    <a:pt x="384" y="8"/>
                  </a:cubicBezTo>
                  <a:cubicBezTo>
                    <a:pt x="378" y="8"/>
                    <a:pt x="375" y="5"/>
                    <a:pt x="368" y="5"/>
                  </a:cubicBezTo>
                  <a:cubicBezTo>
                    <a:pt x="360" y="5"/>
                    <a:pt x="352" y="12"/>
                    <a:pt x="346" y="12"/>
                  </a:cubicBezTo>
                  <a:cubicBezTo>
                    <a:pt x="342" y="12"/>
                    <a:pt x="335" y="7"/>
                    <a:pt x="328" y="7"/>
                  </a:cubicBezTo>
                  <a:cubicBezTo>
                    <a:pt x="304" y="7"/>
                    <a:pt x="265" y="22"/>
                    <a:pt x="244" y="32"/>
                  </a:cubicBezTo>
                  <a:cubicBezTo>
                    <a:pt x="238" y="35"/>
                    <a:pt x="236" y="41"/>
                    <a:pt x="225" y="41"/>
                  </a:cubicBezTo>
                  <a:cubicBezTo>
                    <a:pt x="207" y="41"/>
                    <a:pt x="193" y="38"/>
                    <a:pt x="180" y="28"/>
                  </a:cubicBezTo>
                  <a:cubicBezTo>
                    <a:pt x="174" y="32"/>
                    <a:pt x="173" y="37"/>
                    <a:pt x="169" y="43"/>
                  </a:cubicBezTo>
                  <a:cubicBezTo>
                    <a:pt x="170" y="43"/>
                    <a:pt x="170" y="43"/>
                    <a:pt x="170" y="43"/>
                  </a:cubicBezTo>
                  <a:cubicBezTo>
                    <a:pt x="157" y="59"/>
                    <a:pt x="139" y="75"/>
                    <a:pt x="125" y="93"/>
                  </a:cubicBezTo>
                  <a:cubicBezTo>
                    <a:pt x="115" y="106"/>
                    <a:pt x="123" y="114"/>
                    <a:pt x="116" y="134"/>
                  </a:cubicBezTo>
                  <a:cubicBezTo>
                    <a:pt x="114" y="142"/>
                    <a:pt x="101" y="153"/>
                    <a:pt x="93" y="158"/>
                  </a:cubicBezTo>
                  <a:cubicBezTo>
                    <a:pt x="83" y="163"/>
                    <a:pt x="69" y="162"/>
                    <a:pt x="62" y="172"/>
                  </a:cubicBezTo>
                  <a:cubicBezTo>
                    <a:pt x="49" y="189"/>
                    <a:pt x="33" y="217"/>
                    <a:pt x="27" y="238"/>
                  </a:cubicBezTo>
                  <a:cubicBezTo>
                    <a:pt x="24" y="246"/>
                    <a:pt x="12" y="253"/>
                    <a:pt x="12" y="263"/>
                  </a:cubicBezTo>
                  <a:cubicBezTo>
                    <a:pt x="12" y="284"/>
                    <a:pt x="22" y="299"/>
                    <a:pt x="22" y="322"/>
                  </a:cubicBezTo>
                  <a:cubicBezTo>
                    <a:pt x="22" y="336"/>
                    <a:pt x="12" y="364"/>
                    <a:pt x="0" y="370"/>
                  </a:cubicBezTo>
                  <a:cubicBezTo>
                    <a:pt x="4" y="377"/>
                    <a:pt x="8" y="380"/>
                    <a:pt x="8" y="387"/>
                  </a:cubicBezTo>
                  <a:cubicBezTo>
                    <a:pt x="8" y="392"/>
                    <a:pt x="11" y="396"/>
                    <a:pt x="11" y="404"/>
                  </a:cubicBezTo>
                  <a:cubicBezTo>
                    <a:pt x="9" y="404"/>
                    <a:pt x="9" y="404"/>
                    <a:pt x="9" y="404"/>
                  </a:cubicBezTo>
                  <a:cubicBezTo>
                    <a:pt x="12" y="407"/>
                    <a:pt x="13" y="408"/>
                    <a:pt x="16" y="412"/>
                  </a:cubicBezTo>
                  <a:cubicBezTo>
                    <a:pt x="16" y="414"/>
                    <a:pt x="44" y="439"/>
                    <a:pt x="48" y="441"/>
                  </a:cubicBezTo>
                  <a:cubicBezTo>
                    <a:pt x="61" y="452"/>
                    <a:pt x="64" y="464"/>
                    <a:pt x="74" y="480"/>
                  </a:cubicBezTo>
                  <a:cubicBezTo>
                    <a:pt x="85" y="497"/>
                    <a:pt x="116" y="515"/>
                    <a:pt x="131" y="526"/>
                  </a:cubicBezTo>
                  <a:cubicBezTo>
                    <a:pt x="133" y="527"/>
                    <a:pt x="140" y="530"/>
                    <a:pt x="146" y="530"/>
                  </a:cubicBezTo>
                  <a:cubicBezTo>
                    <a:pt x="167" y="530"/>
                    <a:pt x="176" y="519"/>
                    <a:pt x="197" y="519"/>
                  </a:cubicBezTo>
                  <a:cubicBezTo>
                    <a:pt x="207" y="519"/>
                    <a:pt x="220" y="527"/>
                    <a:pt x="228" y="527"/>
                  </a:cubicBezTo>
                  <a:cubicBezTo>
                    <a:pt x="236" y="527"/>
                    <a:pt x="239" y="520"/>
                    <a:pt x="247" y="518"/>
                  </a:cubicBezTo>
                  <a:cubicBezTo>
                    <a:pt x="267" y="511"/>
                    <a:pt x="286" y="499"/>
                    <a:pt x="313" y="499"/>
                  </a:cubicBezTo>
                  <a:cubicBezTo>
                    <a:pt x="334" y="499"/>
                    <a:pt x="338" y="530"/>
                    <a:pt x="354" y="530"/>
                  </a:cubicBezTo>
                  <a:cubicBezTo>
                    <a:pt x="359" y="530"/>
                    <a:pt x="367" y="530"/>
                    <a:pt x="376" y="530"/>
                  </a:cubicBezTo>
                  <a:cubicBezTo>
                    <a:pt x="394" y="530"/>
                    <a:pt x="404" y="540"/>
                    <a:pt x="409" y="552"/>
                  </a:cubicBezTo>
                  <a:cubicBezTo>
                    <a:pt x="404" y="556"/>
                    <a:pt x="404" y="572"/>
                    <a:pt x="404" y="578"/>
                  </a:cubicBezTo>
                  <a:cubicBezTo>
                    <a:pt x="404" y="581"/>
                    <a:pt x="402" y="582"/>
                    <a:pt x="404" y="586"/>
                  </a:cubicBezTo>
                  <a:cubicBezTo>
                    <a:pt x="400" y="588"/>
                    <a:pt x="392" y="602"/>
                    <a:pt x="392" y="607"/>
                  </a:cubicBezTo>
                  <a:cubicBezTo>
                    <a:pt x="392" y="632"/>
                    <a:pt x="422" y="651"/>
                    <a:pt x="436" y="668"/>
                  </a:cubicBezTo>
                  <a:cubicBezTo>
                    <a:pt x="443" y="677"/>
                    <a:pt x="441" y="689"/>
                    <a:pt x="445" y="700"/>
                  </a:cubicBezTo>
                  <a:cubicBezTo>
                    <a:pt x="450" y="713"/>
                    <a:pt x="454" y="721"/>
                    <a:pt x="458" y="744"/>
                  </a:cubicBezTo>
                  <a:cubicBezTo>
                    <a:pt x="460" y="755"/>
                    <a:pt x="465" y="761"/>
                    <a:pt x="465" y="774"/>
                  </a:cubicBezTo>
                  <a:cubicBezTo>
                    <a:pt x="465" y="802"/>
                    <a:pt x="432" y="811"/>
                    <a:pt x="432" y="848"/>
                  </a:cubicBezTo>
                  <a:cubicBezTo>
                    <a:pt x="432" y="882"/>
                    <a:pt x="447" y="902"/>
                    <a:pt x="462" y="927"/>
                  </a:cubicBezTo>
                  <a:cubicBezTo>
                    <a:pt x="466" y="934"/>
                    <a:pt x="473" y="937"/>
                    <a:pt x="473" y="944"/>
                  </a:cubicBezTo>
                  <a:cubicBezTo>
                    <a:pt x="473" y="949"/>
                    <a:pt x="473" y="950"/>
                    <a:pt x="473" y="959"/>
                  </a:cubicBezTo>
                  <a:cubicBezTo>
                    <a:pt x="473" y="1005"/>
                    <a:pt x="497" y="1036"/>
                    <a:pt x="516" y="1068"/>
                  </a:cubicBezTo>
                  <a:cubicBezTo>
                    <a:pt x="519" y="1073"/>
                    <a:pt x="533" y="1089"/>
                    <a:pt x="533" y="1097"/>
                  </a:cubicBezTo>
                  <a:cubicBezTo>
                    <a:pt x="533" y="1103"/>
                    <a:pt x="531" y="1107"/>
                    <a:pt x="527" y="1112"/>
                  </a:cubicBezTo>
                  <a:cubicBezTo>
                    <a:pt x="531" y="1116"/>
                    <a:pt x="536" y="1127"/>
                    <a:pt x="536" y="1138"/>
                  </a:cubicBezTo>
                  <a:cubicBezTo>
                    <a:pt x="537" y="1138"/>
                    <a:pt x="538" y="1136"/>
                    <a:pt x="541" y="1135"/>
                  </a:cubicBezTo>
                  <a:cubicBezTo>
                    <a:pt x="545" y="1141"/>
                    <a:pt x="549" y="1146"/>
                    <a:pt x="558" y="1146"/>
                  </a:cubicBezTo>
                  <a:cubicBezTo>
                    <a:pt x="578" y="1146"/>
                    <a:pt x="592" y="1130"/>
                    <a:pt x="614" y="1130"/>
                  </a:cubicBezTo>
                  <a:cubicBezTo>
                    <a:pt x="620" y="1130"/>
                    <a:pt x="623" y="1135"/>
                    <a:pt x="628" y="1135"/>
                  </a:cubicBezTo>
                  <a:cubicBezTo>
                    <a:pt x="633" y="1135"/>
                    <a:pt x="637" y="1132"/>
                    <a:pt x="644" y="1132"/>
                  </a:cubicBezTo>
                  <a:cubicBezTo>
                    <a:pt x="646" y="1122"/>
                    <a:pt x="659" y="1126"/>
                    <a:pt x="668" y="1122"/>
                  </a:cubicBezTo>
                  <a:cubicBezTo>
                    <a:pt x="690" y="1112"/>
                    <a:pt x="696" y="1097"/>
                    <a:pt x="709" y="1080"/>
                  </a:cubicBezTo>
                  <a:cubicBezTo>
                    <a:pt x="717" y="1069"/>
                    <a:pt x="718" y="1057"/>
                    <a:pt x="730" y="1046"/>
                  </a:cubicBezTo>
                  <a:cubicBezTo>
                    <a:pt x="736" y="1039"/>
                    <a:pt x="751" y="1028"/>
                    <a:pt x="751" y="1013"/>
                  </a:cubicBezTo>
                  <a:cubicBezTo>
                    <a:pt x="751" y="1008"/>
                    <a:pt x="748" y="1004"/>
                    <a:pt x="743" y="1002"/>
                  </a:cubicBezTo>
                  <a:cubicBezTo>
                    <a:pt x="749" y="989"/>
                    <a:pt x="757" y="983"/>
                    <a:pt x="769" y="977"/>
                  </a:cubicBezTo>
                  <a:cubicBezTo>
                    <a:pt x="773" y="975"/>
                    <a:pt x="782" y="978"/>
                    <a:pt x="785" y="973"/>
                  </a:cubicBezTo>
                  <a:cubicBezTo>
                    <a:pt x="788" y="969"/>
                    <a:pt x="790" y="951"/>
                    <a:pt x="790" y="943"/>
                  </a:cubicBezTo>
                  <a:cubicBezTo>
                    <a:pt x="790" y="927"/>
                    <a:pt x="775" y="919"/>
                    <a:pt x="775" y="907"/>
                  </a:cubicBezTo>
                  <a:cubicBezTo>
                    <a:pt x="775" y="902"/>
                    <a:pt x="783" y="893"/>
                    <a:pt x="791" y="891"/>
                  </a:cubicBezTo>
                  <a:cubicBezTo>
                    <a:pt x="796" y="857"/>
                    <a:pt x="866" y="861"/>
                    <a:pt x="866" y="820"/>
                  </a:cubicBezTo>
                  <a:cubicBezTo>
                    <a:pt x="866" y="816"/>
                    <a:pt x="865" y="813"/>
                    <a:pt x="862" y="810"/>
                  </a:cubicBezTo>
                  <a:cubicBezTo>
                    <a:pt x="862" y="795"/>
                    <a:pt x="863" y="785"/>
                    <a:pt x="863" y="776"/>
                  </a:cubicBezTo>
                  <a:cubicBezTo>
                    <a:pt x="863" y="763"/>
                    <a:pt x="863" y="763"/>
                    <a:pt x="863" y="763"/>
                  </a:cubicBezTo>
                  <a:cubicBezTo>
                    <a:pt x="864" y="762"/>
                    <a:pt x="867" y="758"/>
                    <a:pt x="867" y="755"/>
                  </a:cubicBezTo>
                  <a:cubicBezTo>
                    <a:pt x="867" y="745"/>
                    <a:pt x="848" y="736"/>
                    <a:pt x="848" y="718"/>
                  </a:cubicBezTo>
                  <a:cubicBezTo>
                    <a:pt x="848" y="702"/>
                    <a:pt x="843" y="695"/>
                    <a:pt x="843" y="679"/>
                  </a:cubicBezTo>
                  <a:cubicBezTo>
                    <a:pt x="843" y="664"/>
                    <a:pt x="857" y="660"/>
                    <a:pt x="861" y="647"/>
                  </a:cubicBezTo>
                  <a:cubicBezTo>
                    <a:pt x="874" y="600"/>
                    <a:pt x="911" y="592"/>
                    <a:pt x="946" y="564"/>
                  </a:cubicBezTo>
                  <a:cubicBezTo>
                    <a:pt x="966" y="549"/>
                    <a:pt x="973" y="530"/>
                    <a:pt x="989" y="509"/>
                  </a:cubicBezTo>
                  <a:cubicBezTo>
                    <a:pt x="1002" y="491"/>
                    <a:pt x="1026" y="452"/>
                    <a:pt x="1026" y="422"/>
                  </a:cubicBezTo>
                  <a:cubicBezTo>
                    <a:pt x="1026" y="418"/>
                    <a:pt x="1023" y="417"/>
                    <a:pt x="1022" y="414"/>
                  </a:cubicBezTo>
                  <a:cubicBezTo>
                    <a:pt x="1003" y="418"/>
                    <a:pt x="984" y="426"/>
                    <a:pt x="964" y="430"/>
                  </a:cubicBezTo>
                  <a:cubicBezTo>
                    <a:pt x="963" y="430"/>
                    <a:pt x="962" y="430"/>
                    <a:pt x="961" y="430"/>
                  </a:cubicBezTo>
                  <a:cubicBezTo>
                    <a:pt x="959" y="430"/>
                    <a:pt x="957" y="429"/>
                    <a:pt x="955" y="429"/>
                  </a:cubicBezTo>
                  <a:cubicBezTo>
                    <a:pt x="953" y="429"/>
                    <a:pt x="951" y="429"/>
                    <a:pt x="949" y="429"/>
                  </a:cubicBezTo>
                  <a:cubicBezTo>
                    <a:pt x="947" y="429"/>
                    <a:pt x="945" y="429"/>
                    <a:pt x="943" y="430"/>
                  </a:cubicBezTo>
                  <a:cubicBezTo>
                    <a:pt x="936" y="432"/>
                    <a:pt x="935" y="439"/>
                    <a:pt x="927" y="439"/>
                  </a:cubicBezTo>
                  <a:cubicBezTo>
                    <a:pt x="918" y="439"/>
                    <a:pt x="911" y="422"/>
                    <a:pt x="904" y="416"/>
                  </a:cubicBezTo>
                  <a:cubicBezTo>
                    <a:pt x="909" y="410"/>
                    <a:pt x="904" y="409"/>
                    <a:pt x="904" y="400"/>
                  </a:cubicBezTo>
                  <a:cubicBezTo>
                    <a:pt x="887" y="400"/>
                    <a:pt x="882" y="378"/>
                    <a:pt x="874" y="371"/>
                  </a:cubicBezTo>
                  <a:cubicBezTo>
                    <a:pt x="864" y="365"/>
                    <a:pt x="859" y="364"/>
                    <a:pt x="850" y="356"/>
                  </a:cubicBezTo>
                  <a:cubicBezTo>
                    <a:pt x="841" y="346"/>
                    <a:pt x="847" y="332"/>
                    <a:pt x="837" y="320"/>
                  </a:cubicBezTo>
                  <a:cubicBezTo>
                    <a:pt x="829" y="309"/>
                    <a:pt x="819" y="309"/>
                    <a:pt x="813" y="295"/>
                  </a:cubicBezTo>
                  <a:cubicBezTo>
                    <a:pt x="813" y="267"/>
                    <a:pt x="813" y="267"/>
                    <a:pt x="813" y="267"/>
                  </a:cubicBezTo>
                  <a:cubicBezTo>
                    <a:pt x="805" y="261"/>
                    <a:pt x="790" y="237"/>
                    <a:pt x="792" y="226"/>
                  </a:cubicBezTo>
                  <a:cubicBezTo>
                    <a:pt x="742" y="138"/>
                    <a:pt x="742" y="138"/>
                    <a:pt x="742" y="138"/>
                  </a:cubicBezTo>
                  <a:cubicBezTo>
                    <a:pt x="742" y="129"/>
                    <a:pt x="742" y="129"/>
                    <a:pt x="742" y="129"/>
                  </a:cubicBezTo>
                  <a:cubicBezTo>
                    <a:pt x="751" y="138"/>
                    <a:pt x="760" y="161"/>
                    <a:pt x="771" y="163"/>
                  </a:cubicBezTo>
                  <a:cubicBezTo>
                    <a:pt x="773" y="158"/>
                    <a:pt x="778" y="144"/>
                    <a:pt x="781" y="137"/>
                  </a:cubicBezTo>
                  <a:cubicBezTo>
                    <a:pt x="781" y="135"/>
                    <a:pt x="781" y="132"/>
                    <a:pt x="781" y="130"/>
                  </a:cubicBezTo>
                  <a:cubicBezTo>
                    <a:pt x="773" y="111"/>
                    <a:pt x="773" y="111"/>
                    <a:pt x="773" y="111"/>
                  </a:cubicBezTo>
                  <a:cubicBezTo>
                    <a:pt x="773" y="109"/>
                    <a:pt x="772" y="108"/>
                    <a:pt x="771" y="106"/>
                  </a:cubicBezTo>
                  <a:cubicBezTo>
                    <a:pt x="764" y="107"/>
                    <a:pt x="764" y="110"/>
                    <a:pt x="756" y="110"/>
                  </a:cubicBezTo>
                  <a:cubicBezTo>
                    <a:pt x="745" y="110"/>
                    <a:pt x="739" y="103"/>
                    <a:pt x="729" y="103"/>
                  </a:cubicBezTo>
                  <a:cubicBezTo>
                    <a:pt x="712" y="103"/>
                    <a:pt x="707" y="111"/>
                    <a:pt x="690" y="111"/>
                  </a:cubicBezTo>
                  <a:cubicBezTo>
                    <a:pt x="672" y="111"/>
                    <a:pt x="648" y="103"/>
                    <a:pt x="631" y="97"/>
                  </a:cubicBezTo>
                  <a:cubicBezTo>
                    <a:pt x="623" y="94"/>
                    <a:pt x="611" y="98"/>
                    <a:pt x="606" y="92"/>
                  </a:cubicBezTo>
                  <a:cubicBezTo>
                    <a:pt x="604" y="88"/>
                    <a:pt x="598" y="87"/>
                    <a:pt x="598" y="79"/>
                  </a:cubicBezTo>
                  <a:cubicBezTo>
                    <a:pt x="586" y="79"/>
                    <a:pt x="586" y="79"/>
                    <a:pt x="586" y="79"/>
                  </a:cubicBezTo>
                  <a:cubicBezTo>
                    <a:pt x="585" y="78"/>
                    <a:pt x="585" y="78"/>
                    <a:pt x="585" y="78"/>
                  </a:cubicBezTo>
                  <a:cubicBezTo>
                    <a:pt x="568" y="84"/>
                    <a:pt x="556" y="84"/>
                    <a:pt x="556" y="101"/>
                  </a:cubicBezTo>
                  <a:cubicBezTo>
                    <a:pt x="556" y="104"/>
                    <a:pt x="556" y="107"/>
                    <a:pt x="556" y="111"/>
                  </a:cubicBezTo>
                  <a:cubicBezTo>
                    <a:pt x="556" y="114"/>
                    <a:pt x="550" y="119"/>
                    <a:pt x="545" y="119"/>
                  </a:cubicBezTo>
                  <a:cubicBezTo>
                    <a:pt x="506" y="119"/>
                    <a:pt x="494" y="77"/>
                    <a:pt x="460" y="77"/>
                  </a:cubicBezTo>
                  <a:cubicBezTo>
                    <a:pt x="455" y="77"/>
                    <a:pt x="451" y="77"/>
                    <a:pt x="445" y="77"/>
                  </a:cubicBezTo>
                  <a:cubicBezTo>
                    <a:pt x="435" y="77"/>
                    <a:pt x="421" y="65"/>
                    <a:pt x="421" y="52"/>
                  </a:cubicBezTo>
                  <a:cubicBezTo>
                    <a:pt x="421" y="44"/>
                    <a:pt x="428" y="40"/>
                    <a:pt x="428" y="32"/>
                  </a:cubicBezTo>
                  <a:cubicBezTo>
                    <a:pt x="428" y="27"/>
                    <a:pt x="421" y="25"/>
                    <a:pt x="421" y="20"/>
                  </a:cubicBezTo>
                  <a:cubicBezTo>
                    <a:pt x="421" y="13"/>
                    <a:pt x="428" y="15"/>
                    <a:pt x="429" y="7"/>
                  </a:cubicBezTo>
                  <a:cubicBezTo>
                    <a:pt x="426" y="7"/>
                    <a:pt x="424" y="10"/>
                    <a:pt x="421" y="10"/>
                  </a:cubicBezTo>
                  <a:cubicBezTo>
                    <a:pt x="413" y="10"/>
                    <a:pt x="415" y="0"/>
                    <a:pt x="40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59" name="Freeform 31"/>
            <p:cNvSpPr>
              <a:spLocks/>
            </p:cNvSpPr>
            <p:nvPr/>
          </p:nvSpPr>
          <p:spPr bwMode="auto">
            <a:xfrm>
              <a:off x="4359" y="1478"/>
              <a:ext cx="1323" cy="1149"/>
            </a:xfrm>
            <a:custGeom>
              <a:avLst/>
              <a:gdLst>
                <a:gd name="T0" fmla="*/ 75 w 560"/>
                <a:gd name="T1" fmla="*/ 16 h 486"/>
                <a:gd name="T2" fmla="*/ 46 w 560"/>
                <a:gd name="T3" fmla="*/ 18 h 486"/>
                <a:gd name="T4" fmla="*/ 9 w 560"/>
                <a:gd name="T5" fmla="*/ 45 h 486"/>
                <a:gd name="T6" fmla="*/ 0 w 560"/>
                <a:gd name="T7" fmla="*/ 66 h 486"/>
                <a:gd name="T8" fmla="*/ 27 w 560"/>
                <a:gd name="T9" fmla="*/ 95 h 486"/>
                <a:gd name="T10" fmla="*/ 59 w 560"/>
                <a:gd name="T11" fmla="*/ 105 h 486"/>
                <a:gd name="T12" fmla="*/ 130 w 560"/>
                <a:gd name="T13" fmla="*/ 93 h 486"/>
                <a:gd name="T14" fmla="*/ 150 w 560"/>
                <a:gd name="T15" fmla="*/ 98 h 486"/>
                <a:gd name="T16" fmla="*/ 136 w 560"/>
                <a:gd name="T17" fmla="*/ 151 h 486"/>
                <a:gd name="T18" fmla="*/ 126 w 560"/>
                <a:gd name="T19" fmla="*/ 193 h 486"/>
                <a:gd name="T20" fmla="*/ 131 w 560"/>
                <a:gd name="T21" fmla="*/ 235 h 486"/>
                <a:gd name="T22" fmla="*/ 165 w 560"/>
                <a:gd name="T23" fmla="*/ 287 h 486"/>
                <a:gd name="T24" fmla="*/ 185 w 560"/>
                <a:gd name="T25" fmla="*/ 311 h 486"/>
                <a:gd name="T26" fmla="*/ 238 w 560"/>
                <a:gd name="T27" fmla="*/ 408 h 486"/>
                <a:gd name="T28" fmla="*/ 260 w 560"/>
                <a:gd name="T29" fmla="*/ 472 h 486"/>
                <a:gd name="T30" fmla="*/ 280 w 560"/>
                <a:gd name="T31" fmla="*/ 484 h 486"/>
                <a:gd name="T32" fmla="*/ 353 w 560"/>
                <a:gd name="T33" fmla="*/ 453 h 486"/>
                <a:gd name="T34" fmla="*/ 438 w 560"/>
                <a:gd name="T35" fmla="*/ 416 h 486"/>
                <a:gd name="T36" fmla="*/ 476 w 560"/>
                <a:gd name="T37" fmla="*/ 370 h 486"/>
                <a:gd name="T38" fmla="*/ 497 w 560"/>
                <a:gd name="T39" fmla="*/ 324 h 486"/>
                <a:gd name="T40" fmla="*/ 454 w 560"/>
                <a:gd name="T41" fmla="*/ 289 h 486"/>
                <a:gd name="T42" fmla="*/ 375 w 560"/>
                <a:gd name="T43" fmla="*/ 295 h 486"/>
                <a:gd name="T44" fmla="*/ 368 w 560"/>
                <a:gd name="T45" fmla="*/ 281 h 486"/>
                <a:gd name="T46" fmla="*/ 333 w 560"/>
                <a:gd name="T47" fmla="*/ 219 h 486"/>
                <a:gd name="T48" fmla="*/ 379 w 560"/>
                <a:gd name="T49" fmla="*/ 240 h 486"/>
                <a:gd name="T50" fmla="*/ 443 w 560"/>
                <a:gd name="T51" fmla="*/ 263 h 486"/>
                <a:gd name="T52" fmla="*/ 489 w 560"/>
                <a:gd name="T53" fmla="*/ 281 h 486"/>
                <a:gd name="T54" fmla="*/ 540 w 560"/>
                <a:gd name="T55" fmla="*/ 288 h 486"/>
                <a:gd name="T56" fmla="*/ 537 w 560"/>
                <a:gd name="T57" fmla="*/ 279 h 486"/>
                <a:gd name="T58" fmla="*/ 527 w 560"/>
                <a:gd name="T59" fmla="*/ 206 h 486"/>
                <a:gd name="T60" fmla="*/ 538 w 560"/>
                <a:gd name="T61" fmla="*/ 187 h 486"/>
                <a:gd name="T62" fmla="*/ 523 w 560"/>
                <a:gd name="T63" fmla="*/ 149 h 486"/>
                <a:gd name="T64" fmla="*/ 521 w 560"/>
                <a:gd name="T65" fmla="*/ 143 h 486"/>
                <a:gd name="T66" fmla="*/ 521 w 560"/>
                <a:gd name="T67" fmla="*/ 138 h 486"/>
                <a:gd name="T68" fmla="*/ 532 w 560"/>
                <a:gd name="T69" fmla="*/ 106 h 486"/>
                <a:gd name="T70" fmla="*/ 526 w 560"/>
                <a:gd name="T71" fmla="*/ 89 h 486"/>
                <a:gd name="T72" fmla="*/ 441 w 560"/>
                <a:gd name="T73" fmla="*/ 69 h 486"/>
                <a:gd name="T74" fmla="*/ 420 w 560"/>
                <a:gd name="T75" fmla="*/ 91 h 486"/>
                <a:gd name="T76" fmla="*/ 371 w 560"/>
                <a:gd name="T77" fmla="*/ 91 h 486"/>
                <a:gd name="T78" fmla="*/ 356 w 560"/>
                <a:gd name="T79" fmla="*/ 82 h 486"/>
                <a:gd name="T80" fmla="*/ 344 w 560"/>
                <a:gd name="T81" fmla="*/ 61 h 486"/>
                <a:gd name="T82" fmla="*/ 337 w 560"/>
                <a:gd name="T83" fmla="*/ 49 h 486"/>
                <a:gd name="T84" fmla="*/ 307 w 560"/>
                <a:gd name="T85" fmla="*/ 53 h 486"/>
                <a:gd name="T86" fmla="*/ 246 w 560"/>
                <a:gd name="T87" fmla="*/ 5 h 486"/>
                <a:gd name="T88" fmla="*/ 246 w 560"/>
                <a:gd name="T89" fmla="*/ 5 h 486"/>
                <a:gd name="T90" fmla="*/ 246 w 560"/>
                <a:gd name="T91" fmla="*/ 5 h 486"/>
                <a:gd name="T92" fmla="*/ 210 w 560"/>
                <a:gd name="T93" fmla="*/ 19 h 486"/>
                <a:gd name="T94" fmla="*/ 127 w 560"/>
                <a:gd name="T95"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0" h="486">
                  <a:moveTo>
                    <a:pt x="127" y="0"/>
                  </a:moveTo>
                  <a:cubicBezTo>
                    <a:pt x="118" y="0"/>
                    <a:pt x="103" y="1"/>
                    <a:pt x="97" y="5"/>
                  </a:cubicBezTo>
                  <a:cubicBezTo>
                    <a:pt x="91" y="9"/>
                    <a:pt x="81" y="16"/>
                    <a:pt x="75" y="16"/>
                  </a:cubicBezTo>
                  <a:cubicBezTo>
                    <a:pt x="75" y="16"/>
                    <a:pt x="65" y="16"/>
                    <a:pt x="59" y="16"/>
                  </a:cubicBezTo>
                  <a:cubicBezTo>
                    <a:pt x="57" y="16"/>
                    <a:pt x="54" y="15"/>
                    <a:pt x="52" y="15"/>
                  </a:cubicBezTo>
                  <a:cubicBezTo>
                    <a:pt x="49" y="15"/>
                    <a:pt x="46" y="16"/>
                    <a:pt x="46" y="18"/>
                  </a:cubicBezTo>
                  <a:cubicBezTo>
                    <a:pt x="46" y="22"/>
                    <a:pt x="49" y="21"/>
                    <a:pt x="50" y="25"/>
                  </a:cubicBezTo>
                  <a:cubicBezTo>
                    <a:pt x="41" y="30"/>
                    <a:pt x="3" y="26"/>
                    <a:pt x="3" y="43"/>
                  </a:cubicBezTo>
                  <a:cubicBezTo>
                    <a:pt x="3" y="45"/>
                    <a:pt x="6" y="45"/>
                    <a:pt x="9" y="45"/>
                  </a:cubicBezTo>
                  <a:cubicBezTo>
                    <a:pt x="10" y="45"/>
                    <a:pt x="11" y="45"/>
                    <a:pt x="12" y="45"/>
                  </a:cubicBezTo>
                  <a:cubicBezTo>
                    <a:pt x="11" y="48"/>
                    <a:pt x="12" y="48"/>
                    <a:pt x="12" y="52"/>
                  </a:cubicBezTo>
                  <a:cubicBezTo>
                    <a:pt x="12" y="62"/>
                    <a:pt x="6" y="61"/>
                    <a:pt x="0" y="66"/>
                  </a:cubicBezTo>
                  <a:cubicBezTo>
                    <a:pt x="8" y="70"/>
                    <a:pt x="14" y="69"/>
                    <a:pt x="18" y="76"/>
                  </a:cubicBezTo>
                  <a:cubicBezTo>
                    <a:pt x="13" y="81"/>
                    <a:pt x="28" y="89"/>
                    <a:pt x="32" y="92"/>
                  </a:cubicBezTo>
                  <a:cubicBezTo>
                    <a:pt x="31" y="93"/>
                    <a:pt x="29" y="95"/>
                    <a:pt x="27" y="95"/>
                  </a:cubicBezTo>
                  <a:cubicBezTo>
                    <a:pt x="33" y="95"/>
                    <a:pt x="33" y="95"/>
                    <a:pt x="33" y="95"/>
                  </a:cubicBezTo>
                  <a:cubicBezTo>
                    <a:pt x="35" y="95"/>
                    <a:pt x="36" y="95"/>
                    <a:pt x="37" y="95"/>
                  </a:cubicBezTo>
                  <a:cubicBezTo>
                    <a:pt x="45" y="95"/>
                    <a:pt x="50" y="105"/>
                    <a:pt x="59" y="105"/>
                  </a:cubicBezTo>
                  <a:cubicBezTo>
                    <a:pt x="68" y="105"/>
                    <a:pt x="66" y="93"/>
                    <a:pt x="77" y="93"/>
                  </a:cubicBezTo>
                  <a:cubicBezTo>
                    <a:pt x="88" y="93"/>
                    <a:pt x="92" y="106"/>
                    <a:pt x="103" y="106"/>
                  </a:cubicBezTo>
                  <a:cubicBezTo>
                    <a:pt x="119" y="106"/>
                    <a:pt x="121" y="99"/>
                    <a:pt x="130" y="93"/>
                  </a:cubicBezTo>
                  <a:cubicBezTo>
                    <a:pt x="132" y="95"/>
                    <a:pt x="135" y="97"/>
                    <a:pt x="140" y="97"/>
                  </a:cubicBezTo>
                  <a:cubicBezTo>
                    <a:pt x="145" y="97"/>
                    <a:pt x="146" y="94"/>
                    <a:pt x="150" y="92"/>
                  </a:cubicBezTo>
                  <a:cubicBezTo>
                    <a:pt x="150" y="98"/>
                    <a:pt x="150" y="98"/>
                    <a:pt x="150" y="98"/>
                  </a:cubicBezTo>
                  <a:cubicBezTo>
                    <a:pt x="149" y="99"/>
                    <a:pt x="147" y="100"/>
                    <a:pt x="147" y="103"/>
                  </a:cubicBezTo>
                  <a:cubicBezTo>
                    <a:pt x="147" y="109"/>
                    <a:pt x="149" y="117"/>
                    <a:pt x="149" y="126"/>
                  </a:cubicBezTo>
                  <a:cubicBezTo>
                    <a:pt x="149" y="138"/>
                    <a:pt x="139" y="140"/>
                    <a:pt x="136" y="151"/>
                  </a:cubicBezTo>
                  <a:cubicBezTo>
                    <a:pt x="132" y="161"/>
                    <a:pt x="131" y="167"/>
                    <a:pt x="127" y="179"/>
                  </a:cubicBezTo>
                  <a:cubicBezTo>
                    <a:pt x="127" y="181"/>
                    <a:pt x="123" y="181"/>
                    <a:pt x="123" y="185"/>
                  </a:cubicBezTo>
                  <a:cubicBezTo>
                    <a:pt x="126" y="193"/>
                    <a:pt x="126" y="193"/>
                    <a:pt x="126" y="193"/>
                  </a:cubicBezTo>
                  <a:cubicBezTo>
                    <a:pt x="134" y="212"/>
                    <a:pt x="134" y="212"/>
                    <a:pt x="134" y="212"/>
                  </a:cubicBezTo>
                  <a:cubicBezTo>
                    <a:pt x="134" y="214"/>
                    <a:pt x="134" y="217"/>
                    <a:pt x="134" y="219"/>
                  </a:cubicBezTo>
                  <a:cubicBezTo>
                    <a:pt x="133" y="225"/>
                    <a:pt x="131" y="232"/>
                    <a:pt x="131" y="235"/>
                  </a:cubicBezTo>
                  <a:cubicBezTo>
                    <a:pt x="131" y="237"/>
                    <a:pt x="138" y="245"/>
                    <a:pt x="140" y="248"/>
                  </a:cubicBezTo>
                  <a:cubicBezTo>
                    <a:pt x="146" y="257"/>
                    <a:pt x="151" y="265"/>
                    <a:pt x="157" y="274"/>
                  </a:cubicBezTo>
                  <a:cubicBezTo>
                    <a:pt x="159" y="278"/>
                    <a:pt x="163" y="282"/>
                    <a:pt x="165" y="287"/>
                  </a:cubicBezTo>
                  <a:cubicBezTo>
                    <a:pt x="166" y="290"/>
                    <a:pt x="165" y="298"/>
                    <a:pt x="168" y="301"/>
                  </a:cubicBezTo>
                  <a:cubicBezTo>
                    <a:pt x="169" y="303"/>
                    <a:pt x="176" y="302"/>
                    <a:pt x="178" y="304"/>
                  </a:cubicBezTo>
                  <a:cubicBezTo>
                    <a:pt x="180" y="306"/>
                    <a:pt x="183" y="309"/>
                    <a:pt x="185" y="311"/>
                  </a:cubicBezTo>
                  <a:cubicBezTo>
                    <a:pt x="187" y="321"/>
                    <a:pt x="194" y="324"/>
                    <a:pt x="194" y="336"/>
                  </a:cubicBezTo>
                  <a:cubicBezTo>
                    <a:pt x="194" y="356"/>
                    <a:pt x="199" y="367"/>
                    <a:pt x="217" y="371"/>
                  </a:cubicBezTo>
                  <a:cubicBezTo>
                    <a:pt x="217" y="383"/>
                    <a:pt x="232" y="402"/>
                    <a:pt x="238" y="408"/>
                  </a:cubicBezTo>
                  <a:cubicBezTo>
                    <a:pt x="244" y="414"/>
                    <a:pt x="253" y="419"/>
                    <a:pt x="250" y="430"/>
                  </a:cubicBezTo>
                  <a:cubicBezTo>
                    <a:pt x="249" y="435"/>
                    <a:pt x="245" y="445"/>
                    <a:pt x="251" y="446"/>
                  </a:cubicBezTo>
                  <a:cubicBezTo>
                    <a:pt x="251" y="456"/>
                    <a:pt x="255" y="464"/>
                    <a:pt x="260" y="472"/>
                  </a:cubicBezTo>
                  <a:cubicBezTo>
                    <a:pt x="263" y="478"/>
                    <a:pt x="259" y="478"/>
                    <a:pt x="261" y="478"/>
                  </a:cubicBezTo>
                  <a:cubicBezTo>
                    <a:pt x="262" y="479"/>
                    <a:pt x="276" y="486"/>
                    <a:pt x="277" y="486"/>
                  </a:cubicBezTo>
                  <a:cubicBezTo>
                    <a:pt x="280" y="484"/>
                    <a:pt x="280" y="484"/>
                    <a:pt x="280" y="484"/>
                  </a:cubicBezTo>
                  <a:cubicBezTo>
                    <a:pt x="292" y="484"/>
                    <a:pt x="293" y="479"/>
                    <a:pt x="302" y="473"/>
                  </a:cubicBezTo>
                  <a:cubicBezTo>
                    <a:pt x="318" y="473"/>
                    <a:pt x="318" y="473"/>
                    <a:pt x="318" y="473"/>
                  </a:cubicBezTo>
                  <a:cubicBezTo>
                    <a:pt x="325" y="470"/>
                    <a:pt x="346" y="455"/>
                    <a:pt x="353" y="453"/>
                  </a:cubicBezTo>
                  <a:cubicBezTo>
                    <a:pt x="365" y="450"/>
                    <a:pt x="382" y="447"/>
                    <a:pt x="394" y="441"/>
                  </a:cubicBezTo>
                  <a:cubicBezTo>
                    <a:pt x="393" y="440"/>
                    <a:pt x="392" y="438"/>
                    <a:pt x="392" y="436"/>
                  </a:cubicBezTo>
                  <a:cubicBezTo>
                    <a:pt x="392" y="424"/>
                    <a:pt x="424" y="419"/>
                    <a:pt x="438" y="416"/>
                  </a:cubicBezTo>
                  <a:cubicBezTo>
                    <a:pt x="438" y="410"/>
                    <a:pt x="448" y="401"/>
                    <a:pt x="453" y="401"/>
                  </a:cubicBezTo>
                  <a:cubicBezTo>
                    <a:pt x="461" y="401"/>
                    <a:pt x="460" y="385"/>
                    <a:pt x="468" y="385"/>
                  </a:cubicBezTo>
                  <a:cubicBezTo>
                    <a:pt x="475" y="385"/>
                    <a:pt x="474" y="376"/>
                    <a:pt x="476" y="370"/>
                  </a:cubicBezTo>
                  <a:cubicBezTo>
                    <a:pt x="478" y="364"/>
                    <a:pt x="484" y="362"/>
                    <a:pt x="491" y="362"/>
                  </a:cubicBezTo>
                  <a:cubicBezTo>
                    <a:pt x="491" y="349"/>
                    <a:pt x="507" y="345"/>
                    <a:pt x="507" y="333"/>
                  </a:cubicBezTo>
                  <a:cubicBezTo>
                    <a:pt x="507" y="328"/>
                    <a:pt x="499" y="329"/>
                    <a:pt x="497" y="324"/>
                  </a:cubicBezTo>
                  <a:cubicBezTo>
                    <a:pt x="497" y="325"/>
                    <a:pt x="497" y="325"/>
                    <a:pt x="497" y="325"/>
                  </a:cubicBezTo>
                  <a:cubicBezTo>
                    <a:pt x="493" y="323"/>
                    <a:pt x="493" y="314"/>
                    <a:pt x="487" y="312"/>
                  </a:cubicBezTo>
                  <a:cubicBezTo>
                    <a:pt x="471" y="307"/>
                    <a:pt x="461" y="305"/>
                    <a:pt x="454" y="289"/>
                  </a:cubicBezTo>
                  <a:cubicBezTo>
                    <a:pt x="454" y="270"/>
                    <a:pt x="454" y="270"/>
                    <a:pt x="454" y="270"/>
                  </a:cubicBezTo>
                  <a:cubicBezTo>
                    <a:pt x="435" y="284"/>
                    <a:pt x="432" y="306"/>
                    <a:pt x="397" y="306"/>
                  </a:cubicBezTo>
                  <a:cubicBezTo>
                    <a:pt x="389" y="306"/>
                    <a:pt x="375" y="302"/>
                    <a:pt x="375" y="295"/>
                  </a:cubicBezTo>
                  <a:cubicBezTo>
                    <a:pt x="375" y="288"/>
                    <a:pt x="379" y="284"/>
                    <a:pt x="379" y="278"/>
                  </a:cubicBezTo>
                  <a:cubicBezTo>
                    <a:pt x="379" y="276"/>
                    <a:pt x="379" y="274"/>
                    <a:pt x="379" y="272"/>
                  </a:cubicBezTo>
                  <a:cubicBezTo>
                    <a:pt x="373" y="273"/>
                    <a:pt x="374" y="280"/>
                    <a:pt x="368" y="281"/>
                  </a:cubicBezTo>
                  <a:cubicBezTo>
                    <a:pt x="367" y="277"/>
                    <a:pt x="364" y="275"/>
                    <a:pt x="364" y="269"/>
                  </a:cubicBezTo>
                  <a:cubicBezTo>
                    <a:pt x="352" y="267"/>
                    <a:pt x="337" y="244"/>
                    <a:pt x="334" y="231"/>
                  </a:cubicBezTo>
                  <a:cubicBezTo>
                    <a:pt x="333" y="227"/>
                    <a:pt x="333" y="224"/>
                    <a:pt x="333" y="219"/>
                  </a:cubicBezTo>
                  <a:cubicBezTo>
                    <a:pt x="333" y="212"/>
                    <a:pt x="336" y="202"/>
                    <a:pt x="344" y="202"/>
                  </a:cubicBezTo>
                  <a:cubicBezTo>
                    <a:pt x="358" y="202"/>
                    <a:pt x="370" y="219"/>
                    <a:pt x="376" y="230"/>
                  </a:cubicBezTo>
                  <a:cubicBezTo>
                    <a:pt x="377" y="232"/>
                    <a:pt x="375" y="236"/>
                    <a:pt x="379" y="240"/>
                  </a:cubicBezTo>
                  <a:cubicBezTo>
                    <a:pt x="384" y="245"/>
                    <a:pt x="393" y="242"/>
                    <a:pt x="399" y="249"/>
                  </a:cubicBezTo>
                  <a:cubicBezTo>
                    <a:pt x="404" y="254"/>
                    <a:pt x="409" y="261"/>
                    <a:pt x="417" y="263"/>
                  </a:cubicBezTo>
                  <a:cubicBezTo>
                    <a:pt x="443" y="263"/>
                    <a:pt x="443" y="263"/>
                    <a:pt x="443" y="263"/>
                  </a:cubicBezTo>
                  <a:cubicBezTo>
                    <a:pt x="447" y="260"/>
                    <a:pt x="449" y="255"/>
                    <a:pt x="455" y="255"/>
                  </a:cubicBezTo>
                  <a:cubicBezTo>
                    <a:pt x="466" y="255"/>
                    <a:pt x="466" y="271"/>
                    <a:pt x="471" y="277"/>
                  </a:cubicBezTo>
                  <a:cubicBezTo>
                    <a:pt x="471" y="277"/>
                    <a:pt x="487" y="281"/>
                    <a:pt x="489" y="281"/>
                  </a:cubicBezTo>
                  <a:cubicBezTo>
                    <a:pt x="504" y="281"/>
                    <a:pt x="527" y="288"/>
                    <a:pt x="537" y="288"/>
                  </a:cubicBezTo>
                  <a:cubicBezTo>
                    <a:pt x="537" y="288"/>
                    <a:pt x="538" y="288"/>
                    <a:pt x="539" y="288"/>
                  </a:cubicBezTo>
                  <a:cubicBezTo>
                    <a:pt x="539" y="288"/>
                    <a:pt x="540" y="288"/>
                    <a:pt x="540" y="288"/>
                  </a:cubicBezTo>
                  <a:cubicBezTo>
                    <a:pt x="540" y="285"/>
                    <a:pt x="537" y="282"/>
                    <a:pt x="537" y="279"/>
                  </a:cubicBezTo>
                  <a:cubicBezTo>
                    <a:pt x="537" y="279"/>
                    <a:pt x="537" y="279"/>
                    <a:pt x="537" y="279"/>
                  </a:cubicBezTo>
                  <a:cubicBezTo>
                    <a:pt x="537" y="279"/>
                    <a:pt x="537" y="279"/>
                    <a:pt x="537" y="279"/>
                  </a:cubicBezTo>
                  <a:cubicBezTo>
                    <a:pt x="537" y="264"/>
                    <a:pt x="546" y="261"/>
                    <a:pt x="560" y="258"/>
                  </a:cubicBezTo>
                  <a:cubicBezTo>
                    <a:pt x="560" y="235"/>
                    <a:pt x="542" y="233"/>
                    <a:pt x="533" y="215"/>
                  </a:cubicBezTo>
                  <a:cubicBezTo>
                    <a:pt x="532" y="212"/>
                    <a:pt x="527" y="212"/>
                    <a:pt x="527" y="206"/>
                  </a:cubicBezTo>
                  <a:cubicBezTo>
                    <a:pt x="527" y="206"/>
                    <a:pt x="527" y="206"/>
                    <a:pt x="527" y="206"/>
                  </a:cubicBezTo>
                  <a:cubicBezTo>
                    <a:pt x="527" y="206"/>
                    <a:pt x="527" y="206"/>
                    <a:pt x="527" y="206"/>
                  </a:cubicBezTo>
                  <a:cubicBezTo>
                    <a:pt x="527" y="196"/>
                    <a:pt x="538" y="198"/>
                    <a:pt x="538" y="187"/>
                  </a:cubicBezTo>
                  <a:cubicBezTo>
                    <a:pt x="538" y="178"/>
                    <a:pt x="528" y="183"/>
                    <a:pt x="526" y="178"/>
                  </a:cubicBezTo>
                  <a:cubicBezTo>
                    <a:pt x="524" y="174"/>
                    <a:pt x="525" y="170"/>
                    <a:pt x="523" y="166"/>
                  </a:cubicBezTo>
                  <a:cubicBezTo>
                    <a:pt x="523" y="149"/>
                    <a:pt x="523" y="149"/>
                    <a:pt x="523" y="149"/>
                  </a:cubicBezTo>
                  <a:cubicBezTo>
                    <a:pt x="522" y="147"/>
                    <a:pt x="523" y="146"/>
                    <a:pt x="521" y="143"/>
                  </a:cubicBezTo>
                  <a:cubicBezTo>
                    <a:pt x="521" y="143"/>
                    <a:pt x="521" y="143"/>
                    <a:pt x="521" y="143"/>
                  </a:cubicBezTo>
                  <a:cubicBezTo>
                    <a:pt x="521" y="143"/>
                    <a:pt x="521" y="143"/>
                    <a:pt x="521" y="143"/>
                  </a:cubicBezTo>
                  <a:cubicBezTo>
                    <a:pt x="522" y="143"/>
                    <a:pt x="522" y="142"/>
                    <a:pt x="522" y="142"/>
                  </a:cubicBezTo>
                  <a:cubicBezTo>
                    <a:pt x="522" y="140"/>
                    <a:pt x="521" y="139"/>
                    <a:pt x="521" y="138"/>
                  </a:cubicBezTo>
                  <a:cubicBezTo>
                    <a:pt x="521" y="138"/>
                    <a:pt x="521" y="138"/>
                    <a:pt x="521" y="138"/>
                  </a:cubicBezTo>
                  <a:cubicBezTo>
                    <a:pt x="521" y="138"/>
                    <a:pt x="521" y="138"/>
                    <a:pt x="521" y="138"/>
                  </a:cubicBezTo>
                  <a:cubicBezTo>
                    <a:pt x="521" y="137"/>
                    <a:pt x="529" y="118"/>
                    <a:pt x="533" y="116"/>
                  </a:cubicBezTo>
                  <a:cubicBezTo>
                    <a:pt x="531" y="113"/>
                    <a:pt x="532" y="110"/>
                    <a:pt x="532" y="106"/>
                  </a:cubicBezTo>
                  <a:cubicBezTo>
                    <a:pt x="531" y="102"/>
                    <a:pt x="532" y="98"/>
                    <a:pt x="531" y="95"/>
                  </a:cubicBezTo>
                  <a:cubicBezTo>
                    <a:pt x="531" y="95"/>
                    <a:pt x="531" y="95"/>
                    <a:pt x="531" y="95"/>
                  </a:cubicBezTo>
                  <a:cubicBezTo>
                    <a:pt x="530" y="93"/>
                    <a:pt x="527" y="92"/>
                    <a:pt x="526" y="89"/>
                  </a:cubicBezTo>
                  <a:cubicBezTo>
                    <a:pt x="511" y="89"/>
                    <a:pt x="507" y="77"/>
                    <a:pt x="494" y="73"/>
                  </a:cubicBezTo>
                  <a:cubicBezTo>
                    <a:pt x="483" y="69"/>
                    <a:pt x="476" y="69"/>
                    <a:pt x="465" y="62"/>
                  </a:cubicBezTo>
                  <a:cubicBezTo>
                    <a:pt x="457" y="68"/>
                    <a:pt x="451" y="65"/>
                    <a:pt x="441" y="69"/>
                  </a:cubicBezTo>
                  <a:cubicBezTo>
                    <a:pt x="435" y="71"/>
                    <a:pt x="437" y="73"/>
                    <a:pt x="431" y="75"/>
                  </a:cubicBezTo>
                  <a:cubicBezTo>
                    <a:pt x="426" y="77"/>
                    <a:pt x="420" y="77"/>
                    <a:pt x="420" y="82"/>
                  </a:cubicBezTo>
                  <a:cubicBezTo>
                    <a:pt x="420" y="86"/>
                    <a:pt x="420" y="87"/>
                    <a:pt x="420" y="91"/>
                  </a:cubicBezTo>
                  <a:cubicBezTo>
                    <a:pt x="413" y="93"/>
                    <a:pt x="404" y="94"/>
                    <a:pt x="395" y="94"/>
                  </a:cubicBezTo>
                  <a:cubicBezTo>
                    <a:pt x="393" y="94"/>
                    <a:pt x="390" y="95"/>
                    <a:pt x="387" y="95"/>
                  </a:cubicBezTo>
                  <a:cubicBezTo>
                    <a:pt x="380" y="95"/>
                    <a:pt x="373" y="94"/>
                    <a:pt x="371" y="91"/>
                  </a:cubicBezTo>
                  <a:cubicBezTo>
                    <a:pt x="367" y="88"/>
                    <a:pt x="366" y="83"/>
                    <a:pt x="362" y="82"/>
                  </a:cubicBezTo>
                  <a:cubicBezTo>
                    <a:pt x="361" y="82"/>
                    <a:pt x="360" y="82"/>
                    <a:pt x="359" y="82"/>
                  </a:cubicBezTo>
                  <a:cubicBezTo>
                    <a:pt x="358" y="82"/>
                    <a:pt x="357" y="82"/>
                    <a:pt x="356" y="82"/>
                  </a:cubicBezTo>
                  <a:cubicBezTo>
                    <a:pt x="355" y="82"/>
                    <a:pt x="354" y="82"/>
                    <a:pt x="353" y="82"/>
                  </a:cubicBezTo>
                  <a:cubicBezTo>
                    <a:pt x="350" y="82"/>
                    <a:pt x="348" y="81"/>
                    <a:pt x="346" y="78"/>
                  </a:cubicBezTo>
                  <a:cubicBezTo>
                    <a:pt x="343" y="72"/>
                    <a:pt x="348" y="67"/>
                    <a:pt x="344" y="61"/>
                  </a:cubicBezTo>
                  <a:cubicBezTo>
                    <a:pt x="341" y="57"/>
                    <a:pt x="337" y="57"/>
                    <a:pt x="337" y="52"/>
                  </a:cubicBezTo>
                  <a:cubicBezTo>
                    <a:pt x="337" y="52"/>
                    <a:pt x="337" y="51"/>
                    <a:pt x="337" y="50"/>
                  </a:cubicBezTo>
                  <a:cubicBezTo>
                    <a:pt x="337" y="50"/>
                    <a:pt x="337" y="49"/>
                    <a:pt x="337" y="49"/>
                  </a:cubicBezTo>
                  <a:cubicBezTo>
                    <a:pt x="335" y="47"/>
                    <a:pt x="335" y="43"/>
                    <a:pt x="333" y="40"/>
                  </a:cubicBezTo>
                  <a:cubicBezTo>
                    <a:pt x="329" y="40"/>
                    <a:pt x="330" y="40"/>
                    <a:pt x="326" y="41"/>
                  </a:cubicBezTo>
                  <a:cubicBezTo>
                    <a:pt x="318" y="44"/>
                    <a:pt x="318" y="53"/>
                    <a:pt x="307" y="53"/>
                  </a:cubicBezTo>
                  <a:cubicBezTo>
                    <a:pt x="292" y="53"/>
                    <a:pt x="290" y="37"/>
                    <a:pt x="280" y="34"/>
                  </a:cubicBezTo>
                  <a:cubicBezTo>
                    <a:pt x="279" y="34"/>
                    <a:pt x="269" y="28"/>
                    <a:pt x="268" y="26"/>
                  </a:cubicBezTo>
                  <a:cubicBezTo>
                    <a:pt x="262" y="15"/>
                    <a:pt x="263"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30" y="5"/>
                    <a:pt x="224" y="19"/>
                    <a:pt x="210" y="19"/>
                  </a:cubicBezTo>
                  <a:cubicBezTo>
                    <a:pt x="204" y="19"/>
                    <a:pt x="195" y="19"/>
                    <a:pt x="179" y="19"/>
                  </a:cubicBezTo>
                  <a:cubicBezTo>
                    <a:pt x="174" y="18"/>
                    <a:pt x="153" y="15"/>
                    <a:pt x="153" y="8"/>
                  </a:cubicBezTo>
                  <a:cubicBezTo>
                    <a:pt x="141" y="8"/>
                    <a:pt x="141" y="0"/>
                    <a:pt x="1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0" name="Freeform 32"/>
            <p:cNvSpPr>
              <a:spLocks/>
            </p:cNvSpPr>
            <p:nvPr/>
          </p:nvSpPr>
          <p:spPr bwMode="auto">
            <a:xfrm>
              <a:off x="6264" y="2726"/>
              <a:ext cx="71" cy="135"/>
            </a:xfrm>
            <a:custGeom>
              <a:avLst/>
              <a:gdLst>
                <a:gd name="T0" fmla="*/ 7 w 30"/>
                <a:gd name="T1" fmla="*/ 0 h 57"/>
                <a:gd name="T2" fmla="*/ 0 w 30"/>
                <a:gd name="T3" fmla="*/ 43 h 57"/>
                <a:gd name="T4" fmla="*/ 13 w 30"/>
                <a:gd name="T5" fmla="*/ 57 h 57"/>
                <a:gd name="T6" fmla="*/ 30 w 30"/>
                <a:gd name="T7" fmla="*/ 36 h 57"/>
                <a:gd name="T8" fmla="*/ 7 w 30"/>
                <a:gd name="T9" fmla="*/ 0 h 57"/>
              </a:gdLst>
              <a:ahLst/>
              <a:cxnLst>
                <a:cxn ang="0">
                  <a:pos x="T0" y="T1"/>
                </a:cxn>
                <a:cxn ang="0">
                  <a:pos x="T2" y="T3"/>
                </a:cxn>
                <a:cxn ang="0">
                  <a:pos x="T4" y="T5"/>
                </a:cxn>
                <a:cxn ang="0">
                  <a:pos x="T6" y="T7"/>
                </a:cxn>
                <a:cxn ang="0">
                  <a:pos x="T8" y="T9"/>
                </a:cxn>
              </a:cxnLst>
              <a:rect l="0" t="0" r="r" b="b"/>
              <a:pathLst>
                <a:path w="30" h="57">
                  <a:moveTo>
                    <a:pt x="7" y="0"/>
                  </a:moveTo>
                  <a:cubicBezTo>
                    <a:pt x="7" y="16"/>
                    <a:pt x="0" y="27"/>
                    <a:pt x="0" y="43"/>
                  </a:cubicBezTo>
                  <a:cubicBezTo>
                    <a:pt x="0" y="50"/>
                    <a:pt x="5" y="57"/>
                    <a:pt x="13" y="57"/>
                  </a:cubicBezTo>
                  <a:cubicBezTo>
                    <a:pt x="23" y="57"/>
                    <a:pt x="30" y="45"/>
                    <a:pt x="30" y="36"/>
                  </a:cubicBezTo>
                  <a:cubicBezTo>
                    <a:pt x="30" y="19"/>
                    <a:pt x="14" y="13"/>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1" name="Freeform 33"/>
            <p:cNvSpPr>
              <a:spLocks/>
            </p:cNvSpPr>
            <p:nvPr/>
          </p:nvSpPr>
          <p:spPr bwMode="auto">
            <a:xfrm>
              <a:off x="5590" y="1622"/>
              <a:ext cx="1440" cy="1161"/>
            </a:xfrm>
            <a:custGeom>
              <a:avLst/>
              <a:gdLst>
                <a:gd name="T0" fmla="*/ 137 w 609"/>
                <a:gd name="T1" fmla="*/ 13 h 491"/>
                <a:gd name="T2" fmla="*/ 137 w 609"/>
                <a:gd name="T3" fmla="*/ 13 h 491"/>
                <a:gd name="T4" fmla="*/ 114 w 609"/>
                <a:gd name="T5" fmla="*/ 26 h 491"/>
                <a:gd name="T6" fmla="*/ 93 w 609"/>
                <a:gd name="T7" fmla="*/ 22 h 491"/>
                <a:gd name="T8" fmla="*/ 87 w 609"/>
                <a:gd name="T9" fmla="*/ 18 h 491"/>
                <a:gd name="T10" fmla="*/ 55 w 609"/>
                <a:gd name="T11" fmla="*/ 39 h 491"/>
                <a:gd name="T12" fmla="*/ 12 w 609"/>
                <a:gd name="T13" fmla="*/ 55 h 491"/>
                <a:gd name="T14" fmla="*/ 1 w 609"/>
                <a:gd name="T15" fmla="*/ 81 h 491"/>
                <a:gd name="T16" fmla="*/ 2 w 609"/>
                <a:gd name="T17" fmla="*/ 105 h 491"/>
                <a:gd name="T18" fmla="*/ 6 w 609"/>
                <a:gd name="T19" fmla="*/ 145 h 491"/>
                <a:gd name="T20" fmla="*/ 39 w 609"/>
                <a:gd name="T21" fmla="*/ 197 h 491"/>
                <a:gd name="T22" fmla="*/ 37 w 609"/>
                <a:gd name="T23" fmla="*/ 226 h 491"/>
                <a:gd name="T24" fmla="*/ 78 w 609"/>
                <a:gd name="T25" fmla="*/ 221 h 491"/>
                <a:gd name="T26" fmla="*/ 142 w 609"/>
                <a:gd name="T27" fmla="*/ 263 h 491"/>
                <a:gd name="T28" fmla="*/ 127 w 609"/>
                <a:gd name="T29" fmla="*/ 271 h 491"/>
                <a:gd name="T30" fmla="*/ 177 w 609"/>
                <a:gd name="T31" fmla="*/ 272 h 491"/>
                <a:gd name="T32" fmla="*/ 177 w 609"/>
                <a:gd name="T33" fmla="*/ 316 h 491"/>
                <a:gd name="T34" fmla="*/ 209 w 609"/>
                <a:gd name="T35" fmla="*/ 408 h 491"/>
                <a:gd name="T36" fmla="*/ 244 w 609"/>
                <a:gd name="T37" fmla="*/ 486 h 491"/>
                <a:gd name="T38" fmla="*/ 269 w 609"/>
                <a:gd name="T39" fmla="*/ 474 h 491"/>
                <a:gd name="T40" fmla="*/ 285 w 609"/>
                <a:gd name="T41" fmla="*/ 440 h 491"/>
                <a:gd name="T42" fmla="*/ 322 w 609"/>
                <a:gd name="T43" fmla="*/ 358 h 491"/>
                <a:gd name="T44" fmla="*/ 408 w 609"/>
                <a:gd name="T45" fmla="*/ 275 h 491"/>
                <a:gd name="T46" fmla="*/ 473 w 609"/>
                <a:gd name="T47" fmla="*/ 294 h 491"/>
                <a:gd name="T48" fmla="*/ 506 w 609"/>
                <a:gd name="T49" fmla="*/ 362 h 491"/>
                <a:gd name="T50" fmla="*/ 554 w 609"/>
                <a:gd name="T51" fmla="*/ 362 h 491"/>
                <a:gd name="T52" fmla="*/ 571 w 609"/>
                <a:gd name="T53" fmla="*/ 460 h 491"/>
                <a:gd name="T54" fmla="*/ 565 w 609"/>
                <a:gd name="T55" fmla="*/ 384 h 491"/>
                <a:gd name="T56" fmla="*/ 565 w 609"/>
                <a:gd name="T57" fmla="*/ 380 h 491"/>
                <a:gd name="T58" fmla="*/ 557 w 609"/>
                <a:gd name="T59" fmla="*/ 331 h 491"/>
                <a:gd name="T60" fmla="*/ 609 w 609"/>
                <a:gd name="T61" fmla="*/ 276 h 491"/>
                <a:gd name="T62" fmla="*/ 562 w 609"/>
                <a:gd name="T63" fmla="*/ 242 h 491"/>
                <a:gd name="T64" fmla="*/ 573 w 609"/>
                <a:gd name="T65" fmla="*/ 195 h 491"/>
                <a:gd name="T66" fmla="*/ 525 w 609"/>
                <a:gd name="T67" fmla="*/ 155 h 491"/>
                <a:gd name="T68" fmla="*/ 522 w 609"/>
                <a:gd name="T69" fmla="*/ 156 h 491"/>
                <a:gd name="T70" fmla="*/ 516 w 609"/>
                <a:gd name="T71" fmla="*/ 155 h 491"/>
                <a:gd name="T72" fmla="*/ 510 w 609"/>
                <a:gd name="T73" fmla="*/ 155 h 491"/>
                <a:gd name="T74" fmla="*/ 507 w 609"/>
                <a:gd name="T75" fmla="*/ 156 h 491"/>
                <a:gd name="T76" fmla="*/ 473 w 609"/>
                <a:gd name="T77" fmla="*/ 179 h 491"/>
                <a:gd name="T78" fmla="*/ 409 w 609"/>
                <a:gd name="T79" fmla="*/ 177 h 491"/>
                <a:gd name="T80" fmla="*/ 362 w 609"/>
                <a:gd name="T81" fmla="*/ 164 h 491"/>
                <a:gd name="T82" fmla="*/ 361 w 609"/>
                <a:gd name="T83" fmla="*/ 163 h 491"/>
                <a:gd name="T84" fmla="*/ 359 w 609"/>
                <a:gd name="T85" fmla="*/ 164 h 491"/>
                <a:gd name="T86" fmla="*/ 358 w 609"/>
                <a:gd name="T87" fmla="*/ 164 h 491"/>
                <a:gd name="T88" fmla="*/ 356 w 609"/>
                <a:gd name="T89" fmla="*/ 164 h 491"/>
                <a:gd name="T90" fmla="*/ 354 w 609"/>
                <a:gd name="T91" fmla="*/ 163 h 491"/>
                <a:gd name="T92" fmla="*/ 328 w 609"/>
                <a:gd name="T93" fmla="*/ 145 h 491"/>
                <a:gd name="T94" fmla="*/ 271 w 609"/>
                <a:gd name="T95" fmla="*/ 107 h 491"/>
                <a:gd name="T96" fmla="*/ 275 w 609"/>
                <a:gd name="T97" fmla="*/ 102 h 491"/>
                <a:gd name="T98" fmla="*/ 275 w 609"/>
                <a:gd name="T99" fmla="*/ 83 h 491"/>
                <a:gd name="T100" fmla="*/ 278 w 609"/>
                <a:gd name="T101" fmla="*/ 42 h 491"/>
                <a:gd name="T102" fmla="*/ 213 w 609"/>
                <a:gd name="T103" fmla="*/ 20 h 491"/>
                <a:gd name="T104" fmla="*/ 162 w 609"/>
                <a:gd name="T105" fmla="*/ 1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9" h="491">
                  <a:moveTo>
                    <a:pt x="157" y="0"/>
                  </a:moveTo>
                  <a:cubicBezTo>
                    <a:pt x="146" y="0"/>
                    <a:pt x="144" y="13"/>
                    <a:pt x="139" y="13"/>
                  </a:cubicBezTo>
                  <a:cubicBezTo>
                    <a:pt x="139" y="13"/>
                    <a:pt x="139" y="13"/>
                    <a:pt x="138" y="13"/>
                  </a:cubicBezTo>
                  <a:cubicBezTo>
                    <a:pt x="138" y="13"/>
                    <a:pt x="138" y="13"/>
                    <a:pt x="137" y="13"/>
                  </a:cubicBezTo>
                  <a:cubicBezTo>
                    <a:pt x="137" y="13"/>
                    <a:pt x="137" y="13"/>
                    <a:pt x="137" y="13"/>
                  </a:cubicBezTo>
                  <a:cubicBezTo>
                    <a:pt x="137" y="13"/>
                    <a:pt x="137" y="13"/>
                    <a:pt x="137" y="13"/>
                  </a:cubicBezTo>
                  <a:cubicBezTo>
                    <a:pt x="137" y="13"/>
                    <a:pt x="137" y="13"/>
                    <a:pt x="137" y="13"/>
                  </a:cubicBezTo>
                  <a:cubicBezTo>
                    <a:pt x="137" y="13"/>
                    <a:pt x="137" y="13"/>
                    <a:pt x="137" y="13"/>
                  </a:cubicBezTo>
                  <a:cubicBezTo>
                    <a:pt x="137" y="13"/>
                    <a:pt x="137" y="13"/>
                    <a:pt x="136" y="13"/>
                  </a:cubicBezTo>
                  <a:cubicBezTo>
                    <a:pt x="136" y="13"/>
                    <a:pt x="136" y="13"/>
                    <a:pt x="136" y="13"/>
                  </a:cubicBezTo>
                  <a:cubicBezTo>
                    <a:pt x="136" y="13"/>
                    <a:pt x="136" y="13"/>
                    <a:pt x="136" y="13"/>
                  </a:cubicBezTo>
                  <a:cubicBezTo>
                    <a:pt x="132" y="20"/>
                    <a:pt x="124" y="26"/>
                    <a:pt x="114" y="26"/>
                  </a:cubicBezTo>
                  <a:cubicBezTo>
                    <a:pt x="109" y="26"/>
                    <a:pt x="108" y="20"/>
                    <a:pt x="104" y="20"/>
                  </a:cubicBezTo>
                  <a:cubicBezTo>
                    <a:pt x="103" y="20"/>
                    <a:pt x="101" y="21"/>
                    <a:pt x="100" y="21"/>
                  </a:cubicBezTo>
                  <a:cubicBezTo>
                    <a:pt x="98" y="21"/>
                    <a:pt x="95" y="22"/>
                    <a:pt x="93" y="22"/>
                  </a:cubicBezTo>
                  <a:cubicBezTo>
                    <a:pt x="93" y="22"/>
                    <a:pt x="93" y="22"/>
                    <a:pt x="93" y="22"/>
                  </a:cubicBezTo>
                  <a:cubicBezTo>
                    <a:pt x="93" y="22"/>
                    <a:pt x="93" y="22"/>
                    <a:pt x="93" y="22"/>
                  </a:cubicBezTo>
                  <a:cubicBezTo>
                    <a:pt x="93" y="22"/>
                    <a:pt x="93" y="22"/>
                    <a:pt x="93" y="22"/>
                  </a:cubicBezTo>
                  <a:cubicBezTo>
                    <a:pt x="93" y="22"/>
                    <a:pt x="93" y="22"/>
                    <a:pt x="93" y="22"/>
                  </a:cubicBezTo>
                  <a:cubicBezTo>
                    <a:pt x="90" y="22"/>
                    <a:pt x="87" y="21"/>
                    <a:pt x="87" y="18"/>
                  </a:cubicBezTo>
                  <a:cubicBezTo>
                    <a:pt x="87" y="18"/>
                    <a:pt x="87" y="18"/>
                    <a:pt x="87" y="18"/>
                  </a:cubicBezTo>
                  <a:cubicBezTo>
                    <a:pt x="87" y="18"/>
                    <a:pt x="87" y="18"/>
                    <a:pt x="87" y="18"/>
                  </a:cubicBezTo>
                  <a:cubicBezTo>
                    <a:pt x="82" y="18"/>
                    <a:pt x="83" y="16"/>
                    <a:pt x="78" y="16"/>
                  </a:cubicBezTo>
                  <a:cubicBezTo>
                    <a:pt x="65" y="16"/>
                    <a:pt x="64" y="30"/>
                    <a:pt x="55" y="39"/>
                  </a:cubicBezTo>
                  <a:cubicBezTo>
                    <a:pt x="51" y="43"/>
                    <a:pt x="44" y="43"/>
                    <a:pt x="40" y="47"/>
                  </a:cubicBezTo>
                  <a:cubicBezTo>
                    <a:pt x="37" y="50"/>
                    <a:pt x="34" y="56"/>
                    <a:pt x="28" y="56"/>
                  </a:cubicBezTo>
                  <a:cubicBezTo>
                    <a:pt x="23" y="56"/>
                    <a:pt x="20" y="51"/>
                    <a:pt x="15" y="51"/>
                  </a:cubicBezTo>
                  <a:cubicBezTo>
                    <a:pt x="13" y="51"/>
                    <a:pt x="13" y="54"/>
                    <a:pt x="12" y="55"/>
                  </a:cubicBezTo>
                  <a:cubicBezTo>
                    <a:pt x="12" y="55"/>
                    <a:pt x="12" y="55"/>
                    <a:pt x="12" y="55"/>
                  </a:cubicBezTo>
                  <a:cubicBezTo>
                    <a:pt x="8" y="57"/>
                    <a:pt x="0" y="76"/>
                    <a:pt x="0" y="77"/>
                  </a:cubicBezTo>
                  <a:cubicBezTo>
                    <a:pt x="0" y="77"/>
                    <a:pt x="0" y="77"/>
                    <a:pt x="0" y="77"/>
                  </a:cubicBezTo>
                  <a:cubicBezTo>
                    <a:pt x="0" y="78"/>
                    <a:pt x="1" y="79"/>
                    <a:pt x="1" y="81"/>
                  </a:cubicBezTo>
                  <a:cubicBezTo>
                    <a:pt x="1" y="81"/>
                    <a:pt x="1" y="82"/>
                    <a:pt x="0" y="82"/>
                  </a:cubicBezTo>
                  <a:cubicBezTo>
                    <a:pt x="0" y="82"/>
                    <a:pt x="0" y="82"/>
                    <a:pt x="0" y="82"/>
                  </a:cubicBezTo>
                  <a:cubicBezTo>
                    <a:pt x="2" y="85"/>
                    <a:pt x="1" y="86"/>
                    <a:pt x="2" y="88"/>
                  </a:cubicBezTo>
                  <a:cubicBezTo>
                    <a:pt x="2" y="105"/>
                    <a:pt x="2" y="105"/>
                    <a:pt x="2" y="105"/>
                  </a:cubicBezTo>
                  <a:cubicBezTo>
                    <a:pt x="4" y="109"/>
                    <a:pt x="3" y="113"/>
                    <a:pt x="5" y="117"/>
                  </a:cubicBezTo>
                  <a:cubicBezTo>
                    <a:pt x="7" y="122"/>
                    <a:pt x="17" y="117"/>
                    <a:pt x="17" y="126"/>
                  </a:cubicBezTo>
                  <a:cubicBezTo>
                    <a:pt x="17" y="126"/>
                    <a:pt x="17" y="126"/>
                    <a:pt x="17" y="126"/>
                  </a:cubicBezTo>
                  <a:cubicBezTo>
                    <a:pt x="17" y="137"/>
                    <a:pt x="6" y="135"/>
                    <a:pt x="6" y="145"/>
                  </a:cubicBezTo>
                  <a:cubicBezTo>
                    <a:pt x="6" y="145"/>
                    <a:pt x="6" y="145"/>
                    <a:pt x="6" y="145"/>
                  </a:cubicBezTo>
                  <a:cubicBezTo>
                    <a:pt x="6" y="151"/>
                    <a:pt x="11" y="151"/>
                    <a:pt x="12" y="154"/>
                  </a:cubicBezTo>
                  <a:cubicBezTo>
                    <a:pt x="21" y="172"/>
                    <a:pt x="39" y="174"/>
                    <a:pt x="39" y="197"/>
                  </a:cubicBezTo>
                  <a:cubicBezTo>
                    <a:pt x="39" y="197"/>
                    <a:pt x="39" y="197"/>
                    <a:pt x="39" y="197"/>
                  </a:cubicBezTo>
                  <a:cubicBezTo>
                    <a:pt x="25" y="200"/>
                    <a:pt x="16" y="203"/>
                    <a:pt x="16" y="218"/>
                  </a:cubicBezTo>
                  <a:cubicBezTo>
                    <a:pt x="16" y="218"/>
                    <a:pt x="16" y="218"/>
                    <a:pt x="16" y="218"/>
                  </a:cubicBezTo>
                  <a:cubicBezTo>
                    <a:pt x="16" y="221"/>
                    <a:pt x="19" y="224"/>
                    <a:pt x="19" y="227"/>
                  </a:cubicBezTo>
                  <a:cubicBezTo>
                    <a:pt x="37" y="226"/>
                    <a:pt x="37" y="226"/>
                    <a:pt x="37" y="226"/>
                  </a:cubicBezTo>
                  <a:cubicBezTo>
                    <a:pt x="38" y="225"/>
                    <a:pt x="40" y="223"/>
                    <a:pt x="42" y="222"/>
                  </a:cubicBezTo>
                  <a:cubicBezTo>
                    <a:pt x="55" y="226"/>
                    <a:pt x="55" y="226"/>
                    <a:pt x="55" y="226"/>
                  </a:cubicBezTo>
                  <a:cubicBezTo>
                    <a:pt x="61" y="226"/>
                    <a:pt x="62" y="221"/>
                    <a:pt x="69" y="221"/>
                  </a:cubicBezTo>
                  <a:cubicBezTo>
                    <a:pt x="72" y="221"/>
                    <a:pt x="75" y="221"/>
                    <a:pt x="78" y="221"/>
                  </a:cubicBezTo>
                  <a:cubicBezTo>
                    <a:pt x="80" y="221"/>
                    <a:pt x="82" y="221"/>
                    <a:pt x="85" y="222"/>
                  </a:cubicBezTo>
                  <a:cubicBezTo>
                    <a:pt x="91" y="224"/>
                    <a:pt x="94" y="236"/>
                    <a:pt x="98" y="243"/>
                  </a:cubicBezTo>
                  <a:cubicBezTo>
                    <a:pt x="104" y="251"/>
                    <a:pt x="119" y="262"/>
                    <a:pt x="129" y="262"/>
                  </a:cubicBezTo>
                  <a:cubicBezTo>
                    <a:pt x="134" y="262"/>
                    <a:pt x="137" y="262"/>
                    <a:pt x="142" y="263"/>
                  </a:cubicBezTo>
                  <a:cubicBezTo>
                    <a:pt x="139" y="265"/>
                    <a:pt x="139" y="269"/>
                    <a:pt x="135" y="270"/>
                  </a:cubicBezTo>
                  <a:cubicBezTo>
                    <a:pt x="133" y="271"/>
                    <a:pt x="132" y="271"/>
                    <a:pt x="131" y="271"/>
                  </a:cubicBezTo>
                  <a:cubicBezTo>
                    <a:pt x="130" y="271"/>
                    <a:pt x="130" y="271"/>
                    <a:pt x="129" y="271"/>
                  </a:cubicBezTo>
                  <a:cubicBezTo>
                    <a:pt x="128" y="271"/>
                    <a:pt x="128" y="271"/>
                    <a:pt x="127" y="271"/>
                  </a:cubicBezTo>
                  <a:cubicBezTo>
                    <a:pt x="125" y="271"/>
                    <a:pt x="124" y="271"/>
                    <a:pt x="121" y="273"/>
                  </a:cubicBezTo>
                  <a:cubicBezTo>
                    <a:pt x="129" y="281"/>
                    <a:pt x="136" y="297"/>
                    <a:pt x="152" y="297"/>
                  </a:cubicBezTo>
                  <a:cubicBezTo>
                    <a:pt x="166" y="297"/>
                    <a:pt x="166" y="279"/>
                    <a:pt x="173" y="272"/>
                  </a:cubicBezTo>
                  <a:cubicBezTo>
                    <a:pt x="177" y="272"/>
                    <a:pt x="177" y="272"/>
                    <a:pt x="177" y="272"/>
                  </a:cubicBezTo>
                  <a:cubicBezTo>
                    <a:pt x="177" y="274"/>
                    <a:pt x="174" y="278"/>
                    <a:pt x="174" y="279"/>
                  </a:cubicBezTo>
                  <a:cubicBezTo>
                    <a:pt x="174" y="286"/>
                    <a:pt x="180" y="293"/>
                    <a:pt x="180" y="301"/>
                  </a:cubicBezTo>
                  <a:cubicBezTo>
                    <a:pt x="180" y="308"/>
                    <a:pt x="177" y="309"/>
                    <a:pt x="177" y="316"/>
                  </a:cubicBezTo>
                  <a:cubicBezTo>
                    <a:pt x="177" y="316"/>
                    <a:pt x="177" y="316"/>
                    <a:pt x="177" y="316"/>
                  </a:cubicBezTo>
                  <a:cubicBezTo>
                    <a:pt x="177" y="317"/>
                    <a:pt x="177" y="322"/>
                    <a:pt x="177" y="323"/>
                  </a:cubicBezTo>
                  <a:cubicBezTo>
                    <a:pt x="177" y="333"/>
                    <a:pt x="183" y="343"/>
                    <a:pt x="186" y="354"/>
                  </a:cubicBezTo>
                  <a:cubicBezTo>
                    <a:pt x="190" y="366"/>
                    <a:pt x="200" y="383"/>
                    <a:pt x="202" y="391"/>
                  </a:cubicBezTo>
                  <a:cubicBezTo>
                    <a:pt x="204" y="398"/>
                    <a:pt x="204" y="401"/>
                    <a:pt x="209" y="408"/>
                  </a:cubicBezTo>
                  <a:cubicBezTo>
                    <a:pt x="213" y="414"/>
                    <a:pt x="210" y="421"/>
                    <a:pt x="214" y="429"/>
                  </a:cubicBezTo>
                  <a:cubicBezTo>
                    <a:pt x="216" y="434"/>
                    <a:pt x="224" y="439"/>
                    <a:pt x="226" y="446"/>
                  </a:cubicBezTo>
                  <a:cubicBezTo>
                    <a:pt x="230" y="457"/>
                    <a:pt x="236" y="468"/>
                    <a:pt x="240" y="481"/>
                  </a:cubicBezTo>
                  <a:cubicBezTo>
                    <a:pt x="240" y="482"/>
                    <a:pt x="242" y="486"/>
                    <a:pt x="244" y="486"/>
                  </a:cubicBezTo>
                  <a:cubicBezTo>
                    <a:pt x="245" y="489"/>
                    <a:pt x="248" y="491"/>
                    <a:pt x="251" y="491"/>
                  </a:cubicBezTo>
                  <a:cubicBezTo>
                    <a:pt x="252" y="491"/>
                    <a:pt x="252" y="491"/>
                    <a:pt x="252" y="491"/>
                  </a:cubicBezTo>
                  <a:cubicBezTo>
                    <a:pt x="257" y="491"/>
                    <a:pt x="257" y="485"/>
                    <a:pt x="259" y="481"/>
                  </a:cubicBezTo>
                  <a:cubicBezTo>
                    <a:pt x="262" y="475"/>
                    <a:pt x="263" y="477"/>
                    <a:pt x="269" y="474"/>
                  </a:cubicBezTo>
                  <a:cubicBezTo>
                    <a:pt x="274" y="472"/>
                    <a:pt x="272" y="458"/>
                    <a:pt x="279" y="456"/>
                  </a:cubicBezTo>
                  <a:cubicBezTo>
                    <a:pt x="281" y="456"/>
                    <a:pt x="285" y="456"/>
                    <a:pt x="285" y="454"/>
                  </a:cubicBezTo>
                  <a:cubicBezTo>
                    <a:pt x="287" y="454"/>
                    <a:pt x="287" y="454"/>
                    <a:pt x="287" y="454"/>
                  </a:cubicBezTo>
                  <a:cubicBezTo>
                    <a:pt x="285" y="440"/>
                    <a:pt x="285" y="440"/>
                    <a:pt x="285" y="440"/>
                  </a:cubicBezTo>
                  <a:cubicBezTo>
                    <a:pt x="285" y="430"/>
                    <a:pt x="291" y="421"/>
                    <a:pt x="291" y="408"/>
                  </a:cubicBezTo>
                  <a:cubicBezTo>
                    <a:pt x="291" y="400"/>
                    <a:pt x="287" y="395"/>
                    <a:pt x="287" y="385"/>
                  </a:cubicBezTo>
                  <a:cubicBezTo>
                    <a:pt x="287" y="374"/>
                    <a:pt x="298" y="372"/>
                    <a:pt x="308" y="369"/>
                  </a:cubicBezTo>
                  <a:cubicBezTo>
                    <a:pt x="312" y="368"/>
                    <a:pt x="317" y="362"/>
                    <a:pt x="322" y="358"/>
                  </a:cubicBezTo>
                  <a:cubicBezTo>
                    <a:pt x="332" y="348"/>
                    <a:pt x="341" y="337"/>
                    <a:pt x="352" y="326"/>
                  </a:cubicBezTo>
                  <a:cubicBezTo>
                    <a:pt x="360" y="318"/>
                    <a:pt x="375" y="315"/>
                    <a:pt x="385" y="306"/>
                  </a:cubicBezTo>
                  <a:cubicBezTo>
                    <a:pt x="390" y="301"/>
                    <a:pt x="389" y="295"/>
                    <a:pt x="391" y="288"/>
                  </a:cubicBezTo>
                  <a:cubicBezTo>
                    <a:pt x="393" y="283"/>
                    <a:pt x="404" y="283"/>
                    <a:pt x="408" y="275"/>
                  </a:cubicBezTo>
                  <a:cubicBezTo>
                    <a:pt x="412" y="277"/>
                    <a:pt x="412" y="280"/>
                    <a:pt x="420" y="280"/>
                  </a:cubicBezTo>
                  <a:cubicBezTo>
                    <a:pt x="434" y="280"/>
                    <a:pt x="449" y="277"/>
                    <a:pt x="449" y="261"/>
                  </a:cubicBezTo>
                  <a:cubicBezTo>
                    <a:pt x="457" y="263"/>
                    <a:pt x="466" y="266"/>
                    <a:pt x="468" y="273"/>
                  </a:cubicBezTo>
                  <a:cubicBezTo>
                    <a:pt x="470" y="279"/>
                    <a:pt x="469" y="288"/>
                    <a:pt x="473" y="294"/>
                  </a:cubicBezTo>
                  <a:cubicBezTo>
                    <a:pt x="477" y="301"/>
                    <a:pt x="483" y="305"/>
                    <a:pt x="491" y="311"/>
                  </a:cubicBezTo>
                  <a:cubicBezTo>
                    <a:pt x="496" y="320"/>
                    <a:pt x="502" y="328"/>
                    <a:pt x="506" y="339"/>
                  </a:cubicBezTo>
                  <a:cubicBezTo>
                    <a:pt x="506" y="342"/>
                    <a:pt x="509" y="343"/>
                    <a:pt x="509" y="346"/>
                  </a:cubicBezTo>
                  <a:cubicBezTo>
                    <a:pt x="509" y="352"/>
                    <a:pt x="506" y="355"/>
                    <a:pt x="506" y="362"/>
                  </a:cubicBezTo>
                  <a:cubicBezTo>
                    <a:pt x="506" y="369"/>
                    <a:pt x="507" y="375"/>
                    <a:pt x="515" y="375"/>
                  </a:cubicBezTo>
                  <a:cubicBezTo>
                    <a:pt x="530" y="375"/>
                    <a:pt x="533" y="360"/>
                    <a:pt x="542" y="351"/>
                  </a:cubicBezTo>
                  <a:cubicBezTo>
                    <a:pt x="545" y="354"/>
                    <a:pt x="544" y="356"/>
                    <a:pt x="547" y="359"/>
                  </a:cubicBezTo>
                  <a:cubicBezTo>
                    <a:pt x="548" y="360"/>
                    <a:pt x="552" y="359"/>
                    <a:pt x="554" y="362"/>
                  </a:cubicBezTo>
                  <a:cubicBezTo>
                    <a:pt x="559" y="370"/>
                    <a:pt x="550" y="386"/>
                    <a:pt x="557" y="386"/>
                  </a:cubicBezTo>
                  <a:cubicBezTo>
                    <a:pt x="557" y="402"/>
                    <a:pt x="571" y="416"/>
                    <a:pt x="571" y="439"/>
                  </a:cubicBezTo>
                  <a:cubicBezTo>
                    <a:pt x="571" y="445"/>
                    <a:pt x="567" y="457"/>
                    <a:pt x="571" y="460"/>
                  </a:cubicBezTo>
                  <a:cubicBezTo>
                    <a:pt x="571" y="460"/>
                    <a:pt x="571" y="460"/>
                    <a:pt x="571" y="460"/>
                  </a:cubicBezTo>
                  <a:cubicBezTo>
                    <a:pt x="575" y="451"/>
                    <a:pt x="577" y="445"/>
                    <a:pt x="581" y="435"/>
                  </a:cubicBezTo>
                  <a:cubicBezTo>
                    <a:pt x="582" y="433"/>
                    <a:pt x="586" y="432"/>
                    <a:pt x="586" y="429"/>
                  </a:cubicBezTo>
                  <a:cubicBezTo>
                    <a:pt x="586" y="425"/>
                    <a:pt x="578" y="400"/>
                    <a:pt x="574" y="396"/>
                  </a:cubicBezTo>
                  <a:cubicBezTo>
                    <a:pt x="571" y="392"/>
                    <a:pt x="565" y="390"/>
                    <a:pt x="565" y="384"/>
                  </a:cubicBezTo>
                  <a:cubicBezTo>
                    <a:pt x="565" y="384"/>
                    <a:pt x="565" y="384"/>
                    <a:pt x="565" y="384"/>
                  </a:cubicBezTo>
                  <a:cubicBezTo>
                    <a:pt x="565" y="384"/>
                    <a:pt x="565" y="384"/>
                    <a:pt x="565" y="384"/>
                  </a:cubicBezTo>
                  <a:cubicBezTo>
                    <a:pt x="565" y="382"/>
                    <a:pt x="565" y="381"/>
                    <a:pt x="565" y="379"/>
                  </a:cubicBezTo>
                  <a:cubicBezTo>
                    <a:pt x="565" y="380"/>
                    <a:pt x="565" y="380"/>
                    <a:pt x="565" y="380"/>
                  </a:cubicBezTo>
                  <a:cubicBezTo>
                    <a:pt x="567" y="379"/>
                    <a:pt x="571" y="373"/>
                    <a:pt x="571" y="369"/>
                  </a:cubicBezTo>
                  <a:cubicBezTo>
                    <a:pt x="571" y="362"/>
                    <a:pt x="570" y="351"/>
                    <a:pt x="567" y="345"/>
                  </a:cubicBezTo>
                  <a:cubicBezTo>
                    <a:pt x="563" y="341"/>
                    <a:pt x="557" y="341"/>
                    <a:pt x="557" y="331"/>
                  </a:cubicBezTo>
                  <a:cubicBezTo>
                    <a:pt x="557" y="331"/>
                    <a:pt x="557" y="331"/>
                    <a:pt x="557" y="331"/>
                  </a:cubicBezTo>
                  <a:cubicBezTo>
                    <a:pt x="557" y="331"/>
                    <a:pt x="557" y="331"/>
                    <a:pt x="557" y="331"/>
                  </a:cubicBezTo>
                  <a:cubicBezTo>
                    <a:pt x="557" y="322"/>
                    <a:pt x="560" y="314"/>
                    <a:pt x="565" y="309"/>
                  </a:cubicBezTo>
                  <a:cubicBezTo>
                    <a:pt x="568" y="306"/>
                    <a:pt x="574" y="307"/>
                    <a:pt x="578" y="305"/>
                  </a:cubicBezTo>
                  <a:cubicBezTo>
                    <a:pt x="591" y="296"/>
                    <a:pt x="599" y="292"/>
                    <a:pt x="609" y="276"/>
                  </a:cubicBezTo>
                  <a:cubicBezTo>
                    <a:pt x="606" y="276"/>
                    <a:pt x="605" y="277"/>
                    <a:pt x="601" y="277"/>
                  </a:cubicBezTo>
                  <a:cubicBezTo>
                    <a:pt x="590" y="277"/>
                    <a:pt x="584" y="266"/>
                    <a:pt x="584" y="255"/>
                  </a:cubicBezTo>
                  <a:cubicBezTo>
                    <a:pt x="578" y="254"/>
                    <a:pt x="577" y="239"/>
                    <a:pt x="573" y="239"/>
                  </a:cubicBezTo>
                  <a:cubicBezTo>
                    <a:pt x="569" y="239"/>
                    <a:pt x="566" y="242"/>
                    <a:pt x="562" y="242"/>
                  </a:cubicBezTo>
                  <a:cubicBezTo>
                    <a:pt x="560" y="242"/>
                    <a:pt x="560" y="238"/>
                    <a:pt x="560" y="237"/>
                  </a:cubicBezTo>
                  <a:cubicBezTo>
                    <a:pt x="560" y="237"/>
                    <a:pt x="560" y="237"/>
                    <a:pt x="560" y="237"/>
                  </a:cubicBezTo>
                  <a:cubicBezTo>
                    <a:pt x="560" y="237"/>
                    <a:pt x="560" y="237"/>
                    <a:pt x="560" y="237"/>
                  </a:cubicBezTo>
                  <a:cubicBezTo>
                    <a:pt x="560" y="217"/>
                    <a:pt x="573" y="217"/>
                    <a:pt x="573" y="195"/>
                  </a:cubicBezTo>
                  <a:cubicBezTo>
                    <a:pt x="573" y="184"/>
                    <a:pt x="566" y="181"/>
                    <a:pt x="561" y="173"/>
                  </a:cubicBezTo>
                  <a:cubicBezTo>
                    <a:pt x="548" y="166"/>
                    <a:pt x="537" y="168"/>
                    <a:pt x="533" y="151"/>
                  </a:cubicBezTo>
                  <a:cubicBezTo>
                    <a:pt x="530" y="151"/>
                    <a:pt x="530" y="151"/>
                    <a:pt x="530" y="151"/>
                  </a:cubicBezTo>
                  <a:cubicBezTo>
                    <a:pt x="525" y="155"/>
                    <a:pt x="525" y="155"/>
                    <a:pt x="525" y="155"/>
                  </a:cubicBezTo>
                  <a:cubicBezTo>
                    <a:pt x="525" y="155"/>
                    <a:pt x="525" y="155"/>
                    <a:pt x="525" y="155"/>
                  </a:cubicBezTo>
                  <a:cubicBezTo>
                    <a:pt x="525" y="155"/>
                    <a:pt x="525" y="155"/>
                    <a:pt x="525" y="155"/>
                  </a:cubicBezTo>
                  <a:cubicBezTo>
                    <a:pt x="525" y="155"/>
                    <a:pt x="525" y="155"/>
                    <a:pt x="525" y="155"/>
                  </a:cubicBezTo>
                  <a:cubicBezTo>
                    <a:pt x="524" y="156"/>
                    <a:pt x="523" y="156"/>
                    <a:pt x="522" y="156"/>
                  </a:cubicBezTo>
                  <a:cubicBezTo>
                    <a:pt x="522" y="156"/>
                    <a:pt x="522" y="156"/>
                    <a:pt x="522" y="156"/>
                  </a:cubicBezTo>
                  <a:cubicBezTo>
                    <a:pt x="522" y="156"/>
                    <a:pt x="522" y="156"/>
                    <a:pt x="522" y="156"/>
                  </a:cubicBezTo>
                  <a:cubicBezTo>
                    <a:pt x="522" y="156"/>
                    <a:pt x="522" y="156"/>
                    <a:pt x="522" y="156"/>
                  </a:cubicBezTo>
                  <a:cubicBezTo>
                    <a:pt x="520" y="156"/>
                    <a:pt x="518" y="155"/>
                    <a:pt x="516" y="155"/>
                  </a:cubicBezTo>
                  <a:cubicBezTo>
                    <a:pt x="515" y="155"/>
                    <a:pt x="513" y="154"/>
                    <a:pt x="512" y="154"/>
                  </a:cubicBezTo>
                  <a:cubicBezTo>
                    <a:pt x="511" y="154"/>
                    <a:pt x="510" y="154"/>
                    <a:pt x="510" y="155"/>
                  </a:cubicBezTo>
                  <a:cubicBezTo>
                    <a:pt x="510" y="155"/>
                    <a:pt x="510" y="155"/>
                    <a:pt x="510" y="155"/>
                  </a:cubicBezTo>
                  <a:cubicBezTo>
                    <a:pt x="510" y="155"/>
                    <a:pt x="510" y="155"/>
                    <a:pt x="510" y="155"/>
                  </a:cubicBezTo>
                  <a:cubicBezTo>
                    <a:pt x="510" y="155"/>
                    <a:pt x="510" y="155"/>
                    <a:pt x="510" y="155"/>
                  </a:cubicBezTo>
                  <a:cubicBezTo>
                    <a:pt x="510" y="155"/>
                    <a:pt x="510" y="155"/>
                    <a:pt x="510" y="155"/>
                  </a:cubicBezTo>
                  <a:cubicBezTo>
                    <a:pt x="509" y="155"/>
                    <a:pt x="508" y="155"/>
                    <a:pt x="508" y="156"/>
                  </a:cubicBezTo>
                  <a:cubicBezTo>
                    <a:pt x="508" y="156"/>
                    <a:pt x="508" y="156"/>
                    <a:pt x="507" y="156"/>
                  </a:cubicBezTo>
                  <a:cubicBezTo>
                    <a:pt x="507" y="156"/>
                    <a:pt x="507" y="156"/>
                    <a:pt x="507" y="156"/>
                  </a:cubicBezTo>
                  <a:cubicBezTo>
                    <a:pt x="507" y="156"/>
                    <a:pt x="507" y="156"/>
                    <a:pt x="507" y="156"/>
                  </a:cubicBezTo>
                  <a:cubicBezTo>
                    <a:pt x="505" y="158"/>
                    <a:pt x="504" y="160"/>
                    <a:pt x="501" y="162"/>
                  </a:cubicBezTo>
                  <a:cubicBezTo>
                    <a:pt x="497" y="164"/>
                    <a:pt x="480" y="179"/>
                    <a:pt x="473" y="179"/>
                  </a:cubicBezTo>
                  <a:cubicBezTo>
                    <a:pt x="464" y="179"/>
                    <a:pt x="458" y="173"/>
                    <a:pt x="447" y="173"/>
                  </a:cubicBezTo>
                  <a:cubicBezTo>
                    <a:pt x="433" y="173"/>
                    <a:pt x="431" y="182"/>
                    <a:pt x="424" y="186"/>
                  </a:cubicBezTo>
                  <a:cubicBezTo>
                    <a:pt x="423" y="182"/>
                    <a:pt x="421" y="174"/>
                    <a:pt x="419" y="174"/>
                  </a:cubicBezTo>
                  <a:cubicBezTo>
                    <a:pt x="416" y="174"/>
                    <a:pt x="414" y="177"/>
                    <a:pt x="409" y="177"/>
                  </a:cubicBezTo>
                  <a:cubicBezTo>
                    <a:pt x="401" y="177"/>
                    <a:pt x="394" y="177"/>
                    <a:pt x="387" y="177"/>
                  </a:cubicBezTo>
                  <a:cubicBezTo>
                    <a:pt x="375" y="177"/>
                    <a:pt x="370" y="169"/>
                    <a:pt x="362" y="164"/>
                  </a:cubicBezTo>
                  <a:cubicBezTo>
                    <a:pt x="362" y="164"/>
                    <a:pt x="362" y="164"/>
                    <a:pt x="362" y="164"/>
                  </a:cubicBezTo>
                  <a:cubicBezTo>
                    <a:pt x="362" y="164"/>
                    <a:pt x="362" y="164"/>
                    <a:pt x="362" y="164"/>
                  </a:cubicBezTo>
                  <a:cubicBezTo>
                    <a:pt x="362" y="164"/>
                    <a:pt x="362" y="164"/>
                    <a:pt x="362" y="164"/>
                  </a:cubicBezTo>
                  <a:cubicBezTo>
                    <a:pt x="362" y="164"/>
                    <a:pt x="362" y="164"/>
                    <a:pt x="362" y="164"/>
                  </a:cubicBezTo>
                  <a:cubicBezTo>
                    <a:pt x="362" y="164"/>
                    <a:pt x="361" y="163"/>
                    <a:pt x="361" y="163"/>
                  </a:cubicBezTo>
                  <a:cubicBezTo>
                    <a:pt x="361" y="163"/>
                    <a:pt x="361" y="163"/>
                    <a:pt x="361" y="163"/>
                  </a:cubicBezTo>
                  <a:cubicBezTo>
                    <a:pt x="361" y="163"/>
                    <a:pt x="361" y="163"/>
                    <a:pt x="361" y="163"/>
                  </a:cubicBezTo>
                  <a:cubicBezTo>
                    <a:pt x="360" y="163"/>
                    <a:pt x="359" y="164"/>
                    <a:pt x="359" y="164"/>
                  </a:cubicBezTo>
                  <a:cubicBezTo>
                    <a:pt x="359" y="164"/>
                    <a:pt x="359" y="164"/>
                    <a:pt x="359" y="164"/>
                  </a:cubicBezTo>
                  <a:cubicBezTo>
                    <a:pt x="359" y="164"/>
                    <a:pt x="359" y="164"/>
                    <a:pt x="359" y="164"/>
                  </a:cubicBezTo>
                  <a:cubicBezTo>
                    <a:pt x="359" y="164"/>
                    <a:pt x="359" y="164"/>
                    <a:pt x="359" y="164"/>
                  </a:cubicBezTo>
                  <a:cubicBezTo>
                    <a:pt x="358" y="164"/>
                    <a:pt x="358" y="164"/>
                    <a:pt x="358" y="164"/>
                  </a:cubicBezTo>
                  <a:cubicBezTo>
                    <a:pt x="358" y="164"/>
                    <a:pt x="358" y="164"/>
                    <a:pt x="358" y="164"/>
                  </a:cubicBezTo>
                  <a:cubicBezTo>
                    <a:pt x="358" y="164"/>
                    <a:pt x="358" y="164"/>
                    <a:pt x="358" y="164"/>
                  </a:cubicBezTo>
                  <a:cubicBezTo>
                    <a:pt x="357" y="164"/>
                    <a:pt x="357" y="164"/>
                    <a:pt x="356" y="164"/>
                  </a:cubicBezTo>
                  <a:cubicBezTo>
                    <a:pt x="356" y="164"/>
                    <a:pt x="356" y="164"/>
                    <a:pt x="356" y="164"/>
                  </a:cubicBezTo>
                  <a:cubicBezTo>
                    <a:pt x="356" y="164"/>
                    <a:pt x="356" y="164"/>
                    <a:pt x="356" y="164"/>
                  </a:cubicBezTo>
                  <a:cubicBezTo>
                    <a:pt x="356" y="164"/>
                    <a:pt x="356" y="164"/>
                    <a:pt x="356" y="164"/>
                  </a:cubicBezTo>
                  <a:cubicBezTo>
                    <a:pt x="356" y="164"/>
                    <a:pt x="356" y="164"/>
                    <a:pt x="356" y="164"/>
                  </a:cubicBezTo>
                  <a:cubicBezTo>
                    <a:pt x="355" y="164"/>
                    <a:pt x="354" y="164"/>
                    <a:pt x="354" y="163"/>
                  </a:cubicBezTo>
                  <a:cubicBezTo>
                    <a:pt x="354" y="163"/>
                    <a:pt x="354" y="163"/>
                    <a:pt x="354" y="163"/>
                  </a:cubicBezTo>
                  <a:cubicBezTo>
                    <a:pt x="354" y="163"/>
                    <a:pt x="354" y="163"/>
                    <a:pt x="354" y="163"/>
                  </a:cubicBezTo>
                  <a:cubicBezTo>
                    <a:pt x="354" y="163"/>
                    <a:pt x="354" y="163"/>
                    <a:pt x="354" y="163"/>
                  </a:cubicBezTo>
                  <a:cubicBezTo>
                    <a:pt x="354" y="163"/>
                    <a:pt x="354" y="163"/>
                    <a:pt x="354" y="163"/>
                  </a:cubicBezTo>
                  <a:cubicBezTo>
                    <a:pt x="352" y="159"/>
                    <a:pt x="352" y="155"/>
                    <a:pt x="347" y="153"/>
                  </a:cubicBezTo>
                  <a:cubicBezTo>
                    <a:pt x="340" y="149"/>
                    <a:pt x="334" y="151"/>
                    <a:pt x="328" y="145"/>
                  </a:cubicBezTo>
                  <a:cubicBezTo>
                    <a:pt x="322" y="138"/>
                    <a:pt x="316" y="142"/>
                    <a:pt x="304" y="139"/>
                  </a:cubicBezTo>
                  <a:cubicBezTo>
                    <a:pt x="295" y="137"/>
                    <a:pt x="292" y="130"/>
                    <a:pt x="283" y="127"/>
                  </a:cubicBezTo>
                  <a:cubicBezTo>
                    <a:pt x="280" y="126"/>
                    <a:pt x="275" y="127"/>
                    <a:pt x="274" y="124"/>
                  </a:cubicBezTo>
                  <a:cubicBezTo>
                    <a:pt x="272" y="117"/>
                    <a:pt x="272" y="113"/>
                    <a:pt x="271" y="107"/>
                  </a:cubicBezTo>
                  <a:cubicBezTo>
                    <a:pt x="271" y="102"/>
                    <a:pt x="271" y="102"/>
                    <a:pt x="271" y="102"/>
                  </a:cubicBezTo>
                  <a:cubicBezTo>
                    <a:pt x="271" y="102"/>
                    <a:pt x="271" y="102"/>
                    <a:pt x="271" y="102"/>
                  </a:cubicBezTo>
                  <a:cubicBezTo>
                    <a:pt x="272" y="102"/>
                    <a:pt x="272" y="102"/>
                    <a:pt x="273" y="102"/>
                  </a:cubicBezTo>
                  <a:cubicBezTo>
                    <a:pt x="274" y="102"/>
                    <a:pt x="274" y="102"/>
                    <a:pt x="275" y="102"/>
                  </a:cubicBezTo>
                  <a:cubicBezTo>
                    <a:pt x="275" y="102"/>
                    <a:pt x="275" y="102"/>
                    <a:pt x="275" y="102"/>
                  </a:cubicBezTo>
                  <a:cubicBezTo>
                    <a:pt x="275" y="102"/>
                    <a:pt x="275" y="102"/>
                    <a:pt x="275" y="102"/>
                  </a:cubicBezTo>
                  <a:cubicBezTo>
                    <a:pt x="279" y="102"/>
                    <a:pt x="283" y="101"/>
                    <a:pt x="283" y="96"/>
                  </a:cubicBezTo>
                  <a:cubicBezTo>
                    <a:pt x="283" y="90"/>
                    <a:pt x="275" y="89"/>
                    <a:pt x="275" y="83"/>
                  </a:cubicBezTo>
                  <a:cubicBezTo>
                    <a:pt x="275" y="83"/>
                    <a:pt x="275" y="83"/>
                    <a:pt x="275" y="83"/>
                  </a:cubicBezTo>
                  <a:cubicBezTo>
                    <a:pt x="275" y="83"/>
                    <a:pt x="275" y="83"/>
                    <a:pt x="275" y="83"/>
                  </a:cubicBezTo>
                  <a:cubicBezTo>
                    <a:pt x="275" y="69"/>
                    <a:pt x="295" y="71"/>
                    <a:pt x="295" y="57"/>
                  </a:cubicBezTo>
                  <a:cubicBezTo>
                    <a:pt x="295" y="52"/>
                    <a:pt x="283" y="42"/>
                    <a:pt x="278" y="42"/>
                  </a:cubicBezTo>
                  <a:cubicBezTo>
                    <a:pt x="269" y="42"/>
                    <a:pt x="265" y="50"/>
                    <a:pt x="256" y="52"/>
                  </a:cubicBezTo>
                  <a:cubicBezTo>
                    <a:pt x="246" y="49"/>
                    <a:pt x="240" y="49"/>
                    <a:pt x="232" y="41"/>
                  </a:cubicBezTo>
                  <a:cubicBezTo>
                    <a:pt x="229" y="38"/>
                    <a:pt x="232" y="31"/>
                    <a:pt x="226" y="29"/>
                  </a:cubicBezTo>
                  <a:cubicBezTo>
                    <a:pt x="218" y="27"/>
                    <a:pt x="213" y="29"/>
                    <a:pt x="213" y="20"/>
                  </a:cubicBezTo>
                  <a:cubicBezTo>
                    <a:pt x="206" y="19"/>
                    <a:pt x="202" y="19"/>
                    <a:pt x="195" y="19"/>
                  </a:cubicBezTo>
                  <a:cubicBezTo>
                    <a:pt x="185" y="19"/>
                    <a:pt x="181" y="28"/>
                    <a:pt x="168" y="28"/>
                  </a:cubicBezTo>
                  <a:cubicBezTo>
                    <a:pt x="163" y="28"/>
                    <a:pt x="162" y="22"/>
                    <a:pt x="162" y="16"/>
                  </a:cubicBezTo>
                  <a:cubicBezTo>
                    <a:pt x="162" y="14"/>
                    <a:pt x="162" y="12"/>
                    <a:pt x="162" y="11"/>
                  </a:cubicBezTo>
                  <a:cubicBezTo>
                    <a:pt x="162" y="5"/>
                    <a:pt x="162" y="0"/>
                    <a:pt x="1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2" name="Freeform 34"/>
            <p:cNvSpPr>
              <a:spLocks/>
            </p:cNvSpPr>
            <p:nvPr/>
          </p:nvSpPr>
          <p:spPr bwMode="auto">
            <a:xfrm>
              <a:off x="6819" y="2871"/>
              <a:ext cx="376" cy="409"/>
            </a:xfrm>
            <a:custGeom>
              <a:avLst/>
              <a:gdLst>
                <a:gd name="T0" fmla="*/ 3 w 159"/>
                <a:gd name="T1" fmla="*/ 0 h 173"/>
                <a:gd name="T2" fmla="*/ 0 w 159"/>
                <a:gd name="T3" fmla="*/ 0 h 173"/>
                <a:gd name="T4" fmla="*/ 0 w 159"/>
                <a:gd name="T5" fmla="*/ 4 h 173"/>
                <a:gd name="T6" fmla="*/ 14 w 159"/>
                <a:gd name="T7" fmla="*/ 25 h 173"/>
                <a:gd name="T8" fmla="*/ 26 w 159"/>
                <a:gd name="T9" fmla="*/ 30 h 173"/>
                <a:gd name="T10" fmla="*/ 34 w 159"/>
                <a:gd name="T11" fmla="*/ 46 h 173"/>
                <a:gd name="T12" fmla="*/ 53 w 159"/>
                <a:gd name="T13" fmla="*/ 63 h 173"/>
                <a:gd name="T14" fmla="*/ 61 w 159"/>
                <a:gd name="T15" fmla="*/ 82 h 173"/>
                <a:gd name="T16" fmla="*/ 69 w 159"/>
                <a:gd name="T17" fmla="*/ 85 h 173"/>
                <a:gd name="T18" fmla="*/ 71 w 159"/>
                <a:gd name="T19" fmla="*/ 89 h 173"/>
                <a:gd name="T20" fmla="*/ 80 w 159"/>
                <a:gd name="T21" fmla="*/ 103 h 173"/>
                <a:gd name="T22" fmla="*/ 100 w 159"/>
                <a:gd name="T23" fmla="*/ 135 h 173"/>
                <a:gd name="T24" fmla="*/ 129 w 159"/>
                <a:gd name="T25" fmla="*/ 159 h 173"/>
                <a:gd name="T26" fmla="*/ 142 w 159"/>
                <a:gd name="T27" fmla="*/ 173 h 173"/>
                <a:gd name="T28" fmla="*/ 156 w 159"/>
                <a:gd name="T29" fmla="*/ 165 h 173"/>
                <a:gd name="T30" fmla="*/ 159 w 159"/>
                <a:gd name="T31" fmla="*/ 151 h 173"/>
                <a:gd name="T32" fmla="*/ 159 w 159"/>
                <a:gd name="T33" fmla="*/ 128 h 173"/>
                <a:gd name="T34" fmla="*/ 148 w 159"/>
                <a:gd name="T35" fmla="*/ 118 h 173"/>
                <a:gd name="T36" fmla="*/ 136 w 159"/>
                <a:gd name="T37" fmla="*/ 98 h 173"/>
                <a:gd name="T38" fmla="*/ 126 w 159"/>
                <a:gd name="T39" fmla="*/ 89 h 173"/>
                <a:gd name="T40" fmla="*/ 128 w 159"/>
                <a:gd name="T41" fmla="*/ 84 h 173"/>
                <a:gd name="T42" fmla="*/ 124 w 159"/>
                <a:gd name="T43" fmla="*/ 79 h 173"/>
                <a:gd name="T44" fmla="*/ 119 w 159"/>
                <a:gd name="T45" fmla="*/ 79 h 173"/>
                <a:gd name="T46" fmla="*/ 120 w 159"/>
                <a:gd name="T47" fmla="*/ 77 h 173"/>
                <a:gd name="T48" fmla="*/ 104 w 159"/>
                <a:gd name="T49" fmla="*/ 63 h 173"/>
                <a:gd name="T50" fmla="*/ 73 w 159"/>
                <a:gd name="T51" fmla="*/ 42 h 173"/>
                <a:gd name="T52" fmla="*/ 56 w 159"/>
                <a:gd name="T53" fmla="*/ 28 h 173"/>
                <a:gd name="T54" fmla="*/ 50 w 159"/>
                <a:gd name="T55" fmla="*/ 25 h 173"/>
                <a:gd name="T56" fmla="*/ 31 w 159"/>
                <a:gd name="T57" fmla="*/ 5 h 173"/>
                <a:gd name="T58" fmla="*/ 13 w 159"/>
                <a:gd name="T59" fmla="*/ 5 h 173"/>
                <a:gd name="T60" fmla="*/ 3 w 159"/>
                <a:gd name="T6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9" h="173">
                  <a:moveTo>
                    <a:pt x="3" y="0"/>
                  </a:moveTo>
                  <a:cubicBezTo>
                    <a:pt x="2" y="0"/>
                    <a:pt x="1" y="0"/>
                    <a:pt x="0" y="0"/>
                  </a:cubicBezTo>
                  <a:cubicBezTo>
                    <a:pt x="0" y="4"/>
                    <a:pt x="0" y="4"/>
                    <a:pt x="0" y="4"/>
                  </a:cubicBezTo>
                  <a:cubicBezTo>
                    <a:pt x="1" y="10"/>
                    <a:pt x="10" y="24"/>
                    <a:pt x="14" y="25"/>
                  </a:cubicBezTo>
                  <a:cubicBezTo>
                    <a:pt x="19" y="27"/>
                    <a:pt x="24" y="25"/>
                    <a:pt x="26" y="30"/>
                  </a:cubicBezTo>
                  <a:cubicBezTo>
                    <a:pt x="29" y="37"/>
                    <a:pt x="31" y="40"/>
                    <a:pt x="34" y="46"/>
                  </a:cubicBezTo>
                  <a:cubicBezTo>
                    <a:pt x="38" y="53"/>
                    <a:pt x="50" y="51"/>
                    <a:pt x="53" y="63"/>
                  </a:cubicBezTo>
                  <a:cubicBezTo>
                    <a:pt x="54" y="68"/>
                    <a:pt x="58" y="80"/>
                    <a:pt x="61" y="82"/>
                  </a:cubicBezTo>
                  <a:cubicBezTo>
                    <a:pt x="62" y="83"/>
                    <a:pt x="69" y="84"/>
                    <a:pt x="69" y="85"/>
                  </a:cubicBezTo>
                  <a:cubicBezTo>
                    <a:pt x="70" y="86"/>
                    <a:pt x="69" y="89"/>
                    <a:pt x="71" y="89"/>
                  </a:cubicBezTo>
                  <a:cubicBezTo>
                    <a:pt x="72" y="89"/>
                    <a:pt x="79" y="100"/>
                    <a:pt x="80" y="103"/>
                  </a:cubicBezTo>
                  <a:cubicBezTo>
                    <a:pt x="86" y="115"/>
                    <a:pt x="90" y="124"/>
                    <a:pt x="100" y="135"/>
                  </a:cubicBezTo>
                  <a:cubicBezTo>
                    <a:pt x="110" y="144"/>
                    <a:pt x="119" y="148"/>
                    <a:pt x="129" y="159"/>
                  </a:cubicBezTo>
                  <a:cubicBezTo>
                    <a:pt x="130" y="159"/>
                    <a:pt x="139" y="173"/>
                    <a:pt x="142" y="173"/>
                  </a:cubicBezTo>
                  <a:cubicBezTo>
                    <a:pt x="146" y="173"/>
                    <a:pt x="156" y="171"/>
                    <a:pt x="156" y="165"/>
                  </a:cubicBezTo>
                  <a:cubicBezTo>
                    <a:pt x="156" y="160"/>
                    <a:pt x="154" y="153"/>
                    <a:pt x="159" y="151"/>
                  </a:cubicBezTo>
                  <a:cubicBezTo>
                    <a:pt x="159" y="139"/>
                    <a:pt x="159" y="135"/>
                    <a:pt x="159" y="128"/>
                  </a:cubicBezTo>
                  <a:cubicBezTo>
                    <a:pt x="159" y="123"/>
                    <a:pt x="152" y="121"/>
                    <a:pt x="148" y="118"/>
                  </a:cubicBezTo>
                  <a:cubicBezTo>
                    <a:pt x="143" y="112"/>
                    <a:pt x="136" y="109"/>
                    <a:pt x="136" y="98"/>
                  </a:cubicBezTo>
                  <a:cubicBezTo>
                    <a:pt x="130" y="98"/>
                    <a:pt x="126" y="96"/>
                    <a:pt x="126" y="89"/>
                  </a:cubicBezTo>
                  <a:cubicBezTo>
                    <a:pt x="128" y="84"/>
                    <a:pt x="128" y="84"/>
                    <a:pt x="128" y="84"/>
                  </a:cubicBezTo>
                  <a:cubicBezTo>
                    <a:pt x="127" y="82"/>
                    <a:pt x="126" y="79"/>
                    <a:pt x="124" y="79"/>
                  </a:cubicBezTo>
                  <a:cubicBezTo>
                    <a:pt x="122" y="79"/>
                    <a:pt x="121" y="79"/>
                    <a:pt x="119" y="79"/>
                  </a:cubicBezTo>
                  <a:cubicBezTo>
                    <a:pt x="119" y="79"/>
                    <a:pt x="120" y="77"/>
                    <a:pt x="120" y="77"/>
                  </a:cubicBezTo>
                  <a:cubicBezTo>
                    <a:pt x="120" y="69"/>
                    <a:pt x="111" y="66"/>
                    <a:pt x="104" y="63"/>
                  </a:cubicBezTo>
                  <a:cubicBezTo>
                    <a:pt x="89" y="59"/>
                    <a:pt x="83" y="52"/>
                    <a:pt x="73" y="42"/>
                  </a:cubicBezTo>
                  <a:cubicBezTo>
                    <a:pt x="68" y="37"/>
                    <a:pt x="64" y="30"/>
                    <a:pt x="56" y="28"/>
                  </a:cubicBezTo>
                  <a:cubicBezTo>
                    <a:pt x="54" y="27"/>
                    <a:pt x="51" y="28"/>
                    <a:pt x="50" y="25"/>
                  </a:cubicBezTo>
                  <a:cubicBezTo>
                    <a:pt x="46" y="16"/>
                    <a:pt x="42" y="9"/>
                    <a:pt x="31" y="5"/>
                  </a:cubicBezTo>
                  <a:cubicBezTo>
                    <a:pt x="13" y="5"/>
                    <a:pt x="13" y="5"/>
                    <a:pt x="13" y="5"/>
                  </a:cubicBezTo>
                  <a:cubicBezTo>
                    <a:pt x="9" y="3"/>
                    <a:pt x="8"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3" name="Freeform 35"/>
            <p:cNvSpPr>
              <a:spLocks/>
            </p:cNvSpPr>
            <p:nvPr/>
          </p:nvSpPr>
          <p:spPr bwMode="auto">
            <a:xfrm>
              <a:off x="7304" y="2821"/>
              <a:ext cx="362" cy="397"/>
            </a:xfrm>
            <a:custGeom>
              <a:avLst/>
              <a:gdLst>
                <a:gd name="T0" fmla="*/ 123 w 153"/>
                <a:gd name="T1" fmla="*/ 0 h 168"/>
                <a:gd name="T2" fmla="*/ 99 w 153"/>
                <a:gd name="T3" fmla="*/ 28 h 168"/>
                <a:gd name="T4" fmla="*/ 80 w 153"/>
                <a:gd name="T5" fmla="*/ 34 h 168"/>
                <a:gd name="T6" fmla="*/ 76 w 153"/>
                <a:gd name="T7" fmla="*/ 39 h 168"/>
                <a:gd name="T8" fmla="*/ 71 w 153"/>
                <a:gd name="T9" fmla="*/ 42 h 168"/>
                <a:gd name="T10" fmla="*/ 68 w 153"/>
                <a:gd name="T11" fmla="*/ 49 h 168"/>
                <a:gd name="T12" fmla="*/ 55 w 153"/>
                <a:gd name="T13" fmla="*/ 60 h 168"/>
                <a:gd name="T14" fmla="*/ 41 w 153"/>
                <a:gd name="T15" fmla="*/ 64 h 168"/>
                <a:gd name="T16" fmla="*/ 19 w 153"/>
                <a:gd name="T17" fmla="*/ 88 h 168"/>
                <a:gd name="T18" fmla="*/ 8 w 153"/>
                <a:gd name="T19" fmla="*/ 87 h 168"/>
                <a:gd name="T20" fmla="*/ 0 w 153"/>
                <a:gd name="T21" fmla="*/ 93 h 168"/>
                <a:gd name="T22" fmla="*/ 8 w 153"/>
                <a:gd name="T23" fmla="*/ 116 h 168"/>
                <a:gd name="T24" fmla="*/ 15 w 153"/>
                <a:gd name="T25" fmla="*/ 119 h 168"/>
                <a:gd name="T26" fmla="*/ 15 w 153"/>
                <a:gd name="T27" fmla="*/ 121 h 168"/>
                <a:gd name="T28" fmla="*/ 33 w 153"/>
                <a:gd name="T29" fmla="*/ 150 h 168"/>
                <a:gd name="T30" fmla="*/ 43 w 153"/>
                <a:gd name="T31" fmla="*/ 148 h 168"/>
                <a:gd name="T32" fmla="*/ 44 w 153"/>
                <a:gd name="T33" fmla="*/ 148 h 168"/>
                <a:gd name="T34" fmla="*/ 45 w 153"/>
                <a:gd name="T35" fmla="*/ 156 h 168"/>
                <a:gd name="T36" fmla="*/ 49 w 153"/>
                <a:gd name="T37" fmla="*/ 158 h 168"/>
                <a:gd name="T38" fmla="*/ 62 w 153"/>
                <a:gd name="T39" fmla="*/ 153 h 168"/>
                <a:gd name="T40" fmla="*/ 85 w 153"/>
                <a:gd name="T41" fmla="*/ 161 h 168"/>
                <a:gd name="T42" fmla="*/ 92 w 153"/>
                <a:gd name="T43" fmla="*/ 168 h 168"/>
                <a:gd name="T44" fmla="*/ 109 w 153"/>
                <a:gd name="T45" fmla="*/ 160 h 168"/>
                <a:gd name="T46" fmla="*/ 115 w 153"/>
                <a:gd name="T47" fmla="*/ 142 h 168"/>
                <a:gd name="T48" fmla="*/ 112 w 153"/>
                <a:gd name="T49" fmla="*/ 135 h 168"/>
                <a:gd name="T50" fmla="*/ 124 w 153"/>
                <a:gd name="T51" fmla="*/ 122 h 168"/>
                <a:gd name="T52" fmla="*/ 131 w 153"/>
                <a:gd name="T53" fmla="*/ 99 h 168"/>
                <a:gd name="T54" fmla="*/ 134 w 153"/>
                <a:gd name="T55" fmla="*/ 93 h 168"/>
                <a:gd name="T56" fmla="*/ 139 w 153"/>
                <a:gd name="T57" fmla="*/ 92 h 168"/>
                <a:gd name="T58" fmla="*/ 145 w 153"/>
                <a:gd name="T59" fmla="*/ 93 h 168"/>
                <a:gd name="T60" fmla="*/ 150 w 153"/>
                <a:gd name="T61" fmla="*/ 87 h 168"/>
                <a:gd name="T62" fmla="*/ 127 w 153"/>
                <a:gd name="T63" fmla="*/ 53 h 168"/>
                <a:gd name="T64" fmla="*/ 130 w 153"/>
                <a:gd name="T65" fmla="*/ 49 h 168"/>
                <a:gd name="T66" fmla="*/ 128 w 153"/>
                <a:gd name="T67" fmla="*/ 44 h 168"/>
                <a:gd name="T68" fmla="*/ 144 w 153"/>
                <a:gd name="T69" fmla="*/ 37 h 168"/>
                <a:gd name="T70" fmla="*/ 141 w 153"/>
                <a:gd name="T71" fmla="*/ 34 h 168"/>
                <a:gd name="T72" fmla="*/ 153 w 153"/>
                <a:gd name="T73" fmla="*/ 28 h 168"/>
                <a:gd name="T74" fmla="*/ 131 w 153"/>
                <a:gd name="T75" fmla="*/ 13 h 168"/>
                <a:gd name="T76" fmla="*/ 123 w 153"/>
                <a:gd name="T7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3" h="168">
                  <a:moveTo>
                    <a:pt x="123" y="0"/>
                  </a:moveTo>
                  <a:cubicBezTo>
                    <a:pt x="115" y="0"/>
                    <a:pt x="103" y="20"/>
                    <a:pt x="99" y="28"/>
                  </a:cubicBezTo>
                  <a:cubicBezTo>
                    <a:pt x="97" y="32"/>
                    <a:pt x="84" y="30"/>
                    <a:pt x="80" y="34"/>
                  </a:cubicBezTo>
                  <a:cubicBezTo>
                    <a:pt x="79" y="35"/>
                    <a:pt x="78" y="38"/>
                    <a:pt x="76" y="39"/>
                  </a:cubicBezTo>
                  <a:cubicBezTo>
                    <a:pt x="74" y="40"/>
                    <a:pt x="74" y="41"/>
                    <a:pt x="71" y="42"/>
                  </a:cubicBezTo>
                  <a:cubicBezTo>
                    <a:pt x="71" y="42"/>
                    <a:pt x="65" y="46"/>
                    <a:pt x="68" y="49"/>
                  </a:cubicBezTo>
                  <a:cubicBezTo>
                    <a:pt x="63" y="53"/>
                    <a:pt x="63" y="58"/>
                    <a:pt x="55" y="60"/>
                  </a:cubicBezTo>
                  <a:cubicBezTo>
                    <a:pt x="50" y="61"/>
                    <a:pt x="44" y="61"/>
                    <a:pt x="41" y="64"/>
                  </a:cubicBezTo>
                  <a:cubicBezTo>
                    <a:pt x="33" y="72"/>
                    <a:pt x="35" y="88"/>
                    <a:pt x="19" y="88"/>
                  </a:cubicBezTo>
                  <a:cubicBezTo>
                    <a:pt x="16" y="88"/>
                    <a:pt x="12" y="87"/>
                    <a:pt x="8" y="87"/>
                  </a:cubicBezTo>
                  <a:cubicBezTo>
                    <a:pt x="4" y="87"/>
                    <a:pt x="0" y="89"/>
                    <a:pt x="0" y="93"/>
                  </a:cubicBezTo>
                  <a:cubicBezTo>
                    <a:pt x="0" y="96"/>
                    <a:pt x="6" y="115"/>
                    <a:pt x="8" y="116"/>
                  </a:cubicBezTo>
                  <a:cubicBezTo>
                    <a:pt x="11" y="116"/>
                    <a:pt x="14" y="116"/>
                    <a:pt x="15" y="119"/>
                  </a:cubicBezTo>
                  <a:cubicBezTo>
                    <a:pt x="15" y="119"/>
                    <a:pt x="15" y="121"/>
                    <a:pt x="15" y="121"/>
                  </a:cubicBezTo>
                  <a:cubicBezTo>
                    <a:pt x="22" y="132"/>
                    <a:pt x="13" y="150"/>
                    <a:pt x="33" y="150"/>
                  </a:cubicBezTo>
                  <a:cubicBezTo>
                    <a:pt x="37" y="150"/>
                    <a:pt x="39" y="148"/>
                    <a:pt x="43" y="148"/>
                  </a:cubicBezTo>
                  <a:cubicBezTo>
                    <a:pt x="43" y="148"/>
                    <a:pt x="43" y="148"/>
                    <a:pt x="44" y="148"/>
                  </a:cubicBezTo>
                  <a:cubicBezTo>
                    <a:pt x="44" y="150"/>
                    <a:pt x="44" y="156"/>
                    <a:pt x="45" y="156"/>
                  </a:cubicBezTo>
                  <a:cubicBezTo>
                    <a:pt x="46" y="156"/>
                    <a:pt x="47" y="158"/>
                    <a:pt x="49" y="158"/>
                  </a:cubicBezTo>
                  <a:cubicBezTo>
                    <a:pt x="55" y="158"/>
                    <a:pt x="58" y="153"/>
                    <a:pt x="62" y="153"/>
                  </a:cubicBezTo>
                  <a:cubicBezTo>
                    <a:pt x="71" y="153"/>
                    <a:pt x="77" y="159"/>
                    <a:pt x="85" y="161"/>
                  </a:cubicBezTo>
                  <a:cubicBezTo>
                    <a:pt x="85" y="164"/>
                    <a:pt x="87" y="168"/>
                    <a:pt x="92" y="168"/>
                  </a:cubicBezTo>
                  <a:cubicBezTo>
                    <a:pt x="99" y="168"/>
                    <a:pt x="100" y="162"/>
                    <a:pt x="109" y="160"/>
                  </a:cubicBezTo>
                  <a:cubicBezTo>
                    <a:pt x="109" y="154"/>
                    <a:pt x="115" y="146"/>
                    <a:pt x="115" y="142"/>
                  </a:cubicBezTo>
                  <a:cubicBezTo>
                    <a:pt x="115" y="139"/>
                    <a:pt x="112" y="138"/>
                    <a:pt x="112" y="135"/>
                  </a:cubicBezTo>
                  <a:cubicBezTo>
                    <a:pt x="112" y="131"/>
                    <a:pt x="118" y="124"/>
                    <a:pt x="124" y="122"/>
                  </a:cubicBezTo>
                  <a:cubicBezTo>
                    <a:pt x="124" y="114"/>
                    <a:pt x="128" y="110"/>
                    <a:pt x="131" y="99"/>
                  </a:cubicBezTo>
                  <a:cubicBezTo>
                    <a:pt x="134" y="93"/>
                    <a:pt x="134" y="93"/>
                    <a:pt x="134" y="93"/>
                  </a:cubicBezTo>
                  <a:cubicBezTo>
                    <a:pt x="135" y="93"/>
                    <a:pt x="137" y="92"/>
                    <a:pt x="139" y="92"/>
                  </a:cubicBezTo>
                  <a:cubicBezTo>
                    <a:pt x="141" y="92"/>
                    <a:pt x="143" y="93"/>
                    <a:pt x="145" y="93"/>
                  </a:cubicBezTo>
                  <a:cubicBezTo>
                    <a:pt x="148" y="93"/>
                    <a:pt x="149" y="92"/>
                    <a:pt x="150" y="87"/>
                  </a:cubicBezTo>
                  <a:cubicBezTo>
                    <a:pt x="141" y="87"/>
                    <a:pt x="127" y="61"/>
                    <a:pt x="127" y="53"/>
                  </a:cubicBezTo>
                  <a:cubicBezTo>
                    <a:pt x="127" y="51"/>
                    <a:pt x="129" y="50"/>
                    <a:pt x="130" y="49"/>
                  </a:cubicBezTo>
                  <a:cubicBezTo>
                    <a:pt x="130" y="48"/>
                    <a:pt x="129" y="46"/>
                    <a:pt x="128" y="44"/>
                  </a:cubicBezTo>
                  <a:cubicBezTo>
                    <a:pt x="128" y="44"/>
                    <a:pt x="142" y="39"/>
                    <a:pt x="144" y="37"/>
                  </a:cubicBezTo>
                  <a:cubicBezTo>
                    <a:pt x="142" y="37"/>
                    <a:pt x="141" y="35"/>
                    <a:pt x="141" y="34"/>
                  </a:cubicBezTo>
                  <a:cubicBezTo>
                    <a:pt x="141" y="30"/>
                    <a:pt x="153" y="33"/>
                    <a:pt x="153" y="28"/>
                  </a:cubicBezTo>
                  <a:cubicBezTo>
                    <a:pt x="153" y="17"/>
                    <a:pt x="131" y="24"/>
                    <a:pt x="131" y="13"/>
                  </a:cubicBezTo>
                  <a:cubicBezTo>
                    <a:pt x="131" y="5"/>
                    <a:pt x="132"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4" name="Freeform 36"/>
            <p:cNvSpPr>
              <a:spLocks/>
            </p:cNvSpPr>
            <p:nvPr/>
          </p:nvSpPr>
          <p:spPr bwMode="auto">
            <a:xfrm>
              <a:off x="7654" y="3010"/>
              <a:ext cx="224" cy="265"/>
            </a:xfrm>
            <a:custGeom>
              <a:avLst/>
              <a:gdLst>
                <a:gd name="T0" fmla="*/ 95 w 95"/>
                <a:gd name="T1" fmla="*/ 0 h 112"/>
                <a:gd name="T2" fmla="*/ 92 w 95"/>
                <a:gd name="T3" fmla="*/ 0 h 112"/>
                <a:gd name="T4" fmla="*/ 75 w 95"/>
                <a:gd name="T5" fmla="*/ 12 h 112"/>
                <a:gd name="T6" fmla="*/ 71 w 95"/>
                <a:gd name="T7" fmla="*/ 12 h 112"/>
                <a:gd name="T8" fmla="*/ 34 w 95"/>
                <a:gd name="T9" fmla="*/ 6 h 112"/>
                <a:gd name="T10" fmla="*/ 14 w 95"/>
                <a:gd name="T11" fmla="*/ 36 h 112"/>
                <a:gd name="T12" fmla="*/ 9 w 95"/>
                <a:gd name="T13" fmla="*/ 44 h 112"/>
                <a:gd name="T14" fmla="*/ 0 w 95"/>
                <a:gd name="T15" fmla="*/ 73 h 112"/>
                <a:gd name="T16" fmla="*/ 10 w 95"/>
                <a:gd name="T17" fmla="*/ 79 h 112"/>
                <a:gd name="T18" fmla="*/ 10 w 95"/>
                <a:gd name="T19" fmla="*/ 105 h 112"/>
                <a:gd name="T20" fmla="*/ 19 w 95"/>
                <a:gd name="T21" fmla="*/ 112 h 112"/>
                <a:gd name="T22" fmla="*/ 27 w 95"/>
                <a:gd name="T23" fmla="*/ 91 h 112"/>
                <a:gd name="T24" fmla="*/ 22 w 95"/>
                <a:gd name="T25" fmla="*/ 73 h 112"/>
                <a:gd name="T26" fmla="*/ 30 w 95"/>
                <a:gd name="T27" fmla="*/ 67 h 112"/>
                <a:gd name="T28" fmla="*/ 33 w 95"/>
                <a:gd name="T29" fmla="*/ 67 h 112"/>
                <a:gd name="T30" fmla="*/ 34 w 95"/>
                <a:gd name="T31" fmla="*/ 67 h 112"/>
                <a:gd name="T32" fmla="*/ 32 w 95"/>
                <a:gd name="T33" fmla="*/ 78 h 112"/>
                <a:gd name="T34" fmla="*/ 40 w 95"/>
                <a:gd name="T35" fmla="*/ 94 h 112"/>
                <a:gd name="T36" fmla="*/ 40 w 95"/>
                <a:gd name="T37" fmla="*/ 99 h 112"/>
                <a:gd name="T38" fmla="*/ 47 w 95"/>
                <a:gd name="T39" fmla="*/ 99 h 112"/>
                <a:gd name="T40" fmla="*/ 59 w 95"/>
                <a:gd name="T41" fmla="*/ 88 h 112"/>
                <a:gd name="T42" fmla="*/ 52 w 95"/>
                <a:gd name="T43" fmla="*/ 78 h 112"/>
                <a:gd name="T44" fmla="*/ 54 w 95"/>
                <a:gd name="T45" fmla="*/ 75 h 112"/>
                <a:gd name="T46" fmla="*/ 40 w 95"/>
                <a:gd name="T47" fmla="*/ 53 h 112"/>
                <a:gd name="T48" fmla="*/ 68 w 95"/>
                <a:gd name="T49" fmla="*/ 38 h 112"/>
                <a:gd name="T50" fmla="*/ 68 w 95"/>
                <a:gd name="T51" fmla="*/ 34 h 112"/>
                <a:gd name="T52" fmla="*/ 68 w 95"/>
                <a:gd name="T53" fmla="*/ 34 h 112"/>
                <a:gd name="T54" fmla="*/ 37 w 95"/>
                <a:gd name="T55" fmla="*/ 43 h 112"/>
                <a:gd name="T56" fmla="*/ 38 w 95"/>
                <a:gd name="T57" fmla="*/ 41 h 112"/>
                <a:gd name="T58" fmla="*/ 32 w 95"/>
                <a:gd name="T59" fmla="*/ 46 h 112"/>
                <a:gd name="T60" fmla="*/ 21 w 95"/>
                <a:gd name="T61" fmla="*/ 28 h 112"/>
                <a:gd name="T62" fmla="*/ 31 w 95"/>
                <a:gd name="T63" fmla="*/ 20 h 112"/>
                <a:gd name="T64" fmla="*/ 38 w 95"/>
                <a:gd name="T65" fmla="*/ 20 h 112"/>
                <a:gd name="T66" fmla="*/ 58 w 95"/>
                <a:gd name="T67" fmla="*/ 18 h 112"/>
                <a:gd name="T68" fmla="*/ 77 w 95"/>
                <a:gd name="T69" fmla="*/ 21 h 112"/>
                <a:gd name="T70" fmla="*/ 93 w 95"/>
                <a:gd name="T71" fmla="*/ 4 h 112"/>
                <a:gd name="T72" fmla="*/ 95 w 95"/>
                <a:gd name="T7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 h="112">
                  <a:moveTo>
                    <a:pt x="95" y="0"/>
                  </a:moveTo>
                  <a:cubicBezTo>
                    <a:pt x="92" y="0"/>
                    <a:pt x="92" y="0"/>
                    <a:pt x="92" y="0"/>
                  </a:cubicBezTo>
                  <a:cubicBezTo>
                    <a:pt x="86" y="4"/>
                    <a:pt x="78" y="9"/>
                    <a:pt x="75" y="12"/>
                  </a:cubicBezTo>
                  <a:cubicBezTo>
                    <a:pt x="71" y="12"/>
                    <a:pt x="71" y="12"/>
                    <a:pt x="71" y="12"/>
                  </a:cubicBezTo>
                  <a:cubicBezTo>
                    <a:pt x="34" y="6"/>
                    <a:pt x="34" y="6"/>
                    <a:pt x="34" y="6"/>
                  </a:cubicBezTo>
                  <a:cubicBezTo>
                    <a:pt x="20" y="6"/>
                    <a:pt x="14" y="24"/>
                    <a:pt x="14" y="36"/>
                  </a:cubicBezTo>
                  <a:cubicBezTo>
                    <a:pt x="14" y="39"/>
                    <a:pt x="10" y="42"/>
                    <a:pt x="9" y="44"/>
                  </a:cubicBezTo>
                  <a:cubicBezTo>
                    <a:pt x="6" y="56"/>
                    <a:pt x="0" y="61"/>
                    <a:pt x="0" y="73"/>
                  </a:cubicBezTo>
                  <a:cubicBezTo>
                    <a:pt x="0" y="79"/>
                    <a:pt x="7" y="79"/>
                    <a:pt x="10" y="79"/>
                  </a:cubicBezTo>
                  <a:cubicBezTo>
                    <a:pt x="10" y="88"/>
                    <a:pt x="10" y="99"/>
                    <a:pt x="10" y="105"/>
                  </a:cubicBezTo>
                  <a:cubicBezTo>
                    <a:pt x="10" y="108"/>
                    <a:pt x="15" y="112"/>
                    <a:pt x="19" y="112"/>
                  </a:cubicBezTo>
                  <a:cubicBezTo>
                    <a:pt x="25" y="112"/>
                    <a:pt x="27" y="93"/>
                    <a:pt x="27" y="91"/>
                  </a:cubicBezTo>
                  <a:cubicBezTo>
                    <a:pt x="27" y="84"/>
                    <a:pt x="22" y="80"/>
                    <a:pt x="22" y="73"/>
                  </a:cubicBezTo>
                  <a:cubicBezTo>
                    <a:pt x="22" y="69"/>
                    <a:pt x="26" y="67"/>
                    <a:pt x="30" y="67"/>
                  </a:cubicBezTo>
                  <a:cubicBezTo>
                    <a:pt x="31" y="67"/>
                    <a:pt x="32" y="67"/>
                    <a:pt x="33" y="67"/>
                  </a:cubicBezTo>
                  <a:cubicBezTo>
                    <a:pt x="33" y="67"/>
                    <a:pt x="34" y="67"/>
                    <a:pt x="34" y="67"/>
                  </a:cubicBezTo>
                  <a:cubicBezTo>
                    <a:pt x="32" y="78"/>
                    <a:pt x="32" y="78"/>
                    <a:pt x="32" y="78"/>
                  </a:cubicBezTo>
                  <a:cubicBezTo>
                    <a:pt x="32" y="85"/>
                    <a:pt x="40" y="87"/>
                    <a:pt x="40" y="94"/>
                  </a:cubicBezTo>
                  <a:cubicBezTo>
                    <a:pt x="40" y="96"/>
                    <a:pt x="41" y="97"/>
                    <a:pt x="40" y="99"/>
                  </a:cubicBezTo>
                  <a:cubicBezTo>
                    <a:pt x="47" y="99"/>
                    <a:pt x="47" y="99"/>
                    <a:pt x="47" y="99"/>
                  </a:cubicBezTo>
                  <a:cubicBezTo>
                    <a:pt x="47" y="93"/>
                    <a:pt x="59" y="94"/>
                    <a:pt x="59" y="88"/>
                  </a:cubicBezTo>
                  <a:cubicBezTo>
                    <a:pt x="57" y="87"/>
                    <a:pt x="52" y="82"/>
                    <a:pt x="52" y="78"/>
                  </a:cubicBezTo>
                  <a:cubicBezTo>
                    <a:pt x="52" y="77"/>
                    <a:pt x="53" y="76"/>
                    <a:pt x="54" y="75"/>
                  </a:cubicBezTo>
                  <a:cubicBezTo>
                    <a:pt x="50" y="74"/>
                    <a:pt x="40" y="55"/>
                    <a:pt x="40" y="53"/>
                  </a:cubicBezTo>
                  <a:cubicBezTo>
                    <a:pt x="55" y="53"/>
                    <a:pt x="56" y="41"/>
                    <a:pt x="68" y="38"/>
                  </a:cubicBezTo>
                  <a:cubicBezTo>
                    <a:pt x="68" y="34"/>
                    <a:pt x="68" y="34"/>
                    <a:pt x="68" y="34"/>
                  </a:cubicBezTo>
                  <a:cubicBezTo>
                    <a:pt x="68" y="34"/>
                    <a:pt x="68" y="34"/>
                    <a:pt x="68" y="34"/>
                  </a:cubicBezTo>
                  <a:cubicBezTo>
                    <a:pt x="64" y="34"/>
                    <a:pt x="38" y="41"/>
                    <a:pt x="37" y="43"/>
                  </a:cubicBezTo>
                  <a:cubicBezTo>
                    <a:pt x="38" y="41"/>
                    <a:pt x="38" y="41"/>
                    <a:pt x="38" y="41"/>
                  </a:cubicBezTo>
                  <a:cubicBezTo>
                    <a:pt x="36" y="44"/>
                    <a:pt x="35" y="46"/>
                    <a:pt x="32" y="46"/>
                  </a:cubicBezTo>
                  <a:cubicBezTo>
                    <a:pt x="24" y="46"/>
                    <a:pt x="21" y="36"/>
                    <a:pt x="21" y="28"/>
                  </a:cubicBezTo>
                  <a:cubicBezTo>
                    <a:pt x="21" y="21"/>
                    <a:pt x="25" y="20"/>
                    <a:pt x="31" y="20"/>
                  </a:cubicBezTo>
                  <a:cubicBezTo>
                    <a:pt x="33" y="20"/>
                    <a:pt x="36" y="20"/>
                    <a:pt x="38" y="20"/>
                  </a:cubicBezTo>
                  <a:cubicBezTo>
                    <a:pt x="47" y="20"/>
                    <a:pt x="51" y="18"/>
                    <a:pt x="58" y="18"/>
                  </a:cubicBezTo>
                  <a:cubicBezTo>
                    <a:pt x="65" y="18"/>
                    <a:pt x="70" y="21"/>
                    <a:pt x="77" y="21"/>
                  </a:cubicBezTo>
                  <a:cubicBezTo>
                    <a:pt x="87" y="21"/>
                    <a:pt x="91" y="12"/>
                    <a:pt x="93" y="4"/>
                  </a:cubicBezTo>
                  <a:cubicBezTo>
                    <a:pt x="94" y="4"/>
                    <a:pt x="95" y="2"/>
                    <a:pt x="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5" name="Freeform 37"/>
            <p:cNvSpPr>
              <a:spLocks/>
            </p:cNvSpPr>
            <p:nvPr/>
          </p:nvSpPr>
          <p:spPr bwMode="auto">
            <a:xfrm>
              <a:off x="7181" y="3280"/>
              <a:ext cx="364" cy="106"/>
            </a:xfrm>
            <a:custGeom>
              <a:avLst/>
              <a:gdLst>
                <a:gd name="T0" fmla="*/ 26 w 154"/>
                <a:gd name="T1" fmla="*/ 0 h 45"/>
                <a:gd name="T2" fmla="*/ 18 w 154"/>
                <a:gd name="T3" fmla="*/ 3 h 45"/>
                <a:gd name="T4" fmla="*/ 13 w 154"/>
                <a:gd name="T5" fmla="*/ 1 h 45"/>
                <a:gd name="T6" fmla="*/ 0 w 154"/>
                <a:gd name="T7" fmla="*/ 12 h 45"/>
                <a:gd name="T8" fmla="*/ 18 w 154"/>
                <a:gd name="T9" fmla="*/ 24 h 45"/>
                <a:gd name="T10" fmla="*/ 24 w 154"/>
                <a:gd name="T11" fmla="*/ 26 h 45"/>
                <a:gd name="T12" fmla="*/ 29 w 154"/>
                <a:gd name="T13" fmla="*/ 26 h 45"/>
                <a:gd name="T14" fmla="*/ 33 w 154"/>
                <a:gd name="T15" fmla="*/ 25 h 45"/>
                <a:gd name="T16" fmla="*/ 39 w 154"/>
                <a:gd name="T17" fmla="*/ 26 h 45"/>
                <a:gd name="T18" fmla="*/ 68 w 154"/>
                <a:gd name="T19" fmla="*/ 30 h 45"/>
                <a:gd name="T20" fmla="*/ 81 w 154"/>
                <a:gd name="T21" fmla="*/ 37 h 45"/>
                <a:gd name="T22" fmla="*/ 137 w 154"/>
                <a:gd name="T23" fmla="*/ 45 h 45"/>
                <a:gd name="T24" fmla="*/ 137 w 154"/>
                <a:gd name="T25" fmla="*/ 39 h 45"/>
                <a:gd name="T26" fmla="*/ 148 w 154"/>
                <a:gd name="T27" fmla="*/ 43 h 45"/>
                <a:gd name="T28" fmla="*/ 154 w 154"/>
                <a:gd name="T29" fmla="*/ 37 h 45"/>
                <a:gd name="T30" fmla="*/ 145 w 154"/>
                <a:gd name="T31" fmla="*/ 32 h 45"/>
                <a:gd name="T32" fmla="*/ 143 w 154"/>
                <a:gd name="T33" fmla="*/ 32 h 45"/>
                <a:gd name="T34" fmla="*/ 140 w 154"/>
                <a:gd name="T35" fmla="*/ 33 h 45"/>
                <a:gd name="T36" fmla="*/ 136 w 154"/>
                <a:gd name="T37" fmla="*/ 33 h 45"/>
                <a:gd name="T38" fmla="*/ 133 w 154"/>
                <a:gd name="T39" fmla="*/ 31 h 45"/>
                <a:gd name="T40" fmla="*/ 128 w 154"/>
                <a:gd name="T41" fmla="*/ 27 h 45"/>
                <a:gd name="T42" fmla="*/ 106 w 154"/>
                <a:gd name="T43" fmla="*/ 20 h 45"/>
                <a:gd name="T44" fmla="*/ 107 w 154"/>
                <a:gd name="T45" fmla="*/ 20 h 45"/>
                <a:gd name="T46" fmla="*/ 126 w 154"/>
                <a:gd name="T47" fmla="*/ 16 h 45"/>
                <a:gd name="T48" fmla="*/ 122 w 154"/>
                <a:gd name="T49" fmla="*/ 16 h 45"/>
                <a:gd name="T50" fmla="*/ 106 w 154"/>
                <a:gd name="T51" fmla="*/ 18 h 45"/>
                <a:gd name="T52" fmla="*/ 82 w 154"/>
                <a:gd name="T53" fmla="*/ 9 h 45"/>
                <a:gd name="T54" fmla="*/ 66 w 154"/>
                <a:gd name="T55" fmla="*/ 17 h 45"/>
                <a:gd name="T56" fmla="*/ 26 w 154"/>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4" h="45">
                  <a:moveTo>
                    <a:pt x="26" y="0"/>
                  </a:moveTo>
                  <a:cubicBezTo>
                    <a:pt x="23" y="0"/>
                    <a:pt x="21" y="3"/>
                    <a:pt x="18" y="3"/>
                  </a:cubicBezTo>
                  <a:cubicBezTo>
                    <a:pt x="16" y="3"/>
                    <a:pt x="15" y="1"/>
                    <a:pt x="13" y="1"/>
                  </a:cubicBezTo>
                  <a:cubicBezTo>
                    <a:pt x="10" y="1"/>
                    <a:pt x="1" y="10"/>
                    <a:pt x="0" y="12"/>
                  </a:cubicBezTo>
                  <a:cubicBezTo>
                    <a:pt x="8" y="12"/>
                    <a:pt x="12" y="18"/>
                    <a:pt x="18" y="24"/>
                  </a:cubicBezTo>
                  <a:cubicBezTo>
                    <a:pt x="20" y="25"/>
                    <a:pt x="22" y="26"/>
                    <a:pt x="24" y="26"/>
                  </a:cubicBezTo>
                  <a:cubicBezTo>
                    <a:pt x="26" y="26"/>
                    <a:pt x="27" y="26"/>
                    <a:pt x="29" y="26"/>
                  </a:cubicBezTo>
                  <a:cubicBezTo>
                    <a:pt x="30" y="26"/>
                    <a:pt x="32" y="25"/>
                    <a:pt x="33" y="25"/>
                  </a:cubicBezTo>
                  <a:cubicBezTo>
                    <a:pt x="35" y="25"/>
                    <a:pt x="37" y="26"/>
                    <a:pt x="39" y="26"/>
                  </a:cubicBezTo>
                  <a:cubicBezTo>
                    <a:pt x="49" y="29"/>
                    <a:pt x="58" y="30"/>
                    <a:pt x="68" y="30"/>
                  </a:cubicBezTo>
                  <a:cubicBezTo>
                    <a:pt x="73" y="30"/>
                    <a:pt x="75" y="37"/>
                    <a:pt x="81" y="37"/>
                  </a:cubicBezTo>
                  <a:cubicBezTo>
                    <a:pt x="102" y="37"/>
                    <a:pt x="120" y="38"/>
                    <a:pt x="137" y="45"/>
                  </a:cubicBezTo>
                  <a:cubicBezTo>
                    <a:pt x="136" y="43"/>
                    <a:pt x="135" y="39"/>
                    <a:pt x="137" y="39"/>
                  </a:cubicBezTo>
                  <a:cubicBezTo>
                    <a:pt x="143" y="39"/>
                    <a:pt x="143" y="43"/>
                    <a:pt x="148" y="43"/>
                  </a:cubicBezTo>
                  <a:cubicBezTo>
                    <a:pt x="149" y="43"/>
                    <a:pt x="153" y="39"/>
                    <a:pt x="154" y="37"/>
                  </a:cubicBezTo>
                  <a:cubicBezTo>
                    <a:pt x="150" y="36"/>
                    <a:pt x="150" y="34"/>
                    <a:pt x="145" y="32"/>
                  </a:cubicBezTo>
                  <a:cubicBezTo>
                    <a:pt x="145" y="32"/>
                    <a:pt x="144" y="32"/>
                    <a:pt x="143" y="32"/>
                  </a:cubicBezTo>
                  <a:cubicBezTo>
                    <a:pt x="142" y="32"/>
                    <a:pt x="141" y="32"/>
                    <a:pt x="140" y="33"/>
                  </a:cubicBezTo>
                  <a:cubicBezTo>
                    <a:pt x="139" y="33"/>
                    <a:pt x="137" y="33"/>
                    <a:pt x="136" y="33"/>
                  </a:cubicBezTo>
                  <a:cubicBezTo>
                    <a:pt x="135" y="33"/>
                    <a:pt x="134" y="33"/>
                    <a:pt x="133" y="31"/>
                  </a:cubicBezTo>
                  <a:cubicBezTo>
                    <a:pt x="132" y="30"/>
                    <a:pt x="132" y="27"/>
                    <a:pt x="128" y="27"/>
                  </a:cubicBezTo>
                  <a:cubicBezTo>
                    <a:pt x="119" y="27"/>
                    <a:pt x="112" y="26"/>
                    <a:pt x="106" y="20"/>
                  </a:cubicBezTo>
                  <a:cubicBezTo>
                    <a:pt x="106" y="20"/>
                    <a:pt x="107" y="20"/>
                    <a:pt x="107" y="20"/>
                  </a:cubicBezTo>
                  <a:cubicBezTo>
                    <a:pt x="112" y="20"/>
                    <a:pt x="125" y="18"/>
                    <a:pt x="126" y="16"/>
                  </a:cubicBezTo>
                  <a:cubicBezTo>
                    <a:pt x="122" y="16"/>
                    <a:pt x="122" y="16"/>
                    <a:pt x="122" y="16"/>
                  </a:cubicBezTo>
                  <a:cubicBezTo>
                    <a:pt x="106" y="18"/>
                    <a:pt x="106" y="18"/>
                    <a:pt x="106" y="18"/>
                  </a:cubicBezTo>
                  <a:cubicBezTo>
                    <a:pt x="96" y="18"/>
                    <a:pt x="93" y="9"/>
                    <a:pt x="82" y="9"/>
                  </a:cubicBezTo>
                  <a:cubicBezTo>
                    <a:pt x="76" y="9"/>
                    <a:pt x="74" y="17"/>
                    <a:pt x="66" y="17"/>
                  </a:cubicBezTo>
                  <a:cubicBezTo>
                    <a:pt x="49" y="17"/>
                    <a:pt x="42"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6" name="Freeform 38"/>
            <p:cNvSpPr>
              <a:spLocks/>
            </p:cNvSpPr>
            <p:nvPr/>
          </p:nvSpPr>
          <p:spPr bwMode="auto">
            <a:xfrm>
              <a:off x="7694" y="3365"/>
              <a:ext cx="109" cy="24"/>
            </a:xfrm>
            <a:custGeom>
              <a:avLst/>
              <a:gdLst>
                <a:gd name="T0" fmla="*/ 46 w 46"/>
                <a:gd name="T1" fmla="*/ 0 h 10"/>
                <a:gd name="T2" fmla="*/ 31 w 46"/>
                <a:gd name="T3" fmla="*/ 5 h 10"/>
                <a:gd name="T4" fmla="*/ 10 w 46"/>
                <a:gd name="T5" fmla="*/ 1 h 10"/>
                <a:gd name="T6" fmla="*/ 7 w 46"/>
                <a:gd name="T7" fmla="*/ 1 h 10"/>
                <a:gd name="T8" fmla="*/ 0 w 46"/>
                <a:gd name="T9" fmla="*/ 5 h 10"/>
                <a:gd name="T10" fmla="*/ 10 w 46"/>
                <a:gd name="T11" fmla="*/ 10 h 10"/>
                <a:gd name="T12" fmla="*/ 12 w 46"/>
                <a:gd name="T13" fmla="*/ 10 h 10"/>
                <a:gd name="T14" fmla="*/ 31 w 46"/>
                <a:gd name="T15" fmla="*/ 10 h 10"/>
                <a:gd name="T16" fmla="*/ 46 w 4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0">
                  <a:moveTo>
                    <a:pt x="46" y="0"/>
                  </a:moveTo>
                  <a:cubicBezTo>
                    <a:pt x="41" y="2"/>
                    <a:pt x="39" y="5"/>
                    <a:pt x="31" y="5"/>
                  </a:cubicBezTo>
                  <a:cubicBezTo>
                    <a:pt x="23" y="5"/>
                    <a:pt x="19" y="1"/>
                    <a:pt x="10" y="1"/>
                  </a:cubicBezTo>
                  <a:cubicBezTo>
                    <a:pt x="9" y="1"/>
                    <a:pt x="8" y="1"/>
                    <a:pt x="7" y="1"/>
                  </a:cubicBezTo>
                  <a:cubicBezTo>
                    <a:pt x="4" y="1"/>
                    <a:pt x="0" y="2"/>
                    <a:pt x="0" y="5"/>
                  </a:cubicBezTo>
                  <a:cubicBezTo>
                    <a:pt x="0" y="10"/>
                    <a:pt x="6" y="10"/>
                    <a:pt x="10" y="10"/>
                  </a:cubicBezTo>
                  <a:cubicBezTo>
                    <a:pt x="11" y="10"/>
                    <a:pt x="11" y="10"/>
                    <a:pt x="12" y="10"/>
                  </a:cubicBezTo>
                  <a:cubicBezTo>
                    <a:pt x="16" y="10"/>
                    <a:pt x="23" y="10"/>
                    <a:pt x="31" y="10"/>
                  </a:cubicBezTo>
                  <a:cubicBezTo>
                    <a:pt x="38" y="8"/>
                    <a:pt x="42" y="7"/>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7" name="Freeform 39"/>
            <p:cNvSpPr>
              <a:spLocks/>
            </p:cNvSpPr>
            <p:nvPr/>
          </p:nvSpPr>
          <p:spPr bwMode="auto">
            <a:xfrm>
              <a:off x="7585" y="3370"/>
              <a:ext cx="76" cy="26"/>
            </a:xfrm>
            <a:custGeom>
              <a:avLst/>
              <a:gdLst>
                <a:gd name="T0" fmla="*/ 32 w 32"/>
                <a:gd name="T1" fmla="*/ 0 h 11"/>
                <a:gd name="T2" fmla="*/ 20 w 32"/>
                <a:gd name="T3" fmla="*/ 0 h 11"/>
                <a:gd name="T4" fmla="*/ 19 w 32"/>
                <a:gd name="T5" fmla="*/ 4 h 11"/>
                <a:gd name="T6" fmla="*/ 9 w 32"/>
                <a:gd name="T7" fmla="*/ 2 h 11"/>
                <a:gd name="T8" fmla="*/ 7 w 32"/>
                <a:gd name="T9" fmla="*/ 2 h 11"/>
                <a:gd name="T10" fmla="*/ 0 w 32"/>
                <a:gd name="T11" fmla="*/ 7 h 11"/>
                <a:gd name="T12" fmla="*/ 11 w 32"/>
                <a:gd name="T13" fmla="*/ 11 h 11"/>
                <a:gd name="T14" fmla="*/ 23 w 32"/>
                <a:gd name="T15" fmla="*/ 6 h 11"/>
                <a:gd name="T16" fmla="*/ 28 w 32"/>
                <a:gd name="T17" fmla="*/ 8 h 11"/>
                <a:gd name="T18" fmla="*/ 32 w 32"/>
                <a:gd name="T19" fmla="*/ 8 h 11"/>
                <a:gd name="T20" fmla="*/ 32 w 3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1">
                  <a:moveTo>
                    <a:pt x="32" y="0"/>
                  </a:moveTo>
                  <a:cubicBezTo>
                    <a:pt x="20" y="0"/>
                    <a:pt x="20" y="0"/>
                    <a:pt x="20" y="0"/>
                  </a:cubicBezTo>
                  <a:cubicBezTo>
                    <a:pt x="20" y="1"/>
                    <a:pt x="19" y="2"/>
                    <a:pt x="19" y="4"/>
                  </a:cubicBezTo>
                  <a:cubicBezTo>
                    <a:pt x="17" y="3"/>
                    <a:pt x="14" y="2"/>
                    <a:pt x="9" y="2"/>
                  </a:cubicBezTo>
                  <a:cubicBezTo>
                    <a:pt x="8" y="2"/>
                    <a:pt x="8" y="2"/>
                    <a:pt x="7" y="2"/>
                  </a:cubicBezTo>
                  <a:cubicBezTo>
                    <a:pt x="3" y="2"/>
                    <a:pt x="0" y="2"/>
                    <a:pt x="0" y="7"/>
                  </a:cubicBezTo>
                  <a:cubicBezTo>
                    <a:pt x="0" y="9"/>
                    <a:pt x="7" y="11"/>
                    <a:pt x="11" y="11"/>
                  </a:cubicBezTo>
                  <a:cubicBezTo>
                    <a:pt x="16" y="11"/>
                    <a:pt x="18" y="8"/>
                    <a:pt x="23" y="6"/>
                  </a:cubicBezTo>
                  <a:cubicBezTo>
                    <a:pt x="28" y="8"/>
                    <a:pt x="28" y="8"/>
                    <a:pt x="28" y="8"/>
                  </a:cubicBezTo>
                  <a:cubicBezTo>
                    <a:pt x="32" y="8"/>
                    <a:pt x="32" y="8"/>
                    <a:pt x="32" y="8"/>
                  </a:cubicBezTo>
                  <a:cubicBezTo>
                    <a:pt x="31" y="7"/>
                    <a:pt x="32" y="4"/>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8" name="Freeform 40"/>
            <p:cNvSpPr>
              <a:spLocks/>
            </p:cNvSpPr>
            <p:nvPr/>
          </p:nvSpPr>
          <p:spPr bwMode="auto">
            <a:xfrm>
              <a:off x="7668" y="3403"/>
              <a:ext cx="54" cy="38"/>
            </a:xfrm>
            <a:custGeom>
              <a:avLst/>
              <a:gdLst>
                <a:gd name="T0" fmla="*/ 5 w 23"/>
                <a:gd name="T1" fmla="*/ 0 h 16"/>
                <a:gd name="T2" fmla="*/ 0 w 23"/>
                <a:gd name="T3" fmla="*/ 4 h 16"/>
                <a:gd name="T4" fmla="*/ 13 w 23"/>
                <a:gd name="T5" fmla="*/ 10 h 16"/>
                <a:gd name="T6" fmla="*/ 16 w 23"/>
                <a:gd name="T7" fmla="*/ 16 h 16"/>
                <a:gd name="T8" fmla="*/ 19 w 23"/>
                <a:gd name="T9" fmla="*/ 16 h 16"/>
                <a:gd name="T10" fmla="*/ 23 w 23"/>
                <a:gd name="T11" fmla="*/ 13 h 16"/>
                <a:gd name="T12" fmla="*/ 15 w 23"/>
                <a:gd name="T13" fmla="*/ 1 h 16"/>
                <a:gd name="T14" fmla="*/ 10 w 23"/>
                <a:gd name="T15" fmla="*/ 1 h 16"/>
                <a:gd name="T16" fmla="*/ 5 w 2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5" y="0"/>
                  </a:moveTo>
                  <a:cubicBezTo>
                    <a:pt x="2" y="0"/>
                    <a:pt x="0" y="1"/>
                    <a:pt x="0" y="4"/>
                  </a:cubicBezTo>
                  <a:cubicBezTo>
                    <a:pt x="0" y="9"/>
                    <a:pt x="8" y="10"/>
                    <a:pt x="13" y="10"/>
                  </a:cubicBezTo>
                  <a:cubicBezTo>
                    <a:pt x="13" y="11"/>
                    <a:pt x="14" y="16"/>
                    <a:pt x="16" y="16"/>
                  </a:cubicBezTo>
                  <a:cubicBezTo>
                    <a:pt x="17" y="16"/>
                    <a:pt x="18" y="16"/>
                    <a:pt x="19" y="16"/>
                  </a:cubicBezTo>
                  <a:cubicBezTo>
                    <a:pt x="20" y="16"/>
                    <a:pt x="23" y="14"/>
                    <a:pt x="23" y="13"/>
                  </a:cubicBezTo>
                  <a:cubicBezTo>
                    <a:pt x="23" y="6"/>
                    <a:pt x="15" y="8"/>
                    <a:pt x="15" y="1"/>
                  </a:cubicBezTo>
                  <a:cubicBezTo>
                    <a:pt x="13" y="1"/>
                    <a:pt x="11" y="1"/>
                    <a:pt x="10" y="1"/>
                  </a:cubicBezTo>
                  <a:cubicBezTo>
                    <a:pt x="8" y="1"/>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69" name="Freeform 41"/>
            <p:cNvSpPr>
              <a:spLocks/>
            </p:cNvSpPr>
            <p:nvPr/>
          </p:nvSpPr>
          <p:spPr bwMode="auto">
            <a:xfrm>
              <a:off x="7557" y="3367"/>
              <a:ext cx="23" cy="22"/>
            </a:xfrm>
            <a:custGeom>
              <a:avLst/>
              <a:gdLst>
                <a:gd name="T0" fmla="*/ 5 w 10"/>
                <a:gd name="T1" fmla="*/ 0 h 9"/>
                <a:gd name="T2" fmla="*/ 0 w 10"/>
                <a:gd name="T3" fmla="*/ 0 h 9"/>
                <a:gd name="T4" fmla="*/ 0 w 10"/>
                <a:gd name="T5" fmla="*/ 6 h 9"/>
                <a:gd name="T6" fmla="*/ 4 w 10"/>
                <a:gd name="T7" fmla="*/ 9 h 9"/>
                <a:gd name="T8" fmla="*/ 10 w 10"/>
                <a:gd name="T9" fmla="*/ 4 h 9"/>
                <a:gd name="T10" fmla="*/ 5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5" y="0"/>
                  </a:moveTo>
                  <a:cubicBezTo>
                    <a:pt x="3" y="0"/>
                    <a:pt x="2" y="0"/>
                    <a:pt x="0" y="0"/>
                  </a:cubicBezTo>
                  <a:cubicBezTo>
                    <a:pt x="0" y="2"/>
                    <a:pt x="0" y="4"/>
                    <a:pt x="0" y="6"/>
                  </a:cubicBezTo>
                  <a:cubicBezTo>
                    <a:pt x="0" y="7"/>
                    <a:pt x="3" y="9"/>
                    <a:pt x="4" y="9"/>
                  </a:cubicBezTo>
                  <a:cubicBezTo>
                    <a:pt x="7" y="9"/>
                    <a:pt x="9" y="7"/>
                    <a:pt x="10" y="4"/>
                  </a:cubicBezTo>
                  <a:cubicBezTo>
                    <a:pt x="8" y="3"/>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0" name="Freeform 42"/>
            <p:cNvSpPr>
              <a:spLocks/>
            </p:cNvSpPr>
            <p:nvPr/>
          </p:nvSpPr>
          <p:spPr bwMode="auto">
            <a:xfrm>
              <a:off x="7824" y="3375"/>
              <a:ext cx="125" cy="68"/>
            </a:xfrm>
            <a:custGeom>
              <a:avLst/>
              <a:gdLst>
                <a:gd name="T0" fmla="*/ 44 w 53"/>
                <a:gd name="T1" fmla="*/ 0 h 29"/>
                <a:gd name="T2" fmla="*/ 20 w 53"/>
                <a:gd name="T3" fmla="*/ 6 h 29"/>
                <a:gd name="T4" fmla="*/ 17 w 53"/>
                <a:gd name="T5" fmla="*/ 10 h 29"/>
                <a:gd name="T6" fmla="*/ 0 w 53"/>
                <a:gd name="T7" fmla="*/ 25 h 29"/>
                <a:gd name="T8" fmla="*/ 3 w 53"/>
                <a:gd name="T9" fmla="*/ 29 h 29"/>
                <a:gd name="T10" fmla="*/ 21 w 53"/>
                <a:gd name="T11" fmla="*/ 20 h 29"/>
                <a:gd name="T12" fmla="*/ 22 w 53"/>
                <a:gd name="T13" fmla="*/ 14 h 29"/>
                <a:gd name="T14" fmla="*/ 53 w 53"/>
                <a:gd name="T15" fmla="*/ 1 h 29"/>
                <a:gd name="T16" fmla="*/ 44 w 5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44" y="0"/>
                  </a:moveTo>
                  <a:cubicBezTo>
                    <a:pt x="36" y="0"/>
                    <a:pt x="24" y="2"/>
                    <a:pt x="20" y="6"/>
                  </a:cubicBezTo>
                  <a:cubicBezTo>
                    <a:pt x="19" y="7"/>
                    <a:pt x="19" y="10"/>
                    <a:pt x="17" y="10"/>
                  </a:cubicBezTo>
                  <a:cubicBezTo>
                    <a:pt x="10" y="13"/>
                    <a:pt x="0" y="13"/>
                    <a:pt x="0" y="25"/>
                  </a:cubicBezTo>
                  <a:cubicBezTo>
                    <a:pt x="0" y="27"/>
                    <a:pt x="1" y="29"/>
                    <a:pt x="3" y="29"/>
                  </a:cubicBezTo>
                  <a:cubicBezTo>
                    <a:pt x="9" y="29"/>
                    <a:pt x="18" y="23"/>
                    <a:pt x="21" y="20"/>
                  </a:cubicBezTo>
                  <a:cubicBezTo>
                    <a:pt x="22" y="19"/>
                    <a:pt x="20" y="14"/>
                    <a:pt x="22" y="14"/>
                  </a:cubicBezTo>
                  <a:cubicBezTo>
                    <a:pt x="31" y="14"/>
                    <a:pt x="48" y="9"/>
                    <a:pt x="53" y="1"/>
                  </a:cubicBezTo>
                  <a:cubicBezTo>
                    <a:pt x="52" y="0"/>
                    <a:pt x="48"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1" name="Freeform 43"/>
            <p:cNvSpPr>
              <a:spLocks/>
            </p:cNvSpPr>
            <p:nvPr/>
          </p:nvSpPr>
          <p:spPr bwMode="auto">
            <a:xfrm>
              <a:off x="8195" y="3268"/>
              <a:ext cx="26" cy="52"/>
            </a:xfrm>
            <a:custGeom>
              <a:avLst/>
              <a:gdLst>
                <a:gd name="T0" fmla="*/ 9 w 11"/>
                <a:gd name="T1" fmla="*/ 0 h 22"/>
                <a:gd name="T2" fmla="*/ 6 w 11"/>
                <a:gd name="T3" fmla="*/ 9 h 22"/>
                <a:gd name="T4" fmla="*/ 0 w 11"/>
                <a:gd name="T5" fmla="*/ 18 h 22"/>
                <a:gd name="T6" fmla="*/ 4 w 11"/>
                <a:gd name="T7" fmla="*/ 22 h 22"/>
                <a:gd name="T8" fmla="*/ 7 w 11"/>
                <a:gd name="T9" fmla="*/ 11 h 22"/>
                <a:gd name="T10" fmla="*/ 11 w 11"/>
                <a:gd name="T11" fmla="*/ 6 h 22"/>
                <a:gd name="T12" fmla="*/ 9 w 1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9" y="0"/>
                  </a:moveTo>
                  <a:cubicBezTo>
                    <a:pt x="5" y="1"/>
                    <a:pt x="6" y="5"/>
                    <a:pt x="6" y="9"/>
                  </a:cubicBezTo>
                  <a:cubicBezTo>
                    <a:pt x="6" y="12"/>
                    <a:pt x="0" y="13"/>
                    <a:pt x="0" y="18"/>
                  </a:cubicBezTo>
                  <a:cubicBezTo>
                    <a:pt x="0" y="20"/>
                    <a:pt x="2" y="22"/>
                    <a:pt x="4" y="22"/>
                  </a:cubicBezTo>
                  <a:cubicBezTo>
                    <a:pt x="8" y="22"/>
                    <a:pt x="7" y="16"/>
                    <a:pt x="7" y="11"/>
                  </a:cubicBezTo>
                  <a:cubicBezTo>
                    <a:pt x="9" y="11"/>
                    <a:pt x="11" y="9"/>
                    <a:pt x="11" y="6"/>
                  </a:cubicBezTo>
                  <a:cubicBezTo>
                    <a:pt x="11" y="2"/>
                    <a:pt x="10" y="4"/>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2" name="Freeform 44"/>
            <p:cNvSpPr>
              <a:spLocks/>
            </p:cNvSpPr>
            <p:nvPr/>
          </p:nvSpPr>
          <p:spPr bwMode="auto">
            <a:xfrm>
              <a:off x="7914" y="3181"/>
              <a:ext cx="33" cy="30"/>
            </a:xfrm>
            <a:custGeom>
              <a:avLst/>
              <a:gdLst>
                <a:gd name="T0" fmla="*/ 4 w 14"/>
                <a:gd name="T1" fmla="*/ 0 h 13"/>
                <a:gd name="T2" fmla="*/ 0 w 14"/>
                <a:gd name="T3" fmla="*/ 3 h 13"/>
                <a:gd name="T4" fmla="*/ 9 w 14"/>
                <a:gd name="T5" fmla="*/ 13 h 13"/>
                <a:gd name="T6" fmla="*/ 14 w 14"/>
                <a:gd name="T7" fmla="*/ 6 h 13"/>
                <a:gd name="T8" fmla="*/ 4 w 14"/>
                <a:gd name="T9" fmla="*/ 0 h 13"/>
              </a:gdLst>
              <a:ahLst/>
              <a:cxnLst>
                <a:cxn ang="0">
                  <a:pos x="T0" y="T1"/>
                </a:cxn>
                <a:cxn ang="0">
                  <a:pos x="T2" y="T3"/>
                </a:cxn>
                <a:cxn ang="0">
                  <a:pos x="T4" y="T5"/>
                </a:cxn>
                <a:cxn ang="0">
                  <a:pos x="T6" y="T7"/>
                </a:cxn>
                <a:cxn ang="0">
                  <a:pos x="T8" y="T9"/>
                </a:cxn>
              </a:cxnLst>
              <a:rect l="0" t="0" r="r" b="b"/>
              <a:pathLst>
                <a:path w="14" h="13">
                  <a:moveTo>
                    <a:pt x="4" y="0"/>
                  </a:moveTo>
                  <a:cubicBezTo>
                    <a:pt x="1" y="0"/>
                    <a:pt x="0" y="0"/>
                    <a:pt x="0" y="3"/>
                  </a:cubicBezTo>
                  <a:cubicBezTo>
                    <a:pt x="0" y="7"/>
                    <a:pt x="6" y="13"/>
                    <a:pt x="9" y="13"/>
                  </a:cubicBezTo>
                  <a:cubicBezTo>
                    <a:pt x="11" y="13"/>
                    <a:pt x="14" y="7"/>
                    <a:pt x="14" y="6"/>
                  </a:cubicBezTo>
                  <a:cubicBezTo>
                    <a:pt x="14" y="2"/>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3" name="Freeform 45"/>
            <p:cNvSpPr>
              <a:spLocks/>
            </p:cNvSpPr>
            <p:nvPr/>
          </p:nvSpPr>
          <p:spPr bwMode="auto">
            <a:xfrm>
              <a:off x="7978" y="3176"/>
              <a:ext cx="101" cy="28"/>
            </a:xfrm>
            <a:custGeom>
              <a:avLst/>
              <a:gdLst>
                <a:gd name="T0" fmla="*/ 27 w 43"/>
                <a:gd name="T1" fmla="*/ 0 h 12"/>
                <a:gd name="T2" fmla="*/ 4 w 43"/>
                <a:gd name="T3" fmla="*/ 0 h 12"/>
                <a:gd name="T4" fmla="*/ 0 w 43"/>
                <a:gd name="T5" fmla="*/ 5 h 12"/>
                <a:gd name="T6" fmla="*/ 10 w 43"/>
                <a:gd name="T7" fmla="*/ 7 h 12"/>
                <a:gd name="T8" fmla="*/ 22 w 43"/>
                <a:gd name="T9" fmla="*/ 7 h 12"/>
                <a:gd name="T10" fmla="*/ 40 w 43"/>
                <a:gd name="T11" fmla="*/ 12 h 12"/>
                <a:gd name="T12" fmla="*/ 43 w 43"/>
                <a:gd name="T13" fmla="*/ 11 h 12"/>
                <a:gd name="T14" fmla="*/ 37 w 43"/>
                <a:gd name="T15" fmla="*/ 2 h 12"/>
                <a:gd name="T16" fmla="*/ 35 w 43"/>
                <a:gd name="T17" fmla="*/ 2 h 12"/>
                <a:gd name="T18" fmla="*/ 31 w 43"/>
                <a:gd name="T19" fmla="*/ 2 h 12"/>
                <a:gd name="T20" fmla="*/ 27 w 43"/>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2">
                  <a:moveTo>
                    <a:pt x="27" y="0"/>
                  </a:moveTo>
                  <a:cubicBezTo>
                    <a:pt x="4" y="0"/>
                    <a:pt x="4" y="0"/>
                    <a:pt x="4" y="0"/>
                  </a:cubicBezTo>
                  <a:cubicBezTo>
                    <a:pt x="3" y="1"/>
                    <a:pt x="0" y="2"/>
                    <a:pt x="0" y="5"/>
                  </a:cubicBezTo>
                  <a:cubicBezTo>
                    <a:pt x="0" y="5"/>
                    <a:pt x="7" y="7"/>
                    <a:pt x="10" y="7"/>
                  </a:cubicBezTo>
                  <a:cubicBezTo>
                    <a:pt x="14" y="7"/>
                    <a:pt x="16" y="7"/>
                    <a:pt x="22" y="7"/>
                  </a:cubicBezTo>
                  <a:cubicBezTo>
                    <a:pt x="29" y="7"/>
                    <a:pt x="33" y="12"/>
                    <a:pt x="40" y="12"/>
                  </a:cubicBezTo>
                  <a:cubicBezTo>
                    <a:pt x="41" y="12"/>
                    <a:pt x="43" y="12"/>
                    <a:pt x="43" y="11"/>
                  </a:cubicBezTo>
                  <a:cubicBezTo>
                    <a:pt x="43" y="7"/>
                    <a:pt x="38" y="6"/>
                    <a:pt x="37" y="2"/>
                  </a:cubicBezTo>
                  <a:cubicBezTo>
                    <a:pt x="35" y="2"/>
                    <a:pt x="35" y="2"/>
                    <a:pt x="35" y="2"/>
                  </a:cubicBezTo>
                  <a:cubicBezTo>
                    <a:pt x="34" y="2"/>
                    <a:pt x="32" y="2"/>
                    <a:pt x="31" y="2"/>
                  </a:cubicBezTo>
                  <a:cubicBezTo>
                    <a:pt x="29" y="2"/>
                    <a:pt x="28" y="2"/>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4" name="Freeform 46"/>
            <p:cNvSpPr>
              <a:spLocks/>
            </p:cNvSpPr>
            <p:nvPr/>
          </p:nvSpPr>
          <p:spPr bwMode="auto">
            <a:xfrm>
              <a:off x="7961" y="2989"/>
              <a:ext cx="45" cy="99"/>
            </a:xfrm>
            <a:custGeom>
              <a:avLst/>
              <a:gdLst>
                <a:gd name="T0" fmla="*/ 5 w 19"/>
                <a:gd name="T1" fmla="*/ 0 h 42"/>
                <a:gd name="T2" fmla="*/ 0 w 19"/>
                <a:gd name="T3" fmla="*/ 10 h 42"/>
                <a:gd name="T4" fmla="*/ 4 w 19"/>
                <a:gd name="T5" fmla="*/ 25 h 42"/>
                <a:gd name="T6" fmla="*/ 4 w 19"/>
                <a:gd name="T7" fmla="*/ 32 h 42"/>
                <a:gd name="T8" fmla="*/ 11 w 19"/>
                <a:gd name="T9" fmla="*/ 42 h 42"/>
                <a:gd name="T10" fmla="*/ 5 w 19"/>
                <a:gd name="T11" fmla="*/ 33 h 42"/>
                <a:gd name="T12" fmla="*/ 5 w 19"/>
                <a:gd name="T13" fmla="*/ 29 h 42"/>
                <a:gd name="T14" fmla="*/ 18 w 19"/>
                <a:gd name="T15" fmla="*/ 28 h 42"/>
                <a:gd name="T16" fmla="*/ 13 w 19"/>
                <a:gd name="T17" fmla="*/ 20 h 42"/>
                <a:gd name="T18" fmla="*/ 19 w 19"/>
                <a:gd name="T19" fmla="*/ 13 h 42"/>
                <a:gd name="T20" fmla="*/ 5 w 19"/>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2">
                  <a:moveTo>
                    <a:pt x="5" y="0"/>
                  </a:moveTo>
                  <a:cubicBezTo>
                    <a:pt x="1" y="2"/>
                    <a:pt x="0" y="6"/>
                    <a:pt x="0" y="10"/>
                  </a:cubicBezTo>
                  <a:cubicBezTo>
                    <a:pt x="0" y="17"/>
                    <a:pt x="4" y="19"/>
                    <a:pt x="4" y="25"/>
                  </a:cubicBezTo>
                  <a:cubicBezTo>
                    <a:pt x="4" y="30"/>
                    <a:pt x="4" y="29"/>
                    <a:pt x="4" y="32"/>
                  </a:cubicBezTo>
                  <a:cubicBezTo>
                    <a:pt x="4" y="35"/>
                    <a:pt x="6" y="42"/>
                    <a:pt x="11" y="42"/>
                  </a:cubicBezTo>
                  <a:cubicBezTo>
                    <a:pt x="9" y="38"/>
                    <a:pt x="8" y="36"/>
                    <a:pt x="5" y="33"/>
                  </a:cubicBezTo>
                  <a:cubicBezTo>
                    <a:pt x="5" y="29"/>
                    <a:pt x="5" y="29"/>
                    <a:pt x="5" y="29"/>
                  </a:cubicBezTo>
                  <a:cubicBezTo>
                    <a:pt x="10" y="29"/>
                    <a:pt x="15" y="29"/>
                    <a:pt x="18" y="28"/>
                  </a:cubicBezTo>
                  <a:cubicBezTo>
                    <a:pt x="17" y="24"/>
                    <a:pt x="13" y="23"/>
                    <a:pt x="13" y="20"/>
                  </a:cubicBezTo>
                  <a:cubicBezTo>
                    <a:pt x="13" y="17"/>
                    <a:pt x="19" y="17"/>
                    <a:pt x="19" y="13"/>
                  </a:cubicBezTo>
                  <a:cubicBezTo>
                    <a:pt x="10" y="11"/>
                    <a:pt x="6" y="7"/>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5" name="Freeform 47"/>
            <p:cNvSpPr>
              <a:spLocks noEditPoints="1"/>
            </p:cNvSpPr>
            <p:nvPr/>
          </p:nvSpPr>
          <p:spPr bwMode="auto">
            <a:xfrm>
              <a:off x="8715" y="3218"/>
              <a:ext cx="139" cy="81"/>
            </a:xfrm>
            <a:custGeom>
              <a:avLst/>
              <a:gdLst>
                <a:gd name="T0" fmla="*/ 14 w 59"/>
                <a:gd name="T1" fmla="*/ 31 h 34"/>
                <a:gd name="T2" fmla="*/ 15 w 59"/>
                <a:gd name="T3" fmla="*/ 32 h 34"/>
                <a:gd name="T4" fmla="*/ 15 w 59"/>
                <a:gd name="T5" fmla="*/ 31 h 34"/>
                <a:gd name="T6" fmla="*/ 14 w 59"/>
                <a:gd name="T7" fmla="*/ 31 h 34"/>
                <a:gd name="T8" fmla="*/ 54 w 59"/>
                <a:gd name="T9" fmla="*/ 0 h 34"/>
                <a:gd name="T10" fmla="*/ 42 w 59"/>
                <a:gd name="T11" fmla="*/ 15 h 34"/>
                <a:gd name="T12" fmla="*/ 22 w 59"/>
                <a:gd name="T13" fmla="*/ 19 h 34"/>
                <a:gd name="T14" fmla="*/ 16 w 59"/>
                <a:gd name="T15" fmla="*/ 21 h 34"/>
                <a:gd name="T16" fmla="*/ 16 w 59"/>
                <a:gd name="T17" fmla="*/ 21 h 34"/>
                <a:gd name="T18" fmla="*/ 0 w 59"/>
                <a:gd name="T19" fmla="*/ 21 h 34"/>
                <a:gd name="T20" fmla="*/ 13 w 59"/>
                <a:gd name="T21" fmla="*/ 30 h 34"/>
                <a:gd name="T22" fmla="*/ 14 w 59"/>
                <a:gd name="T23" fmla="*/ 31 h 34"/>
                <a:gd name="T24" fmla="*/ 14 w 59"/>
                <a:gd name="T25" fmla="*/ 30 h 34"/>
                <a:gd name="T26" fmla="*/ 15 w 59"/>
                <a:gd name="T27" fmla="*/ 31 h 34"/>
                <a:gd name="T28" fmla="*/ 22 w 59"/>
                <a:gd name="T29" fmla="*/ 34 h 34"/>
                <a:gd name="T30" fmla="*/ 48 w 59"/>
                <a:gd name="T31" fmla="*/ 26 h 34"/>
                <a:gd name="T32" fmla="*/ 59 w 59"/>
                <a:gd name="T33" fmla="*/ 8 h 34"/>
                <a:gd name="T34" fmla="*/ 54 w 59"/>
                <a:gd name="T3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4">
                  <a:moveTo>
                    <a:pt x="14" y="31"/>
                  </a:moveTo>
                  <a:cubicBezTo>
                    <a:pt x="15" y="32"/>
                    <a:pt x="15" y="32"/>
                    <a:pt x="15" y="32"/>
                  </a:cubicBezTo>
                  <a:cubicBezTo>
                    <a:pt x="15" y="31"/>
                    <a:pt x="15" y="31"/>
                    <a:pt x="15" y="31"/>
                  </a:cubicBezTo>
                  <a:cubicBezTo>
                    <a:pt x="15" y="31"/>
                    <a:pt x="15" y="31"/>
                    <a:pt x="14" y="31"/>
                  </a:cubicBezTo>
                  <a:moveTo>
                    <a:pt x="54" y="0"/>
                  </a:moveTo>
                  <a:cubicBezTo>
                    <a:pt x="47" y="0"/>
                    <a:pt x="50" y="12"/>
                    <a:pt x="42" y="15"/>
                  </a:cubicBezTo>
                  <a:cubicBezTo>
                    <a:pt x="38" y="17"/>
                    <a:pt x="30" y="17"/>
                    <a:pt x="22" y="19"/>
                  </a:cubicBezTo>
                  <a:cubicBezTo>
                    <a:pt x="22" y="19"/>
                    <a:pt x="18" y="21"/>
                    <a:pt x="16" y="21"/>
                  </a:cubicBezTo>
                  <a:cubicBezTo>
                    <a:pt x="16" y="21"/>
                    <a:pt x="16" y="21"/>
                    <a:pt x="16" y="21"/>
                  </a:cubicBezTo>
                  <a:cubicBezTo>
                    <a:pt x="0" y="21"/>
                    <a:pt x="0" y="21"/>
                    <a:pt x="0" y="21"/>
                  </a:cubicBezTo>
                  <a:cubicBezTo>
                    <a:pt x="1" y="27"/>
                    <a:pt x="8" y="27"/>
                    <a:pt x="13" y="30"/>
                  </a:cubicBezTo>
                  <a:cubicBezTo>
                    <a:pt x="13" y="30"/>
                    <a:pt x="14" y="30"/>
                    <a:pt x="14" y="31"/>
                  </a:cubicBezTo>
                  <a:cubicBezTo>
                    <a:pt x="14" y="30"/>
                    <a:pt x="14" y="30"/>
                    <a:pt x="14" y="30"/>
                  </a:cubicBezTo>
                  <a:cubicBezTo>
                    <a:pt x="14" y="30"/>
                    <a:pt x="15" y="31"/>
                    <a:pt x="15" y="31"/>
                  </a:cubicBezTo>
                  <a:cubicBezTo>
                    <a:pt x="17" y="33"/>
                    <a:pt x="21" y="34"/>
                    <a:pt x="22" y="34"/>
                  </a:cubicBezTo>
                  <a:cubicBezTo>
                    <a:pt x="33" y="34"/>
                    <a:pt x="38" y="28"/>
                    <a:pt x="48" y="26"/>
                  </a:cubicBezTo>
                  <a:cubicBezTo>
                    <a:pt x="48" y="17"/>
                    <a:pt x="59" y="19"/>
                    <a:pt x="59" y="8"/>
                  </a:cubicBezTo>
                  <a:cubicBezTo>
                    <a:pt x="59" y="5"/>
                    <a:pt x="57" y="0"/>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6" name="Freeform 48"/>
            <p:cNvSpPr>
              <a:spLocks/>
            </p:cNvSpPr>
            <p:nvPr/>
          </p:nvSpPr>
          <p:spPr bwMode="auto">
            <a:xfrm>
              <a:off x="8079" y="3079"/>
              <a:ext cx="721" cy="376"/>
            </a:xfrm>
            <a:custGeom>
              <a:avLst/>
              <a:gdLst>
                <a:gd name="T0" fmla="*/ 7 w 305"/>
                <a:gd name="T1" fmla="*/ 9 h 159"/>
                <a:gd name="T2" fmla="*/ 16 w 305"/>
                <a:gd name="T3" fmla="*/ 26 h 159"/>
                <a:gd name="T4" fmla="*/ 27 w 305"/>
                <a:gd name="T5" fmla="*/ 32 h 159"/>
                <a:gd name="T6" fmla="*/ 46 w 305"/>
                <a:gd name="T7" fmla="*/ 30 h 159"/>
                <a:gd name="T8" fmla="*/ 28 w 305"/>
                <a:gd name="T9" fmla="*/ 45 h 159"/>
                <a:gd name="T10" fmla="*/ 36 w 305"/>
                <a:gd name="T11" fmla="*/ 58 h 159"/>
                <a:gd name="T12" fmla="*/ 44 w 305"/>
                <a:gd name="T13" fmla="*/ 54 h 159"/>
                <a:gd name="T14" fmla="*/ 64 w 305"/>
                <a:gd name="T15" fmla="*/ 65 h 159"/>
                <a:gd name="T16" fmla="*/ 114 w 305"/>
                <a:gd name="T17" fmla="*/ 85 h 159"/>
                <a:gd name="T18" fmla="*/ 108 w 305"/>
                <a:gd name="T19" fmla="*/ 118 h 159"/>
                <a:gd name="T20" fmla="*/ 128 w 305"/>
                <a:gd name="T21" fmla="*/ 122 h 159"/>
                <a:gd name="T22" fmla="*/ 167 w 305"/>
                <a:gd name="T23" fmla="*/ 135 h 159"/>
                <a:gd name="T24" fmla="*/ 189 w 305"/>
                <a:gd name="T25" fmla="*/ 123 h 159"/>
                <a:gd name="T26" fmla="*/ 246 w 305"/>
                <a:gd name="T27" fmla="*/ 135 h 159"/>
                <a:gd name="T28" fmla="*/ 272 w 305"/>
                <a:gd name="T29" fmla="*/ 152 h 159"/>
                <a:gd name="T30" fmla="*/ 295 w 305"/>
                <a:gd name="T31" fmla="*/ 159 h 159"/>
                <a:gd name="T32" fmla="*/ 305 w 305"/>
                <a:gd name="T33" fmla="*/ 150 h 159"/>
                <a:gd name="T34" fmla="*/ 290 w 305"/>
                <a:gd name="T35" fmla="*/ 142 h 159"/>
                <a:gd name="T36" fmla="*/ 287 w 305"/>
                <a:gd name="T37" fmla="*/ 142 h 159"/>
                <a:gd name="T38" fmla="*/ 283 w 305"/>
                <a:gd name="T39" fmla="*/ 141 h 159"/>
                <a:gd name="T40" fmla="*/ 267 w 305"/>
                <a:gd name="T41" fmla="*/ 130 h 159"/>
                <a:gd name="T42" fmla="*/ 249 w 305"/>
                <a:gd name="T43" fmla="*/ 102 h 159"/>
                <a:gd name="T44" fmla="*/ 251 w 305"/>
                <a:gd name="T45" fmla="*/ 86 h 159"/>
                <a:gd name="T46" fmla="*/ 248 w 305"/>
                <a:gd name="T47" fmla="*/ 86 h 159"/>
                <a:gd name="T48" fmla="*/ 214 w 305"/>
                <a:gd name="T49" fmla="*/ 59 h 159"/>
                <a:gd name="T50" fmla="*/ 191 w 305"/>
                <a:gd name="T51" fmla="*/ 46 h 159"/>
                <a:gd name="T52" fmla="*/ 155 w 305"/>
                <a:gd name="T53" fmla="*/ 35 h 159"/>
                <a:gd name="T54" fmla="*/ 152 w 305"/>
                <a:gd name="T55" fmla="*/ 33 h 159"/>
                <a:gd name="T56" fmla="*/ 144 w 305"/>
                <a:gd name="T57" fmla="*/ 30 h 159"/>
                <a:gd name="T58" fmla="*/ 116 w 305"/>
                <a:gd name="T59" fmla="*/ 20 h 159"/>
                <a:gd name="T60" fmla="*/ 93 w 305"/>
                <a:gd name="T61" fmla="*/ 29 h 159"/>
                <a:gd name="T62" fmla="*/ 71 w 305"/>
                <a:gd name="T63" fmla="*/ 45 h 159"/>
                <a:gd name="T64" fmla="*/ 52 w 305"/>
                <a:gd name="T65" fmla="*/ 30 h 159"/>
                <a:gd name="T66" fmla="*/ 27 w 305"/>
                <a:gd name="T6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5" h="159">
                  <a:moveTo>
                    <a:pt x="27" y="0"/>
                  </a:moveTo>
                  <a:cubicBezTo>
                    <a:pt x="17" y="0"/>
                    <a:pt x="14" y="9"/>
                    <a:pt x="7" y="9"/>
                  </a:cubicBezTo>
                  <a:cubicBezTo>
                    <a:pt x="4" y="9"/>
                    <a:pt x="0" y="11"/>
                    <a:pt x="0" y="14"/>
                  </a:cubicBezTo>
                  <a:cubicBezTo>
                    <a:pt x="0" y="21"/>
                    <a:pt x="12" y="18"/>
                    <a:pt x="16" y="26"/>
                  </a:cubicBezTo>
                  <a:cubicBezTo>
                    <a:pt x="17" y="27"/>
                    <a:pt x="18" y="30"/>
                    <a:pt x="19" y="30"/>
                  </a:cubicBezTo>
                  <a:cubicBezTo>
                    <a:pt x="22" y="31"/>
                    <a:pt x="24" y="32"/>
                    <a:pt x="27" y="32"/>
                  </a:cubicBezTo>
                  <a:cubicBezTo>
                    <a:pt x="32" y="32"/>
                    <a:pt x="36" y="31"/>
                    <a:pt x="42" y="30"/>
                  </a:cubicBezTo>
                  <a:cubicBezTo>
                    <a:pt x="46" y="30"/>
                    <a:pt x="46" y="30"/>
                    <a:pt x="46" y="30"/>
                  </a:cubicBezTo>
                  <a:cubicBezTo>
                    <a:pt x="42" y="36"/>
                    <a:pt x="26" y="35"/>
                    <a:pt x="19" y="39"/>
                  </a:cubicBezTo>
                  <a:cubicBezTo>
                    <a:pt x="20" y="43"/>
                    <a:pt x="26" y="41"/>
                    <a:pt x="28" y="45"/>
                  </a:cubicBezTo>
                  <a:cubicBezTo>
                    <a:pt x="31" y="49"/>
                    <a:pt x="28" y="52"/>
                    <a:pt x="31" y="57"/>
                  </a:cubicBezTo>
                  <a:cubicBezTo>
                    <a:pt x="31" y="58"/>
                    <a:pt x="35" y="58"/>
                    <a:pt x="36" y="58"/>
                  </a:cubicBezTo>
                  <a:cubicBezTo>
                    <a:pt x="40" y="58"/>
                    <a:pt x="43" y="53"/>
                    <a:pt x="44" y="49"/>
                  </a:cubicBezTo>
                  <a:cubicBezTo>
                    <a:pt x="44" y="54"/>
                    <a:pt x="44" y="54"/>
                    <a:pt x="44" y="54"/>
                  </a:cubicBezTo>
                  <a:cubicBezTo>
                    <a:pt x="45" y="53"/>
                    <a:pt x="46" y="53"/>
                    <a:pt x="46" y="53"/>
                  </a:cubicBezTo>
                  <a:cubicBezTo>
                    <a:pt x="53" y="53"/>
                    <a:pt x="56" y="65"/>
                    <a:pt x="64" y="65"/>
                  </a:cubicBezTo>
                  <a:cubicBezTo>
                    <a:pt x="72" y="65"/>
                    <a:pt x="86" y="67"/>
                    <a:pt x="92" y="70"/>
                  </a:cubicBezTo>
                  <a:cubicBezTo>
                    <a:pt x="97" y="73"/>
                    <a:pt x="112" y="78"/>
                    <a:pt x="114" y="85"/>
                  </a:cubicBezTo>
                  <a:cubicBezTo>
                    <a:pt x="117" y="93"/>
                    <a:pt x="114" y="100"/>
                    <a:pt x="121" y="107"/>
                  </a:cubicBezTo>
                  <a:cubicBezTo>
                    <a:pt x="118" y="109"/>
                    <a:pt x="108" y="112"/>
                    <a:pt x="108" y="118"/>
                  </a:cubicBezTo>
                  <a:cubicBezTo>
                    <a:pt x="108" y="122"/>
                    <a:pt x="113" y="122"/>
                    <a:pt x="116" y="122"/>
                  </a:cubicBezTo>
                  <a:cubicBezTo>
                    <a:pt x="128" y="122"/>
                    <a:pt x="128" y="122"/>
                    <a:pt x="128" y="122"/>
                  </a:cubicBezTo>
                  <a:cubicBezTo>
                    <a:pt x="128" y="120"/>
                    <a:pt x="133" y="119"/>
                    <a:pt x="135" y="119"/>
                  </a:cubicBezTo>
                  <a:cubicBezTo>
                    <a:pt x="149" y="119"/>
                    <a:pt x="153" y="135"/>
                    <a:pt x="167" y="135"/>
                  </a:cubicBezTo>
                  <a:cubicBezTo>
                    <a:pt x="172" y="135"/>
                    <a:pt x="175" y="135"/>
                    <a:pt x="187" y="135"/>
                  </a:cubicBezTo>
                  <a:cubicBezTo>
                    <a:pt x="187" y="132"/>
                    <a:pt x="191" y="130"/>
                    <a:pt x="189" y="123"/>
                  </a:cubicBezTo>
                  <a:cubicBezTo>
                    <a:pt x="197" y="119"/>
                    <a:pt x="196" y="110"/>
                    <a:pt x="209" y="110"/>
                  </a:cubicBezTo>
                  <a:cubicBezTo>
                    <a:pt x="226" y="110"/>
                    <a:pt x="236" y="124"/>
                    <a:pt x="246" y="135"/>
                  </a:cubicBezTo>
                  <a:cubicBezTo>
                    <a:pt x="247" y="136"/>
                    <a:pt x="252" y="137"/>
                    <a:pt x="252" y="139"/>
                  </a:cubicBezTo>
                  <a:cubicBezTo>
                    <a:pt x="252" y="145"/>
                    <a:pt x="264" y="151"/>
                    <a:pt x="272" y="152"/>
                  </a:cubicBezTo>
                  <a:cubicBezTo>
                    <a:pt x="285" y="152"/>
                    <a:pt x="285" y="152"/>
                    <a:pt x="285" y="152"/>
                  </a:cubicBezTo>
                  <a:cubicBezTo>
                    <a:pt x="286" y="153"/>
                    <a:pt x="294" y="159"/>
                    <a:pt x="295" y="159"/>
                  </a:cubicBezTo>
                  <a:cubicBezTo>
                    <a:pt x="296" y="159"/>
                    <a:pt x="298" y="159"/>
                    <a:pt x="299" y="159"/>
                  </a:cubicBezTo>
                  <a:cubicBezTo>
                    <a:pt x="299" y="155"/>
                    <a:pt x="302" y="152"/>
                    <a:pt x="305" y="150"/>
                  </a:cubicBezTo>
                  <a:cubicBezTo>
                    <a:pt x="304" y="150"/>
                    <a:pt x="296" y="151"/>
                    <a:pt x="295" y="148"/>
                  </a:cubicBezTo>
                  <a:cubicBezTo>
                    <a:pt x="294" y="146"/>
                    <a:pt x="293" y="143"/>
                    <a:pt x="290" y="142"/>
                  </a:cubicBezTo>
                  <a:cubicBezTo>
                    <a:pt x="289" y="142"/>
                    <a:pt x="289" y="142"/>
                    <a:pt x="289" y="142"/>
                  </a:cubicBezTo>
                  <a:cubicBezTo>
                    <a:pt x="288" y="142"/>
                    <a:pt x="288" y="142"/>
                    <a:pt x="287" y="142"/>
                  </a:cubicBezTo>
                  <a:cubicBezTo>
                    <a:pt x="287" y="142"/>
                    <a:pt x="286" y="142"/>
                    <a:pt x="285" y="142"/>
                  </a:cubicBezTo>
                  <a:cubicBezTo>
                    <a:pt x="285" y="142"/>
                    <a:pt x="284" y="142"/>
                    <a:pt x="283" y="141"/>
                  </a:cubicBezTo>
                  <a:cubicBezTo>
                    <a:pt x="282" y="139"/>
                    <a:pt x="281" y="135"/>
                    <a:pt x="279" y="135"/>
                  </a:cubicBezTo>
                  <a:cubicBezTo>
                    <a:pt x="275" y="135"/>
                    <a:pt x="269" y="132"/>
                    <a:pt x="267" y="130"/>
                  </a:cubicBezTo>
                  <a:cubicBezTo>
                    <a:pt x="263" y="123"/>
                    <a:pt x="264" y="120"/>
                    <a:pt x="259" y="114"/>
                  </a:cubicBezTo>
                  <a:cubicBezTo>
                    <a:pt x="258" y="113"/>
                    <a:pt x="249" y="104"/>
                    <a:pt x="249" y="102"/>
                  </a:cubicBezTo>
                  <a:cubicBezTo>
                    <a:pt x="249" y="97"/>
                    <a:pt x="259" y="99"/>
                    <a:pt x="259" y="93"/>
                  </a:cubicBezTo>
                  <a:cubicBezTo>
                    <a:pt x="259" y="86"/>
                    <a:pt x="255" y="86"/>
                    <a:pt x="251" y="86"/>
                  </a:cubicBezTo>
                  <a:cubicBezTo>
                    <a:pt x="250" y="86"/>
                    <a:pt x="250" y="86"/>
                    <a:pt x="249" y="86"/>
                  </a:cubicBezTo>
                  <a:cubicBezTo>
                    <a:pt x="249" y="86"/>
                    <a:pt x="248" y="86"/>
                    <a:pt x="248" y="86"/>
                  </a:cubicBezTo>
                  <a:cubicBezTo>
                    <a:pt x="246" y="86"/>
                    <a:pt x="244" y="85"/>
                    <a:pt x="243" y="85"/>
                  </a:cubicBezTo>
                  <a:cubicBezTo>
                    <a:pt x="230" y="78"/>
                    <a:pt x="231" y="64"/>
                    <a:pt x="214" y="59"/>
                  </a:cubicBezTo>
                  <a:cubicBezTo>
                    <a:pt x="211" y="58"/>
                    <a:pt x="207" y="58"/>
                    <a:pt x="207" y="54"/>
                  </a:cubicBezTo>
                  <a:cubicBezTo>
                    <a:pt x="200" y="54"/>
                    <a:pt x="197" y="46"/>
                    <a:pt x="191" y="46"/>
                  </a:cubicBezTo>
                  <a:cubicBezTo>
                    <a:pt x="179" y="46"/>
                    <a:pt x="163" y="41"/>
                    <a:pt x="155" y="35"/>
                  </a:cubicBezTo>
                  <a:cubicBezTo>
                    <a:pt x="155" y="35"/>
                    <a:pt x="155" y="35"/>
                    <a:pt x="155" y="35"/>
                  </a:cubicBezTo>
                  <a:cubicBezTo>
                    <a:pt x="155" y="35"/>
                    <a:pt x="154" y="34"/>
                    <a:pt x="154" y="34"/>
                  </a:cubicBezTo>
                  <a:cubicBezTo>
                    <a:pt x="153" y="34"/>
                    <a:pt x="153" y="33"/>
                    <a:pt x="152" y="33"/>
                  </a:cubicBezTo>
                  <a:cubicBezTo>
                    <a:pt x="154" y="34"/>
                    <a:pt x="154" y="34"/>
                    <a:pt x="154" y="34"/>
                  </a:cubicBezTo>
                  <a:cubicBezTo>
                    <a:pt x="151" y="34"/>
                    <a:pt x="147" y="32"/>
                    <a:pt x="144" y="30"/>
                  </a:cubicBezTo>
                  <a:cubicBezTo>
                    <a:pt x="130" y="30"/>
                    <a:pt x="130" y="30"/>
                    <a:pt x="130" y="30"/>
                  </a:cubicBezTo>
                  <a:cubicBezTo>
                    <a:pt x="127" y="28"/>
                    <a:pt x="123" y="22"/>
                    <a:pt x="116" y="20"/>
                  </a:cubicBezTo>
                  <a:cubicBezTo>
                    <a:pt x="115" y="19"/>
                    <a:pt x="111" y="20"/>
                    <a:pt x="110" y="17"/>
                  </a:cubicBezTo>
                  <a:cubicBezTo>
                    <a:pt x="104" y="18"/>
                    <a:pt x="97" y="28"/>
                    <a:pt x="93" y="29"/>
                  </a:cubicBezTo>
                  <a:cubicBezTo>
                    <a:pt x="85" y="31"/>
                    <a:pt x="84" y="32"/>
                    <a:pt x="80" y="36"/>
                  </a:cubicBezTo>
                  <a:cubicBezTo>
                    <a:pt x="79" y="37"/>
                    <a:pt x="74" y="45"/>
                    <a:pt x="71" y="45"/>
                  </a:cubicBezTo>
                  <a:cubicBezTo>
                    <a:pt x="67" y="45"/>
                    <a:pt x="60" y="37"/>
                    <a:pt x="60" y="35"/>
                  </a:cubicBezTo>
                  <a:cubicBezTo>
                    <a:pt x="55" y="35"/>
                    <a:pt x="52" y="32"/>
                    <a:pt x="52" y="30"/>
                  </a:cubicBezTo>
                  <a:cubicBezTo>
                    <a:pt x="52" y="26"/>
                    <a:pt x="52" y="18"/>
                    <a:pt x="52" y="11"/>
                  </a:cubicBezTo>
                  <a:cubicBezTo>
                    <a:pt x="43" y="9"/>
                    <a:pt x="36"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7" name="Freeform 49"/>
            <p:cNvSpPr>
              <a:spLocks/>
            </p:cNvSpPr>
            <p:nvPr/>
          </p:nvSpPr>
          <p:spPr bwMode="auto">
            <a:xfrm>
              <a:off x="8812" y="3162"/>
              <a:ext cx="73" cy="71"/>
            </a:xfrm>
            <a:custGeom>
              <a:avLst/>
              <a:gdLst>
                <a:gd name="T0" fmla="*/ 0 w 31"/>
                <a:gd name="T1" fmla="*/ 0 h 30"/>
                <a:gd name="T2" fmla="*/ 10 w 31"/>
                <a:gd name="T3" fmla="*/ 6 h 30"/>
                <a:gd name="T4" fmla="*/ 22 w 31"/>
                <a:gd name="T5" fmla="*/ 20 h 30"/>
                <a:gd name="T6" fmla="*/ 28 w 31"/>
                <a:gd name="T7" fmla="*/ 30 h 30"/>
                <a:gd name="T8" fmla="*/ 29 w 31"/>
                <a:gd name="T9" fmla="*/ 30 h 30"/>
                <a:gd name="T10" fmla="*/ 31 w 31"/>
                <a:gd name="T11" fmla="*/ 30 h 30"/>
                <a:gd name="T12" fmla="*/ 31 w 31"/>
                <a:gd name="T13" fmla="*/ 26 h 30"/>
                <a:gd name="T14" fmla="*/ 21 w 31"/>
                <a:gd name="T15" fmla="*/ 15 h 30"/>
                <a:gd name="T16" fmla="*/ 0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0" y="0"/>
                  </a:moveTo>
                  <a:cubicBezTo>
                    <a:pt x="2" y="4"/>
                    <a:pt x="6" y="4"/>
                    <a:pt x="10" y="6"/>
                  </a:cubicBezTo>
                  <a:cubicBezTo>
                    <a:pt x="17" y="11"/>
                    <a:pt x="16" y="17"/>
                    <a:pt x="22" y="20"/>
                  </a:cubicBezTo>
                  <a:cubicBezTo>
                    <a:pt x="21" y="25"/>
                    <a:pt x="21" y="29"/>
                    <a:pt x="28" y="30"/>
                  </a:cubicBezTo>
                  <a:cubicBezTo>
                    <a:pt x="28" y="30"/>
                    <a:pt x="28" y="30"/>
                    <a:pt x="29" y="30"/>
                  </a:cubicBezTo>
                  <a:cubicBezTo>
                    <a:pt x="29" y="30"/>
                    <a:pt x="30" y="30"/>
                    <a:pt x="31" y="30"/>
                  </a:cubicBezTo>
                  <a:cubicBezTo>
                    <a:pt x="30" y="29"/>
                    <a:pt x="31" y="27"/>
                    <a:pt x="31" y="26"/>
                  </a:cubicBezTo>
                  <a:cubicBezTo>
                    <a:pt x="31" y="19"/>
                    <a:pt x="25" y="20"/>
                    <a:pt x="21" y="15"/>
                  </a:cubicBezTo>
                  <a:cubicBezTo>
                    <a:pt x="15" y="10"/>
                    <a:pt x="1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8" name="Freeform 50"/>
            <p:cNvSpPr>
              <a:spLocks/>
            </p:cNvSpPr>
            <p:nvPr/>
          </p:nvSpPr>
          <p:spPr bwMode="auto">
            <a:xfrm>
              <a:off x="8940" y="3263"/>
              <a:ext cx="35" cy="48"/>
            </a:xfrm>
            <a:custGeom>
              <a:avLst/>
              <a:gdLst>
                <a:gd name="T0" fmla="*/ 1 w 15"/>
                <a:gd name="T1" fmla="*/ 0 h 20"/>
                <a:gd name="T2" fmla="*/ 9 w 15"/>
                <a:gd name="T3" fmla="*/ 12 h 20"/>
                <a:gd name="T4" fmla="*/ 9 w 15"/>
                <a:gd name="T5" fmla="*/ 16 h 20"/>
                <a:gd name="T6" fmla="*/ 12 w 15"/>
                <a:gd name="T7" fmla="*/ 20 h 20"/>
                <a:gd name="T8" fmla="*/ 15 w 15"/>
                <a:gd name="T9" fmla="*/ 16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0" y="6"/>
                    <a:pt x="2" y="11"/>
                    <a:pt x="9" y="12"/>
                  </a:cubicBezTo>
                  <a:cubicBezTo>
                    <a:pt x="9" y="14"/>
                    <a:pt x="9" y="15"/>
                    <a:pt x="9" y="16"/>
                  </a:cubicBezTo>
                  <a:cubicBezTo>
                    <a:pt x="9" y="18"/>
                    <a:pt x="10" y="20"/>
                    <a:pt x="12" y="20"/>
                  </a:cubicBezTo>
                  <a:cubicBezTo>
                    <a:pt x="13" y="20"/>
                    <a:pt x="15" y="17"/>
                    <a:pt x="15" y="16"/>
                  </a:cubicBezTo>
                  <a:cubicBezTo>
                    <a:pt x="15" y="14"/>
                    <a:pt x="4" y="3"/>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79" name="Freeform 51"/>
            <p:cNvSpPr>
              <a:spLocks/>
            </p:cNvSpPr>
            <p:nvPr/>
          </p:nvSpPr>
          <p:spPr bwMode="auto">
            <a:xfrm>
              <a:off x="9183" y="3431"/>
              <a:ext cx="19" cy="26"/>
            </a:xfrm>
            <a:custGeom>
              <a:avLst/>
              <a:gdLst>
                <a:gd name="T0" fmla="*/ 0 w 8"/>
                <a:gd name="T1" fmla="*/ 0 h 11"/>
                <a:gd name="T2" fmla="*/ 8 w 8"/>
                <a:gd name="T3" fmla="*/ 11 h 11"/>
                <a:gd name="T4" fmla="*/ 8 w 8"/>
                <a:gd name="T5" fmla="*/ 8 h 11"/>
                <a:gd name="T6" fmla="*/ 0 w 8"/>
                <a:gd name="T7" fmla="*/ 0 h 11"/>
              </a:gdLst>
              <a:ahLst/>
              <a:cxnLst>
                <a:cxn ang="0">
                  <a:pos x="T0" y="T1"/>
                </a:cxn>
                <a:cxn ang="0">
                  <a:pos x="T2" y="T3"/>
                </a:cxn>
                <a:cxn ang="0">
                  <a:pos x="T4" y="T5"/>
                </a:cxn>
                <a:cxn ang="0">
                  <a:pos x="T6" y="T7"/>
                </a:cxn>
              </a:cxnLst>
              <a:rect l="0" t="0" r="r" b="b"/>
              <a:pathLst>
                <a:path w="8" h="11">
                  <a:moveTo>
                    <a:pt x="0" y="0"/>
                  </a:moveTo>
                  <a:cubicBezTo>
                    <a:pt x="0" y="3"/>
                    <a:pt x="3" y="11"/>
                    <a:pt x="8" y="11"/>
                  </a:cubicBezTo>
                  <a:cubicBezTo>
                    <a:pt x="8" y="10"/>
                    <a:pt x="8" y="9"/>
                    <a:pt x="8" y="8"/>
                  </a:cubicBezTo>
                  <a:cubicBezTo>
                    <a:pt x="8" y="4"/>
                    <a:pt x="4"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0" name="Freeform 52"/>
            <p:cNvSpPr>
              <a:spLocks/>
            </p:cNvSpPr>
            <p:nvPr/>
          </p:nvSpPr>
          <p:spPr bwMode="auto">
            <a:xfrm>
              <a:off x="9129" y="3412"/>
              <a:ext cx="40" cy="19"/>
            </a:xfrm>
            <a:custGeom>
              <a:avLst/>
              <a:gdLst>
                <a:gd name="T0" fmla="*/ 0 w 17"/>
                <a:gd name="T1" fmla="*/ 0 h 8"/>
                <a:gd name="T2" fmla="*/ 15 w 17"/>
                <a:gd name="T3" fmla="*/ 8 h 8"/>
                <a:gd name="T4" fmla="*/ 17 w 17"/>
                <a:gd name="T5" fmla="*/ 7 h 8"/>
                <a:gd name="T6" fmla="*/ 0 w 17"/>
                <a:gd name="T7" fmla="*/ 0 h 8"/>
              </a:gdLst>
              <a:ahLst/>
              <a:cxnLst>
                <a:cxn ang="0">
                  <a:pos x="T0" y="T1"/>
                </a:cxn>
                <a:cxn ang="0">
                  <a:pos x="T2" y="T3"/>
                </a:cxn>
                <a:cxn ang="0">
                  <a:pos x="T4" y="T5"/>
                </a:cxn>
                <a:cxn ang="0">
                  <a:pos x="T6" y="T7"/>
                </a:cxn>
              </a:cxnLst>
              <a:rect l="0" t="0" r="r" b="b"/>
              <a:pathLst>
                <a:path w="17" h="8">
                  <a:moveTo>
                    <a:pt x="0" y="0"/>
                  </a:moveTo>
                  <a:cubicBezTo>
                    <a:pt x="0" y="6"/>
                    <a:pt x="8" y="8"/>
                    <a:pt x="15" y="8"/>
                  </a:cubicBezTo>
                  <a:cubicBezTo>
                    <a:pt x="15" y="8"/>
                    <a:pt x="17" y="7"/>
                    <a:pt x="17" y="7"/>
                  </a:cubicBezTo>
                  <a:cubicBezTo>
                    <a:pt x="14" y="2"/>
                    <a:pt x="8"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1" name="Freeform 53"/>
            <p:cNvSpPr>
              <a:spLocks/>
            </p:cNvSpPr>
            <p:nvPr/>
          </p:nvSpPr>
          <p:spPr bwMode="auto">
            <a:xfrm>
              <a:off x="9133" y="3363"/>
              <a:ext cx="38" cy="40"/>
            </a:xfrm>
            <a:custGeom>
              <a:avLst/>
              <a:gdLst>
                <a:gd name="T0" fmla="*/ 0 w 16"/>
                <a:gd name="T1" fmla="*/ 0 h 17"/>
                <a:gd name="T2" fmla="*/ 16 w 16"/>
                <a:gd name="T3" fmla="*/ 17 h 17"/>
                <a:gd name="T4" fmla="*/ 0 w 16"/>
                <a:gd name="T5" fmla="*/ 0 h 17"/>
              </a:gdLst>
              <a:ahLst/>
              <a:cxnLst>
                <a:cxn ang="0">
                  <a:pos x="T0" y="T1"/>
                </a:cxn>
                <a:cxn ang="0">
                  <a:pos x="T2" y="T3"/>
                </a:cxn>
                <a:cxn ang="0">
                  <a:pos x="T4" y="T5"/>
                </a:cxn>
              </a:cxnLst>
              <a:rect l="0" t="0" r="r" b="b"/>
              <a:pathLst>
                <a:path w="16" h="17">
                  <a:moveTo>
                    <a:pt x="0" y="0"/>
                  </a:moveTo>
                  <a:cubicBezTo>
                    <a:pt x="1" y="4"/>
                    <a:pt x="10" y="17"/>
                    <a:pt x="16" y="17"/>
                  </a:cubicBezTo>
                  <a:cubicBezTo>
                    <a:pt x="13" y="9"/>
                    <a:pt x="8"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2" name="Freeform 54"/>
            <p:cNvSpPr>
              <a:spLocks/>
            </p:cNvSpPr>
            <p:nvPr/>
          </p:nvSpPr>
          <p:spPr bwMode="auto">
            <a:xfrm>
              <a:off x="9058" y="3332"/>
              <a:ext cx="49" cy="28"/>
            </a:xfrm>
            <a:custGeom>
              <a:avLst/>
              <a:gdLst>
                <a:gd name="T0" fmla="*/ 2 w 21"/>
                <a:gd name="T1" fmla="*/ 0 h 12"/>
                <a:gd name="T2" fmla="*/ 1 w 21"/>
                <a:gd name="T3" fmla="*/ 2 h 12"/>
                <a:gd name="T4" fmla="*/ 0 w 21"/>
                <a:gd name="T5" fmla="*/ 2 h 12"/>
                <a:gd name="T6" fmla="*/ 17 w 21"/>
                <a:gd name="T7" fmla="*/ 12 h 12"/>
                <a:gd name="T8" fmla="*/ 21 w 21"/>
                <a:gd name="T9" fmla="*/ 11 h 12"/>
                <a:gd name="T10" fmla="*/ 2 w 21"/>
                <a:gd name="T11" fmla="*/ 0 h 12"/>
              </a:gdLst>
              <a:ahLst/>
              <a:cxnLst>
                <a:cxn ang="0">
                  <a:pos x="T0" y="T1"/>
                </a:cxn>
                <a:cxn ang="0">
                  <a:pos x="T2" y="T3"/>
                </a:cxn>
                <a:cxn ang="0">
                  <a:pos x="T4" y="T5"/>
                </a:cxn>
                <a:cxn ang="0">
                  <a:pos x="T6" y="T7"/>
                </a:cxn>
                <a:cxn ang="0">
                  <a:pos x="T8" y="T9"/>
                </a:cxn>
                <a:cxn ang="0">
                  <a:pos x="T10" y="T11"/>
                </a:cxn>
              </a:cxnLst>
              <a:rect l="0" t="0" r="r" b="b"/>
              <a:pathLst>
                <a:path w="21" h="12">
                  <a:moveTo>
                    <a:pt x="2" y="0"/>
                  </a:moveTo>
                  <a:cubicBezTo>
                    <a:pt x="1" y="2"/>
                    <a:pt x="1" y="2"/>
                    <a:pt x="1" y="2"/>
                  </a:cubicBezTo>
                  <a:cubicBezTo>
                    <a:pt x="0" y="2"/>
                    <a:pt x="0" y="2"/>
                    <a:pt x="0" y="2"/>
                  </a:cubicBezTo>
                  <a:cubicBezTo>
                    <a:pt x="0" y="8"/>
                    <a:pt x="12" y="12"/>
                    <a:pt x="17" y="12"/>
                  </a:cubicBezTo>
                  <a:cubicBezTo>
                    <a:pt x="18" y="12"/>
                    <a:pt x="20" y="12"/>
                    <a:pt x="21" y="11"/>
                  </a:cubicBezTo>
                  <a:cubicBezTo>
                    <a:pt x="18" y="6"/>
                    <a:pt x="7" y="3"/>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3" name="Freeform 55"/>
            <p:cNvSpPr>
              <a:spLocks noEditPoints="1"/>
            </p:cNvSpPr>
            <p:nvPr/>
          </p:nvSpPr>
          <p:spPr bwMode="auto">
            <a:xfrm>
              <a:off x="9001" y="3301"/>
              <a:ext cx="31" cy="19"/>
            </a:xfrm>
            <a:custGeom>
              <a:avLst/>
              <a:gdLst>
                <a:gd name="T0" fmla="*/ 3 w 13"/>
                <a:gd name="T1" fmla="*/ 2 h 8"/>
                <a:gd name="T2" fmla="*/ 0 w 13"/>
                <a:gd name="T3" fmla="*/ 2 h 8"/>
                <a:gd name="T4" fmla="*/ 8 w 13"/>
                <a:gd name="T5" fmla="*/ 8 h 8"/>
                <a:gd name="T6" fmla="*/ 13 w 13"/>
                <a:gd name="T7" fmla="*/ 8 h 8"/>
                <a:gd name="T8" fmla="*/ 3 w 13"/>
                <a:gd name="T9" fmla="*/ 2 h 8"/>
                <a:gd name="T10" fmla="*/ 0 w 13"/>
                <a:gd name="T11" fmla="*/ 0 h 8"/>
                <a:gd name="T12" fmla="*/ 3 w 13"/>
                <a:gd name="T13" fmla="*/ 2 h 8"/>
                <a:gd name="T14" fmla="*/ 3 w 13"/>
                <a:gd name="T15" fmla="*/ 2 h 8"/>
                <a:gd name="T16" fmla="*/ 0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3" y="2"/>
                  </a:moveTo>
                  <a:cubicBezTo>
                    <a:pt x="3" y="2"/>
                    <a:pt x="1" y="2"/>
                    <a:pt x="0" y="2"/>
                  </a:cubicBezTo>
                  <a:cubicBezTo>
                    <a:pt x="8" y="8"/>
                    <a:pt x="8" y="8"/>
                    <a:pt x="8" y="8"/>
                  </a:cubicBezTo>
                  <a:cubicBezTo>
                    <a:pt x="13" y="8"/>
                    <a:pt x="13" y="8"/>
                    <a:pt x="13" y="8"/>
                  </a:cubicBezTo>
                  <a:cubicBezTo>
                    <a:pt x="10" y="4"/>
                    <a:pt x="7" y="4"/>
                    <a:pt x="3" y="2"/>
                  </a:cubicBezTo>
                  <a:moveTo>
                    <a:pt x="0" y="0"/>
                  </a:moveTo>
                  <a:cubicBezTo>
                    <a:pt x="1" y="1"/>
                    <a:pt x="2" y="1"/>
                    <a:pt x="3"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4" name="Freeform 56"/>
            <p:cNvSpPr>
              <a:spLocks/>
            </p:cNvSpPr>
            <p:nvPr/>
          </p:nvSpPr>
          <p:spPr bwMode="auto">
            <a:xfrm>
              <a:off x="8573" y="4607"/>
              <a:ext cx="137" cy="130"/>
            </a:xfrm>
            <a:custGeom>
              <a:avLst/>
              <a:gdLst>
                <a:gd name="T0" fmla="*/ 52 w 58"/>
                <a:gd name="T1" fmla="*/ 0 h 55"/>
                <a:gd name="T2" fmla="*/ 29 w 58"/>
                <a:gd name="T3" fmla="*/ 5 h 55"/>
                <a:gd name="T4" fmla="*/ 7 w 58"/>
                <a:gd name="T5" fmla="*/ 2 h 55"/>
                <a:gd name="T6" fmla="*/ 0 w 58"/>
                <a:gd name="T7" fmla="*/ 5 h 55"/>
                <a:gd name="T8" fmla="*/ 33 w 58"/>
                <a:gd name="T9" fmla="*/ 55 h 55"/>
                <a:gd name="T10" fmla="*/ 58 w 58"/>
                <a:gd name="T11" fmla="*/ 16 h 55"/>
                <a:gd name="T12" fmla="*/ 52 w 58"/>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8" h="55">
                  <a:moveTo>
                    <a:pt x="52" y="0"/>
                  </a:moveTo>
                  <a:cubicBezTo>
                    <a:pt x="45" y="2"/>
                    <a:pt x="36" y="5"/>
                    <a:pt x="29" y="5"/>
                  </a:cubicBezTo>
                  <a:cubicBezTo>
                    <a:pt x="29" y="5"/>
                    <a:pt x="16" y="2"/>
                    <a:pt x="7" y="2"/>
                  </a:cubicBezTo>
                  <a:cubicBezTo>
                    <a:pt x="3" y="2"/>
                    <a:pt x="0" y="2"/>
                    <a:pt x="0" y="5"/>
                  </a:cubicBezTo>
                  <a:cubicBezTo>
                    <a:pt x="0" y="16"/>
                    <a:pt x="17" y="55"/>
                    <a:pt x="33" y="55"/>
                  </a:cubicBezTo>
                  <a:cubicBezTo>
                    <a:pt x="44" y="55"/>
                    <a:pt x="58" y="27"/>
                    <a:pt x="58" y="16"/>
                  </a:cubicBezTo>
                  <a:cubicBezTo>
                    <a:pt x="58" y="9"/>
                    <a:pt x="54" y="6"/>
                    <a:pt x="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5" name="Freeform 57"/>
            <p:cNvSpPr>
              <a:spLocks/>
            </p:cNvSpPr>
            <p:nvPr/>
          </p:nvSpPr>
          <p:spPr bwMode="auto">
            <a:xfrm>
              <a:off x="8691" y="4574"/>
              <a:ext cx="17" cy="21"/>
            </a:xfrm>
            <a:custGeom>
              <a:avLst/>
              <a:gdLst>
                <a:gd name="T0" fmla="*/ 7 w 7"/>
                <a:gd name="T1" fmla="*/ 0 h 9"/>
                <a:gd name="T2" fmla="*/ 4 w 7"/>
                <a:gd name="T3" fmla="*/ 0 h 9"/>
                <a:gd name="T4" fmla="*/ 0 w 7"/>
                <a:gd name="T5" fmla="*/ 0 h 9"/>
                <a:gd name="T6" fmla="*/ 5 w 7"/>
                <a:gd name="T7" fmla="*/ 9 h 9"/>
                <a:gd name="T8" fmla="*/ 7 w 7"/>
                <a:gd name="T9" fmla="*/ 0 h 9"/>
              </a:gdLst>
              <a:ahLst/>
              <a:cxnLst>
                <a:cxn ang="0">
                  <a:pos x="T0" y="T1"/>
                </a:cxn>
                <a:cxn ang="0">
                  <a:pos x="T2" y="T3"/>
                </a:cxn>
                <a:cxn ang="0">
                  <a:pos x="T4" y="T5"/>
                </a:cxn>
                <a:cxn ang="0">
                  <a:pos x="T6" y="T7"/>
                </a:cxn>
                <a:cxn ang="0">
                  <a:pos x="T8" y="T9"/>
                </a:cxn>
              </a:cxnLst>
              <a:rect l="0" t="0" r="r" b="b"/>
              <a:pathLst>
                <a:path w="7" h="9">
                  <a:moveTo>
                    <a:pt x="7" y="0"/>
                  </a:moveTo>
                  <a:cubicBezTo>
                    <a:pt x="6" y="0"/>
                    <a:pt x="5" y="0"/>
                    <a:pt x="4" y="0"/>
                  </a:cubicBezTo>
                  <a:cubicBezTo>
                    <a:pt x="3" y="0"/>
                    <a:pt x="1" y="0"/>
                    <a:pt x="0" y="0"/>
                  </a:cubicBezTo>
                  <a:cubicBezTo>
                    <a:pt x="0" y="4"/>
                    <a:pt x="1" y="7"/>
                    <a:pt x="5" y="9"/>
                  </a:cubicBezTo>
                  <a:cubicBezTo>
                    <a:pt x="6" y="6"/>
                    <a:pt x="7" y="5"/>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6" name="Freeform 58"/>
            <p:cNvSpPr>
              <a:spLocks/>
            </p:cNvSpPr>
            <p:nvPr/>
          </p:nvSpPr>
          <p:spPr bwMode="auto">
            <a:xfrm>
              <a:off x="8285" y="4403"/>
              <a:ext cx="45" cy="15"/>
            </a:xfrm>
            <a:custGeom>
              <a:avLst/>
              <a:gdLst>
                <a:gd name="T0" fmla="*/ 10 w 19"/>
                <a:gd name="T1" fmla="*/ 0 h 6"/>
                <a:gd name="T2" fmla="*/ 0 w 19"/>
                <a:gd name="T3" fmla="*/ 3 h 6"/>
                <a:gd name="T4" fmla="*/ 9 w 19"/>
                <a:gd name="T5" fmla="*/ 6 h 6"/>
                <a:gd name="T6" fmla="*/ 19 w 19"/>
                <a:gd name="T7" fmla="*/ 3 h 6"/>
                <a:gd name="T8" fmla="*/ 10 w 19"/>
                <a:gd name="T9" fmla="*/ 0 h 6"/>
              </a:gdLst>
              <a:ahLst/>
              <a:cxnLst>
                <a:cxn ang="0">
                  <a:pos x="T0" y="T1"/>
                </a:cxn>
                <a:cxn ang="0">
                  <a:pos x="T2" y="T3"/>
                </a:cxn>
                <a:cxn ang="0">
                  <a:pos x="T4" y="T5"/>
                </a:cxn>
                <a:cxn ang="0">
                  <a:pos x="T6" y="T7"/>
                </a:cxn>
                <a:cxn ang="0">
                  <a:pos x="T8" y="T9"/>
                </a:cxn>
              </a:cxnLst>
              <a:rect l="0" t="0" r="r" b="b"/>
              <a:pathLst>
                <a:path w="19" h="6">
                  <a:moveTo>
                    <a:pt x="10" y="0"/>
                  </a:moveTo>
                  <a:cubicBezTo>
                    <a:pt x="8" y="0"/>
                    <a:pt x="5" y="1"/>
                    <a:pt x="0" y="3"/>
                  </a:cubicBezTo>
                  <a:cubicBezTo>
                    <a:pt x="3" y="5"/>
                    <a:pt x="6" y="6"/>
                    <a:pt x="9" y="6"/>
                  </a:cubicBezTo>
                  <a:cubicBezTo>
                    <a:pt x="12" y="6"/>
                    <a:pt x="16" y="5"/>
                    <a:pt x="19" y="3"/>
                  </a:cubicBezTo>
                  <a:cubicBezTo>
                    <a:pt x="15" y="1"/>
                    <a:pt x="13"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7" name="Freeform 59"/>
            <p:cNvSpPr>
              <a:spLocks/>
            </p:cNvSpPr>
            <p:nvPr/>
          </p:nvSpPr>
          <p:spPr bwMode="auto">
            <a:xfrm>
              <a:off x="8053" y="3476"/>
              <a:ext cx="50" cy="19"/>
            </a:xfrm>
            <a:custGeom>
              <a:avLst/>
              <a:gdLst>
                <a:gd name="T0" fmla="*/ 17 w 21"/>
                <a:gd name="T1" fmla="*/ 0 h 8"/>
                <a:gd name="T2" fmla="*/ 0 w 21"/>
                <a:gd name="T3" fmla="*/ 3 h 8"/>
                <a:gd name="T4" fmla="*/ 16 w 21"/>
                <a:gd name="T5" fmla="*/ 8 h 8"/>
                <a:gd name="T6" fmla="*/ 21 w 21"/>
                <a:gd name="T7" fmla="*/ 8 h 8"/>
                <a:gd name="T8" fmla="*/ 21 w 21"/>
                <a:gd name="T9" fmla="*/ 0 h 8"/>
                <a:gd name="T10" fmla="*/ 17 w 21"/>
                <a:gd name="T11" fmla="*/ 0 h 8"/>
              </a:gdLst>
              <a:ahLst/>
              <a:cxnLst>
                <a:cxn ang="0">
                  <a:pos x="T0" y="T1"/>
                </a:cxn>
                <a:cxn ang="0">
                  <a:pos x="T2" y="T3"/>
                </a:cxn>
                <a:cxn ang="0">
                  <a:pos x="T4" y="T5"/>
                </a:cxn>
                <a:cxn ang="0">
                  <a:pos x="T6" y="T7"/>
                </a:cxn>
                <a:cxn ang="0">
                  <a:pos x="T8" y="T9"/>
                </a:cxn>
                <a:cxn ang="0">
                  <a:pos x="T10" y="T11"/>
                </a:cxn>
              </a:cxnLst>
              <a:rect l="0" t="0" r="r" b="b"/>
              <a:pathLst>
                <a:path w="21" h="8">
                  <a:moveTo>
                    <a:pt x="17" y="0"/>
                  </a:moveTo>
                  <a:cubicBezTo>
                    <a:pt x="12" y="0"/>
                    <a:pt x="8" y="1"/>
                    <a:pt x="0" y="3"/>
                  </a:cubicBezTo>
                  <a:cubicBezTo>
                    <a:pt x="2" y="5"/>
                    <a:pt x="9" y="8"/>
                    <a:pt x="16" y="8"/>
                  </a:cubicBezTo>
                  <a:cubicBezTo>
                    <a:pt x="17" y="8"/>
                    <a:pt x="19" y="8"/>
                    <a:pt x="21" y="8"/>
                  </a:cubicBezTo>
                  <a:cubicBezTo>
                    <a:pt x="21" y="0"/>
                    <a:pt x="21" y="0"/>
                    <a:pt x="21" y="0"/>
                  </a:cubicBezTo>
                  <a:cubicBezTo>
                    <a:pt x="19" y="0"/>
                    <a:pt x="1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8" name="Freeform 60"/>
            <p:cNvSpPr>
              <a:spLocks/>
            </p:cNvSpPr>
            <p:nvPr/>
          </p:nvSpPr>
          <p:spPr bwMode="auto">
            <a:xfrm>
              <a:off x="7455" y="3457"/>
              <a:ext cx="1437" cy="1086"/>
            </a:xfrm>
            <a:custGeom>
              <a:avLst/>
              <a:gdLst>
                <a:gd name="T0" fmla="*/ 431 w 608"/>
                <a:gd name="T1" fmla="*/ 18 h 459"/>
                <a:gd name="T2" fmla="*/ 408 w 608"/>
                <a:gd name="T3" fmla="*/ 108 h 459"/>
                <a:gd name="T4" fmla="*/ 353 w 608"/>
                <a:gd name="T5" fmla="*/ 81 h 459"/>
                <a:gd name="T6" fmla="*/ 337 w 608"/>
                <a:gd name="T7" fmla="*/ 65 h 459"/>
                <a:gd name="T8" fmla="*/ 356 w 608"/>
                <a:gd name="T9" fmla="*/ 28 h 459"/>
                <a:gd name="T10" fmla="*/ 330 w 608"/>
                <a:gd name="T11" fmla="*/ 23 h 459"/>
                <a:gd name="T12" fmla="*/ 292 w 608"/>
                <a:gd name="T13" fmla="*/ 20 h 459"/>
                <a:gd name="T14" fmla="*/ 253 w 608"/>
                <a:gd name="T15" fmla="*/ 36 h 459"/>
                <a:gd name="T16" fmla="*/ 243 w 608"/>
                <a:gd name="T17" fmla="*/ 68 h 459"/>
                <a:gd name="T18" fmla="*/ 224 w 608"/>
                <a:gd name="T19" fmla="*/ 69 h 459"/>
                <a:gd name="T20" fmla="*/ 180 w 608"/>
                <a:gd name="T21" fmla="*/ 60 h 459"/>
                <a:gd name="T22" fmla="*/ 157 w 608"/>
                <a:gd name="T23" fmla="*/ 85 h 459"/>
                <a:gd name="T24" fmla="*/ 143 w 608"/>
                <a:gd name="T25" fmla="*/ 92 h 459"/>
                <a:gd name="T26" fmla="*/ 137 w 608"/>
                <a:gd name="T27" fmla="*/ 114 h 459"/>
                <a:gd name="T28" fmla="*/ 39 w 608"/>
                <a:gd name="T29" fmla="*/ 159 h 459"/>
                <a:gd name="T30" fmla="*/ 10 w 608"/>
                <a:gd name="T31" fmla="*/ 173 h 459"/>
                <a:gd name="T32" fmla="*/ 5 w 608"/>
                <a:gd name="T33" fmla="*/ 210 h 459"/>
                <a:gd name="T34" fmla="*/ 11 w 608"/>
                <a:gd name="T35" fmla="*/ 245 h 459"/>
                <a:gd name="T36" fmla="*/ 3 w 608"/>
                <a:gd name="T37" fmla="*/ 245 h 459"/>
                <a:gd name="T38" fmla="*/ 28 w 608"/>
                <a:gd name="T39" fmla="*/ 314 h 459"/>
                <a:gd name="T40" fmla="*/ 27 w 608"/>
                <a:gd name="T41" fmla="*/ 371 h 459"/>
                <a:gd name="T42" fmla="*/ 111 w 608"/>
                <a:gd name="T43" fmla="*/ 372 h 459"/>
                <a:gd name="T44" fmla="*/ 126 w 608"/>
                <a:gd name="T45" fmla="*/ 372 h 459"/>
                <a:gd name="T46" fmla="*/ 222 w 608"/>
                <a:gd name="T47" fmla="*/ 342 h 459"/>
                <a:gd name="T48" fmla="*/ 313 w 608"/>
                <a:gd name="T49" fmla="*/ 346 h 459"/>
                <a:gd name="T50" fmla="*/ 337 w 608"/>
                <a:gd name="T51" fmla="*/ 387 h 459"/>
                <a:gd name="T52" fmla="*/ 356 w 608"/>
                <a:gd name="T53" fmla="*/ 388 h 459"/>
                <a:gd name="T54" fmla="*/ 374 w 608"/>
                <a:gd name="T55" fmla="*/ 382 h 459"/>
                <a:gd name="T56" fmla="*/ 380 w 608"/>
                <a:gd name="T57" fmla="*/ 387 h 459"/>
                <a:gd name="T58" fmla="*/ 383 w 608"/>
                <a:gd name="T59" fmla="*/ 399 h 459"/>
                <a:gd name="T60" fmla="*/ 394 w 608"/>
                <a:gd name="T61" fmla="*/ 398 h 459"/>
                <a:gd name="T62" fmla="*/ 456 w 608"/>
                <a:gd name="T63" fmla="*/ 454 h 459"/>
                <a:gd name="T64" fmla="*/ 503 w 608"/>
                <a:gd name="T65" fmla="*/ 459 h 459"/>
                <a:gd name="T66" fmla="*/ 557 w 608"/>
                <a:gd name="T67" fmla="*/ 421 h 459"/>
                <a:gd name="T68" fmla="*/ 596 w 608"/>
                <a:gd name="T69" fmla="*/ 337 h 459"/>
                <a:gd name="T70" fmla="*/ 600 w 608"/>
                <a:gd name="T71" fmla="*/ 311 h 459"/>
                <a:gd name="T72" fmla="*/ 594 w 608"/>
                <a:gd name="T73" fmla="*/ 223 h 459"/>
                <a:gd name="T74" fmla="*/ 565 w 608"/>
                <a:gd name="T75" fmla="*/ 181 h 459"/>
                <a:gd name="T76" fmla="*/ 538 w 608"/>
                <a:gd name="T77" fmla="*/ 151 h 459"/>
                <a:gd name="T78" fmla="*/ 489 w 608"/>
                <a:gd name="T79" fmla="*/ 90 h 459"/>
                <a:gd name="T80" fmla="*/ 462 w 608"/>
                <a:gd name="T81" fmla="*/ 55 h 459"/>
                <a:gd name="T82" fmla="*/ 445 w 608"/>
                <a:gd name="T8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8" h="459">
                  <a:moveTo>
                    <a:pt x="445" y="0"/>
                  </a:moveTo>
                  <a:cubicBezTo>
                    <a:pt x="436" y="4"/>
                    <a:pt x="439" y="11"/>
                    <a:pt x="431" y="18"/>
                  </a:cubicBezTo>
                  <a:cubicBezTo>
                    <a:pt x="431" y="65"/>
                    <a:pt x="431" y="65"/>
                    <a:pt x="431" y="65"/>
                  </a:cubicBezTo>
                  <a:cubicBezTo>
                    <a:pt x="428" y="77"/>
                    <a:pt x="425" y="108"/>
                    <a:pt x="408" y="108"/>
                  </a:cubicBezTo>
                  <a:cubicBezTo>
                    <a:pt x="398" y="108"/>
                    <a:pt x="396" y="97"/>
                    <a:pt x="388" y="94"/>
                  </a:cubicBezTo>
                  <a:cubicBezTo>
                    <a:pt x="375" y="89"/>
                    <a:pt x="367" y="86"/>
                    <a:pt x="353" y="81"/>
                  </a:cubicBezTo>
                  <a:cubicBezTo>
                    <a:pt x="351" y="81"/>
                    <a:pt x="351" y="73"/>
                    <a:pt x="348" y="70"/>
                  </a:cubicBezTo>
                  <a:cubicBezTo>
                    <a:pt x="345" y="68"/>
                    <a:pt x="337" y="69"/>
                    <a:pt x="337" y="65"/>
                  </a:cubicBezTo>
                  <a:cubicBezTo>
                    <a:pt x="344" y="39"/>
                    <a:pt x="344" y="39"/>
                    <a:pt x="344" y="39"/>
                  </a:cubicBezTo>
                  <a:cubicBezTo>
                    <a:pt x="348" y="36"/>
                    <a:pt x="356" y="35"/>
                    <a:pt x="356" y="28"/>
                  </a:cubicBezTo>
                  <a:cubicBezTo>
                    <a:pt x="356" y="24"/>
                    <a:pt x="348" y="19"/>
                    <a:pt x="345" y="19"/>
                  </a:cubicBezTo>
                  <a:cubicBezTo>
                    <a:pt x="339" y="19"/>
                    <a:pt x="337" y="23"/>
                    <a:pt x="330" y="23"/>
                  </a:cubicBezTo>
                  <a:cubicBezTo>
                    <a:pt x="311" y="23"/>
                    <a:pt x="301" y="16"/>
                    <a:pt x="283" y="8"/>
                  </a:cubicBezTo>
                  <a:cubicBezTo>
                    <a:pt x="284" y="14"/>
                    <a:pt x="289" y="16"/>
                    <a:pt x="292" y="20"/>
                  </a:cubicBezTo>
                  <a:cubicBezTo>
                    <a:pt x="291" y="21"/>
                    <a:pt x="286" y="24"/>
                    <a:pt x="283" y="24"/>
                  </a:cubicBezTo>
                  <a:cubicBezTo>
                    <a:pt x="274" y="24"/>
                    <a:pt x="253" y="29"/>
                    <a:pt x="253" y="36"/>
                  </a:cubicBezTo>
                  <a:cubicBezTo>
                    <a:pt x="253" y="44"/>
                    <a:pt x="245" y="47"/>
                    <a:pt x="245" y="55"/>
                  </a:cubicBezTo>
                  <a:cubicBezTo>
                    <a:pt x="245" y="59"/>
                    <a:pt x="246" y="63"/>
                    <a:pt x="243" y="68"/>
                  </a:cubicBezTo>
                  <a:cubicBezTo>
                    <a:pt x="242" y="67"/>
                    <a:pt x="238" y="64"/>
                    <a:pt x="235" y="64"/>
                  </a:cubicBezTo>
                  <a:cubicBezTo>
                    <a:pt x="231" y="64"/>
                    <a:pt x="226" y="66"/>
                    <a:pt x="224" y="69"/>
                  </a:cubicBezTo>
                  <a:cubicBezTo>
                    <a:pt x="223" y="60"/>
                    <a:pt x="217" y="49"/>
                    <a:pt x="208" y="49"/>
                  </a:cubicBezTo>
                  <a:cubicBezTo>
                    <a:pt x="197" y="49"/>
                    <a:pt x="194" y="60"/>
                    <a:pt x="180" y="60"/>
                  </a:cubicBezTo>
                  <a:cubicBezTo>
                    <a:pt x="179" y="72"/>
                    <a:pt x="168" y="74"/>
                    <a:pt x="168" y="89"/>
                  </a:cubicBezTo>
                  <a:cubicBezTo>
                    <a:pt x="164" y="89"/>
                    <a:pt x="161" y="87"/>
                    <a:pt x="157" y="85"/>
                  </a:cubicBezTo>
                  <a:cubicBezTo>
                    <a:pt x="154" y="91"/>
                    <a:pt x="157" y="98"/>
                    <a:pt x="151" y="102"/>
                  </a:cubicBezTo>
                  <a:cubicBezTo>
                    <a:pt x="149" y="98"/>
                    <a:pt x="146" y="96"/>
                    <a:pt x="143" y="92"/>
                  </a:cubicBezTo>
                  <a:cubicBezTo>
                    <a:pt x="138" y="94"/>
                    <a:pt x="137" y="100"/>
                    <a:pt x="137" y="105"/>
                  </a:cubicBezTo>
                  <a:cubicBezTo>
                    <a:pt x="137" y="108"/>
                    <a:pt x="137" y="111"/>
                    <a:pt x="137" y="114"/>
                  </a:cubicBezTo>
                  <a:cubicBezTo>
                    <a:pt x="137" y="132"/>
                    <a:pt x="93" y="147"/>
                    <a:pt x="74" y="150"/>
                  </a:cubicBezTo>
                  <a:cubicBezTo>
                    <a:pt x="64" y="151"/>
                    <a:pt x="45" y="152"/>
                    <a:pt x="39" y="159"/>
                  </a:cubicBezTo>
                  <a:cubicBezTo>
                    <a:pt x="33" y="164"/>
                    <a:pt x="21" y="178"/>
                    <a:pt x="11" y="179"/>
                  </a:cubicBezTo>
                  <a:cubicBezTo>
                    <a:pt x="11" y="177"/>
                    <a:pt x="11" y="175"/>
                    <a:pt x="10" y="173"/>
                  </a:cubicBezTo>
                  <a:cubicBezTo>
                    <a:pt x="8" y="174"/>
                    <a:pt x="5" y="176"/>
                    <a:pt x="5" y="180"/>
                  </a:cubicBezTo>
                  <a:cubicBezTo>
                    <a:pt x="5" y="194"/>
                    <a:pt x="5" y="195"/>
                    <a:pt x="5" y="210"/>
                  </a:cubicBezTo>
                  <a:cubicBezTo>
                    <a:pt x="5" y="224"/>
                    <a:pt x="11" y="230"/>
                    <a:pt x="11" y="238"/>
                  </a:cubicBezTo>
                  <a:cubicBezTo>
                    <a:pt x="11" y="240"/>
                    <a:pt x="12" y="243"/>
                    <a:pt x="11" y="245"/>
                  </a:cubicBezTo>
                  <a:cubicBezTo>
                    <a:pt x="9" y="243"/>
                    <a:pt x="7" y="240"/>
                    <a:pt x="6" y="238"/>
                  </a:cubicBezTo>
                  <a:cubicBezTo>
                    <a:pt x="5" y="240"/>
                    <a:pt x="4" y="243"/>
                    <a:pt x="3" y="245"/>
                  </a:cubicBezTo>
                  <a:cubicBezTo>
                    <a:pt x="0" y="253"/>
                    <a:pt x="11" y="255"/>
                    <a:pt x="14" y="263"/>
                  </a:cubicBezTo>
                  <a:cubicBezTo>
                    <a:pt x="20" y="284"/>
                    <a:pt x="22" y="291"/>
                    <a:pt x="28" y="314"/>
                  </a:cubicBezTo>
                  <a:cubicBezTo>
                    <a:pt x="31" y="324"/>
                    <a:pt x="39" y="332"/>
                    <a:pt x="39" y="348"/>
                  </a:cubicBezTo>
                  <a:cubicBezTo>
                    <a:pt x="39" y="360"/>
                    <a:pt x="27" y="364"/>
                    <a:pt x="27" y="371"/>
                  </a:cubicBezTo>
                  <a:cubicBezTo>
                    <a:pt x="27" y="379"/>
                    <a:pt x="52" y="390"/>
                    <a:pt x="61" y="390"/>
                  </a:cubicBezTo>
                  <a:cubicBezTo>
                    <a:pt x="85" y="390"/>
                    <a:pt x="93" y="372"/>
                    <a:pt x="111" y="372"/>
                  </a:cubicBezTo>
                  <a:cubicBezTo>
                    <a:pt x="115" y="372"/>
                    <a:pt x="117" y="371"/>
                    <a:pt x="120" y="371"/>
                  </a:cubicBezTo>
                  <a:cubicBezTo>
                    <a:pt x="121" y="371"/>
                    <a:pt x="123" y="371"/>
                    <a:pt x="126" y="372"/>
                  </a:cubicBezTo>
                  <a:cubicBezTo>
                    <a:pt x="138" y="372"/>
                    <a:pt x="147" y="370"/>
                    <a:pt x="158" y="369"/>
                  </a:cubicBezTo>
                  <a:cubicBezTo>
                    <a:pt x="162" y="342"/>
                    <a:pt x="195" y="351"/>
                    <a:pt x="222" y="342"/>
                  </a:cubicBezTo>
                  <a:cubicBezTo>
                    <a:pt x="234" y="339"/>
                    <a:pt x="237" y="330"/>
                    <a:pt x="256" y="330"/>
                  </a:cubicBezTo>
                  <a:cubicBezTo>
                    <a:pt x="274" y="330"/>
                    <a:pt x="305" y="336"/>
                    <a:pt x="313" y="346"/>
                  </a:cubicBezTo>
                  <a:cubicBezTo>
                    <a:pt x="318" y="352"/>
                    <a:pt x="329" y="378"/>
                    <a:pt x="333" y="378"/>
                  </a:cubicBezTo>
                  <a:cubicBezTo>
                    <a:pt x="333" y="378"/>
                    <a:pt x="331" y="387"/>
                    <a:pt x="337" y="387"/>
                  </a:cubicBezTo>
                  <a:cubicBezTo>
                    <a:pt x="348" y="387"/>
                    <a:pt x="361" y="360"/>
                    <a:pt x="371" y="350"/>
                  </a:cubicBezTo>
                  <a:cubicBezTo>
                    <a:pt x="371" y="358"/>
                    <a:pt x="369" y="386"/>
                    <a:pt x="356" y="388"/>
                  </a:cubicBezTo>
                  <a:cubicBezTo>
                    <a:pt x="356" y="391"/>
                    <a:pt x="358" y="394"/>
                    <a:pt x="361" y="394"/>
                  </a:cubicBezTo>
                  <a:cubicBezTo>
                    <a:pt x="369" y="394"/>
                    <a:pt x="369" y="384"/>
                    <a:pt x="374" y="382"/>
                  </a:cubicBezTo>
                  <a:cubicBezTo>
                    <a:pt x="374" y="380"/>
                    <a:pt x="375" y="378"/>
                    <a:pt x="375" y="377"/>
                  </a:cubicBezTo>
                  <a:cubicBezTo>
                    <a:pt x="377" y="379"/>
                    <a:pt x="380" y="381"/>
                    <a:pt x="380" y="387"/>
                  </a:cubicBezTo>
                  <a:cubicBezTo>
                    <a:pt x="380" y="393"/>
                    <a:pt x="378" y="396"/>
                    <a:pt x="377" y="399"/>
                  </a:cubicBezTo>
                  <a:cubicBezTo>
                    <a:pt x="383" y="399"/>
                    <a:pt x="383" y="399"/>
                    <a:pt x="383" y="399"/>
                  </a:cubicBezTo>
                  <a:cubicBezTo>
                    <a:pt x="387" y="398"/>
                    <a:pt x="390" y="397"/>
                    <a:pt x="394" y="395"/>
                  </a:cubicBezTo>
                  <a:cubicBezTo>
                    <a:pt x="394" y="396"/>
                    <a:pt x="394" y="398"/>
                    <a:pt x="394" y="398"/>
                  </a:cubicBezTo>
                  <a:cubicBezTo>
                    <a:pt x="395" y="405"/>
                    <a:pt x="402" y="411"/>
                    <a:pt x="402" y="419"/>
                  </a:cubicBezTo>
                  <a:cubicBezTo>
                    <a:pt x="402" y="441"/>
                    <a:pt x="435" y="454"/>
                    <a:pt x="456" y="454"/>
                  </a:cubicBezTo>
                  <a:cubicBezTo>
                    <a:pt x="469" y="454"/>
                    <a:pt x="465" y="444"/>
                    <a:pt x="477" y="443"/>
                  </a:cubicBezTo>
                  <a:cubicBezTo>
                    <a:pt x="478" y="446"/>
                    <a:pt x="499" y="458"/>
                    <a:pt x="503" y="459"/>
                  </a:cubicBezTo>
                  <a:cubicBezTo>
                    <a:pt x="508" y="433"/>
                    <a:pt x="551" y="444"/>
                    <a:pt x="557" y="420"/>
                  </a:cubicBezTo>
                  <a:cubicBezTo>
                    <a:pt x="557" y="421"/>
                    <a:pt x="557" y="421"/>
                    <a:pt x="557" y="421"/>
                  </a:cubicBezTo>
                  <a:cubicBezTo>
                    <a:pt x="557" y="403"/>
                    <a:pt x="568" y="386"/>
                    <a:pt x="572" y="374"/>
                  </a:cubicBezTo>
                  <a:cubicBezTo>
                    <a:pt x="577" y="357"/>
                    <a:pt x="587" y="351"/>
                    <a:pt x="596" y="337"/>
                  </a:cubicBezTo>
                  <a:cubicBezTo>
                    <a:pt x="599" y="332"/>
                    <a:pt x="597" y="330"/>
                    <a:pt x="600" y="326"/>
                  </a:cubicBezTo>
                  <a:cubicBezTo>
                    <a:pt x="600" y="311"/>
                    <a:pt x="600" y="311"/>
                    <a:pt x="600" y="311"/>
                  </a:cubicBezTo>
                  <a:cubicBezTo>
                    <a:pt x="605" y="306"/>
                    <a:pt x="608" y="290"/>
                    <a:pt x="608" y="279"/>
                  </a:cubicBezTo>
                  <a:cubicBezTo>
                    <a:pt x="608" y="263"/>
                    <a:pt x="603" y="234"/>
                    <a:pt x="594" y="223"/>
                  </a:cubicBezTo>
                  <a:cubicBezTo>
                    <a:pt x="595" y="221"/>
                    <a:pt x="595" y="221"/>
                    <a:pt x="595" y="221"/>
                  </a:cubicBezTo>
                  <a:cubicBezTo>
                    <a:pt x="585" y="211"/>
                    <a:pt x="565" y="202"/>
                    <a:pt x="565" y="181"/>
                  </a:cubicBezTo>
                  <a:cubicBezTo>
                    <a:pt x="558" y="181"/>
                    <a:pt x="549" y="181"/>
                    <a:pt x="547" y="174"/>
                  </a:cubicBezTo>
                  <a:cubicBezTo>
                    <a:pt x="545" y="167"/>
                    <a:pt x="544" y="157"/>
                    <a:pt x="538" y="151"/>
                  </a:cubicBezTo>
                  <a:cubicBezTo>
                    <a:pt x="529" y="142"/>
                    <a:pt x="506" y="137"/>
                    <a:pt x="502" y="124"/>
                  </a:cubicBezTo>
                  <a:cubicBezTo>
                    <a:pt x="498" y="111"/>
                    <a:pt x="493" y="104"/>
                    <a:pt x="489" y="90"/>
                  </a:cubicBezTo>
                  <a:cubicBezTo>
                    <a:pt x="486" y="82"/>
                    <a:pt x="486" y="65"/>
                    <a:pt x="480" y="60"/>
                  </a:cubicBezTo>
                  <a:cubicBezTo>
                    <a:pt x="478" y="59"/>
                    <a:pt x="468" y="56"/>
                    <a:pt x="462" y="55"/>
                  </a:cubicBezTo>
                  <a:cubicBezTo>
                    <a:pt x="456" y="50"/>
                    <a:pt x="459" y="41"/>
                    <a:pt x="457" y="34"/>
                  </a:cubicBezTo>
                  <a:cubicBezTo>
                    <a:pt x="454" y="23"/>
                    <a:pt x="447" y="14"/>
                    <a:pt x="4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89" name="Freeform 61"/>
            <p:cNvSpPr>
              <a:spLocks/>
            </p:cNvSpPr>
            <p:nvPr/>
          </p:nvSpPr>
          <p:spPr bwMode="auto">
            <a:xfrm>
              <a:off x="9351" y="4607"/>
              <a:ext cx="269" cy="267"/>
            </a:xfrm>
            <a:custGeom>
              <a:avLst/>
              <a:gdLst>
                <a:gd name="T0" fmla="*/ 92 w 114"/>
                <a:gd name="T1" fmla="*/ 0 h 113"/>
                <a:gd name="T2" fmla="*/ 80 w 114"/>
                <a:gd name="T3" fmla="*/ 17 h 113"/>
                <a:gd name="T4" fmla="*/ 79 w 114"/>
                <a:gd name="T5" fmla="*/ 21 h 113"/>
                <a:gd name="T6" fmla="*/ 69 w 114"/>
                <a:gd name="T7" fmla="*/ 26 h 113"/>
                <a:gd name="T8" fmla="*/ 69 w 114"/>
                <a:gd name="T9" fmla="*/ 32 h 113"/>
                <a:gd name="T10" fmla="*/ 59 w 114"/>
                <a:gd name="T11" fmla="*/ 44 h 113"/>
                <a:gd name="T12" fmla="*/ 29 w 114"/>
                <a:gd name="T13" fmla="*/ 62 h 113"/>
                <a:gd name="T14" fmla="*/ 21 w 114"/>
                <a:gd name="T15" fmla="*/ 69 h 113"/>
                <a:gd name="T16" fmla="*/ 0 w 114"/>
                <a:gd name="T17" fmla="*/ 98 h 113"/>
                <a:gd name="T18" fmla="*/ 2 w 114"/>
                <a:gd name="T19" fmla="*/ 100 h 113"/>
                <a:gd name="T20" fmla="*/ 26 w 114"/>
                <a:gd name="T21" fmla="*/ 110 h 113"/>
                <a:gd name="T22" fmla="*/ 38 w 114"/>
                <a:gd name="T23" fmla="*/ 113 h 113"/>
                <a:gd name="T24" fmla="*/ 58 w 114"/>
                <a:gd name="T25" fmla="*/ 100 h 113"/>
                <a:gd name="T26" fmla="*/ 74 w 114"/>
                <a:gd name="T27" fmla="*/ 63 h 113"/>
                <a:gd name="T28" fmla="*/ 94 w 114"/>
                <a:gd name="T29" fmla="*/ 61 h 113"/>
                <a:gd name="T30" fmla="*/ 94 w 114"/>
                <a:gd name="T31" fmla="*/ 44 h 113"/>
                <a:gd name="T32" fmla="*/ 114 w 114"/>
                <a:gd name="T33" fmla="*/ 18 h 113"/>
                <a:gd name="T34" fmla="*/ 111 w 114"/>
                <a:gd name="T35" fmla="*/ 10 h 113"/>
                <a:gd name="T36" fmla="*/ 107 w 114"/>
                <a:gd name="T37" fmla="*/ 8 h 113"/>
                <a:gd name="T38" fmla="*/ 98 w 114"/>
                <a:gd name="T39" fmla="*/ 13 h 113"/>
                <a:gd name="T40" fmla="*/ 96 w 114"/>
                <a:gd name="T41" fmla="*/ 5 h 113"/>
                <a:gd name="T42" fmla="*/ 92 w 114"/>
                <a:gd name="T4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3">
                  <a:moveTo>
                    <a:pt x="92" y="0"/>
                  </a:moveTo>
                  <a:cubicBezTo>
                    <a:pt x="87" y="2"/>
                    <a:pt x="80" y="9"/>
                    <a:pt x="80" y="17"/>
                  </a:cubicBezTo>
                  <a:cubicBezTo>
                    <a:pt x="80" y="18"/>
                    <a:pt x="79" y="20"/>
                    <a:pt x="79" y="21"/>
                  </a:cubicBezTo>
                  <a:cubicBezTo>
                    <a:pt x="75" y="21"/>
                    <a:pt x="72" y="22"/>
                    <a:pt x="69" y="26"/>
                  </a:cubicBezTo>
                  <a:cubicBezTo>
                    <a:pt x="69" y="28"/>
                    <a:pt x="69" y="32"/>
                    <a:pt x="69" y="32"/>
                  </a:cubicBezTo>
                  <a:cubicBezTo>
                    <a:pt x="69" y="32"/>
                    <a:pt x="62" y="43"/>
                    <a:pt x="59" y="44"/>
                  </a:cubicBezTo>
                  <a:cubicBezTo>
                    <a:pt x="50" y="49"/>
                    <a:pt x="42" y="62"/>
                    <a:pt x="29" y="62"/>
                  </a:cubicBezTo>
                  <a:cubicBezTo>
                    <a:pt x="26" y="62"/>
                    <a:pt x="23" y="65"/>
                    <a:pt x="21" y="69"/>
                  </a:cubicBezTo>
                  <a:cubicBezTo>
                    <a:pt x="16" y="77"/>
                    <a:pt x="0" y="84"/>
                    <a:pt x="0" y="98"/>
                  </a:cubicBezTo>
                  <a:cubicBezTo>
                    <a:pt x="0" y="99"/>
                    <a:pt x="1" y="100"/>
                    <a:pt x="2" y="100"/>
                  </a:cubicBezTo>
                  <a:cubicBezTo>
                    <a:pt x="2" y="102"/>
                    <a:pt x="23" y="110"/>
                    <a:pt x="26" y="110"/>
                  </a:cubicBezTo>
                  <a:cubicBezTo>
                    <a:pt x="29" y="110"/>
                    <a:pt x="36" y="113"/>
                    <a:pt x="38" y="113"/>
                  </a:cubicBezTo>
                  <a:cubicBezTo>
                    <a:pt x="44" y="113"/>
                    <a:pt x="53" y="105"/>
                    <a:pt x="58" y="100"/>
                  </a:cubicBezTo>
                  <a:cubicBezTo>
                    <a:pt x="58" y="100"/>
                    <a:pt x="73" y="70"/>
                    <a:pt x="74" y="63"/>
                  </a:cubicBezTo>
                  <a:cubicBezTo>
                    <a:pt x="78" y="63"/>
                    <a:pt x="91" y="61"/>
                    <a:pt x="94" y="61"/>
                  </a:cubicBezTo>
                  <a:cubicBezTo>
                    <a:pt x="95" y="54"/>
                    <a:pt x="92" y="52"/>
                    <a:pt x="94" y="44"/>
                  </a:cubicBezTo>
                  <a:cubicBezTo>
                    <a:pt x="102" y="44"/>
                    <a:pt x="113" y="25"/>
                    <a:pt x="114" y="18"/>
                  </a:cubicBezTo>
                  <a:cubicBezTo>
                    <a:pt x="112" y="17"/>
                    <a:pt x="111" y="14"/>
                    <a:pt x="111" y="10"/>
                  </a:cubicBezTo>
                  <a:cubicBezTo>
                    <a:pt x="110" y="10"/>
                    <a:pt x="108" y="9"/>
                    <a:pt x="107" y="8"/>
                  </a:cubicBezTo>
                  <a:cubicBezTo>
                    <a:pt x="105" y="9"/>
                    <a:pt x="102" y="13"/>
                    <a:pt x="98" y="13"/>
                  </a:cubicBezTo>
                  <a:cubicBezTo>
                    <a:pt x="95" y="13"/>
                    <a:pt x="96" y="9"/>
                    <a:pt x="96" y="5"/>
                  </a:cubicBezTo>
                  <a:cubicBezTo>
                    <a:pt x="94" y="5"/>
                    <a:pt x="92" y="4"/>
                    <a:pt x="9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0" name="Freeform 62"/>
            <p:cNvSpPr>
              <a:spLocks/>
            </p:cNvSpPr>
            <p:nvPr/>
          </p:nvSpPr>
          <p:spPr bwMode="auto">
            <a:xfrm>
              <a:off x="9571" y="4349"/>
              <a:ext cx="203" cy="296"/>
            </a:xfrm>
            <a:custGeom>
              <a:avLst/>
              <a:gdLst>
                <a:gd name="T0" fmla="*/ 0 w 86"/>
                <a:gd name="T1" fmla="*/ 0 h 125"/>
                <a:gd name="T2" fmla="*/ 23 w 86"/>
                <a:gd name="T3" fmla="*/ 32 h 125"/>
                <a:gd name="T4" fmla="*/ 21 w 86"/>
                <a:gd name="T5" fmla="*/ 38 h 125"/>
                <a:gd name="T6" fmla="*/ 27 w 86"/>
                <a:gd name="T7" fmla="*/ 48 h 125"/>
                <a:gd name="T8" fmla="*/ 27 w 86"/>
                <a:gd name="T9" fmla="*/ 47 h 125"/>
                <a:gd name="T10" fmla="*/ 29 w 86"/>
                <a:gd name="T11" fmla="*/ 58 h 125"/>
                <a:gd name="T12" fmla="*/ 23 w 86"/>
                <a:gd name="T13" fmla="*/ 78 h 125"/>
                <a:gd name="T14" fmla="*/ 16 w 86"/>
                <a:gd name="T15" fmla="*/ 87 h 125"/>
                <a:gd name="T16" fmla="*/ 35 w 86"/>
                <a:gd name="T17" fmla="*/ 103 h 125"/>
                <a:gd name="T18" fmla="*/ 29 w 86"/>
                <a:gd name="T19" fmla="*/ 118 h 125"/>
                <a:gd name="T20" fmla="*/ 37 w 86"/>
                <a:gd name="T21" fmla="*/ 125 h 125"/>
                <a:gd name="T22" fmla="*/ 56 w 86"/>
                <a:gd name="T23" fmla="*/ 106 h 125"/>
                <a:gd name="T24" fmla="*/ 64 w 86"/>
                <a:gd name="T25" fmla="*/ 96 h 125"/>
                <a:gd name="T26" fmla="*/ 61 w 86"/>
                <a:gd name="T27" fmla="*/ 91 h 125"/>
                <a:gd name="T28" fmla="*/ 72 w 86"/>
                <a:gd name="T29" fmla="*/ 84 h 125"/>
                <a:gd name="T30" fmla="*/ 74 w 86"/>
                <a:gd name="T31" fmla="*/ 82 h 125"/>
                <a:gd name="T32" fmla="*/ 76 w 86"/>
                <a:gd name="T33" fmla="*/ 85 h 125"/>
                <a:gd name="T34" fmla="*/ 86 w 86"/>
                <a:gd name="T35" fmla="*/ 58 h 125"/>
                <a:gd name="T36" fmla="*/ 82 w 86"/>
                <a:gd name="T37" fmla="*/ 55 h 125"/>
                <a:gd name="T38" fmla="*/ 64 w 86"/>
                <a:gd name="T39" fmla="*/ 60 h 125"/>
                <a:gd name="T40" fmla="*/ 45 w 86"/>
                <a:gd name="T41" fmla="*/ 39 h 125"/>
                <a:gd name="T42" fmla="*/ 41 w 86"/>
                <a:gd name="T43" fmla="*/ 39 h 125"/>
                <a:gd name="T44" fmla="*/ 37 w 86"/>
                <a:gd name="T45" fmla="*/ 44 h 125"/>
                <a:gd name="T46" fmla="*/ 33 w 86"/>
                <a:gd name="T47" fmla="*/ 44 h 125"/>
                <a:gd name="T48" fmla="*/ 25 w 86"/>
                <a:gd name="T49" fmla="*/ 27 h 125"/>
                <a:gd name="T50" fmla="*/ 27 w 86"/>
                <a:gd name="T51" fmla="*/ 23 h 125"/>
                <a:gd name="T52" fmla="*/ 20 w 86"/>
                <a:gd name="T53" fmla="*/ 15 h 125"/>
                <a:gd name="T54" fmla="*/ 0 w 86"/>
                <a:gd name="T5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5">
                  <a:moveTo>
                    <a:pt x="0" y="0"/>
                  </a:moveTo>
                  <a:cubicBezTo>
                    <a:pt x="3" y="13"/>
                    <a:pt x="11" y="30"/>
                    <a:pt x="23" y="32"/>
                  </a:cubicBezTo>
                  <a:cubicBezTo>
                    <a:pt x="22" y="34"/>
                    <a:pt x="21" y="36"/>
                    <a:pt x="21" y="38"/>
                  </a:cubicBezTo>
                  <a:cubicBezTo>
                    <a:pt x="21" y="42"/>
                    <a:pt x="26" y="44"/>
                    <a:pt x="27" y="48"/>
                  </a:cubicBezTo>
                  <a:cubicBezTo>
                    <a:pt x="27" y="47"/>
                    <a:pt x="27" y="47"/>
                    <a:pt x="27" y="47"/>
                  </a:cubicBezTo>
                  <a:cubicBezTo>
                    <a:pt x="28" y="50"/>
                    <a:pt x="29" y="55"/>
                    <a:pt x="29" y="58"/>
                  </a:cubicBezTo>
                  <a:cubicBezTo>
                    <a:pt x="29" y="66"/>
                    <a:pt x="28" y="73"/>
                    <a:pt x="23" y="78"/>
                  </a:cubicBezTo>
                  <a:cubicBezTo>
                    <a:pt x="20" y="81"/>
                    <a:pt x="16" y="82"/>
                    <a:pt x="16" y="87"/>
                  </a:cubicBezTo>
                  <a:cubicBezTo>
                    <a:pt x="16" y="96"/>
                    <a:pt x="35" y="92"/>
                    <a:pt x="35" y="103"/>
                  </a:cubicBezTo>
                  <a:cubicBezTo>
                    <a:pt x="35" y="109"/>
                    <a:pt x="29" y="112"/>
                    <a:pt x="29" y="118"/>
                  </a:cubicBezTo>
                  <a:cubicBezTo>
                    <a:pt x="29" y="122"/>
                    <a:pt x="32" y="125"/>
                    <a:pt x="37" y="125"/>
                  </a:cubicBezTo>
                  <a:cubicBezTo>
                    <a:pt x="48" y="125"/>
                    <a:pt x="51" y="114"/>
                    <a:pt x="56" y="106"/>
                  </a:cubicBezTo>
                  <a:cubicBezTo>
                    <a:pt x="57" y="105"/>
                    <a:pt x="64" y="99"/>
                    <a:pt x="64" y="96"/>
                  </a:cubicBezTo>
                  <a:cubicBezTo>
                    <a:pt x="64" y="94"/>
                    <a:pt x="61" y="92"/>
                    <a:pt x="61" y="91"/>
                  </a:cubicBezTo>
                  <a:cubicBezTo>
                    <a:pt x="61" y="86"/>
                    <a:pt x="67" y="85"/>
                    <a:pt x="72" y="84"/>
                  </a:cubicBezTo>
                  <a:cubicBezTo>
                    <a:pt x="73" y="84"/>
                    <a:pt x="73" y="82"/>
                    <a:pt x="74" y="82"/>
                  </a:cubicBezTo>
                  <a:cubicBezTo>
                    <a:pt x="76" y="85"/>
                    <a:pt x="76" y="85"/>
                    <a:pt x="76" y="85"/>
                  </a:cubicBezTo>
                  <a:cubicBezTo>
                    <a:pt x="81" y="77"/>
                    <a:pt x="79" y="66"/>
                    <a:pt x="86" y="58"/>
                  </a:cubicBezTo>
                  <a:cubicBezTo>
                    <a:pt x="85" y="57"/>
                    <a:pt x="84" y="55"/>
                    <a:pt x="82" y="55"/>
                  </a:cubicBezTo>
                  <a:cubicBezTo>
                    <a:pt x="74" y="55"/>
                    <a:pt x="74" y="60"/>
                    <a:pt x="64" y="60"/>
                  </a:cubicBezTo>
                  <a:cubicBezTo>
                    <a:pt x="51" y="60"/>
                    <a:pt x="45" y="53"/>
                    <a:pt x="45" y="39"/>
                  </a:cubicBezTo>
                  <a:cubicBezTo>
                    <a:pt x="44" y="39"/>
                    <a:pt x="42" y="39"/>
                    <a:pt x="41" y="39"/>
                  </a:cubicBezTo>
                  <a:cubicBezTo>
                    <a:pt x="39" y="39"/>
                    <a:pt x="37" y="41"/>
                    <a:pt x="37" y="44"/>
                  </a:cubicBezTo>
                  <a:cubicBezTo>
                    <a:pt x="33" y="44"/>
                    <a:pt x="33" y="44"/>
                    <a:pt x="33" y="44"/>
                  </a:cubicBezTo>
                  <a:cubicBezTo>
                    <a:pt x="31" y="41"/>
                    <a:pt x="25" y="30"/>
                    <a:pt x="25" y="27"/>
                  </a:cubicBezTo>
                  <a:cubicBezTo>
                    <a:pt x="25" y="26"/>
                    <a:pt x="26" y="25"/>
                    <a:pt x="27" y="23"/>
                  </a:cubicBezTo>
                  <a:cubicBezTo>
                    <a:pt x="23" y="22"/>
                    <a:pt x="23" y="18"/>
                    <a:pt x="20" y="15"/>
                  </a:cubicBezTo>
                  <a:cubicBezTo>
                    <a:pt x="15" y="10"/>
                    <a:pt x="6" y="9"/>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1" name="Freeform 63"/>
            <p:cNvSpPr>
              <a:spLocks/>
            </p:cNvSpPr>
            <p:nvPr/>
          </p:nvSpPr>
          <p:spPr bwMode="auto">
            <a:xfrm>
              <a:off x="9724" y="3694"/>
              <a:ext cx="45" cy="31"/>
            </a:xfrm>
            <a:custGeom>
              <a:avLst/>
              <a:gdLst>
                <a:gd name="T0" fmla="*/ 12 w 19"/>
                <a:gd name="T1" fmla="*/ 0 h 13"/>
                <a:gd name="T2" fmla="*/ 0 w 19"/>
                <a:gd name="T3" fmla="*/ 10 h 13"/>
                <a:gd name="T4" fmla="*/ 11 w 19"/>
                <a:gd name="T5" fmla="*/ 13 h 13"/>
                <a:gd name="T6" fmla="*/ 15 w 19"/>
                <a:gd name="T7" fmla="*/ 13 h 13"/>
                <a:gd name="T8" fmla="*/ 19 w 19"/>
                <a:gd name="T9" fmla="*/ 11 h 13"/>
                <a:gd name="T10" fmla="*/ 19 w 19"/>
                <a:gd name="T11" fmla="*/ 5 h 13"/>
                <a:gd name="T12" fmla="*/ 12 w 1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2" y="0"/>
                  </a:moveTo>
                  <a:cubicBezTo>
                    <a:pt x="8" y="2"/>
                    <a:pt x="0" y="3"/>
                    <a:pt x="0" y="10"/>
                  </a:cubicBezTo>
                  <a:cubicBezTo>
                    <a:pt x="0" y="12"/>
                    <a:pt x="7" y="13"/>
                    <a:pt x="11" y="13"/>
                  </a:cubicBezTo>
                  <a:cubicBezTo>
                    <a:pt x="13" y="13"/>
                    <a:pt x="14" y="13"/>
                    <a:pt x="15" y="13"/>
                  </a:cubicBezTo>
                  <a:cubicBezTo>
                    <a:pt x="16" y="13"/>
                    <a:pt x="17" y="13"/>
                    <a:pt x="19" y="11"/>
                  </a:cubicBezTo>
                  <a:cubicBezTo>
                    <a:pt x="19" y="5"/>
                    <a:pt x="19" y="5"/>
                    <a:pt x="19" y="5"/>
                  </a:cubicBezTo>
                  <a:cubicBezTo>
                    <a:pt x="16" y="4"/>
                    <a:pt x="14"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2" name="Freeform 64"/>
            <p:cNvSpPr>
              <a:spLocks/>
            </p:cNvSpPr>
            <p:nvPr/>
          </p:nvSpPr>
          <p:spPr bwMode="auto">
            <a:xfrm>
              <a:off x="9774" y="3658"/>
              <a:ext cx="40" cy="26"/>
            </a:xfrm>
            <a:custGeom>
              <a:avLst/>
              <a:gdLst>
                <a:gd name="T0" fmla="*/ 17 w 17"/>
                <a:gd name="T1" fmla="*/ 0 h 11"/>
                <a:gd name="T2" fmla="*/ 0 w 17"/>
                <a:gd name="T3" fmla="*/ 7 h 11"/>
                <a:gd name="T4" fmla="*/ 3 w 17"/>
                <a:gd name="T5" fmla="*/ 11 h 11"/>
                <a:gd name="T6" fmla="*/ 17 w 17"/>
                <a:gd name="T7" fmla="*/ 4 h 11"/>
                <a:gd name="T8" fmla="*/ 17 w 17"/>
                <a:gd name="T9" fmla="*/ 0 h 11"/>
              </a:gdLst>
              <a:ahLst/>
              <a:cxnLst>
                <a:cxn ang="0">
                  <a:pos x="T0" y="T1"/>
                </a:cxn>
                <a:cxn ang="0">
                  <a:pos x="T2" y="T3"/>
                </a:cxn>
                <a:cxn ang="0">
                  <a:pos x="T4" y="T5"/>
                </a:cxn>
                <a:cxn ang="0">
                  <a:pos x="T6" y="T7"/>
                </a:cxn>
                <a:cxn ang="0">
                  <a:pos x="T8" y="T9"/>
                </a:cxn>
              </a:cxnLst>
              <a:rect l="0" t="0" r="r" b="b"/>
              <a:pathLst>
                <a:path w="17" h="11">
                  <a:moveTo>
                    <a:pt x="17" y="0"/>
                  </a:moveTo>
                  <a:cubicBezTo>
                    <a:pt x="13" y="0"/>
                    <a:pt x="0" y="0"/>
                    <a:pt x="0" y="7"/>
                  </a:cubicBezTo>
                  <a:cubicBezTo>
                    <a:pt x="0" y="8"/>
                    <a:pt x="2" y="11"/>
                    <a:pt x="3" y="11"/>
                  </a:cubicBezTo>
                  <a:cubicBezTo>
                    <a:pt x="9" y="11"/>
                    <a:pt x="10" y="6"/>
                    <a:pt x="17" y="4"/>
                  </a:cubicBezTo>
                  <a:cubicBezTo>
                    <a:pt x="17" y="3"/>
                    <a:pt x="17" y="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3" name="Freeform 65"/>
            <p:cNvSpPr>
              <a:spLocks/>
            </p:cNvSpPr>
            <p:nvPr/>
          </p:nvSpPr>
          <p:spPr bwMode="auto">
            <a:xfrm>
              <a:off x="7774" y="2719"/>
              <a:ext cx="163" cy="152"/>
            </a:xfrm>
            <a:custGeom>
              <a:avLst/>
              <a:gdLst>
                <a:gd name="T0" fmla="*/ 50 w 69"/>
                <a:gd name="T1" fmla="*/ 0 h 64"/>
                <a:gd name="T2" fmla="*/ 48 w 69"/>
                <a:gd name="T3" fmla="*/ 11 h 64"/>
                <a:gd name="T4" fmla="*/ 38 w 69"/>
                <a:gd name="T5" fmla="*/ 18 h 64"/>
                <a:gd name="T6" fmla="*/ 33 w 69"/>
                <a:gd name="T7" fmla="*/ 24 h 64"/>
                <a:gd name="T8" fmla="*/ 30 w 69"/>
                <a:gd name="T9" fmla="*/ 24 h 64"/>
                <a:gd name="T10" fmla="*/ 22 w 69"/>
                <a:gd name="T11" fmla="*/ 16 h 64"/>
                <a:gd name="T12" fmla="*/ 22 w 69"/>
                <a:gd name="T13" fmla="*/ 16 h 64"/>
                <a:gd name="T14" fmla="*/ 14 w 69"/>
                <a:gd name="T15" fmla="*/ 21 h 64"/>
                <a:gd name="T16" fmla="*/ 6 w 69"/>
                <a:gd name="T17" fmla="*/ 26 h 64"/>
                <a:gd name="T18" fmla="*/ 5 w 69"/>
                <a:gd name="T19" fmla="*/ 26 h 64"/>
                <a:gd name="T20" fmla="*/ 2 w 69"/>
                <a:gd name="T21" fmla="*/ 38 h 64"/>
                <a:gd name="T22" fmla="*/ 4 w 69"/>
                <a:gd name="T23" fmla="*/ 43 h 64"/>
                <a:gd name="T24" fmla="*/ 4 w 69"/>
                <a:gd name="T25" fmla="*/ 53 h 64"/>
                <a:gd name="T26" fmla="*/ 4 w 69"/>
                <a:gd name="T27" fmla="*/ 53 h 64"/>
                <a:gd name="T28" fmla="*/ 13 w 69"/>
                <a:gd name="T29" fmla="*/ 34 h 64"/>
                <a:gd name="T30" fmla="*/ 18 w 69"/>
                <a:gd name="T31" fmla="*/ 38 h 64"/>
                <a:gd name="T32" fmla="*/ 20 w 69"/>
                <a:gd name="T33" fmla="*/ 36 h 64"/>
                <a:gd name="T34" fmla="*/ 24 w 69"/>
                <a:gd name="T35" fmla="*/ 38 h 64"/>
                <a:gd name="T36" fmla="*/ 24 w 69"/>
                <a:gd name="T37" fmla="*/ 34 h 64"/>
                <a:gd name="T38" fmla="*/ 31 w 69"/>
                <a:gd name="T39" fmla="*/ 34 h 64"/>
                <a:gd name="T40" fmla="*/ 33 w 69"/>
                <a:gd name="T41" fmla="*/ 39 h 64"/>
                <a:gd name="T42" fmla="*/ 31 w 69"/>
                <a:gd name="T43" fmla="*/ 44 h 64"/>
                <a:gd name="T44" fmla="*/ 43 w 69"/>
                <a:gd name="T45" fmla="*/ 60 h 64"/>
                <a:gd name="T46" fmla="*/ 45 w 69"/>
                <a:gd name="T47" fmla="*/ 61 h 64"/>
                <a:gd name="T48" fmla="*/ 48 w 69"/>
                <a:gd name="T49" fmla="*/ 60 h 64"/>
                <a:gd name="T50" fmla="*/ 50 w 69"/>
                <a:gd name="T51" fmla="*/ 64 h 64"/>
                <a:gd name="T52" fmla="*/ 50 w 69"/>
                <a:gd name="T53" fmla="*/ 64 h 64"/>
                <a:gd name="T54" fmla="*/ 55 w 69"/>
                <a:gd name="T55" fmla="*/ 57 h 64"/>
                <a:gd name="T56" fmla="*/ 50 w 69"/>
                <a:gd name="T57" fmla="*/ 48 h 64"/>
                <a:gd name="T58" fmla="*/ 54 w 69"/>
                <a:gd name="T59" fmla="*/ 41 h 64"/>
                <a:gd name="T60" fmla="*/ 57 w 69"/>
                <a:gd name="T61" fmla="*/ 45 h 64"/>
                <a:gd name="T62" fmla="*/ 57 w 69"/>
                <a:gd name="T63" fmla="*/ 44 h 64"/>
                <a:gd name="T64" fmla="*/ 63 w 69"/>
                <a:gd name="T65" fmla="*/ 55 h 64"/>
                <a:gd name="T66" fmla="*/ 69 w 69"/>
                <a:gd name="T67" fmla="*/ 39 h 64"/>
                <a:gd name="T68" fmla="*/ 57 w 69"/>
                <a:gd name="T69" fmla="*/ 4 h 64"/>
                <a:gd name="T70" fmla="*/ 50 w 69"/>
                <a:gd name="T7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64">
                  <a:moveTo>
                    <a:pt x="50" y="0"/>
                  </a:moveTo>
                  <a:cubicBezTo>
                    <a:pt x="49" y="1"/>
                    <a:pt x="50" y="8"/>
                    <a:pt x="48" y="11"/>
                  </a:cubicBezTo>
                  <a:cubicBezTo>
                    <a:pt x="46" y="14"/>
                    <a:pt x="38" y="12"/>
                    <a:pt x="38" y="18"/>
                  </a:cubicBezTo>
                  <a:cubicBezTo>
                    <a:pt x="35" y="18"/>
                    <a:pt x="33" y="21"/>
                    <a:pt x="33" y="24"/>
                  </a:cubicBezTo>
                  <a:cubicBezTo>
                    <a:pt x="32" y="24"/>
                    <a:pt x="31" y="24"/>
                    <a:pt x="30" y="24"/>
                  </a:cubicBezTo>
                  <a:cubicBezTo>
                    <a:pt x="27" y="24"/>
                    <a:pt x="28" y="17"/>
                    <a:pt x="22" y="16"/>
                  </a:cubicBezTo>
                  <a:cubicBezTo>
                    <a:pt x="22" y="16"/>
                    <a:pt x="22" y="16"/>
                    <a:pt x="22" y="16"/>
                  </a:cubicBezTo>
                  <a:cubicBezTo>
                    <a:pt x="18" y="16"/>
                    <a:pt x="16" y="19"/>
                    <a:pt x="14" y="21"/>
                  </a:cubicBezTo>
                  <a:cubicBezTo>
                    <a:pt x="12" y="24"/>
                    <a:pt x="10" y="26"/>
                    <a:pt x="6" y="26"/>
                  </a:cubicBezTo>
                  <a:cubicBezTo>
                    <a:pt x="6" y="26"/>
                    <a:pt x="5" y="26"/>
                    <a:pt x="5" y="26"/>
                  </a:cubicBezTo>
                  <a:cubicBezTo>
                    <a:pt x="4" y="31"/>
                    <a:pt x="2" y="34"/>
                    <a:pt x="2" y="38"/>
                  </a:cubicBezTo>
                  <a:cubicBezTo>
                    <a:pt x="2" y="40"/>
                    <a:pt x="4" y="41"/>
                    <a:pt x="4" y="43"/>
                  </a:cubicBezTo>
                  <a:cubicBezTo>
                    <a:pt x="4" y="45"/>
                    <a:pt x="0" y="53"/>
                    <a:pt x="4" y="53"/>
                  </a:cubicBezTo>
                  <a:cubicBezTo>
                    <a:pt x="4" y="53"/>
                    <a:pt x="4" y="53"/>
                    <a:pt x="4" y="53"/>
                  </a:cubicBezTo>
                  <a:cubicBezTo>
                    <a:pt x="9" y="53"/>
                    <a:pt x="9" y="38"/>
                    <a:pt x="13" y="34"/>
                  </a:cubicBezTo>
                  <a:cubicBezTo>
                    <a:pt x="13" y="34"/>
                    <a:pt x="17" y="37"/>
                    <a:pt x="18" y="38"/>
                  </a:cubicBezTo>
                  <a:cubicBezTo>
                    <a:pt x="19" y="38"/>
                    <a:pt x="20" y="36"/>
                    <a:pt x="20" y="36"/>
                  </a:cubicBezTo>
                  <a:cubicBezTo>
                    <a:pt x="21" y="37"/>
                    <a:pt x="22" y="38"/>
                    <a:pt x="24" y="38"/>
                  </a:cubicBezTo>
                  <a:cubicBezTo>
                    <a:pt x="24" y="37"/>
                    <a:pt x="24" y="35"/>
                    <a:pt x="24" y="34"/>
                  </a:cubicBezTo>
                  <a:cubicBezTo>
                    <a:pt x="31" y="34"/>
                    <a:pt x="31" y="34"/>
                    <a:pt x="31" y="34"/>
                  </a:cubicBezTo>
                  <a:cubicBezTo>
                    <a:pt x="32" y="35"/>
                    <a:pt x="33" y="37"/>
                    <a:pt x="33" y="39"/>
                  </a:cubicBezTo>
                  <a:cubicBezTo>
                    <a:pt x="32" y="40"/>
                    <a:pt x="31" y="41"/>
                    <a:pt x="31" y="44"/>
                  </a:cubicBezTo>
                  <a:cubicBezTo>
                    <a:pt x="30" y="53"/>
                    <a:pt x="36" y="60"/>
                    <a:pt x="43" y="60"/>
                  </a:cubicBezTo>
                  <a:cubicBezTo>
                    <a:pt x="44" y="60"/>
                    <a:pt x="44" y="61"/>
                    <a:pt x="45" y="61"/>
                  </a:cubicBezTo>
                  <a:cubicBezTo>
                    <a:pt x="46" y="61"/>
                    <a:pt x="47" y="60"/>
                    <a:pt x="48" y="60"/>
                  </a:cubicBezTo>
                  <a:cubicBezTo>
                    <a:pt x="48" y="61"/>
                    <a:pt x="49" y="64"/>
                    <a:pt x="50" y="64"/>
                  </a:cubicBezTo>
                  <a:cubicBezTo>
                    <a:pt x="50" y="64"/>
                    <a:pt x="50" y="64"/>
                    <a:pt x="50" y="64"/>
                  </a:cubicBezTo>
                  <a:cubicBezTo>
                    <a:pt x="53" y="64"/>
                    <a:pt x="55" y="61"/>
                    <a:pt x="55" y="57"/>
                  </a:cubicBezTo>
                  <a:cubicBezTo>
                    <a:pt x="55" y="52"/>
                    <a:pt x="50" y="51"/>
                    <a:pt x="50" y="48"/>
                  </a:cubicBezTo>
                  <a:cubicBezTo>
                    <a:pt x="50" y="45"/>
                    <a:pt x="52" y="44"/>
                    <a:pt x="54" y="41"/>
                  </a:cubicBezTo>
                  <a:cubicBezTo>
                    <a:pt x="55" y="43"/>
                    <a:pt x="57" y="44"/>
                    <a:pt x="57" y="45"/>
                  </a:cubicBezTo>
                  <a:cubicBezTo>
                    <a:pt x="57" y="44"/>
                    <a:pt x="57" y="44"/>
                    <a:pt x="57" y="44"/>
                  </a:cubicBezTo>
                  <a:cubicBezTo>
                    <a:pt x="58" y="47"/>
                    <a:pt x="61" y="54"/>
                    <a:pt x="63" y="55"/>
                  </a:cubicBezTo>
                  <a:cubicBezTo>
                    <a:pt x="63" y="47"/>
                    <a:pt x="69" y="44"/>
                    <a:pt x="69" y="39"/>
                  </a:cubicBezTo>
                  <a:cubicBezTo>
                    <a:pt x="69" y="35"/>
                    <a:pt x="61" y="8"/>
                    <a:pt x="57" y="4"/>
                  </a:cubicBezTo>
                  <a:cubicBezTo>
                    <a:pt x="55" y="2"/>
                    <a:pt x="53"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4" name="Freeform 66"/>
            <p:cNvSpPr>
              <a:spLocks/>
            </p:cNvSpPr>
            <p:nvPr/>
          </p:nvSpPr>
          <p:spPr bwMode="auto">
            <a:xfrm>
              <a:off x="7625" y="2679"/>
              <a:ext cx="81" cy="83"/>
            </a:xfrm>
            <a:custGeom>
              <a:avLst/>
              <a:gdLst>
                <a:gd name="T0" fmla="*/ 30 w 34"/>
                <a:gd name="T1" fmla="*/ 0 h 35"/>
                <a:gd name="T2" fmla="*/ 27 w 34"/>
                <a:gd name="T3" fmla="*/ 6 h 35"/>
                <a:gd name="T4" fmla="*/ 0 w 34"/>
                <a:gd name="T5" fmla="*/ 35 h 35"/>
                <a:gd name="T6" fmla="*/ 3 w 34"/>
                <a:gd name="T7" fmla="*/ 35 h 35"/>
                <a:gd name="T8" fmla="*/ 21 w 34"/>
                <a:gd name="T9" fmla="*/ 15 h 35"/>
                <a:gd name="T10" fmla="*/ 21 w 34"/>
                <a:gd name="T11" fmla="*/ 15 h 35"/>
                <a:gd name="T12" fmla="*/ 29 w 34"/>
                <a:gd name="T13" fmla="*/ 10 h 35"/>
                <a:gd name="T14" fmla="*/ 29 w 34"/>
                <a:gd name="T15" fmla="*/ 10 h 35"/>
                <a:gd name="T16" fmla="*/ 34 w 34"/>
                <a:gd name="T17" fmla="*/ 8 h 35"/>
                <a:gd name="T18" fmla="*/ 30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30" y="0"/>
                  </a:moveTo>
                  <a:cubicBezTo>
                    <a:pt x="28" y="2"/>
                    <a:pt x="28" y="4"/>
                    <a:pt x="27" y="6"/>
                  </a:cubicBezTo>
                  <a:cubicBezTo>
                    <a:pt x="22" y="16"/>
                    <a:pt x="5" y="21"/>
                    <a:pt x="0" y="35"/>
                  </a:cubicBezTo>
                  <a:cubicBezTo>
                    <a:pt x="3" y="35"/>
                    <a:pt x="3" y="35"/>
                    <a:pt x="3" y="35"/>
                  </a:cubicBezTo>
                  <a:cubicBezTo>
                    <a:pt x="9" y="32"/>
                    <a:pt x="19" y="26"/>
                    <a:pt x="21" y="15"/>
                  </a:cubicBezTo>
                  <a:cubicBezTo>
                    <a:pt x="21" y="15"/>
                    <a:pt x="21" y="15"/>
                    <a:pt x="21" y="15"/>
                  </a:cubicBezTo>
                  <a:cubicBezTo>
                    <a:pt x="25" y="15"/>
                    <a:pt x="28" y="14"/>
                    <a:pt x="29" y="10"/>
                  </a:cubicBezTo>
                  <a:cubicBezTo>
                    <a:pt x="29" y="10"/>
                    <a:pt x="29" y="10"/>
                    <a:pt x="29" y="10"/>
                  </a:cubicBezTo>
                  <a:cubicBezTo>
                    <a:pt x="31" y="10"/>
                    <a:pt x="32" y="9"/>
                    <a:pt x="34" y="8"/>
                  </a:cubicBezTo>
                  <a:cubicBezTo>
                    <a:pt x="32" y="6"/>
                    <a:pt x="30" y="5"/>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5" name="Freeform 67"/>
            <p:cNvSpPr>
              <a:spLocks/>
            </p:cNvSpPr>
            <p:nvPr/>
          </p:nvSpPr>
          <p:spPr bwMode="auto">
            <a:xfrm>
              <a:off x="7684" y="2407"/>
              <a:ext cx="154" cy="218"/>
            </a:xfrm>
            <a:custGeom>
              <a:avLst/>
              <a:gdLst>
                <a:gd name="T0" fmla="*/ 11 w 65"/>
                <a:gd name="T1" fmla="*/ 0 h 92"/>
                <a:gd name="T2" fmla="*/ 6 w 65"/>
                <a:gd name="T3" fmla="*/ 9 h 92"/>
                <a:gd name="T4" fmla="*/ 8 w 65"/>
                <a:gd name="T5" fmla="*/ 24 h 92"/>
                <a:gd name="T6" fmla="*/ 5 w 65"/>
                <a:gd name="T7" fmla="*/ 37 h 92"/>
                <a:gd name="T8" fmla="*/ 4 w 65"/>
                <a:gd name="T9" fmla="*/ 37 h 92"/>
                <a:gd name="T10" fmla="*/ 2 w 65"/>
                <a:gd name="T11" fmla="*/ 53 h 92"/>
                <a:gd name="T12" fmla="*/ 12 w 65"/>
                <a:gd name="T13" fmla="*/ 62 h 92"/>
                <a:gd name="T14" fmla="*/ 12 w 65"/>
                <a:gd name="T15" fmla="*/ 62 h 92"/>
                <a:gd name="T16" fmla="*/ 16 w 65"/>
                <a:gd name="T17" fmla="*/ 59 h 92"/>
                <a:gd name="T18" fmla="*/ 19 w 65"/>
                <a:gd name="T19" fmla="*/ 59 h 92"/>
                <a:gd name="T20" fmla="*/ 19 w 65"/>
                <a:gd name="T21" fmla="*/ 63 h 92"/>
                <a:gd name="T22" fmla="*/ 16 w 65"/>
                <a:gd name="T23" fmla="*/ 68 h 92"/>
                <a:gd name="T24" fmla="*/ 23 w 65"/>
                <a:gd name="T25" fmla="*/ 75 h 92"/>
                <a:gd name="T26" fmla="*/ 23 w 65"/>
                <a:gd name="T27" fmla="*/ 75 h 92"/>
                <a:gd name="T28" fmla="*/ 27 w 65"/>
                <a:gd name="T29" fmla="*/ 73 h 92"/>
                <a:gd name="T30" fmla="*/ 30 w 65"/>
                <a:gd name="T31" fmla="*/ 72 h 92"/>
                <a:gd name="T32" fmla="*/ 30 w 65"/>
                <a:gd name="T33" fmla="*/ 72 h 92"/>
                <a:gd name="T34" fmla="*/ 44 w 65"/>
                <a:gd name="T35" fmla="*/ 82 h 92"/>
                <a:gd name="T36" fmla="*/ 44 w 65"/>
                <a:gd name="T37" fmla="*/ 74 h 92"/>
                <a:gd name="T38" fmla="*/ 61 w 65"/>
                <a:gd name="T39" fmla="*/ 88 h 92"/>
                <a:gd name="T40" fmla="*/ 63 w 65"/>
                <a:gd name="T41" fmla="*/ 92 h 92"/>
                <a:gd name="T42" fmla="*/ 63 w 65"/>
                <a:gd name="T43" fmla="*/ 92 h 92"/>
                <a:gd name="T44" fmla="*/ 65 w 65"/>
                <a:gd name="T45" fmla="*/ 89 h 92"/>
                <a:gd name="T46" fmla="*/ 65 w 65"/>
                <a:gd name="T47" fmla="*/ 85 h 92"/>
                <a:gd name="T48" fmla="*/ 59 w 65"/>
                <a:gd name="T49" fmla="*/ 80 h 92"/>
                <a:gd name="T50" fmla="*/ 57 w 65"/>
                <a:gd name="T51" fmla="*/ 80 h 92"/>
                <a:gd name="T52" fmla="*/ 56 w 65"/>
                <a:gd name="T53" fmla="*/ 79 h 92"/>
                <a:gd name="T54" fmla="*/ 59 w 65"/>
                <a:gd name="T55" fmla="*/ 74 h 92"/>
                <a:gd name="T56" fmla="*/ 56 w 65"/>
                <a:gd name="T57" fmla="*/ 73 h 92"/>
                <a:gd name="T58" fmla="*/ 56 w 65"/>
                <a:gd name="T59" fmla="*/ 73 h 92"/>
                <a:gd name="T60" fmla="*/ 54 w 65"/>
                <a:gd name="T61" fmla="*/ 75 h 92"/>
                <a:gd name="T62" fmla="*/ 52 w 65"/>
                <a:gd name="T63" fmla="*/ 76 h 92"/>
                <a:gd name="T64" fmla="*/ 52 w 65"/>
                <a:gd name="T65" fmla="*/ 76 h 92"/>
                <a:gd name="T66" fmla="*/ 42 w 65"/>
                <a:gd name="T67" fmla="*/ 65 h 92"/>
                <a:gd name="T68" fmla="*/ 42 w 65"/>
                <a:gd name="T69" fmla="*/ 65 h 92"/>
                <a:gd name="T70" fmla="*/ 36 w 65"/>
                <a:gd name="T71" fmla="*/ 69 h 92"/>
                <a:gd name="T72" fmla="*/ 36 w 65"/>
                <a:gd name="T73" fmla="*/ 71 h 92"/>
                <a:gd name="T74" fmla="*/ 25 w 65"/>
                <a:gd name="T75" fmla="*/ 50 h 92"/>
                <a:gd name="T76" fmla="*/ 34 w 65"/>
                <a:gd name="T77" fmla="*/ 30 h 92"/>
                <a:gd name="T78" fmla="*/ 28 w 65"/>
                <a:gd name="T79" fmla="*/ 9 h 92"/>
                <a:gd name="T80" fmla="*/ 27 w 65"/>
                <a:gd name="T81" fmla="*/ 6 h 92"/>
                <a:gd name="T82" fmla="*/ 26 w 65"/>
                <a:gd name="T83" fmla="*/ 4 h 92"/>
                <a:gd name="T84" fmla="*/ 20 w 65"/>
                <a:gd name="T85" fmla="*/ 8 h 92"/>
                <a:gd name="T86" fmla="*/ 19 w 65"/>
                <a:gd name="T87" fmla="*/ 8 h 92"/>
                <a:gd name="T88" fmla="*/ 11 w 65"/>
                <a:gd name="T89" fmla="*/ 0 h 92"/>
                <a:gd name="T90" fmla="*/ 11 w 65"/>
                <a:gd name="T9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92">
                  <a:moveTo>
                    <a:pt x="11" y="0"/>
                  </a:moveTo>
                  <a:cubicBezTo>
                    <a:pt x="7" y="0"/>
                    <a:pt x="6" y="4"/>
                    <a:pt x="6" y="9"/>
                  </a:cubicBezTo>
                  <a:cubicBezTo>
                    <a:pt x="6" y="14"/>
                    <a:pt x="8" y="18"/>
                    <a:pt x="8" y="24"/>
                  </a:cubicBezTo>
                  <a:cubicBezTo>
                    <a:pt x="8" y="28"/>
                    <a:pt x="7" y="34"/>
                    <a:pt x="5" y="37"/>
                  </a:cubicBezTo>
                  <a:cubicBezTo>
                    <a:pt x="5" y="37"/>
                    <a:pt x="5" y="37"/>
                    <a:pt x="4" y="37"/>
                  </a:cubicBezTo>
                  <a:cubicBezTo>
                    <a:pt x="0" y="37"/>
                    <a:pt x="2" y="46"/>
                    <a:pt x="2" y="53"/>
                  </a:cubicBezTo>
                  <a:cubicBezTo>
                    <a:pt x="2" y="56"/>
                    <a:pt x="10" y="62"/>
                    <a:pt x="12" y="62"/>
                  </a:cubicBezTo>
                  <a:cubicBezTo>
                    <a:pt x="12" y="62"/>
                    <a:pt x="12" y="62"/>
                    <a:pt x="12" y="62"/>
                  </a:cubicBezTo>
                  <a:cubicBezTo>
                    <a:pt x="14" y="62"/>
                    <a:pt x="15" y="60"/>
                    <a:pt x="16" y="59"/>
                  </a:cubicBezTo>
                  <a:cubicBezTo>
                    <a:pt x="19" y="59"/>
                    <a:pt x="19" y="59"/>
                    <a:pt x="19" y="59"/>
                  </a:cubicBezTo>
                  <a:cubicBezTo>
                    <a:pt x="19" y="63"/>
                    <a:pt x="19" y="63"/>
                    <a:pt x="19" y="63"/>
                  </a:cubicBezTo>
                  <a:cubicBezTo>
                    <a:pt x="18" y="64"/>
                    <a:pt x="16" y="65"/>
                    <a:pt x="16" y="68"/>
                  </a:cubicBezTo>
                  <a:cubicBezTo>
                    <a:pt x="16" y="70"/>
                    <a:pt x="19" y="75"/>
                    <a:pt x="23" y="75"/>
                  </a:cubicBezTo>
                  <a:cubicBezTo>
                    <a:pt x="23" y="75"/>
                    <a:pt x="23" y="75"/>
                    <a:pt x="23" y="75"/>
                  </a:cubicBezTo>
                  <a:cubicBezTo>
                    <a:pt x="24" y="75"/>
                    <a:pt x="25" y="74"/>
                    <a:pt x="27" y="73"/>
                  </a:cubicBezTo>
                  <a:cubicBezTo>
                    <a:pt x="28" y="73"/>
                    <a:pt x="29" y="72"/>
                    <a:pt x="30" y="72"/>
                  </a:cubicBezTo>
                  <a:cubicBezTo>
                    <a:pt x="30" y="72"/>
                    <a:pt x="30" y="72"/>
                    <a:pt x="30" y="72"/>
                  </a:cubicBezTo>
                  <a:cubicBezTo>
                    <a:pt x="37" y="72"/>
                    <a:pt x="37" y="82"/>
                    <a:pt x="44" y="82"/>
                  </a:cubicBezTo>
                  <a:cubicBezTo>
                    <a:pt x="43" y="79"/>
                    <a:pt x="41" y="77"/>
                    <a:pt x="44" y="74"/>
                  </a:cubicBezTo>
                  <a:cubicBezTo>
                    <a:pt x="47" y="78"/>
                    <a:pt x="58" y="82"/>
                    <a:pt x="61" y="88"/>
                  </a:cubicBezTo>
                  <a:cubicBezTo>
                    <a:pt x="61" y="89"/>
                    <a:pt x="62" y="92"/>
                    <a:pt x="63" y="92"/>
                  </a:cubicBezTo>
                  <a:cubicBezTo>
                    <a:pt x="63" y="92"/>
                    <a:pt x="63" y="92"/>
                    <a:pt x="63" y="92"/>
                  </a:cubicBezTo>
                  <a:cubicBezTo>
                    <a:pt x="64" y="92"/>
                    <a:pt x="65" y="90"/>
                    <a:pt x="65" y="89"/>
                  </a:cubicBezTo>
                  <a:cubicBezTo>
                    <a:pt x="65" y="87"/>
                    <a:pt x="65" y="87"/>
                    <a:pt x="65" y="85"/>
                  </a:cubicBezTo>
                  <a:cubicBezTo>
                    <a:pt x="62" y="85"/>
                    <a:pt x="59" y="83"/>
                    <a:pt x="59" y="80"/>
                  </a:cubicBezTo>
                  <a:cubicBezTo>
                    <a:pt x="59" y="80"/>
                    <a:pt x="58" y="80"/>
                    <a:pt x="57" y="80"/>
                  </a:cubicBezTo>
                  <a:cubicBezTo>
                    <a:pt x="56" y="80"/>
                    <a:pt x="56" y="80"/>
                    <a:pt x="56" y="79"/>
                  </a:cubicBezTo>
                  <a:cubicBezTo>
                    <a:pt x="56" y="77"/>
                    <a:pt x="58" y="77"/>
                    <a:pt x="59" y="74"/>
                  </a:cubicBezTo>
                  <a:cubicBezTo>
                    <a:pt x="58" y="74"/>
                    <a:pt x="57" y="73"/>
                    <a:pt x="56" y="73"/>
                  </a:cubicBezTo>
                  <a:cubicBezTo>
                    <a:pt x="56" y="73"/>
                    <a:pt x="56" y="73"/>
                    <a:pt x="56" y="73"/>
                  </a:cubicBezTo>
                  <a:cubicBezTo>
                    <a:pt x="55" y="73"/>
                    <a:pt x="54" y="74"/>
                    <a:pt x="54" y="75"/>
                  </a:cubicBezTo>
                  <a:cubicBezTo>
                    <a:pt x="53" y="75"/>
                    <a:pt x="53" y="76"/>
                    <a:pt x="52" y="76"/>
                  </a:cubicBezTo>
                  <a:cubicBezTo>
                    <a:pt x="52" y="76"/>
                    <a:pt x="52" y="76"/>
                    <a:pt x="52" y="76"/>
                  </a:cubicBezTo>
                  <a:cubicBezTo>
                    <a:pt x="49" y="76"/>
                    <a:pt x="47" y="66"/>
                    <a:pt x="42" y="65"/>
                  </a:cubicBezTo>
                  <a:cubicBezTo>
                    <a:pt x="42" y="65"/>
                    <a:pt x="42" y="65"/>
                    <a:pt x="42" y="65"/>
                  </a:cubicBezTo>
                  <a:cubicBezTo>
                    <a:pt x="39" y="65"/>
                    <a:pt x="36" y="67"/>
                    <a:pt x="36" y="69"/>
                  </a:cubicBezTo>
                  <a:cubicBezTo>
                    <a:pt x="36" y="69"/>
                    <a:pt x="36" y="71"/>
                    <a:pt x="36" y="71"/>
                  </a:cubicBezTo>
                  <a:cubicBezTo>
                    <a:pt x="31" y="69"/>
                    <a:pt x="24" y="57"/>
                    <a:pt x="25" y="50"/>
                  </a:cubicBezTo>
                  <a:cubicBezTo>
                    <a:pt x="25" y="41"/>
                    <a:pt x="33" y="40"/>
                    <a:pt x="34" y="30"/>
                  </a:cubicBezTo>
                  <a:cubicBezTo>
                    <a:pt x="34" y="22"/>
                    <a:pt x="28" y="15"/>
                    <a:pt x="28" y="9"/>
                  </a:cubicBezTo>
                  <a:cubicBezTo>
                    <a:pt x="28" y="8"/>
                    <a:pt x="27" y="7"/>
                    <a:pt x="27" y="6"/>
                  </a:cubicBezTo>
                  <a:cubicBezTo>
                    <a:pt x="27" y="5"/>
                    <a:pt x="26" y="4"/>
                    <a:pt x="26" y="4"/>
                  </a:cubicBezTo>
                  <a:cubicBezTo>
                    <a:pt x="24" y="4"/>
                    <a:pt x="22" y="8"/>
                    <a:pt x="20" y="8"/>
                  </a:cubicBezTo>
                  <a:cubicBezTo>
                    <a:pt x="20" y="8"/>
                    <a:pt x="19" y="8"/>
                    <a:pt x="19" y="8"/>
                  </a:cubicBezTo>
                  <a:cubicBezTo>
                    <a:pt x="15" y="8"/>
                    <a:pt x="16"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6" name="Freeform 68"/>
            <p:cNvSpPr>
              <a:spLocks/>
            </p:cNvSpPr>
            <p:nvPr/>
          </p:nvSpPr>
          <p:spPr bwMode="auto">
            <a:xfrm>
              <a:off x="7845" y="2627"/>
              <a:ext cx="50" cy="85"/>
            </a:xfrm>
            <a:custGeom>
              <a:avLst/>
              <a:gdLst>
                <a:gd name="T0" fmla="*/ 4 w 21"/>
                <a:gd name="T1" fmla="*/ 0 h 36"/>
                <a:gd name="T2" fmla="*/ 0 w 21"/>
                <a:gd name="T3" fmla="*/ 1 h 36"/>
                <a:gd name="T4" fmla="*/ 11 w 21"/>
                <a:gd name="T5" fmla="*/ 15 h 36"/>
                <a:gd name="T6" fmla="*/ 8 w 21"/>
                <a:gd name="T7" fmla="*/ 18 h 36"/>
                <a:gd name="T8" fmla="*/ 2 w 21"/>
                <a:gd name="T9" fmla="*/ 17 h 36"/>
                <a:gd name="T10" fmla="*/ 2 w 21"/>
                <a:gd name="T11" fmla="*/ 20 h 36"/>
                <a:gd name="T12" fmla="*/ 9 w 21"/>
                <a:gd name="T13" fmla="*/ 26 h 36"/>
                <a:gd name="T14" fmla="*/ 9 w 21"/>
                <a:gd name="T15" fmla="*/ 29 h 36"/>
                <a:gd name="T16" fmla="*/ 12 w 21"/>
                <a:gd name="T17" fmla="*/ 36 h 36"/>
                <a:gd name="T18" fmla="*/ 16 w 21"/>
                <a:gd name="T19" fmla="*/ 36 h 36"/>
                <a:gd name="T20" fmla="*/ 16 w 21"/>
                <a:gd name="T21" fmla="*/ 33 h 36"/>
                <a:gd name="T22" fmla="*/ 12 w 21"/>
                <a:gd name="T23" fmla="*/ 24 h 36"/>
                <a:gd name="T24" fmla="*/ 19 w 21"/>
                <a:gd name="T25" fmla="*/ 24 h 36"/>
                <a:gd name="T26" fmla="*/ 21 w 21"/>
                <a:gd name="T27" fmla="*/ 18 h 36"/>
                <a:gd name="T28" fmla="*/ 17 w 21"/>
                <a:gd name="T29" fmla="*/ 14 h 36"/>
                <a:gd name="T30" fmla="*/ 17 w 21"/>
                <a:gd name="T31" fmla="*/ 6 h 36"/>
                <a:gd name="T32" fmla="*/ 14 w 21"/>
                <a:gd name="T33" fmla="*/ 6 h 36"/>
                <a:gd name="T34" fmla="*/ 14 w 21"/>
                <a:gd name="T35" fmla="*/ 2 h 36"/>
                <a:gd name="T36" fmla="*/ 4 w 21"/>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36">
                  <a:moveTo>
                    <a:pt x="4" y="0"/>
                  </a:moveTo>
                  <a:cubicBezTo>
                    <a:pt x="3" y="0"/>
                    <a:pt x="1" y="1"/>
                    <a:pt x="0" y="1"/>
                  </a:cubicBezTo>
                  <a:cubicBezTo>
                    <a:pt x="0" y="5"/>
                    <a:pt x="11" y="8"/>
                    <a:pt x="11" y="15"/>
                  </a:cubicBezTo>
                  <a:cubicBezTo>
                    <a:pt x="11" y="16"/>
                    <a:pt x="9" y="18"/>
                    <a:pt x="8" y="18"/>
                  </a:cubicBezTo>
                  <a:cubicBezTo>
                    <a:pt x="8" y="18"/>
                    <a:pt x="5" y="18"/>
                    <a:pt x="2" y="17"/>
                  </a:cubicBezTo>
                  <a:cubicBezTo>
                    <a:pt x="2" y="20"/>
                    <a:pt x="2" y="20"/>
                    <a:pt x="2" y="20"/>
                  </a:cubicBezTo>
                  <a:cubicBezTo>
                    <a:pt x="3" y="22"/>
                    <a:pt x="6" y="26"/>
                    <a:pt x="9" y="26"/>
                  </a:cubicBezTo>
                  <a:cubicBezTo>
                    <a:pt x="9" y="29"/>
                    <a:pt x="9" y="29"/>
                    <a:pt x="9" y="29"/>
                  </a:cubicBezTo>
                  <a:cubicBezTo>
                    <a:pt x="7" y="32"/>
                    <a:pt x="8" y="36"/>
                    <a:pt x="12" y="36"/>
                  </a:cubicBezTo>
                  <a:cubicBezTo>
                    <a:pt x="13" y="36"/>
                    <a:pt x="14" y="36"/>
                    <a:pt x="16" y="36"/>
                  </a:cubicBezTo>
                  <a:cubicBezTo>
                    <a:pt x="16" y="33"/>
                    <a:pt x="16" y="33"/>
                    <a:pt x="16" y="33"/>
                  </a:cubicBezTo>
                  <a:cubicBezTo>
                    <a:pt x="14" y="32"/>
                    <a:pt x="12" y="27"/>
                    <a:pt x="12" y="24"/>
                  </a:cubicBezTo>
                  <a:cubicBezTo>
                    <a:pt x="19" y="24"/>
                    <a:pt x="19" y="24"/>
                    <a:pt x="19" y="24"/>
                  </a:cubicBezTo>
                  <a:cubicBezTo>
                    <a:pt x="19" y="22"/>
                    <a:pt x="20" y="21"/>
                    <a:pt x="21" y="18"/>
                  </a:cubicBezTo>
                  <a:cubicBezTo>
                    <a:pt x="20" y="18"/>
                    <a:pt x="17" y="14"/>
                    <a:pt x="17" y="14"/>
                  </a:cubicBezTo>
                  <a:cubicBezTo>
                    <a:pt x="17" y="14"/>
                    <a:pt x="18" y="9"/>
                    <a:pt x="17" y="6"/>
                  </a:cubicBezTo>
                  <a:cubicBezTo>
                    <a:pt x="16" y="6"/>
                    <a:pt x="15" y="6"/>
                    <a:pt x="14" y="6"/>
                  </a:cubicBezTo>
                  <a:cubicBezTo>
                    <a:pt x="15" y="5"/>
                    <a:pt x="14" y="3"/>
                    <a:pt x="14" y="2"/>
                  </a:cubicBezTo>
                  <a:cubicBezTo>
                    <a:pt x="11" y="2"/>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7" name="Freeform 69"/>
            <p:cNvSpPr>
              <a:spLocks noEditPoints="1"/>
            </p:cNvSpPr>
            <p:nvPr/>
          </p:nvSpPr>
          <p:spPr bwMode="auto">
            <a:xfrm>
              <a:off x="7770" y="2648"/>
              <a:ext cx="40" cy="55"/>
            </a:xfrm>
            <a:custGeom>
              <a:avLst/>
              <a:gdLst>
                <a:gd name="T0" fmla="*/ 4 w 17"/>
                <a:gd name="T1" fmla="*/ 1 h 23"/>
                <a:gd name="T2" fmla="*/ 3 w 17"/>
                <a:gd name="T3" fmla="*/ 1 h 23"/>
                <a:gd name="T4" fmla="*/ 4 w 17"/>
                <a:gd name="T5" fmla="*/ 1 h 23"/>
                <a:gd name="T6" fmla="*/ 3 w 17"/>
                <a:gd name="T7" fmla="*/ 0 h 23"/>
                <a:gd name="T8" fmla="*/ 0 w 17"/>
                <a:gd name="T9" fmla="*/ 2 h 23"/>
                <a:gd name="T10" fmla="*/ 2 w 17"/>
                <a:gd name="T11" fmla="*/ 23 h 23"/>
                <a:gd name="T12" fmla="*/ 17 w 17"/>
                <a:gd name="T13" fmla="*/ 9 h 23"/>
                <a:gd name="T14" fmla="*/ 5 w 17"/>
                <a:gd name="T15" fmla="*/ 2 h 23"/>
                <a:gd name="T16" fmla="*/ 3 w 17"/>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4" y="1"/>
                  </a:moveTo>
                  <a:cubicBezTo>
                    <a:pt x="4" y="1"/>
                    <a:pt x="4" y="1"/>
                    <a:pt x="3" y="1"/>
                  </a:cubicBezTo>
                  <a:cubicBezTo>
                    <a:pt x="4" y="1"/>
                    <a:pt x="4" y="1"/>
                    <a:pt x="4" y="1"/>
                  </a:cubicBezTo>
                  <a:moveTo>
                    <a:pt x="3" y="0"/>
                  </a:moveTo>
                  <a:cubicBezTo>
                    <a:pt x="2" y="0"/>
                    <a:pt x="0" y="1"/>
                    <a:pt x="0" y="2"/>
                  </a:cubicBezTo>
                  <a:cubicBezTo>
                    <a:pt x="0" y="7"/>
                    <a:pt x="2" y="15"/>
                    <a:pt x="2" y="23"/>
                  </a:cubicBezTo>
                  <a:cubicBezTo>
                    <a:pt x="6" y="20"/>
                    <a:pt x="17" y="16"/>
                    <a:pt x="17" y="9"/>
                  </a:cubicBezTo>
                  <a:cubicBezTo>
                    <a:pt x="17" y="5"/>
                    <a:pt x="9"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8" name="Freeform 70"/>
            <p:cNvSpPr>
              <a:spLocks/>
            </p:cNvSpPr>
            <p:nvPr/>
          </p:nvSpPr>
          <p:spPr bwMode="auto">
            <a:xfrm>
              <a:off x="7793" y="2684"/>
              <a:ext cx="40" cy="66"/>
            </a:xfrm>
            <a:custGeom>
              <a:avLst/>
              <a:gdLst>
                <a:gd name="T0" fmla="*/ 12 w 17"/>
                <a:gd name="T1" fmla="*/ 0 h 28"/>
                <a:gd name="T2" fmla="*/ 10 w 17"/>
                <a:gd name="T3" fmla="*/ 0 h 28"/>
                <a:gd name="T4" fmla="*/ 5 w 17"/>
                <a:gd name="T5" fmla="*/ 13 h 28"/>
                <a:gd name="T6" fmla="*/ 5 w 17"/>
                <a:gd name="T7" fmla="*/ 13 h 28"/>
                <a:gd name="T8" fmla="*/ 0 w 17"/>
                <a:gd name="T9" fmla="*/ 16 h 28"/>
                <a:gd name="T10" fmla="*/ 11 w 17"/>
                <a:gd name="T11" fmla="*/ 28 h 28"/>
                <a:gd name="T12" fmla="*/ 14 w 17"/>
                <a:gd name="T13" fmla="*/ 26 h 28"/>
                <a:gd name="T14" fmla="*/ 11 w 17"/>
                <a:gd name="T15" fmla="*/ 20 h 28"/>
                <a:gd name="T16" fmla="*/ 17 w 17"/>
                <a:gd name="T17" fmla="*/ 5 h 28"/>
                <a:gd name="T18" fmla="*/ 12 w 1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8">
                  <a:moveTo>
                    <a:pt x="12" y="0"/>
                  </a:moveTo>
                  <a:cubicBezTo>
                    <a:pt x="11" y="0"/>
                    <a:pt x="10" y="0"/>
                    <a:pt x="10" y="0"/>
                  </a:cubicBezTo>
                  <a:cubicBezTo>
                    <a:pt x="7" y="1"/>
                    <a:pt x="5" y="12"/>
                    <a:pt x="5" y="13"/>
                  </a:cubicBezTo>
                  <a:cubicBezTo>
                    <a:pt x="5" y="13"/>
                    <a:pt x="5" y="13"/>
                    <a:pt x="5" y="13"/>
                  </a:cubicBezTo>
                  <a:cubicBezTo>
                    <a:pt x="3" y="13"/>
                    <a:pt x="0" y="15"/>
                    <a:pt x="0" y="16"/>
                  </a:cubicBezTo>
                  <a:cubicBezTo>
                    <a:pt x="0" y="19"/>
                    <a:pt x="9" y="28"/>
                    <a:pt x="11" y="28"/>
                  </a:cubicBezTo>
                  <a:cubicBezTo>
                    <a:pt x="12" y="28"/>
                    <a:pt x="13" y="27"/>
                    <a:pt x="14" y="26"/>
                  </a:cubicBezTo>
                  <a:cubicBezTo>
                    <a:pt x="14" y="23"/>
                    <a:pt x="11" y="24"/>
                    <a:pt x="11" y="20"/>
                  </a:cubicBezTo>
                  <a:cubicBezTo>
                    <a:pt x="11" y="14"/>
                    <a:pt x="17" y="11"/>
                    <a:pt x="17" y="5"/>
                  </a:cubicBezTo>
                  <a:cubicBezTo>
                    <a:pt x="17" y="3"/>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99" name="Freeform 71"/>
            <p:cNvSpPr>
              <a:spLocks/>
            </p:cNvSpPr>
            <p:nvPr/>
          </p:nvSpPr>
          <p:spPr bwMode="auto">
            <a:xfrm>
              <a:off x="7826" y="2686"/>
              <a:ext cx="22" cy="40"/>
            </a:xfrm>
            <a:custGeom>
              <a:avLst/>
              <a:gdLst>
                <a:gd name="T0" fmla="*/ 5 w 9"/>
                <a:gd name="T1" fmla="*/ 0 h 17"/>
                <a:gd name="T2" fmla="*/ 0 w 9"/>
                <a:gd name="T3" fmla="*/ 17 h 17"/>
                <a:gd name="T4" fmla="*/ 3 w 9"/>
                <a:gd name="T5" fmla="*/ 17 h 17"/>
                <a:gd name="T6" fmla="*/ 9 w 9"/>
                <a:gd name="T7" fmla="*/ 0 h 17"/>
                <a:gd name="T8" fmla="*/ 5 w 9"/>
                <a:gd name="T9" fmla="*/ 0 h 17"/>
              </a:gdLst>
              <a:ahLst/>
              <a:cxnLst>
                <a:cxn ang="0">
                  <a:pos x="T0" y="T1"/>
                </a:cxn>
                <a:cxn ang="0">
                  <a:pos x="T2" y="T3"/>
                </a:cxn>
                <a:cxn ang="0">
                  <a:pos x="T4" y="T5"/>
                </a:cxn>
                <a:cxn ang="0">
                  <a:pos x="T6" y="T7"/>
                </a:cxn>
                <a:cxn ang="0">
                  <a:pos x="T8" y="T9"/>
                </a:cxn>
              </a:cxnLst>
              <a:rect l="0" t="0" r="r" b="b"/>
              <a:pathLst>
                <a:path w="9" h="17">
                  <a:moveTo>
                    <a:pt x="5" y="0"/>
                  </a:moveTo>
                  <a:cubicBezTo>
                    <a:pt x="5" y="8"/>
                    <a:pt x="2" y="12"/>
                    <a:pt x="0" y="17"/>
                  </a:cubicBezTo>
                  <a:cubicBezTo>
                    <a:pt x="1" y="17"/>
                    <a:pt x="2" y="17"/>
                    <a:pt x="3" y="17"/>
                  </a:cubicBezTo>
                  <a:cubicBezTo>
                    <a:pt x="3" y="10"/>
                    <a:pt x="9" y="8"/>
                    <a:pt x="9" y="0"/>
                  </a:cubicBezTo>
                  <a:cubicBezTo>
                    <a:pt x="8"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0" name="Freeform 72"/>
            <p:cNvSpPr>
              <a:spLocks/>
            </p:cNvSpPr>
            <p:nvPr/>
          </p:nvSpPr>
          <p:spPr bwMode="auto">
            <a:xfrm>
              <a:off x="7836" y="2712"/>
              <a:ext cx="26" cy="22"/>
            </a:xfrm>
            <a:custGeom>
              <a:avLst/>
              <a:gdLst>
                <a:gd name="T0" fmla="*/ 5 w 11"/>
                <a:gd name="T1" fmla="*/ 0 h 9"/>
                <a:gd name="T2" fmla="*/ 0 w 11"/>
                <a:gd name="T3" fmla="*/ 7 h 9"/>
                <a:gd name="T4" fmla="*/ 3 w 11"/>
                <a:gd name="T5" fmla="*/ 9 h 9"/>
                <a:gd name="T6" fmla="*/ 4 w 11"/>
                <a:gd name="T7" fmla="*/ 9 h 9"/>
                <a:gd name="T8" fmla="*/ 11 w 11"/>
                <a:gd name="T9" fmla="*/ 0 h 9"/>
                <a:gd name="T10" fmla="*/ 9 w 11"/>
                <a:gd name="T11" fmla="*/ 1 h 9"/>
                <a:gd name="T12" fmla="*/ 5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0"/>
                  </a:moveTo>
                  <a:cubicBezTo>
                    <a:pt x="3" y="3"/>
                    <a:pt x="0" y="4"/>
                    <a:pt x="0" y="7"/>
                  </a:cubicBezTo>
                  <a:cubicBezTo>
                    <a:pt x="0" y="8"/>
                    <a:pt x="2" y="9"/>
                    <a:pt x="3" y="9"/>
                  </a:cubicBezTo>
                  <a:cubicBezTo>
                    <a:pt x="3" y="9"/>
                    <a:pt x="3" y="9"/>
                    <a:pt x="4" y="9"/>
                  </a:cubicBezTo>
                  <a:cubicBezTo>
                    <a:pt x="8" y="9"/>
                    <a:pt x="11" y="5"/>
                    <a:pt x="11" y="0"/>
                  </a:cubicBezTo>
                  <a:cubicBezTo>
                    <a:pt x="11" y="1"/>
                    <a:pt x="10" y="1"/>
                    <a:pt x="9" y="1"/>
                  </a:cubicBezTo>
                  <a:cubicBezTo>
                    <a:pt x="8" y="1"/>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1" name="Freeform 73"/>
            <p:cNvSpPr>
              <a:spLocks/>
            </p:cNvSpPr>
            <p:nvPr/>
          </p:nvSpPr>
          <p:spPr bwMode="auto">
            <a:xfrm>
              <a:off x="7810" y="2625"/>
              <a:ext cx="28" cy="31"/>
            </a:xfrm>
            <a:custGeom>
              <a:avLst/>
              <a:gdLst>
                <a:gd name="T0" fmla="*/ 0 w 12"/>
                <a:gd name="T1" fmla="*/ 0 h 13"/>
                <a:gd name="T2" fmla="*/ 0 w 12"/>
                <a:gd name="T3" fmla="*/ 7 h 13"/>
                <a:gd name="T4" fmla="*/ 0 w 12"/>
                <a:gd name="T5" fmla="*/ 7 h 13"/>
                <a:gd name="T6" fmla="*/ 2 w 12"/>
                <a:gd name="T7" fmla="*/ 7 h 13"/>
                <a:gd name="T8" fmla="*/ 4 w 12"/>
                <a:gd name="T9" fmla="*/ 7 h 13"/>
                <a:gd name="T10" fmla="*/ 7 w 12"/>
                <a:gd name="T11" fmla="*/ 7 h 13"/>
                <a:gd name="T12" fmla="*/ 11 w 12"/>
                <a:gd name="T13" fmla="*/ 13 h 13"/>
                <a:gd name="T14" fmla="*/ 12 w 12"/>
                <a:gd name="T15" fmla="*/ 12 h 13"/>
                <a:gd name="T16" fmla="*/ 4 w 12"/>
                <a:gd name="T17" fmla="*/ 0 h 13"/>
                <a:gd name="T18" fmla="*/ 0 w 12"/>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0" y="0"/>
                  </a:moveTo>
                  <a:cubicBezTo>
                    <a:pt x="0" y="2"/>
                    <a:pt x="0" y="4"/>
                    <a:pt x="0" y="7"/>
                  </a:cubicBezTo>
                  <a:cubicBezTo>
                    <a:pt x="0" y="7"/>
                    <a:pt x="0" y="7"/>
                    <a:pt x="0" y="7"/>
                  </a:cubicBezTo>
                  <a:cubicBezTo>
                    <a:pt x="1" y="7"/>
                    <a:pt x="2" y="7"/>
                    <a:pt x="2" y="7"/>
                  </a:cubicBezTo>
                  <a:cubicBezTo>
                    <a:pt x="3" y="7"/>
                    <a:pt x="4" y="7"/>
                    <a:pt x="4" y="7"/>
                  </a:cubicBezTo>
                  <a:cubicBezTo>
                    <a:pt x="5" y="7"/>
                    <a:pt x="6" y="7"/>
                    <a:pt x="7" y="7"/>
                  </a:cubicBezTo>
                  <a:cubicBezTo>
                    <a:pt x="7" y="9"/>
                    <a:pt x="10" y="13"/>
                    <a:pt x="11" y="13"/>
                  </a:cubicBezTo>
                  <a:cubicBezTo>
                    <a:pt x="12" y="13"/>
                    <a:pt x="12" y="12"/>
                    <a:pt x="12" y="12"/>
                  </a:cubicBezTo>
                  <a:cubicBezTo>
                    <a:pt x="12" y="6"/>
                    <a:pt x="6" y="5"/>
                    <a:pt x="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2" name="Freeform 74"/>
            <p:cNvSpPr>
              <a:spLocks/>
            </p:cNvSpPr>
            <p:nvPr/>
          </p:nvSpPr>
          <p:spPr bwMode="auto">
            <a:xfrm>
              <a:off x="7715" y="2592"/>
              <a:ext cx="43" cy="42"/>
            </a:xfrm>
            <a:custGeom>
              <a:avLst/>
              <a:gdLst>
                <a:gd name="T0" fmla="*/ 0 w 18"/>
                <a:gd name="T1" fmla="*/ 0 h 18"/>
                <a:gd name="T2" fmla="*/ 14 w 18"/>
                <a:gd name="T3" fmla="*/ 18 h 18"/>
                <a:gd name="T4" fmla="*/ 17 w 18"/>
                <a:gd name="T5" fmla="*/ 8 h 18"/>
                <a:gd name="T6" fmla="*/ 5 w 18"/>
                <a:gd name="T7" fmla="*/ 0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0"/>
                    <a:pt x="11" y="17"/>
                    <a:pt x="14" y="18"/>
                  </a:cubicBezTo>
                  <a:cubicBezTo>
                    <a:pt x="16" y="18"/>
                    <a:pt x="18" y="12"/>
                    <a:pt x="17" y="8"/>
                  </a:cubicBezTo>
                  <a:cubicBezTo>
                    <a:pt x="16" y="3"/>
                    <a:pt x="11" y="4"/>
                    <a:pt x="5"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3" name="Freeform 75"/>
            <p:cNvSpPr>
              <a:spLocks/>
            </p:cNvSpPr>
            <p:nvPr/>
          </p:nvSpPr>
          <p:spPr bwMode="auto">
            <a:xfrm>
              <a:off x="7760" y="2596"/>
              <a:ext cx="12" cy="3"/>
            </a:xfrm>
            <a:custGeom>
              <a:avLst/>
              <a:gdLst>
                <a:gd name="T0" fmla="*/ 2 w 5"/>
                <a:gd name="T1" fmla="*/ 0 h 1"/>
                <a:gd name="T2" fmla="*/ 0 w 5"/>
                <a:gd name="T3" fmla="*/ 1 h 1"/>
                <a:gd name="T4" fmla="*/ 2 w 5"/>
                <a:gd name="T5" fmla="*/ 1 h 1"/>
                <a:gd name="T6" fmla="*/ 5 w 5"/>
                <a:gd name="T7" fmla="*/ 1 h 1"/>
                <a:gd name="T8" fmla="*/ 2 w 5"/>
                <a:gd name="T9" fmla="*/ 0 h 1"/>
              </a:gdLst>
              <a:ahLst/>
              <a:cxnLst>
                <a:cxn ang="0">
                  <a:pos x="T0" y="T1"/>
                </a:cxn>
                <a:cxn ang="0">
                  <a:pos x="T2" y="T3"/>
                </a:cxn>
                <a:cxn ang="0">
                  <a:pos x="T4" y="T5"/>
                </a:cxn>
                <a:cxn ang="0">
                  <a:pos x="T6" y="T7"/>
                </a:cxn>
                <a:cxn ang="0">
                  <a:pos x="T8" y="T9"/>
                </a:cxn>
              </a:cxnLst>
              <a:rect l="0" t="0" r="r" b="b"/>
              <a:pathLst>
                <a:path w="5" h="1">
                  <a:moveTo>
                    <a:pt x="2" y="0"/>
                  </a:moveTo>
                  <a:cubicBezTo>
                    <a:pt x="1" y="0"/>
                    <a:pt x="0" y="1"/>
                    <a:pt x="0" y="1"/>
                  </a:cubicBezTo>
                  <a:cubicBezTo>
                    <a:pt x="0" y="1"/>
                    <a:pt x="1" y="1"/>
                    <a:pt x="2" y="1"/>
                  </a:cubicBezTo>
                  <a:cubicBezTo>
                    <a:pt x="3" y="1"/>
                    <a:pt x="4" y="1"/>
                    <a:pt x="5"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4" name="Freeform 76"/>
            <p:cNvSpPr>
              <a:spLocks/>
            </p:cNvSpPr>
            <p:nvPr/>
          </p:nvSpPr>
          <p:spPr bwMode="auto">
            <a:xfrm>
              <a:off x="7696" y="2147"/>
              <a:ext cx="78" cy="109"/>
            </a:xfrm>
            <a:custGeom>
              <a:avLst/>
              <a:gdLst>
                <a:gd name="T0" fmla="*/ 20 w 33"/>
                <a:gd name="T1" fmla="*/ 0 h 46"/>
                <a:gd name="T2" fmla="*/ 1 w 33"/>
                <a:gd name="T3" fmla="*/ 32 h 46"/>
                <a:gd name="T4" fmla="*/ 9 w 33"/>
                <a:gd name="T5" fmla="*/ 46 h 46"/>
                <a:gd name="T6" fmla="*/ 20 w 33"/>
                <a:gd name="T7" fmla="*/ 0 h 46"/>
              </a:gdLst>
              <a:ahLst/>
              <a:cxnLst>
                <a:cxn ang="0">
                  <a:pos x="T0" y="T1"/>
                </a:cxn>
                <a:cxn ang="0">
                  <a:pos x="T2" y="T3"/>
                </a:cxn>
                <a:cxn ang="0">
                  <a:pos x="T4" y="T5"/>
                </a:cxn>
                <a:cxn ang="0">
                  <a:pos x="T6" y="T7"/>
                </a:cxn>
              </a:cxnLst>
              <a:rect l="0" t="0" r="r" b="b"/>
              <a:pathLst>
                <a:path w="33" h="46">
                  <a:moveTo>
                    <a:pt x="20" y="0"/>
                  </a:moveTo>
                  <a:cubicBezTo>
                    <a:pt x="12" y="0"/>
                    <a:pt x="1" y="20"/>
                    <a:pt x="1" y="32"/>
                  </a:cubicBezTo>
                  <a:cubicBezTo>
                    <a:pt x="1" y="40"/>
                    <a:pt x="0" y="46"/>
                    <a:pt x="9" y="46"/>
                  </a:cubicBezTo>
                  <a:cubicBezTo>
                    <a:pt x="21" y="46"/>
                    <a:pt x="33"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5" name="Freeform 77"/>
            <p:cNvSpPr>
              <a:spLocks/>
            </p:cNvSpPr>
            <p:nvPr/>
          </p:nvSpPr>
          <p:spPr bwMode="auto">
            <a:xfrm>
              <a:off x="7285" y="2341"/>
              <a:ext cx="90" cy="73"/>
            </a:xfrm>
            <a:custGeom>
              <a:avLst/>
              <a:gdLst>
                <a:gd name="T0" fmla="*/ 32 w 38"/>
                <a:gd name="T1" fmla="*/ 0 h 31"/>
                <a:gd name="T2" fmla="*/ 3 w 38"/>
                <a:gd name="T3" fmla="*/ 13 h 31"/>
                <a:gd name="T4" fmla="*/ 3 w 38"/>
                <a:gd name="T5" fmla="*/ 21 h 31"/>
                <a:gd name="T6" fmla="*/ 14 w 38"/>
                <a:gd name="T7" fmla="*/ 31 h 31"/>
                <a:gd name="T8" fmla="*/ 38 w 38"/>
                <a:gd name="T9" fmla="*/ 8 h 31"/>
                <a:gd name="T10" fmla="*/ 32 w 38"/>
                <a:gd name="T11" fmla="*/ 0 h 31"/>
              </a:gdLst>
              <a:ahLst/>
              <a:cxnLst>
                <a:cxn ang="0">
                  <a:pos x="T0" y="T1"/>
                </a:cxn>
                <a:cxn ang="0">
                  <a:pos x="T2" y="T3"/>
                </a:cxn>
                <a:cxn ang="0">
                  <a:pos x="T4" y="T5"/>
                </a:cxn>
                <a:cxn ang="0">
                  <a:pos x="T6" y="T7"/>
                </a:cxn>
                <a:cxn ang="0">
                  <a:pos x="T8" y="T9"/>
                </a:cxn>
                <a:cxn ang="0">
                  <a:pos x="T10" y="T11"/>
                </a:cxn>
              </a:cxnLst>
              <a:rect l="0" t="0" r="r" b="b"/>
              <a:pathLst>
                <a:path w="38" h="31">
                  <a:moveTo>
                    <a:pt x="32" y="0"/>
                  </a:moveTo>
                  <a:cubicBezTo>
                    <a:pt x="25" y="0"/>
                    <a:pt x="7" y="13"/>
                    <a:pt x="3" y="13"/>
                  </a:cubicBezTo>
                  <a:cubicBezTo>
                    <a:pt x="0" y="13"/>
                    <a:pt x="3" y="18"/>
                    <a:pt x="3" y="21"/>
                  </a:cubicBezTo>
                  <a:cubicBezTo>
                    <a:pt x="3" y="28"/>
                    <a:pt x="6" y="31"/>
                    <a:pt x="14" y="31"/>
                  </a:cubicBezTo>
                  <a:cubicBezTo>
                    <a:pt x="22" y="31"/>
                    <a:pt x="38" y="15"/>
                    <a:pt x="38" y="8"/>
                  </a:cubicBezTo>
                  <a:cubicBezTo>
                    <a:pt x="38" y="5"/>
                    <a:pt x="34"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6" name="Freeform 78"/>
            <p:cNvSpPr>
              <a:spLocks/>
            </p:cNvSpPr>
            <p:nvPr/>
          </p:nvSpPr>
          <p:spPr bwMode="auto">
            <a:xfrm>
              <a:off x="6907" y="2220"/>
              <a:ext cx="413" cy="800"/>
            </a:xfrm>
            <a:custGeom>
              <a:avLst/>
              <a:gdLst>
                <a:gd name="T0" fmla="*/ 95 w 175"/>
                <a:gd name="T1" fmla="*/ 8 h 338"/>
                <a:gd name="T2" fmla="*/ 76 w 175"/>
                <a:gd name="T3" fmla="*/ 7 h 338"/>
                <a:gd name="T4" fmla="*/ 61 w 175"/>
                <a:gd name="T5" fmla="*/ 11 h 338"/>
                <a:gd name="T6" fmla="*/ 61 w 175"/>
                <a:gd name="T7" fmla="*/ 24 h 338"/>
                <a:gd name="T8" fmla="*/ 59 w 175"/>
                <a:gd name="T9" fmla="*/ 29 h 338"/>
                <a:gd name="T10" fmla="*/ 52 w 175"/>
                <a:gd name="T11" fmla="*/ 23 h 338"/>
                <a:gd name="T12" fmla="*/ 21 w 175"/>
                <a:gd name="T13" fmla="*/ 52 h 338"/>
                <a:gd name="T14" fmla="*/ 0 w 175"/>
                <a:gd name="T15" fmla="*/ 78 h 338"/>
                <a:gd name="T16" fmla="*/ 10 w 175"/>
                <a:gd name="T17" fmla="*/ 92 h 338"/>
                <a:gd name="T18" fmla="*/ 14 w 175"/>
                <a:gd name="T19" fmla="*/ 116 h 338"/>
                <a:gd name="T20" fmla="*/ 8 w 175"/>
                <a:gd name="T21" fmla="*/ 126 h 338"/>
                <a:gd name="T22" fmla="*/ 8 w 175"/>
                <a:gd name="T23" fmla="*/ 131 h 338"/>
                <a:gd name="T24" fmla="*/ 29 w 175"/>
                <a:gd name="T25" fmla="*/ 176 h 338"/>
                <a:gd name="T26" fmla="*/ 24 w 175"/>
                <a:gd name="T27" fmla="*/ 182 h 338"/>
                <a:gd name="T28" fmla="*/ 14 w 175"/>
                <a:gd name="T29" fmla="*/ 207 h 338"/>
                <a:gd name="T30" fmla="*/ 11 w 175"/>
                <a:gd name="T31" fmla="*/ 207 h 338"/>
                <a:gd name="T32" fmla="*/ 8 w 175"/>
                <a:gd name="T33" fmla="*/ 230 h 338"/>
                <a:gd name="T34" fmla="*/ 15 w 175"/>
                <a:gd name="T35" fmla="*/ 230 h 338"/>
                <a:gd name="T36" fmla="*/ 43 w 175"/>
                <a:gd name="T37" fmla="*/ 295 h 338"/>
                <a:gd name="T38" fmla="*/ 89 w 175"/>
                <a:gd name="T39" fmla="*/ 338 h 338"/>
                <a:gd name="T40" fmla="*/ 99 w 175"/>
                <a:gd name="T41" fmla="*/ 335 h 338"/>
                <a:gd name="T42" fmla="*/ 85 w 175"/>
                <a:gd name="T43" fmla="*/ 301 h 338"/>
                <a:gd name="T44" fmla="*/ 41 w 175"/>
                <a:gd name="T45" fmla="*/ 247 h 338"/>
                <a:gd name="T46" fmla="*/ 36 w 175"/>
                <a:gd name="T47" fmla="*/ 230 h 338"/>
                <a:gd name="T48" fmla="*/ 33 w 175"/>
                <a:gd name="T49" fmla="*/ 171 h 338"/>
                <a:gd name="T50" fmla="*/ 34 w 175"/>
                <a:gd name="T51" fmla="*/ 155 h 338"/>
                <a:gd name="T52" fmla="*/ 51 w 175"/>
                <a:gd name="T53" fmla="*/ 168 h 338"/>
                <a:gd name="T54" fmla="*/ 86 w 175"/>
                <a:gd name="T55" fmla="*/ 193 h 338"/>
                <a:gd name="T56" fmla="*/ 108 w 175"/>
                <a:gd name="T57" fmla="*/ 212 h 338"/>
                <a:gd name="T58" fmla="*/ 110 w 175"/>
                <a:gd name="T59" fmla="*/ 230 h 338"/>
                <a:gd name="T60" fmla="*/ 123 w 175"/>
                <a:gd name="T61" fmla="*/ 211 h 338"/>
                <a:gd name="T62" fmla="*/ 136 w 175"/>
                <a:gd name="T63" fmla="*/ 204 h 338"/>
                <a:gd name="T64" fmla="*/ 175 w 175"/>
                <a:gd name="T65" fmla="*/ 161 h 338"/>
                <a:gd name="T66" fmla="*/ 123 w 175"/>
                <a:gd name="T67" fmla="*/ 77 h 338"/>
                <a:gd name="T68" fmla="*/ 155 w 175"/>
                <a:gd name="T69" fmla="*/ 26 h 338"/>
                <a:gd name="T70" fmla="*/ 114 w 175"/>
                <a:gd name="T7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5" h="338">
                  <a:moveTo>
                    <a:pt x="114" y="0"/>
                  </a:moveTo>
                  <a:cubicBezTo>
                    <a:pt x="107" y="0"/>
                    <a:pt x="102" y="8"/>
                    <a:pt x="95" y="8"/>
                  </a:cubicBezTo>
                  <a:cubicBezTo>
                    <a:pt x="95" y="8"/>
                    <a:pt x="93" y="8"/>
                    <a:pt x="92" y="7"/>
                  </a:cubicBezTo>
                  <a:cubicBezTo>
                    <a:pt x="76" y="7"/>
                    <a:pt x="76" y="7"/>
                    <a:pt x="76" y="7"/>
                  </a:cubicBezTo>
                  <a:cubicBezTo>
                    <a:pt x="75" y="7"/>
                    <a:pt x="75" y="7"/>
                    <a:pt x="75" y="7"/>
                  </a:cubicBezTo>
                  <a:cubicBezTo>
                    <a:pt x="72" y="7"/>
                    <a:pt x="61" y="11"/>
                    <a:pt x="61" y="11"/>
                  </a:cubicBezTo>
                  <a:cubicBezTo>
                    <a:pt x="61" y="16"/>
                    <a:pt x="61" y="19"/>
                    <a:pt x="61" y="24"/>
                  </a:cubicBezTo>
                  <a:cubicBezTo>
                    <a:pt x="61" y="24"/>
                    <a:pt x="61" y="24"/>
                    <a:pt x="61" y="24"/>
                  </a:cubicBezTo>
                  <a:cubicBezTo>
                    <a:pt x="61" y="24"/>
                    <a:pt x="61" y="24"/>
                    <a:pt x="61" y="24"/>
                  </a:cubicBezTo>
                  <a:cubicBezTo>
                    <a:pt x="61" y="26"/>
                    <a:pt x="60" y="29"/>
                    <a:pt x="59" y="29"/>
                  </a:cubicBezTo>
                  <a:cubicBezTo>
                    <a:pt x="58" y="29"/>
                    <a:pt x="55" y="28"/>
                    <a:pt x="55" y="23"/>
                  </a:cubicBezTo>
                  <a:cubicBezTo>
                    <a:pt x="52" y="23"/>
                    <a:pt x="52" y="23"/>
                    <a:pt x="52" y="23"/>
                  </a:cubicBezTo>
                  <a:cubicBezTo>
                    <a:pt x="52" y="23"/>
                    <a:pt x="52" y="23"/>
                    <a:pt x="52" y="23"/>
                  </a:cubicBezTo>
                  <a:cubicBezTo>
                    <a:pt x="42" y="39"/>
                    <a:pt x="34" y="43"/>
                    <a:pt x="21" y="52"/>
                  </a:cubicBezTo>
                  <a:cubicBezTo>
                    <a:pt x="17" y="54"/>
                    <a:pt x="11" y="53"/>
                    <a:pt x="8" y="56"/>
                  </a:cubicBezTo>
                  <a:cubicBezTo>
                    <a:pt x="3" y="61"/>
                    <a:pt x="0" y="69"/>
                    <a:pt x="0" y="78"/>
                  </a:cubicBezTo>
                  <a:cubicBezTo>
                    <a:pt x="0" y="78"/>
                    <a:pt x="0" y="78"/>
                    <a:pt x="0" y="78"/>
                  </a:cubicBezTo>
                  <a:cubicBezTo>
                    <a:pt x="0" y="88"/>
                    <a:pt x="6" y="88"/>
                    <a:pt x="10" y="92"/>
                  </a:cubicBezTo>
                  <a:cubicBezTo>
                    <a:pt x="13" y="98"/>
                    <a:pt x="14" y="109"/>
                    <a:pt x="14" y="116"/>
                  </a:cubicBezTo>
                  <a:cubicBezTo>
                    <a:pt x="14" y="116"/>
                    <a:pt x="14" y="116"/>
                    <a:pt x="14" y="116"/>
                  </a:cubicBezTo>
                  <a:cubicBezTo>
                    <a:pt x="14" y="120"/>
                    <a:pt x="10" y="126"/>
                    <a:pt x="8" y="127"/>
                  </a:cubicBezTo>
                  <a:cubicBezTo>
                    <a:pt x="8" y="126"/>
                    <a:pt x="8" y="126"/>
                    <a:pt x="8" y="126"/>
                  </a:cubicBezTo>
                  <a:cubicBezTo>
                    <a:pt x="8" y="128"/>
                    <a:pt x="8" y="129"/>
                    <a:pt x="8" y="131"/>
                  </a:cubicBezTo>
                  <a:cubicBezTo>
                    <a:pt x="8" y="131"/>
                    <a:pt x="8" y="131"/>
                    <a:pt x="8" y="131"/>
                  </a:cubicBezTo>
                  <a:cubicBezTo>
                    <a:pt x="8" y="137"/>
                    <a:pt x="14" y="139"/>
                    <a:pt x="17" y="143"/>
                  </a:cubicBezTo>
                  <a:cubicBezTo>
                    <a:pt x="21" y="147"/>
                    <a:pt x="29" y="172"/>
                    <a:pt x="29" y="176"/>
                  </a:cubicBezTo>
                  <a:cubicBezTo>
                    <a:pt x="29" y="176"/>
                    <a:pt x="29" y="176"/>
                    <a:pt x="29" y="176"/>
                  </a:cubicBezTo>
                  <a:cubicBezTo>
                    <a:pt x="29" y="179"/>
                    <a:pt x="25" y="180"/>
                    <a:pt x="24" y="182"/>
                  </a:cubicBezTo>
                  <a:cubicBezTo>
                    <a:pt x="20" y="192"/>
                    <a:pt x="18" y="198"/>
                    <a:pt x="14" y="207"/>
                  </a:cubicBezTo>
                  <a:cubicBezTo>
                    <a:pt x="14" y="207"/>
                    <a:pt x="14" y="207"/>
                    <a:pt x="14" y="207"/>
                  </a:cubicBezTo>
                  <a:cubicBezTo>
                    <a:pt x="12" y="207"/>
                    <a:pt x="12" y="207"/>
                    <a:pt x="12" y="207"/>
                  </a:cubicBezTo>
                  <a:cubicBezTo>
                    <a:pt x="11" y="207"/>
                    <a:pt x="11" y="207"/>
                    <a:pt x="11" y="207"/>
                  </a:cubicBezTo>
                  <a:cubicBezTo>
                    <a:pt x="10" y="214"/>
                    <a:pt x="8" y="219"/>
                    <a:pt x="8" y="227"/>
                  </a:cubicBezTo>
                  <a:cubicBezTo>
                    <a:pt x="8" y="228"/>
                    <a:pt x="7" y="230"/>
                    <a:pt x="8" y="230"/>
                  </a:cubicBezTo>
                  <a:cubicBezTo>
                    <a:pt x="10" y="231"/>
                    <a:pt x="11" y="231"/>
                    <a:pt x="11" y="231"/>
                  </a:cubicBezTo>
                  <a:cubicBezTo>
                    <a:pt x="12" y="231"/>
                    <a:pt x="12" y="230"/>
                    <a:pt x="15" y="230"/>
                  </a:cubicBezTo>
                  <a:cubicBezTo>
                    <a:pt x="24" y="230"/>
                    <a:pt x="28" y="249"/>
                    <a:pt x="31" y="256"/>
                  </a:cubicBezTo>
                  <a:cubicBezTo>
                    <a:pt x="37" y="268"/>
                    <a:pt x="38" y="279"/>
                    <a:pt x="43" y="295"/>
                  </a:cubicBezTo>
                  <a:cubicBezTo>
                    <a:pt x="49" y="312"/>
                    <a:pt x="63" y="328"/>
                    <a:pt x="80" y="333"/>
                  </a:cubicBezTo>
                  <a:cubicBezTo>
                    <a:pt x="83" y="334"/>
                    <a:pt x="83" y="338"/>
                    <a:pt x="89" y="338"/>
                  </a:cubicBezTo>
                  <a:cubicBezTo>
                    <a:pt x="90" y="338"/>
                    <a:pt x="91" y="336"/>
                    <a:pt x="92" y="336"/>
                  </a:cubicBezTo>
                  <a:cubicBezTo>
                    <a:pt x="95" y="336"/>
                    <a:pt x="95" y="336"/>
                    <a:pt x="99" y="335"/>
                  </a:cubicBezTo>
                  <a:cubicBezTo>
                    <a:pt x="97" y="330"/>
                    <a:pt x="97" y="327"/>
                    <a:pt x="95" y="320"/>
                  </a:cubicBezTo>
                  <a:cubicBezTo>
                    <a:pt x="92" y="314"/>
                    <a:pt x="85" y="310"/>
                    <a:pt x="85" y="301"/>
                  </a:cubicBezTo>
                  <a:cubicBezTo>
                    <a:pt x="85" y="296"/>
                    <a:pt x="87" y="296"/>
                    <a:pt x="87" y="291"/>
                  </a:cubicBezTo>
                  <a:cubicBezTo>
                    <a:pt x="87" y="265"/>
                    <a:pt x="55" y="261"/>
                    <a:pt x="41" y="247"/>
                  </a:cubicBezTo>
                  <a:cubicBezTo>
                    <a:pt x="38" y="243"/>
                    <a:pt x="37" y="234"/>
                    <a:pt x="35" y="230"/>
                  </a:cubicBezTo>
                  <a:cubicBezTo>
                    <a:pt x="36" y="230"/>
                    <a:pt x="36" y="230"/>
                    <a:pt x="36" y="230"/>
                  </a:cubicBezTo>
                  <a:cubicBezTo>
                    <a:pt x="36" y="215"/>
                    <a:pt x="18" y="221"/>
                    <a:pt x="18" y="205"/>
                  </a:cubicBezTo>
                  <a:cubicBezTo>
                    <a:pt x="18" y="191"/>
                    <a:pt x="33" y="186"/>
                    <a:pt x="33" y="171"/>
                  </a:cubicBezTo>
                  <a:cubicBezTo>
                    <a:pt x="33" y="166"/>
                    <a:pt x="31" y="165"/>
                    <a:pt x="31" y="161"/>
                  </a:cubicBezTo>
                  <a:cubicBezTo>
                    <a:pt x="31" y="158"/>
                    <a:pt x="30" y="155"/>
                    <a:pt x="34" y="155"/>
                  </a:cubicBezTo>
                  <a:cubicBezTo>
                    <a:pt x="40" y="155"/>
                    <a:pt x="46" y="156"/>
                    <a:pt x="48" y="162"/>
                  </a:cubicBezTo>
                  <a:cubicBezTo>
                    <a:pt x="48" y="162"/>
                    <a:pt x="50" y="168"/>
                    <a:pt x="51" y="168"/>
                  </a:cubicBezTo>
                  <a:cubicBezTo>
                    <a:pt x="59" y="171"/>
                    <a:pt x="67" y="172"/>
                    <a:pt x="74" y="179"/>
                  </a:cubicBezTo>
                  <a:cubicBezTo>
                    <a:pt x="80" y="185"/>
                    <a:pt x="74" y="193"/>
                    <a:pt x="86" y="193"/>
                  </a:cubicBezTo>
                  <a:cubicBezTo>
                    <a:pt x="86" y="201"/>
                    <a:pt x="97" y="204"/>
                    <a:pt x="105" y="204"/>
                  </a:cubicBezTo>
                  <a:cubicBezTo>
                    <a:pt x="105" y="207"/>
                    <a:pt x="106" y="211"/>
                    <a:pt x="108" y="212"/>
                  </a:cubicBezTo>
                  <a:cubicBezTo>
                    <a:pt x="106" y="213"/>
                    <a:pt x="106" y="215"/>
                    <a:pt x="106" y="219"/>
                  </a:cubicBezTo>
                  <a:cubicBezTo>
                    <a:pt x="106" y="222"/>
                    <a:pt x="108" y="230"/>
                    <a:pt x="110" y="230"/>
                  </a:cubicBezTo>
                  <a:cubicBezTo>
                    <a:pt x="112" y="230"/>
                    <a:pt x="123" y="222"/>
                    <a:pt x="123" y="217"/>
                  </a:cubicBezTo>
                  <a:cubicBezTo>
                    <a:pt x="123" y="216"/>
                    <a:pt x="123" y="214"/>
                    <a:pt x="123" y="211"/>
                  </a:cubicBezTo>
                  <a:cubicBezTo>
                    <a:pt x="123" y="212"/>
                    <a:pt x="123" y="215"/>
                    <a:pt x="125" y="215"/>
                  </a:cubicBezTo>
                  <a:cubicBezTo>
                    <a:pt x="131" y="215"/>
                    <a:pt x="130" y="207"/>
                    <a:pt x="136" y="204"/>
                  </a:cubicBezTo>
                  <a:cubicBezTo>
                    <a:pt x="150" y="197"/>
                    <a:pt x="152" y="191"/>
                    <a:pt x="168" y="187"/>
                  </a:cubicBezTo>
                  <a:cubicBezTo>
                    <a:pt x="168" y="177"/>
                    <a:pt x="175" y="173"/>
                    <a:pt x="175" y="161"/>
                  </a:cubicBezTo>
                  <a:cubicBezTo>
                    <a:pt x="175" y="143"/>
                    <a:pt x="166" y="120"/>
                    <a:pt x="154" y="111"/>
                  </a:cubicBezTo>
                  <a:cubicBezTo>
                    <a:pt x="140" y="103"/>
                    <a:pt x="135" y="89"/>
                    <a:pt x="123" y="77"/>
                  </a:cubicBezTo>
                  <a:cubicBezTo>
                    <a:pt x="121" y="75"/>
                    <a:pt x="118" y="74"/>
                    <a:pt x="118" y="69"/>
                  </a:cubicBezTo>
                  <a:cubicBezTo>
                    <a:pt x="118" y="47"/>
                    <a:pt x="144" y="43"/>
                    <a:pt x="155" y="26"/>
                  </a:cubicBezTo>
                  <a:cubicBezTo>
                    <a:pt x="147" y="24"/>
                    <a:pt x="136" y="20"/>
                    <a:pt x="136" y="6"/>
                  </a:cubicBezTo>
                  <a:cubicBezTo>
                    <a:pt x="127" y="6"/>
                    <a:pt x="122" y="0"/>
                    <a:pt x="1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7" name="Freeform 79"/>
            <p:cNvSpPr>
              <a:spLocks/>
            </p:cNvSpPr>
            <p:nvPr/>
          </p:nvSpPr>
          <p:spPr bwMode="auto">
            <a:xfrm>
              <a:off x="7172" y="3121"/>
              <a:ext cx="59" cy="55"/>
            </a:xfrm>
            <a:custGeom>
              <a:avLst/>
              <a:gdLst>
                <a:gd name="T0" fmla="*/ 12 w 25"/>
                <a:gd name="T1" fmla="*/ 0 h 23"/>
                <a:gd name="T2" fmla="*/ 0 w 25"/>
                <a:gd name="T3" fmla="*/ 7 h 23"/>
                <a:gd name="T4" fmla="*/ 11 w 25"/>
                <a:gd name="T5" fmla="*/ 12 h 23"/>
                <a:gd name="T6" fmla="*/ 15 w 25"/>
                <a:gd name="T7" fmla="*/ 20 h 23"/>
                <a:gd name="T8" fmla="*/ 22 w 25"/>
                <a:gd name="T9" fmla="*/ 23 h 23"/>
                <a:gd name="T10" fmla="*/ 25 w 25"/>
                <a:gd name="T11" fmla="*/ 23 h 23"/>
                <a:gd name="T12" fmla="*/ 25 w 25"/>
                <a:gd name="T13" fmla="*/ 18 h 23"/>
                <a:gd name="T14" fmla="*/ 12 w 25"/>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12" y="0"/>
                  </a:moveTo>
                  <a:cubicBezTo>
                    <a:pt x="8" y="0"/>
                    <a:pt x="0" y="4"/>
                    <a:pt x="0" y="7"/>
                  </a:cubicBezTo>
                  <a:cubicBezTo>
                    <a:pt x="0" y="11"/>
                    <a:pt x="9" y="8"/>
                    <a:pt x="11" y="12"/>
                  </a:cubicBezTo>
                  <a:cubicBezTo>
                    <a:pt x="12" y="14"/>
                    <a:pt x="14" y="20"/>
                    <a:pt x="15" y="20"/>
                  </a:cubicBezTo>
                  <a:cubicBezTo>
                    <a:pt x="17" y="20"/>
                    <a:pt x="18" y="23"/>
                    <a:pt x="22" y="23"/>
                  </a:cubicBezTo>
                  <a:cubicBezTo>
                    <a:pt x="23" y="23"/>
                    <a:pt x="24" y="23"/>
                    <a:pt x="25" y="23"/>
                  </a:cubicBezTo>
                  <a:cubicBezTo>
                    <a:pt x="25" y="21"/>
                    <a:pt x="25" y="19"/>
                    <a:pt x="25" y="18"/>
                  </a:cubicBezTo>
                  <a:cubicBezTo>
                    <a:pt x="17" y="18"/>
                    <a:pt x="14" y="8"/>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8" name="Freeform 80"/>
            <p:cNvSpPr>
              <a:spLocks/>
            </p:cNvSpPr>
            <p:nvPr/>
          </p:nvSpPr>
          <p:spPr bwMode="auto">
            <a:xfrm>
              <a:off x="7261" y="3162"/>
              <a:ext cx="26" cy="21"/>
            </a:xfrm>
            <a:custGeom>
              <a:avLst/>
              <a:gdLst>
                <a:gd name="T0" fmla="*/ 6 w 11"/>
                <a:gd name="T1" fmla="*/ 0 h 9"/>
                <a:gd name="T2" fmla="*/ 1 w 11"/>
                <a:gd name="T3" fmla="*/ 0 h 9"/>
                <a:gd name="T4" fmla="*/ 1 w 11"/>
                <a:gd name="T5" fmla="*/ 3 h 9"/>
                <a:gd name="T6" fmla="*/ 5 w 11"/>
                <a:gd name="T7" fmla="*/ 9 h 9"/>
                <a:gd name="T8" fmla="*/ 11 w 11"/>
                <a:gd name="T9" fmla="*/ 3 h 9"/>
                <a:gd name="T10" fmla="*/ 6 w 11"/>
                <a:gd name="T11" fmla="*/ 0 h 9"/>
              </a:gdLst>
              <a:ahLst/>
              <a:cxnLst>
                <a:cxn ang="0">
                  <a:pos x="T0" y="T1"/>
                </a:cxn>
                <a:cxn ang="0">
                  <a:pos x="T2" y="T3"/>
                </a:cxn>
                <a:cxn ang="0">
                  <a:pos x="T4" y="T5"/>
                </a:cxn>
                <a:cxn ang="0">
                  <a:pos x="T6" y="T7"/>
                </a:cxn>
                <a:cxn ang="0">
                  <a:pos x="T8" y="T9"/>
                </a:cxn>
                <a:cxn ang="0">
                  <a:pos x="T10" y="T11"/>
                </a:cxn>
              </a:cxnLst>
              <a:rect l="0" t="0" r="r" b="b"/>
              <a:pathLst>
                <a:path w="11" h="9">
                  <a:moveTo>
                    <a:pt x="6" y="0"/>
                  </a:moveTo>
                  <a:cubicBezTo>
                    <a:pt x="4" y="0"/>
                    <a:pt x="2" y="0"/>
                    <a:pt x="1" y="0"/>
                  </a:cubicBezTo>
                  <a:cubicBezTo>
                    <a:pt x="0" y="0"/>
                    <a:pt x="1" y="2"/>
                    <a:pt x="1" y="3"/>
                  </a:cubicBezTo>
                  <a:cubicBezTo>
                    <a:pt x="1" y="5"/>
                    <a:pt x="2" y="9"/>
                    <a:pt x="5" y="9"/>
                  </a:cubicBezTo>
                  <a:cubicBezTo>
                    <a:pt x="8" y="9"/>
                    <a:pt x="10" y="6"/>
                    <a:pt x="11" y="3"/>
                  </a:cubicBezTo>
                  <a:cubicBezTo>
                    <a:pt x="9"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09" name="Freeform 81"/>
            <p:cNvSpPr>
              <a:spLocks/>
            </p:cNvSpPr>
            <p:nvPr/>
          </p:nvSpPr>
          <p:spPr bwMode="auto">
            <a:xfrm>
              <a:off x="6945" y="3107"/>
              <a:ext cx="23" cy="36"/>
            </a:xfrm>
            <a:custGeom>
              <a:avLst/>
              <a:gdLst>
                <a:gd name="T0" fmla="*/ 5 w 10"/>
                <a:gd name="T1" fmla="*/ 0 h 15"/>
                <a:gd name="T2" fmla="*/ 3 w 10"/>
                <a:gd name="T3" fmla="*/ 0 h 15"/>
                <a:gd name="T4" fmla="*/ 3 w 10"/>
                <a:gd name="T5" fmla="*/ 0 h 15"/>
                <a:gd name="T6" fmla="*/ 3 w 10"/>
                <a:gd name="T7" fmla="*/ 0 h 15"/>
                <a:gd name="T8" fmla="*/ 0 w 10"/>
                <a:gd name="T9" fmla="*/ 0 h 15"/>
                <a:gd name="T10" fmla="*/ 0 w 10"/>
                <a:gd name="T11" fmla="*/ 2 h 15"/>
                <a:gd name="T12" fmla="*/ 10 w 10"/>
                <a:gd name="T13" fmla="*/ 15 h 15"/>
                <a:gd name="T14" fmla="*/ 5 w 10"/>
                <a:gd name="T15" fmla="*/ 2 h 15"/>
                <a:gd name="T16" fmla="*/ 5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5" y="0"/>
                  </a:moveTo>
                  <a:cubicBezTo>
                    <a:pt x="3" y="0"/>
                    <a:pt x="3" y="0"/>
                    <a:pt x="3" y="0"/>
                  </a:cubicBezTo>
                  <a:cubicBezTo>
                    <a:pt x="3" y="0"/>
                    <a:pt x="3" y="0"/>
                    <a:pt x="3" y="0"/>
                  </a:cubicBezTo>
                  <a:cubicBezTo>
                    <a:pt x="3" y="0"/>
                    <a:pt x="3" y="0"/>
                    <a:pt x="3" y="0"/>
                  </a:cubicBezTo>
                  <a:cubicBezTo>
                    <a:pt x="0" y="0"/>
                    <a:pt x="0" y="0"/>
                    <a:pt x="0" y="0"/>
                  </a:cubicBezTo>
                  <a:cubicBezTo>
                    <a:pt x="0" y="0"/>
                    <a:pt x="0" y="1"/>
                    <a:pt x="0" y="2"/>
                  </a:cubicBezTo>
                  <a:cubicBezTo>
                    <a:pt x="0" y="6"/>
                    <a:pt x="7" y="14"/>
                    <a:pt x="10" y="15"/>
                  </a:cubicBezTo>
                  <a:cubicBezTo>
                    <a:pt x="10" y="9"/>
                    <a:pt x="8" y="6"/>
                    <a:pt x="5" y="2"/>
                  </a:cubicBezTo>
                  <a:cubicBezTo>
                    <a:pt x="5" y="2"/>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0" name="Freeform 82"/>
            <p:cNvSpPr>
              <a:spLocks/>
            </p:cNvSpPr>
            <p:nvPr/>
          </p:nvSpPr>
          <p:spPr bwMode="auto">
            <a:xfrm>
              <a:off x="6900" y="3032"/>
              <a:ext cx="35" cy="28"/>
            </a:xfrm>
            <a:custGeom>
              <a:avLst/>
              <a:gdLst>
                <a:gd name="T0" fmla="*/ 3 w 15"/>
                <a:gd name="T1" fmla="*/ 0 h 12"/>
                <a:gd name="T2" fmla="*/ 0 w 15"/>
                <a:gd name="T3" fmla="*/ 1 h 12"/>
                <a:gd name="T4" fmla="*/ 1 w 15"/>
                <a:gd name="T5" fmla="*/ 1 h 12"/>
                <a:gd name="T6" fmla="*/ 10 w 15"/>
                <a:gd name="T7" fmla="*/ 12 h 12"/>
                <a:gd name="T8" fmla="*/ 3 w 15"/>
                <a:gd name="T9" fmla="*/ 0 h 12"/>
              </a:gdLst>
              <a:ahLst/>
              <a:cxnLst>
                <a:cxn ang="0">
                  <a:pos x="T0" y="T1"/>
                </a:cxn>
                <a:cxn ang="0">
                  <a:pos x="T2" y="T3"/>
                </a:cxn>
                <a:cxn ang="0">
                  <a:pos x="T4" y="T5"/>
                </a:cxn>
                <a:cxn ang="0">
                  <a:pos x="T6" y="T7"/>
                </a:cxn>
                <a:cxn ang="0">
                  <a:pos x="T8" y="T9"/>
                </a:cxn>
              </a:cxnLst>
              <a:rect l="0" t="0" r="r" b="b"/>
              <a:pathLst>
                <a:path w="15" h="12">
                  <a:moveTo>
                    <a:pt x="3" y="0"/>
                  </a:moveTo>
                  <a:cubicBezTo>
                    <a:pt x="0" y="1"/>
                    <a:pt x="0" y="1"/>
                    <a:pt x="0" y="1"/>
                  </a:cubicBezTo>
                  <a:cubicBezTo>
                    <a:pt x="1" y="1"/>
                    <a:pt x="1" y="1"/>
                    <a:pt x="1" y="1"/>
                  </a:cubicBezTo>
                  <a:cubicBezTo>
                    <a:pt x="1" y="4"/>
                    <a:pt x="8" y="12"/>
                    <a:pt x="10" y="12"/>
                  </a:cubicBezTo>
                  <a:cubicBezTo>
                    <a:pt x="15" y="12"/>
                    <a:pt x="6"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1" name="Freeform 83"/>
            <p:cNvSpPr>
              <a:spLocks/>
            </p:cNvSpPr>
            <p:nvPr/>
          </p:nvSpPr>
          <p:spPr bwMode="auto">
            <a:xfrm>
              <a:off x="8039" y="1811"/>
              <a:ext cx="85" cy="107"/>
            </a:xfrm>
            <a:custGeom>
              <a:avLst/>
              <a:gdLst>
                <a:gd name="T0" fmla="*/ 17 w 36"/>
                <a:gd name="T1" fmla="*/ 0 h 45"/>
                <a:gd name="T2" fmla="*/ 0 w 36"/>
                <a:gd name="T3" fmla="*/ 14 h 45"/>
                <a:gd name="T4" fmla="*/ 6 w 36"/>
                <a:gd name="T5" fmla="*/ 19 h 45"/>
                <a:gd name="T6" fmla="*/ 12 w 36"/>
                <a:gd name="T7" fmla="*/ 17 h 45"/>
                <a:gd name="T8" fmla="*/ 12 w 36"/>
                <a:gd name="T9" fmla="*/ 13 h 45"/>
                <a:gd name="T10" fmla="*/ 16 w 36"/>
                <a:gd name="T11" fmla="*/ 19 h 45"/>
                <a:gd name="T12" fmla="*/ 14 w 36"/>
                <a:gd name="T13" fmla="*/ 27 h 45"/>
                <a:gd name="T14" fmla="*/ 9 w 36"/>
                <a:gd name="T15" fmla="*/ 35 h 45"/>
                <a:gd name="T16" fmla="*/ 16 w 36"/>
                <a:gd name="T17" fmla="*/ 44 h 45"/>
                <a:gd name="T18" fmla="*/ 16 w 36"/>
                <a:gd name="T19" fmla="*/ 41 h 45"/>
                <a:gd name="T20" fmla="*/ 18 w 36"/>
                <a:gd name="T21" fmla="*/ 45 h 45"/>
                <a:gd name="T22" fmla="*/ 31 w 36"/>
                <a:gd name="T23" fmla="*/ 19 h 45"/>
                <a:gd name="T24" fmla="*/ 33 w 36"/>
                <a:gd name="T25" fmla="*/ 20 h 45"/>
                <a:gd name="T26" fmla="*/ 36 w 36"/>
                <a:gd name="T27" fmla="*/ 19 h 45"/>
                <a:gd name="T28" fmla="*/ 36 w 36"/>
                <a:gd name="T29" fmla="*/ 14 h 45"/>
                <a:gd name="T30" fmla="*/ 31 w 36"/>
                <a:gd name="T31" fmla="*/ 10 h 45"/>
                <a:gd name="T32" fmla="*/ 31 w 36"/>
                <a:gd name="T33" fmla="*/ 5 h 45"/>
                <a:gd name="T34" fmla="*/ 17 w 36"/>
                <a:gd name="T3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45">
                  <a:moveTo>
                    <a:pt x="17" y="0"/>
                  </a:moveTo>
                  <a:cubicBezTo>
                    <a:pt x="15" y="0"/>
                    <a:pt x="0" y="10"/>
                    <a:pt x="0" y="14"/>
                  </a:cubicBezTo>
                  <a:cubicBezTo>
                    <a:pt x="0" y="16"/>
                    <a:pt x="3" y="19"/>
                    <a:pt x="6" y="19"/>
                  </a:cubicBezTo>
                  <a:cubicBezTo>
                    <a:pt x="7" y="19"/>
                    <a:pt x="9" y="17"/>
                    <a:pt x="12" y="17"/>
                  </a:cubicBezTo>
                  <a:cubicBezTo>
                    <a:pt x="11" y="16"/>
                    <a:pt x="12" y="14"/>
                    <a:pt x="12" y="13"/>
                  </a:cubicBezTo>
                  <a:cubicBezTo>
                    <a:pt x="13" y="15"/>
                    <a:pt x="13" y="18"/>
                    <a:pt x="16" y="19"/>
                  </a:cubicBezTo>
                  <a:cubicBezTo>
                    <a:pt x="14" y="27"/>
                    <a:pt x="14" y="27"/>
                    <a:pt x="14" y="27"/>
                  </a:cubicBezTo>
                  <a:cubicBezTo>
                    <a:pt x="14" y="27"/>
                    <a:pt x="9" y="34"/>
                    <a:pt x="9" y="35"/>
                  </a:cubicBezTo>
                  <a:cubicBezTo>
                    <a:pt x="9" y="37"/>
                    <a:pt x="12" y="44"/>
                    <a:pt x="16" y="44"/>
                  </a:cubicBezTo>
                  <a:cubicBezTo>
                    <a:pt x="16" y="41"/>
                    <a:pt x="16" y="41"/>
                    <a:pt x="16" y="41"/>
                  </a:cubicBezTo>
                  <a:cubicBezTo>
                    <a:pt x="16" y="42"/>
                    <a:pt x="16" y="45"/>
                    <a:pt x="18" y="45"/>
                  </a:cubicBezTo>
                  <a:cubicBezTo>
                    <a:pt x="25" y="45"/>
                    <a:pt x="29" y="29"/>
                    <a:pt x="31" y="19"/>
                  </a:cubicBezTo>
                  <a:cubicBezTo>
                    <a:pt x="32" y="20"/>
                    <a:pt x="32" y="20"/>
                    <a:pt x="33" y="20"/>
                  </a:cubicBezTo>
                  <a:cubicBezTo>
                    <a:pt x="34" y="20"/>
                    <a:pt x="35" y="19"/>
                    <a:pt x="36" y="19"/>
                  </a:cubicBezTo>
                  <a:cubicBezTo>
                    <a:pt x="35" y="18"/>
                    <a:pt x="36" y="16"/>
                    <a:pt x="36" y="14"/>
                  </a:cubicBezTo>
                  <a:cubicBezTo>
                    <a:pt x="31" y="10"/>
                    <a:pt x="31" y="10"/>
                    <a:pt x="31" y="10"/>
                  </a:cubicBezTo>
                  <a:cubicBezTo>
                    <a:pt x="29" y="10"/>
                    <a:pt x="31" y="6"/>
                    <a:pt x="31" y="5"/>
                  </a:cubicBezTo>
                  <a:cubicBezTo>
                    <a:pt x="24" y="5"/>
                    <a:pt x="21"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2" name="Freeform 84"/>
            <p:cNvSpPr>
              <a:spLocks/>
            </p:cNvSpPr>
            <p:nvPr/>
          </p:nvSpPr>
          <p:spPr bwMode="auto">
            <a:xfrm>
              <a:off x="8138" y="1788"/>
              <a:ext cx="92" cy="66"/>
            </a:xfrm>
            <a:custGeom>
              <a:avLst/>
              <a:gdLst>
                <a:gd name="T0" fmla="*/ 28 w 39"/>
                <a:gd name="T1" fmla="*/ 0 h 28"/>
                <a:gd name="T2" fmla="*/ 13 w 39"/>
                <a:gd name="T3" fmla="*/ 7 h 28"/>
                <a:gd name="T4" fmla="*/ 10 w 39"/>
                <a:gd name="T5" fmla="*/ 6 h 28"/>
                <a:gd name="T6" fmla="*/ 0 w 39"/>
                <a:gd name="T7" fmla="*/ 14 h 28"/>
                <a:gd name="T8" fmla="*/ 4 w 39"/>
                <a:gd name="T9" fmla="*/ 20 h 28"/>
                <a:gd name="T10" fmla="*/ 7 w 39"/>
                <a:gd name="T11" fmla="*/ 28 h 28"/>
                <a:gd name="T12" fmla="*/ 20 w 39"/>
                <a:gd name="T13" fmla="*/ 15 h 28"/>
                <a:gd name="T14" fmla="*/ 28 w 39"/>
                <a:gd name="T15" fmla="*/ 18 h 28"/>
                <a:gd name="T16" fmla="*/ 28 w 3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28" y="0"/>
                  </a:moveTo>
                  <a:cubicBezTo>
                    <a:pt x="21" y="0"/>
                    <a:pt x="19" y="7"/>
                    <a:pt x="13" y="7"/>
                  </a:cubicBezTo>
                  <a:cubicBezTo>
                    <a:pt x="12" y="7"/>
                    <a:pt x="11" y="7"/>
                    <a:pt x="10" y="6"/>
                  </a:cubicBezTo>
                  <a:cubicBezTo>
                    <a:pt x="10" y="7"/>
                    <a:pt x="0" y="14"/>
                    <a:pt x="0" y="14"/>
                  </a:cubicBezTo>
                  <a:cubicBezTo>
                    <a:pt x="0" y="17"/>
                    <a:pt x="1" y="18"/>
                    <a:pt x="4" y="20"/>
                  </a:cubicBezTo>
                  <a:cubicBezTo>
                    <a:pt x="3" y="23"/>
                    <a:pt x="4" y="28"/>
                    <a:pt x="7" y="28"/>
                  </a:cubicBezTo>
                  <a:cubicBezTo>
                    <a:pt x="14" y="28"/>
                    <a:pt x="15" y="19"/>
                    <a:pt x="20" y="15"/>
                  </a:cubicBezTo>
                  <a:cubicBezTo>
                    <a:pt x="21" y="15"/>
                    <a:pt x="23" y="18"/>
                    <a:pt x="28" y="18"/>
                  </a:cubicBezTo>
                  <a:cubicBezTo>
                    <a:pt x="33" y="18"/>
                    <a:pt x="39"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3" name="Freeform 85"/>
            <p:cNvSpPr>
              <a:spLocks/>
            </p:cNvSpPr>
            <p:nvPr/>
          </p:nvSpPr>
          <p:spPr bwMode="auto">
            <a:xfrm>
              <a:off x="8086" y="1501"/>
              <a:ext cx="397" cy="324"/>
            </a:xfrm>
            <a:custGeom>
              <a:avLst/>
              <a:gdLst>
                <a:gd name="T0" fmla="*/ 154 w 168"/>
                <a:gd name="T1" fmla="*/ 0 h 137"/>
                <a:gd name="T2" fmla="*/ 155 w 168"/>
                <a:gd name="T3" fmla="*/ 5 h 137"/>
                <a:gd name="T4" fmla="*/ 156 w 168"/>
                <a:gd name="T5" fmla="*/ 5 h 137"/>
                <a:gd name="T6" fmla="*/ 152 w 168"/>
                <a:gd name="T7" fmla="*/ 7 h 137"/>
                <a:gd name="T8" fmla="*/ 149 w 168"/>
                <a:gd name="T9" fmla="*/ 4 h 137"/>
                <a:gd name="T10" fmla="*/ 137 w 168"/>
                <a:gd name="T11" fmla="*/ 23 h 137"/>
                <a:gd name="T12" fmla="*/ 139 w 168"/>
                <a:gd name="T13" fmla="*/ 30 h 137"/>
                <a:gd name="T14" fmla="*/ 110 w 168"/>
                <a:gd name="T15" fmla="*/ 72 h 137"/>
                <a:gd name="T16" fmla="*/ 95 w 168"/>
                <a:gd name="T17" fmla="*/ 80 h 137"/>
                <a:gd name="T18" fmla="*/ 92 w 168"/>
                <a:gd name="T19" fmla="*/ 77 h 137"/>
                <a:gd name="T20" fmla="*/ 95 w 168"/>
                <a:gd name="T21" fmla="*/ 71 h 137"/>
                <a:gd name="T22" fmla="*/ 86 w 168"/>
                <a:gd name="T23" fmla="*/ 84 h 137"/>
                <a:gd name="T24" fmla="*/ 69 w 168"/>
                <a:gd name="T25" fmla="*/ 101 h 137"/>
                <a:gd name="T26" fmla="*/ 36 w 168"/>
                <a:gd name="T27" fmla="*/ 101 h 137"/>
                <a:gd name="T28" fmla="*/ 7 w 168"/>
                <a:gd name="T29" fmla="*/ 121 h 137"/>
                <a:gd name="T30" fmla="*/ 0 w 168"/>
                <a:gd name="T31" fmla="*/ 125 h 137"/>
                <a:gd name="T32" fmla="*/ 7 w 168"/>
                <a:gd name="T33" fmla="*/ 127 h 137"/>
                <a:gd name="T34" fmla="*/ 35 w 168"/>
                <a:gd name="T35" fmla="*/ 120 h 137"/>
                <a:gd name="T36" fmla="*/ 39 w 168"/>
                <a:gd name="T37" fmla="*/ 119 h 137"/>
                <a:gd name="T38" fmla="*/ 41 w 168"/>
                <a:gd name="T39" fmla="*/ 119 h 137"/>
                <a:gd name="T40" fmla="*/ 42 w 168"/>
                <a:gd name="T41" fmla="*/ 119 h 137"/>
                <a:gd name="T42" fmla="*/ 46 w 168"/>
                <a:gd name="T43" fmla="*/ 118 h 137"/>
                <a:gd name="T44" fmla="*/ 52 w 168"/>
                <a:gd name="T45" fmla="*/ 114 h 137"/>
                <a:gd name="T46" fmla="*/ 68 w 168"/>
                <a:gd name="T47" fmla="*/ 119 h 137"/>
                <a:gd name="T48" fmla="*/ 66 w 168"/>
                <a:gd name="T49" fmla="*/ 128 h 137"/>
                <a:gd name="T50" fmla="*/ 66 w 168"/>
                <a:gd name="T51" fmla="*/ 132 h 137"/>
                <a:gd name="T52" fmla="*/ 73 w 168"/>
                <a:gd name="T53" fmla="*/ 137 h 137"/>
                <a:gd name="T54" fmla="*/ 86 w 168"/>
                <a:gd name="T55" fmla="*/ 124 h 137"/>
                <a:gd name="T56" fmla="*/ 91 w 168"/>
                <a:gd name="T57" fmla="*/ 123 h 137"/>
                <a:gd name="T58" fmla="*/ 86 w 168"/>
                <a:gd name="T59" fmla="*/ 115 h 137"/>
                <a:gd name="T60" fmla="*/ 89 w 168"/>
                <a:gd name="T61" fmla="*/ 110 h 137"/>
                <a:gd name="T62" fmla="*/ 104 w 168"/>
                <a:gd name="T63" fmla="*/ 119 h 137"/>
                <a:gd name="T64" fmla="*/ 115 w 168"/>
                <a:gd name="T65" fmla="*/ 113 h 137"/>
                <a:gd name="T66" fmla="*/ 120 w 168"/>
                <a:gd name="T67" fmla="*/ 113 h 137"/>
                <a:gd name="T68" fmla="*/ 123 w 168"/>
                <a:gd name="T69" fmla="*/ 116 h 137"/>
                <a:gd name="T70" fmla="*/ 137 w 168"/>
                <a:gd name="T71" fmla="*/ 103 h 137"/>
                <a:gd name="T72" fmla="*/ 137 w 168"/>
                <a:gd name="T73" fmla="*/ 111 h 137"/>
                <a:gd name="T74" fmla="*/ 149 w 168"/>
                <a:gd name="T75" fmla="*/ 101 h 137"/>
                <a:gd name="T76" fmla="*/ 147 w 168"/>
                <a:gd name="T77" fmla="*/ 91 h 137"/>
                <a:gd name="T78" fmla="*/ 153 w 168"/>
                <a:gd name="T79" fmla="*/ 76 h 137"/>
                <a:gd name="T80" fmla="*/ 156 w 168"/>
                <a:gd name="T81" fmla="*/ 52 h 137"/>
                <a:gd name="T82" fmla="*/ 157 w 168"/>
                <a:gd name="T83" fmla="*/ 52 h 137"/>
                <a:gd name="T84" fmla="*/ 158 w 168"/>
                <a:gd name="T85" fmla="*/ 52 h 137"/>
                <a:gd name="T86" fmla="*/ 159 w 168"/>
                <a:gd name="T87" fmla="*/ 52 h 137"/>
                <a:gd name="T88" fmla="*/ 161 w 168"/>
                <a:gd name="T89" fmla="*/ 51 h 137"/>
                <a:gd name="T90" fmla="*/ 161 w 168"/>
                <a:gd name="T91" fmla="*/ 48 h 137"/>
                <a:gd name="T92" fmla="*/ 168 w 168"/>
                <a:gd name="T93" fmla="*/ 32 h 137"/>
                <a:gd name="T94" fmla="*/ 161 w 168"/>
                <a:gd name="T95" fmla="*/ 13 h 137"/>
                <a:gd name="T96" fmla="*/ 160 w 168"/>
                <a:gd name="T97" fmla="*/ 3 h 137"/>
                <a:gd name="T98" fmla="*/ 154 w 168"/>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 h="137">
                  <a:moveTo>
                    <a:pt x="154" y="0"/>
                  </a:moveTo>
                  <a:cubicBezTo>
                    <a:pt x="152" y="0"/>
                    <a:pt x="153" y="5"/>
                    <a:pt x="155" y="5"/>
                  </a:cubicBezTo>
                  <a:cubicBezTo>
                    <a:pt x="155" y="5"/>
                    <a:pt x="156" y="5"/>
                    <a:pt x="156" y="5"/>
                  </a:cubicBezTo>
                  <a:cubicBezTo>
                    <a:pt x="154" y="7"/>
                    <a:pt x="153" y="7"/>
                    <a:pt x="152" y="7"/>
                  </a:cubicBezTo>
                  <a:cubicBezTo>
                    <a:pt x="150" y="7"/>
                    <a:pt x="150" y="4"/>
                    <a:pt x="149" y="4"/>
                  </a:cubicBezTo>
                  <a:cubicBezTo>
                    <a:pt x="142" y="4"/>
                    <a:pt x="137" y="17"/>
                    <a:pt x="137" y="23"/>
                  </a:cubicBezTo>
                  <a:cubicBezTo>
                    <a:pt x="137" y="26"/>
                    <a:pt x="139" y="26"/>
                    <a:pt x="139" y="30"/>
                  </a:cubicBezTo>
                  <a:cubicBezTo>
                    <a:pt x="139" y="46"/>
                    <a:pt x="121" y="69"/>
                    <a:pt x="110" y="72"/>
                  </a:cubicBezTo>
                  <a:cubicBezTo>
                    <a:pt x="104" y="74"/>
                    <a:pt x="103" y="80"/>
                    <a:pt x="95" y="80"/>
                  </a:cubicBezTo>
                  <a:cubicBezTo>
                    <a:pt x="94" y="80"/>
                    <a:pt x="92" y="78"/>
                    <a:pt x="92" y="77"/>
                  </a:cubicBezTo>
                  <a:cubicBezTo>
                    <a:pt x="92" y="75"/>
                    <a:pt x="93" y="73"/>
                    <a:pt x="95" y="71"/>
                  </a:cubicBezTo>
                  <a:cubicBezTo>
                    <a:pt x="93" y="72"/>
                    <a:pt x="87" y="84"/>
                    <a:pt x="86" y="84"/>
                  </a:cubicBezTo>
                  <a:cubicBezTo>
                    <a:pt x="81" y="84"/>
                    <a:pt x="78" y="101"/>
                    <a:pt x="69" y="101"/>
                  </a:cubicBezTo>
                  <a:cubicBezTo>
                    <a:pt x="57" y="101"/>
                    <a:pt x="52" y="101"/>
                    <a:pt x="36" y="101"/>
                  </a:cubicBezTo>
                  <a:cubicBezTo>
                    <a:pt x="23" y="101"/>
                    <a:pt x="18" y="114"/>
                    <a:pt x="7" y="121"/>
                  </a:cubicBezTo>
                  <a:cubicBezTo>
                    <a:pt x="5" y="122"/>
                    <a:pt x="0" y="124"/>
                    <a:pt x="0" y="125"/>
                  </a:cubicBezTo>
                  <a:cubicBezTo>
                    <a:pt x="0" y="127"/>
                    <a:pt x="4" y="127"/>
                    <a:pt x="7" y="127"/>
                  </a:cubicBezTo>
                  <a:cubicBezTo>
                    <a:pt x="18" y="127"/>
                    <a:pt x="28" y="123"/>
                    <a:pt x="35" y="120"/>
                  </a:cubicBezTo>
                  <a:cubicBezTo>
                    <a:pt x="36" y="119"/>
                    <a:pt x="38" y="119"/>
                    <a:pt x="39" y="119"/>
                  </a:cubicBezTo>
                  <a:cubicBezTo>
                    <a:pt x="39" y="119"/>
                    <a:pt x="40" y="119"/>
                    <a:pt x="41" y="119"/>
                  </a:cubicBezTo>
                  <a:cubicBezTo>
                    <a:pt x="41" y="119"/>
                    <a:pt x="42" y="119"/>
                    <a:pt x="42" y="119"/>
                  </a:cubicBezTo>
                  <a:cubicBezTo>
                    <a:pt x="44" y="119"/>
                    <a:pt x="45" y="119"/>
                    <a:pt x="46" y="118"/>
                  </a:cubicBezTo>
                  <a:cubicBezTo>
                    <a:pt x="48" y="118"/>
                    <a:pt x="49" y="114"/>
                    <a:pt x="52" y="114"/>
                  </a:cubicBezTo>
                  <a:cubicBezTo>
                    <a:pt x="58" y="114"/>
                    <a:pt x="61" y="117"/>
                    <a:pt x="68" y="119"/>
                  </a:cubicBezTo>
                  <a:cubicBezTo>
                    <a:pt x="68" y="121"/>
                    <a:pt x="66" y="125"/>
                    <a:pt x="66" y="128"/>
                  </a:cubicBezTo>
                  <a:cubicBezTo>
                    <a:pt x="66" y="129"/>
                    <a:pt x="64" y="132"/>
                    <a:pt x="66" y="132"/>
                  </a:cubicBezTo>
                  <a:cubicBezTo>
                    <a:pt x="70" y="132"/>
                    <a:pt x="69" y="136"/>
                    <a:pt x="73" y="137"/>
                  </a:cubicBezTo>
                  <a:cubicBezTo>
                    <a:pt x="76" y="132"/>
                    <a:pt x="82" y="124"/>
                    <a:pt x="86" y="124"/>
                  </a:cubicBezTo>
                  <a:cubicBezTo>
                    <a:pt x="88" y="124"/>
                    <a:pt x="90" y="124"/>
                    <a:pt x="91" y="123"/>
                  </a:cubicBezTo>
                  <a:cubicBezTo>
                    <a:pt x="91" y="123"/>
                    <a:pt x="86" y="117"/>
                    <a:pt x="86" y="115"/>
                  </a:cubicBezTo>
                  <a:cubicBezTo>
                    <a:pt x="86" y="113"/>
                    <a:pt x="88" y="110"/>
                    <a:pt x="89" y="110"/>
                  </a:cubicBezTo>
                  <a:cubicBezTo>
                    <a:pt x="94" y="110"/>
                    <a:pt x="93" y="119"/>
                    <a:pt x="104" y="119"/>
                  </a:cubicBezTo>
                  <a:cubicBezTo>
                    <a:pt x="109" y="119"/>
                    <a:pt x="112" y="116"/>
                    <a:pt x="115" y="113"/>
                  </a:cubicBezTo>
                  <a:cubicBezTo>
                    <a:pt x="120" y="113"/>
                    <a:pt x="120" y="113"/>
                    <a:pt x="120" y="113"/>
                  </a:cubicBezTo>
                  <a:cubicBezTo>
                    <a:pt x="120" y="114"/>
                    <a:pt x="122" y="116"/>
                    <a:pt x="123" y="116"/>
                  </a:cubicBezTo>
                  <a:cubicBezTo>
                    <a:pt x="125" y="108"/>
                    <a:pt x="130" y="108"/>
                    <a:pt x="137" y="103"/>
                  </a:cubicBezTo>
                  <a:cubicBezTo>
                    <a:pt x="137" y="107"/>
                    <a:pt x="135" y="107"/>
                    <a:pt x="137" y="111"/>
                  </a:cubicBezTo>
                  <a:cubicBezTo>
                    <a:pt x="143" y="109"/>
                    <a:pt x="143" y="104"/>
                    <a:pt x="149" y="101"/>
                  </a:cubicBezTo>
                  <a:cubicBezTo>
                    <a:pt x="148" y="98"/>
                    <a:pt x="147" y="95"/>
                    <a:pt x="147" y="91"/>
                  </a:cubicBezTo>
                  <a:cubicBezTo>
                    <a:pt x="147" y="84"/>
                    <a:pt x="153" y="81"/>
                    <a:pt x="153" y="76"/>
                  </a:cubicBezTo>
                  <a:cubicBezTo>
                    <a:pt x="153" y="70"/>
                    <a:pt x="151" y="54"/>
                    <a:pt x="156" y="52"/>
                  </a:cubicBezTo>
                  <a:cubicBezTo>
                    <a:pt x="157" y="52"/>
                    <a:pt x="157" y="52"/>
                    <a:pt x="157" y="52"/>
                  </a:cubicBezTo>
                  <a:cubicBezTo>
                    <a:pt x="158" y="52"/>
                    <a:pt x="158" y="52"/>
                    <a:pt x="158" y="52"/>
                  </a:cubicBezTo>
                  <a:cubicBezTo>
                    <a:pt x="158" y="52"/>
                    <a:pt x="158" y="52"/>
                    <a:pt x="159" y="52"/>
                  </a:cubicBezTo>
                  <a:cubicBezTo>
                    <a:pt x="159" y="52"/>
                    <a:pt x="160" y="52"/>
                    <a:pt x="161" y="51"/>
                  </a:cubicBezTo>
                  <a:cubicBezTo>
                    <a:pt x="161" y="50"/>
                    <a:pt x="161" y="49"/>
                    <a:pt x="161" y="48"/>
                  </a:cubicBezTo>
                  <a:cubicBezTo>
                    <a:pt x="161" y="41"/>
                    <a:pt x="168" y="40"/>
                    <a:pt x="168" y="32"/>
                  </a:cubicBezTo>
                  <a:cubicBezTo>
                    <a:pt x="168" y="24"/>
                    <a:pt x="161" y="21"/>
                    <a:pt x="161" y="13"/>
                  </a:cubicBezTo>
                  <a:cubicBezTo>
                    <a:pt x="161" y="9"/>
                    <a:pt x="162" y="6"/>
                    <a:pt x="160" y="3"/>
                  </a:cubicBezTo>
                  <a:cubicBezTo>
                    <a:pt x="159" y="1"/>
                    <a:pt x="157" y="0"/>
                    <a:pt x="1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4" name="Freeform 86"/>
            <p:cNvSpPr>
              <a:spLocks/>
            </p:cNvSpPr>
            <p:nvPr/>
          </p:nvSpPr>
          <p:spPr bwMode="auto">
            <a:xfrm>
              <a:off x="8408" y="1322"/>
              <a:ext cx="203" cy="172"/>
            </a:xfrm>
            <a:custGeom>
              <a:avLst/>
              <a:gdLst>
                <a:gd name="T0" fmla="*/ 31 w 86"/>
                <a:gd name="T1" fmla="*/ 0 h 73"/>
                <a:gd name="T2" fmla="*/ 28 w 86"/>
                <a:gd name="T3" fmla="*/ 7 h 73"/>
                <a:gd name="T4" fmla="*/ 30 w 86"/>
                <a:gd name="T5" fmla="*/ 13 h 73"/>
                <a:gd name="T6" fmla="*/ 18 w 86"/>
                <a:gd name="T7" fmla="*/ 40 h 73"/>
                <a:gd name="T8" fmla="*/ 14 w 86"/>
                <a:gd name="T9" fmla="*/ 40 h 73"/>
                <a:gd name="T10" fmla="*/ 12 w 86"/>
                <a:gd name="T11" fmla="*/ 40 h 73"/>
                <a:gd name="T12" fmla="*/ 13 w 86"/>
                <a:gd name="T13" fmla="*/ 41 h 73"/>
                <a:gd name="T14" fmla="*/ 10 w 86"/>
                <a:gd name="T15" fmla="*/ 38 h 73"/>
                <a:gd name="T16" fmla="*/ 10 w 86"/>
                <a:gd name="T17" fmla="*/ 43 h 73"/>
                <a:gd name="T18" fmla="*/ 0 w 86"/>
                <a:gd name="T19" fmla="*/ 56 h 73"/>
                <a:gd name="T20" fmla="*/ 3 w 86"/>
                <a:gd name="T21" fmla="*/ 61 h 73"/>
                <a:gd name="T22" fmla="*/ 3 w 86"/>
                <a:gd name="T23" fmla="*/ 73 h 73"/>
                <a:gd name="T24" fmla="*/ 6 w 86"/>
                <a:gd name="T25" fmla="*/ 73 h 73"/>
                <a:gd name="T26" fmla="*/ 19 w 86"/>
                <a:gd name="T27" fmla="*/ 65 h 73"/>
                <a:gd name="T28" fmla="*/ 9 w 86"/>
                <a:gd name="T29" fmla="*/ 58 h 73"/>
                <a:gd name="T30" fmla="*/ 13 w 86"/>
                <a:gd name="T31" fmla="*/ 53 h 73"/>
                <a:gd name="T32" fmla="*/ 24 w 86"/>
                <a:gd name="T33" fmla="*/ 54 h 73"/>
                <a:gd name="T34" fmla="*/ 28 w 86"/>
                <a:gd name="T35" fmla="*/ 50 h 73"/>
                <a:gd name="T36" fmla="*/ 51 w 86"/>
                <a:gd name="T37" fmla="*/ 62 h 73"/>
                <a:gd name="T38" fmla="*/ 70 w 86"/>
                <a:gd name="T39" fmla="*/ 44 h 73"/>
                <a:gd name="T40" fmla="*/ 86 w 86"/>
                <a:gd name="T41" fmla="*/ 39 h 73"/>
                <a:gd name="T42" fmla="*/ 80 w 86"/>
                <a:gd name="T43" fmla="*/ 32 h 73"/>
                <a:gd name="T44" fmla="*/ 83 w 86"/>
                <a:gd name="T45" fmla="*/ 26 h 73"/>
                <a:gd name="T46" fmla="*/ 81 w 86"/>
                <a:gd name="T47" fmla="*/ 25 h 73"/>
                <a:gd name="T48" fmla="*/ 72 w 86"/>
                <a:gd name="T49" fmla="*/ 27 h 73"/>
                <a:gd name="T50" fmla="*/ 31 w 8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73">
                  <a:moveTo>
                    <a:pt x="31" y="0"/>
                  </a:moveTo>
                  <a:cubicBezTo>
                    <a:pt x="30" y="2"/>
                    <a:pt x="28" y="4"/>
                    <a:pt x="28" y="7"/>
                  </a:cubicBezTo>
                  <a:cubicBezTo>
                    <a:pt x="28" y="9"/>
                    <a:pt x="30" y="10"/>
                    <a:pt x="30" y="13"/>
                  </a:cubicBezTo>
                  <a:cubicBezTo>
                    <a:pt x="30" y="19"/>
                    <a:pt x="27" y="40"/>
                    <a:pt x="18" y="40"/>
                  </a:cubicBezTo>
                  <a:cubicBezTo>
                    <a:pt x="17" y="40"/>
                    <a:pt x="15" y="40"/>
                    <a:pt x="14" y="40"/>
                  </a:cubicBezTo>
                  <a:cubicBezTo>
                    <a:pt x="13" y="40"/>
                    <a:pt x="13" y="40"/>
                    <a:pt x="12" y="40"/>
                  </a:cubicBezTo>
                  <a:cubicBezTo>
                    <a:pt x="13" y="41"/>
                    <a:pt x="13" y="41"/>
                    <a:pt x="13" y="41"/>
                  </a:cubicBezTo>
                  <a:cubicBezTo>
                    <a:pt x="12" y="40"/>
                    <a:pt x="11" y="40"/>
                    <a:pt x="10" y="38"/>
                  </a:cubicBezTo>
                  <a:cubicBezTo>
                    <a:pt x="10" y="43"/>
                    <a:pt x="10" y="43"/>
                    <a:pt x="10" y="43"/>
                  </a:cubicBezTo>
                  <a:cubicBezTo>
                    <a:pt x="9" y="46"/>
                    <a:pt x="0" y="50"/>
                    <a:pt x="0" y="56"/>
                  </a:cubicBezTo>
                  <a:cubicBezTo>
                    <a:pt x="0" y="58"/>
                    <a:pt x="3" y="59"/>
                    <a:pt x="3" y="61"/>
                  </a:cubicBezTo>
                  <a:cubicBezTo>
                    <a:pt x="3" y="62"/>
                    <a:pt x="3" y="70"/>
                    <a:pt x="3" y="73"/>
                  </a:cubicBezTo>
                  <a:cubicBezTo>
                    <a:pt x="6" y="73"/>
                    <a:pt x="6" y="73"/>
                    <a:pt x="6" y="73"/>
                  </a:cubicBezTo>
                  <a:cubicBezTo>
                    <a:pt x="10" y="69"/>
                    <a:pt x="14" y="71"/>
                    <a:pt x="19" y="65"/>
                  </a:cubicBezTo>
                  <a:cubicBezTo>
                    <a:pt x="17" y="63"/>
                    <a:pt x="9" y="63"/>
                    <a:pt x="9" y="58"/>
                  </a:cubicBezTo>
                  <a:cubicBezTo>
                    <a:pt x="9" y="54"/>
                    <a:pt x="11" y="53"/>
                    <a:pt x="13" y="53"/>
                  </a:cubicBezTo>
                  <a:cubicBezTo>
                    <a:pt x="16" y="53"/>
                    <a:pt x="21" y="54"/>
                    <a:pt x="24" y="54"/>
                  </a:cubicBezTo>
                  <a:cubicBezTo>
                    <a:pt x="24" y="53"/>
                    <a:pt x="27" y="51"/>
                    <a:pt x="28" y="50"/>
                  </a:cubicBezTo>
                  <a:cubicBezTo>
                    <a:pt x="37" y="56"/>
                    <a:pt x="42" y="57"/>
                    <a:pt x="51" y="62"/>
                  </a:cubicBezTo>
                  <a:cubicBezTo>
                    <a:pt x="55" y="56"/>
                    <a:pt x="59" y="44"/>
                    <a:pt x="70" y="44"/>
                  </a:cubicBezTo>
                  <a:cubicBezTo>
                    <a:pt x="78" y="44"/>
                    <a:pt x="81" y="42"/>
                    <a:pt x="86" y="39"/>
                  </a:cubicBezTo>
                  <a:cubicBezTo>
                    <a:pt x="84" y="38"/>
                    <a:pt x="80" y="35"/>
                    <a:pt x="80" y="32"/>
                  </a:cubicBezTo>
                  <a:cubicBezTo>
                    <a:pt x="80" y="29"/>
                    <a:pt x="82" y="28"/>
                    <a:pt x="83" y="26"/>
                  </a:cubicBezTo>
                  <a:cubicBezTo>
                    <a:pt x="82" y="25"/>
                    <a:pt x="81" y="25"/>
                    <a:pt x="81" y="25"/>
                  </a:cubicBezTo>
                  <a:cubicBezTo>
                    <a:pt x="78" y="25"/>
                    <a:pt x="75" y="27"/>
                    <a:pt x="72" y="27"/>
                  </a:cubicBezTo>
                  <a:cubicBezTo>
                    <a:pt x="51" y="27"/>
                    <a:pt x="45" y="1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5" name="Freeform 87"/>
            <p:cNvSpPr>
              <a:spLocks noEditPoints="1"/>
            </p:cNvSpPr>
            <p:nvPr/>
          </p:nvSpPr>
          <p:spPr bwMode="auto">
            <a:xfrm>
              <a:off x="8606" y="1364"/>
              <a:ext cx="36" cy="33"/>
            </a:xfrm>
            <a:custGeom>
              <a:avLst/>
              <a:gdLst>
                <a:gd name="T0" fmla="*/ 13 w 15"/>
                <a:gd name="T1" fmla="*/ 1 h 14"/>
                <a:gd name="T2" fmla="*/ 2 w 15"/>
                <a:gd name="T3" fmla="*/ 9 h 14"/>
                <a:gd name="T4" fmla="*/ 2 w 15"/>
                <a:gd name="T5" fmla="*/ 14 h 14"/>
                <a:gd name="T6" fmla="*/ 15 w 15"/>
                <a:gd name="T7" fmla="*/ 3 h 14"/>
                <a:gd name="T8" fmla="*/ 13 w 15"/>
                <a:gd name="T9" fmla="*/ 1 h 14"/>
                <a:gd name="T10" fmla="*/ 12 w 15"/>
                <a:gd name="T11" fmla="*/ 0 h 14"/>
                <a:gd name="T12" fmla="*/ 13 w 15"/>
                <a:gd name="T13" fmla="*/ 1 h 14"/>
                <a:gd name="T14" fmla="*/ 14 w 15"/>
                <a:gd name="T15" fmla="*/ 1 h 14"/>
                <a:gd name="T16" fmla="*/ 12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
                  </a:moveTo>
                  <a:cubicBezTo>
                    <a:pt x="9" y="2"/>
                    <a:pt x="4" y="6"/>
                    <a:pt x="2" y="9"/>
                  </a:cubicBezTo>
                  <a:cubicBezTo>
                    <a:pt x="1" y="10"/>
                    <a:pt x="0" y="14"/>
                    <a:pt x="2" y="14"/>
                  </a:cubicBezTo>
                  <a:cubicBezTo>
                    <a:pt x="6" y="14"/>
                    <a:pt x="13" y="6"/>
                    <a:pt x="15" y="3"/>
                  </a:cubicBezTo>
                  <a:cubicBezTo>
                    <a:pt x="13" y="1"/>
                    <a:pt x="13" y="1"/>
                    <a:pt x="13" y="1"/>
                  </a:cubicBezTo>
                  <a:moveTo>
                    <a:pt x="12" y="0"/>
                  </a:moveTo>
                  <a:cubicBezTo>
                    <a:pt x="13" y="1"/>
                    <a:pt x="13" y="1"/>
                    <a:pt x="13" y="1"/>
                  </a:cubicBezTo>
                  <a:cubicBezTo>
                    <a:pt x="13" y="1"/>
                    <a:pt x="14" y="1"/>
                    <a:pt x="14" y="1"/>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6" name="Freeform 88"/>
            <p:cNvSpPr>
              <a:spLocks/>
            </p:cNvSpPr>
            <p:nvPr/>
          </p:nvSpPr>
          <p:spPr bwMode="auto">
            <a:xfrm>
              <a:off x="8677" y="1319"/>
              <a:ext cx="47" cy="36"/>
            </a:xfrm>
            <a:custGeom>
              <a:avLst/>
              <a:gdLst>
                <a:gd name="T0" fmla="*/ 20 w 20"/>
                <a:gd name="T1" fmla="*/ 0 h 15"/>
                <a:gd name="T2" fmla="*/ 17 w 20"/>
                <a:gd name="T3" fmla="*/ 1 h 15"/>
                <a:gd name="T4" fmla="*/ 12 w 20"/>
                <a:gd name="T5" fmla="*/ 0 h 15"/>
                <a:gd name="T6" fmla="*/ 0 w 20"/>
                <a:gd name="T7" fmla="*/ 12 h 15"/>
                <a:gd name="T8" fmla="*/ 0 w 20"/>
                <a:gd name="T9" fmla="*/ 15 h 15"/>
                <a:gd name="T10" fmla="*/ 20 w 20"/>
                <a:gd name="T11" fmla="*/ 4 h 15"/>
                <a:gd name="T12" fmla="*/ 20 w 2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20" y="0"/>
                  </a:moveTo>
                  <a:cubicBezTo>
                    <a:pt x="19" y="1"/>
                    <a:pt x="18" y="1"/>
                    <a:pt x="17" y="1"/>
                  </a:cubicBezTo>
                  <a:cubicBezTo>
                    <a:pt x="16" y="1"/>
                    <a:pt x="14" y="0"/>
                    <a:pt x="12" y="0"/>
                  </a:cubicBezTo>
                  <a:cubicBezTo>
                    <a:pt x="6" y="0"/>
                    <a:pt x="0" y="12"/>
                    <a:pt x="0" y="12"/>
                  </a:cubicBezTo>
                  <a:cubicBezTo>
                    <a:pt x="0" y="13"/>
                    <a:pt x="0" y="15"/>
                    <a:pt x="0" y="15"/>
                  </a:cubicBezTo>
                  <a:cubicBezTo>
                    <a:pt x="8" y="15"/>
                    <a:pt x="8" y="4"/>
                    <a:pt x="20" y="4"/>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7" name="Freeform 89"/>
            <p:cNvSpPr>
              <a:spLocks/>
            </p:cNvSpPr>
            <p:nvPr/>
          </p:nvSpPr>
          <p:spPr bwMode="auto">
            <a:xfrm>
              <a:off x="8762" y="1284"/>
              <a:ext cx="24" cy="26"/>
            </a:xfrm>
            <a:custGeom>
              <a:avLst/>
              <a:gdLst>
                <a:gd name="T0" fmla="*/ 10 w 10"/>
                <a:gd name="T1" fmla="*/ 0 h 11"/>
                <a:gd name="T2" fmla="*/ 1 w 10"/>
                <a:gd name="T3" fmla="*/ 3 h 11"/>
                <a:gd name="T4" fmla="*/ 1 w 10"/>
                <a:gd name="T5" fmla="*/ 8 h 11"/>
                <a:gd name="T6" fmla="*/ 1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9" y="0"/>
                    <a:pt x="2" y="0"/>
                    <a:pt x="1" y="3"/>
                  </a:cubicBezTo>
                  <a:cubicBezTo>
                    <a:pt x="1" y="5"/>
                    <a:pt x="2" y="8"/>
                    <a:pt x="1" y="8"/>
                  </a:cubicBezTo>
                  <a:cubicBezTo>
                    <a:pt x="0" y="8"/>
                    <a:pt x="0" y="11"/>
                    <a:pt x="1" y="11"/>
                  </a:cubicBezTo>
                  <a:cubicBezTo>
                    <a:pt x="5" y="11"/>
                    <a:pt x="9" y="3"/>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8" name="Freeform 90"/>
            <p:cNvSpPr>
              <a:spLocks/>
            </p:cNvSpPr>
            <p:nvPr/>
          </p:nvSpPr>
          <p:spPr bwMode="auto">
            <a:xfrm>
              <a:off x="8472" y="903"/>
              <a:ext cx="101" cy="390"/>
            </a:xfrm>
            <a:custGeom>
              <a:avLst/>
              <a:gdLst>
                <a:gd name="T0" fmla="*/ 17 w 43"/>
                <a:gd name="T1" fmla="*/ 0 h 165"/>
                <a:gd name="T2" fmla="*/ 13 w 43"/>
                <a:gd name="T3" fmla="*/ 0 h 165"/>
                <a:gd name="T4" fmla="*/ 13 w 43"/>
                <a:gd name="T5" fmla="*/ 11 h 165"/>
                <a:gd name="T6" fmla="*/ 11 w 43"/>
                <a:gd name="T7" fmla="*/ 18 h 165"/>
                <a:gd name="T8" fmla="*/ 0 w 43"/>
                <a:gd name="T9" fmla="*/ 45 h 165"/>
                <a:gd name="T10" fmla="*/ 8 w 43"/>
                <a:gd name="T11" fmla="*/ 64 h 165"/>
                <a:gd name="T12" fmla="*/ 8 w 43"/>
                <a:gd name="T13" fmla="*/ 95 h 165"/>
                <a:gd name="T14" fmla="*/ 5 w 43"/>
                <a:gd name="T15" fmla="*/ 111 h 165"/>
                <a:gd name="T16" fmla="*/ 9 w 43"/>
                <a:gd name="T17" fmla="*/ 126 h 165"/>
                <a:gd name="T18" fmla="*/ 6 w 43"/>
                <a:gd name="T19" fmla="*/ 150 h 165"/>
                <a:gd name="T20" fmla="*/ 6 w 43"/>
                <a:gd name="T21" fmla="*/ 165 h 165"/>
                <a:gd name="T22" fmla="*/ 19 w 43"/>
                <a:gd name="T23" fmla="*/ 154 h 165"/>
                <a:gd name="T24" fmla="*/ 24 w 43"/>
                <a:gd name="T25" fmla="*/ 154 h 165"/>
                <a:gd name="T26" fmla="*/ 29 w 43"/>
                <a:gd name="T27" fmla="*/ 159 h 165"/>
                <a:gd name="T28" fmla="*/ 30 w 43"/>
                <a:gd name="T29" fmla="*/ 159 h 165"/>
                <a:gd name="T30" fmla="*/ 31 w 43"/>
                <a:gd name="T31" fmla="*/ 158 h 165"/>
                <a:gd name="T32" fmla="*/ 16 w 43"/>
                <a:gd name="T33" fmla="*/ 132 h 165"/>
                <a:gd name="T34" fmla="*/ 32 w 43"/>
                <a:gd name="T35" fmla="*/ 101 h 165"/>
                <a:gd name="T36" fmla="*/ 43 w 43"/>
                <a:gd name="T37" fmla="*/ 108 h 165"/>
                <a:gd name="T38" fmla="*/ 29 w 43"/>
                <a:gd name="T39" fmla="*/ 71 h 165"/>
                <a:gd name="T40" fmla="*/ 25 w 43"/>
                <a:gd name="T41" fmla="*/ 57 h 165"/>
                <a:gd name="T42" fmla="*/ 25 w 43"/>
                <a:gd name="T43" fmla="*/ 44 h 165"/>
                <a:gd name="T44" fmla="*/ 23 w 43"/>
                <a:gd name="T45" fmla="*/ 24 h 165"/>
                <a:gd name="T46" fmla="*/ 17 w 43"/>
                <a:gd name="T4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165">
                  <a:moveTo>
                    <a:pt x="17" y="0"/>
                  </a:moveTo>
                  <a:cubicBezTo>
                    <a:pt x="16" y="0"/>
                    <a:pt x="14" y="0"/>
                    <a:pt x="13" y="0"/>
                  </a:cubicBezTo>
                  <a:cubicBezTo>
                    <a:pt x="13" y="4"/>
                    <a:pt x="13" y="6"/>
                    <a:pt x="13" y="11"/>
                  </a:cubicBezTo>
                  <a:cubicBezTo>
                    <a:pt x="13" y="14"/>
                    <a:pt x="11" y="15"/>
                    <a:pt x="11" y="18"/>
                  </a:cubicBezTo>
                  <a:cubicBezTo>
                    <a:pt x="3" y="20"/>
                    <a:pt x="0" y="34"/>
                    <a:pt x="0" y="45"/>
                  </a:cubicBezTo>
                  <a:cubicBezTo>
                    <a:pt x="0" y="53"/>
                    <a:pt x="8" y="56"/>
                    <a:pt x="8" y="64"/>
                  </a:cubicBezTo>
                  <a:cubicBezTo>
                    <a:pt x="8" y="77"/>
                    <a:pt x="8" y="81"/>
                    <a:pt x="8" y="95"/>
                  </a:cubicBezTo>
                  <a:cubicBezTo>
                    <a:pt x="8" y="101"/>
                    <a:pt x="5" y="104"/>
                    <a:pt x="5" y="111"/>
                  </a:cubicBezTo>
                  <a:cubicBezTo>
                    <a:pt x="5" y="118"/>
                    <a:pt x="9" y="119"/>
                    <a:pt x="9" y="126"/>
                  </a:cubicBezTo>
                  <a:cubicBezTo>
                    <a:pt x="9" y="134"/>
                    <a:pt x="6" y="140"/>
                    <a:pt x="6" y="150"/>
                  </a:cubicBezTo>
                  <a:cubicBezTo>
                    <a:pt x="6" y="153"/>
                    <a:pt x="5" y="165"/>
                    <a:pt x="6" y="165"/>
                  </a:cubicBezTo>
                  <a:cubicBezTo>
                    <a:pt x="13" y="165"/>
                    <a:pt x="13" y="154"/>
                    <a:pt x="19" y="154"/>
                  </a:cubicBezTo>
                  <a:cubicBezTo>
                    <a:pt x="21" y="154"/>
                    <a:pt x="23" y="154"/>
                    <a:pt x="24" y="154"/>
                  </a:cubicBezTo>
                  <a:cubicBezTo>
                    <a:pt x="25" y="156"/>
                    <a:pt x="27" y="159"/>
                    <a:pt x="29" y="159"/>
                  </a:cubicBezTo>
                  <a:cubicBezTo>
                    <a:pt x="29" y="159"/>
                    <a:pt x="30" y="159"/>
                    <a:pt x="30" y="159"/>
                  </a:cubicBezTo>
                  <a:cubicBezTo>
                    <a:pt x="30" y="159"/>
                    <a:pt x="31" y="158"/>
                    <a:pt x="31" y="158"/>
                  </a:cubicBezTo>
                  <a:cubicBezTo>
                    <a:pt x="27" y="149"/>
                    <a:pt x="16" y="144"/>
                    <a:pt x="16" y="132"/>
                  </a:cubicBezTo>
                  <a:cubicBezTo>
                    <a:pt x="16" y="118"/>
                    <a:pt x="18" y="101"/>
                    <a:pt x="32" y="101"/>
                  </a:cubicBezTo>
                  <a:cubicBezTo>
                    <a:pt x="37" y="101"/>
                    <a:pt x="40" y="104"/>
                    <a:pt x="43" y="108"/>
                  </a:cubicBezTo>
                  <a:cubicBezTo>
                    <a:pt x="40" y="95"/>
                    <a:pt x="33" y="85"/>
                    <a:pt x="29" y="71"/>
                  </a:cubicBezTo>
                  <a:cubicBezTo>
                    <a:pt x="28" y="68"/>
                    <a:pt x="24" y="62"/>
                    <a:pt x="25" y="57"/>
                  </a:cubicBezTo>
                  <a:cubicBezTo>
                    <a:pt x="25" y="44"/>
                    <a:pt x="25" y="44"/>
                    <a:pt x="25" y="44"/>
                  </a:cubicBezTo>
                  <a:cubicBezTo>
                    <a:pt x="21" y="37"/>
                    <a:pt x="25" y="32"/>
                    <a:pt x="23" y="24"/>
                  </a:cubicBezTo>
                  <a:cubicBezTo>
                    <a:pt x="21" y="18"/>
                    <a:pt x="17" y="1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19" name="Freeform 91"/>
            <p:cNvSpPr>
              <a:spLocks noEditPoints="1"/>
            </p:cNvSpPr>
            <p:nvPr/>
          </p:nvSpPr>
          <p:spPr bwMode="auto">
            <a:xfrm>
              <a:off x="5259" y="-452"/>
              <a:ext cx="624" cy="456"/>
            </a:xfrm>
            <a:custGeom>
              <a:avLst/>
              <a:gdLst>
                <a:gd name="T0" fmla="*/ 91 w 264"/>
                <a:gd name="T1" fmla="*/ 192 h 193"/>
                <a:gd name="T2" fmla="*/ 91 w 264"/>
                <a:gd name="T3" fmla="*/ 192 h 193"/>
                <a:gd name="T4" fmla="*/ 91 w 264"/>
                <a:gd name="T5" fmla="*/ 192 h 193"/>
                <a:gd name="T6" fmla="*/ 90 w 264"/>
                <a:gd name="T7" fmla="*/ 191 h 193"/>
                <a:gd name="T8" fmla="*/ 90 w 264"/>
                <a:gd name="T9" fmla="*/ 191 h 193"/>
                <a:gd name="T10" fmla="*/ 91 w 264"/>
                <a:gd name="T11" fmla="*/ 192 h 193"/>
                <a:gd name="T12" fmla="*/ 90 w 264"/>
                <a:gd name="T13" fmla="*/ 191 h 193"/>
                <a:gd name="T14" fmla="*/ 86 w 264"/>
                <a:gd name="T15" fmla="*/ 187 h 193"/>
                <a:gd name="T16" fmla="*/ 90 w 264"/>
                <a:gd name="T17" fmla="*/ 191 h 193"/>
                <a:gd name="T18" fmla="*/ 86 w 264"/>
                <a:gd name="T19" fmla="*/ 187 h 193"/>
                <a:gd name="T20" fmla="*/ 243 w 264"/>
                <a:gd name="T21" fmla="*/ 0 h 193"/>
                <a:gd name="T22" fmla="*/ 164 w 264"/>
                <a:gd name="T23" fmla="*/ 30 h 193"/>
                <a:gd name="T24" fmla="*/ 148 w 264"/>
                <a:gd name="T25" fmla="*/ 23 h 193"/>
                <a:gd name="T26" fmla="*/ 131 w 264"/>
                <a:gd name="T27" fmla="*/ 30 h 193"/>
                <a:gd name="T28" fmla="*/ 84 w 264"/>
                <a:gd name="T29" fmla="*/ 55 h 193"/>
                <a:gd name="T30" fmla="*/ 62 w 264"/>
                <a:gd name="T31" fmla="*/ 59 h 193"/>
                <a:gd name="T32" fmla="*/ 57 w 264"/>
                <a:gd name="T33" fmla="*/ 64 h 193"/>
                <a:gd name="T34" fmla="*/ 61 w 264"/>
                <a:gd name="T35" fmla="*/ 74 h 193"/>
                <a:gd name="T36" fmla="*/ 33 w 264"/>
                <a:gd name="T37" fmla="*/ 105 h 193"/>
                <a:gd name="T38" fmla="*/ 41 w 264"/>
                <a:gd name="T39" fmla="*/ 117 h 193"/>
                <a:gd name="T40" fmla="*/ 16 w 264"/>
                <a:gd name="T41" fmla="*/ 132 h 193"/>
                <a:gd name="T42" fmla="*/ 16 w 264"/>
                <a:gd name="T43" fmla="*/ 140 h 193"/>
                <a:gd name="T44" fmla="*/ 0 w 264"/>
                <a:gd name="T45" fmla="*/ 161 h 193"/>
                <a:gd name="T46" fmla="*/ 10 w 264"/>
                <a:gd name="T47" fmla="*/ 171 h 193"/>
                <a:gd name="T48" fmla="*/ 21 w 264"/>
                <a:gd name="T49" fmla="*/ 171 h 193"/>
                <a:gd name="T50" fmla="*/ 25 w 264"/>
                <a:gd name="T51" fmla="*/ 171 h 193"/>
                <a:gd name="T52" fmla="*/ 33 w 264"/>
                <a:gd name="T53" fmla="*/ 190 h 193"/>
                <a:gd name="T54" fmla="*/ 36 w 264"/>
                <a:gd name="T55" fmla="*/ 191 h 193"/>
                <a:gd name="T56" fmla="*/ 47 w 264"/>
                <a:gd name="T57" fmla="*/ 190 h 193"/>
                <a:gd name="T58" fmla="*/ 50 w 264"/>
                <a:gd name="T59" fmla="*/ 193 h 193"/>
                <a:gd name="T60" fmla="*/ 91 w 264"/>
                <a:gd name="T61" fmla="*/ 193 h 193"/>
                <a:gd name="T62" fmla="*/ 90 w 264"/>
                <a:gd name="T63" fmla="*/ 191 h 193"/>
                <a:gd name="T64" fmla="*/ 61 w 264"/>
                <a:gd name="T65" fmla="*/ 157 h 193"/>
                <a:gd name="T66" fmla="*/ 124 w 264"/>
                <a:gd name="T67" fmla="*/ 80 h 193"/>
                <a:gd name="T68" fmla="*/ 150 w 264"/>
                <a:gd name="T69" fmla="*/ 66 h 193"/>
                <a:gd name="T70" fmla="*/ 161 w 264"/>
                <a:gd name="T71" fmla="*/ 54 h 193"/>
                <a:gd name="T72" fmla="*/ 210 w 264"/>
                <a:gd name="T73" fmla="*/ 40 h 193"/>
                <a:gd name="T74" fmla="*/ 264 w 264"/>
                <a:gd name="T75" fmla="*/ 13 h 193"/>
                <a:gd name="T76" fmla="*/ 243 w 264"/>
                <a:gd name="T7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4" h="193">
                  <a:moveTo>
                    <a:pt x="91" y="192"/>
                  </a:moveTo>
                  <a:cubicBezTo>
                    <a:pt x="91" y="192"/>
                    <a:pt x="91" y="192"/>
                    <a:pt x="91" y="192"/>
                  </a:cubicBezTo>
                  <a:cubicBezTo>
                    <a:pt x="91" y="192"/>
                    <a:pt x="91" y="192"/>
                    <a:pt x="91" y="192"/>
                  </a:cubicBezTo>
                  <a:moveTo>
                    <a:pt x="90" y="191"/>
                  </a:moveTo>
                  <a:cubicBezTo>
                    <a:pt x="90" y="191"/>
                    <a:pt x="90" y="191"/>
                    <a:pt x="90" y="191"/>
                  </a:cubicBezTo>
                  <a:cubicBezTo>
                    <a:pt x="90" y="191"/>
                    <a:pt x="91" y="192"/>
                    <a:pt x="91" y="192"/>
                  </a:cubicBezTo>
                  <a:cubicBezTo>
                    <a:pt x="90" y="191"/>
                    <a:pt x="90" y="191"/>
                    <a:pt x="90" y="191"/>
                  </a:cubicBezTo>
                  <a:moveTo>
                    <a:pt x="86" y="187"/>
                  </a:moveTo>
                  <a:cubicBezTo>
                    <a:pt x="90" y="191"/>
                    <a:pt x="90" y="191"/>
                    <a:pt x="90" y="191"/>
                  </a:cubicBezTo>
                  <a:cubicBezTo>
                    <a:pt x="89" y="189"/>
                    <a:pt x="87" y="188"/>
                    <a:pt x="86" y="187"/>
                  </a:cubicBezTo>
                  <a:moveTo>
                    <a:pt x="243" y="0"/>
                  </a:moveTo>
                  <a:cubicBezTo>
                    <a:pt x="217" y="0"/>
                    <a:pt x="192" y="30"/>
                    <a:pt x="164" y="30"/>
                  </a:cubicBezTo>
                  <a:cubicBezTo>
                    <a:pt x="157" y="30"/>
                    <a:pt x="154" y="23"/>
                    <a:pt x="148" y="23"/>
                  </a:cubicBezTo>
                  <a:cubicBezTo>
                    <a:pt x="138" y="23"/>
                    <a:pt x="138" y="30"/>
                    <a:pt x="131" y="30"/>
                  </a:cubicBezTo>
                  <a:cubicBezTo>
                    <a:pt x="112" y="30"/>
                    <a:pt x="97" y="55"/>
                    <a:pt x="84" y="55"/>
                  </a:cubicBezTo>
                  <a:cubicBezTo>
                    <a:pt x="76" y="55"/>
                    <a:pt x="70" y="59"/>
                    <a:pt x="62" y="59"/>
                  </a:cubicBezTo>
                  <a:cubicBezTo>
                    <a:pt x="59" y="59"/>
                    <a:pt x="57" y="62"/>
                    <a:pt x="57" y="64"/>
                  </a:cubicBezTo>
                  <a:cubicBezTo>
                    <a:pt x="57" y="67"/>
                    <a:pt x="61" y="69"/>
                    <a:pt x="61" y="74"/>
                  </a:cubicBezTo>
                  <a:cubicBezTo>
                    <a:pt x="61" y="88"/>
                    <a:pt x="33" y="96"/>
                    <a:pt x="33" y="105"/>
                  </a:cubicBezTo>
                  <a:cubicBezTo>
                    <a:pt x="33" y="110"/>
                    <a:pt x="41" y="111"/>
                    <a:pt x="41" y="117"/>
                  </a:cubicBezTo>
                  <a:cubicBezTo>
                    <a:pt x="33" y="119"/>
                    <a:pt x="16" y="123"/>
                    <a:pt x="16" y="132"/>
                  </a:cubicBezTo>
                  <a:cubicBezTo>
                    <a:pt x="16" y="138"/>
                    <a:pt x="16" y="140"/>
                    <a:pt x="16" y="140"/>
                  </a:cubicBezTo>
                  <a:cubicBezTo>
                    <a:pt x="16" y="149"/>
                    <a:pt x="0" y="148"/>
                    <a:pt x="0" y="161"/>
                  </a:cubicBezTo>
                  <a:cubicBezTo>
                    <a:pt x="0" y="167"/>
                    <a:pt x="10" y="171"/>
                    <a:pt x="10" y="171"/>
                  </a:cubicBezTo>
                  <a:cubicBezTo>
                    <a:pt x="10" y="171"/>
                    <a:pt x="16" y="171"/>
                    <a:pt x="21" y="171"/>
                  </a:cubicBezTo>
                  <a:cubicBezTo>
                    <a:pt x="23" y="171"/>
                    <a:pt x="25" y="171"/>
                    <a:pt x="25" y="171"/>
                  </a:cubicBezTo>
                  <a:cubicBezTo>
                    <a:pt x="34" y="174"/>
                    <a:pt x="30" y="182"/>
                    <a:pt x="33" y="190"/>
                  </a:cubicBezTo>
                  <a:cubicBezTo>
                    <a:pt x="34" y="191"/>
                    <a:pt x="35" y="191"/>
                    <a:pt x="36" y="191"/>
                  </a:cubicBezTo>
                  <a:cubicBezTo>
                    <a:pt x="40" y="191"/>
                    <a:pt x="44" y="190"/>
                    <a:pt x="47" y="190"/>
                  </a:cubicBezTo>
                  <a:cubicBezTo>
                    <a:pt x="48" y="190"/>
                    <a:pt x="49" y="193"/>
                    <a:pt x="50" y="193"/>
                  </a:cubicBezTo>
                  <a:cubicBezTo>
                    <a:pt x="91" y="193"/>
                    <a:pt x="91" y="193"/>
                    <a:pt x="91" y="193"/>
                  </a:cubicBezTo>
                  <a:cubicBezTo>
                    <a:pt x="91" y="193"/>
                    <a:pt x="91" y="192"/>
                    <a:pt x="90" y="191"/>
                  </a:cubicBezTo>
                  <a:cubicBezTo>
                    <a:pt x="78" y="180"/>
                    <a:pt x="61" y="176"/>
                    <a:pt x="61" y="157"/>
                  </a:cubicBezTo>
                  <a:cubicBezTo>
                    <a:pt x="61" y="123"/>
                    <a:pt x="97" y="87"/>
                    <a:pt x="124" y="80"/>
                  </a:cubicBezTo>
                  <a:cubicBezTo>
                    <a:pt x="134" y="77"/>
                    <a:pt x="136" y="66"/>
                    <a:pt x="150" y="66"/>
                  </a:cubicBezTo>
                  <a:cubicBezTo>
                    <a:pt x="156" y="66"/>
                    <a:pt x="158" y="55"/>
                    <a:pt x="161" y="54"/>
                  </a:cubicBezTo>
                  <a:cubicBezTo>
                    <a:pt x="179" y="45"/>
                    <a:pt x="192" y="49"/>
                    <a:pt x="210" y="40"/>
                  </a:cubicBezTo>
                  <a:cubicBezTo>
                    <a:pt x="223" y="34"/>
                    <a:pt x="264" y="31"/>
                    <a:pt x="264" y="13"/>
                  </a:cubicBezTo>
                  <a:cubicBezTo>
                    <a:pt x="264" y="7"/>
                    <a:pt x="249" y="0"/>
                    <a:pt x="2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0" name="Freeform 92"/>
            <p:cNvSpPr>
              <a:spLocks/>
            </p:cNvSpPr>
            <p:nvPr/>
          </p:nvSpPr>
          <p:spPr bwMode="auto">
            <a:xfrm>
              <a:off x="3113" y="749"/>
              <a:ext cx="1373" cy="982"/>
            </a:xfrm>
            <a:custGeom>
              <a:avLst/>
              <a:gdLst>
                <a:gd name="T0" fmla="*/ 270 w 581"/>
                <a:gd name="T1" fmla="*/ 64 h 415"/>
                <a:gd name="T2" fmla="*/ 253 w 581"/>
                <a:gd name="T3" fmla="*/ 85 h 415"/>
                <a:gd name="T4" fmla="*/ 244 w 581"/>
                <a:gd name="T5" fmla="*/ 90 h 415"/>
                <a:gd name="T6" fmla="*/ 210 w 581"/>
                <a:gd name="T7" fmla="*/ 106 h 415"/>
                <a:gd name="T8" fmla="*/ 176 w 581"/>
                <a:gd name="T9" fmla="*/ 141 h 415"/>
                <a:gd name="T10" fmla="*/ 136 w 581"/>
                <a:gd name="T11" fmla="*/ 174 h 415"/>
                <a:gd name="T12" fmla="*/ 115 w 581"/>
                <a:gd name="T13" fmla="*/ 171 h 415"/>
                <a:gd name="T14" fmla="*/ 106 w 581"/>
                <a:gd name="T15" fmla="*/ 188 h 415"/>
                <a:gd name="T16" fmla="*/ 72 w 581"/>
                <a:gd name="T17" fmla="*/ 194 h 415"/>
                <a:gd name="T18" fmla="*/ 124 w 581"/>
                <a:gd name="T19" fmla="*/ 231 h 415"/>
                <a:gd name="T20" fmla="*/ 126 w 581"/>
                <a:gd name="T21" fmla="*/ 246 h 415"/>
                <a:gd name="T22" fmla="*/ 106 w 581"/>
                <a:gd name="T23" fmla="*/ 287 h 415"/>
                <a:gd name="T24" fmla="*/ 66 w 581"/>
                <a:gd name="T25" fmla="*/ 285 h 415"/>
                <a:gd name="T26" fmla="*/ 32 w 581"/>
                <a:gd name="T27" fmla="*/ 282 h 415"/>
                <a:gd name="T28" fmla="*/ 10 w 581"/>
                <a:gd name="T29" fmla="*/ 314 h 415"/>
                <a:gd name="T30" fmla="*/ 8 w 581"/>
                <a:gd name="T31" fmla="*/ 374 h 415"/>
                <a:gd name="T32" fmla="*/ 35 w 581"/>
                <a:gd name="T33" fmla="*/ 396 h 415"/>
                <a:gd name="T34" fmla="*/ 99 w 581"/>
                <a:gd name="T35" fmla="*/ 403 h 415"/>
                <a:gd name="T36" fmla="*/ 106 w 581"/>
                <a:gd name="T37" fmla="*/ 403 h 415"/>
                <a:gd name="T38" fmla="*/ 137 w 581"/>
                <a:gd name="T39" fmla="*/ 361 h 415"/>
                <a:gd name="T40" fmla="*/ 184 w 581"/>
                <a:gd name="T41" fmla="*/ 297 h 415"/>
                <a:gd name="T42" fmla="*/ 259 w 581"/>
                <a:gd name="T43" fmla="*/ 275 h 415"/>
                <a:gd name="T44" fmla="*/ 319 w 581"/>
                <a:gd name="T45" fmla="*/ 309 h 415"/>
                <a:gd name="T46" fmla="*/ 373 w 581"/>
                <a:gd name="T47" fmla="*/ 348 h 415"/>
                <a:gd name="T48" fmla="*/ 375 w 581"/>
                <a:gd name="T49" fmla="*/ 381 h 415"/>
                <a:gd name="T50" fmla="*/ 383 w 581"/>
                <a:gd name="T51" fmla="*/ 347 h 415"/>
                <a:gd name="T52" fmla="*/ 390 w 581"/>
                <a:gd name="T53" fmla="*/ 326 h 415"/>
                <a:gd name="T54" fmla="*/ 365 w 581"/>
                <a:gd name="T55" fmla="*/ 312 h 415"/>
                <a:gd name="T56" fmla="*/ 333 w 581"/>
                <a:gd name="T57" fmla="*/ 276 h 415"/>
                <a:gd name="T58" fmla="*/ 321 w 581"/>
                <a:gd name="T59" fmla="*/ 250 h 415"/>
                <a:gd name="T60" fmla="*/ 361 w 581"/>
                <a:gd name="T61" fmla="*/ 255 h 415"/>
                <a:gd name="T62" fmla="*/ 409 w 581"/>
                <a:gd name="T63" fmla="*/ 296 h 415"/>
                <a:gd name="T64" fmla="*/ 443 w 581"/>
                <a:gd name="T65" fmla="*/ 354 h 415"/>
                <a:gd name="T66" fmla="*/ 466 w 581"/>
                <a:gd name="T67" fmla="*/ 377 h 415"/>
                <a:gd name="T68" fmla="*/ 483 w 581"/>
                <a:gd name="T69" fmla="*/ 402 h 415"/>
                <a:gd name="T70" fmla="*/ 479 w 581"/>
                <a:gd name="T71" fmla="*/ 377 h 415"/>
                <a:gd name="T72" fmla="*/ 503 w 581"/>
                <a:gd name="T73" fmla="*/ 382 h 415"/>
                <a:gd name="T74" fmla="*/ 485 w 581"/>
                <a:gd name="T75" fmla="*/ 356 h 415"/>
                <a:gd name="T76" fmla="*/ 494 w 581"/>
                <a:gd name="T77" fmla="*/ 346 h 415"/>
                <a:gd name="T78" fmla="*/ 534 w 581"/>
                <a:gd name="T79" fmla="*/ 339 h 415"/>
                <a:gd name="T80" fmla="*/ 556 w 581"/>
                <a:gd name="T81" fmla="*/ 328 h 415"/>
                <a:gd name="T82" fmla="*/ 569 w 581"/>
                <a:gd name="T83" fmla="*/ 325 h 415"/>
                <a:gd name="T84" fmla="*/ 567 w 581"/>
                <a:gd name="T85" fmla="*/ 265 h 415"/>
                <a:gd name="T86" fmla="*/ 580 w 581"/>
                <a:gd name="T87" fmla="*/ 241 h 415"/>
                <a:gd name="T88" fmla="*/ 562 w 581"/>
                <a:gd name="T89" fmla="*/ 237 h 415"/>
                <a:gd name="T90" fmla="*/ 501 w 581"/>
                <a:gd name="T91" fmla="*/ 195 h 415"/>
                <a:gd name="T92" fmla="*/ 478 w 581"/>
                <a:gd name="T93" fmla="*/ 183 h 415"/>
                <a:gd name="T94" fmla="*/ 498 w 581"/>
                <a:gd name="T95" fmla="*/ 141 h 415"/>
                <a:gd name="T96" fmla="*/ 488 w 581"/>
                <a:gd name="T97" fmla="*/ 113 h 415"/>
                <a:gd name="T98" fmla="*/ 452 w 581"/>
                <a:gd name="T99" fmla="*/ 65 h 415"/>
                <a:gd name="T100" fmla="*/ 452 w 581"/>
                <a:gd name="T101" fmla="*/ 65 h 415"/>
                <a:gd name="T102" fmla="*/ 452 w 581"/>
                <a:gd name="T103" fmla="*/ 65 h 415"/>
                <a:gd name="T104" fmla="*/ 452 w 581"/>
                <a:gd name="T105" fmla="*/ 65 h 415"/>
                <a:gd name="T106" fmla="*/ 433 w 581"/>
                <a:gd name="T107" fmla="*/ 67 h 415"/>
                <a:gd name="T108" fmla="*/ 417 w 581"/>
                <a:gd name="T109" fmla="*/ 62 h 415"/>
                <a:gd name="T110" fmla="*/ 355 w 581"/>
                <a:gd name="T111" fmla="*/ 76 h 415"/>
                <a:gd name="T112" fmla="*/ 341 w 581"/>
                <a:gd name="T113" fmla="*/ 68 h 415"/>
                <a:gd name="T114" fmla="*/ 300 w 581"/>
                <a:gd name="T115" fmla="*/ 72 h 415"/>
                <a:gd name="T116" fmla="*/ 282 w 581"/>
                <a:gd name="T117" fmla="*/ 54 h 415"/>
                <a:gd name="T118" fmla="*/ 300 w 581"/>
                <a:gd name="T119" fmla="*/ 25 h 415"/>
                <a:gd name="T120" fmla="*/ 293 w 581"/>
                <a:gd name="T121"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1" h="415">
                  <a:moveTo>
                    <a:pt x="293" y="0"/>
                  </a:moveTo>
                  <a:cubicBezTo>
                    <a:pt x="280" y="9"/>
                    <a:pt x="259" y="11"/>
                    <a:pt x="259" y="33"/>
                  </a:cubicBezTo>
                  <a:cubicBezTo>
                    <a:pt x="259" y="46"/>
                    <a:pt x="268" y="50"/>
                    <a:pt x="270" y="64"/>
                  </a:cubicBezTo>
                  <a:cubicBezTo>
                    <a:pt x="270" y="65"/>
                    <a:pt x="274" y="75"/>
                    <a:pt x="274" y="77"/>
                  </a:cubicBezTo>
                  <a:cubicBezTo>
                    <a:pt x="274" y="81"/>
                    <a:pt x="265" y="86"/>
                    <a:pt x="262" y="86"/>
                  </a:cubicBezTo>
                  <a:cubicBezTo>
                    <a:pt x="259" y="86"/>
                    <a:pt x="256" y="85"/>
                    <a:pt x="253" y="85"/>
                  </a:cubicBezTo>
                  <a:cubicBezTo>
                    <a:pt x="252" y="85"/>
                    <a:pt x="250" y="85"/>
                    <a:pt x="249" y="87"/>
                  </a:cubicBezTo>
                  <a:cubicBezTo>
                    <a:pt x="248" y="88"/>
                    <a:pt x="247" y="91"/>
                    <a:pt x="245" y="91"/>
                  </a:cubicBezTo>
                  <a:cubicBezTo>
                    <a:pt x="245" y="91"/>
                    <a:pt x="245" y="91"/>
                    <a:pt x="244" y="90"/>
                  </a:cubicBezTo>
                  <a:cubicBezTo>
                    <a:pt x="243" y="91"/>
                    <a:pt x="243" y="91"/>
                    <a:pt x="242" y="91"/>
                  </a:cubicBezTo>
                  <a:cubicBezTo>
                    <a:pt x="242" y="91"/>
                    <a:pt x="242" y="90"/>
                    <a:pt x="237" y="90"/>
                  </a:cubicBezTo>
                  <a:cubicBezTo>
                    <a:pt x="225" y="90"/>
                    <a:pt x="218" y="99"/>
                    <a:pt x="210" y="106"/>
                  </a:cubicBezTo>
                  <a:cubicBezTo>
                    <a:pt x="210" y="107"/>
                    <a:pt x="205" y="110"/>
                    <a:pt x="205" y="112"/>
                  </a:cubicBezTo>
                  <a:cubicBezTo>
                    <a:pt x="205" y="118"/>
                    <a:pt x="206" y="125"/>
                    <a:pt x="202" y="129"/>
                  </a:cubicBezTo>
                  <a:cubicBezTo>
                    <a:pt x="200" y="131"/>
                    <a:pt x="179" y="140"/>
                    <a:pt x="176" y="141"/>
                  </a:cubicBezTo>
                  <a:cubicBezTo>
                    <a:pt x="173" y="141"/>
                    <a:pt x="172" y="142"/>
                    <a:pt x="168" y="142"/>
                  </a:cubicBezTo>
                  <a:cubicBezTo>
                    <a:pt x="165" y="154"/>
                    <a:pt x="161" y="166"/>
                    <a:pt x="145" y="166"/>
                  </a:cubicBezTo>
                  <a:cubicBezTo>
                    <a:pt x="144" y="170"/>
                    <a:pt x="140" y="174"/>
                    <a:pt x="136" y="174"/>
                  </a:cubicBezTo>
                  <a:cubicBezTo>
                    <a:pt x="130" y="174"/>
                    <a:pt x="125" y="171"/>
                    <a:pt x="120" y="167"/>
                  </a:cubicBezTo>
                  <a:cubicBezTo>
                    <a:pt x="115" y="167"/>
                    <a:pt x="115" y="167"/>
                    <a:pt x="115" y="167"/>
                  </a:cubicBezTo>
                  <a:cubicBezTo>
                    <a:pt x="115" y="171"/>
                    <a:pt x="115" y="171"/>
                    <a:pt x="115" y="171"/>
                  </a:cubicBezTo>
                  <a:cubicBezTo>
                    <a:pt x="116" y="173"/>
                    <a:pt x="114" y="181"/>
                    <a:pt x="118" y="182"/>
                  </a:cubicBezTo>
                  <a:cubicBezTo>
                    <a:pt x="118" y="185"/>
                    <a:pt x="118" y="185"/>
                    <a:pt x="118" y="185"/>
                  </a:cubicBezTo>
                  <a:cubicBezTo>
                    <a:pt x="116" y="186"/>
                    <a:pt x="110" y="188"/>
                    <a:pt x="106" y="188"/>
                  </a:cubicBezTo>
                  <a:cubicBezTo>
                    <a:pt x="101" y="188"/>
                    <a:pt x="93" y="186"/>
                    <a:pt x="91" y="183"/>
                  </a:cubicBezTo>
                  <a:cubicBezTo>
                    <a:pt x="86" y="184"/>
                    <a:pt x="71" y="188"/>
                    <a:pt x="71" y="192"/>
                  </a:cubicBezTo>
                  <a:cubicBezTo>
                    <a:pt x="71" y="193"/>
                    <a:pt x="71" y="194"/>
                    <a:pt x="72" y="194"/>
                  </a:cubicBezTo>
                  <a:cubicBezTo>
                    <a:pt x="72" y="202"/>
                    <a:pt x="95" y="207"/>
                    <a:pt x="104" y="209"/>
                  </a:cubicBezTo>
                  <a:cubicBezTo>
                    <a:pt x="106" y="210"/>
                    <a:pt x="107" y="212"/>
                    <a:pt x="110" y="213"/>
                  </a:cubicBezTo>
                  <a:cubicBezTo>
                    <a:pt x="110" y="221"/>
                    <a:pt x="113" y="231"/>
                    <a:pt x="124" y="231"/>
                  </a:cubicBezTo>
                  <a:cubicBezTo>
                    <a:pt x="124" y="235"/>
                    <a:pt x="127" y="234"/>
                    <a:pt x="127" y="239"/>
                  </a:cubicBezTo>
                  <a:cubicBezTo>
                    <a:pt x="127" y="241"/>
                    <a:pt x="126" y="245"/>
                    <a:pt x="125" y="247"/>
                  </a:cubicBezTo>
                  <a:cubicBezTo>
                    <a:pt x="126" y="246"/>
                    <a:pt x="126" y="246"/>
                    <a:pt x="126" y="246"/>
                  </a:cubicBezTo>
                  <a:cubicBezTo>
                    <a:pt x="126" y="249"/>
                    <a:pt x="126" y="258"/>
                    <a:pt x="126" y="260"/>
                  </a:cubicBezTo>
                  <a:cubicBezTo>
                    <a:pt x="126" y="270"/>
                    <a:pt x="119" y="274"/>
                    <a:pt x="119" y="284"/>
                  </a:cubicBezTo>
                  <a:cubicBezTo>
                    <a:pt x="118" y="284"/>
                    <a:pt x="110" y="287"/>
                    <a:pt x="106" y="287"/>
                  </a:cubicBezTo>
                  <a:cubicBezTo>
                    <a:pt x="102" y="287"/>
                    <a:pt x="99" y="284"/>
                    <a:pt x="94" y="284"/>
                  </a:cubicBezTo>
                  <a:cubicBezTo>
                    <a:pt x="94" y="284"/>
                    <a:pt x="93" y="284"/>
                    <a:pt x="91" y="285"/>
                  </a:cubicBezTo>
                  <a:cubicBezTo>
                    <a:pt x="66" y="285"/>
                    <a:pt x="66" y="285"/>
                    <a:pt x="66" y="285"/>
                  </a:cubicBezTo>
                  <a:cubicBezTo>
                    <a:pt x="63" y="284"/>
                    <a:pt x="59" y="284"/>
                    <a:pt x="57" y="282"/>
                  </a:cubicBezTo>
                  <a:cubicBezTo>
                    <a:pt x="33" y="282"/>
                    <a:pt x="33" y="282"/>
                    <a:pt x="33" y="282"/>
                  </a:cubicBezTo>
                  <a:cubicBezTo>
                    <a:pt x="33" y="282"/>
                    <a:pt x="32" y="282"/>
                    <a:pt x="32" y="282"/>
                  </a:cubicBezTo>
                  <a:cubicBezTo>
                    <a:pt x="29" y="282"/>
                    <a:pt x="27" y="279"/>
                    <a:pt x="25" y="279"/>
                  </a:cubicBezTo>
                  <a:cubicBezTo>
                    <a:pt x="22" y="279"/>
                    <a:pt x="4" y="291"/>
                    <a:pt x="4" y="294"/>
                  </a:cubicBezTo>
                  <a:cubicBezTo>
                    <a:pt x="4" y="298"/>
                    <a:pt x="10" y="306"/>
                    <a:pt x="10" y="314"/>
                  </a:cubicBezTo>
                  <a:cubicBezTo>
                    <a:pt x="10" y="327"/>
                    <a:pt x="5" y="341"/>
                    <a:pt x="5" y="354"/>
                  </a:cubicBezTo>
                  <a:cubicBezTo>
                    <a:pt x="5" y="358"/>
                    <a:pt x="0" y="360"/>
                    <a:pt x="0" y="367"/>
                  </a:cubicBezTo>
                  <a:cubicBezTo>
                    <a:pt x="0" y="371"/>
                    <a:pt x="4" y="374"/>
                    <a:pt x="8" y="374"/>
                  </a:cubicBezTo>
                  <a:cubicBezTo>
                    <a:pt x="8" y="380"/>
                    <a:pt x="8" y="384"/>
                    <a:pt x="8" y="395"/>
                  </a:cubicBezTo>
                  <a:cubicBezTo>
                    <a:pt x="8" y="397"/>
                    <a:pt x="9" y="399"/>
                    <a:pt x="12" y="399"/>
                  </a:cubicBezTo>
                  <a:cubicBezTo>
                    <a:pt x="20" y="399"/>
                    <a:pt x="26" y="396"/>
                    <a:pt x="35" y="396"/>
                  </a:cubicBezTo>
                  <a:cubicBezTo>
                    <a:pt x="47" y="396"/>
                    <a:pt x="48" y="415"/>
                    <a:pt x="55" y="415"/>
                  </a:cubicBezTo>
                  <a:cubicBezTo>
                    <a:pt x="67" y="415"/>
                    <a:pt x="74" y="405"/>
                    <a:pt x="87" y="405"/>
                  </a:cubicBezTo>
                  <a:cubicBezTo>
                    <a:pt x="89" y="405"/>
                    <a:pt x="94" y="403"/>
                    <a:pt x="99" y="403"/>
                  </a:cubicBezTo>
                  <a:cubicBezTo>
                    <a:pt x="101" y="403"/>
                    <a:pt x="102" y="403"/>
                    <a:pt x="103" y="403"/>
                  </a:cubicBezTo>
                  <a:cubicBezTo>
                    <a:pt x="103" y="403"/>
                    <a:pt x="103" y="403"/>
                    <a:pt x="103" y="403"/>
                  </a:cubicBezTo>
                  <a:cubicBezTo>
                    <a:pt x="104" y="403"/>
                    <a:pt x="105" y="403"/>
                    <a:pt x="106" y="403"/>
                  </a:cubicBezTo>
                  <a:cubicBezTo>
                    <a:pt x="114" y="403"/>
                    <a:pt x="115" y="393"/>
                    <a:pt x="121" y="390"/>
                  </a:cubicBezTo>
                  <a:cubicBezTo>
                    <a:pt x="132" y="384"/>
                    <a:pt x="135" y="378"/>
                    <a:pt x="142" y="368"/>
                  </a:cubicBezTo>
                  <a:cubicBezTo>
                    <a:pt x="139" y="367"/>
                    <a:pt x="137" y="365"/>
                    <a:pt x="137" y="361"/>
                  </a:cubicBezTo>
                  <a:cubicBezTo>
                    <a:pt x="137" y="349"/>
                    <a:pt x="152" y="327"/>
                    <a:pt x="162" y="325"/>
                  </a:cubicBezTo>
                  <a:cubicBezTo>
                    <a:pt x="173" y="323"/>
                    <a:pt x="184" y="319"/>
                    <a:pt x="187" y="308"/>
                  </a:cubicBezTo>
                  <a:cubicBezTo>
                    <a:pt x="184" y="297"/>
                    <a:pt x="184" y="297"/>
                    <a:pt x="184" y="297"/>
                  </a:cubicBezTo>
                  <a:cubicBezTo>
                    <a:pt x="184" y="289"/>
                    <a:pt x="193" y="284"/>
                    <a:pt x="201" y="284"/>
                  </a:cubicBezTo>
                  <a:cubicBezTo>
                    <a:pt x="211" y="284"/>
                    <a:pt x="219" y="289"/>
                    <a:pt x="230" y="289"/>
                  </a:cubicBezTo>
                  <a:cubicBezTo>
                    <a:pt x="242" y="289"/>
                    <a:pt x="249" y="280"/>
                    <a:pt x="259" y="275"/>
                  </a:cubicBezTo>
                  <a:cubicBezTo>
                    <a:pt x="263" y="273"/>
                    <a:pt x="264" y="266"/>
                    <a:pt x="274" y="266"/>
                  </a:cubicBezTo>
                  <a:cubicBezTo>
                    <a:pt x="294" y="266"/>
                    <a:pt x="297" y="288"/>
                    <a:pt x="306" y="300"/>
                  </a:cubicBezTo>
                  <a:cubicBezTo>
                    <a:pt x="307" y="304"/>
                    <a:pt x="315" y="306"/>
                    <a:pt x="319" y="309"/>
                  </a:cubicBezTo>
                  <a:cubicBezTo>
                    <a:pt x="328" y="318"/>
                    <a:pt x="332" y="323"/>
                    <a:pt x="348" y="327"/>
                  </a:cubicBezTo>
                  <a:cubicBezTo>
                    <a:pt x="348" y="330"/>
                    <a:pt x="356" y="332"/>
                    <a:pt x="358" y="332"/>
                  </a:cubicBezTo>
                  <a:cubicBezTo>
                    <a:pt x="359" y="335"/>
                    <a:pt x="371" y="348"/>
                    <a:pt x="373" y="348"/>
                  </a:cubicBezTo>
                  <a:cubicBezTo>
                    <a:pt x="374" y="353"/>
                    <a:pt x="378" y="355"/>
                    <a:pt x="378" y="363"/>
                  </a:cubicBezTo>
                  <a:cubicBezTo>
                    <a:pt x="378" y="369"/>
                    <a:pt x="375" y="377"/>
                    <a:pt x="369" y="377"/>
                  </a:cubicBezTo>
                  <a:cubicBezTo>
                    <a:pt x="369" y="379"/>
                    <a:pt x="371" y="381"/>
                    <a:pt x="375" y="381"/>
                  </a:cubicBezTo>
                  <a:cubicBezTo>
                    <a:pt x="382" y="381"/>
                    <a:pt x="381" y="370"/>
                    <a:pt x="386" y="365"/>
                  </a:cubicBezTo>
                  <a:cubicBezTo>
                    <a:pt x="386" y="365"/>
                    <a:pt x="393" y="365"/>
                    <a:pt x="393" y="362"/>
                  </a:cubicBezTo>
                  <a:cubicBezTo>
                    <a:pt x="393" y="355"/>
                    <a:pt x="383" y="354"/>
                    <a:pt x="383" y="347"/>
                  </a:cubicBezTo>
                  <a:cubicBezTo>
                    <a:pt x="383" y="342"/>
                    <a:pt x="389" y="339"/>
                    <a:pt x="395" y="339"/>
                  </a:cubicBezTo>
                  <a:cubicBezTo>
                    <a:pt x="403" y="339"/>
                    <a:pt x="407" y="345"/>
                    <a:pt x="412" y="346"/>
                  </a:cubicBezTo>
                  <a:cubicBezTo>
                    <a:pt x="413" y="335"/>
                    <a:pt x="401" y="331"/>
                    <a:pt x="390" y="326"/>
                  </a:cubicBezTo>
                  <a:cubicBezTo>
                    <a:pt x="387" y="324"/>
                    <a:pt x="374" y="322"/>
                    <a:pt x="376" y="315"/>
                  </a:cubicBezTo>
                  <a:cubicBezTo>
                    <a:pt x="378" y="314"/>
                    <a:pt x="378" y="313"/>
                    <a:pt x="378" y="311"/>
                  </a:cubicBezTo>
                  <a:cubicBezTo>
                    <a:pt x="373" y="311"/>
                    <a:pt x="369" y="312"/>
                    <a:pt x="365" y="312"/>
                  </a:cubicBezTo>
                  <a:cubicBezTo>
                    <a:pt x="362" y="312"/>
                    <a:pt x="360" y="312"/>
                    <a:pt x="356" y="310"/>
                  </a:cubicBezTo>
                  <a:cubicBezTo>
                    <a:pt x="352" y="308"/>
                    <a:pt x="348" y="299"/>
                    <a:pt x="346" y="292"/>
                  </a:cubicBezTo>
                  <a:cubicBezTo>
                    <a:pt x="345" y="287"/>
                    <a:pt x="341" y="278"/>
                    <a:pt x="333" y="276"/>
                  </a:cubicBezTo>
                  <a:cubicBezTo>
                    <a:pt x="326" y="274"/>
                    <a:pt x="322" y="270"/>
                    <a:pt x="322" y="263"/>
                  </a:cubicBezTo>
                  <a:cubicBezTo>
                    <a:pt x="322" y="259"/>
                    <a:pt x="323" y="256"/>
                    <a:pt x="324" y="253"/>
                  </a:cubicBezTo>
                  <a:cubicBezTo>
                    <a:pt x="323" y="253"/>
                    <a:pt x="321" y="251"/>
                    <a:pt x="321" y="250"/>
                  </a:cubicBezTo>
                  <a:cubicBezTo>
                    <a:pt x="321" y="244"/>
                    <a:pt x="333" y="244"/>
                    <a:pt x="338" y="240"/>
                  </a:cubicBezTo>
                  <a:cubicBezTo>
                    <a:pt x="342" y="244"/>
                    <a:pt x="338" y="255"/>
                    <a:pt x="345" y="255"/>
                  </a:cubicBezTo>
                  <a:cubicBezTo>
                    <a:pt x="351" y="255"/>
                    <a:pt x="355" y="255"/>
                    <a:pt x="361" y="255"/>
                  </a:cubicBezTo>
                  <a:cubicBezTo>
                    <a:pt x="361" y="267"/>
                    <a:pt x="374" y="285"/>
                    <a:pt x="386" y="285"/>
                  </a:cubicBezTo>
                  <a:cubicBezTo>
                    <a:pt x="389" y="285"/>
                    <a:pt x="390" y="285"/>
                    <a:pt x="393" y="285"/>
                  </a:cubicBezTo>
                  <a:cubicBezTo>
                    <a:pt x="393" y="292"/>
                    <a:pt x="402" y="293"/>
                    <a:pt x="409" y="296"/>
                  </a:cubicBezTo>
                  <a:cubicBezTo>
                    <a:pt x="417" y="300"/>
                    <a:pt x="428" y="311"/>
                    <a:pt x="428" y="318"/>
                  </a:cubicBezTo>
                  <a:cubicBezTo>
                    <a:pt x="428" y="323"/>
                    <a:pt x="428" y="326"/>
                    <a:pt x="428" y="332"/>
                  </a:cubicBezTo>
                  <a:cubicBezTo>
                    <a:pt x="428" y="343"/>
                    <a:pt x="437" y="348"/>
                    <a:pt x="443" y="354"/>
                  </a:cubicBezTo>
                  <a:cubicBezTo>
                    <a:pt x="448" y="359"/>
                    <a:pt x="452" y="364"/>
                    <a:pt x="454" y="371"/>
                  </a:cubicBezTo>
                  <a:cubicBezTo>
                    <a:pt x="454" y="372"/>
                    <a:pt x="455" y="377"/>
                    <a:pt x="457" y="377"/>
                  </a:cubicBezTo>
                  <a:cubicBezTo>
                    <a:pt x="460" y="377"/>
                    <a:pt x="463" y="377"/>
                    <a:pt x="466" y="377"/>
                  </a:cubicBezTo>
                  <a:cubicBezTo>
                    <a:pt x="465" y="380"/>
                    <a:pt x="459" y="381"/>
                    <a:pt x="459" y="385"/>
                  </a:cubicBezTo>
                  <a:cubicBezTo>
                    <a:pt x="459" y="394"/>
                    <a:pt x="467" y="402"/>
                    <a:pt x="475" y="402"/>
                  </a:cubicBezTo>
                  <a:cubicBezTo>
                    <a:pt x="476" y="402"/>
                    <a:pt x="480" y="402"/>
                    <a:pt x="483" y="402"/>
                  </a:cubicBezTo>
                  <a:cubicBezTo>
                    <a:pt x="477" y="400"/>
                    <a:pt x="483" y="393"/>
                    <a:pt x="483" y="390"/>
                  </a:cubicBezTo>
                  <a:cubicBezTo>
                    <a:pt x="483" y="386"/>
                    <a:pt x="481" y="384"/>
                    <a:pt x="479" y="381"/>
                  </a:cubicBezTo>
                  <a:cubicBezTo>
                    <a:pt x="479" y="377"/>
                    <a:pt x="479" y="377"/>
                    <a:pt x="479" y="377"/>
                  </a:cubicBezTo>
                  <a:cubicBezTo>
                    <a:pt x="482" y="380"/>
                    <a:pt x="487" y="384"/>
                    <a:pt x="493" y="385"/>
                  </a:cubicBezTo>
                  <a:cubicBezTo>
                    <a:pt x="494" y="385"/>
                    <a:pt x="494" y="385"/>
                    <a:pt x="494" y="385"/>
                  </a:cubicBezTo>
                  <a:cubicBezTo>
                    <a:pt x="495" y="381"/>
                    <a:pt x="501" y="383"/>
                    <a:pt x="503" y="382"/>
                  </a:cubicBezTo>
                  <a:cubicBezTo>
                    <a:pt x="502" y="381"/>
                    <a:pt x="501" y="379"/>
                    <a:pt x="501" y="377"/>
                  </a:cubicBezTo>
                  <a:cubicBezTo>
                    <a:pt x="497" y="377"/>
                    <a:pt x="483" y="364"/>
                    <a:pt x="483" y="362"/>
                  </a:cubicBezTo>
                  <a:cubicBezTo>
                    <a:pt x="483" y="361"/>
                    <a:pt x="484" y="359"/>
                    <a:pt x="485" y="356"/>
                  </a:cubicBezTo>
                  <a:cubicBezTo>
                    <a:pt x="475" y="344"/>
                    <a:pt x="475" y="344"/>
                    <a:pt x="475" y="344"/>
                  </a:cubicBezTo>
                  <a:cubicBezTo>
                    <a:pt x="475" y="342"/>
                    <a:pt x="478" y="339"/>
                    <a:pt x="481" y="339"/>
                  </a:cubicBezTo>
                  <a:cubicBezTo>
                    <a:pt x="485" y="339"/>
                    <a:pt x="486" y="346"/>
                    <a:pt x="494" y="346"/>
                  </a:cubicBezTo>
                  <a:cubicBezTo>
                    <a:pt x="495" y="342"/>
                    <a:pt x="495" y="339"/>
                    <a:pt x="494" y="335"/>
                  </a:cubicBezTo>
                  <a:cubicBezTo>
                    <a:pt x="501" y="333"/>
                    <a:pt x="503" y="328"/>
                    <a:pt x="512" y="328"/>
                  </a:cubicBezTo>
                  <a:cubicBezTo>
                    <a:pt x="521" y="328"/>
                    <a:pt x="526" y="339"/>
                    <a:pt x="534" y="339"/>
                  </a:cubicBezTo>
                  <a:cubicBezTo>
                    <a:pt x="541" y="339"/>
                    <a:pt x="542" y="332"/>
                    <a:pt x="549" y="329"/>
                  </a:cubicBezTo>
                  <a:cubicBezTo>
                    <a:pt x="551" y="328"/>
                    <a:pt x="553" y="327"/>
                    <a:pt x="554" y="327"/>
                  </a:cubicBezTo>
                  <a:cubicBezTo>
                    <a:pt x="555" y="327"/>
                    <a:pt x="556" y="328"/>
                    <a:pt x="556" y="328"/>
                  </a:cubicBezTo>
                  <a:cubicBezTo>
                    <a:pt x="557" y="328"/>
                    <a:pt x="557" y="328"/>
                    <a:pt x="558" y="328"/>
                  </a:cubicBezTo>
                  <a:cubicBezTo>
                    <a:pt x="559" y="328"/>
                    <a:pt x="561" y="327"/>
                    <a:pt x="562" y="327"/>
                  </a:cubicBezTo>
                  <a:cubicBezTo>
                    <a:pt x="565" y="326"/>
                    <a:pt x="567" y="327"/>
                    <a:pt x="569" y="325"/>
                  </a:cubicBezTo>
                  <a:cubicBezTo>
                    <a:pt x="566" y="320"/>
                    <a:pt x="552" y="313"/>
                    <a:pt x="552" y="302"/>
                  </a:cubicBezTo>
                  <a:cubicBezTo>
                    <a:pt x="552" y="295"/>
                    <a:pt x="561" y="284"/>
                    <a:pt x="567" y="279"/>
                  </a:cubicBezTo>
                  <a:cubicBezTo>
                    <a:pt x="567" y="265"/>
                    <a:pt x="567" y="265"/>
                    <a:pt x="567" y="265"/>
                  </a:cubicBezTo>
                  <a:cubicBezTo>
                    <a:pt x="568" y="262"/>
                    <a:pt x="568" y="266"/>
                    <a:pt x="570" y="258"/>
                  </a:cubicBezTo>
                  <a:cubicBezTo>
                    <a:pt x="570" y="252"/>
                    <a:pt x="576" y="250"/>
                    <a:pt x="581" y="249"/>
                  </a:cubicBezTo>
                  <a:cubicBezTo>
                    <a:pt x="580" y="246"/>
                    <a:pt x="581" y="244"/>
                    <a:pt x="580" y="241"/>
                  </a:cubicBezTo>
                  <a:cubicBezTo>
                    <a:pt x="577" y="241"/>
                    <a:pt x="570" y="244"/>
                    <a:pt x="568" y="244"/>
                  </a:cubicBezTo>
                  <a:cubicBezTo>
                    <a:pt x="565" y="241"/>
                    <a:pt x="565" y="241"/>
                    <a:pt x="565" y="241"/>
                  </a:cubicBezTo>
                  <a:cubicBezTo>
                    <a:pt x="564" y="240"/>
                    <a:pt x="562" y="239"/>
                    <a:pt x="562" y="237"/>
                  </a:cubicBezTo>
                  <a:cubicBezTo>
                    <a:pt x="562" y="216"/>
                    <a:pt x="562" y="216"/>
                    <a:pt x="562" y="216"/>
                  </a:cubicBezTo>
                  <a:cubicBezTo>
                    <a:pt x="549" y="216"/>
                    <a:pt x="552" y="188"/>
                    <a:pt x="538" y="188"/>
                  </a:cubicBezTo>
                  <a:cubicBezTo>
                    <a:pt x="525" y="188"/>
                    <a:pt x="517" y="195"/>
                    <a:pt x="501" y="195"/>
                  </a:cubicBezTo>
                  <a:cubicBezTo>
                    <a:pt x="497" y="195"/>
                    <a:pt x="493" y="195"/>
                    <a:pt x="490" y="195"/>
                  </a:cubicBezTo>
                  <a:cubicBezTo>
                    <a:pt x="483" y="195"/>
                    <a:pt x="478" y="194"/>
                    <a:pt x="478" y="183"/>
                  </a:cubicBezTo>
                  <a:cubicBezTo>
                    <a:pt x="478" y="183"/>
                    <a:pt x="478" y="183"/>
                    <a:pt x="478" y="183"/>
                  </a:cubicBezTo>
                  <a:cubicBezTo>
                    <a:pt x="478" y="183"/>
                    <a:pt x="478" y="183"/>
                    <a:pt x="478" y="183"/>
                  </a:cubicBezTo>
                  <a:cubicBezTo>
                    <a:pt x="478" y="171"/>
                    <a:pt x="480" y="162"/>
                    <a:pt x="486" y="153"/>
                  </a:cubicBezTo>
                  <a:cubicBezTo>
                    <a:pt x="488" y="150"/>
                    <a:pt x="498" y="147"/>
                    <a:pt x="498" y="141"/>
                  </a:cubicBezTo>
                  <a:cubicBezTo>
                    <a:pt x="498" y="131"/>
                    <a:pt x="488" y="124"/>
                    <a:pt x="488" y="113"/>
                  </a:cubicBezTo>
                  <a:cubicBezTo>
                    <a:pt x="488" y="113"/>
                    <a:pt x="488" y="113"/>
                    <a:pt x="488" y="113"/>
                  </a:cubicBezTo>
                  <a:cubicBezTo>
                    <a:pt x="488" y="113"/>
                    <a:pt x="488" y="113"/>
                    <a:pt x="488" y="113"/>
                  </a:cubicBezTo>
                  <a:cubicBezTo>
                    <a:pt x="488" y="106"/>
                    <a:pt x="496" y="103"/>
                    <a:pt x="496" y="96"/>
                  </a:cubicBezTo>
                  <a:cubicBezTo>
                    <a:pt x="496" y="84"/>
                    <a:pt x="491" y="64"/>
                    <a:pt x="479" y="64"/>
                  </a:cubicBezTo>
                  <a:cubicBezTo>
                    <a:pt x="469" y="64"/>
                    <a:pt x="46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48" y="65"/>
                    <a:pt x="444" y="65"/>
                    <a:pt x="439" y="66"/>
                  </a:cubicBezTo>
                  <a:cubicBezTo>
                    <a:pt x="437" y="66"/>
                    <a:pt x="435" y="66"/>
                    <a:pt x="433" y="67"/>
                  </a:cubicBezTo>
                  <a:cubicBezTo>
                    <a:pt x="433" y="67"/>
                    <a:pt x="433" y="67"/>
                    <a:pt x="433" y="66"/>
                  </a:cubicBezTo>
                  <a:cubicBezTo>
                    <a:pt x="427" y="67"/>
                    <a:pt x="421" y="68"/>
                    <a:pt x="414" y="68"/>
                  </a:cubicBezTo>
                  <a:cubicBezTo>
                    <a:pt x="414" y="67"/>
                    <a:pt x="416" y="64"/>
                    <a:pt x="417" y="62"/>
                  </a:cubicBezTo>
                  <a:cubicBezTo>
                    <a:pt x="413" y="60"/>
                    <a:pt x="406" y="60"/>
                    <a:pt x="399" y="60"/>
                  </a:cubicBezTo>
                  <a:cubicBezTo>
                    <a:pt x="392" y="60"/>
                    <a:pt x="384" y="68"/>
                    <a:pt x="379" y="70"/>
                  </a:cubicBezTo>
                  <a:cubicBezTo>
                    <a:pt x="371" y="74"/>
                    <a:pt x="364" y="72"/>
                    <a:pt x="355" y="76"/>
                  </a:cubicBezTo>
                  <a:cubicBezTo>
                    <a:pt x="353" y="77"/>
                    <a:pt x="352" y="81"/>
                    <a:pt x="346" y="81"/>
                  </a:cubicBezTo>
                  <a:cubicBezTo>
                    <a:pt x="346" y="81"/>
                    <a:pt x="337" y="75"/>
                    <a:pt x="337" y="74"/>
                  </a:cubicBezTo>
                  <a:cubicBezTo>
                    <a:pt x="337" y="72"/>
                    <a:pt x="340" y="70"/>
                    <a:pt x="341" y="68"/>
                  </a:cubicBezTo>
                  <a:cubicBezTo>
                    <a:pt x="340" y="68"/>
                    <a:pt x="339" y="68"/>
                    <a:pt x="338" y="68"/>
                  </a:cubicBezTo>
                  <a:cubicBezTo>
                    <a:pt x="327" y="68"/>
                    <a:pt x="318" y="78"/>
                    <a:pt x="304" y="78"/>
                  </a:cubicBezTo>
                  <a:cubicBezTo>
                    <a:pt x="303" y="78"/>
                    <a:pt x="301" y="75"/>
                    <a:pt x="300" y="72"/>
                  </a:cubicBezTo>
                  <a:cubicBezTo>
                    <a:pt x="296" y="72"/>
                    <a:pt x="294" y="70"/>
                    <a:pt x="288" y="70"/>
                  </a:cubicBezTo>
                  <a:cubicBezTo>
                    <a:pt x="288" y="68"/>
                    <a:pt x="288" y="67"/>
                    <a:pt x="288" y="64"/>
                  </a:cubicBezTo>
                  <a:cubicBezTo>
                    <a:pt x="285" y="63"/>
                    <a:pt x="282" y="60"/>
                    <a:pt x="282" y="54"/>
                  </a:cubicBezTo>
                  <a:cubicBezTo>
                    <a:pt x="282" y="45"/>
                    <a:pt x="288" y="40"/>
                    <a:pt x="294" y="35"/>
                  </a:cubicBezTo>
                  <a:cubicBezTo>
                    <a:pt x="295" y="33"/>
                    <a:pt x="300" y="32"/>
                    <a:pt x="300" y="30"/>
                  </a:cubicBezTo>
                  <a:cubicBezTo>
                    <a:pt x="300" y="28"/>
                    <a:pt x="300" y="27"/>
                    <a:pt x="300" y="25"/>
                  </a:cubicBezTo>
                  <a:cubicBezTo>
                    <a:pt x="296" y="25"/>
                    <a:pt x="290" y="25"/>
                    <a:pt x="290" y="20"/>
                  </a:cubicBezTo>
                  <a:cubicBezTo>
                    <a:pt x="290" y="14"/>
                    <a:pt x="290" y="11"/>
                    <a:pt x="293" y="6"/>
                  </a:cubicBezTo>
                  <a:cubicBezTo>
                    <a:pt x="293" y="0"/>
                    <a:pt x="293" y="0"/>
                    <a:pt x="2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1" name="Freeform 93"/>
            <p:cNvSpPr>
              <a:spLocks/>
            </p:cNvSpPr>
            <p:nvPr/>
          </p:nvSpPr>
          <p:spPr bwMode="auto">
            <a:xfrm>
              <a:off x="3621" y="-27"/>
              <a:ext cx="927" cy="895"/>
            </a:xfrm>
            <a:custGeom>
              <a:avLst/>
              <a:gdLst>
                <a:gd name="T0" fmla="*/ 321 w 392"/>
                <a:gd name="T1" fmla="*/ 15 h 378"/>
                <a:gd name="T2" fmla="*/ 297 w 392"/>
                <a:gd name="T3" fmla="*/ 21 h 378"/>
                <a:gd name="T4" fmla="*/ 307 w 392"/>
                <a:gd name="T5" fmla="*/ 4 h 378"/>
                <a:gd name="T6" fmla="*/ 279 w 392"/>
                <a:gd name="T7" fmla="*/ 11 h 378"/>
                <a:gd name="T8" fmla="*/ 257 w 392"/>
                <a:gd name="T9" fmla="*/ 11 h 378"/>
                <a:gd name="T10" fmla="*/ 239 w 392"/>
                <a:gd name="T11" fmla="*/ 32 h 378"/>
                <a:gd name="T12" fmla="*/ 220 w 392"/>
                <a:gd name="T13" fmla="*/ 37 h 378"/>
                <a:gd name="T14" fmla="*/ 197 w 392"/>
                <a:gd name="T15" fmla="*/ 37 h 378"/>
                <a:gd name="T16" fmla="*/ 196 w 392"/>
                <a:gd name="T17" fmla="*/ 43 h 378"/>
                <a:gd name="T18" fmla="*/ 178 w 392"/>
                <a:gd name="T19" fmla="*/ 51 h 378"/>
                <a:gd name="T20" fmla="*/ 187 w 392"/>
                <a:gd name="T21" fmla="*/ 52 h 378"/>
                <a:gd name="T22" fmla="*/ 160 w 392"/>
                <a:gd name="T23" fmla="*/ 60 h 378"/>
                <a:gd name="T24" fmla="*/ 154 w 392"/>
                <a:gd name="T25" fmla="*/ 57 h 378"/>
                <a:gd name="T26" fmla="*/ 141 w 392"/>
                <a:gd name="T27" fmla="*/ 64 h 378"/>
                <a:gd name="T28" fmla="*/ 139 w 392"/>
                <a:gd name="T29" fmla="*/ 73 h 378"/>
                <a:gd name="T30" fmla="*/ 141 w 392"/>
                <a:gd name="T31" fmla="*/ 97 h 378"/>
                <a:gd name="T32" fmla="*/ 111 w 392"/>
                <a:gd name="T33" fmla="*/ 131 h 378"/>
                <a:gd name="T34" fmla="*/ 54 w 392"/>
                <a:gd name="T35" fmla="*/ 189 h 378"/>
                <a:gd name="T36" fmla="*/ 62 w 392"/>
                <a:gd name="T37" fmla="*/ 193 h 378"/>
                <a:gd name="T38" fmla="*/ 12 w 392"/>
                <a:gd name="T39" fmla="*/ 225 h 378"/>
                <a:gd name="T40" fmla="*/ 9 w 392"/>
                <a:gd name="T41" fmla="*/ 274 h 378"/>
                <a:gd name="T42" fmla="*/ 15 w 392"/>
                <a:gd name="T43" fmla="*/ 285 h 378"/>
                <a:gd name="T44" fmla="*/ 6 w 392"/>
                <a:gd name="T45" fmla="*/ 301 h 378"/>
                <a:gd name="T46" fmla="*/ 80 w 392"/>
                <a:gd name="T47" fmla="*/ 280 h 378"/>
                <a:gd name="T48" fmla="*/ 88 w 392"/>
                <a:gd name="T49" fmla="*/ 300 h 378"/>
                <a:gd name="T50" fmla="*/ 110 w 392"/>
                <a:gd name="T51" fmla="*/ 348 h 378"/>
                <a:gd name="T52" fmla="*/ 120 w 392"/>
                <a:gd name="T53" fmla="*/ 378 h 378"/>
                <a:gd name="T54" fmla="*/ 160 w 392"/>
                <a:gd name="T55" fmla="*/ 361 h 378"/>
                <a:gd name="T56" fmla="*/ 168 w 392"/>
                <a:gd name="T57" fmla="*/ 327 h 378"/>
                <a:gd name="T58" fmla="*/ 204 w 392"/>
                <a:gd name="T59" fmla="*/ 279 h 378"/>
                <a:gd name="T60" fmla="*/ 176 w 392"/>
                <a:gd name="T61" fmla="*/ 248 h 378"/>
                <a:gd name="T62" fmla="*/ 183 w 392"/>
                <a:gd name="T63" fmla="*/ 217 h 378"/>
                <a:gd name="T64" fmla="*/ 242 w 392"/>
                <a:gd name="T65" fmla="*/ 171 h 378"/>
                <a:gd name="T66" fmla="*/ 273 w 392"/>
                <a:gd name="T67" fmla="*/ 138 h 378"/>
                <a:gd name="T68" fmla="*/ 284 w 392"/>
                <a:gd name="T69" fmla="*/ 169 h 378"/>
                <a:gd name="T70" fmla="*/ 236 w 392"/>
                <a:gd name="T71" fmla="*/ 217 h 378"/>
                <a:gd name="T72" fmla="*/ 239 w 392"/>
                <a:gd name="T73" fmla="*/ 248 h 378"/>
                <a:gd name="T74" fmla="*/ 273 w 392"/>
                <a:gd name="T75" fmla="*/ 274 h 378"/>
                <a:gd name="T76" fmla="*/ 313 w 392"/>
                <a:gd name="T77" fmla="*/ 266 h 378"/>
                <a:gd name="T78" fmla="*/ 345 w 392"/>
                <a:gd name="T79" fmla="*/ 255 h 378"/>
                <a:gd name="T80" fmla="*/ 392 w 392"/>
                <a:gd name="T81" fmla="*/ 204 h 378"/>
                <a:gd name="T82" fmla="*/ 375 w 392"/>
                <a:gd name="T83" fmla="*/ 181 h 378"/>
                <a:gd name="T84" fmla="*/ 382 w 392"/>
                <a:gd name="T85" fmla="*/ 174 h 378"/>
                <a:gd name="T86" fmla="*/ 366 w 392"/>
                <a:gd name="T87" fmla="*/ 148 h 378"/>
                <a:gd name="T88" fmla="*/ 371 w 392"/>
                <a:gd name="T89" fmla="*/ 132 h 378"/>
                <a:gd name="T90" fmla="*/ 361 w 392"/>
                <a:gd name="T91" fmla="*/ 106 h 378"/>
                <a:gd name="T92" fmla="*/ 370 w 392"/>
                <a:gd name="T93" fmla="*/ 84 h 378"/>
                <a:gd name="T94" fmla="*/ 352 w 392"/>
                <a:gd name="T95" fmla="*/ 63 h 378"/>
                <a:gd name="T96" fmla="*/ 378 w 392"/>
                <a:gd name="T97" fmla="*/ 36 h 378"/>
                <a:gd name="T98" fmla="*/ 352 w 392"/>
                <a:gd name="T99" fmla="*/ 26 h 378"/>
                <a:gd name="T100" fmla="*/ 354 w 392"/>
                <a:gd name="T101" fmla="*/ 4 h 378"/>
                <a:gd name="T102" fmla="*/ 341 w 392"/>
                <a:gd name="T103"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2" h="378">
                  <a:moveTo>
                    <a:pt x="341" y="0"/>
                  </a:moveTo>
                  <a:cubicBezTo>
                    <a:pt x="333" y="6"/>
                    <a:pt x="328" y="8"/>
                    <a:pt x="321" y="15"/>
                  </a:cubicBezTo>
                  <a:cubicBezTo>
                    <a:pt x="320" y="12"/>
                    <a:pt x="320" y="9"/>
                    <a:pt x="318" y="6"/>
                  </a:cubicBezTo>
                  <a:cubicBezTo>
                    <a:pt x="310" y="10"/>
                    <a:pt x="306" y="21"/>
                    <a:pt x="297" y="21"/>
                  </a:cubicBezTo>
                  <a:cubicBezTo>
                    <a:pt x="296" y="21"/>
                    <a:pt x="296" y="21"/>
                    <a:pt x="296" y="21"/>
                  </a:cubicBezTo>
                  <a:cubicBezTo>
                    <a:pt x="298" y="14"/>
                    <a:pt x="307" y="12"/>
                    <a:pt x="307" y="4"/>
                  </a:cubicBezTo>
                  <a:cubicBezTo>
                    <a:pt x="307" y="3"/>
                    <a:pt x="306" y="3"/>
                    <a:pt x="304" y="3"/>
                  </a:cubicBezTo>
                  <a:cubicBezTo>
                    <a:pt x="299" y="3"/>
                    <a:pt x="285" y="11"/>
                    <a:pt x="279" y="11"/>
                  </a:cubicBezTo>
                  <a:cubicBezTo>
                    <a:pt x="274" y="11"/>
                    <a:pt x="271" y="7"/>
                    <a:pt x="268" y="3"/>
                  </a:cubicBezTo>
                  <a:cubicBezTo>
                    <a:pt x="266" y="6"/>
                    <a:pt x="257" y="8"/>
                    <a:pt x="257" y="11"/>
                  </a:cubicBezTo>
                  <a:cubicBezTo>
                    <a:pt x="257" y="14"/>
                    <a:pt x="260" y="16"/>
                    <a:pt x="264" y="17"/>
                  </a:cubicBezTo>
                  <a:cubicBezTo>
                    <a:pt x="255" y="22"/>
                    <a:pt x="246" y="19"/>
                    <a:pt x="239" y="32"/>
                  </a:cubicBezTo>
                  <a:cubicBezTo>
                    <a:pt x="239" y="23"/>
                    <a:pt x="239" y="23"/>
                    <a:pt x="239" y="23"/>
                  </a:cubicBezTo>
                  <a:cubicBezTo>
                    <a:pt x="228" y="23"/>
                    <a:pt x="226" y="36"/>
                    <a:pt x="220" y="37"/>
                  </a:cubicBezTo>
                  <a:cubicBezTo>
                    <a:pt x="220" y="31"/>
                    <a:pt x="220" y="31"/>
                    <a:pt x="220" y="31"/>
                  </a:cubicBezTo>
                  <a:cubicBezTo>
                    <a:pt x="212" y="32"/>
                    <a:pt x="202" y="32"/>
                    <a:pt x="197" y="37"/>
                  </a:cubicBezTo>
                  <a:cubicBezTo>
                    <a:pt x="199" y="39"/>
                    <a:pt x="198" y="39"/>
                    <a:pt x="201" y="41"/>
                  </a:cubicBezTo>
                  <a:cubicBezTo>
                    <a:pt x="199" y="42"/>
                    <a:pt x="198" y="43"/>
                    <a:pt x="196" y="43"/>
                  </a:cubicBezTo>
                  <a:cubicBezTo>
                    <a:pt x="194" y="43"/>
                    <a:pt x="192" y="42"/>
                    <a:pt x="191" y="42"/>
                  </a:cubicBezTo>
                  <a:cubicBezTo>
                    <a:pt x="185" y="42"/>
                    <a:pt x="181" y="47"/>
                    <a:pt x="178" y="51"/>
                  </a:cubicBezTo>
                  <a:cubicBezTo>
                    <a:pt x="180" y="51"/>
                    <a:pt x="181" y="51"/>
                    <a:pt x="181" y="51"/>
                  </a:cubicBezTo>
                  <a:cubicBezTo>
                    <a:pt x="183" y="51"/>
                    <a:pt x="184" y="51"/>
                    <a:pt x="187" y="52"/>
                  </a:cubicBezTo>
                  <a:cubicBezTo>
                    <a:pt x="186" y="53"/>
                    <a:pt x="180" y="65"/>
                    <a:pt x="177" y="65"/>
                  </a:cubicBezTo>
                  <a:cubicBezTo>
                    <a:pt x="170" y="65"/>
                    <a:pt x="168" y="60"/>
                    <a:pt x="160" y="60"/>
                  </a:cubicBezTo>
                  <a:cubicBezTo>
                    <a:pt x="161" y="56"/>
                    <a:pt x="161" y="54"/>
                    <a:pt x="158" y="50"/>
                  </a:cubicBezTo>
                  <a:cubicBezTo>
                    <a:pt x="157" y="52"/>
                    <a:pt x="155" y="54"/>
                    <a:pt x="154" y="57"/>
                  </a:cubicBezTo>
                  <a:cubicBezTo>
                    <a:pt x="152" y="57"/>
                    <a:pt x="151" y="56"/>
                    <a:pt x="149" y="56"/>
                  </a:cubicBezTo>
                  <a:cubicBezTo>
                    <a:pt x="145" y="56"/>
                    <a:pt x="142" y="59"/>
                    <a:pt x="141" y="64"/>
                  </a:cubicBezTo>
                  <a:cubicBezTo>
                    <a:pt x="141" y="64"/>
                    <a:pt x="147" y="66"/>
                    <a:pt x="149" y="66"/>
                  </a:cubicBezTo>
                  <a:cubicBezTo>
                    <a:pt x="147" y="67"/>
                    <a:pt x="141" y="69"/>
                    <a:pt x="139" y="73"/>
                  </a:cubicBezTo>
                  <a:cubicBezTo>
                    <a:pt x="151" y="73"/>
                    <a:pt x="157" y="66"/>
                    <a:pt x="170" y="64"/>
                  </a:cubicBezTo>
                  <a:cubicBezTo>
                    <a:pt x="167" y="75"/>
                    <a:pt x="152" y="93"/>
                    <a:pt x="141" y="97"/>
                  </a:cubicBezTo>
                  <a:cubicBezTo>
                    <a:pt x="130" y="101"/>
                    <a:pt x="123" y="109"/>
                    <a:pt x="117" y="119"/>
                  </a:cubicBezTo>
                  <a:cubicBezTo>
                    <a:pt x="117" y="120"/>
                    <a:pt x="111" y="131"/>
                    <a:pt x="111" y="131"/>
                  </a:cubicBezTo>
                  <a:cubicBezTo>
                    <a:pt x="107" y="131"/>
                    <a:pt x="108" y="148"/>
                    <a:pt x="102" y="152"/>
                  </a:cubicBezTo>
                  <a:cubicBezTo>
                    <a:pt x="86" y="165"/>
                    <a:pt x="77" y="183"/>
                    <a:pt x="54" y="189"/>
                  </a:cubicBezTo>
                  <a:cubicBezTo>
                    <a:pt x="59" y="190"/>
                    <a:pt x="61" y="191"/>
                    <a:pt x="66" y="193"/>
                  </a:cubicBezTo>
                  <a:cubicBezTo>
                    <a:pt x="65" y="193"/>
                    <a:pt x="64" y="193"/>
                    <a:pt x="62" y="193"/>
                  </a:cubicBezTo>
                  <a:cubicBezTo>
                    <a:pt x="47" y="193"/>
                    <a:pt x="45" y="204"/>
                    <a:pt x="36" y="206"/>
                  </a:cubicBezTo>
                  <a:cubicBezTo>
                    <a:pt x="24" y="209"/>
                    <a:pt x="18" y="216"/>
                    <a:pt x="12" y="225"/>
                  </a:cubicBezTo>
                  <a:cubicBezTo>
                    <a:pt x="9" y="229"/>
                    <a:pt x="0" y="229"/>
                    <a:pt x="0" y="237"/>
                  </a:cubicBezTo>
                  <a:cubicBezTo>
                    <a:pt x="0" y="252"/>
                    <a:pt x="2" y="265"/>
                    <a:pt x="9" y="274"/>
                  </a:cubicBezTo>
                  <a:cubicBezTo>
                    <a:pt x="7" y="278"/>
                    <a:pt x="1" y="284"/>
                    <a:pt x="1" y="288"/>
                  </a:cubicBezTo>
                  <a:cubicBezTo>
                    <a:pt x="7" y="285"/>
                    <a:pt x="7" y="285"/>
                    <a:pt x="15" y="285"/>
                  </a:cubicBezTo>
                  <a:cubicBezTo>
                    <a:pt x="15" y="293"/>
                    <a:pt x="15" y="293"/>
                    <a:pt x="15" y="293"/>
                  </a:cubicBezTo>
                  <a:cubicBezTo>
                    <a:pt x="13" y="294"/>
                    <a:pt x="6" y="297"/>
                    <a:pt x="6" y="301"/>
                  </a:cubicBezTo>
                  <a:cubicBezTo>
                    <a:pt x="6" y="303"/>
                    <a:pt x="26" y="316"/>
                    <a:pt x="29" y="316"/>
                  </a:cubicBezTo>
                  <a:cubicBezTo>
                    <a:pt x="52" y="316"/>
                    <a:pt x="69" y="296"/>
                    <a:pt x="80" y="280"/>
                  </a:cubicBezTo>
                  <a:cubicBezTo>
                    <a:pt x="83" y="285"/>
                    <a:pt x="84" y="290"/>
                    <a:pt x="90" y="293"/>
                  </a:cubicBezTo>
                  <a:cubicBezTo>
                    <a:pt x="89" y="295"/>
                    <a:pt x="88" y="298"/>
                    <a:pt x="88" y="300"/>
                  </a:cubicBezTo>
                  <a:cubicBezTo>
                    <a:pt x="88" y="310"/>
                    <a:pt x="96" y="312"/>
                    <a:pt x="98" y="320"/>
                  </a:cubicBezTo>
                  <a:cubicBezTo>
                    <a:pt x="102" y="331"/>
                    <a:pt x="101" y="339"/>
                    <a:pt x="110" y="348"/>
                  </a:cubicBezTo>
                  <a:cubicBezTo>
                    <a:pt x="110" y="349"/>
                    <a:pt x="109" y="351"/>
                    <a:pt x="109" y="353"/>
                  </a:cubicBezTo>
                  <a:cubicBezTo>
                    <a:pt x="109" y="356"/>
                    <a:pt x="116" y="378"/>
                    <a:pt x="120" y="378"/>
                  </a:cubicBezTo>
                  <a:cubicBezTo>
                    <a:pt x="133" y="378"/>
                    <a:pt x="137" y="361"/>
                    <a:pt x="146" y="361"/>
                  </a:cubicBezTo>
                  <a:cubicBezTo>
                    <a:pt x="150" y="361"/>
                    <a:pt x="152" y="361"/>
                    <a:pt x="160" y="361"/>
                  </a:cubicBezTo>
                  <a:cubicBezTo>
                    <a:pt x="161" y="351"/>
                    <a:pt x="174" y="350"/>
                    <a:pt x="176" y="335"/>
                  </a:cubicBezTo>
                  <a:cubicBezTo>
                    <a:pt x="173" y="335"/>
                    <a:pt x="168" y="333"/>
                    <a:pt x="168" y="327"/>
                  </a:cubicBezTo>
                  <a:cubicBezTo>
                    <a:pt x="168" y="315"/>
                    <a:pt x="172" y="300"/>
                    <a:pt x="183" y="300"/>
                  </a:cubicBezTo>
                  <a:cubicBezTo>
                    <a:pt x="188" y="300"/>
                    <a:pt x="204" y="287"/>
                    <a:pt x="204" y="279"/>
                  </a:cubicBezTo>
                  <a:cubicBezTo>
                    <a:pt x="204" y="269"/>
                    <a:pt x="189" y="260"/>
                    <a:pt x="180" y="258"/>
                  </a:cubicBezTo>
                  <a:cubicBezTo>
                    <a:pt x="180" y="254"/>
                    <a:pt x="178" y="251"/>
                    <a:pt x="176" y="248"/>
                  </a:cubicBezTo>
                  <a:cubicBezTo>
                    <a:pt x="176" y="238"/>
                    <a:pt x="176" y="238"/>
                    <a:pt x="176" y="238"/>
                  </a:cubicBezTo>
                  <a:cubicBezTo>
                    <a:pt x="184" y="234"/>
                    <a:pt x="178" y="224"/>
                    <a:pt x="183" y="217"/>
                  </a:cubicBezTo>
                  <a:cubicBezTo>
                    <a:pt x="188" y="207"/>
                    <a:pt x="197" y="205"/>
                    <a:pt x="206" y="200"/>
                  </a:cubicBezTo>
                  <a:cubicBezTo>
                    <a:pt x="217" y="193"/>
                    <a:pt x="242" y="183"/>
                    <a:pt x="242" y="171"/>
                  </a:cubicBezTo>
                  <a:cubicBezTo>
                    <a:pt x="243" y="168"/>
                    <a:pt x="242" y="165"/>
                    <a:pt x="242" y="159"/>
                  </a:cubicBezTo>
                  <a:cubicBezTo>
                    <a:pt x="242" y="144"/>
                    <a:pt x="256" y="138"/>
                    <a:pt x="273" y="138"/>
                  </a:cubicBezTo>
                  <a:cubicBezTo>
                    <a:pt x="287" y="138"/>
                    <a:pt x="304" y="140"/>
                    <a:pt x="304" y="153"/>
                  </a:cubicBezTo>
                  <a:cubicBezTo>
                    <a:pt x="304" y="162"/>
                    <a:pt x="291" y="165"/>
                    <a:pt x="284" y="169"/>
                  </a:cubicBezTo>
                  <a:cubicBezTo>
                    <a:pt x="270" y="177"/>
                    <a:pt x="259" y="206"/>
                    <a:pt x="236" y="206"/>
                  </a:cubicBezTo>
                  <a:cubicBezTo>
                    <a:pt x="238" y="210"/>
                    <a:pt x="236" y="213"/>
                    <a:pt x="236" y="217"/>
                  </a:cubicBezTo>
                  <a:cubicBezTo>
                    <a:pt x="236" y="223"/>
                    <a:pt x="241" y="235"/>
                    <a:pt x="246" y="237"/>
                  </a:cubicBezTo>
                  <a:cubicBezTo>
                    <a:pt x="245" y="239"/>
                    <a:pt x="239" y="243"/>
                    <a:pt x="239" y="248"/>
                  </a:cubicBezTo>
                  <a:cubicBezTo>
                    <a:pt x="239" y="260"/>
                    <a:pt x="251" y="267"/>
                    <a:pt x="262" y="267"/>
                  </a:cubicBezTo>
                  <a:cubicBezTo>
                    <a:pt x="262" y="273"/>
                    <a:pt x="267" y="274"/>
                    <a:pt x="273" y="274"/>
                  </a:cubicBezTo>
                  <a:cubicBezTo>
                    <a:pt x="282" y="274"/>
                    <a:pt x="295" y="269"/>
                    <a:pt x="305" y="266"/>
                  </a:cubicBezTo>
                  <a:cubicBezTo>
                    <a:pt x="307" y="266"/>
                    <a:pt x="310" y="266"/>
                    <a:pt x="313" y="266"/>
                  </a:cubicBezTo>
                  <a:cubicBezTo>
                    <a:pt x="324" y="266"/>
                    <a:pt x="341" y="264"/>
                    <a:pt x="345" y="255"/>
                  </a:cubicBezTo>
                  <a:cubicBezTo>
                    <a:pt x="345" y="255"/>
                    <a:pt x="345" y="255"/>
                    <a:pt x="345" y="255"/>
                  </a:cubicBezTo>
                  <a:cubicBezTo>
                    <a:pt x="345" y="255"/>
                    <a:pt x="345" y="255"/>
                    <a:pt x="345" y="255"/>
                  </a:cubicBezTo>
                  <a:cubicBezTo>
                    <a:pt x="356" y="240"/>
                    <a:pt x="392" y="221"/>
                    <a:pt x="392" y="204"/>
                  </a:cubicBezTo>
                  <a:cubicBezTo>
                    <a:pt x="392" y="192"/>
                    <a:pt x="380" y="190"/>
                    <a:pt x="375" y="181"/>
                  </a:cubicBezTo>
                  <a:cubicBezTo>
                    <a:pt x="375" y="181"/>
                    <a:pt x="375" y="181"/>
                    <a:pt x="375" y="181"/>
                  </a:cubicBezTo>
                  <a:cubicBezTo>
                    <a:pt x="375" y="181"/>
                    <a:pt x="375" y="181"/>
                    <a:pt x="375" y="181"/>
                  </a:cubicBezTo>
                  <a:cubicBezTo>
                    <a:pt x="377" y="180"/>
                    <a:pt x="382" y="178"/>
                    <a:pt x="382" y="174"/>
                  </a:cubicBezTo>
                  <a:cubicBezTo>
                    <a:pt x="382" y="163"/>
                    <a:pt x="366" y="160"/>
                    <a:pt x="366" y="148"/>
                  </a:cubicBezTo>
                  <a:cubicBezTo>
                    <a:pt x="366" y="148"/>
                    <a:pt x="366" y="148"/>
                    <a:pt x="366" y="148"/>
                  </a:cubicBezTo>
                  <a:cubicBezTo>
                    <a:pt x="366" y="148"/>
                    <a:pt x="366" y="148"/>
                    <a:pt x="366" y="148"/>
                  </a:cubicBezTo>
                  <a:cubicBezTo>
                    <a:pt x="366" y="142"/>
                    <a:pt x="371" y="139"/>
                    <a:pt x="371" y="132"/>
                  </a:cubicBezTo>
                  <a:cubicBezTo>
                    <a:pt x="371" y="122"/>
                    <a:pt x="361" y="116"/>
                    <a:pt x="361" y="106"/>
                  </a:cubicBezTo>
                  <a:cubicBezTo>
                    <a:pt x="361" y="106"/>
                    <a:pt x="361" y="106"/>
                    <a:pt x="361" y="106"/>
                  </a:cubicBezTo>
                  <a:cubicBezTo>
                    <a:pt x="361" y="106"/>
                    <a:pt x="361" y="106"/>
                    <a:pt x="361" y="106"/>
                  </a:cubicBezTo>
                  <a:cubicBezTo>
                    <a:pt x="361" y="97"/>
                    <a:pt x="370" y="93"/>
                    <a:pt x="370" y="84"/>
                  </a:cubicBezTo>
                  <a:cubicBezTo>
                    <a:pt x="370" y="72"/>
                    <a:pt x="352" y="73"/>
                    <a:pt x="352" y="63"/>
                  </a:cubicBezTo>
                  <a:cubicBezTo>
                    <a:pt x="352" y="63"/>
                    <a:pt x="352" y="63"/>
                    <a:pt x="352" y="63"/>
                  </a:cubicBezTo>
                  <a:cubicBezTo>
                    <a:pt x="352" y="63"/>
                    <a:pt x="352" y="63"/>
                    <a:pt x="352" y="63"/>
                  </a:cubicBezTo>
                  <a:cubicBezTo>
                    <a:pt x="352" y="50"/>
                    <a:pt x="371" y="41"/>
                    <a:pt x="378" y="36"/>
                  </a:cubicBezTo>
                  <a:cubicBezTo>
                    <a:pt x="376" y="36"/>
                    <a:pt x="365" y="34"/>
                    <a:pt x="361" y="34"/>
                  </a:cubicBezTo>
                  <a:cubicBezTo>
                    <a:pt x="361" y="30"/>
                    <a:pt x="357" y="30"/>
                    <a:pt x="352" y="26"/>
                  </a:cubicBezTo>
                  <a:cubicBezTo>
                    <a:pt x="364" y="21"/>
                    <a:pt x="368" y="26"/>
                    <a:pt x="373" y="13"/>
                  </a:cubicBezTo>
                  <a:cubicBezTo>
                    <a:pt x="368" y="11"/>
                    <a:pt x="357" y="4"/>
                    <a:pt x="354" y="4"/>
                  </a:cubicBezTo>
                  <a:cubicBezTo>
                    <a:pt x="350" y="4"/>
                    <a:pt x="348" y="8"/>
                    <a:pt x="346" y="12"/>
                  </a:cubicBezTo>
                  <a:cubicBezTo>
                    <a:pt x="340" y="12"/>
                    <a:pt x="342" y="7"/>
                    <a:pt x="3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2" name="Freeform 94"/>
            <p:cNvSpPr>
              <a:spLocks/>
            </p:cNvSpPr>
            <p:nvPr/>
          </p:nvSpPr>
          <p:spPr bwMode="auto">
            <a:xfrm>
              <a:off x="4137" y="-497"/>
              <a:ext cx="6053" cy="2251"/>
            </a:xfrm>
            <a:custGeom>
              <a:avLst/>
              <a:gdLst>
                <a:gd name="T0" fmla="*/ 991 w 2561"/>
                <a:gd name="T1" fmla="*/ 116 h 952"/>
                <a:gd name="T2" fmla="*/ 843 w 2561"/>
                <a:gd name="T3" fmla="*/ 178 h 952"/>
                <a:gd name="T4" fmla="*/ 771 w 2561"/>
                <a:gd name="T5" fmla="*/ 145 h 952"/>
                <a:gd name="T6" fmla="*/ 621 w 2561"/>
                <a:gd name="T7" fmla="*/ 232 h 952"/>
                <a:gd name="T8" fmla="*/ 497 w 2561"/>
                <a:gd name="T9" fmla="*/ 259 h 952"/>
                <a:gd name="T10" fmla="*/ 353 w 2561"/>
                <a:gd name="T11" fmla="*/ 325 h 952"/>
                <a:gd name="T12" fmla="*/ 256 w 2561"/>
                <a:gd name="T13" fmla="*/ 375 h 952"/>
                <a:gd name="T14" fmla="*/ 174 w 2561"/>
                <a:gd name="T15" fmla="*/ 235 h 952"/>
                <a:gd name="T16" fmla="*/ 152 w 2561"/>
                <a:gd name="T17" fmla="*/ 283 h 952"/>
                <a:gd name="T18" fmla="*/ 148 w 2561"/>
                <a:gd name="T19" fmla="*/ 347 h 952"/>
                <a:gd name="T20" fmla="*/ 174 w 2561"/>
                <a:gd name="T21" fmla="*/ 403 h 952"/>
                <a:gd name="T22" fmla="*/ 84 w 2561"/>
                <a:gd name="T23" fmla="*/ 481 h 952"/>
                <a:gd name="T24" fmla="*/ 0 w 2561"/>
                <a:gd name="T25" fmla="*/ 594 h 952"/>
                <a:gd name="T26" fmla="*/ 19 w 2561"/>
                <a:gd name="T27" fmla="*/ 592 h 952"/>
                <a:gd name="T28" fmla="*/ 19 w 2561"/>
                <a:gd name="T29" fmla="*/ 592 h 952"/>
                <a:gd name="T30" fmla="*/ 65 w 2561"/>
                <a:gd name="T31" fmla="*/ 668 h 952"/>
                <a:gd name="T32" fmla="*/ 68 w 2561"/>
                <a:gd name="T33" fmla="*/ 722 h 952"/>
                <a:gd name="T34" fmla="*/ 147 w 2561"/>
                <a:gd name="T35" fmla="*/ 768 h 952"/>
                <a:gd name="T36" fmla="*/ 279 w 2561"/>
                <a:gd name="T37" fmla="*/ 740 h 952"/>
                <a:gd name="T38" fmla="*/ 340 w 2561"/>
                <a:gd name="T39" fmla="*/ 840 h 952"/>
                <a:gd name="T40" fmla="*/ 340 w 2561"/>
                <a:gd name="T41" fmla="*/ 840 h 952"/>
                <a:gd name="T42" fmla="*/ 427 w 2561"/>
                <a:gd name="T43" fmla="*/ 875 h 952"/>
                <a:gd name="T44" fmla="*/ 453 w 2561"/>
                <a:gd name="T45" fmla="*/ 863 h 952"/>
                <a:gd name="T46" fmla="*/ 478 w 2561"/>
                <a:gd name="T47" fmla="*/ 742 h 952"/>
                <a:gd name="T48" fmla="*/ 469 w 2561"/>
                <a:gd name="T49" fmla="*/ 801 h 952"/>
                <a:gd name="T50" fmla="*/ 512 w 2561"/>
                <a:gd name="T51" fmla="*/ 894 h 952"/>
                <a:gd name="T52" fmla="*/ 588 w 2561"/>
                <a:gd name="T53" fmla="*/ 908 h 952"/>
                <a:gd name="T54" fmla="*/ 632 w 2561"/>
                <a:gd name="T55" fmla="*/ 947 h 952"/>
                <a:gd name="T56" fmla="*/ 702 w 2561"/>
                <a:gd name="T57" fmla="*/ 914 h 952"/>
                <a:gd name="T58" fmla="*/ 715 w 2561"/>
                <a:gd name="T59" fmla="*/ 917 h 952"/>
                <a:gd name="T60" fmla="*/ 752 w 2561"/>
                <a:gd name="T61" fmla="*/ 909 h 952"/>
                <a:gd name="T62" fmla="*/ 772 w 2561"/>
                <a:gd name="T63" fmla="*/ 896 h 952"/>
                <a:gd name="T64" fmla="*/ 828 w 2561"/>
                <a:gd name="T65" fmla="*/ 916 h 952"/>
                <a:gd name="T66" fmla="*/ 831 w 2561"/>
                <a:gd name="T67" fmla="*/ 861 h 952"/>
                <a:gd name="T68" fmla="*/ 957 w 2561"/>
                <a:gd name="T69" fmla="*/ 742 h 952"/>
                <a:gd name="T70" fmla="*/ 967 w 2561"/>
                <a:gd name="T71" fmla="*/ 743 h 952"/>
                <a:gd name="T72" fmla="*/ 992 w 2561"/>
                <a:gd name="T73" fmla="*/ 710 h 952"/>
                <a:gd name="T74" fmla="*/ 1235 w 2561"/>
                <a:gd name="T75" fmla="*/ 652 h 952"/>
                <a:gd name="T76" fmla="*/ 1258 w 2561"/>
                <a:gd name="T77" fmla="*/ 673 h 952"/>
                <a:gd name="T78" fmla="*/ 1359 w 2561"/>
                <a:gd name="T79" fmla="*/ 694 h 952"/>
                <a:gd name="T80" fmla="*/ 1441 w 2561"/>
                <a:gd name="T81" fmla="*/ 677 h 952"/>
                <a:gd name="T82" fmla="*/ 1478 w 2561"/>
                <a:gd name="T83" fmla="*/ 684 h 952"/>
                <a:gd name="T84" fmla="*/ 1660 w 2561"/>
                <a:gd name="T85" fmla="*/ 700 h 952"/>
                <a:gd name="T86" fmla="*/ 1675 w 2561"/>
                <a:gd name="T87" fmla="*/ 782 h 952"/>
                <a:gd name="T88" fmla="*/ 1813 w 2561"/>
                <a:gd name="T89" fmla="*/ 700 h 952"/>
                <a:gd name="T90" fmla="*/ 1748 w 2561"/>
                <a:gd name="T91" fmla="*/ 581 h 952"/>
                <a:gd name="T92" fmla="*/ 2083 w 2561"/>
                <a:gd name="T93" fmla="*/ 433 h 952"/>
                <a:gd name="T94" fmla="*/ 2151 w 2561"/>
                <a:gd name="T95" fmla="*/ 452 h 952"/>
                <a:gd name="T96" fmla="*/ 2128 w 2561"/>
                <a:gd name="T97" fmla="*/ 573 h 952"/>
                <a:gd name="T98" fmla="*/ 2381 w 2561"/>
                <a:gd name="T99" fmla="*/ 375 h 952"/>
                <a:gd name="T100" fmla="*/ 2450 w 2561"/>
                <a:gd name="T101" fmla="*/ 272 h 952"/>
                <a:gd name="T102" fmla="*/ 2231 w 2561"/>
                <a:gd name="T103" fmla="*/ 233 h 952"/>
                <a:gd name="T104" fmla="*/ 1853 w 2561"/>
                <a:gd name="T105" fmla="*/ 145 h 952"/>
                <a:gd name="T106" fmla="*/ 1573 w 2561"/>
                <a:gd name="T107" fmla="*/ 116 h 952"/>
                <a:gd name="T108" fmla="*/ 1320 w 2561"/>
                <a:gd name="T109" fmla="*/ 12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1" h="952">
                  <a:moveTo>
                    <a:pt x="1270" y="0"/>
                  </a:moveTo>
                  <a:cubicBezTo>
                    <a:pt x="1242" y="0"/>
                    <a:pt x="1231" y="21"/>
                    <a:pt x="1217" y="32"/>
                  </a:cubicBezTo>
                  <a:cubicBezTo>
                    <a:pt x="1210" y="37"/>
                    <a:pt x="1174" y="53"/>
                    <a:pt x="1155" y="53"/>
                  </a:cubicBezTo>
                  <a:cubicBezTo>
                    <a:pt x="1147" y="53"/>
                    <a:pt x="1142" y="50"/>
                    <a:pt x="1144" y="42"/>
                  </a:cubicBezTo>
                  <a:cubicBezTo>
                    <a:pt x="1127" y="48"/>
                    <a:pt x="1052" y="53"/>
                    <a:pt x="1014" y="87"/>
                  </a:cubicBezTo>
                  <a:cubicBezTo>
                    <a:pt x="1006" y="95"/>
                    <a:pt x="1003" y="116"/>
                    <a:pt x="991" y="116"/>
                  </a:cubicBezTo>
                  <a:cubicBezTo>
                    <a:pt x="986" y="116"/>
                    <a:pt x="976" y="116"/>
                    <a:pt x="966" y="116"/>
                  </a:cubicBezTo>
                  <a:cubicBezTo>
                    <a:pt x="940" y="116"/>
                    <a:pt x="908" y="119"/>
                    <a:pt x="908" y="140"/>
                  </a:cubicBezTo>
                  <a:cubicBezTo>
                    <a:pt x="908" y="146"/>
                    <a:pt x="914" y="153"/>
                    <a:pt x="916" y="161"/>
                  </a:cubicBezTo>
                  <a:cubicBezTo>
                    <a:pt x="912" y="164"/>
                    <a:pt x="909" y="165"/>
                    <a:pt x="905" y="165"/>
                  </a:cubicBezTo>
                  <a:cubicBezTo>
                    <a:pt x="898" y="165"/>
                    <a:pt x="888" y="161"/>
                    <a:pt x="863" y="161"/>
                  </a:cubicBezTo>
                  <a:cubicBezTo>
                    <a:pt x="854" y="174"/>
                    <a:pt x="848" y="178"/>
                    <a:pt x="843" y="178"/>
                  </a:cubicBezTo>
                  <a:cubicBezTo>
                    <a:pt x="833" y="178"/>
                    <a:pt x="833" y="152"/>
                    <a:pt x="827" y="145"/>
                  </a:cubicBezTo>
                  <a:cubicBezTo>
                    <a:pt x="825" y="162"/>
                    <a:pt x="814" y="170"/>
                    <a:pt x="800" y="177"/>
                  </a:cubicBezTo>
                  <a:cubicBezTo>
                    <a:pt x="804" y="192"/>
                    <a:pt x="827" y="207"/>
                    <a:pt x="810" y="225"/>
                  </a:cubicBezTo>
                  <a:cubicBezTo>
                    <a:pt x="799" y="237"/>
                    <a:pt x="832" y="276"/>
                    <a:pt x="815" y="276"/>
                  </a:cubicBezTo>
                  <a:cubicBezTo>
                    <a:pt x="793" y="276"/>
                    <a:pt x="787" y="196"/>
                    <a:pt x="787" y="180"/>
                  </a:cubicBezTo>
                  <a:cubicBezTo>
                    <a:pt x="787" y="162"/>
                    <a:pt x="816" y="154"/>
                    <a:pt x="771" y="145"/>
                  </a:cubicBezTo>
                  <a:cubicBezTo>
                    <a:pt x="770" y="145"/>
                    <a:pt x="768" y="145"/>
                    <a:pt x="767" y="145"/>
                  </a:cubicBezTo>
                  <a:cubicBezTo>
                    <a:pt x="743" y="145"/>
                    <a:pt x="705" y="179"/>
                    <a:pt x="705" y="198"/>
                  </a:cubicBezTo>
                  <a:cubicBezTo>
                    <a:pt x="705" y="222"/>
                    <a:pt x="716" y="238"/>
                    <a:pt x="729" y="251"/>
                  </a:cubicBezTo>
                  <a:cubicBezTo>
                    <a:pt x="737" y="265"/>
                    <a:pt x="737" y="270"/>
                    <a:pt x="732" y="270"/>
                  </a:cubicBezTo>
                  <a:cubicBezTo>
                    <a:pt x="719" y="270"/>
                    <a:pt x="680" y="244"/>
                    <a:pt x="662" y="239"/>
                  </a:cubicBezTo>
                  <a:cubicBezTo>
                    <a:pt x="642" y="234"/>
                    <a:pt x="629" y="232"/>
                    <a:pt x="621" y="232"/>
                  </a:cubicBezTo>
                  <a:cubicBezTo>
                    <a:pt x="600" y="232"/>
                    <a:pt x="613" y="246"/>
                    <a:pt x="612" y="248"/>
                  </a:cubicBezTo>
                  <a:cubicBezTo>
                    <a:pt x="612" y="264"/>
                    <a:pt x="608" y="269"/>
                    <a:pt x="604" y="269"/>
                  </a:cubicBezTo>
                  <a:cubicBezTo>
                    <a:pt x="598" y="269"/>
                    <a:pt x="589" y="256"/>
                    <a:pt x="583" y="256"/>
                  </a:cubicBezTo>
                  <a:cubicBezTo>
                    <a:pt x="570" y="256"/>
                    <a:pt x="547" y="270"/>
                    <a:pt x="525" y="270"/>
                  </a:cubicBezTo>
                  <a:cubicBezTo>
                    <a:pt x="520" y="270"/>
                    <a:pt x="514" y="269"/>
                    <a:pt x="509" y="267"/>
                  </a:cubicBezTo>
                  <a:cubicBezTo>
                    <a:pt x="507" y="261"/>
                    <a:pt x="503" y="259"/>
                    <a:pt x="497" y="259"/>
                  </a:cubicBezTo>
                  <a:cubicBezTo>
                    <a:pt x="471" y="259"/>
                    <a:pt x="415" y="306"/>
                    <a:pt x="399" y="306"/>
                  </a:cubicBezTo>
                  <a:cubicBezTo>
                    <a:pt x="392" y="306"/>
                    <a:pt x="383" y="302"/>
                    <a:pt x="385" y="296"/>
                  </a:cubicBezTo>
                  <a:cubicBezTo>
                    <a:pt x="390" y="283"/>
                    <a:pt x="388" y="261"/>
                    <a:pt x="380" y="261"/>
                  </a:cubicBezTo>
                  <a:cubicBezTo>
                    <a:pt x="375" y="261"/>
                    <a:pt x="368" y="271"/>
                    <a:pt x="359" y="299"/>
                  </a:cubicBezTo>
                  <a:cubicBezTo>
                    <a:pt x="358" y="303"/>
                    <a:pt x="367" y="305"/>
                    <a:pt x="367" y="314"/>
                  </a:cubicBezTo>
                  <a:cubicBezTo>
                    <a:pt x="367" y="323"/>
                    <a:pt x="361" y="325"/>
                    <a:pt x="353" y="325"/>
                  </a:cubicBezTo>
                  <a:cubicBezTo>
                    <a:pt x="350" y="325"/>
                    <a:pt x="347" y="325"/>
                    <a:pt x="344" y="324"/>
                  </a:cubicBezTo>
                  <a:cubicBezTo>
                    <a:pt x="340" y="324"/>
                    <a:pt x="337" y="324"/>
                    <a:pt x="334" y="324"/>
                  </a:cubicBezTo>
                  <a:cubicBezTo>
                    <a:pt x="330" y="324"/>
                    <a:pt x="327" y="324"/>
                    <a:pt x="325" y="325"/>
                  </a:cubicBezTo>
                  <a:cubicBezTo>
                    <a:pt x="313" y="329"/>
                    <a:pt x="315" y="361"/>
                    <a:pt x="286" y="361"/>
                  </a:cubicBezTo>
                  <a:cubicBezTo>
                    <a:pt x="278" y="361"/>
                    <a:pt x="268" y="359"/>
                    <a:pt x="256" y="354"/>
                  </a:cubicBezTo>
                  <a:cubicBezTo>
                    <a:pt x="256" y="375"/>
                    <a:pt x="256" y="375"/>
                    <a:pt x="256" y="375"/>
                  </a:cubicBezTo>
                  <a:cubicBezTo>
                    <a:pt x="226" y="372"/>
                    <a:pt x="230" y="340"/>
                    <a:pt x="219" y="325"/>
                  </a:cubicBezTo>
                  <a:cubicBezTo>
                    <a:pt x="224" y="325"/>
                    <a:pt x="228" y="325"/>
                    <a:pt x="231" y="325"/>
                  </a:cubicBezTo>
                  <a:cubicBezTo>
                    <a:pt x="247" y="325"/>
                    <a:pt x="258" y="325"/>
                    <a:pt x="276" y="330"/>
                  </a:cubicBezTo>
                  <a:cubicBezTo>
                    <a:pt x="279" y="331"/>
                    <a:pt x="282" y="331"/>
                    <a:pt x="285" y="331"/>
                  </a:cubicBezTo>
                  <a:cubicBezTo>
                    <a:pt x="315" y="331"/>
                    <a:pt x="356" y="298"/>
                    <a:pt x="274" y="272"/>
                  </a:cubicBezTo>
                  <a:cubicBezTo>
                    <a:pt x="249" y="264"/>
                    <a:pt x="192" y="235"/>
                    <a:pt x="174" y="235"/>
                  </a:cubicBezTo>
                  <a:cubicBezTo>
                    <a:pt x="173" y="235"/>
                    <a:pt x="172" y="234"/>
                    <a:pt x="168" y="234"/>
                  </a:cubicBezTo>
                  <a:cubicBezTo>
                    <a:pt x="166" y="234"/>
                    <a:pt x="163" y="234"/>
                    <a:pt x="160" y="235"/>
                  </a:cubicBezTo>
                  <a:cubicBezTo>
                    <a:pt x="160" y="235"/>
                    <a:pt x="160" y="235"/>
                    <a:pt x="160" y="235"/>
                  </a:cubicBezTo>
                  <a:cubicBezTo>
                    <a:pt x="153" y="240"/>
                    <a:pt x="134" y="249"/>
                    <a:pt x="134" y="262"/>
                  </a:cubicBezTo>
                  <a:cubicBezTo>
                    <a:pt x="134" y="262"/>
                    <a:pt x="134" y="262"/>
                    <a:pt x="134" y="262"/>
                  </a:cubicBezTo>
                  <a:cubicBezTo>
                    <a:pt x="134" y="272"/>
                    <a:pt x="152" y="271"/>
                    <a:pt x="152" y="283"/>
                  </a:cubicBezTo>
                  <a:cubicBezTo>
                    <a:pt x="152" y="283"/>
                    <a:pt x="152" y="283"/>
                    <a:pt x="152" y="283"/>
                  </a:cubicBezTo>
                  <a:cubicBezTo>
                    <a:pt x="152" y="292"/>
                    <a:pt x="143" y="296"/>
                    <a:pt x="143" y="305"/>
                  </a:cubicBezTo>
                  <a:cubicBezTo>
                    <a:pt x="143" y="305"/>
                    <a:pt x="143" y="305"/>
                    <a:pt x="143" y="305"/>
                  </a:cubicBezTo>
                  <a:cubicBezTo>
                    <a:pt x="143" y="315"/>
                    <a:pt x="153" y="321"/>
                    <a:pt x="153" y="331"/>
                  </a:cubicBezTo>
                  <a:cubicBezTo>
                    <a:pt x="153" y="331"/>
                    <a:pt x="153" y="331"/>
                    <a:pt x="153" y="331"/>
                  </a:cubicBezTo>
                  <a:cubicBezTo>
                    <a:pt x="153" y="338"/>
                    <a:pt x="148" y="341"/>
                    <a:pt x="148" y="347"/>
                  </a:cubicBezTo>
                  <a:cubicBezTo>
                    <a:pt x="148" y="347"/>
                    <a:pt x="148" y="347"/>
                    <a:pt x="148" y="347"/>
                  </a:cubicBezTo>
                  <a:cubicBezTo>
                    <a:pt x="148" y="359"/>
                    <a:pt x="164" y="362"/>
                    <a:pt x="164" y="373"/>
                  </a:cubicBezTo>
                  <a:cubicBezTo>
                    <a:pt x="164" y="373"/>
                    <a:pt x="164" y="373"/>
                    <a:pt x="164" y="373"/>
                  </a:cubicBezTo>
                  <a:cubicBezTo>
                    <a:pt x="164" y="377"/>
                    <a:pt x="159" y="379"/>
                    <a:pt x="157" y="380"/>
                  </a:cubicBezTo>
                  <a:cubicBezTo>
                    <a:pt x="157" y="380"/>
                    <a:pt x="157" y="380"/>
                    <a:pt x="157" y="380"/>
                  </a:cubicBezTo>
                  <a:cubicBezTo>
                    <a:pt x="162" y="389"/>
                    <a:pt x="174" y="391"/>
                    <a:pt x="174" y="403"/>
                  </a:cubicBezTo>
                  <a:cubicBezTo>
                    <a:pt x="174" y="403"/>
                    <a:pt x="174" y="403"/>
                    <a:pt x="174" y="403"/>
                  </a:cubicBezTo>
                  <a:cubicBezTo>
                    <a:pt x="174" y="420"/>
                    <a:pt x="138" y="439"/>
                    <a:pt x="127" y="454"/>
                  </a:cubicBezTo>
                  <a:cubicBezTo>
                    <a:pt x="127" y="454"/>
                    <a:pt x="127" y="454"/>
                    <a:pt x="127" y="454"/>
                  </a:cubicBezTo>
                  <a:cubicBezTo>
                    <a:pt x="131" y="460"/>
                    <a:pt x="136" y="463"/>
                    <a:pt x="140" y="473"/>
                  </a:cubicBezTo>
                  <a:cubicBezTo>
                    <a:pt x="134" y="477"/>
                    <a:pt x="118" y="484"/>
                    <a:pt x="111" y="484"/>
                  </a:cubicBezTo>
                  <a:cubicBezTo>
                    <a:pt x="102" y="484"/>
                    <a:pt x="96" y="481"/>
                    <a:pt x="84" y="481"/>
                  </a:cubicBezTo>
                  <a:cubicBezTo>
                    <a:pt x="73" y="481"/>
                    <a:pt x="46" y="491"/>
                    <a:pt x="54" y="499"/>
                  </a:cubicBezTo>
                  <a:cubicBezTo>
                    <a:pt x="81" y="524"/>
                    <a:pt x="67" y="533"/>
                    <a:pt x="61" y="533"/>
                  </a:cubicBezTo>
                  <a:cubicBezTo>
                    <a:pt x="50" y="533"/>
                    <a:pt x="49" y="520"/>
                    <a:pt x="40" y="520"/>
                  </a:cubicBezTo>
                  <a:cubicBezTo>
                    <a:pt x="30" y="520"/>
                    <a:pt x="18" y="545"/>
                    <a:pt x="18" y="557"/>
                  </a:cubicBezTo>
                  <a:cubicBezTo>
                    <a:pt x="18" y="578"/>
                    <a:pt x="2" y="575"/>
                    <a:pt x="0" y="593"/>
                  </a:cubicBezTo>
                  <a:cubicBezTo>
                    <a:pt x="0" y="594"/>
                    <a:pt x="0" y="594"/>
                    <a:pt x="0" y="594"/>
                  </a:cubicBezTo>
                  <a:cubicBezTo>
                    <a:pt x="2" y="593"/>
                    <a:pt x="4" y="593"/>
                    <a:pt x="6" y="593"/>
                  </a:cubicBezTo>
                  <a:cubicBezTo>
                    <a:pt x="11" y="592"/>
                    <a:pt x="15"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29" y="592"/>
                    <a:pt x="36" y="591"/>
                    <a:pt x="46" y="591"/>
                  </a:cubicBezTo>
                  <a:cubicBezTo>
                    <a:pt x="58" y="591"/>
                    <a:pt x="63" y="611"/>
                    <a:pt x="63" y="623"/>
                  </a:cubicBezTo>
                  <a:cubicBezTo>
                    <a:pt x="63" y="623"/>
                    <a:pt x="63" y="623"/>
                    <a:pt x="63" y="623"/>
                  </a:cubicBezTo>
                  <a:cubicBezTo>
                    <a:pt x="63" y="630"/>
                    <a:pt x="55" y="633"/>
                    <a:pt x="55" y="640"/>
                  </a:cubicBezTo>
                  <a:cubicBezTo>
                    <a:pt x="55" y="640"/>
                    <a:pt x="55" y="640"/>
                    <a:pt x="55" y="640"/>
                  </a:cubicBezTo>
                  <a:cubicBezTo>
                    <a:pt x="55" y="651"/>
                    <a:pt x="65" y="658"/>
                    <a:pt x="65" y="668"/>
                  </a:cubicBezTo>
                  <a:cubicBezTo>
                    <a:pt x="65" y="668"/>
                    <a:pt x="65" y="668"/>
                    <a:pt x="65" y="668"/>
                  </a:cubicBezTo>
                  <a:cubicBezTo>
                    <a:pt x="65" y="674"/>
                    <a:pt x="55" y="677"/>
                    <a:pt x="53" y="680"/>
                  </a:cubicBezTo>
                  <a:cubicBezTo>
                    <a:pt x="47" y="689"/>
                    <a:pt x="45" y="698"/>
                    <a:pt x="45" y="710"/>
                  </a:cubicBezTo>
                  <a:cubicBezTo>
                    <a:pt x="45" y="710"/>
                    <a:pt x="45" y="710"/>
                    <a:pt x="45" y="710"/>
                  </a:cubicBezTo>
                  <a:cubicBezTo>
                    <a:pt x="45" y="721"/>
                    <a:pt x="50" y="722"/>
                    <a:pt x="57" y="722"/>
                  </a:cubicBezTo>
                  <a:cubicBezTo>
                    <a:pt x="60" y="722"/>
                    <a:pt x="64" y="722"/>
                    <a:pt x="68" y="722"/>
                  </a:cubicBezTo>
                  <a:cubicBezTo>
                    <a:pt x="84" y="722"/>
                    <a:pt x="92" y="715"/>
                    <a:pt x="105" y="715"/>
                  </a:cubicBezTo>
                  <a:cubicBezTo>
                    <a:pt x="119" y="715"/>
                    <a:pt x="116" y="743"/>
                    <a:pt x="129" y="743"/>
                  </a:cubicBezTo>
                  <a:cubicBezTo>
                    <a:pt x="129" y="764"/>
                    <a:pt x="129" y="764"/>
                    <a:pt x="129" y="764"/>
                  </a:cubicBezTo>
                  <a:cubicBezTo>
                    <a:pt x="129" y="766"/>
                    <a:pt x="131" y="767"/>
                    <a:pt x="132" y="768"/>
                  </a:cubicBezTo>
                  <a:cubicBezTo>
                    <a:pt x="135" y="771"/>
                    <a:pt x="135" y="771"/>
                    <a:pt x="135" y="771"/>
                  </a:cubicBezTo>
                  <a:cubicBezTo>
                    <a:pt x="137" y="771"/>
                    <a:pt x="144" y="768"/>
                    <a:pt x="147" y="768"/>
                  </a:cubicBezTo>
                  <a:cubicBezTo>
                    <a:pt x="159" y="765"/>
                    <a:pt x="160" y="751"/>
                    <a:pt x="172" y="751"/>
                  </a:cubicBezTo>
                  <a:cubicBezTo>
                    <a:pt x="181" y="751"/>
                    <a:pt x="205" y="791"/>
                    <a:pt x="213" y="791"/>
                  </a:cubicBezTo>
                  <a:cubicBezTo>
                    <a:pt x="220" y="791"/>
                    <a:pt x="245" y="779"/>
                    <a:pt x="250" y="774"/>
                  </a:cubicBezTo>
                  <a:cubicBezTo>
                    <a:pt x="249" y="774"/>
                    <a:pt x="235" y="772"/>
                    <a:pt x="235" y="772"/>
                  </a:cubicBezTo>
                  <a:cubicBezTo>
                    <a:pt x="233" y="772"/>
                    <a:pt x="226" y="771"/>
                    <a:pt x="226" y="764"/>
                  </a:cubicBezTo>
                  <a:cubicBezTo>
                    <a:pt x="226" y="760"/>
                    <a:pt x="264" y="746"/>
                    <a:pt x="279" y="740"/>
                  </a:cubicBezTo>
                  <a:cubicBezTo>
                    <a:pt x="279" y="740"/>
                    <a:pt x="272" y="748"/>
                    <a:pt x="269" y="749"/>
                  </a:cubicBezTo>
                  <a:cubicBezTo>
                    <a:pt x="270" y="753"/>
                    <a:pt x="284" y="767"/>
                    <a:pt x="253" y="775"/>
                  </a:cubicBezTo>
                  <a:cubicBezTo>
                    <a:pt x="267" y="806"/>
                    <a:pt x="327" y="801"/>
                    <a:pt x="327" y="842"/>
                  </a:cubicBezTo>
                  <a:cubicBezTo>
                    <a:pt x="329" y="842"/>
                    <a:pt x="329" y="842"/>
                    <a:pt x="329" y="842"/>
                  </a:cubicBezTo>
                  <a:cubicBezTo>
                    <a:pt x="332" y="841"/>
                    <a:pt x="336"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57" y="840"/>
                    <a:pt x="356" y="850"/>
                    <a:pt x="362" y="861"/>
                  </a:cubicBezTo>
                  <a:cubicBezTo>
                    <a:pt x="363" y="863"/>
                    <a:pt x="373" y="869"/>
                    <a:pt x="374" y="869"/>
                  </a:cubicBezTo>
                  <a:cubicBezTo>
                    <a:pt x="384" y="872"/>
                    <a:pt x="386" y="888"/>
                    <a:pt x="401" y="888"/>
                  </a:cubicBezTo>
                  <a:cubicBezTo>
                    <a:pt x="412" y="888"/>
                    <a:pt x="412" y="879"/>
                    <a:pt x="420" y="876"/>
                  </a:cubicBezTo>
                  <a:cubicBezTo>
                    <a:pt x="424" y="875"/>
                    <a:pt x="423" y="875"/>
                    <a:pt x="427" y="875"/>
                  </a:cubicBezTo>
                  <a:cubicBezTo>
                    <a:pt x="429" y="878"/>
                    <a:pt x="429" y="882"/>
                    <a:pt x="431" y="884"/>
                  </a:cubicBezTo>
                  <a:cubicBezTo>
                    <a:pt x="431" y="884"/>
                    <a:pt x="431" y="884"/>
                    <a:pt x="431" y="884"/>
                  </a:cubicBezTo>
                  <a:cubicBezTo>
                    <a:pt x="431" y="884"/>
                    <a:pt x="431" y="885"/>
                    <a:pt x="431" y="885"/>
                  </a:cubicBezTo>
                  <a:cubicBezTo>
                    <a:pt x="431" y="886"/>
                    <a:pt x="431" y="887"/>
                    <a:pt x="431" y="887"/>
                  </a:cubicBezTo>
                  <a:cubicBezTo>
                    <a:pt x="438" y="888"/>
                    <a:pt x="438" y="888"/>
                    <a:pt x="438" y="888"/>
                  </a:cubicBezTo>
                  <a:cubicBezTo>
                    <a:pt x="445" y="880"/>
                    <a:pt x="445" y="867"/>
                    <a:pt x="453" y="863"/>
                  </a:cubicBezTo>
                  <a:cubicBezTo>
                    <a:pt x="439" y="855"/>
                    <a:pt x="417" y="823"/>
                    <a:pt x="417" y="805"/>
                  </a:cubicBezTo>
                  <a:cubicBezTo>
                    <a:pt x="417" y="800"/>
                    <a:pt x="405" y="792"/>
                    <a:pt x="405" y="784"/>
                  </a:cubicBezTo>
                  <a:cubicBezTo>
                    <a:pt x="405" y="782"/>
                    <a:pt x="415" y="762"/>
                    <a:pt x="418" y="759"/>
                  </a:cubicBezTo>
                  <a:cubicBezTo>
                    <a:pt x="418" y="759"/>
                    <a:pt x="419" y="759"/>
                    <a:pt x="419" y="759"/>
                  </a:cubicBezTo>
                  <a:cubicBezTo>
                    <a:pt x="423" y="759"/>
                    <a:pt x="437" y="751"/>
                    <a:pt x="438" y="751"/>
                  </a:cubicBezTo>
                  <a:cubicBezTo>
                    <a:pt x="452" y="746"/>
                    <a:pt x="460" y="742"/>
                    <a:pt x="478" y="742"/>
                  </a:cubicBezTo>
                  <a:cubicBezTo>
                    <a:pt x="506" y="742"/>
                    <a:pt x="511" y="756"/>
                    <a:pt x="522" y="772"/>
                  </a:cubicBezTo>
                  <a:cubicBezTo>
                    <a:pt x="519" y="774"/>
                    <a:pt x="516" y="775"/>
                    <a:pt x="512" y="775"/>
                  </a:cubicBezTo>
                  <a:cubicBezTo>
                    <a:pt x="506" y="775"/>
                    <a:pt x="500" y="772"/>
                    <a:pt x="494" y="772"/>
                  </a:cubicBezTo>
                  <a:cubicBezTo>
                    <a:pt x="480" y="772"/>
                    <a:pt x="459" y="785"/>
                    <a:pt x="457" y="785"/>
                  </a:cubicBezTo>
                  <a:cubicBezTo>
                    <a:pt x="457" y="785"/>
                    <a:pt x="457" y="785"/>
                    <a:pt x="457" y="785"/>
                  </a:cubicBezTo>
                  <a:cubicBezTo>
                    <a:pt x="457" y="796"/>
                    <a:pt x="466" y="795"/>
                    <a:pt x="469" y="801"/>
                  </a:cubicBezTo>
                  <a:cubicBezTo>
                    <a:pt x="479" y="819"/>
                    <a:pt x="493" y="825"/>
                    <a:pt x="493" y="846"/>
                  </a:cubicBezTo>
                  <a:cubicBezTo>
                    <a:pt x="497" y="844"/>
                    <a:pt x="507" y="839"/>
                    <a:pt x="511" y="838"/>
                  </a:cubicBezTo>
                  <a:cubicBezTo>
                    <a:pt x="512" y="846"/>
                    <a:pt x="520" y="850"/>
                    <a:pt x="520" y="858"/>
                  </a:cubicBezTo>
                  <a:cubicBezTo>
                    <a:pt x="504" y="858"/>
                    <a:pt x="504" y="858"/>
                    <a:pt x="504" y="858"/>
                  </a:cubicBezTo>
                  <a:cubicBezTo>
                    <a:pt x="499" y="858"/>
                    <a:pt x="495" y="863"/>
                    <a:pt x="494" y="871"/>
                  </a:cubicBezTo>
                  <a:cubicBezTo>
                    <a:pt x="505" y="873"/>
                    <a:pt x="512" y="883"/>
                    <a:pt x="512" y="894"/>
                  </a:cubicBezTo>
                  <a:cubicBezTo>
                    <a:pt x="512" y="899"/>
                    <a:pt x="508" y="901"/>
                    <a:pt x="508" y="906"/>
                  </a:cubicBezTo>
                  <a:cubicBezTo>
                    <a:pt x="508" y="910"/>
                    <a:pt x="513" y="916"/>
                    <a:pt x="514" y="917"/>
                  </a:cubicBezTo>
                  <a:cubicBezTo>
                    <a:pt x="514" y="912"/>
                    <a:pt x="520" y="912"/>
                    <a:pt x="525" y="910"/>
                  </a:cubicBezTo>
                  <a:cubicBezTo>
                    <a:pt x="531" y="908"/>
                    <a:pt x="529" y="906"/>
                    <a:pt x="535" y="904"/>
                  </a:cubicBezTo>
                  <a:cubicBezTo>
                    <a:pt x="545" y="900"/>
                    <a:pt x="551" y="903"/>
                    <a:pt x="559" y="897"/>
                  </a:cubicBezTo>
                  <a:cubicBezTo>
                    <a:pt x="570" y="904"/>
                    <a:pt x="577" y="904"/>
                    <a:pt x="588" y="908"/>
                  </a:cubicBezTo>
                  <a:cubicBezTo>
                    <a:pt x="601" y="912"/>
                    <a:pt x="605" y="924"/>
                    <a:pt x="620" y="924"/>
                  </a:cubicBezTo>
                  <a:cubicBezTo>
                    <a:pt x="621" y="927"/>
                    <a:pt x="624" y="928"/>
                    <a:pt x="625" y="930"/>
                  </a:cubicBezTo>
                  <a:cubicBezTo>
                    <a:pt x="625" y="930"/>
                    <a:pt x="625" y="930"/>
                    <a:pt x="625" y="930"/>
                  </a:cubicBezTo>
                  <a:cubicBezTo>
                    <a:pt x="626" y="933"/>
                    <a:pt x="625" y="937"/>
                    <a:pt x="626" y="941"/>
                  </a:cubicBezTo>
                  <a:cubicBezTo>
                    <a:pt x="626" y="943"/>
                    <a:pt x="626" y="946"/>
                    <a:pt x="627" y="949"/>
                  </a:cubicBezTo>
                  <a:cubicBezTo>
                    <a:pt x="629" y="947"/>
                    <a:pt x="630" y="947"/>
                    <a:pt x="632" y="947"/>
                  </a:cubicBezTo>
                  <a:cubicBezTo>
                    <a:pt x="636" y="947"/>
                    <a:pt x="639" y="952"/>
                    <a:pt x="643" y="952"/>
                  </a:cubicBezTo>
                  <a:cubicBezTo>
                    <a:pt x="649" y="952"/>
                    <a:pt x="652" y="946"/>
                    <a:pt x="655" y="943"/>
                  </a:cubicBezTo>
                  <a:cubicBezTo>
                    <a:pt x="659" y="939"/>
                    <a:pt x="666" y="939"/>
                    <a:pt x="670" y="935"/>
                  </a:cubicBezTo>
                  <a:cubicBezTo>
                    <a:pt x="679" y="926"/>
                    <a:pt x="680" y="912"/>
                    <a:pt x="693" y="912"/>
                  </a:cubicBezTo>
                  <a:cubicBezTo>
                    <a:pt x="698" y="912"/>
                    <a:pt x="697" y="914"/>
                    <a:pt x="702" y="914"/>
                  </a:cubicBezTo>
                  <a:cubicBezTo>
                    <a:pt x="702" y="914"/>
                    <a:pt x="702" y="914"/>
                    <a:pt x="702" y="914"/>
                  </a:cubicBezTo>
                  <a:cubicBezTo>
                    <a:pt x="702" y="914"/>
                    <a:pt x="702" y="914"/>
                    <a:pt x="702" y="914"/>
                  </a:cubicBezTo>
                  <a:cubicBezTo>
                    <a:pt x="702" y="917"/>
                    <a:pt x="705" y="918"/>
                    <a:pt x="708" y="918"/>
                  </a:cubicBezTo>
                  <a:cubicBezTo>
                    <a:pt x="708" y="918"/>
                    <a:pt x="708" y="918"/>
                    <a:pt x="708" y="918"/>
                  </a:cubicBezTo>
                  <a:cubicBezTo>
                    <a:pt x="708" y="918"/>
                    <a:pt x="708" y="918"/>
                    <a:pt x="708" y="918"/>
                  </a:cubicBezTo>
                  <a:cubicBezTo>
                    <a:pt x="708" y="918"/>
                    <a:pt x="708" y="918"/>
                    <a:pt x="708" y="918"/>
                  </a:cubicBezTo>
                  <a:cubicBezTo>
                    <a:pt x="710" y="918"/>
                    <a:pt x="713" y="917"/>
                    <a:pt x="715" y="917"/>
                  </a:cubicBezTo>
                  <a:cubicBezTo>
                    <a:pt x="716" y="917"/>
                    <a:pt x="718" y="916"/>
                    <a:pt x="719" y="916"/>
                  </a:cubicBezTo>
                  <a:cubicBezTo>
                    <a:pt x="723" y="916"/>
                    <a:pt x="724" y="922"/>
                    <a:pt x="729" y="922"/>
                  </a:cubicBezTo>
                  <a:cubicBezTo>
                    <a:pt x="739" y="922"/>
                    <a:pt x="747" y="916"/>
                    <a:pt x="751" y="909"/>
                  </a:cubicBezTo>
                  <a:cubicBezTo>
                    <a:pt x="751" y="909"/>
                    <a:pt x="751" y="909"/>
                    <a:pt x="751" y="909"/>
                  </a:cubicBezTo>
                  <a:cubicBezTo>
                    <a:pt x="751" y="909"/>
                    <a:pt x="751" y="909"/>
                    <a:pt x="751" y="909"/>
                  </a:cubicBezTo>
                  <a:cubicBezTo>
                    <a:pt x="752" y="909"/>
                    <a:pt x="752" y="909"/>
                    <a:pt x="752" y="909"/>
                  </a:cubicBezTo>
                  <a:cubicBezTo>
                    <a:pt x="752" y="909"/>
                    <a:pt x="752" y="909"/>
                    <a:pt x="752" y="909"/>
                  </a:cubicBezTo>
                  <a:cubicBezTo>
                    <a:pt x="752" y="909"/>
                    <a:pt x="752" y="909"/>
                    <a:pt x="752" y="909"/>
                  </a:cubicBezTo>
                  <a:cubicBezTo>
                    <a:pt x="752" y="909"/>
                    <a:pt x="752" y="909"/>
                    <a:pt x="752" y="909"/>
                  </a:cubicBezTo>
                  <a:cubicBezTo>
                    <a:pt x="753" y="909"/>
                    <a:pt x="753" y="909"/>
                    <a:pt x="753" y="909"/>
                  </a:cubicBezTo>
                  <a:cubicBezTo>
                    <a:pt x="754" y="909"/>
                    <a:pt x="754" y="909"/>
                    <a:pt x="754" y="909"/>
                  </a:cubicBezTo>
                  <a:cubicBezTo>
                    <a:pt x="759" y="909"/>
                    <a:pt x="761" y="896"/>
                    <a:pt x="772" y="896"/>
                  </a:cubicBezTo>
                  <a:cubicBezTo>
                    <a:pt x="777" y="896"/>
                    <a:pt x="777" y="901"/>
                    <a:pt x="777" y="907"/>
                  </a:cubicBezTo>
                  <a:cubicBezTo>
                    <a:pt x="777" y="908"/>
                    <a:pt x="777" y="910"/>
                    <a:pt x="777" y="912"/>
                  </a:cubicBezTo>
                  <a:cubicBezTo>
                    <a:pt x="777" y="918"/>
                    <a:pt x="778" y="924"/>
                    <a:pt x="783" y="924"/>
                  </a:cubicBezTo>
                  <a:cubicBezTo>
                    <a:pt x="796" y="924"/>
                    <a:pt x="800" y="915"/>
                    <a:pt x="810" y="915"/>
                  </a:cubicBezTo>
                  <a:cubicBezTo>
                    <a:pt x="817" y="915"/>
                    <a:pt x="821" y="915"/>
                    <a:pt x="828" y="916"/>
                  </a:cubicBezTo>
                  <a:cubicBezTo>
                    <a:pt x="828" y="916"/>
                    <a:pt x="828" y="916"/>
                    <a:pt x="828" y="916"/>
                  </a:cubicBezTo>
                  <a:cubicBezTo>
                    <a:pt x="828" y="916"/>
                    <a:pt x="828" y="916"/>
                    <a:pt x="828" y="916"/>
                  </a:cubicBezTo>
                  <a:cubicBezTo>
                    <a:pt x="829" y="914"/>
                    <a:pt x="829" y="914"/>
                    <a:pt x="829" y="914"/>
                  </a:cubicBezTo>
                  <a:cubicBezTo>
                    <a:pt x="827" y="901"/>
                    <a:pt x="824" y="898"/>
                    <a:pt x="810" y="895"/>
                  </a:cubicBezTo>
                  <a:cubicBezTo>
                    <a:pt x="810" y="895"/>
                    <a:pt x="810" y="895"/>
                    <a:pt x="810" y="895"/>
                  </a:cubicBezTo>
                  <a:cubicBezTo>
                    <a:pt x="810" y="895"/>
                    <a:pt x="810" y="895"/>
                    <a:pt x="810" y="895"/>
                  </a:cubicBezTo>
                  <a:cubicBezTo>
                    <a:pt x="812" y="885"/>
                    <a:pt x="823" y="861"/>
                    <a:pt x="831" y="861"/>
                  </a:cubicBezTo>
                  <a:cubicBezTo>
                    <a:pt x="880" y="861"/>
                    <a:pt x="913" y="835"/>
                    <a:pt x="913" y="776"/>
                  </a:cubicBezTo>
                  <a:cubicBezTo>
                    <a:pt x="913" y="776"/>
                    <a:pt x="913" y="776"/>
                    <a:pt x="913" y="776"/>
                  </a:cubicBezTo>
                  <a:cubicBezTo>
                    <a:pt x="923" y="775"/>
                    <a:pt x="929" y="770"/>
                    <a:pt x="934" y="764"/>
                  </a:cubicBezTo>
                  <a:cubicBezTo>
                    <a:pt x="943" y="754"/>
                    <a:pt x="947" y="742"/>
                    <a:pt x="957" y="742"/>
                  </a:cubicBezTo>
                  <a:cubicBezTo>
                    <a:pt x="957" y="742"/>
                    <a:pt x="957" y="742"/>
                    <a:pt x="957" y="742"/>
                  </a:cubicBezTo>
                  <a:cubicBezTo>
                    <a:pt x="957" y="742"/>
                    <a:pt x="957" y="742"/>
                    <a:pt x="957" y="742"/>
                  </a:cubicBezTo>
                  <a:cubicBezTo>
                    <a:pt x="957" y="742"/>
                    <a:pt x="957" y="742"/>
                    <a:pt x="957" y="742"/>
                  </a:cubicBezTo>
                  <a:cubicBezTo>
                    <a:pt x="957" y="742"/>
                    <a:pt x="957" y="742"/>
                    <a:pt x="957" y="742"/>
                  </a:cubicBezTo>
                  <a:cubicBezTo>
                    <a:pt x="957" y="742"/>
                    <a:pt x="958" y="742"/>
                    <a:pt x="958" y="742"/>
                  </a:cubicBezTo>
                  <a:cubicBezTo>
                    <a:pt x="958" y="742"/>
                    <a:pt x="958" y="742"/>
                    <a:pt x="958" y="742"/>
                  </a:cubicBezTo>
                  <a:cubicBezTo>
                    <a:pt x="958" y="742"/>
                    <a:pt x="958" y="742"/>
                    <a:pt x="958" y="742"/>
                  </a:cubicBezTo>
                  <a:cubicBezTo>
                    <a:pt x="962" y="742"/>
                    <a:pt x="965" y="743"/>
                    <a:pt x="967" y="743"/>
                  </a:cubicBezTo>
                  <a:cubicBezTo>
                    <a:pt x="967" y="743"/>
                    <a:pt x="967" y="743"/>
                    <a:pt x="967" y="743"/>
                  </a:cubicBezTo>
                  <a:cubicBezTo>
                    <a:pt x="967" y="743"/>
                    <a:pt x="967" y="743"/>
                    <a:pt x="967" y="743"/>
                  </a:cubicBezTo>
                  <a:cubicBezTo>
                    <a:pt x="998" y="743"/>
                    <a:pt x="985" y="718"/>
                    <a:pt x="992" y="711"/>
                  </a:cubicBezTo>
                  <a:cubicBezTo>
                    <a:pt x="992" y="711"/>
                    <a:pt x="992" y="711"/>
                    <a:pt x="992" y="711"/>
                  </a:cubicBezTo>
                  <a:cubicBezTo>
                    <a:pt x="992" y="711"/>
                    <a:pt x="992" y="711"/>
                    <a:pt x="992" y="710"/>
                  </a:cubicBezTo>
                  <a:cubicBezTo>
                    <a:pt x="992" y="710"/>
                    <a:pt x="992" y="710"/>
                    <a:pt x="992" y="710"/>
                  </a:cubicBezTo>
                  <a:cubicBezTo>
                    <a:pt x="992" y="710"/>
                    <a:pt x="992" y="710"/>
                    <a:pt x="993" y="710"/>
                  </a:cubicBezTo>
                  <a:cubicBezTo>
                    <a:pt x="1014" y="692"/>
                    <a:pt x="1046" y="691"/>
                    <a:pt x="1072" y="676"/>
                  </a:cubicBezTo>
                  <a:cubicBezTo>
                    <a:pt x="1075" y="674"/>
                    <a:pt x="1084" y="663"/>
                    <a:pt x="1093" y="663"/>
                  </a:cubicBezTo>
                  <a:cubicBezTo>
                    <a:pt x="1107" y="663"/>
                    <a:pt x="1129" y="679"/>
                    <a:pt x="1151" y="679"/>
                  </a:cubicBezTo>
                  <a:cubicBezTo>
                    <a:pt x="1180" y="679"/>
                    <a:pt x="1174" y="639"/>
                    <a:pt x="1191" y="639"/>
                  </a:cubicBezTo>
                  <a:cubicBezTo>
                    <a:pt x="1200" y="639"/>
                    <a:pt x="1232" y="644"/>
                    <a:pt x="1235" y="652"/>
                  </a:cubicBezTo>
                  <a:cubicBezTo>
                    <a:pt x="1235" y="652"/>
                    <a:pt x="1235" y="652"/>
                    <a:pt x="1235" y="652"/>
                  </a:cubicBezTo>
                  <a:cubicBezTo>
                    <a:pt x="1235" y="652"/>
                    <a:pt x="1235" y="652"/>
                    <a:pt x="1235" y="652"/>
                  </a:cubicBezTo>
                  <a:cubicBezTo>
                    <a:pt x="1236" y="653"/>
                    <a:pt x="1236" y="653"/>
                    <a:pt x="1236" y="653"/>
                  </a:cubicBezTo>
                  <a:cubicBezTo>
                    <a:pt x="1236" y="653"/>
                    <a:pt x="1236" y="653"/>
                    <a:pt x="1236" y="653"/>
                  </a:cubicBezTo>
                  <a:cubicBezTo>
                    <a:pt x="1236" y="653"/>
                    <a:pt x="1236" y="653"/>
                    <a:pt x="1236" y="653"/>
                  </a:cubicBezTo>
                  <a:cubicBezTo>
                    <a:pt x="1242" y="669"/>
                    <a:pt x="1250" y="673"/>
                    <a:pt x="1258" y="673"/>
                  </a:cubicBezTo>
                  <a:cubicBezTo>
                    <a:pt x="1258" y="673"/>
                    <a:pt x="1258" y="673"/>
                    <a:pt x="1258" y="673"/>
                  </a:cubicBezTo>
                  <a:cubicBezTo>
                    <a:pt x="1258" y="673"/>
                    <a:pt x="1258" y="673"/>
                    <a:pt x="1258" y="673"/>
                  </a:cubicBezTo>
                  <a:cubicBezTo>
                    <a:pt x="1263" y="673"/>
                    <a:pt x="1268" y="671"/>
                    <a:pt x="1273" y="670"/>
                  </a:cubicBezTo>
                  <a:cubicBezTo>
                    <a:pt x="1276" y="669"/>
                    <a:pt x="1280" y="668"/>
                    <a:pt x="1283" y="668"/>
                  </a:cubicBezTo>
                  <a:cubicBezTo>
                    <a:pt x="1283" y="668"/>
                    <a:pt x="1283" y="668"/>
                    <a:pt x="1283" y="668"/>
                  </a:cubicBezTo>
                  <a:cubicBezTo>
                    <a:pt x="1316" y="668"/>
                    <a:pt x="1325" y="694"/>
                    <a:pt x="1359" y="694"/>
                  </a:cubicBezTo>
                  <a:cubicBezTo>
                    <a:pt x="1359" y="694"/>
                    <a:pt x="1359" y="694"/>
                    <a:pt x="1359" y="694"/>
                  </a:cubicBezTo>
                  <a:cubicBezTo>
                    <a:pt x="1369" y="694"/>
                    <a:pt x="1380" y="691"/>
                    <a:pt x="1392" y="688"/>
                  </a:cubicBezTo>
                  <a:cubicBezTo>
                    <a:pt x="1407" y="683"/>
                    <a:pt x="1424" y="677"/>
                    <a:pt x="1441" y="677"/>
                  </a:cubicBezTo>
                  <a:cubicBezTo>
                    <a:pt x="1441" y="677"/>
                    <a:pt x="1441" y="677"/>
                    <a:pt x="1441" y="677"/>
                  </a:cubicBezTo>
                  <a:cubicBezTo>
                    <a:pt x="1441" y="677"/>
                    <a:pt x="1441" y="677"/>
                    <a:pt x="1441" y="677"/>
                  </a:cubicBezTo>
                  <a:cubicBezTo>
                    <a:pt x="1441" y="677"/>
                    <a:pt x="1441" y="677"/>
                    <a:pt x="1441" y="677"/>
                  </a:cubicBezTo>
                  <a:cubicBezTo>
                    <a:pt x="1441" y="677"/>
                    <a:pt x="1441" y="677"/>
                    <a:pt x="1441" y="677"/>
                  </a:cubicBezTo>
                  <a:cubicBezTo>
                    <a:pt x="1449" y="677"/>
                    <a:pt x="1457" y="678"/>
                    <a:pt x="1465" y="681"/>
                  </a:cubicBezTo>
                  <a:cubicBezTo>
                    <a:pt x="1465" y="681"/>
                    <a:pt x="1465" y="681"/>
                    <a:pt x="1465" y="681"/>
                  </a:cubicBezTo>
                  <a:cubicBezTo>
                    <a:pt x="1465" y="681"/>
                    <a:pt x="1465" y="681"/>
                    <a:pt x="1465" y="681"/>
                  </a:cubicBezTo>
                  <a:cubicBezTo>
                    <a:pt x="1470" y="683"/>
                    <a:pt x="1474" y="684"/>
                    <a:pt x="1478" y="684"/>
                  </a:cubicBezTo>
                  <a:cubicBezTo>
                    <a:pt x="1478" y="684"/>
                    <a:pt x="1478" y="684"/>
                    <a:pt x="1478" y="684"/>
                  </a:cubicBezTo>
                  <a:cubicBezTo>
                    <a:pt x="1478" y="684"/>
                    <a:pt x="1478" y="684"/>
                    <a:pt x="1478" y="684"/>
                  </a:cubicBezTo>
                  <a:cubicBezTo>
                    <a:pt x="1501" y="684"/>
                    <a:pt x="1502" y="651"/>
                    <a:pt x="1519" y="630"/>
                  </a:cubicBezTo>
                  <a:cubicBezTo>
                    <a:pt x="1527" y="620"/>
                    <a:pt x="1538" y="613"/>
                    <a:pt x="1557" y="613"/>
                  </a:cubicBezTo>
                  <a:cubicBezTo>
                    <a:pt x="1557" y="613"/>
                    <a:pt x="1557" y="613"/>
                    <a:pt x="1557" y="613"/>
                  </a:cubicBezTo>
                  <a:cubicBezTo>
                    <a:pt x="1604" y="613"/>
                    <a:pt x="1603" y="650"/>
                    <a:pt x="1621" y="679"/>
                  </a:cubicBezTo>
                  <a:cubicBezTo>
                    <a:pt x="1628" y="690"/>
                    <a:pt x="1651" y="691"/>
                    <a:pt x="1660" y="700"/>
                  </a:cubicBezTo>
                  <a:cubicBezTo>
                    <a:pt x="1667" y="707"/>
                    <a:pt x="1674" y="726"/>
                    <a:pt x="1689" y="726"/>
                  </a:cubicBezTo>
                  <a:cubicBezTo>
                    <a:pt x="1707" y="726"/>
                    <a:pt x="1710" y="710"/>
                    <a:pt x="1732" y="710"/>
                  </a:cubicBezTo>
                  <a:cubicBezTo>
                    <a:pt x="1732" y="724"/>
                    <a:pt x="1732" y="724"/>
                    <a:pt x="1732" y="724"/>
                  </a:cubicBezTo>
                  <a:cubicBezTo>
                    <a:pt x="1732" y="724"/>
                    <a:pt x="1732" y="724"/>
                    <a:pt x="1732" y="724"/>
                  </a:cubicBezTo>
                  <a:cubicBezTo>
                    <a:pt x="1720" y="735"/>
                    <a:pt x="1716" y="763"/>
                    <a:pt x="1703" y="771"/>
                  </a:cubicBezTo>
                  <a:cubicBezTo>
                    <a:pt x="1692" y="777"/>
                    <a:pt x="1675" y="779"/>
                    <a:pt x="1675" y="782"/>
                  </a:cubicBezTo>
                  <a:cubicBezTo>
                    <a:pt x="1675" y="783"/>
                    <a:pt x="1675" y="784"/>
                    <a:pt x="1676" y="784"/>
                  </a:cubicBezTo>
                  <a:cubicBezTo>
                    <a:pt x="1682" y="788"/>
                    <a:pt x="1683" y="792"/>
                    <a:pt x="1683" y="797"/>
                  </a:cubicBezTo>
                  <a:cubicBezTo>
                    <a:pt x="1683" y="808"/>
                    <a:pt x="1674" y="819"/>
                    <a:pt x="1674" y="819"/>
                  </a:cubicBezTo>
                  <a:cubicBezTo>
                    <a:pt x="1674" y="819"/>
                    <a:pt x="1694" y="824"/>
                    <a:pt x="1711" y="824"/>
                  </a:cubicBezTo>
                  <a:cubicBezTo>
                    <a:pt x="1741" y="824"/>
                    <a:pt x="1769" y="760"/>
                    <a:pt x="1790" y="739"/>
                  </a:cubicBezTo>
                  <a:cubicBezTo>
                    <a:pt x="1799" y="731"/>
                    <a:pt x="1810" y="714"/>
                    <a:pt x="1813" y="700"/>
                  </a:cubicBezTo>
                  <a:cubicBezTo>
                    <a:pt x="1817" y="684"/>
                    <a:pt x="1811" y="675"/>
                    <a:pt x="1819" y="660"/>
                  </a:cubicBezTo>
                  <a:cubicBezTo>
                    <a:pt x="1822" y="655"/>
                    <a:pt x="1828" y="643"/>
                    <a:pt x="1828" y="631"/>
                  </a:cubicBezTo>
                  <a:cubicBezTo>
                    <a:pt x="1828" y="618"/>
                    <a:pt x="1811" y="595"/>
                    <a:pt x="1799" y="595"/>
                  </a:cubicBezTo>
                  <a:cubicBezTo>
                    <a:pt x="1798" y="595"/>
                    <a:pt x="1796" y="596"/>
                    <a:pt x="1795" y="597"/>
                  </a:cubicBezTo>
                  <a:cubicBezTo>
                    <a:pt x="1787" y="603"/>
                    <a:pt x="1781" y="605"/>
                    <a:pt x="1775" y="605"/>
                  </a:cubicBezTo>
                  <a:cubicBezTo>
                    <a:pt x="1757" y="605"/>
                    <a:pt x="1748" y="583"/>
                    <a:pt x="1748" y="581"/>
                  </a:cubicBezTo>
                  <a:cubicBezTo>
                    <a:pt x="1748" y="566"/>
                    <a:pt x="1776" y="550"/>
                    <a:pt x="1787" y="539"/>
                  </a:cubicBezTo>
                  <a:cubicBezTo>
                    <a:pt x="1803" y="522"/>
                    <a:pt x="1825" y="495"/>
                    <a:pt x="1848" y="489"/>
                  </a:cubicBezTo>
                  <a:cubicBezTo>
                    <a:pt x="1868" y="483"/>
                    <a:pt x="1931" y="478"/>
                    <a:pt x="1948" y="478"/>
                  </a:cubicBezTo>
                  <a:cubicBezTo>
                    <a:pt x="1970" y="478"/>
                    <a:pt x="1980" y="489"/>
                    <a:pt x="1993" y="489"/>
                  </a:cubicBezTo>
                  <a:cubicBezTo>
                    <a:pt x="2000" y="489"/>
                    <a:pt x="2005" y="489"/>
                    <a:pt x="2022" y="489"/>
                  </a:cubicBezTo>
                  <a:cubicBezTo>
                    <a:pt x="2031" y="454"/>
                    <a:pt x="2046" y="433"/>
                    <a:pt x="2083" y="433"/>
                  </a:cubicBezTo>
                  <a:cubicBezTo>
                    <a:pt x="2089" y="433"/>
                    <a:pt x="2093" y="432"/>
                    <a:pt x="2100" y="432"/>
                  </a:cubicBezTo>
                  <a:cubicBezTo>
                    <a:pt x="2104" y="432"/>
                    <a:pt x="2108" y="432"/>
                    <a:pt x="2114" y="433"/>
                  </a:cubicBezTo>
                  <a:cubicBezTo>
                    <a:pt x="2109" y="437"/>
                    <a:pt x="2106" y="454"/>
                    <a:pt x="2115" y="454"/>
                  </a:cubicBezTo>
                  <a:cubicBezTo>
                    <a:pt x="2121" y="454"/>
                    <a:pt x="2135" y="445"/>
                    <a:pt x="2159" y="415"/>
                  </a:cubicBezTo>
                  <a:cubicBezTo>
                    <a:pt x="2160" y="415"/>
                    <a:pt x="2160" y="415"/>
                    <a:pt x="2160" y="415"/>
                  </a:cubicBezTo>
                  <a:cubicBezTo>
                    <a:pt x="2167" y="415"/>
                    <a:pt x="2191" y="426"/>
                    <a:pt x="2151" y="452"/>
                  </a:cubicBezTo>
                  <a:cubicBezTo>
                    <a:pt x="2137" y="461"/>
                    <a:pt x="2124" y="456"/>
                    <a:pt x="2114" y="470"/>
                  </a:cubicBezTo>
                  <a:cubicBezTo>
                    <a:pt x="2103" y="486"/>
                    <a:pt x="2093" y="506"/>
                    <a:pt x="2078" y="515"/>
                  </a:cubicBezTo>
                  <a:cubicBezTo>
                    <a:pt x="2064" y="522"/>
                    <a:pt x="2046" y="534"/>
                    <a:pt x="2046" y="557"/>
                  </a:cubicBezTo>
                  <a:cubicBezTo>
                    <a:pt x="2046" y="577"/>
                    <a:pt x="2052" y="641"/>
                    <a:pt x="2067" y="652"/>
                  </a:cubicBezTo>
                  <a:cubicBezTo>
                    <a:pt x="2078" y="636"/>
                    <a:pt x="2085" y="607"/>
                    <a:pt x="2107" y="602"/>
                  </a:cubicBezTo>
                  <a:cubicBezTo>
                    <a:pt x="2104" y="587"/>
                    <a:pt x="2128" y="584"/>
                    <a:pt x="2128" y="573"/>
                  </a:cubicBezTo>
                  <a:cubicBezTo>
                    <a:pt x="2128" y="556"/>
                    <a:pt x="2146" y="551"/>
                    <a:pt x="2146" y="541"/>
                  </a:cubicBezTo>
                  <a:cubicBezTo>
                    <a:pt x="2146" y="535"/>
                    <a:pt x="2141" y="529"/>
                    <a:pt x="2146" y="518"/>
                  </a:cubicBezTo>
                  <a:cubicBezTo>
                    <a:pt x="2167" y="474"/>
                    <a:pt x="2186" y="462"/>
                    <a:pt x="2203" y="462"/>
                  </a:cubicBezTo>
                  <a:cubicBezTo>
                    <a:pt x="2221" y="462"/>
                    <a:pt x="2236" y="475"/>
                    <a:pt x="2244" y="475"/>
                  </a:cubicBezTo>
                  <a:cubicBezTo>
                    <a:pt x="2291" y="475"/>
                    <a:pt x="2324" y="415"/>
                    <a:pt x="2365" y="415"/>
                  </a:cubicBezTo>
                  <a:cubicBezTo>
                    <a:pt x="2444" y="413"/>
                    <a:pt x="2381" y="384"/>
                    <a:pt x="2381" y="375"/>
                  </a:cubicBezTo>
                  <a:cubicBezTo>
                    <a:pt x="2381" y="352"/>
                    <a:pt x="2412" y="356"/>
                    <a:pt x="2418" y="343"/>
                  </a:cubicBezTo>
                  <a:cubicBezTo>
                    <a:pt x="2421" y="338"/>
                    <a:pt x="2415" y="325"/>
                    <a:pt x="2426" y="325"/>
                  </a:cubicBezTo>
                  <a:cubicBezTo>
                    <a:pt x="2459" y="325"/>
                    <a:pt x="2487" y="370"/>
                    <a:pt x="2510" y="370"/>
                  </a:cubicBezTo>
                  <a:cubicBezTo>
                    <a:pt x="2521" y="370"/>
                    <a:pt x="2523" y="350"/>
                    <a:pt x="2529" y="343"/>
                  </a:cubicBezTo>
                  <a:cubicBezTo>
                    <a:pt x="2538" y="333"/>
                    <a:pt x="2546" y="334"/>
                    <a:pt x="2561" y="329"/>
                  </a:cubicBezTo>
                  <a:cubicBezTo>
                    <a:pt x="2542" y="304"/>
                    <a:pt x="2480" y="290"/>
                    <a:pt x="2450" y="272"/>
                  </a:cubicBezTo>
                  <a:cubicBezTo>
                    <a:pt x="2408" y="248"/>
                    <a:pt x="2353" y="222"/>
                    <a:pt x="2291" y="222"/>
                  </a:cubicBezTo>
                  <a:cubicBezTo>
                    <a:pt x="2274" y="222"/>
                    <a:pt x="2263" y="225"/>
                    <a:pt x="2265" y="233"/>
                  </a:cubicBezTo>
                  <a:cubicBezTo>
                    <a:pt x="2270" y="250"/>
                    <a:pt x="2269" y="255"/>
                    <a:pt x="2266" y="255"/>
                  </a:cubicBezTo>
                  <a:cubicBezTo>
                    <a:pt x="2262" y="255"/>
                    <a:pt x="2255" y="250"/>
                    <a:pt x="2248" y="244"/>
                  </a:cubicBezTo>
                  <a:cubicBezTo>
                    <a:pt x="2241" y="238"/>
                    <a:pt x="2234" y="233"/>
                    <a:pt x="2231" y="233"/>
                  </a:cubicBezTo>
                  <a:cubicBezTo>
                    <a:pt x="2231" y="233"/>
                    <a:pt x="2231" y="233"/>
                    <a:pt x="2231" y="233"/>
                  </a:cubicBezTo>
                  <a:cubicBezTo>
                    <a:pt x="2109" y="230"/>
                    <a:pt x="2109" y="230"/>
                    <a:pt x="2109" y="230"/>
                  </a:cubicBezTo>
                  <a:cubicBezTo>
                    <a:pt x="2102" y="202"/>
                    <a:pt x="2084" y="193"/>
                    <a:pt x="2048" y="193"/>
                  </a:cubicBezTo>
                  <a:cubicBezTo>
                    <a:pt x="2037" y="193"/>
                    <a:pt x="2022" y="196"/>
                    <a:pt x="2009" y="196"/>
                  </a:cubicBezTo>
                  <a:cubicBezTo>
                    <a:pt x="2000" y="196"/>
                    <a:pt x="1992" y="194"/>
                    <a:pt x="1988" y="190"/>
                  </a:cubicBezTo>
                  <a:cubicBezTo>
                    <a:pt x="1977" y="181"/>
                    <a:pt x="1977" y="169"/>
                    <a:pt x="1961" y="164"/>
                  </a:cubicBezTo>
                  <a:cubicBezTo>
                    <a:pt x="1929" y="153"/>
                    <a:pt x="1894" y="145"/>
                    <a:pt x="1853" y="145"/>
                  </a:cubicBezTo>
                  <a:cubicBezTo>
                    <a:pt x="1812" y="145"/>
                    <a:pt x="1806" y="167"/>
                    <a:pt x="1803" y="188"/>
                  </a:cubicBezTo>
                  <a:cubicBezTo>
                    <a:pt x="1764" y="188"/>
                    <a:pt x="1745" y="188"/>
                    <a:pt x="1718" y="188"/>
                  </a:cubicBezTo>
                  <a:cubicBezTo>
                    <a:pt x="1704" y="188"/>
                    <a:pt x="1702" y="176"/>
                    <a:pt x="1684" y="174"/>
                  </a:cubicBezTo>
                  <a:cubicBezTo>
                    <a:pt x="1683" y="182"/>
                    <a:pt x="1679" y="198"/>
                    <a:pt x="1671" y="198"/>
                  </a:cubicBezTo>
                  <a:cubicBezTo>
                    <a:pt x="1649" y="198"/>
                    <a:pt x="1639" y="171"/>
                    <a:pt x="1639" y="156"/>
                  </a:cubicBezTo>
                  <a:cubicBezTo>
                    <a:pt x="1639" y="152"/>
                    <a:pt x="1682" y="125"/>
                    <a:pt x="1573" y="116"/>
                  </a:cubicBezTo>
                  <a:cubicBezTo>
                    <a:pt x="1572" y="116"/>
                    <a:pt x="1571" y="116"/>
                    <a:pt x="1570" y="116"/>
                  </a:cubicBezTo>
                  <a:cubicBezTo>
                    <a:pt x="1558" y="116"/>
                    <a:pt x="1552" y="122"/>
                    <a:pt x="1552" y="137"/>
                  </a:cubicBezTo>
                  <a:cubicBezTo>
                    <a:pt x="1494" y="137"/>
                    <a:pt x="1494" y="137"/>
                    <a:pt x="1494" y="137"/>
                  </a:cubicBezTo>
                  <a:cubicBezTo>
                    <a:pt x="1477" y="133"/>
                    <a:pt x="1385" y="122"/>
                    <a:pt x="1374" y="103"/>
                  </a:cubicBezTo>
                  <a:cubicBezTo>
                    <a:pt x="1343" y="128"/>
                    <a:pt x="1329" y="135"/>
                    <a:pt x="1323" y="135"/>
                  </a:cubicBezTo>
                  <a:cubicBezTo>
                    <a:pt x="1315" y="135"/>
                    <a:pt x="1320" y="124"/>
                    <a:pt x="1320" y="124"/>
                  </a:cubicBezTo>
                  <a:cubicBezTo>
                    <a:pt x="1336" y="104"/>
                    <a:pt x="1496" y="61"/>
                    <a:pt x="1365" y="29"/>
                  </a:cubicBezTo>
                  <a:cubicBezTo>
                    <a:pt x="1309" y="29"/>
                    <a:pt x="1309" y="29"/>
                    <a:pt x="1309" y="29"/>
                  </a:cubicBezTo>
                  <a:cubicBezTo>
                    <a:pt x="1304" y="14"/>
                    <a:pt x="1292" y="0"/>
                    <a:pt x="127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3" name="Freeform 95"/>
            <p:cNvSpPr>
              <a:spLocks/>
            </p:cNvSpPr>
            <p:nvPr/>
          </p:nvSpPr>
          <p:spPr bwMode="auto">
            <a:xfrm>
              <a:off x="6051" y="953"/>
              <a:ext cx="2179" cy="1374"/>
            </a:xfrm>
            <a:custGeom>
              <a:avLst/>
              <a:gdLst>
                <a:gd name="T0" fmla="*/ 668 w 922"/>
                <a:gd name="T1" fmla="*/ 71 h 581"/>
                <a:gd name="T2" fmla="*/ 655 w 922"/>
                <a:gd name="T3" fmla="*/ 68 h 581"/>
                <a:gd name="T4" fmla="*/ 631 w 922"/>
                <a:gd name="T5" fmla="*/ 64 h 581"/>
                <a:gd name="T6" fmla="*/ 549 w 922"/>
                <a:gd name="T7" fmla="*/ 81 h 581"/>
                <a:gd name="T8" fmla="*/ 463 w 922"/>
                <a:gd name="T9" fmla="*/ 57 h 581"/>
                <a:gd name="T10" fmla="*/ 448 w 922"/>
                <a:gd name="T11" fmla="*/ 60 h 581"/>
                <a:gd name="T12" fmla="*/ 425 w 922"/>
                <a:gd name="T13" fmla="*/ 39 h 581"/>
                <a:gd name="T14" fmla="*/ 341 w 922"/>
                <a:gd name="T15" fmla="*/ 66 h 581"/>
                <a:gd name="T16" fmla="*/ 182 w 922"/>
                <a:gd name="T17" fmla="*/ 97 h 581"/>
                <a:gd name="T18" fmla="*/ 157 w 922"/>
                <a:gd name="T19" fmla="*/ 130 h 581"/>
                <a:gd name="T20" fmla="*/ 148 w 922"/>
                <a:gd name="T21" fmla="*/ 129 h 581"/>
                <a:gd name="T22" fmla="*/ 147 w 922"/>
                <a:gd name="T23" fmla="*/ 129 h 581"/>
                <a:gd name="T24" fmla="*/ 103 w 922"/>
                <a:gd name="T25" fmla="*/ 163 h 581"/>
                <a:gd name="T26" fmla="*/ 0 w 922"/>
                <a:gd name="T27" fmla="*/ 282 h 581"/>
                <a:gd name="T28" fmla="*/ 18 w 922"/>
                <a:gd name="T29" fmla="*/ 303 h 581"/>
                <a:gd name="T30" fmla="*/ 83 w 922"/>
                <a:gd name="T31" fmla="*/ 325 h 581"/>
                <a:gd name="T32" fmla="*/ 80 w 922"/>
                <a:gd name="T33" fmla="*/ 366 h 581"/>
                <a:gd name="T34" fmla="*/ 80 w 922"/>
                <a:gd name="T35" fmla="*/ 385 h 581"/>
                <a:gd name="T36" fmla="*/ 76 w 922"/>
                <a:gd name="T37" fmla="*/ 385 h 581"/>
                <a:gd name="T38" fmla="*/ 88 w 922"/>
                <a:gd name="T39" fmla="*/ 410 h 581"/>
                <a:gd name="T40" fmla="*/ 159 w 922"/>
                <a:gd name="T41" fmla="*/ 446 h 581"/>
                <a:gd name="T42" fmla="*/ 159 w 922"/>
                <a:gd name="T43" fmla="*/ 446 h 581"/>
                <a:gd name="T44" fmla="*/ 161 w 922"/>
                <a:gd name="T45" fmla="*/ 447 h 581"/>
                <a:gd name="T46" fmla="*/ 164 w 922"/>
                <a:gd name="T47" fmla="*/ 447 h 581"/>
                <a:gd name="T48" fmla="*/ 166 w 922"/>
                <a:gd name="T49" fmla="*/ 446 h 581"/>
                <a:gd name="T50" fmla="*/ 167 w 922"/>
                <a:gd name="T51" fmla="*/ 447 h 581"/>
                <a:gd name="T52" fmla="*/ 167 w 922"/>
                <a:gd name="T53" fmla="*/ 447 h 581"/>
                <a:gd name="T54" fmla="*/ 229 w 922"/>
                <a:gd name="T55" fmla="*/ 469 h 581"/>
                <a:gd name="T56" fmla="*/ 312 w 922"/>
                <a:gd name="T57" fmla="*/ 439 h 581"/>
                <a:gd name="T58" fmla="*/ 315 w 922"/>
                <a:gd name="T59" fmla="*/ 438 h 581"/>
                <a:gd name="T60" fmla="*/ 315 w 922"/>
                <a:gd name="T61" fmla="*/ 438 h 581"/>
                <a:gd name="T62" fmla="*/ 327 w 922"/>
                <a:gd name="T63" fmla="*/ 439 h 581"/>
                <a:gd name="T64" fmla="*/ 330 w 922"/>
                <a:gd name="T65" fmla="*/ 438 h 581"/>
                <a:gd name="T66" fmla="*/ 338 w 922"/>
                <a:gd name="T67" fmla="*/ 434 h 581"/>
                <a:gd name="T68" fmla="*/ 365 w 922"/>
                <a:gd name="T69" fmla="*/ 520 h 581"/>
                <a:gd name="T70" fmla="*/ 389 w 922"/>
                <a:gd name="T71" fmla="*/ 538 h 581"/>
                <a:gd name="T72" fmla="*/ 421 w 922"/>
                <a:gd name="T73" fmla="*/ 565 h 581"/>
                <a:gd name="T74" fmla="*/ 423 w 922"/>
                <a:gd name="T75" fmla="*/ 547 h 581"/>
                <a:gd name="T76" fmla="*/ 457 w 922"/>
                <a:gd name="T77" fmla="*/ 544 h 581"/>
                <a:gd name="T78" fmla="*/ 542 w 922"/>
                <a:gd name="T79" fmla="*/ 568 h 581"/>
                <a:gd name="T80" fmla="*/ 596 w 922"/>
                <a:gd name="T81" fmla="*/ 554 h 581"/>
                <a:gd name="T82" fmla="*/ 669 w 922"/>
                <a:gd name="T83" fmla="*/ 515 h 581"/>
                <a:gd name="T84" fmla="*/ 708 w 922"/>
                <a:gd name="T85" fmla="*/ 379 h 581"/>
                <a:gd name="T86" fmla="*/ 701 w 922"/>
                <a:gd name="T87" fmla="*/ 357 h 581"/>
                <a:gd name="T88" fmla="*/ 729 w 922"/>
                <a:gd name="T89" fmla="*/ 303 h 581"/>
                <a:gd name="T90" fmla="*/ 705 w 922"/>
                <a:gd name="T91" fmla="*/ 295 h 581"/>
                <a:gd name="T92" fmla="*/ 673 w 922"/>
                <a:gd name="T93" fmla="*/ 291 h 581"/>
                <a:gd name="T94" fmla="*/ 716 w 922"/>
                <a:gd name="T95" fmla="*/ 243 h 581"/>
                <a:gd name="T96" fmla="*/ 776 w 922"/>
                <a:gd name="T97" fmla="*/ 265 h 581"/>
                <a:gd name="T98" fmla="*/ 783 w 922"/>
                <a:gd name="T99" fmla="*/ 294 h 581"/>
                <a:gd name="T100" fmla="*/ 794 w 922"/>
                <a:gd name="T101" fmla="*/ 320 h 581"/>
                <a:gd name="T102" fmla="*/ 792 w 922"/>
                <a:gd name="T103" fmla="*/ 353 h 581"/>
                <a:gd name="T104" fmla="*/ 837 w 922"/>
                <a:gd name="T105" fmla="*/ 322 h 581"/>
                <a:gd name="T106" fmla="*/ 840 w 922"/>
                <a:gd name="T107" fmla="*/ 238 h 581"/>
                <a:gd name="T108" fmla="*/ 865 w 922"/>
                <a:gd name="T109" fmla="*/ 169 h 581"/>
                <a:gd name="T110" fmla="*/ 922 w 922"/>
                <a:gd name="T111" fmla="*/ 97 h 581"/>
                <a:gd name="T112" fmla="*/ 747 w 922"/>
                <a:gd name="T113"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2" h="581">
                  <a:moveTo>
                    <a:pt x="747" y="0"/>
                  </a:moveTo>
                  <a:cubicBezTo>
                    <a:pt x="747" y="0"/>
                    <a:pt x="747" y="0"/>
                    <a:pt x="747" y="0"/>
                  </a:cubicBezTo>
                  <a:cubicBezTo>
                    <a:pt x="728" y="0"/>
                    <a:pt x="717" y="7"/>
                    <a:pt x="709" y="17"/>
                  </a:cubicBezTo>
                  <a:cubicBezTo>
                    <a:pt x="692" y="38"/>
                    <a:pt x="691" y="71"/>
                    <a:pt x="668" y="71"/>
                  </a:cubicBezTo>
                  <a:cubicBezTo>
                    <a:pt x="668" y="71"/>
                    <a:pt x="668" y="71"/>
                    <a:pt x="668" y="71"/>
                  </a:cubicBezTo>
                  <a:cubicBezTo>
                    <a:pt x="668" y="71"/>
                    <a:pt x="668" y="71"/>
                    <a:pt x="668" y="71"/>
                  </a:cubicBezTo>
                  <a:cubicBezTo>
                    <a:pt x="668" y="71"/>
                    <a:pt x="668" y="71"/>
                    <a:pt x="668" y="71"/>
                  </a:cubicBezTo>
                  <a:cubicBezTo>
                    <a:pt x="664" y="71"/>
                    <a:pt x="660" y="70"/>
                    <a:pt x="655" y="68"/>
                  </a:cubicBezTo>
                  <a:cubicBezTo>
                    <a:pt x="655" y="68"/>
                    <a:pt x="655" y="68"/>
                    <a:pt x="655" y="68"/>
                  </a:cubicBezTo>
                  <a:cubicBezTo>
                    <a:pt x="655" y="68"/>
                    <a:pt x="655" y="68"/>
                    <a:pt x="655" y="68"/>
                  </a:cubicBezTo>
                  <a:cubicBezTo>
                    <a:pt x="647" y="65"/>
                    <a:pt x="639" y="64"/>
                    <a:pt x="631" y="64"/>
                  </a:cubicBezTo>
                  <a:cubicBezTo>
                    <a:pt x="631" y="64"/>
                    <a:pt x="631" y="64"/>
                    <a:pt x="631" y="64"/>
                  </a:cubicBezTo>
                  <a:cubicBezTo>
                    <a:pt x="631" y="64"/>
                    <a:pt x="631" y="64"/>
                    <a:pt x="631" y="64"/>
                  </a:cubicBezTo>
                  <a:cubicBezTo>
                    <a:pt x="631" y="64"/>
                    <a:pt x="631" y="64"/>
                    <a:pt x="631" y="64"/>
                  </a:cubicBezTo>
                  <a:cubicBezTo>
                    <a:pt x="614" y="64"/>
                    <a:pt x="597" y="70"/>
                    <a:pt x="582" y="75"/>
                  </a:cubicBezTo>
                  <a:cubicBezTo>
                    <a:pt x="570" y="78"/>
                    <a:pt x="559" y="81"/>
                    <a:pt x="549" y="81"/>
                  </a:cubicBezTo>
                  <a:cubicBezTo>
                    <a:pt x="549" y="81"/>
                    <a:pt x="549" y="81"/>
                    <a:pt x="549" y="81"/>
                  </a:cubicBezTo>
                  <a:cubicBezTo>
                    <a:pt x="515" y="81"/>
                    <a:pt x="506" y="55"/>
                    <a:pt x="473" y="55"/>
                  </a:cubicBezTo>
                  <a:cubicBezTo>
                    <a:pt x="473" y="55"/>
                    <a:pt x="473" y="55"/>
                    <a:pt x="473" y="55"/>
                  </a:cubicBezTo>
                  <a:cubicBezTo>
                    <a:pt x="470" y="55"/>
                    <a:pt x="466" y="56"/>
                    <a:pt x="463" y="57"/>
                  </a:cubicBezTo>
                  <a:cubicBezTo>
                    <a:pt x="458" y="58"/>
                    <a:pt x="453" y="60"/>
                    <a:pt x="448" y="60"/>
                  </a:cubicBezTo>
                  <a:cubicBezTo>
                    <a:pt x="448" y="60"/>
                    <a:pt x="448" y="60"/>
                    <a:pt x="448" y="60"/>
                  </a:cubicBezTo>
                  <a:cubicBezTo>
                    <a:pt x="448" y="60"/>
                    <a:pt x="448" y="60"/>
                    <a:pt x="448" y="60"/>
                  </a:cubicBezTo>
                  <a:cubicBezTo>
                    <a:pt x="448" y="60"/>
                    <a:pt x="448" y="60"/>
                    <a:pt x="448" y="60"/>
                  </a:cubicBezTo>
                  <a:cubicBezTo>
                    <a:pt x="440" y="60"/>
                    <a:pt x="432" y="56"/>
                    <a:pt x="426" y="40"/>
                  </a:cubicBezTo>
                  <a:cubicBezTo>
                    <a:pt x="426" y="40"/>
                    <a:pt x="426" y="40"/>
                    <a:pt x="426" y="40"/>
                  </a:cubicBezTo>
                  <a:cubicBezTo>
                    <a:pt x="426" y="40"/>
                    <a:pt x="426" y="40"/>
                    <a:pt x="426" y="40"/>
                  </a:cubicBezTo>
                  <a:cubicBezTo>
                    <a:pt x="426" y="40"/>
                    <a:pt x="426" y="40"/>
                    <a:pt x="425" y="39"/>
                  </a:cubicBezTo>
                  <a:cubicBezTo>
                    <a:pt x="425" y="39"/>
                    <a:pt x="425" y="39"/>
                    <a:pt x="425" y="39"/>
                  </a:cubicBezTo>
                  <a:cubicBezTo>
                    <a:pt x="425" y="39"/>
                    <a:pt x="425" y="39"/>
                    <a:pt x="425" y="39"/>
                  </a:cubicBezTo>
                  <a:cubicBezTo>
                    <a:pt x="422" y="31"/>
                    <a:pt x="390" y="26"/>
                    <a:pt x="381" y="26"/>
                  </a:cubicBezTo>
                  <a:cubicBezTo>
                    <a:pt x="364" y="26"/>
                    <a:pt x="370" y="66"/>
                    <a:pt x="341" y="66"/>
                  </a:cubicBezTo>
                  <a:cubicBezTo>
                    <a:pt x="319" y="66"/>
                    <a:pt x="297" y="50"/>
                    <a:pt x="283" y="50"/>
                  </a:cubicBezTo>
                  <a:cubicBezTo>
                    <a:pt x="274" y="50"/>
                    <a:pt x="265" y="61"/>
                    <a:pt x="262" y="63"/>
                  </a:cubicBezTo>
                  <a:cubicBezTo>
                    <a:pt x="236" y="78"/>
                    <a:pt x="204" y="79"/>
                    <a:pt x="183" y="97"/>
                  </a:cubicBezTo>
                  <a:cubicBezTo>
                    <a:pt x="182" y="97"/>
                    <a:pt x="182" y="97"/>
                    <a:pt x="182" y="97"/>
                  </a:cubicBezTo>
                  <a:cubicBezTo>
                    <a:pt x="182" y="97"/>
                    <a:pt x="182" y="97"/>
                    <a:pt x="182" y="97"/>
                  </a:cubicBezTo>
                  <a:cubicBezTo>
                    <a:pt x="182" y="98"/>
                    <a:pt x="182" y="98"/>
                    <a:pt x="182" y="98"/>
                  </a:cubicBezTo>
                  <a:cubicBezTo>
                    <a:pt x="182" y="98"/>
                    <a:pt x="182" y="98"/>
                    <a:pt x="182" y="98"/>
                  </a:cubicBezTo>
                  <a:cubicBezTo>
                    <a:pt x="175" y="105"/>
                    <a:pt x="188" y="130"/>
                    <a:pt x="157" y="130"/>
                  </a:cubicBezTo>
                  <a:cubicBezTo>
                    <a:pt x="157" y="130"/>
                    <a:pt x="157" y="130"/>
                    <a:pt x="157" y="130"/>
                  </a:cubicBezTo>
                  <a:cubicBezTo>
                    <a:pt x="157" y="130"/>
                    <a:pt x="157" y="130"/>
                    <a:pt x="157" y="130"/>
                  </a:cubicBezTo>
                  <a:cubicBezTo>
                    <a:pt x="157" y="130"/>
                    <a:pt x="157" y="130"/>
                    <a:pt x="157" y="130"/>
                  </a:cubicBezTo>
                  <a:cubicBezTo>
                    <a:pt x="155" y="130"/>
                    <a:pt x="152" y="129"/>
                    <a:pt x="148" y="129"/>
                  </a:cubicBezTo>
                  <a:cubicBezTo>
                    <a:pt x="148" y="129"/>
                    <a:pt x="148" y="129"/>
                    <a:pt x="148" y="129"/>
                  </a:cubicBezTo>
                  <a:cubicBezTo>
                    <a:pt x="148" y="129"/>
                    <a:pt x="148" y="129"/>
                    <a:pt x="148" y="129"/>
                  </a:cubicBezTo>
                  <a:cubicBezTo>
                    <a:pt x="148" y="129"/>
                    <a:pt x="147" y="129"/>
                    <a:pt x="147" y="129"/>
                  </a:cubicBezTo>
                  <a:cubicBezTo>
                    <a:pt x="147" y="129"/>
                    <a:pt x="147" y="129"/>
                    <a:pt x="147" y="129"/>
                  </a:cubicBezTo>
                  <a:cubicBezTo>
                    <a:pt x="147" y="129"/>
                    <a:pt x="147" y="129"/>
                    <a:pt x="147" y="129"/>
                  </a:cubicBezTo>
                  <a:cubicBezTo>
                    <a:pt x="147" y="129"/>
                    <a:pt x="147" y="129"/>
                    <a:pt x="147" y="129"/>
                  </a:cubicBezTo>
                  <a:cubicBezTo>
                    <a:pt x="137" y="129"/>
                    <a:pt x="133" y="141"/>
                    <a:pt x="124" y="151"/>
                  </a:cubicBezTo>
                  <a:cubicBezTo>
                    <a:pt x="119" y="157"/>
                    <a:pt x="113" y="162"/>
                    <a:pt x="103" y="163"/>
                  </a:cubicBezTo>
                  <a:cubicBezTo>
                    <a:pt x="103" y="163"/>
                    <a:pt x="103" y="163"/>
                    <a:pt x="103" y="163"/>
                  </a:cubicBezTo>
                  <a:cubicBezTo>
                    <a:pt x="103" y="222"/>
                    <a:pt x="70" y="248"/>
                    <a:pt x="21" y="248"/>
                  </a:cubicBezTo>
                  <a:cubicBezTo>
                    <a:pt x="13" y="248"/>
                    <a:pt x="2" y="272"/>
                    <a:pt x="0" y="282"/>
                  </a:cubicBezTo>
                  <a:cubicBezTo>
                    <a:pt x="0" y="282"/>
                    <a:pt x="0" y="282"/>
                    <a:pt x="0" y="282"/>
                  </a:cubicBezTo>
                  <a:cubicBezTo>
                    <a:pt x="14" y="285"/>
                    <a:pt x="17" y="288"/>
                    <a:pt x="19" y="301"/>
                  </a:cubicBezTo>
                  <a:cubicBezTo>
                    <a:pt x="19" y="301"/>
                    <a:pt x="19" y="301"/>
                    <a:pt x="19" y="301"/>
                  </a:cubicBezTo>
                  <a:cubicBezTo>
                    <a:pt x="18" y="303"/>
                    <a:pt x="18" y="303"/>
                    <a:pt x="18" y="303"/>
                  </a:cubicBezTo>
                  <a:cubicBezTo>
                    <a:pt x="18" y="303"/>
                    <a:pt x="18" y="303"/>
                    <a:pt x="18" y="303"/>
                  </a:cubicBezTo>
                  <a:cubicBezTo>
                    <a:pt x="18" y="312"/>
                    <a:pt x="23" y="310"/>
                    <a:pt x="31" y="312"/>
                  </a:cubicBezTo>
                  <a:cubicBezTo>
                    <a:pt x="37" y="314"/>
                    <a:pt x="34" y="321"/>
                    <a:pt x="37" y="324"/>
                  </a:cubicBezTo>
                  <a:cubicBezTo>
                    <a:pt x="45" y="332"/>
                    <a:pt x="51" y="332"/>
                    <a:pt x="61" y="335"/>
                  </a:cubicBezTo>
                  <a:cubicBezTo>
                    <a:pt x="70" y="333"/>
                    <a:pt x="74" y="325"/>
                    <a:pt x="83" y="325"/>
                  </a:cubicBezTo>
                  <a:cubicBezTo>
                    <a:pt x="88" y="325"/>
                    <a:pt x="100" y="335"/>
                    <a:pt x="100" y="340"/>
                  </a:cubicBezTo>
                  <a:cubicBezTo>
                    <a:pt x="100" y="340"/>
                    <a:pt x="100" y="340"/>
                    <a:pt x="100" y="340"/>
                  </a:cubicBezTo>
                  <a:cubicBezTo>
                    <a:pt x="100" y="354"/>
                    <a:pt x="80" y="352"/>
                    <a:pt x="80" y="366"/>
                  </a:cubicBezTo>
                  <a:cubicBezTo>
                    <a:pt x="80" y="366"/>
                    <a:pt x="80" y="366"/>
                    <a:pt x="80" y="366"/>
                  </a:cubicBezTo>
                  <a:cubicBezTo>
                    <a:pt x="80" y="372"/>
                    <a:pt x="88" y="373"/>
                    <a:pt x="88" y="379"/>
                  </a:cubicBezTo>
                  <a:cubicBezTo>
                    <a:pt x="88" y="379"/>
                    <a:pt x="88" y="379"/>
                    <a:pt x="88" y="379"/>
                  </a:cubicBezTo>
                  <a:cubicBezTo>
                    <a:pt x="88" y="384"/>
                    <a:pt x="84" y="385"/>
                    <a:pt x="80" y="385"/>
                  </a:cubicBezTo>
                  <a:cubicBezTo>
                    <a:pt x="80" y="385"/>
                    <a:pt x="80" y="385"/>
                    <a:pt x="80" y="385"/>
                  </a:cubicBezTo>
                  <a:cubicBezTo>
                    <a:pt x="80" y="385"/>
                    <a:pt x="80" y="385"/>
                    <a:pt x="80" y="385"/>
                  </a:cubicBezTo>
                  <a:cubicBezTo>
                    <a:pt x="80" y="385"/>
                    <a:pt x="80" y="385"/>
                    <a:pt x="80" y="385"/>
                  </a:cubicBezTo>
                  <a:cubicBezTo>
                    <a:pt x="79" y="385"/>
                    <a:pt x="79" y="385"/>
                    <a:pt x="78" y="385"/>
                  </a:cubicBezTo>
                  <a:cubicBezTo>
                    <a:pt x="77" y="385"/>
                    <a:pt x="77" y="385"/>
                    <a:pt x="76" y="385"/>
                  </a:cubicBezTo>
                  <a:cubicBezTo>
                    <a:pt x="76" y="385"/>
                    <a:pt x="76" y="385"/>
                    <a:pt x="76" y="385"/>
                  </a:cubicBezTo>
                  <a:cubicBezTo>
                    <a:pt x="76" y="390"/>
                    <a:pt x="76" y="390"/>
                    <a:pt x="76" y="390"/>
                  </a:cubicBezTo>
                  <a:cubicBezTo>
                    <a:pt x="77" y="396"/>
                    <a:pt x="77" y="400"/>
                    <a:pt x="79" y="407"/>
                  </a:cubicBezTo>
                  <a:cubicBezTo>
                    <a:pt x="80" y="410"/>
                    <a:pt x="85" y="409"/>
                    <a:pt x="88" y="410"/>
                  </a:cubicBezTo>
                  <a:cubicBezTo>
                    <a:pt x="97" y="413"/>
                    <a:pt x="100" y="420"/>
                    <a:pt x="109" y="422"/>
                  </a:cubicBezTo>
                  <a:cubicBezTo>
                    <a:pt x="121" y="425"/>
                    <a:pt x="127" y="421"/>
                    <a:pt x="133" y="428"/>
                  </a:cubicBezTo>
                  <a:cubicBezTo>
                    <a:pt x="139" y="434"/>
                    <a:pt x="145" y="432"/>
                    <a:pt x="152" y="436"/>
                  </a:cubicBezTo>
                  <a:cubicBezTo>
                    <a:pt x="157" y="438"/>
                    <a:pt x="157" y="442"/>
                    <a:pt x="159" y="446"/>
                  </a:cubicBezTo>
                  <a:cubicBezTo>
                    <a:pt x="159" y="446"/>
                    <a:pt x="159" y="446"/>
                    <a:pt x="159" y="446"/>
                  </a:cubicBezTo>
                  <a:cubicBezTo>
                    <a:pt x="159" y="446"/>
                    <a:pt x="159" y="446"/>
                    <a:pt x="159" y="446"/>
                  </a:cubicBezTo>
                  <a:cubicBezTo>
                    <a:pt x="159" y="446"/>
                    <a:pt x="159" y="446"/>
                    <a:pt x="159" y="446"/>
                  </a:cubicBezTo>
                  <a:cubicBezTo>
                    <a:pt x="159" y="446"/>
                    <a:pt x="159" y="446"/>
                    <a:pt x="159" y="446"/>
                  </a:cubicBezTo>
                  <a:cubicBezTo>
                    <a:pt x="159" y="447"/>
                    <a:pt x="160" y="447"/>
                    <a:pt x="161" y="447"/>
                  </a:cubicBezTo>
                  <a:cubicBezTo>
                    <a:pt x="161" y="447"/>
                    <a:pt x="161" y="447"/>
                    <a:pt x="161" y="447"/>
                  </a:cubicBezTo>
                  <a:cubicBezTo>
                    <a:pt x="161" y="447"/>
                    <a:pt x="161" y="447"/>
                    <a:pt x="161" y="447"/>
                  </a:cubicBezTo>
                  <a:cubicBezTo>
                    <a:pt x="161" y="447"/>
                    <a:pt x="161" y="447"/>
                    <a:pt x="161" y="447"/>
                  </a:cubicBezTo>
                  <a:cubicBezTo>
                    <a:pt x="162" y="447"/>
                    <a:pt x="162" y="447"/>
                    <a:pt x="163" y="447"/>
                  </a:cubicBezTo>
                  <a:cubicBezTo>
                    <a:pt x="163" y="447"/>
                    <a:pt x="163" y="447"/>
                    <a:pt x="163" y="447"/>
                  </a:cubicBezTo>
                  <a:cubicBezTo>
                    <a:pt x="163" y="447"/>
                    <a:pt x="163" y="447"/>
                    <a:pt x="163" y="447"/>
                  </a:cubicBezTo>
                  <a:cubicBezTo>
                    <a:pt x="163" y="447"/>
                    <a:pt x="163" y="447"/>
                    <a:pt x="164" y="447"/>
                  </a:cubicBezTo>
                  <a:cubicBezTo>
                    <a:pt x="164" y="447"/>
                    <a:pt x="164" y="447"/>
                    <a:pt x="164" y="447"/>
                  </a:cubicBezTo>
                  <a:cubicBezTo>
                    <a:pt x="164" y="447"/>
                    <a:pt x="164" y="447"/>
                    <a:pt x="164" y="447"/>
                  </a:cubicBezTo>
                  <a:cubicBezTo>
                    <a:pt x="164" y="447"/>
                    <a:pt x="164" y="447"/>
                    <a:pt x="164" y="447"/>
                  </a:cubicBezTo>
                  <a:cubicBezTo>
                    <a:pt x="164" y="447"/>
                    <a:pt x="165" y="446"/>
                    <a:pt x="166" y="446"/>
                  </a:cubicBezTo>
                  <a:cubicBezTo>
                    <a:pt x="166" y="446"/>
                    <a:pt x="166" y="446"/>
                    <a:pt x="166" y="446"/>
                  </a:cubicBezTo>
                  <a:cubicBezTo>
                    <a:pt x="166" y="446"/>
                    <a:pt x="166" y="446"/>
                    <a:pt x="166" y="446"/>
                  </a:cubicBezTo>
                  <a:cubicBezTo>
                    <a:pt x="166" y="446"/>
                    <a:pt x="166" y="446"/>
                    <a:pt x="166" y="446"/>
                  </a:cubicBezTo>
                  <a:cubicBezTo>
                    <a:pt x="166" y="446"/>
                    <a:pt x="167" y="447"/>
                    <a:pt x="167" y="447"/>
                  </a:cubicBezTo>
                  <a:cubicBezTo>
                    <a:pt x="167" y="447"/>
                    <a:pt x="167" y="447"/>
                    <a:pt x="167" y="447"/>
                  </a:cubicBezTo>
                  <a:cubicBezTo>
                    <a:pt x="167" y="447"/>
                    <a:pt x="167" y="447"/>
                    <a:pt x="167" y="447"/>
                  </a:cubicBezTo>
                  <a:cubicBezTo>
                    <a:pt x="167" y="447"/>
                    <a:pt x="167" y="447"/>
                    <a:pt x="167" y="447"/>
                  </a:cubicBezTo>
                  <a:cubicBezTo>
                    <a:pt x="167" y="447"/>
                    <a:pt x="167" y="447"/>
                    <a:pt x="167" y="447"/>
                  </a:cubicBezTo>
                  <a:cubicBezTo>
                    <a:pt x="175" y="452"/>
                    <a:pt x="180" y="460"/>
                    <a:pt x="192" y="460"/>
                  </a:cubicBezTo>
                  <a:cubicBezTo>
                    <a:pt x="199" y="460"/>
                    <a:pt x="206" y="460"/>
                    <a:pt x="214" y="460"/>
                  </a:cubicBezTo>
                  <a:cubicBezTo>
                    <a:pt x="219" y="460"/>
                    <a:pt x="221" y="457"/>
                    <a:pt x="224" y="457"/>
                  </a:cubicBezTo>
                  <a:cubicBezTo>
                    <a:pt x="226" y="457"/>
                    <a:pt x="228" y="465"/>
                    <a:pt x="229" y="469"/>
                  </a:cubicBezTo>
                  <a:cubicBezTo>
                    <a:pt x="236" y="465"/>
                    <a:pt x="238" y="456"/>
                    <a:pt x="252" y="456"/>
                  </a:cubicBezTo>
                  <a:cubicBezTo>
                    <a:pt x="263" y="456"/>
                    <a:pt x="269" y="462"/>
                    <a:pt x="278" y="462"/>
                  </a:cubicBezTo>
                  <a:cubicBezTo>
                    <a:pt x="285" y="462"/>
                    <a:pt x="302" y="447"/>
                    <a:pt x="306" y="445"/>
                  </a:cubicBezTo>
                  <a:cubicBezTo>
                    <a:pt x="309" y="443"/>
                    <a:pt x="310" y="441"/>
                    <a:pt x="312" y="439"/>
                  </a:cubicBezTo>
                  <a:cubicBezTo>
                    <a:pt x="312" y="439"/>
                    <a:pt x="312" y="439"/>
                    <a:pt x="312" y="439"/>
                  </a:cubicBezTo>
                  <a:cubicBezTo>
                    <a:pt x="312" y="439"/>
                    <a:pt x="312" y="439"/>
                    <a:pt x="312" y="439"/>
                  </a:cubicBezTo>
                  <a:cubicBezTo>
                    <a:pt x="313" y="439"/>
                    <a:pt x="313" y="439"/>
                    <a:pt x="313" y="439"/>
                  </a:cubicBezTo>
                  <a:cubicBezTo>
                    <a:pt x="313" y="438"/>
                    <a:pt x="314" y="438"/>
                    <a:pt x="315" y="438"/>
                  </a:cubicBezTo>
                  <a:cubicBezTo>
                    <a:pt x="315" y="438"/>
                    <a:pt x="315" y="438"/>
                    <a:pt x="315" y="438"/>
                  </a:cubicBezTo>
                  <a:cubicBezTo>
                    <a:pt x="315" y="438"/>
                    <a:pt x="315" y="438"/>
                    <a:pt x="315" y="438"/>
                  </a:cubicBezTo>
                  <a:cubicBezTo>
                    <a:pt x="315" y="438"/>
                    <a:pt x="315" y="438"/>
                    <a:pt x="315" y="438"/>
                  </a:cubicBezTo>
                  <a:cubicBezTo>
                    <a:pt x="315" y="438"/>
                    <a:pt x="315" y="438"/>
                    <a:pt x="315" y="438"/>
                  </a:cubicBezTo>
                  <a:cubicBezTo>
                    <a:pt x="315" y="437"/>
                    <a:pt x="316" y="437"/>
                    <a:pt x="317" y="437"/>
                  </a:cubicBezTo>
                  <a:cubicBezTo>
                    <a:pt x="317" y="437"/>
                    <a:pt x="317" y="437"/>
                    <a:pt x="317" y="437"/>
                  </a:cubicBezTo>
                  <a:cubicBezTo>
                    <a:pt x="318" y="437"/>
                    <a:pt x="320" y="438"/>
                    <a:pt x="321" y="438"/>
                  </a:cubicBezTo>
                  <a:cubicBezTo>
                    <a:pt x="323" y="438"/>
                    <a:pt x="325" y="439"/>
                    <a:pt x="327" y="439"/>
                  </a:cubicBezTo>
                  <a:cubicBezTo>
                    <a:pt x="327" y="439"/>
                    <a:pt x="327" y="439"/>
                    <a:pt x="327" y="439"/>
                  </a:cubicBezTo>
                  <a:cubicBezTo>
                    <a:pt x="327" y="439"/>
                    <a:pt x="327" y="439"/>
                    <a:pt x="327" y="439"/>
                  </a:cubicBezTo>
                  <a:cubicBezTo>
                    <a:pt x="328" y="439"/>
                    <a:pt x="329" y="439"/>
                    <a:pt x="330" y="438"/>
                  </a:cubicBezTo>
                  <a:cubicBezTo>
                    <a:pt x="330" y="438"/>
                    <a:pt x="330" y="438"/>
                    <a:pt x="330" y="438"/>
                  </a:cubicBezTo>
                  <a:cubicBezTo>
                    <a:pt x="330" y="438"/>
                    <a:pt x="330" y="438"/>
                    <a:pt x="330" y="438"/>
                  </a:cubicBezTo>
                  <a:cubicBezTo>
                    <a:pt x="330" y="438"/>
                    <a:pt x="330" y="438"/>
                    <a:pt x="330" y="438"/>
                  </a:cubicBezTo>
                  <a:cubicBezTo>
                    <a:pt x="335" y="434"/>
                    <a:pt x="335" y="434"/>
                    <a:pt x="335" y="434"/>
                  </a:cubicBezTo>
                  <a:cubicBezTo>
                    <a:pt x="338" y="434"/>
                    <a:pt x="338" y="434"/>
                    <a:pt x="338" y="434"/>
                  </a:cubicBezTo>
                  <a:cubicBezTo>
                    <a:pt x="342" y="451"/>
                    <a:pt x="353" y="449"/>
                    <a:pt x="366" y="456"/>
                  </a:cubicBezTo>
                  <a:cubicBezTo>
                    <a:pt x="371" y="464"/>
                    <a:pt x="378" y="467"/>
                    <a:pt x="378" y="478"/>
                  </a:cubicBezTo>
                  <a:cubicBezTo>
                    <a:pt x="378" y="478"/>
                    <a:pt x="378" y="478"/>
                    <a:pt x="378" y="478"/>
                  </a:cubicBezTo>
                  <a:cubicBezTo>
                    <a:pt x="378" y="500"/>
                    <a:pt x="365" y="500"/>
                    <a:pt x="365" y="520"/>
                  </a:cubicBezTo>
                  <a:cubicBezTo>
                    <a:pt x="365" y="520"/>
                    <a:pt x="365" y="520"/>
                    <a:pt x="365" y="520"/>
                  </a:cubicBezTo>
                  <a:cubicBezTo>
                    <a:pt x="365" y="521"/>
                    <a:pt x="365" y="525"/>
                    <a:pt x="367" y="525"/>
                  </a:cubicBezTo>
                  <a:cubicBezTo>
                    <a:pt x="371" y="525"/>
                    <a:pt x="374" y="522"/>
                    <a:pt x="378" y="522"/>
                  </a:cubicBezTo>
                  <a:cubicBezTo>
                    <a:pt x="382" y="522"/>
                    <a:pt x="383" y="537"/>
                    <a:pt x="389" y="538"/>
                  </a:cubicBezTo>
                  <a:cubicBezTo>
                    <a:pt x="389" y="549"/>
                    <a:pt x="395" y="560"/>
                    <a:pt x="406" y="560"/>
                  </a:cubicBezTo>
                  <a:cubicBezTo>
                    <a:pt x="410" y="560"/>
                    <a:pt x="411" y="559"/>
                    <a:pt x="414" y="559"/>
                  </a:cubicBezTo>
                  <a:cubicBezTo>
                    <a:pt x="417" y="559"/>
                    <a:pt x="417" y="559"/>
                    <a:pt x="417" y="559"/>
                  </a:cubicBezTo>
                  <a:cubicBezTo>
                    <a:pt x="417" y="564"/>
                    <a:pt x="420" y="565"/>
                    <a:pt x="421" y="565"/>
                  </a:cubicBezTo>
                  <a:cubicBezTo>
                    <a:pt x="422" y="565"/>
                    <a:pt x="423" y="562"/>
                    <a:pt x="423" y="560"/>
                  </a:cubicBezTo>
                  <a:cubicBezTo>
                    <a:pt x="423" y="560"/>
                    <a:pt x="423" y="560"/>
                    <a:pt x="423" y="560"/>
                  </a:cubicBezTo>
                  <a:cubicBezTo>
                    <a:pt x="423" y="555"/>
                    <a:pt x="423" y="552"/>
                    <a:pt x="423" y="547"/>
                  </a:cubicBezTo>
                  <a:cubicBezTo>
                    <a:pt x="423" y="547"/>
                    <a:pt x="423" y="547"/>
                    <a:pt x="423" y="547"/>
                  </a:cubicBezTo>
                  <a:cubicBezTo>
                    <a:pt x="423" y="547"/>
                    <a:pt x="434" y="543"/>
                    <a:pt x="437" y="543"/>
                  </a:cubicBezTo>
                  <a:cubicBezTo>
                    <a:pt x="437" y="543"/>
                    <a:pt x="437" y="543"/>
                    <a:pt x="438" y="543"/>
                  </a:cubicBezTo>
                  <a:cubicBezTo>
                    <a:pt x="454" y="543"/>
                    <a:pt x="454" y="543"/>
                    <a:pt x="454" y="543"/>
                  </a:cubicBezTo>
                  <a:cubicBezTo>
                    <a:pt x="455" y="544"/>
                    <a:pt x="457" y="544"/>
                    <a:pt x="457" y="544"/>
                  </a:cubicBezTo>
                  <a:cubicBezTo>
                    <a:pt x="464" y="544"/>
                    <a:pt x="469" y="536"/>
                    <a:pt x="476" y="536"/>
                  </a:cubicBezTo>
                  <a:cubicBezTo>
                    <a:pt x="484" y="536"/>
                    <a:pt x="489" y="542"/>
                    <a:pt x="498" y="542"/>
                  </a:cubicBezTo>
                  <a:cubicBezTo>
                    <a:pt x="498" y="556"/>
                    <a:pt x="509" y="560"/>
                    <a:pt x="517" y="562"/>
                  </a:cubicBezTo>
                  <a:cubicBezTo>
                    <a:pt x="526" y="567"/>
                    <a:pt x="532" y="564"/>
                    <a:pt x="542" y="568"/>
                  </a:cubicBezTo>
                  <a:cubicBezTo>
                    <a:pt x="542" y="571"/>
                    <a:pt x="540" y="581"/>
                    <a:pt x="545" y="581"/>
                  </a:cubicBezTo>
                  <a:cubicBezTo>
                    <a:pt x="551" y="581"/>
                    <a:pt x="547" y="575"/>
                    <a:pt x="552" y="570"/>
                  </a:cubicBezTo>
                  <a:cubicBezTo>
                    <a:pt x="555" y="567"/>
                    <a:pt x="566" y="565"/>
                    <a:pt x="570" y="563"/>
                  </a:cubicBezTo>
                  <a:cubicBezTo>
                    <a:pt x="580" y="558"/>
                    <a:pt x="590" y="560"/>
                    <a:pt x="596" y="554"/>
                  </a:cubicBezTo>
                  <a:cubicBezTo>
                    <a:pt x="596" y="554"/>
                    <a:pt x="602" y="544"/>
                    <a:pt x="603" y="544"/>
                  </a:cubicBezTo>
                  <a:cubicBezTo>
                    <a:pt x="608" y="544"/>
                    <a:pt x="611" y="548"/>
                    <a:pt x="616" y="548"/>
                  </a:cubicBezTo>
                  <a:cubicBezTo>
                    <a:pt x="640" y="548"/>
                    <a:pt x="646" y="533"/>
                    <a:pt x="661" y="525"/>
                  </a:cubicBezTo>
                  <a:cubicBezTo>
                    <a:pt x="665" y="523"/>
                    <a:pt x="668" y="521"/>
                    <a:pt x="669" y="515"/>
                  </a:cubicBezTo>
                  <a:cubicBezTo>
                    <a:pt x="681" y="515"/>
                    <a:pt x="685" y="496"/>
                    <a:pt x="690" y="486"/>
                  </a:cubicBezTo>
                  <a:cubicBezTo>
                    <a:pt x="693" y="480"/>
                    <a:pt x="707" y="458"/>
                    <a:pt x="715" y="457"/>
                  </a:cubicBezTo>
                  <a:cubicBezTo>
                    <a:pt x="715" y="445"/>
                    <a:pt x="723" y="440"/>
                    <a:pt x="723" y="425"/>
                  </a:cubicBezTo>
                  <a:cubicBezTo>
                    <a:pt x="723" y="402"/>
                    <a:pt x="718" y="394"/>
                    <a:pt x="708" y="379"/>
                  </a:cubicBezTo>
                  <a:cubicBezTo>
                    <a:pt x="707" y="377"/>
                    <a:pt x="707" y="370"/>
                    <a:pt x="702" y="368"/>
                  </a:cubicBezTo>
                  <a:cubicBezTo>
                    <a:pt x="703" y="367"/>
                    <a:pt x="703" y="367"/>
                    <a:pt x="703" y="367"/>
                  </a:cubicBezTo>
                  <a:cubicBezTo>
                    <a:pt x="701" y="367"/>
                    <a:pt x="701" y="367"/>
                    <a:pt x="701" y="367"/>
                  </a:cubicBezTo>
                  <a:cubicBezTo>
                    <a:pt x="701" y="367"/>
                    <a:pt x="701" y="359"/>
                    <a:pt x="701" y="357"/>
                  </a:cubicBezTo>
                  <a:cubicBezTo>
                    <a:pt x="697" y="357"/>
                    <a:pt x="687" y="351"/>
                    <a:pt x="687" y="344"/>
                  </a:cubicBezTo>
                  <a:cubicBezTo>
                    <a:pt x="687" y="338"/>
                    <a:pt x="696" y="337"/>
                    <a:pt x="698" y="331"/>
                  </a:cubicBezTo>
                  <a:cubicBezTo>
                    <a:pt x="703" y="316"/>
                    <a:pt x="725" y="316"/>
                    <a:pt x="736" y="306"/>
                  </a:cubicBezTo>
                  <a:cubicBezTo>
                    <a:pt x="734" y="303"/>
                    <a:pt x="732" y="303"/>
                    <a:pt x="729" y="303"/>
                  </a:cubicBezTo>
                  <a:cubicBezTo>
                    <a:pt x="728" y="303"/>
                    <a:pt x="728" y="303"/>
                    <a:pt x="727" y="303"/>
                  </a:cubicBezTo>
                  <a:cubicBezTo>
                    <a:pt x="726" y="303"/>
                    <a:pt x="725" y="303"/>
                    <a:pt x="724" y="303"/>
                  </a:cubicBezTo>
                  <a:cubicBezTo>
                    <a:pt x="722" y="303"/>
                    <a:pt x="719" y="303"/>
                    <a:pt x="716" y="301"/>
                  </a:cubicBezTo>
                  <a:cubicBezTo>
                    <a:pt x="713" y="299"/>
                    <a:pt x="711" y="295"/>
                    <a:pt x="705" y="295"/>
                  </a:cubicBezTo>
                  <a:cubicBezTo>
                    <a:pt x="700" y="295"/>
                    <a:pt x="700" y="306"/>
                    <a:pt x="697" y="306"/>
                  </a:cubicBezTo>
                  <a:cubicBezTo>
                    <a:pt x="695" y="306"/>
                    <a:pt x="692" y="307"/>
                    <a:pt x="690" y="307"/>
                  </a:cubicBezTo>
                  <a:cubicBezTo>
                    <a:pt x="688" y="307"/>
                    <a:pt x="686" y="307"/>
                    <a:pt x="684" y="305"/>
                  </a:cubicBezTo>
                  <a:cubicBezTo>
                    <a:pt x="677" y="301"/>
                    <a:pt x="679" y="296"/>
                    <a:pt x="673" y="291"/>
                  </a:cubicBezTo>
                  <a:cubicBezTo>
                    <a:pt x="671" y="289"/>
                    <a:pt x="662" y="287"/>
                    <a:pt x="662" y="282"/>
                  </a:cubicBezTo>
                  <a:cubicBezTo>
                    <a:pt x="662" y="271"/>
                    <a:pt x="677" y="275"/>
                    <a:pt x="685" y="269"/>
                  </a:cubicBezTo>
                  <a:cubicBezTo>
                    <a:pt x="691" y="265"/>
                    <a:pt x="703" y="257"/>
                    <a:pt x="707" y="250"/>
                  </a:cubicBezTo>
                  <a:cubicBezTo>
                    <a:pt x="708" y="248"/>
                    <a:pt x="711" y="243"/>
                    <a:pt x="716" y="243"/>
                  </a:cubicBezTo>
                  <a:cubicBezTo>
                    <a:pt x="720" y="243"/>
                    <a:pt x="726" y="250"/>
                    <a:pt x="726" y="253"/>
                  </a:cubicBezTo>
                  <a:cubicBezTo>
                    <a:pt x="726" y="262"/>
                    <a:pt x="716" y="265"/>
                    <a:pt x="716" y="275"/>
                  </a:cubicBezTo>
                  <a:cubicBezTo>
                    <a:pt x="731" y="275"/>
                    <a:pt x="743" y="259"/>
                    <a:pt x="760" y="259"/>
                  </a:cubicBezTo>
                  <a:cubicBezTo>
                    <a:pt x="766" y="259"/>
                    <a:pt x="769" y="265"/>
                    <a:pt x="776" y="265"/>
                  </a:cubicBezTo>
                  <a:cubicBezTo>
                    <a:pt x="774" y="270"/>
                    <a:pt x="776" y="270"/>
                    <a:pt x="776" y="276"/>
                  </a:cubicBezTo>
                  <a:cubicBezTo>
                    <a:pt x="776" y="282"/>
                    <a:pt x="771" y="281"/>
                    <a:pt x="771" y="287"/>
                  </a:cubicBezTo>
                  <a:cubicBezTo>
                    <a:pt x="771" y="290"/>
                    <a:pt x="772" y="296"/>
                    <a:pt x="776" y="296"/>
                  </a:cubicBezTo>
                  <a:cubicBezTo>
                    <a:pt x="778" y="296"/>
                    <a:pt x="780" y="294"/>
                    <a:pt x="783" y="294"/>
                  </a:cubicBezTo>
                  <a:cubicBezTo>
                    <a:pt x="790" y="294"/>
                    <a:pt x="798" y="298"/>
                    <a:pt x="798" y="304"/>
                  </a:cubicBezTo>
                  <a:cubicBezTo>
                    <a:pt x="798" y="308"/>
                    <a:pt x="793" y="311"/>
                    <a:pt x="789" y="311"/>
                  </a:cubicBezTo>
                  <a:cubicBezTo>
                    <a:pt x="789" y="316"/>
                    <a:pt x="789" y="316"/>
                    <a:pt x="789" y="316"/>
                  </a:cubicBezTo>
                  <a:cubicBezTo>
                    <a:pt x="790" y="317"/>
                    <a:pt x="791" y="320"/>
                    <a:pt x="794" y="320"/>
                  </a:cubicBezTo>
                  <a:cubicBezTo>
                    <a:pt x="794" y="323"/>
                    <a:pt x="797" y="326"/>
                    <a:pt x="797" y="329"/>
                  </a:cubicBezTo>
                  <a:cubicBezTo>
                    <a:pt x="797" y="331"/>
                    <a:pt x="792" y="338"/>
                    <a:pt x="792" y="341"/>
                  </a:cubicBezTo>
                  <a:cubicBezTo>
                    <a:pt x="792" y="343"/>
                    <a:pt x="792" y="346"/>
                    <a:pt x="795" y="347"/>
                  </a:cubicBezTo>
                  <a:cubicBezTo>
                    <a:pt x="794" y="349"/>
                    <a:pt x="792" y="351"/>
                    <a:pt x="792" y="353"/>
                  </a:cubicBezTo>
                  <a:cubicBezTo>
                    <a:pt x="800" y="353"/>
                    <a:pt x="800" y="353"/>
                    <a:pt x="800" y="353"/>
                  </a:cubicBezTo>
                  <a:cubicBezTo>
                    <a:pt x="803" y="350"/>
                    <a:pt x="804" y="350"/>
                    <a:pt x="810" y="349"/>
                  </a:cubicBezTo>
                  <a:cubicBezTo>
                    <a:pt x="810" y="344"/>
                    <a:pt x="823" y="343"/>
                    <a:pt x="827" y="342"/>
                  </a:cubicBezTo>
                  <a:cubicBezTo>
                    <a:pt x="834" y="340"/>
                    <a:pt x="837" y="334"/>
                    <a:pt x="837" y="322"/>
                  </a:cubicBezTo>
                  <a:cubicBezTo>
                    <a:pt x="837" y="302"/>
                    <a:pt x="829" y="289"/>
                    <a:pt x="818" y="278"/>
                  </a:cubicBezTo>
                  <a:cubicBezTo>
                    <a:pt x="813" y="273"/>
                    <a:pt x="808" y="268"/>
                    <a:pt x="809" y="259"/>
                  </a:cubicBezTo>
                  <a:cubicBezTo>
                    <a:pt x="815" y="259"/>
                    <a:pt x="820" y="256"/>
                    <a:pt x="825" y="252"/>
                  </a:cubicBezTo>
                  <a:cubicBezTo>
                    <a:pt x="828" y="248"/>
                    <a:pt x="838" y="243"/>
                    <a:pt x="840" y="238"/>
                  </a:cubicBezTo>
                  <a:cubicBezTo>
                    <a:pt x="847" y="224"/>
                    <a:pt x="851" y="216"/>
                    <a:pt x="864" y="206"/>
                  </a:cubicBezTo>
                  <a:cubicBezTo>
                    <a:pt x="864" y="206"/>
                    <a:pt x="873" y="195"/>
                    <a:pt x="873" y="184"/>
                  </a:cubicBezTo>
                  <a:cubicBezTo>
                    <a:pt x="873" y="179"/>
                    <a:pt x="872" y="175"/>
                    <a:pt x="866" y="171"/>
                  </a:cubicBezTo>
                  <a:cubicBezTo>
                    <a:pt x="865" y="171"/>
                    <a:pt x="865" y="170"/>
                    <a:pt x="865" y="169"/>
                  </a:cubicBezTo>
                  <a:cubicBezTo>
                    <a:pt x="865" y="166"/>
                    <a:pt x="882" y="164"/>
                    <a:pt x="893" y="158"/>
                  </a:cubicBezTo>
                  <a:cubicBezTo>
                    <a:pt x="906" y="150"/>
                    <a:pt x="910" y="122"/>
                    <a:pt x="922" y="111"/>
                  </a:cubicBezTo>
                  <a:cubicBezTo>
                    <a:pt x="922" y="111"/>
                    <a:pt x="922" y="111"/>
                    <a:pt x="922" y="111"/>
                  </a:cubicBezTo>
                  <a:cubicBezTo>
                    <a:pt x="922" y="97"/>
                    <a:pt x="922" y="97"/>
                    <a:pt x="922" y="97"/>
                  </a:cubicBezTo>
                  <a:cubicBezTo>
                    <a:pt x="900" y="97"/>
                    <a:pt x="897" y="113"/>
                    <a:pt x="879" y="113"/>
                  </a:cubicBezTo>
                  <a:cubicBezTo>
                    <a:pt x="864" y="113"/>
                    <a:pt x="857" y="94"/>
                    <a:pt x="850" y="87"/>
                  </a:cubicBezTo>
                  <a:cubicBezTo>
                    <a:pt x="841" y="78"/>
                    <a:pt x="818" y="77"/>
                    <a:pt x="811" y="66"/>
                  </a:cubicBezTo>
                  <a:cubicBezTo>
                    <a:pt x="793" y="37"/>
                    <a:pt x="794" y="0"/>
                    <a:pt x="7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4" name="Freeform 96"/>
            <p:cNvSpPr>
              <a:spLocks/>
            </p:cNvSpPr>
            <p:nvPr/>
          </p:nvSpPr>
          <p:spPr bwMode="auto">
            <a:xfrm>
              <a:off x="9781" y="-76"/>
              <a:ext cx="125" cy="54"/>
            </a:xfrm>
            <a:custGeom>
              <a:avLst/>
              <a:gdLst>
                <a:gd name="T0" fmla="*/ 25 w 53"/>
                <a:gd name="T1" fmla="*/ 0 h 23"/>
                <a:gd name="T2" fmla="*/ 0 w 53"/>
                <a:gd name="T3" fmla="*/ 18 h 23"/>
                <a:gd name="T4" fmla="*/ 5 w 53"/>
                <a:gd name="T5" fmla="*/ 23 h 23"/>
                <a:gd name="T6" fmla="*/ 53 w 53"/>
                <a:gd name="T7" fmla="*/ 13 h 23"/>
                <a:gd name="T8" fmla="*/ 25 w 53"/>
                <a:gd name="T9" fmla="*/ 0 h 23"/>
              </a:gdLst>
              <a:ahLst/>
              <a:cxnLst>
                <a:cxn ang="0">
                  <a:pos x="T0" y="T1"/>
                </a:cxn>
                <a:cxn ang="0">
                  <a:pos x="T2" y="T3"/>
                </a:cxn>
                <a:cxn ang="0">
                  <a:pos x="T4" y="T5"/>
                </a:cxn>
                <a:cxn ang="0">
                  <a:pos x="T6" y="T7"/>
                </a:cxn>
                <a:cxn ang="0">
                  <a:pos x="T8" y="T9"/>
                </a:cxn>
              </a:cxnLst>
              <a:rect l="0" t="0" r="r" b="b"/>
              <a:pathLst>
                <a:path w="53" h="23">
                  <a:moveTo>
                    <a:pt x="25" y="0"/>
                  </a:moveTo>
                  <a:cubicBezTo>
                    <a:pt x="16" y="0"/>
                    <a:pt x="0" y="10"/>
                    <a:pt x="0" y="18"/>
                  </a:cubicBezTo>
                  <a:cubicBezTo>
                    <a:pt x="0" y="20"/>
                    <a:pt x="2" y="23"/>
                    <a:pt x="5" y="23"/>
                  </a:cubicBezTo>
                  <a:cubicBezTo>
                    <a:pt x="11" y="23"/>
                    <a:pt x="53" y="20"/>
                    <a:pt x="53" y="13"/>
                  </a:cubicBezTo>
                  <a:cubicBezTo>
                    <a:pt x="53" y="5"/>
                    <a:pt x="33"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5" name="Freeform 97"/>
            <p:cNvSpPr>
              <a:spLocks/>
            </p:cNvSpPr>
            <p:nvPr/>
          </p:nvSpPr>
          <p:spPr bwMode="auto">
            <a:xfrm>
              <a:off x="9403" y="28"/>
              <a:ext cx="49" cy="28"/>
            </a:xfrm>
            <a:custGeom>
              <a:avLst/>
              <a:gdLst>
                <a:gd name="T0" fmla="*/ 17 w 21"/>
                <a:gd name="T1" fmla="*/ 0 h 12"/>
                <a:gd name="T2" fmla="*/ 0 w 21"/>
                <a:gd name="T3" fmla="*/ 0 h 12"/>
                <a:gd name="T4" fmla="*/ 16 w 21"/>
                <a:gd name="T5" fmla="*/ 12 h 12"/>
                <a:gd name="T6" fmla="*/ 21 w 21"/>
                <a:gd name="T7" fmla="*/ 6 h 12"/>
                <a:gd name="T8" fmla="*/ 17 w 21"/>
                <a:gd name="T9" fmla="*/ 0 h 12"/>
              </a:gdLst>
              <a:ahLst/>
              <a:cxnLst>
                <a:cxn ang="0">
                  <a:pos x="T0" y="T1"/>
                </a:cxn>
                <a:cxn ang="0">
                  <a:pos x="T2" y="T3"/>
                </a:cxn>
                <a:cxn ang="0">
                  <a:pos x="T4" y="T5"/>
                </a:cxn>
                <a:cxn ang="0">
                  <a:pos x="T6" y="T7"/>
                </a:cxn>
                <a:cxn ang="0">
                  <a:pos x="T8" y="T9"/>
                </a:cxn>
              </a:cxnLst>
              <a:rect l="0" t="0" r="r" b="b"/>
              <a:pathLst>
                <a:path w="21" h="12">
                  <a:moveTo>
                    <a:pt x="17" y="0"/>
                  </a:moveTo>
                  <a:cubicBezTo>
                    <a:pt x="0" y="0"/>
                    <a:pt x="0" y="0"/>
                    <a:pt x="0" y="0"/>
                  </a:cubicBezTo>
                  <a:cubicBezTo>
                    <a:pt x="3" y="6"/>
                    <a:pt x="8" y="12"/>
                    <a:pt x="16" y="12"/>
                  </a:cubicBezTo>
                  <a:cubicBezTo>
                    <a:pt x="18" y="12"/>
                    <a:pt x="21" y="9"/>
                    <a:pt x="21" y="6"/>
                  </a:cubicBezTo>
                  <a:cubicBezTo>
                    <a:pt x="21" y="3"/>
                    <a:pt x="18" y="2"/>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6" name="Freeform 98"/>
            <p:cNvSpPr>
              <a:spLocks/>
            </p:cNvSpPr>
            <p:nvPr/>
          </p:nvSpPr>
          <p:spPr bwMode="auto">
            <a:xfrm>
              <a:off x="8242" y="-369"/>
              <a:ext cx="22" cy="28"/>
            </a:xfrm>
            <a:custGeom>
              <a:avLst/>
              <a:gdLst>
                <a:gd name="T0" fmla="*/ 4 w 9"/>
                <a:gd name="T1" fmla="*/ 0 h 12"/>
                <a:gd name="T2" fmla="*/ 0 w 9"/>
                <a:gd name="T3" fmla="*/ 8 h 12"/>
                <a:gd name="T4" fmla="*/ 4 w 9"/>
                <a:gd name="T5" fmla="*/ 12 h 12"/>
                <a:gd name="T6" fmla="*/ 9 w 9"/>
                <a:gd name="T7" fmla="*/ 5 h 12"/>
                <a:gd name="T8" fmla="*/ 9 w 9"/>
                <a:gd name="T9" fmla="*/ 5 h 12"/>
                <a:gd name="T10" fmla="*/ 9 w 9"/>
                <a:gd name="T11" fmla="*/ 5 h 12"/>
                <a:gd name="T12" fmla="*/ 9 w 9"/>
                <a:gd name="T13" fmla="*/ 4 h 12"/>
                <a:gd name="T14" fmla="*/ 8 w 9"/>
                <a:gd name="T15" fmla="*/ 4 h 12"/>
                <a:gd name="T16" fmla="*/ 4 w 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2">
                  <a:moveTo>
                    <a:pt x="4" y="0"/>
                  </a:moveTo>
                  <a:cubicBezTo>
                    <a:pt x="2" y="3"/>
                    <a:pt x="0" y="5"/>
                    <a:pt x="0" y="8"/>
                  </a:cubicBezTo>
                  <a:cubicBezTo>
                    <a:pt x="0" y="11"/>
                    <a:pt x="2" y="12"/>
                    <a:pt x="4" y="12"/>
                  </a:cubicBezTo>
                  <a:cubicBezTo>
                    <a:pt x="8" y="12"/>
                    <a:pt x="9" y="8"/>
                    <a:pt x="9" y="5"/>
                  </a:cubicBezTo>
                  <a:cubicBezTo>
                    <a:pt x="9" y="5"/>
                    <a:pt x="9" y="5"/>
                    <a:pt x="9" y="5"/>
                  </a:cubicBezTo>
                  <a:cubicBezTo>
                    <a:pt x="9" y="5"/>
                    <a:pt x="9" y="5"/>
                    <a:pt x="9" y="5"/>
                  </a:cubicBezTo>
                  <a:cubicBezTo>
                    <a:pt x="9" y="5"/>
                    <a:pt x="9" y="5"/>
                    <a:pt x="9" y="4"/>
                  </a:cubicBezTo>
                  <a:cubicBezTo>
                    <a:pt x="8" y="4"/>
                    <a:pt x="8" y="4"/>
                    <a:pt x="8" y="4"/>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7" name="Freeform 99"/>
            <p:cNvSpPr>
              <a:spLocks noEditPoints="1"/>
            </p:cNvSpPr>
            <p:nvPr/>
          </p:nvSpPr>
          <p:spPr bwMode="auto">
            <a:xfrm>
              <a:off x="7403" y="-277"/>
              <a:ext cx="57" cy="33"/>
            </a:xfrm>
            <a:custGeom>
              <a:avLst/>
              <a:gdLst>
                <a:gd name="T0" fmla="*/ 24 w 24"/>
                <a:gd name="T1" fmla="*/ 10 h 14"/>
                <a:gd name="T2" fmla="*/ 23 w 24"/>
                <a:gd name="T3" fmla="*/ 11 h 14"/>
                <a:gd name="T4" fmla="*/ 20 w 24"/>
                <a:gd name="T5" fmla="*/ 14 h 14"/>
                <a:gd name="T6" fmla="*/ 24 w 24"/>
                <a:gd name="T7" fmla="*/ 10 h 14"/>
                <a:gd name="T8" fmla="*/ 12 w 24"/>
                <a:gd name="T9" fmla="*/ 0 h 14"/>
                <a:gd name="T10" fmla="*/ 0 w 24"/>
                <a:gd name="T11" fmla="*/ 8 h 14"/>
                <a:gd name="T12" fmla="*/ 12 w 24"/>
                <a:gd name="T13" fmla="*/ 14 h 14"/>
                <a:gd name="T14" fmla="*/ 23 w 24"/>
                <a:gd name="T15" fmla="*/ 11 h 14"/>
                <a:gd name="T16" fmla="*/ 24 w 24"/>
                <a:gd name="T17" fmla="*/ 8 h 14"/>
                <a:gd name="T18" fmla="*/ 12 w 2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4">
                  <a:moveTo>
                    <a:pt x="24" y="10"/>
                  </a:moveTo>
                  <a:cubicBezTo>
                    <a:pt x="24" y="10"/>
                    <a:pt x="23" y="11"/>
                    <a:pt x="23" y="11"/>
                  </a:cubicBezTo>
                  <a:cubicBezTo>
                    <a:pt x="22" y="12"/>
                    <a:pt x="21" y="13"/>
                    <a:pt x="20" y="14"/>
                  </a:cubicBezTo>
                  <a:cubicBezTo>
                    <a:pt x="24" y="10"/>
                    <a:pt x="24" y="10"/>
                    <a:pt x="24" y="10"/>
                  </a:cubicBezTo>
                  <a:moveTo>
                    <a:pt x="12" y="0"/>
                  </a:moveTo>
                  <a:cubicBezTo>
                    <a:pt x="7" y="0"/>
                    <a:pt x="0" y="2"/>
                    <a:pt x="0" y="8"/>
                  </a:cubicBezTo>
                  <a:cubicBezTo>
                    <a:pt x="0" y="12"/>
                    <a:pt x="6" y="14"/>
                    <a:pt x="12" y="14"/>
                  </a:cubicBezTo>
                  <a:cubicBezTo>
                    <a:pt x="16" y="14"/>
                    <a:pt x="19" y="13"/>
                    <a:pt x="23" y="11"/>
                  </a:cubicBezTo>
                  <a:cubicBezTo>
                    <a:pt x="23" y="10"/>
                    <a:pt x="24" y="9"/>
                    <a:pt x="24" y="8"/>
                  </a:cubicBezTo>
                  <a:cubicBezTo>
                    <a:pt x="24" y="1"/>
                    <a:pt x="19"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8" name="Freeform 100"/>
            <p:cNvSpPr>
              <a:spLocks/>
            </p:cNvSpPr>
            <p:nvPr/>
          </p:nvSpPr>
          <p:spPr bwMode="auto">
            <a:xfrm>
              <a:off x="6964" y="-639"/>
              <a:ext cx="215" cy="121"/>
            </a:xfrm>
            <a:custGeom>
              <a:avLst/>
              <a:gdLst>
                <a:gd name="T0" fmla="*/ 54 w 91"/>
                <a:gd name="T1" fmla="*/ 0 h 51"/>
                <a:gd name="T2" fmla="*/ 47 w 91"/>
                <a:gd name="T3" fmla="*/ 0 h 51"/>
                <a:gd name="T4" fmla="*/ 9 w 91"/>
                <a:gd name="T5" fmla="*/ 31 h 51"/>
                <a:gd name="T6" fmla="*/ 0 w 91"/>
                <a:gd name="T7" fmla="*/ 43 h 51"/>
                <a:gd name="T8" fmla="*/ 8 w 91"/>
                <a:gd name="T9" fmla="*/ 51 h 51"/>
                <a:gd name="T10" fmla="*/ 36 w 91"/>
                <a:gd name="T11" fmla="*/ 43 h 51"/>
                <a:gd name="T12" fmla="*/ 54 w 91"/>
                <a:gd name="T13" fmla="*/ 40 h 51"/>
                <a:gd name="T14" fmla="*/ 61 w 91"/>
                <a:gd name="T15" fmla="*/ 41 h 51"/>
                <a:gd name="T16" fmla="*/ 91 w 91"/>
                <a:gd name="T17" fmla="*/ 27 h 51"/>
                <a:gd name="T18" fmla="*/ 62 w 91"/>
                <a:gd name="T19" fmla="*/ 6 h 51"/>
                <a:gd name="T20" fmla="*/ 53 w 91"/>
                <a:gd name="T21" fmla="*/ 11 h 51"/>
                <a:gd name="T22" fmla="*/ 54 w 91"/>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51">
                  <a:moveTo>
                    <a:pt x="54" y="0"/>
                  </a:moveTo>
                  <a:cubicBezTo>
                    <a:pt x="52" y="0"/>
                    <a:pt x="52" y="0"/>
                    <a:pt x="47" y="0"/>
                  </a:cubicBezTo>
                  <a:cubicBezTo>
                    <a:pt x="26" y="0"/>
                    <a:pt x="21" y="19"/>
                    <a:pt x="9" y="31"/>
                  </a:cubicBezTo>
                  <a:cubicBezTo>
                    <a:pt x="6" y="34"/>
                    <a:pt x="0" y="34"/>
                    <a:pt x="0" y="43"/>
                  </a:cubicBezTo>
                  <a:cubicBezTo>
                    <a:pt x="0" y="48"/>
                    <a:pt x="1" y="51"/>
                    <a:pt x="8" y="51"/>
                  </a:cubicBezTo>
                  <a:cubicBezTo>
                    <a:pt x="36" y="43"/>
                    <a:pt x="36" y="43"/>
                    <a:pt x="36" y="43"/>
                  </a:cubicBezTo>
                  <a:cubicBezTo>
                    <a:pt x="36" y="43"/>
                    <a:pt x="52" y="40"/>
                    <a:pt x="54" y="40"/>
                  </a:cubicBezTo>
                  <a:cubicBezTo>
                    <a:pt x="56" y="40"/>
                    <a:pt x="58" y="41"/>
                    <a:pt x="61" y="41"/>
                  </a:cubicBezTo>
                  <a:cubicBezTo>
                    <a:pt x="73" y="41"/>
                    <a:pt x="91" y="37"/>
                    <a:pt x="91" y="27"/>
                  </a:cubicBezTo>
                  <a:cubicBezTo>
                    <a:pt x="91" y="20"/>
                    <a:pt x="69" y="6"/>
                    <a:pt x="62" y="6"/>
                  </a:cubicBezTo>
                  <a:cubicBezTo>
                    <a:pt x="58" y="6"/>
                    <a:pt x="56" y="10"/>
                    <a:pt x="53" y="11"/>
                  </a:cubicBezTo>
                  <a:cubicBezTo>
                    <a:pt x="57" y="7"/>
                    <a:pt x="54" y="7"/>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29" name="Freeform 101"/>
            <p:cNvSpPr>
              <a:spLocks/>
            </p:cNvSpPr>
            <p:nvPr/>
          </p:nvSpPr>
          <p:spPr bwMode="auto">
            <a:xfrm>
              <a:off x="6661" y="-701"/>
              <a:ext cx="83" cy="45"/>
            </a:xfrm>
            <a:custGeom>
              <a:avLst/>
              <a:gdLst>
                <a:gd name="T0" fmla="*/ 14 w 35"/>
                <a:gd name="T1" fmla="*/ 0 h 19"/>
                <a:gd name="T2" fmla="*/ 0 w 35"/>
                <a:gd name="T3" fmla="*/ 5 h 19"/>
                <a:gd name="T4" fmla="*/ 11 w 35"/>
                <a:gd name="T5" fmla="*/ 19 h 19"/>
                <a:gd name="T6" fmla="*/ 35 w 35"/>
                <a:gd name="T7" fmla="*/ 8 h 19"/>
                <a:gd name="T8" fmla="*/ 14 w 35"/>
                <a:gd name="T9" fmla="*/ 0 h 19"/>
              </a:gdLst>
              <a:ahLst/>
              <a:cxnLst>
                <a:cxn ang="0">
                  <a:pos x="T0" y="T1"/>
                </a:cxn>
                <a:cxn ang="0">
                  <a:pos x="T2" y="T3"/>
                </a:cxn>
                <a:cxn ang="0">
                  <a:pos x="T4" y="T5"/>
                </a:cxn>
                <a:cxn ang="0">
                  <a:pos x="T6" y="T7"/>
                </a:cxn>
                <a:cxn ang="0">
                  <a:pos x="T8" y="T9"/>
                </a:cxn>
              </a:cxnLst>
              <a:rect l="0" t="0" r="r" b="b"/>
              <a:pathLst>
                <a:path w="35" h="19">
                  <a:moveTo>
                    <a:pt x="14" y="0"/>
                  </a:moveTo>
                  <a:cubicBezTo>
                    <a:pt x="11" y="0"/>
                    <a:pt x="0" y="0"/>
                    <a:pt x="0" y="5"/>
                  </a:cubicBezTo>
                  <a:cubicBezTo>
                    <a:pt x="0" y="10"/>
                    <a:pt x="7" y="19"/>
                    <a:pt x="11" y="19"/>
                  </a:cubicBezTo>
                  <a:cubicBezTo>
                    <a:pt x="17" y="19"/>
                    <a:pt x="34" y="18"/>
                    <a:pt x="35" y="8"/>
                  </a:cubicBezTo>
                  <a:cubicBezTo>
                    <a:pt x="32" y="7"/>
                    <a:pt x="17"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0" name="Freeform 102"/>
            <p:cNvSpPr>
              <a:spLocks/>
            </p:cNvSpPr>
            <p:nvPr/>
          </p:nvSpPr>
          <p:spPr bwMode="auto">
            <a:xfrm>
              <a:off x="6689" y="-793"/>
              <a:ext cx="296" cy="208"/>
            </a:xfrm>
            <a:custGeom>
              <a:avLst/>
              <a:gdLst>
                <a:gd name="T0" fmla="*/ 55 w 125"/>
                <a:gd name="T1" fmla="*/ 0 h 88"/>
                <a:gd name="T2" fmla="*/ 0 w 125"/>
                <a:gd name="T3" fmla="*/ 31 h 88"/>
                <a:gd name="T4" fmla="*/ 38 w 125"/>
                <a:gd name="T5" fmla="*/ 42 h 88"/>
                <a:gd name="T6" fmla="*/ 60 w 125"/>
                <a:gd name="T7" fmla="*/ 43 h 88"/>
                <a:gd name="T8" fmla="*/ 21 w 125"/>
                <a:gd name="T9" fmla="*/ 60 h 88"/>
                <a:gd name="T10" fmla="*/ 49 w 125"/>
                <a:gd name="T11" fmla="*/ 79 h 88"/>
                <a:gd name="T12" fmla="*/ 108 w 125"/>
                <a:gd name="T13" fmla="*/ 88 h 88"/>
                <a:gd name="T14" fmla="*/ 118 w 125"/>
                <a:gd name="T15" fmla="*/ 80 h 88"/>
                <a:gd name="T16" fmla="*/ 111 w 125"/>
                <a:gd name="T17" fmla="*/ 74 h 88"/>
                <a:gd name="T18" fmla="*/ 121 w 125"/>
                <a:gd name="T19" fmla="*/ 67 h 88"/>
                <a:gd name="T20" fmla="*/ 125 w 125"/>
                <a:gd name="T21" fmla="*/ 57 h 88"/>
                <a:gd name="T22" fmla="*/ 108 w 125"/>
                <a:gd name="T23" fmla="*/ 46 h 88"/>
                <a:gd name="T24" fmla="*/ 97 w 125"/>
                <a:gd name="T25" fmla="*/ 46 h 88"/>
                <a:gd name="T26" fmla="*/ 81 w 125"/>
                <a:gd name="T27" fmla="*/ 41 h 88"/>
                <a:gd name="T28" fmla="*/ 75 w 125"/>
                <a:gd name="T29" fmla="*/ 40 h 88"/>
                <a:gd name="T30" fmla="*/ 70 w 125"/>
                <a:gd name="T31" fmla="*/ 41 h 88"/>
                <a:gd name="T32" fmla="*/ 80 w 125"/>
                <a:gd name="T33" fmla="*/ 31 h 88"/>
                <a:gd name="T34" fmla="*/ 80 w 125"/>
                <a:gd name="T35" fmla="*/ 21 h 88"/>
                <a:gd name="T36" fmla="*/ 83 w 125"/>
                <a:gd name="T37" fmla="*/ 21 h 88"/>
                <a:gd name="T38" fmla="*/ 87 w 125"/>
                <a:gd name="T39" fmla="*/ 20 h 88"/>
                <a:gd name="T40" fmla="*/ 55 w 125"/>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88">
                  <a:moveTo>
                    <a:pt x="55" y="0"/>
                  </a:moveTo>
                  <a:cubicBezTo>
                    <a:pt x="30" y="0"/>
                    <a:pt x="22" y="24"/>
                    <a:pt x="0" y="31"/>
                  </a:cubicBezTo>
                  <a:cubicBezTo>
                    <a:pt x="13" y="38"/>
                    <a:pt x="23" y="42"/>
                    <a:pt x="38" y="42"/>
                  </a:cubicBezTo>
                  <a:cubicBezTo>
                    <a:pt x="41" y="42"/>
                    <a:pt x="55" y="43"/>
                    <a:pt x="60" y="43"/>
                  </a:cubicBezTo>
                  <a:cubicBezTo>
                    <a:pt x="43" y="48"/>
                    <a:pt x="38" y="54"/>
                    <a:pt x="21" y="60"/>
                  </a:cubicBezTo>
                  <a:cubicBezTo>
                    <a:pt x="29" y="64"/>
                    <a:pt x="42" y="79"/>
                    <a:pt x="49" y="79"/>
                  </a:cubicBezTo>
                  <a:cubicBezTo>
                    <a:pt x="68" y="79"/>
                    <a:pt x="85" y="88"/>
                    <a:pt x="108" y="88"/>
                  </a:cubicBezTo>
                  <a:cubicBezTo>
                    <a:pt x="113" y="88"/>
                    <a:pt x="118" y="85"/>
                    <a:pt x="118" y="80"/>
                  </a:cubicBezTo>
                  <a:cubicBezTo>
                    <a:pt x="118" y="77"/>
                    <a:pt x="114" y="75"/>
                    <a:pt x="111" y="74"/>
                  </a:cubicBezTo>
                  <a:cubicBezTo>
                    <a:pt x="114" y="73"/>
                    <a:pt x="121" y="72"/>
                    <a:pt x="121" y="67"/>
                  </a:cubicBezTo>
                  <a:cubicBezTo>
                    <a:pt x="121" y="62"/>
                    <a:pt x="120" y="61"/>
                    <a:pt x="125" y="57"/>
                  </a:cubicBezTo>
                  <a:cubicBezTo>
                    <a:pt x="118" y="50"/>
                    <a:pt x="118" y="46"/>
                    <a:pt x="108" y="46"/>
                  </a:cubicBezTo>
                  <a:cubicBezTo>
                    <a:pt x="104" y="46"/>
                    <a:pt x="101" y="46"/>
                    <a:pt x="97" y="46"/>
                  </a:cubicBezTo>
                  <a:cubicBezTo>
                    <a:pt x="91" y="46"/>
                    <a:pt x="88" y="41"/>
                    <a:pt x="81" y="41"/>
                  </a:cubicBezTo>
                  <a:cubicBezTo>
                    <a:pt x="79" y="41"/>
                    <a:pt x="77" y="40"/>
                    <a:pt x="75" y="40"/>
                  </a:cubicBezTo>
                  <a:cubicBezTo>
                    <a:pt x="73" y="40"/>
                    <a:pt x="72" y="40"/>
                    <a:pt x="70" y="41"/>
                  </a:cubicBezTo>
                  <a:cubicBezTo>
                    <a:pt x="75" y="39"/>
                    <a:pt x="80" y="34"/>
                    <a:pt x="80" y="31"/>
                  </a:cubicBezTo>
                  <a:cubicBezTo>
                    <a:pt x="80" y="29"/>
                    <a:pt x="81" y="27"/>
                    <a:pt x="80" y="21"/>
                  </a:cubicBezTo>
                  <a:cubicBezTo>
                    <a:pt x="82" y="21"/>
                    <a:pt x="82" y="21"/>
                    <a:pt x="83" y="21"/>
                  </a:cubicBezTo>
                  <a:cubicBezTo>
                    <a:pt x="83" y="21"/>
                    <a:pt x="84" y="21"/>
                    <a:pt x="87" y="20"/>
                  </a:cubicBezTo>
                  <a:cubicBezTo>
                    <a:pt x="78" y="14"/>
                    <a:pt x="70" y="0"/>
                    <a:pt x="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1" name="Freeform 103"/>
            <p:cNvSpPr>
              <a:spLocks/>
            </p:cNvSpPr>
            <p:nvPr/>
          </p:nvSpPr>
          <p:spPr bwMode="auto">
            <a:xfrm>
              <a:off x="6817" y="-464"/>
              <a:ext cx="38" cy="26"/>
            </a:xfrm>
            <a:custGeom>
              <a:avLst/>
              <a:gdLst>
                <a:gd name="T0" fmla="*/ 16 w 16"/>
                <a:gd name="T1" fmla="*/ 0 h 11"/>
                <a:gd name="T2" fmla="*/ 8 w 16"/>
                <a:gd name="T3" fmla="*/ 0 h 11"/>
                <a:gd name="T4" fmla="*/ 0 w 16"/>
                <a:gd name="T5" fmla="*/ 6 h 11"/>
                <a:gd name="T6" fmla="*/ 5 w 16"/>
                <a:gd name="T7" fmla="*/ 11 h 11"/>
                <a:gd name="T8" fmla="*/ 16 w 16"/>
                <a:gd name="T9" fmla="*/ 0 h 11"/>
              </a:gdLst>
              <a:ahLst/>
              <a:cxnLst>
                <a:cxn ang="0">
                  <a:pos x="T0" y="T1"/>
                </a:cxn>
                <a:cxn ang="0">
                  <a:pos x="T2" y="T3"/>
                </a:cxn>
                <a:cxn ang="0">
                  <a:pos x="T4" y="T5"/>
                </a:cxn>
                <a:cxn ang="0">
                  <a:pos x="T6" y="T7"/>
                </a:cxn>
                <a:cxn ang="0">
                  <a:pos x="T8" y="T9"/>
                </a:cxn>
              </a:cxnLst>
              <a:rect l="0" t="0" r="r" b="b"/>
              <a:pathLst>
                <a:path w="16" h="11">
                  <a:moveTo>
                    <a:pt x="16" y="0"/>
                  </a:moveTo>
                  <a:cubicBezTo>
                    <a:pt x="8" y="0"/>
                    <a:pt x="8" y="0"/>
                    <a:pt x="8" y="0"/>
                  </a:cubicBezTo>
                  <a:cubicBezTo>
                    <a:pt x="6" y="2"/>
                    <a:pt x="3" y="4"/>
                    <a:pt x="0" y="6"/>
                  </a:cubicBezTo>
                  <a:cubicBezTo>
                    <a:pt x="1" y="8"/>
                    <a:pt x="3" y="11"/>
                    <a:pt x="5" y="11"/>
                  </a:cubicBezTo>
                  <a:cubicBezTo>
                    <a:pt x="12" y="11"/>
                    <a:pt x="15" y="8"/>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2" name="Freeform 104"/>
            <p:cNvSpPr>
              <a:spLocks/>
            </p:cNvSpPr>
            <p:nvPr/>
          </p:nvSpPr>
          <p:spPr bwMode="auto">
            <a:xfrm>
              <a:off x="6630" y="-788"/>
              <a:ext cx="50" cy="12"/>
            </a:xfrm>
            <a:custGeom>
              <a:avLst/>
              <a:gdLst>
                <a:gd name="T0" fmla="*/ 19 w 21"/>
                <a:gd name="T1" fmla="*/ 0 h 5"/>
                <a:gd name="T2" fmla="*/ 0 w 21"/>
                <a:gd name="T3" fmla="*/ 0 h 5"/>
                <a:gd name="T4" fmla="*/ 11 w 21"/>
                <a:gd name="T5" fmla="*/ 5 h 5"/>
                <a:gd name="T6" fmla="*/ 21 w 21"/>
                <a:gd name="T7" fmla="*/ 4 h 5"/>
                <a:gd name="T8" fmla="*/ 19 w 21"/>
                <a:gd name="T9" fmla="*/ 0 h 5"/>
              </a:gdLst>
              <a:ahLst/>
              <a:cxnLst>
                <a:cxn ang="0">
                  <a:pos x="T0" y="T1"/>
                </a:cxn>
                <a:cxn ang="0">
                  <a:pos x="T2" y="T3"/>
                </a:cxn>
                <a:cxn ang="0">
                  <a:pos x="T4" y="T5"/>
                </a:cxn>
                <a:cxn ang="0">
                  <a:pos x="T6" y="T7"/>
                </a:cxn>
                <a:cxn ang="0">
                  <a:pos x="T8" y="T9"/>
                </a:cxn>
              </a:cxnLst>
              <a:rect l="0" t="0" r="r" b="b"/>
              <a:pathLst>
                <a:path w="21" h="5">
                  <a:moveTo>
                    <a:pt x="19" y="0"/>
                  </a:moveTo>
                  <a:cubicBezTo>
                    <a:pt x="0" y="0"/>
                    <a:pt x="0" y="0"/>
                    <a:pt x="0" y="0"/>
                  </a:cubicBezTo>
                  <a:cubicBezTo>
                    <a:pt x="2" y="4"/>
                    <a:pt x="6" y="5"/>
                    <a:pt x="11" y="5"/>
                  </a:cubicBezTo>
                  <a:cubicBezTo>
                    <a:pt x="14" y="5"/>
                    <a:pt x="18" y="5"/>
                    <a:pt x="21" y="4"/>
                  </a:cubicBezTo>
                  <a:cubicBezTo>
                    <a:pt x="19" y="0"/>
                    <a:pt x="19"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3" name="Freeform 105"/>
            <p:cNvSpPr>
              <a:spLocks/>
            </p:cNvSpPr>
            <p:nvPr/>
          </p:nvSpPr>
          <p:spPr bwMode="auto">
            <a:xfrm>
              <a:off x="7219" y="-547"/>
              <a:ext cx="40" cy="19"/>
            </a:xfrm>
            <a:custGeom>
              <a:avLst/>
              <a:gdLst>
                <a:gd name="T0" fmla="*/ 17 w 17"/>
                <a:gd name="T1" fmla="*/ 0 h 8"/>
                <a:gd name="T2" fmla="*/ 13 w 17"/>
                <a:gd name="T3" fmla="*/ 1 h 8"/>
                <a:gd name="T4" fmla="*/ 11 w 17"/>
                <a:gd name="T5" fmla="*/ 1 h 8"/>
                <a:gd name="T6" fmla="*/ 8 w 17"/>
                <a:gd name="T7" fmla="*/ 1 h 8"/>
                <a:gd name="T8" fmla="*/ 0 w 17"/>
                <a:gd name="T9" fmla="*/ 2 h 8"/>
                <a:gd name="T10" fmla="*/ 11 w 17"/>
                <a:gd name="T11" fmla="*/ 8 h 8"/>
                <a:gd name="T12" fmla="*/ 17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17" y="0"/>
                  </a:moveTo>
                  <a:cubicBezTo>
                    <a:pt x="16" y="1"/>
                    <a:pt x="15" y="1"/>
                    <a:pt x="13" y="1"/>
                  </a:cubicBezTo>
                  <a:cubicBezTo>
                    <a:pt x="13" y="1"/>
                    <a:pt x="12" y="1"/>
                    <a:pt x="11" y="1"/>
                  </a:cubicBezTo>
                  <a:cubicBezTo>
                    <a:pt x="10" y="1"/>
                    <a:pt x="9" y="1"/>
                    <a:pt x="8" y="1"/>
                  </a:cubicBezTo>
                  <a:cubicBezTo>
                    <a:pt x="6" y="1"/>
                    <a:pt x="4" y="1"/>
                    <a:pt x="0" y="2"/>
                  </a:cubicBezTo>
                  <a:cubicBezTo>
                    <a:pt x="2" y="4"/>
                    <a:pt x="4" y="8"/>
                    <a:pt x="11" y="8"/>
                  </a:cubicBezTo>
                  <a:cubicBezTo>
                    <a:pt x="14" y="8"/>
                    <a:pt x="17" y="4"/>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4" name="Freeform 106"/>
            <p:cNvSpPr>
              <a:spLocks noEditPoints="1"/>
            </p:cNvSpPr>
            <p:nvPr/>
          </p:nvSpPr>
          <p:spPr bwMode="auto">
            <a:xfrm>
              <a:off x="5002" y="-757"/>
              <a:ext cx="253" cy="75"/>
            </a:xfrm>
            <a:custGeom>
              <a:avLst/>
              <a:gdLst>
                <a:gd name="T0" fmla="*/ 91 w 107"/>
                <a:gd name="T1" fmla="*/ 16 h 32"/>
                <a:gd name="T2" fmla="*/ 87 w 107"/>
                <a:gd name="T3" fmla="*/ 18 h 32"/>
                <a:gd name="T4" fmla="*/ 87 w 107"/>
                <a:gd name="T5" fmla="*/ 20 h 32"/>
                <a:gd name="T6" fmla="*/ 91 w 107"/>
                <a:gd name="T7" fmla="*/ 16 h 32"/>
                <a:gd name="T8" fmla="*/ 91 w 107"/>
                <a:gd name="T9" fmla="*/ 0 h 32"/>
                <a:gd name="T10" fmla="*/ 71 w 107"/>
                <a:gd name="T11" fmla="*/ 7 h 32"/>
                <a:gd name="T12" fmla="*/ 41 w 107"/>
                <a:gd name="T13" fmla="*/ 0 h 32"/>
                <a:gd name="T14" fmla="*/ 0 w 107"/>
                <a:gd name="T15" fmla="*/ 10 h 32"/>
                <a:gd name="T16" fmla="*/ 11 w 107"/>
                <a:gd name="T17" fmla="*/ 13 h 32"/>
                <a:gd name="T18" fmla="*/ 35 w 107"/>
                <a:gd name="T19" fmla="*/ 6 h 32"/>
                <a:gd name="T20" fmla="*/ 47 w 107"/>
                <a:gd name="T21" fmla="*/ 10 h 32"/>
                <a:gd name="T22" fmla="*/ 39 w 107"/>
                <a:gd name="T23" fmla="*/ 15 h 32"/>
                <a:gd name="T24" fmla="*/ 49 w 107"/>
                <a:gd name="T25" fmla="*/ 16 h 32"/>
                <a:gd name="T26" fmla="*/ 38 w 107"/>
                <a:gd name="T27" fmla="*/ 20 h 32"/>
                <a:gd name="T28" fmla="*/ 53 w 107"/>
                <a:gd name="T29" fmla="*/ 27 h 32"/>
                <a:gd name="T30" fmla="*/ 52 w 107"/>
                <a:gd name="T31" fmla="*/ 27 h 32"/>
                <a:gd name="T32" fmla="*/ 58 w 107"/>
                <a:gd name="T33" fmla="*/ 32 h 32"/>
                <a:gd name="T34" fmla="*/ 58 w 107"/>
                <a:gd name="T35" fmla="*/ 32 h 32"/>
                <a:gd name="T36" fmla="*/ 68 w 107"/>
                <a:gd name="T37" fmla="*/ 20 h 32"/>
                <a:gd name="T38" fmla="*/ 75 w 107"/>
                <a:gd name="T39" fmla="*/ 19 h 32"/>
                <a:gd name="T40" fmla="*/ 79 w 107"/>
                <a:gd name="T41" fmla="*/ 19 h 32"/>
                <a:gd name="T42" fmla="*/ 82 w 107"/>
                <a:gd name="T43" fmla="*/ 19 h 32"/>
                <a:gd name="T44" fmla="*/ 87 w 107"/>
                <a:gd name="T45" fmla="*/ 18 h 32"/>
                <a:gd name="T46" fmla="*/ 87 w 107"/>
                <a:gd name="T47" fmla="*/ 15 h 32"/>
                <a:gd name="T48" fmla="*/ 90 w 107"/>
                <a:gd name="T49" fmla="*/ 16 h 32"/>
                <a:gd name="T50" fmla="*/ 92 w 107"/>
                <a:gd name="T51" fmla="*/ 15 h 32"/>
                <a:gd name="T52" fmla="*/ 107 w 107"/>
                <a:gd name="T53" fmla="*/ 6 h 32"/>
                <a:gd name="T54" fmla="*/ 91 w 107"/>
                <a:gd name="T5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32">
                  <a:moveTo>
                    <a:pt x="91" y="16"/>
                  </a:moveTo>
                  <a:cubicBezTo>
                    <a:pt x="89" y="17"/>
                    <a:pt x="88" y="18"/>
                    <a:pt x="87" y="18"/>
                  </a:cubicBezTo>
                  <a:cubicBezTo>
                    <a:pt x="87" y="20"/>
                    <a:pt x="87" y="20"/>
                    <a:pt x="87" y="20"/>
                  </a:cubicBezTo>
                  <a:cubicBezTo>
                    <a:pt x="91" y="16"/>
                    <a:pt x="91" y="16"/>
                    <a:pt x="91" y="16"/>
                  </a:cubicBezTo>
                  <a:moveTo>
                    <a:pt x="91" y="0"/>
                  </a:moveTo>
                  <a:cubicBezTo>
                    <a:pt x="83" y="0"/>
                    <a:pt x="79" y="7"/>
                    <a:pt x="71" y="7"/>
                  </a:cubicBezTo>
                  <a:cubicBezTo>
                    <a:pt x="61" y="7"/>
                    <a:pt x="54" y="0"/>
                    <a:pt x="41" y="0"/>
                  </a:cubicBezTo>
                  <a:cubicBezTo>
                    <a:pt x="29" y="0"/>
                    <a:pt x="5" y="2"/>
                    <a:pt x="0" y="10"/>
                  </a:cubicBezTo>
                  <a:cubicBezTo>
                    <a:pt x="4" y="11"/>
                    <a:pt x="7" y="13"/>
                    <a:pt x="11" y="13"/>
                  </a:cubicBezTo>
                  <a:cubicBezTo>
                    <a:pt x="19" y="13"/>
                    <a:pt x="29" y="6"/>
                    <a:pt x="35" y="6"/>
                  </a:cubicBezTo>
                  <a:cubicBezTo>
                    <a:pt x="40" y="6"/>
                    <a:pt x="43" y="9"/>
                    <a:pt x="47" y="10"/>
                  </a:cubicBezTo>
                  <a:cubicBezTo>
                    <a:pt x="45" y="13"/>
                    <a:pt x="42" y="14"/>
                    <a:pt x="39" y="15"/>
                  </a:cubicBezTo>
                  <a:cubicBezTo>
                    <a:pt x="42" y="16"/>
                    <a:pt x="44" y="16"/>
                    <a:pt x="49" y="16"/>
                  </a:cubicBezTo>
                  <a:cubicBezTo>
                    <a:pt x="45" y="17"/>
                    <a:pt x="42" y="18"/>
                    <a:pt x="38" y="20"/>
                  </a:cubicBezTo>
                  <a:cubicBezTo>
                    <a:pt x="39" y="25"/>
                    <a:pt x="45" y="27"/>
                    <a:pt x="53" y="27"/>
                  </a:cubicBezTo>
                  <a:cubicBezTo>
                    <a:pt x="52" y="27"/>
                    <a:pt x="52" y="27"/>
                    <a:pt x="52" y="27"/>
                  </a:cubicBezTo>
                  <a:cubicBezTo>
                    <a:pt x="54" y="29"/>
                    <a:pt x="55" y="32"/>
                    <a:pt x="58" y="32"/>
                  </a:cubicBezTo>
                  <a:cubicBezTo>
                    <a:pt x="58" y="32"/>
                    <a:pt x="58" y="32"/>
                    <a:pt x="58" y="32"/>
                  </a:cubicBezTo>
                  <a:cubicBezTo>
                    <a:pt x="63" y="32"/>
                    <a:pt x="64" y="23"/>
                    <a:pt x="68" y="20"/>
                  </a:cubicBezTo>
                  <a:cubicBezTo>
                    <a:pt x="71" y="19"/>
                    <a:pt x="73" y="19"/>
                    <a:pt x="75" y="19"/>
                  </a:cubicBezTo>
                  <a:cubicBezTo>
                    <a:pt x="76" y="19"/>
                    <a:pt x="77" y="19"/>
                    <a:pt x="79" y="19"/>
                  </a:cubicBezTo>
                  <a:cubicBezTo>
                    <a:pt x="80" y="19"/>
                    <a:pt x="81" y="19"/>
                    <a:pt x="82" y="19"/>
                  </a:cubicBezTo>
                  <a:cubicBezTo>
                    <a:pt x="84" y="19"/>
                    <a:pt x="85" y="19"/>
                    <a:pt x="87" y="18"/>
                  </a:cubicBezTo>
                  <a:cubicBezTo>
                    <a:pt x="87" y="15"/>
                    <a:pt x="87" y="15"/>
                    <a:pt x="87" y="15"/>
                  </a:cubicBezTo>
                  <a:cubicBezTo>
                    <a:pt x="88" y="15"/>
                    <a:pt x="89" y="16"/>
                    <a:pt x="90" y="16"/>
                  </a:cubicBezTo>
                  <a:cubicBezTo>
                    <a:pt x="91" y="16"/>
                    <a:pt x="91" y="15"/>
                    <a:pt x="92" y="15"/>
                  </a:cubicBezTo>
                  <a:cubicBezTo>
                    <a:pt x="99" y="10"/>
                    <a:pt x="105" y="15"/>
                    <a:pt x="107" y="6"/>
                  </a:cubicBezTo>
                  <a:cubicBezTo>
                    <a:pt x="103" y="5"/>
                    <a:pt x="97"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5" name="Freeform 107"/>
            <p:cNvSpPr>
              <a:spLocks/>
            </p:cNvSpPr>
            <p:nvPr/>
          </p:nvSpPr>
          <p:spPr bwMode="auto">
            <a:xfrm>
              <a:off x="5656" y="-807"/>
              <a:ext cx="88" cy="57"/>
            </a:xfrm>
            <a:custGeom>
              <a:avLst/>
              <a:gdLst>
                <a:gd name="T0" fmla="*/ 30 w 37"/>
                <a:gd name="T1" fmla="*/ 0 h 24"/>
                <a:gd name="T2" fmla="*/ 0 w 37"/>
                <a:gd name="T3" fmla="*/ 16 h 24"/>
                <a:gd name="T4" fmla="*/ 9 w 37"/>
                <a:gd name="T5" fmla="*/ 24 h 24"/>
                <a:gd name="T6" fmla="*/ 37 w 37"/>
                <a:gd name="T7" fmla="*/ 17 h 24"/>
                <a:gd name="T8" fmla="*/ 30 w 37"/>
                <a:gd name="T9" fmla="*/ 0 h 24"/>
              </a:gdLst>
              <a:ahLst/>
              <a:cxnLst>
                <a:cxn ang="0">
                  <a:pos x="T0" y="T1"/>
                </a:cxn>
                <a:cxn ang="0">
                  <a:pos x="T2" y="T3"/>
                </a:cxn>
                <a:cxn ang="0">
                  <a:pos x="T4" y="T5"/>
                </a:cxn>
                <a:cxn ang="0">
                  <a:pos x="T6" y="T7"/>
                </a:cxn>
                <a:cxn ang="0">
                  <a:pos x="T8" y="T9"/>
                </a:cxn>
              </a:cxnLst>
              <a:rect l="0" t="0" r="r" b="b"/>
              <a:pathLst>
                <a:path w="37" h="24">
                  <a:moveTo>
                    <a:pt x="30" y="0"/>
                  </a:moveTo>
                  <a:cubicBezTo>
                    <a:pt x="22" y="0"/>
                    <a:pt x="0" y="9"/>
                    <a:pt x="0" y="16"/>
                  </a:cubicBezTo>
                  <a:cubicBezTo>
                    <a:pt x="0" y="21"/>
                    <a:pt x="3" y="24"/>
                    <a:pt x="9" y="24"/>
                  </a:cubicBezTo>
                  <a:cubicBezTo>
                    <a:pt x="13" y="24"/>
                    <a:pt x="33" y="20"/>
                    <a:pt x="37" y="17"/>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6" name="Freeform 108"/>
            <p:cNvSpPr>
              <a:spLocks/>
            </p:cNvSpPr>
            <p:nvPr/>
          </p:nvSpPr>
          <p:spPr bwMode="auto">
            <a:xfrm>
              <a:off x="5541" y="-769"/>
              <a:ext cx="94" cy="54"/>
            </a:xfrm>
            <a:custGeom>
              <a:avLst/>
              <a:gdLst>
                <a:gd name="T0" fmla="*/ 28 w 40"/>
                <a:gd name="T1" fmla="*/ 0 h 23"/>
                <a:gd name="T2" fmla="*/ 10 w 40"/>
                <a:gd name="T3" fmla="*/ 0 h 23"/>
                <a:gd name="T4" fmla="*/ 10 w 40"/>
                <a:gd name="T5" fmla="*/ 7 h 23"/>
                <a:gd name="T6" fmla="*/ 0 w 40"/>
                <a:gd name="T7" fmla="*/ 21 h 23"/>
                <a:gd name="T8" fmla="*/ 11 w 40"/>
                <a:gd name="T9" fmla="*/ 23 h 23"/>
                <a:gd name="T10" fmla="*/ 29 w 40"/>
                <a:gd name="T11" fmla="*/ 21 h 23"/>
                <a:gd name="T12" fmla="*/ 26 w 40"/>
                <a:gd name="T13" fmla="*/ 15 h 23"/>
                <a:gd name="T14" fmla="*/ 33 w 40"/>
                <a:gd name="T15" fmla="*/ 15 h 23"/>
                <a:gd name="T16" fmla="*/ 40 w 40"/>
                <a:gd name="T17" fmla="*/ 12 h 23"/>
                <a:gd name="T18" fmla="*/ 40 w 40"/>
                <a:gd name="T19" fmla="*/ 4 h 23"/>
                <a:gd name="T20" fmla="*/ 32 w 40"/>
                <a:gd name="T21" fmla="*/ 5 h 23"/>
                <a:gd name="T22" fmla="*/ 23 w 40"/>
                <a:gd name="T23" fmla="*/ 4 h 23"/>
                <a:gd name="T24" fmla="*/ 28 w 40"/>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3">
                  <a:moveTo>
                    <a:pt x="28" y="0"/>
                  </a:moveTo>
                  <a:cubicBezTo>
                    <a:pt x="10" y="0"/>
                    <a:pt x="10" y="0"/>
                    <a:pt x="10" y="0"/>
                  </a:cubicBezTo>
                  <a:cubicBezTo>
                    <a:pt x="10" y="1"/>
                    <a:pt x="10" y="3"/>
                    <a:pt x="10" y="7"/>
                  </a:cubicBezTo>
                  <a:cubicBezTo>
                    <a:pt x="4" y="9"/>
                    <a:pt x="0" y="13"/>
                    <a:pt x="0" y="21"/>
                  </a:cubicBezTo>
                  <a:cubicBezTo>
                    <a:pt x="0" y="22"/>
                    <a:pt x="5" y="23"/>
                    <a:pt x="11" y="23"/>
                  </a:cubicBezTo>
                  <a:cubicBezTo>
                    <a:pt x="18" y="23"/>
                    <a:pt x="27" y="22"/>
                    <a:pt x="29" y="21"/>
                  </a:cubicBezTo>
                  <a:cubicBezTo>
                    <a:pt x="26" y="15"/>
                    <a:pt x="26" y="15"/>
                    <a:pt x="26" y="15"/>
                  </a:cubicBezTo>
                  <a:cubicBezTo>
                    <a:pt x="29" y="15"/>
                    <a:pt x="31" y="15"/>
                    <a:pt x="33" y="15"/>
                  </a:cubicBezTo>
                  <a:cubicBezTo>
                    <a:pt x="36" y="15"/>
                    <a:pt x="38" y="15"/>
                    <a:pt x="40" y="12"/>
                  </a:cubicBezTo>
                  <a:cubicBezTo>
                    <a:pt x="40" y="10"/>
                    <a:pt x="40" y="9"/>
                    <a:pt x="40" y="4"/>
                  </a:cubicBezTo>
                  <a:cubicBezTo>
                    <a:pt x="37" y="5"/>
                    <a:pt x="35" y="5"/>
                    <a:pt x="32" y="5"/>
                  </a:cubicBezTo>
                  <a:cubicBezTo>
                    <a:pt x="28" y="5"/>
                    <a:pt x="24" y="5"/>
                    <a:pt x="23" y="4"/>
                  </a:cubicBezTo>
                  <a:cubicBezTo>
                    <a:pt x="24" y="4"/>
                    <a:pt x="27" y="3"/>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7" name="Freeform 109"/>
            <p:cNvSpPr>
              <a:spLocks/>
            </p:cNvSpPr>
            <p:nvPr/>
          </p:nvSpPr>
          <p:spPr bwMode="auto">
            <a:xfrm>
              <a:off x="5415" y="-722"/>
              <a:ext cx="97" cy="33"/>
            </a:xfrm>
            <a:custGeom>
              <a:avLst/>
              <a:gdLst>
                <a:gd name="T0" fmla="*/ 27 w 41"/>
                <a:gd name="T1" fmla="*/ 0 h 14"/>
                <a:gd name="T2" fmla="*/ 0 w 41"/>
                <a:gd name="T3" fmla="*/ 11 h 14"/>
                <a:gd name="T4" fmla="*/ 5 w 41"/>
                <a:gd name="T5" fmla="*/ 14 h 14"/>
                <a:gd name="T6" fmla="*/ 13 w 41"/>
                <a:gd name="T7" fmla="*/ 9 h 14"/>
                <a:gd name="T8" fmla="*/ 24 w 41"/>
                <a:gd name="T9" fmla="*/ 14 h 14"/>
                <a:gd name="T10" fmla="*/ 41 w 41"/>
                <a:gd name="T11" fmla="*/ 7 h 14"/>
                <a:gd name="T12" fmla="*/ 27 w 4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1" h="14">
                  <a:moveTo>
                    <a:pt x="27" y="0"/>
                  </a:moveTo>
                  <a:cubicBezTo>
                    <a:pt x="21" y="0"/>
                    <a:pt x="0" y="3"/>
                    <a:pt x="0" y="11"/>
                  </a:cubicBezTo>
                  <a:cubicBezTo>
                    <a:pt x="0" y="13"/>
                    <a:pt x="3" y="14"/>
                    <a:pt x="5" y="14"/>
                  </a:cubicBezTo>
                  <a:cubicBezTo>
                    <a:pt x="10" y="14"/>
                    <a:pt x="12" y="14"/>
                    <a:pt x="13" y="9"/>
                  </a:cubicBezTo>
                  <a:cubicBezTo>
                    <a:pt x="17" y="9"/>
                    <a:pt x="21" y="14"/>
                    <a:pt x="24" y="14"/>
                  </a:cubicBezTo>
                  <a:cubicBezTo>
                    <a:pt x="31" y="14"/>
                    <a:pt x="31" y="7"/>
                    <a:pt x="41" y="7"/>
                  </a:cubicBezTo>
                  <a:cubicBezTo>
                    <a:pt x="39" y="3"/>
                    <a:pt x="33"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8" name="Freeform 110"/>
            <p:cNvSpPr>
              <a:spLocks/>
            </p:cNvSpPr>
            <p:nvPr/>
          </p:nvSpPr>
          <p:spPr bwMode="auto">
            <a:xfrm>
              <a:off x="5359" y="-833"/>
              <a:ext cx="151" cy="102"/>
            </a:xfrm>
            <a:custGeom>
              <a:avLst/>
              <a:gdLst>
                <a:gd name="T0" fmla="*/ 61 w 64"/>
                <a:gd name="T1" fmla="*/ 0 h 43"/>
                <a:gd name="T2" fmla="*/ 52 w 64"/>
                <a:gd name="T3" fmla="*/ 9 h 43"/>
                <a:gd name="T4" fmla="*/ 20 w 64"/>
                <a:gd name="T5" fmla="*/ 19 h 43"/>
                <a:gd name="T6" fmla="*/ 20 w 64"/>
                <a:gd name="T7" fmla="*/ 26 h 43"/>
                <a:gd name="T8" fmla="*/ 24 w 64"/>
                <a:gd name="T9" fmla="*/ 24 h 43"/>
                <a:gd name="T10" fmla="*/ 29 w 64"/>
                <a:gd name="T11" fmla="*/ 27 h 43"/>
                <a:gd name="T12" fmla="*/ 7 w 64"/>
                <a:gd name="T13" fmla="*/ 27 h 43"/>
                <a:gd name="T14" fmla="*/ 0 w 64"/>
                <a:gd name="T15" fmla="*/ 33 h 43"/>
                <a:gd name="T16" fmla="*/ 27 w 64"/>
                <a:gd name="T17" fmla="*/ 43 h 43"/>
                <a:gd name="T18" fmla="*/ 48 w 64"/>
                <a:gd name="T19" fmla="*/ 37 h 43"/>
                <a:gd name="T20" fmla="*/ 55 w 64"/>
                <a:gd name="T21" fmla="*/ 37 h 43"/>
                <a:gd name="T22" fmla="*/ 64 w 64"/>
                <a:gd name="T23" fmla="*/ 35 h 43"/>
                <a:gd name="T24" fmla="*/ 34 w 64"/>
                <a:gd name="T25" fmla="*/ 27 h 43"/>
                <a:gd name="T26" fmla="*/ 58 w 64"/>
                <a:gd name="T27" fmla="*/ 13 h 43"/>
                <a:gd name="T28" fmla="*/ 63 w 64"/>
                <a:gd name="T29" fmla="*/ 6 h 43"/>
                <a:gd name="T30" fmla="*/ 61 w 64"/>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3">
                  <a:moveTo>
                    <a:pt x="61" y="0"/>
                  </a:moveTo>
                  <a:cubicBezTo>
                    <a:pt x="56" y="0"/>
                    <a:pt x="53" y="4"/>
                    <a:pt x="52" y="9"/>
                  </a:cubicBezTo>
                  <a:cubicBezTo>
                    <a:pt x="37" y="9"/>
                    <a:pt x="36" y="19"/>
                    <a:pt x="20" y="19"/>
                  </a:cubicBezTo>
                  <a:cubicBezTo>
                    <a:pt x="20" y="26"/>
                    <a:pt x="20" y="26"/>
                    <a:pt x="20" y="26"/>
                  </a:cubicBezTo>
                  <a:cubicBezTo>
                    <a:pt x="22" y="25"/>
                    <a:pt x="23" y="24"/>
                    <a:pt x="24" y="24"/>
                  </a:cubicBezTo>
                  <a:cubicBezTo>
                    <a:pt x="25" y="24"/>
                    <a:pt x="26" y="26"/>
                    <a:pt x="29" y="27"/>
                  </a:cubicBezTo>
                  <a:cubicBezTo>
                    <a:pt x="7" y="27"/>
                    <a:pt x="7" y="27"/>
                    <a:pt x="7" y="27"/>
                  </a:cubicBezTo>
                  <a:cubicBezTo>
                    <a:pt x="5" y="29"/>
                    <a:pt x="4" y="30"/>
                    <a:pt x="0" y="33"/>
                  </a:cubicBezTo>
                  <a:cubicBezTo>
                    <a:pt x="1" y="33"/>
                    <a:pt x="23" y="43"/>
                    <a:pt x="27" y="43"/>
                  </a:cubicBezTo>
                  <a:cubicBezTo>
                    <a:pt x="33" y="43"/>
                    <a:pt x="42" y="37"/>
                    <a:pt x="48" y="37"/>
                  </a:cubicBezTo>
                  <a:cubicBezTo>
                    <a:pt x="50" y="37"/>
                    <a:pt x="53" y="37"/>
                    <a:pt x="55" y="37"/>
                  </a:cubicBezTo>
                  <a:cubicBezTo>
                    <a:pt x="58" y="37"/>
                    <a:pt x="61" y="36"/>
                    <a:pt x="64" y="35"/>
                  </a:cubicBezTo>
                  <a:cubicBezTo>
                    <a:pt x="52" y="30"/>
                    <a:pt x="48" y="29"/>
                    <a:pt x="34" y="27"/>
                  </a:cubicBezTo>
                  <a:cubicBezTo>
                    <a:pt x="39" y="21"/>
                    <a:pt x="49" y="18"/>
                    <a:pt x="58" y="13"/>
                  </a:cubicBezTo>
                  <a:cubicBezTo>
                    <a:pt x="58" y="10"/>
                    <a:pt x="61" y="8"/>
                    <a:pt x="63" y="6"/>
                  </a:cubicBezTo>
                  <a:cubicBezTo>
                    <a:pt x="63" y="4"/>
                    <a:pt x="62" y="0"/>
                    <a:pt x="6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39" name="Freeform 111"/>
            <p:cNvSpPr>
              <a:spLocks/>
            </p:cNvSpPr>
            <p:nvPr/>
          </p:nvSpPr>
          <p:spPr bwMode="auto">
            <a:xfrm>
              <a:off x="3813" y="-684"/>
              <a:ext cx="496" cy="274"/>
            </a:xfrm>
            <a:custGeom>
              <a:avLst/>
              <a:gdLst>
                <a:gd name="T0" fmla="*/ 86 w 210"/>
                <a:gd name="T1" fmla="*/ 0 h 116"/>
                <a:gd name="T2" fmla="*/ 75 w 210"/>
                <a:gd name="T3" fmla="*/ 8 h 116"/>
                <a:gd name="T4" fmla="*/ 82 w 210"/>
                <a:gd name="T5" fmla="*/ 31 h 116"/>
                <a:gd name="T6" fmla="*/ 58 w 210"/>
                <a:gd name="T7" fmla="*/ 8 h 116"/>
                <a:gd name="T8" fmla="*/ 49 w 210"/>
                <a:gd name="T9" fmla="*/ 17 h 116"/>
                <a:gd name="T10" fmla="*/ 51 w 210"/>
                <a:gd name="T11" fmla="*/ 22 h 116"/>
                <a:gd name="T12" fmla="*/ 38 w 210"/>
                <a:gd name="T13" fmla="*/ 16 h 116"/>
                <a:gd name="T14" fmla="*/ 45 w 210"/>
                <a:gd name="T15" fmla="*/ 8 h 116"/>
                <a:gd name="T16" fmla="*/ 18 w 210"/>
                <a:gd name="T17" fmla="*/ 6 h 116"/>
                <a:gd name="T18" fmla="*/ 0 w 210"/>
                <a:gd name="T19" fmla="*/ 19 h 116"/>
                <a:gd name="T20" fmla="*/ 13 w 210"/>
                <a:gd name="T21" fmla="*/ 32 h 116"/>
                <a:gd name="T22" fmla="*/ 17 w 210"/>
                <a:gd name="T23" fmla="*/ 34 h 116"/>
                <a:gd name="T24" fmla="*/ 32 w 210"/>
                <a:gd name="T25" fmla="*/ 51 h 116"/>
                <a:gd name="T26" fmla="*/ 28 w 210"/>
                <a:gd name="T27" fmla="*/ 52 h 116"/>
                <a:gd name="T28" fmla="*/ 45 w 210"/>
                <a:gd name="T29" fmla="*/ 61 h 116"/>
                <a:gd name="T30" fmla="*/ 60 w 210"/>
                <a:gd name="T31" fmla="*/ 47 h 116"/>
                <a:gd name="T32" fmla="*/ 65 w 210"/>
                <a:gd name="T33" fmla="*/ 47 h 116"/>
                <a:gd name="T34" fmla="*/ 73 w 210"/>
                <a:gd name="T35" fmla="*/ 51 h 116"/>
                <a:gd name="T36" fmla="*/ 86 w 210"/>
                <a:gd name="T37" fmla="*/ 51 h 116"/>
                <a:gd name="T38" fmla="*/ 59 w 210"/>
                <a:gd name="T39" fmla="*/ 64 h 116"/>
                <a:gd name="T40" fmla="*/ 45 w 210"/>
                <a:gd name="T41" fmla="*/ 70 h 116"/>
                <a:gd name="T42" fmla="*/ 53 w 210"/>
                <a:gd name="T43" fmla="*/ 78 h 116"/>
                <a:gd name="T44" fmla="*/ 65 w 210"/>
                <a:gd name="T45" fmla="*/ 77 h 116"/>
                <a:gd name="T46" fmla="*/ 88 w 210"/>
                <a:gd name="T47" fmla="*/ 79 h 116"/>
                <a:gd name="T48" fmla="*/ 71 w 210"/>
                <a:gd name="T49" fmla="*/ 83 h 116"/>
                <a:gd name="T50" fmla="*/ 58 w 210"/>
                <a:gd name="T51" fmla="*/ 83 h 116"/>
                <a:gd name="T52" fmla="*/ 51 w 210"/>
                <a:gd name="T53" fmla="*/ 83 h 116"/>
                <a:gd name="T54" fmla="*/ 93 w 210"/>
                <a:gd name="T55" fmla="*/ 116 h 116"/>
                <a:gd name="T56" fmla="*/ 108 w 210"/>
                <a:gd name="T57" fmla="*/ 87 h 116"/>
                <a:gd name="T58" fmla="*/ 116 w 210"/>
                <a:gd name="T59" fmla="*/ 83 h 116"/>
                <a:gd name="T60" fmla="*/ 145 w 210"/>
                <a:gd name="T61" fmla="*/ 46 h 116"/>
                <a:gd name="T62" fmla="*/ 158 w 210"/>
                <a:gd name="T63" fmla="*/ 54 h 116"/>
                <a:gd name="T64" fmla="*/ 150 w 210"/>
                <a:gd name="T65" fmla="*/ 55 h 116"/>
                <a:gd name="T66" fmla="*/ 161 w 210"/>
                <a:gd name="T67" fmla="*/ 70 h 116"/>
                <a:gd name="T68" fmla="*/ 153 w 210"/>
                <a:gd name="T69" fmla="*/ 85 h 116"/>
                <a:gd name="T70" fmla="*/ 177 w 210"/>
                <a:gd name="T71" fmla="*/ 86 h 116"/>
                <a:gd name="T72" fmla="*/ 177 w 210"/>
                <a:gd name="T73" fmla="*/ 95 h 116"/>
                <a:gd name="T74" fmla="*/ 210 w 210"/>
                <a:gd name="T75" fmla="*/ 77 h 116"/>
                <a:gd name="T76" fmla="*/ 190 w 210"/>
                <a:gd name="T77" fmla="*/ 58 h 116"/>
                <a:gd name="T78" fmla="*/ 173 w 210"/>
                <a:gd name="T79" fmla="*/ 58 h 116"/>
                <a:gd name="T80" fmla="*/ 173 w 210"/>
                <a:gd name="T81" fmla="*/ 50 h 116"/>
                <a:gd name="T82" fmla="*/ 168 w 210"/>
                <a:gd name="T83" fmla="*/ 51 h 116"/>
                <a:gd name="T84" fmla="*/ 163 w 210"/>
                <a:gd name="T85" fmla="*/ 50 h 116"/>
                <a:gd name="T86" fmla="*/ 169 w 210"/>
                <a:gd name="T87" fmla="*/ 50 h 116"/>
                <a:gd name="T88" fmla="*/ 126 w 210"/>
                <a:gd name="T89" fmla="*/ 27 h 116"/>
                <a:gd name="T90" fmla="*/ 121 w 210"/>
                <a:gd name="T91" fmla="*/ 27 h 116"/>
                <a:gd name="T92" fmla="*/ 115 w 210"/>
                <a:gd name="T93" fmla="*/ 14 h 116"/>
                <a:gd name="T94" fmla="*/ 105 w 210"/>
                <a:gd name="T95" fmla="*/ 21 h 116"/>
                <a:gd name="T96" fmla="*/ 107 w 210"/>
                <a:gd name="T97" fmla="*/ 11 h 116"/>
                <a:gd name="T98" fmla="*/ 86 w 210"/>
                <a:gd name="T9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 h="116">
                  <a:moveTo>
                    <a:pt x="86" y="0"/>
                  </a:moveTo>
                  <a:cubicBezTo>
                    <a:pt x="79" y="0"/>
                    <a:pt x="75" y="0"/>
                    <a:pt x="75" y="8"/>
                  </a:cubicBezTo>
                  <a:cubicBezTo>
                    <a:pt x="75" y="18"/>
                    <a:pt x="78" y="23"/>
                    <a:pt x="82" y="31"/>
                  </a:cubicBezTo>
                  <a:cubicBezTo>
                    <a:pt x="68" y="26"/>
                    <a:pt x="72" y="8"/>
                    <a:pt x="58" y="8"/>
                  </a:cubicBezTo>
                  <a:cubicBezTo>
                    <a:pt x="53" y="8"/>
                    <a:pt x="49" y="12"/>
                    <a:pt x="49" y="17"/>
                  </a:cubicBezTo>
                  <a:cubicBezTo>
                    <a:pt x="49" y="19"/>
                    <a:pt x="50" y="21"/>
                    <a:pt x="51" y="22"/>
                  </a:cubicBezTo>
                  <a:cubicBezTo>
                    <a:pt x="47" y="20"/>
                    <a:pt x="43" y="19"/>
                    <a:pt x="38" y="16"/>
                  </a:cubicBezTo>
                  <a:cubicBezTo>
                    <a:pt x="40" y="13"/>
                    <a:pt x="42" y="12"/>
                    <a:pt x="45" y="8"/>
                  </a:cubicBezTo>
                  <a:cubicBezTo>
                    <a:pt x="32" y="6"/>
                    <a:pt x="27" y="6"/>
                    <a:pt x="18" y="6"/>
                  </a:cubicBezTo>
                  <a:cubicBezTo>
                    <a:pt x="13" y="6"/>
                    <a:pt x="2" y="16"/>
                    <a:pt x="0" y="19"/>
                  </a:cubicBezTo>
                  <a:cubicBezTo>
                    <a:pt x="3" y="23"/>
                    <a:pt x="9" y="32"/>
                    <a:pt x="13" y="32"/>
                  </a:cubicBezTo>
                  <a:cubicBezTo>
                    <a:pt x="15" y="32"/>
                    <a:pt x="16" y="33"/>
                    <a:pt x="17" y="34"/>
                  </a:cubicBezTo>
                  <a:cubicBezTo>
                    <a:pt x="15" y="42"/>
                    <a:pt x="23" y="47"/>
                    <a:pt x="32" y="51"/>
                  </a:cubicBezTo>
                  <a:cubicBezTo>
                    <a:pt x="30" y="51"/>
                    <a:pt x="29" y="52"/>
                    <a:pt x="28" y="52"/>
                  </a:cubicBezTo>
                  <a:cubicBezTo>
                    <a:pt x="30" y="58"/>
                    <a:pt x="36" y="61"/>
                    <a:pt x="45" y="61"/>
                  </a:cubicBezTo>
                  <a:cubicBezTo>
                    <a:pt x="56" y="61"/>
                    <a:pt x="56" y="49"/>
                    <a:pt x="60" y="47"/>
                  </a:cubicBezTo>
                  <a:cubicBezTo>
                    <a:pt x="62" y="47"/>
                    <a:pt x="63" y="47"/>
                    <a:pt x="65" y="47"/>
                  </a:cubicBezTo>
                  <a:cubicBezTo>
                    <a:pt x="67" y="48"/>
                    <a:pt x="71" y="51"/>
                    <a:pt x="73" y="51"/>
                  </a:cubicBezTo>
                  <a:cubicBezTo>
                    <a:pt x="75" y="51"/>
                    <a:pt x="79" y="51"/>
                    <a:pt x="86" y="51"/>
                  </a:cubicBezTo>
                  <a:cubicBezTo>
                    <a:pt x="80" y="56"/>
                    <a:pt x="66" y="62"/>
                    <a:pt x="59" y="64"/>
                  </a:cubicBezTo>
                  <a:cubicBezTo>
                    <a:pt x="57" y="65"/>
                    <a:pt x="45" y="65"/>
                    <a:pt x="45" y="70"/>
                  </a:cubicBezTo>
                  <a:cubicBezTo>
                    <a:pt x="45" y="76"/>
                    <a:pt x="48" y="78"/>
                    <a:pt x="53" y="78"/>
                  </a:cubicBezTo>
                  <a:cubicBezTo>
                    <a:pt x="57" y="78"/>
                    <a:pt x="62" y="77"/>
                    <a:pt x="65" y="77"/>
                  </a:cubicBezTo>
                  <a:cubicBezTo>
                    <a:pt x="68" y="77"/>
                    <a:pt x="85" y="77"/>
                    <a:pt x="88" y="79"/>
                  </a:cubicBezTo>
                  <a:cubicBezTo>
                    <a:pt x="82" y="81"/>
                    <a:pt x="76" y="79"/>
                    <a:pt x="71" y="83"/>
                  </a:cubicBezTo>
                  <a:cubicBezTo>
                    <a:pt x="71" y="83"/>
                    <a:pt x="64" y="83"/>
                    <a:pt x="58" y="83"/>
                  </a:cubicBezTo>
                  <a:cubicBezTo>
                    <a:pt x="55" y="83"/>
                    <a:pt x="53" y="83"/>
                    <a:pt x="51" y="83"/>
                  </a:cubicBezTo>
                  <a:cubicBezTo>
                    <a:pt x="51" y="101"/>
                    <a:pt x="80" y="108"/>
                    <a:pt x="93" y="116"/>
                  </a:cubicBezTo>
                  <a:cubicBezTo>
                    <a:pt x="100" y="109"/>
                    <a:pt x="99" y="94"/>
                    <a:pt x="108" y="87"/>
                  </a:cubicBezTo>
                  <a:cubicBezTo>
                    <a:pt x="111" y="85"/>
                    <a:pt x="115" y="86"/>
                    <a:pt x="116" y="83"/>
                  </a:cubicBezTo>
                  <a:cubicBezTo>
                    <a:pt x="121" y="69"/>
                    <a:pt x="127" y="46"/>
                    <a:pt x="145" y="46"/>
                  </a:cubicBezTo>
                  <a:cubicBezTo>
                    <a:pt x="145" y="46"/>
                    <a:pt x="149" y="53"/>
                    <a:pt x="158" y="54"/>
                  </a:cubicBezTo>
                  <a:cubicBezTo>
                    <a:pt x="155" y="54"/>
                    <a:pt x="153" y="54"/>
                    <a:pt x="150" y="55"/>
                  </a:cubicBezTo>
                  <a:cubicBezTo>
                    <a:pt x="152" y="59"/>
                    <a:pt x="157" y="69"/>
                    <a:pt x="161" y="70"/>
                  </a:cubicBezTo>
                  <a:cubicBezTo>
                    <a:pt x="160" y="78"/>
                    <a:pt x="154" y="75"/>
                    <a:pt x="153" y="85"/>
                  </a:cubicBezTo>
                  <a:cubicBezTo>
                    <a:pt x="160" y="85"/>
                    <a:pt x="171" y="85"/>
                    <a:pt x="177" y="86"/>
                  </a:cubicBezTo>
                  <a:cubicBezTo>
                    <a:pt x="176" y="88"/>
                    <a:pt x="176" y="91"/>
                    <a:pt x="177" y="95"/>
                  </a:cubicBezTo>
                  <a:cubicBezTo>
                    <a:pt x="190" y="91"/>
                    <a:pt x="196" y="82"/>
                    <a:pt x="210" y="77"/>
                  </a:cubicBezTo>
                  <a:cubicBezTo>
                    <a:pt x="205" y="70"/>
                    <a:pt x="190" y="74"/>
                    <a:pt x="190" y="58"/>
                  </a:cubicBezTo>
                  <a:cubicBezTo>
                    <a:pt x="183" y="58"/>
                    <a:pt x="181" y="58"/>
                    <a:pt x="173" y="58"/>
                  </a:cubicBezTo>
                  <a:cubicBezTo>
                    <a:pt x="174" y="56"/>
                    <a:pt x="174" y="53"/>
                    <a:pt x="173" y="50"/>
                  </a:cubicBezTo>
                  <a:cubicBezTo>
                    <a:pt x="171" y="50"/>
                    <a:pt x="169" y="51"/>
                    <a:pt x="168" y="51"/>
                  </a:cubicBezTo>
                  <a:cubicBezTo>
                    <a:pt x="166" y="51"/>
                    <a:pt x="165" y="51"/>
                    <a:pt x="163" y="50"/>
                  </a:cubicBezTo>
                  <a:cubicBezTo>
                    <a:pt x="165" y="50"/>
                    <a:pt x="167" y="50"/>
                    <a:pt x="169" y="50"/>
                  </a:cubicBezTo>
                  <a:cubicBezTo>
                    <a:pt x="163" y="43"/>
                    <a:pt x="135" y="27"/>
                    <a:pt x="126" y="27"/>
                  </a:cubicBezTo>
                  <a:cubicBezTo>
                    <a:pt x="125" y="27"/>
                    <a:pt x="123" y="27"/>
                    <a:pt x="121" y="27"/>
                  </a:cubicBezTo>
                  <a:cubicBezTo>
                    <a:pt x="122" y="23"/>
                    <a:pt x="123" y="14"/>
                    <a:pt x="115" y="14"/>
                  </a:cubicBezTo>
                  <a:cubicBezTo>
                    <a:pt x="111" y="14"/>
                    <a:pt x="110" y="19"/>
                    <a:pt x="105" y="21"/>
                  </a:cubicBezTo>
                  <a:cubicBezTo>
                    <a:pt x="105" y="17"/>
                    <a:pt x="107" y="14"/>
                    <a:pt x="107" y="11"/>
                  </a:cubicBezTo>
                  <a:cubicBezTo>
                    <a:pt x="107" y="5"/>
                    <a:pt x="93"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0" name="Freeform 112"/>
            <p:cNvSpPr>
              <a:spLocks/>
            </p:cNvSpPr>
            <p:nvPr/>
          </p:nvSpPr>
          <p:spPr bwMode="auto">
            <a:xfrm>
              <a:off x="4073" y="-724"/>
              <a:ext cx="324" cy="116"/>
            </a:xfrm>
            <a:custGeom>
              <a:avLst/>
              <a:gdLst>
                <a:gd name="T0" fmla="*/ 80 w 137"/>
                <a:gd name="T1" fmla="*/ 0 h 49"/>
                <a:gd name="T2" fmla="*/ 73 w 137"/>
                <a:gd name="T3" fmla="*/ 0 h 49"/>
                <a:gd name="T4" fmla="*/ 60 w 137"/>
                <a:gd name="T5" fmla="*/ 12 h 49"/>
                <a:gd name="T6" fmla="*/ 39 w 137"/>
                <a:gd name="T7" fmla="*/ 1 h 49"/>
                <a:gd name="T8" fmla="*/ 24 w 137"/>
                <a:gd name="T9" fmla="*/ 1 h 49"/>
                <a:gd name="T10" fmla="*/ 27 w 137"/>
                <a:gd name="T11" fmla="*/ 6 h 49"/>
                <a:gd name="T12" fmla="*/ 18 w 137"/>
                <a:gd name="T13" fmla="*/ 6 h 49"/>
                <a:gd name="T14" fmla="*/ 18 w 137"/>
                <a:gd name="T15" fmla="*/ 9 h 49"/>
                <a:gd name="T16" fmla="*/ 15 w 137"/>
                <a:gd name="T17" fmla="*/ 10 h 49"/>
                <a:gd name="T18" fmla="*/ 7 w 137"/>
                <a:gd name="T19" fmla="*/ 8 h 49"/>
                <a:gd name="T20" fmla="*/ 0 w 137"/>
                <a:gd name="T21" fmla="*/ 8 h 49"/>
                <a:gd name="T22" fmla="*/ 7 w 137"/>
                <a:gd name="T23" fmla="*/ 20 h 49"/>
                <a:gd name="T24" fmla="*/ 13 w 137"/>
                <a:gd name="T25" fmla="*/ 28 h 49"/>
                <a:gd name="T26" fmla="*/ 26 w 137"/>
                <a:gd name="T27" fmla="*/ 26 h 49"/>
                <a:gd name="T28" fmla="*/ 51 w 137"/>
                <a:gd name="T29" fmla="*/ 28 h 49"/>
                <a:gd name="T30" fmla="*/ 38 w 137"/>
                <a:gd name="T31" fmla="*/ 30 h 49"/>
                <a:gd name="T32" fmla="*/ 27 w 137"/>
                <a:gd name="T33" fmla="*/ 31 h 49"/>
                <a:gd name="T34" fmla="*/ 34 w 137"/>
                <a:gd name="T35" fmla="*/ 39 h 49"/>
                <a:gd name="T36" fmla="*/ 64 w 137"/>
                <a:gd name="T37" fmla="*/ 39 h 49"/>
                <a:gd name="T38" fmla="*/ 82 w 137"/>
                <a:gd name="T39" fmla="*/ 49 h 49"/>
                <a:gd name="T40" fmla="*/ 137 w 137"/>
                <a:gd name="T41" fmla="*/ 22 h 49"/>
                <a:gd name="T42" fmla="*/ 113 w 137"/>
                <a:gd name="T43" fmla="*/ 8 h 49"/>
                <a:gd name="T44" fmla="*/ 96 w 137"/>
                <a:gd name="T45" fmla="*/ 8 h 49"/>
                <a:gd name="T46" fmla="*/ 80 w 137"/>
                <a:gd name="T47" fmla="*/ 13 h 49"/>
                <a:gd name="T48" fmla="*/ 80 w 137"/>
                <a:gd name="T4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49">
                  <a:moveTo>
                    <a:pt x="80" y="0"/>
                  </a:moveTo>
                  <a:cubicBezTo>
                    <a:pt x="73" y="0"/>
                    <a:pt x="73" y="0"/>
                    <a:pt x="73" y="0"/>
                  </a:cubicBezTo>
                  <a:cubicBezTo>
                    <a:pt x="71" y="2"/>
                    <a:pt x="67" y="12"/>
                    <a:pt x="60" y="12"/>
                  </a:cubicBezTo>
                  <a:cubicBezTo>
                    <a:pt x="58" y="12"/>
                    <a:pt x="42" y="4"/>
                    <a:pt x="39" y="1"/>
                  </a:cubicBezTo>
                  <a:cubicBezTo>
                    <a:pt x="24" y="1"/>
                    <a:pt x="24" y="1"/>
                    <a:pt x="24" y="1"/>
                  </a:cubicBezTo>
                  <a:cubicBezTo>
                    <a:pt x="27" y="6"/>
                    <a:pt x="27" y="6"/>
                    <a:pt x="27" y="6"/>
                  </a:cubicBezTo>
                  <a:cubicBezTo>
                    <a:pt x="18" y="6"/>
                    <a:pt x="18" y="6"/>
                    <a:pt x="18" y="6"/>
                  </a:cubicBezTo>
                  <a:cubicBezTo>
                    <a:pt x="18" y="9"/>
                    <a:pt x="18" y="9"/>
                    <a:pt x="18" y="9"/>
                  </a:cubicBezTo>
                  <a:cubicBezTo>
                    <a:pt x="17" y="10"/>
                    <a:pt x="16" y="10"/>
                    <a:pt x="15" y="10"/>
                  </a:cubicBezTo>
                  <a:cubicBezTo>
                    <a:pt x="12" y="10"/>
                    <a:pt x="10" y="9"/>
                    <a:pt x="7" y="8"/>
                  </a:cubicBezTo>
                  <a:cubicBezTo>
                    <a:pt x="0" y="8"/>
                    <a:pt x="0" y="8"/>
                    <a:pt x="0" y="8"/>
                  </a:cubicBezTo>
                  <a:cubicBezTo>
                    <a:pt x="0" y="13"/>
                    <a:pt x="3" y="17"/>
                    <a:pt x="7" y="20"/>
                  </a:cubicBezTo>
                  <a:cubicBezTo>
                    <a:pt x="7" y="26"/>
                    <a:pt x="9" y="28"/>
                    <a:pt x="13" y="28"/>
                  </a:cubicBezTo>
                  <a:cubicBezTo>
                    <a:pt x="16" y="28"/>
                    <a:pt x="21" y="26"/>
                    <a:pt x="26" y="26"/>
                  </a:cubicBezTo>
                  <a:cubicBezTo>
                    <a:pt x="27" y="26"/>
                    <a:pt x="49" y="28"/>
                    <a:pt x="51" y="28"/>
                  </a:cubicBezTo>
                  <a:cubicBezTo>
                    <a:pt x="48" y="29"/>
                    <a:pt x="42" y="29"/>
                    <a:pt x="38" y="30"/>
                  </a:cubicBezTo>
                  <a:cubicBezTo>
                    <a:pt x="36" y="30"/>
                    <a:pt x="31" y="30"/>
                    <a:pt x="27" y="31"/>
                  </a:cubicBezTo>
                  <a:cubicBezTo>
                    <a:pt x="28" y="35"/>
                    <a:pt x="29" y="38"/>
                    <a:pt x="34" y="39"/>
                  </a:cubicBezTo>
                  <a:cubicBezTo>
                    <a:pt x="64" y="39"/>
                    <a:pt x="64" y="39"/>
                    <a:pt x="64" y="39"/>
                  </a:cubicBezTo>
                  <a:cubicBezTo>
                    <a:pt x="68" y="46"/>
                    <a:pt x="73" y="49"/>
                    <a:pt x="82" y="49"/>
                  </a:cubicBezTo>
                  <a:cubicBezTo>
                    <a:pt x="98" y="49"/>
                    <a:pt x="124" y="30"/>
                    <a:pt x="137" y="22"/>
                  </a:cubicBezTo>
                  <a:cubicBezTo>
                    <a:pt x="134" y="15"/>
                    <a:pt x="124" y="8"/>
                    <a:pt x="113" y="8"/>
                  </a:cubicBezTo>
                  <a:cubicBezTo>
                    <a:pt x="105" y="8"/>
                    <a:pt x="108" y="8"/>
                    <a:pt x="96" y="8"/>
                  </a:cubicBezTo>
                  <a:cubicBezTo>
                    <a:pt x="88" y="8"/>
                    <a:pt x="85" y="13"/>
                    <a:pt x="80" y="13"/>
                  </a:cubicBezTo>
                  <a:cubicBezTo>
                    <a:pt x="79" y="9"/>
                    <a:pt x="80" y="6"/>
                    <a:pt x="8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1" name="Freeform 113"/>
            <p:cNvSpPr>
              <a:spLocks noEditPoints="1"/>
            </p:cNvSpPr>
            <p:nvPr/>
          </p:nvSpPr>
          <p:spPr bwMode="auto">
            <a:xfrm>
              <a:off x="3794" y="-594"/>
              <a:ext cx="61" cy="54"/>
            </a:xfrm>
            <a:custGeom>
              <a:avLst/>
              <a:gdLst>
                <a:gd name="T0" fmla="*/ 8 w 26"/>
                <a:gd name="T1" fmla="*/ 1 h 23"/>
                <a:gd name="T2" fmla="*/ 26 w 26"/>
                <a:gd name="T3" fmla="*/ 23 h 23"/>
                <a:gd name="T4" fmla="*/ 8 w 26"/>
                <a:gd name="T5" fmla="*/ 1 h 23"/>
                <a:gd name="T6" fmla="*/ 8 w 26"/>
                <a:gd name="T7" fmla="*/ 0 h 23"/>
                <a:gd name="T8" fmla="*/ 8 w 26"/>
                <a:gd name="T9" fmla="*/ 1 h 23"/>
                <a:gd name="T10" fmla="*/ 8 w 26"/>
                <a:gd name="T11" fmla="*/ 1 h 23"/>
                <a:gd name="T12" fmla="*/ 8 w 26"/>
                <a:gd name="T13" fmla="*/ 0 h 23"/>
                <a:gd name="T14" fmla="*/ 9 w 26"/>
                <a:gd name="T15" fmla="*/ 0 h 23"/>
                <a:gd name="T16" fmla="*/ 8 w 26"/>
                <a:gd name="T17" fmla="*/ 1 h 23"/>
                <a:gd name="T18" fmla="*/ 9 w 26"/>
                <a:gd name="T19" fmla="*/ 2 h 23"/>
                <a:gd name="T20" fmla="*/ 9 w 26"/>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3">
                  <a:moveTo>
                    <a:pt x="8" y="1"/>
                  </a:moveTo>
                  <a:cubicBezTo>
                    <a:pt x="0" y="6"/>
                    <a:pt x="16" y="20"/>
                    <a:pt x="26" y="23"/>
                  </a:cubicBezTo>
                  <a:cubicBezTo>
                    <a:pt x="22" y="11"/>
                    <a:pt x="15" y="9"/>
                    <a:pt x="8" y="1"/>
                  </a:cubicBezTo>
                  <a:moveTo>
                    <a:pt x="8" y="0"/>
                  </a:moveTo>
                  <a:cubicBezTo>
                    <a:pt x="8" y="0"/>
                    <a:pt x="8" y="0"/>
                    <a:pt x="8" y="1"/>
                  </a:cubicBezTo>
                  <a:cubicBezTo>
                    <a:pt x="8" y="1"/>
                    <a:pt x="8" y="1"/>
                    <a:pt x="8" y="1"/>
                  </a:cubicBezTo>
                  <a:cubicBezTo>
                    <a:pt x="8" y="0"/>
                    <a:pt x="8" y="0"/>
                    <a:pt x="8" y="0"/>
                  </a:cubicBezTo>
                  <a:moveTo>
                    <a:pt x="9" y="0"/>
                  </a:moveTo>
                  <a:cubicBezTo>
                    <a:pt x="9" y="0"/>
                    <a:pt x="9" y="0"/>
                    <a:pt x="8" y="1"/>
                  </a:cubicBezTo>
                  <a:cubicBezTo>
                    <a:pt x="9" y="2"/>
                    <a:pt x="9" y="2"/>
                    <a:pt x="9" y="2"/>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2" name="Freeform 114"/>
            <p:cNvSpPr>
              <a:spLocks/>
            </p:cNvSpPr>
            <p:nvPr/>
          </p:nvSpPr>
          <p:spPr bwMode="auto">
            <a:xfrm>
              <a:off x="3087" y="872"/>
              <a:ext cx="156" cy="187"/>
            </a:xfrm>
            <a:custGeom>
              <a:avLst/>
              <a:gdLst>
                <a:gd name="T0" fmla="*/ 48 w 66"/>
                <a:gd name="T1" fmla="*/ 0 h 79"/>
                <a:gd name="T2" fmla="*/ 39 w 66"/>
                <a:gd name="T3" fmla="*/ 0 h 79"/>
                <a:gd name="T4" fmla="*/ 23 w 66"/>
                <a:gd name="T5" fmla="*/ 10 h 79"/>
                <a:gd name="T6" fmla="*/ 26 w 66"/>
                <a:gd name="T7" fmla="*/ 17 h 79"/>
                <a:gd name="T8" fmla="*/ 11 w 66"/>
                <a:gd name="T9" fmla="*/ 23 h 79"/>
                <a:gd name="T10" fmla="*/ 10 w 66"/>
                <a:gd name="T11" fmla="*/ 22 h 79"/>
                <a:gd name="T12" fmla="*/ 5 w 66"/>
                <a:gd name="T13" fmla="*/ 28 h 79"/>
                <a:gd name="T14" fmla="*/ 15 w 66"/>
                <a:gd name="T15" fmla="*/ 39 h 79"/>
                <a:gd name="T16" fmla="*/ 0 w 66"/>
                <a:gd name="T17" fmla="*/ 66 h 79"/>
                <a:gd name="T18" fmla="*/ 13 w 66"/>
                <a:gd name="T19" fmla="*/ 79 h 79"/>
                <a:gd name="T20" fmla="*/ 23 w 66"/>
                <a:gd name="T21" fmla="*/ 76 h 79"/>
                <a:gd name="T22" fmla="*/ 42 w 66"/>
                <a:gd name="T23" fmla="*/ 65 h 79"/>
                <a:gd name="T24" fmla="*/ 46 w 66"/>
                <a:gd name="T25" fmla="*/ 65 h 79"/>
                <a:gd name="T26" fmla="*/ 56 w 66"/>
                <a:gd name="T27" fmla="*/ 62 h 79"/>
                <a:gd name="T28" fmla="*/ 56 w 66"/>
                <a:gd name="T29" fmla="*/ 47 h 79"/>
                <a:gd name="T30" fmla="*/ 56 w 66"/>
                <a:gd name="T31" fmla="*/ 29 h 79"/>
                <a:gd name="T32" fmla="*/ 66 w 66"/>
                <a:gd name="T33" fmla="*/ 22 h 79"/>
                <a:gd name="T34" fmla="*/ 48 w 66"/>
                <a:gd name="T3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9">
                  <a:moveTo>
                    <a:pt x="48" y="0"/>
                  </a:moveTo>
                  <a:cubicBezTo>
                    <a:pt x="45" y="0"/>
                    <a:pt x="42" y="0"/>
                    <a:pt x="39" y="0"/>
                  </a:cubicBezTo>
                  <a:cubicBezTo>
                    <a:pt x="34" y="0"/>
                    <a:pt x="23" y="6"/>
                    <a:pt x="23" y="10"/>
                  </a:cubicBezTo>
                  <a:cubicBezTo>
                    <a:pt x="23" y="13"/>
                    <a:pt x="24" y="14"/>
                    <a:pt x="26" y="17"/>
                  </a:cubicBezTo>
                  <a:cubicBezTo>
                    <a:pt x="23" y="20"/>
                    <a:pt x="14" y="23"/>
                    <a:pt x="11" y="23"/>
                  </a:cubicBezTo>
                  <a:cubicBezTo>
                    <a:pt x="11" y="23"/>
                    <a:pt x="10" y="22"/>
                    <a:pt x="10" y="22"/>
                  </a:cubicBezTo>
                  <a:cubicBezTo>
                    <a:pt x="8" y="22"/>
                    <a:pt x="5" y="23"/>
                    <a:pt x="5" y="28"/>
                  </a:cubicBezTo>
                  <a:cubicBezTo>
                    <a:pt x="5" y="34"/>
                    <a:pt x="10" y="37"/>
                    <a:pt x="15" y="39"/>
                  </a:cubicBezTo>
                  <a:cubicBezTo>
                    <a:pt x="13" y="52"/>
                    <a:pt x="0" y="53"/>
                    <a:pt x="0" y="66"/>
                  </a:cubicBezTo>
                  <a:cubicBezTo>
                    <a:pt x="0" y="73"/>
                    <a:pt x="7" y="79"/>
                    <a:pt x="13" y="79"/>
                  </a:cubicBezTo>
                  <a:cubicBezTo>
                    <a:pt x="16" y="79"/>
                    <a:pt x="21" y="78"/>
                    <a:pt x="23" y="76"/>
                  </a:cubicBezTo>
                  <a:cubicBezTo>
                    <a:pt x="27" y="74"/>
                    <a:pt x="34" y="65"/>
                    <a:pt x="42" y="65"/>
                  </a:cubicBezTo>
                  <a:cubicBezTo>
                    <a:pt x="43" y="65"/>
                    <a:pt x="45" y="65"/>
                    <a:pt x="46" y="65"/>
                  </a:cubicBezTo>
                  <a:cubicBezTo>
                    <a:pt x="50" y="65"/>
                    <a:pt x="54" y="65"/>
                    <a:pt x="56" y="62"/>
                  </a:cubicBezTo>
                  <a:cubicBezTo>
                    <a:pt x="60" y="58"/>
                    <a:pt x="56" y="52"/>
                    <a:pt x="56" y="47"/>
                  </a:cubicBezTo>
                  <a:cubicBezTo>
                    <a:pt x="56" y="47"/>
                    <a:pt x="56" y="33"/>
                    <a:pt x="56" y="29"/>
                  </a:cubicBezTo>
                  <a:cubicBezTo>
                    <a:pt x="56" y="25"/>
                    <a:pt x="66" y="26"/>
                    <a:pt x="66" y="22"/>
                  </a:cubicBezTo>
                  <a:cubicBezTo>
                    <a:pt x="66" y="13"/>
                    <a:pt x="60" y="0"/>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3" name="Freeform 115"/>
            <p:cNvSpPr>
              <a:spLocks/>
            </p:cNvSpPr>
            <p:nvPr/>
          </p:nvSpPr>
          <p:spPr bwMode="auto">
            <a:xfrm>
              <a:off x="3191" y="714"/>
              <a:ext cx="33" cy="28"/>
            </a:xfrm>
            <a:custGeom>
              <a:avLst/>
              <a:gdLst>
                <a:gd name="T0" fmla="*/ 14 w 14"/>
                <a:gd name="T1" fmla="*/ 0 h 12"/>
                <a:gd name="T2" fmla="*/ 0 w 14"/>
                <a:gd name="T3" fmla="*/ 6 h 12"/>
                <a:gd name="T4" fmla="*/ 3 w 14"/>
                <a:gd name="T5" fmla="*/ 12 h 12"/>
                <a:gd name="T6" fmla="*/ 14 w 14"/>
                <a:gd name="T7" fmla="*/ 0 h 12"/>
              </a:gdLst>
              <a:ahLst/>
              <a:cxnLst>
                <a:cxn ang="0">
                  <a:pos x="T0" y="T1"/>
                </a:cxn>
                <a:cxn ang="0">
                  <a:pos x="T2" y="T3"/>
                </a:cxn>
                <a:cxn ang="0">
                  <a:pos x="T4" y="T5"/>
                </a:cxn>
                <a:cxn ang="0">
                  <a:pos x="T6" y="T7"/>
                </a:cxn>
              </a:cxnLst>
              <a:rect l="0" t="0" r="r" b="b"/>
              <a:pathLst>
                <a:path w="14" h="12">
                  <a:moveTo>
                    <a:pt x="14" y="0"/>
                  </a:moveTo>
                  <a:cubicBezTo>
                    <a:pt x="9" y="0"/>
                    <a:pt x="0" y="2"/>
                    <a:pt x="0" y="6"/>
                  </a:cubicBezTo>
                  <a:cubicBezTo>
                    <a:pt x="0" y="8"/>
                    <a:pt x="2" y="12"/>
                    <a:pt x="3" y="12"/>
                  </a:cubicBezTo>
                  <a:cubicBezTo>
                    <a:pt x="9" y="12"/>
                    <a:pt x="14" y="6"/>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4" name="Freeform 116"/>
            <p:cNvSpPr>
              <a:spLocks/>
            </p:cNvSpPr>
            <p:nvPr/>
          </p:nvSpPr>
          <p:spPr bwMode="auto">
            <a:xfrm>
              <a:off x="3210" y="697"/>
              <a:ext cx="295" cy="431"/>
            </a:xfrm>
            <a:custGeom>
              <a:avLst/>
              <a:gdLst>
                <a:gd name="T0" fmla="*/ 30 w 125"/>
                <a:gd name="T1" fmla="*/ 0 h 182"/>
                <a:gd name="T2" fmla="*/ 19 w 125"/>
                <a:gd name="T3" fmla="*/ 16 h 182"/>
                <a:gd name="T4" fmla="*/ 14 w 125"/>
                <a:gd name="T5" fmla="*/ 26 h 182"/>
                <a:gd name="T6" fmla="*/ 9 w 125"/>
                <a:gd name="T7" fmla="*/ 24 h 182"/>
                <a:gd name="T8" fmla="*/ 12 w 125"/>
                <a:gd name="T9" fmla="*/ 34 h 182"/>
                <a:gd name="T10" fmla="*/ 9 w 125"/>
                <a:gd name="T11" fmla="*/ 45 h 182"/>
                <a:gd name="T12" fmla="*/ 17 w 125"/>
                <a:gd name="T13" fmla="*/ 54 h 182"/>
                <a:gd name="T14" fmla="*/ 14 w 125"/>
                <a:gd name="T15" fmla="*/ 66 h 182"/>
                <a:gd name="T16" fmla="*/ 19 w 125"/>
                <a:gd name="T17" fmla="*/ 59 h 182"/>
                <a:gd name="T18" fmla="*/ 28 w 125"/>
                <a:gd name="T19" fmla="*/ 71 h 182"/>
                <a:gd name="T20" fmla="*/ 31 w 125"/>
                <a:gd name="T21" fmla="*/ 87 h 182"/>
                <a:gd name="T22" fmla="*/ 48 w 125"/>
                <a:gd name="T23" fmla="*/ 84 h 182"/>
                <a:gd name="T24" fmla="*/ 54 w 125"/>
                <a:gd name="T25" fmla="*/ 98 h 182"/>
                <a:gd name="T26" fmla="*/ 57 w 125"/>
                <a:gd name="T27" fmla="*/ 106 h 182"/>
                <a:gd name="T28" fmla="*/ 37 w 125"/>
                <a:gd name="T29" fmla="*/ 131 h 182"/>
                <a:gd name="T30" fmla="*/ 25 w 125"/>
                <a:gd name="T31" fmla="*/ 150 h 182"/>
                <a:gd name="T32" fmla="*/ 45 w 125"/>
                <a:gd name="T33" fmla="*/ 154 h 182"/>
                <a:gd name="T34" fmla="*/ 56 w 125"/>
                <a:gd name="T35" fmla="*/ 152 h 182"/>
                <a:gd name="T36" fmla="*/ 19 w 125"/>
                <a:gd name="T37" fmla="*/ 178 h 182"/>
                <a:gd name="T38" fmla="*/ 23 w 125"/>
                <a:gd name="T39" fmla="*/ 182 h 182"/>
                <a:gd name="T40" fmla="*/ 38 w 125"/>
                <a:gd name="T41" fmla="*/ 177 h 182"/>
                <a:gd name="T42" fmla="*/ 56 w 125"/>
                <a:gd name="T43" fmla="*/ 172 h 182"/>
                <a:gd name="T44" fmla="*/ 104 w 125"/>
                <a:gd name="T45" fmla="*/ 167 h 182"/>
                <a:gd name="T46" fmla="*/ 119 w 125"/>
                <a:gd name="T47" fmla="*/ 155 h 182"/>
                <a:gd name="T48" fmla="*/ 125 w 125"/>
                <a:gd name="T49" fmla="*/ 132 h 182"/>
                <a:gd name="T50" fmla="*/ 112 w 125"/>
                <a:gd name="T51" fmla="*/ 122 h 182"/>
                <a:gd name="T52" fmla="*/ 110 w 125"/>
                <a:gd name="T53" fmla="*/ 122 h 182"/>
                <a:gd name="T54" fmla="*/ 104 w 125"/>
                <a:gd name="T55" fmla="*/ 122 h 182"/>
                <a:gd name="T56" fmla="*/ 101 w 125"/>
                <a:gd name="T57" fmla="*/ 107 h 182"/>
                <a:gd name="T58" fmla="*/ 64 w 125"/>
                <a:gd name="T59" fmla="*/ 60 h 182"/>
                <a:gd name="T60" fmla="*/ 58 w 125"/>
                <a:gd name="T61" fmla="*/ 60 h 182"/>
                <a:gd name="T62" fmla="*/ 51 w 125"/>
                <a:gd name="T63" fmla="*/ 60 h 182"/>
                <a:gd name="T64" fmla="*/ 70 w 125"/>
                <a:gd name="T65" fmla="*/ 23 h 182"/>
                <a:gd name="T66" fmla="*/ 37 w 125"/>
                <a:gd name="T67" fmla="*/ 19 h 182"/>
                <a:gd name="T68" fmla="*/ 45 w 125"/>
                <a:gd name="T6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 h="182">
                  <a:moveTo>
                    <a:pt x="45" y="0"/>
                  </a:moveTo>
                  <a:cubicBezTo>
                    <a:pt x="41" y="0"/>
                    <a:pt x="36" y="0"/>
                    <a:pt x="30" y="0"/>
                  </a:cubicBezTo>
                  <a:cubicBezTo>
                    <a:pt x="27" y="0"/>
                    <a:pt x="21" y="5"/>
                    <a:pt x="21" y="7"/>
                  </a:cubicBezTo>
                  <a:cubicBezTo>
                    <a:pt x="21" y="10"/>
                    <a:pt x="19" y="12"/>
                    <a:pt x="19" y="16"/>
                  </a:cubicBezTo>
                  <a:cubicBezTo>
                    <a:pt x="16" y="16"/>
                    <a:pt x="12" y="18"/>
                    <a:pt x="12" y="23"/>
                  </a:cubicBezTo>
                  <a:cubicBezTo>
                    <a:pt x="12" y="24"/>
                    <a:pt x="13" y="25"/>
                    <a:pt x="14" y="26"/>
                  </a:cubicBezTo>
                  <a:cubicBezTo>
                    <a:pt x="14" y="27"/>
                    <a:pt x="13" y="29"/>
                    <a:pt x="12" y="29"/>
                  </a:cubicBezTo>
                  <a:cubicBezTo>
                    <a:pt x="11" y="29"/>
                    <a:pt x="9" y="27"/>
                    <a:pt x="9" y="24"/>
                  </a:cubicBezTo>
                  <a:cubicBezTo>
                    <a:pt x="0" y="24"/>
                    <a:pt x="0" y="24"/>
                    <a:pt x="0" y="24"/>
                  </a:cubicBezTo>
                  <a:cubicBezTo>
                    <a:pt x="0" y="31"/>
                    <a:pt x="4" y="33"/>
                    <a:pt x="12" y="34"/>
                  </a:cubicBezTo>
                  <a:cubicBezTo>
                    <a:pt x="12" y="38"/>
                    <a:pt x="12" y="38"/>
                    <a:pt x="12" y="38"/>
                  </a:cubicBezTo>
                  <a:cubicBezTo>
                    <a:pt x="12" y="39"/>
                    <a:pt x="9" y="43"/>
                    <a:pt x="9" y="45"/>
                  </a:cubicBezTo>
                  <a:cubicBezTo>
                    <a:pt x="9" y="47"/>
                    <a:pt x="13" y="49"/>
                    <a:pt x="17" y="50"/>
                  </a:cubicBezTo>
                  <a:cubicBezTo>
                    <a:pt x="17" y="54"/>
                    <a:pt x="17" y="54"/>
                    <a:pt x="17" y="54"/>
                  </a:cubicBezTo>
                  <a:cubicBezTo>
                    <a:pt x="15" y="55"/>
                    <a:pt x="14" y="56"/>
                    <a:pt x="14" y="58"/>
                  </a:cubicBezTo>
                  <a:cubicBezTo>
                    <a:pt x="14" y="61"/>
                    <a:pt x="14" y="62"/>
                    <a:pt x="14" y="66"/>
                  </a:cubicBezTo>
                  <a:cubicBezTo>
                    <a:pt x="19" y="66"/>
                    <a:pt x="19" y="66"/>
                    <a:pt x="19" y="66"/>
                  </a:cubicBezTo>
                  <a:cubicBezTo>
                    <a:pt x="18" y="64"/>
                    <a:pt x="16" y="63"/>
                    <a:pt x="19" y="59"/>
                  </a:cubicBezTo>
                  <a:cubicBezTo>
                    <a:pt x="20" y="60"/>
                    <a:pt x="23" y="61"/>
                    <a:pt x="28" y="61"/>
                  </a:cubicBezTo>
                  <a:cubicBezTo>
                    <a:pt x="26" y="65"/>
                    <a:pt x="28" y="66"/>
                    <a:pt x="28" y="71"/>
                  </a:cubicBezTo>
                  <a:cubicBezTo>
                    <a:pt x="28" y="75"/>
                    <a:pt x="22" y="78"/>
                    <a:pt x="22" y="82"/>
                  </a:cubicBezTo>
                  <a:cubicBezTo>
                    <a:pt x="22" y="87"/>
                    <a:pt x="26" y="87"/>
                    <a:pt x="31" y="87"/>
                  </a:cubicBezTo>
                  <a:cubicBezTo>
                    <a:pt x="35" y="87"/>
                    <a:pt x="38" y="84"/>
                    <a:pt x="43" y="84"/>
                  </a:cubicBezTo>
                  <a:cubicBezTo>
                    <a:pt x="45" y="84"/>
                    <a:pt x="46" y="84"/>
                    <a:pt x="48" y="84"/>
                  </a:cubicBezTo>
                  <a:cubicBezTo>
                    <a:pt x="47" y="87"/>
                    <a:pt x="44" y="88"/>
                    <a:pt x="44" y="92"/>
                  </a:cubicBezTo>
                  <a:cubicBezTo>
                    <a:pt x="44" y="96"/>
                    <a:pt x="49" y="98"/>
                    <a:pt x="54" y="98"/>
                  </a:cubicBezTo>
                  <a:cubicBezTo>
                    <a:pt x="55" y="98"/>
                    <a:pt x="56" y="98"/>
                    <a:pt x="57" y="98"/>
                  </a:cubicBezTo>
                  <a:cubicBezTo>
                    <a:pt x="57" y="106"/>
                    <a:pt x="57" y="106"/>
                    <a:pt x="57" y="106"/>
                  </a:cubicBezTo>
                  <a:cubicBezTo>
                    <a:pt x="54" y="111"/>
                    <a:pt x="42" y="116"/>
                    <a:pt x="33" y="116"/>
                  </a:cubicBezTo>
                  <a:cubicBezTo>
                    <a:pt x="33" y="121"/>
                    <a:pt x="37" y="124"/>
                    <a:pt x="37" y="131"/>
                  </a:cubicBezTo>
                  <a:cubicBezTo>
                    <a:pt x="37" y="139"/>
                    <a:pt x="22" y="139"/>
                    <a:pt x="22" y="147"/>
                  </a:cubicBezTo>
                  <a:cubicBezTo>
                    <a:pt x="22" y="148"/>
                    <a:pt x="24" y="150"/>
                    <a:pt x="25" y="150"/>
                  </a:cubicBezTo>
                  <a:cubicBezTo>
                    <a:pt x="28" y="150"/>
                    <a:pt x="27" y="147"/>
                    <a:pt x="30" y="147"/>
                  </a:cubicBezTo>
                  <a:cubicBezTo>
                    <a:pt x="36" y="147"/>
                    <a:pt x="38" y="154"/>
                    <a:pt x="45" y="154"/>
                  </a:cubicBezTo>
                  <a:cubicBezTo>
                    <a:pt x="49" y="154"/>
                    <a:pt x="52" y="151"/>
                    <a:pt x="55" y="148"/>
                  </a:cubicBezTo>
                  <a:cubicBezTo>
                    <a:pt x="55" y="149"/>
                    <a:pt x="56" y="151"/>
                    <a:pt x="56" y="152"/>
                  </a:cubicBezTo>
                  <a:cubicBezTo>
                    <a:pt x="56" y="159"/>
                    <a:pt x="45" y="157"/>
                    <a:pt x="38" y="159"/>
                  </a:cubicBezTo>
                  <a:cubicBezTo>
                    <a:pt x="36" y="159"/>
                    <a:pt x="20" y="176"/>
                    <a:pt x="19" y="178"/>
                  </a:cubicBezTo>
                  <a:cubicBezTo>
                    <a:pt x="19" y="182"/>
                    <a:pt x="19" y="182"/>
                    <a:pt x="19" y="182"/>
                  </a:cubicBezTo>
                  <a:cubicBezTo>
                    <a:pt x="23" y="182"/>
                    <a:pt x="23" y="182"/>
                    <a:pt x="23" y="182"/>
                  </a:cubicBezTo>
                  <a:cubicBezTo>
                    <a:pt x="25" y="179"/>
                    <a:pt x="27" y="177"/>
                    <a:pt x="30" y="177"/>
                  </a:cubicBezTo>
                  <a:cubicBezTo>
                    <a:pt x="38" y="177"/>
                    <a:pt x="38" y="177"/>
                    <a:pt x="38" y="177"/>
                  </a:cubicBezTo>
                  <a:cubicBezTo>
                    <a:pt x="38" y="173"/>
                    <a:pt x="41" y="168"/>
                    <a:pt x="46" y="168"/>
                  </a:cubicBezTo>
                  <a:cubicBezTo>
                    <a:pt x="50" y="168"/>
                    <a:pt x="52" y="172"/>
                    <a:pt x="56" y="172"/>
                  </a:cubicBezTo>
                  <a:cubicBezTo>
                    <a:pt x="64" y="172"/>
                    <a:pt x="78" y="167"/>
                    <a:pt x="83" y="167"/>
                  </a:cubicBezTo>
                  <a:cubicBezTo>
                    <a:pt x="86" y="167"/>
                    <a:pt x="98" y="167"/>
                    <a:pt x="104" y="167"/>
                  </a:cubicBezTo>
                  <a:cubicBezTo>
                    <a:pt x="111" y="167"/>
                    <a:pt x="114" y="164"/>
                    <a:pt x="119" y="159"/>
                  </a:cubicBezTo>
                  <a:cubicBezTo>
                    <a:pt x="119" y="155"/>
                    <a:pt x="119" y="155"/>
                    <a:pt x="119" y="155"/>
                  </a:cubicBezTo>
                  <a:cubicBezTo>
                    <a:pt x="116" y="155"/>
                    <a:pt x="114" y="155"/>
                    <a:pt x="108" y="153"/>
                  </a:cubicBezTo>
                  <a:cubicBezTo>
                    <a:pt x="113" y="146"/>
                    <a:pt x="125" y="141"/>
                    <a:pt x="125" y="132"/>
                  </a:cubicBezTo>
                  <a:cubicBezTo>
                    <a:pt x="125" y="127"/>
                    <a:pt x="121" y="122"/>
                    <a:pt x="114" y="122"/>
                  </a:cubicBezTo>
                  <a:cubicBezTo>
                    <a:pt x="113" y="122"/>
                    <a:pt x="112" y="122"/>
                    <a:pt x="112" y="122"/>
                  </a:cubicBezTo>
                  <a:cubicBezTo>
                    <a:pt x="110" y="122"/>
                    <a:pt x="110" y="122"/>
                    <a:pt x="107" y="124"/>
                  </a:cubicBezTo>
                  <a:cubicBezTo>
                    <a:pt x="110" y="122"/>
                    <a:pt x="110" y="122"/>
                    <a:pt x="110" y="122"/>
                  </a:cubicBezTo>
                  <a:cubicBezTo>
                    <a:pt x="108" y="123"/>
                    <a:pt x="107" y="125"/>
                    <a:pt x="104" y="126"/>
                  </a:cubicBezTo>
                  <a:cubicBezTo>
                    <a:pt x="104" y="122"/>
                    <a:pt x="104" y="122"/>
                    <a:pt x="104" y="122"/>
                  </a:cubicBezTo>
                  <a:cubicBezTo>
                    <a:pt x="105" y="121"/>
                    <a:pt x="106" y="120"/>
                    <a:pt x="106" y="118"/>
                  </a:cubicBezTo>
                  <a:cubicBezTo>
                    <a:pt x="106" y="114"/>
                    <a:pt x="101" y="111"/>
                    <a:pt x="101" y="107"/>
                  </a:cubicBezTo>
                  <a:cubicBezTo>
                    <a:pt x="101" y="94"/>
                    <a:pt x="87" y="91"/>
                    <a:pt x="78" y="82"/>
                  </a:cubicBezTo>
                  <a:cubicBezTo>
                    <a:pt x="72" y="76"/>
                    <a:pt x="74" y="63"/>
                    <a:pt x="64" y="60"/>
                  </a:cubicBezTo>
                  <a:cubicBezTo>
                    <a:pt x="63" y="60"/>
                    <a:pt x="62" y="60"/>
                    <a:pt x="61" y="60"/>
                  </a:cubicBezTo>
                  <a:cubicBezTo>
                    <a:pt x="60" y="60"/>
                    <a:pt x="59" y="60"/>
                    <a:pt x="58" y="60"/>
                  </a:cubicBezTo>
                  <a:cubicBezTo>
                    <a:pt x="57" y="60"/>
                    <a:pt x="57" y="60"/>
                    <a:pt x="56" y="60"/>
                  </a:cubicBezTo>
                  <a:cubicBezTo>
                    <a:pt x="54" y="60"/>
                    <a:pt x="53" y="60"/>
                    <a:pt x="51" y="60"/>
                  </a:cubicBezTo>
                  <a:cubicBezTo>
                    <a:pt x="52" y="58"/>
                    <a:pt x="54" y="56"/>
                    <a:pt x="56" y="55"/>
                  </a:cubicBezTo>
                  <a:cubicBezTo>
                    <a:pt x="56" y="44"/>
                    <a:pt x="72" y="38"/>
                    <a:pt x="70" y="23"/>
                  </a:cubicBezTo>
                  <a:cubicBezTo>
                    <a:pt x="39" y="23"/>
                    <a:pt x="39" y="23"/>
                    <a:pt x="39" y="23"/>
                  </a:cubicBezTo>
                  <a:cubicBezTo>
                    <a:pt x="38" y="22"/>
                    <a:pt x="37" y="21"/>
                    <a:pt x="37" y="19"/>
                  </a:cubicBezTo>
                  <a:cubicBezTo>
                    <a:pt x="39" y="12"/>
                    <a:pt x="50" y="13"/>
                    <a:pt x="50" y="5"/>
                  </a:cubicBezTo>
                  <a:cubicBezTo>
                    <a:pt x="50" y="4"/>
                    <a:pt x="47"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5" name="Freeform 117"/>
            <p:cNvSpPr>
              <a:spLocks/>
            </p:cNvSpPr>
            <p:nvPr/>
          </p:nvSpPr>
          <p:spPr bwMode="auto">
            <a:xfrm>
              <a:off x="3274" y="920"/>
              <a:ext cx="14" cy="14"/>
            </a:xfrm>
            <a:custGeom>
              <a:avLst/>
              <a:gdLst>
                <a:gd name="T0" fmla="*/ 6 w 6"/>
                <a:gd name="T1" fmla="*/ 0 h 6"/>
                <a:gd name="T2" fmla="*/ 3 w 6"/>
                <a:gd name="T3" fmla="*/ 0 h 6"/>
                <a:gd name="T4" fmla="*/ 0 w 6"/>
                <a:gd name="T5" fmla="*/ 6 h 6"/>
                <a:gd name="T6" fmla="*/ 5 w 6"/>
                <a:gd name="T7" fmla="*/ 6 h 6"/>
                <a:gd name="T8" fmla="*/ 6 w 6"/>
                <a:gd name="T9" fmla="*/ 0 h 6"/>
              </a:gdLst>
              <a:ahLst/>
              <a:cxnLst>
                <a:cxn ang="0">
                  <a:pos x="T0" y="T1"/>
                </a:cxn>
                <a:cxn ang="0">
                  <a:pos x="T2" y="T3"/>
                </a:cxn>
                <a:cxn ang="0">
                  <a:pos x="T4" y="T5"/>
                </a:cxn>
                <a:cxn ang="0">
                  <a:pos x="T6" y="T7"/>
                </a:cxn>
                <a:cxn ang="0">
                  <a:pos x="T8" y="T9"/>
                </a:cxn>
              </a:cxnLst>
              <a:rect l="0" t="0" r="r" b="b"/>
              <a:pathLst>
                <a:path w="6" h="6">
                  <a:moveTo>
                    <a:pt x="6" y="0"/>
                  </a:moveTo>
                  <a:cubicBezTo>
                    <a:pt x="5" y="0"/>
                    <a:pt x="4" y="0"/>
                    <a:pt x="3" y="0"/>
                  </a:cubicBezTo>
                  <a:cubicBezTo>
                    <a:pt x="0" y="2"/>
                    <a:pt x="0" y="4"/>
                    <a:pt x="0" y="6"/>
                  </a:cubicBezTo>
                  <a:cubicBezTo>
                    <a:pt x="3" y="6"/>
                    <a:pt x="4" y="6"/>
                    <a:pt x="5" y="6"/>
                  </a:cubicBezTo>
                  <a:cubicBezTo>
                    <a:pt x="5" y="4"/>
                    <a:pt x="6" y="2"/>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6" name="Freeform 118"/>
            <p:cNvSpPr>
              <a:spLocks/>
            </p:cNvSpPr>
            <p:nvPr/>
          </p:nvSpPr>
          <p:spPr bwMode="auto">
            <a:xfrm>
              <a:off x="2600" y="260"/>
              <a:ext cx="362" cy="163"/>
            </a:xfrm>
            <a:custGeom>
              <a:avLst/>
              <a:gdLst>
                <a:gd name="T0" fmla="*/ 24 w 153"/>
                <a:gd name="T1" fmla="*/ 0 h 69"/>
                <a:gd name="T2" fmla="*/ 20 w 153"/>
                <a:gd name="T3" fmla="*/ 0 h 69"/>
                <a:gd name="T4" fmla="*/ 10 w 153"/>
                <a:gd name="T5" fmla="*/ 6 h 69"/>
                <a:gd name="T6" fmla="*/ 10 w 153"/>
                <a:gd name="T7" fmla="*/ 10 h 69"/>
                <a:gd name="T8" fmla="*/ 4 w 153"/>
                <a:gd name="T9" fmla="*/ 8 h 69"/>
                <a:gd name="T10" fmla="*/ 0 w 153"/>
                <a:gd name="T11" fmla="*/ 9 h 69"/>
                <a:gd name="T12" fmla="*/ 26 w 153"/>
                <a:gd name="T13" fmla="*/ 21 h 69"/>
                <a:gd name="T14" fmla="*/ 29 w 153"/>
                <a:gd name="T15" fmla="*/ 25 h 69"/>
                <a:gd name="T16" fmla="*/ 1 w 153"/>
                <a:gd name="T17" fmla="*/ 30 h 69"/>
                <a:gd name="T18" fmla="*/ 8 w 153"/>
                <a:gd name="T19" fmla="*/ 32 h 69"/>
                <a:gd name="T20" fmla="*/ 13 w 153"/>
                <a:gd name="T21" fmla="*/ 32 h 69"/>
                <a:gd name="T22" fmla="*/ 19 w 153"/>
                <a:gd name="T23" fmla="*/ 31 h 69"/>
                <a:gd name="T24" fmla="*/ 24 w 153"/>
                <a:gd name="T25" fmla="*/ 32 h 69"/>
                <a:gd name="T26" fmla="*/ 21 w 153"/>
                <a:gd name="T27" fmla="*/ 48 h 69"/>
                <a:gd name="T28" fmla="*/ 16 w 153"/>
                <a:gd name="T29" fmla="*/ 50 h 69"/>
                <a:gd name="T30" fmla="*/ 40 w 153"/>
                <a:gd name="T31" fmla="*/ 60 h 69"/>
                <a:gd name="T32" fmla="*/ 87 w 153"/>
                <a:gd name="T33" fmla="*/ 69 h 69"/>
                <a:gd name="T34" fmla="*/ 128 w 153"/>
                <a:gd name="T35" fmla="*/ 56 h 69"/>
                <a:gd name="T36" fmla="*/ 152 w 153"/>
                <a:gd name="T37" fmla="*/ 37 h 69"/>
                <a:gd name="T38" fmla="*/ 153 w 153"/>
                <a:gd name="T39" fmla="*/ 36 h 69"/>
                <a:gd name="T40" fmla="*/ 133 w 153"/>
                <a:gd name="T41" fmla="*/ 10 h 69"/>
                <a:gd name="T42" fmla="*/ 136 w 153"/>
                <a:gd name="T43" fmla="*/ 5 h 69"/>
                <a:gd name="T44" fmla="*/ 124 w 153"/>
                <a:gd name="T45" fmla="*/ 8 h 69"/>
                <a:gd name="T46" fmla="*/ 114 w 153"/>
                <a:gd name="T47" fmla="*/ 1 h 69"/>
                <a:gd name="T48" fmla="*/ 112 w 153"/>
                <a:gd name="T49" fmla="*/ 2 h 69"/>
                <a:gd name="T50" fmla="*/ 108 w 153"/>
                <a:gd name="T51" fmla="*/ 1 h 69"/>
                <a:gd name="T52" fmla="*/ 106 w 153"/>
                <a:gd name="T53" fmla="*/ 9 h 69"/>
                <a:gd name="T54" fmla="*/ 102 w 153"/>
                <a:gd name="T55" fmla="*/ 7 h 69"/>
                <a:gd name="T56" fmla="*/ 88 w 153"/>
                <a:gd name="T57" fmla="*/ 10 h 69"/>
                <a:gd name="T58" fmla="*/ 71 w 153"/>
                <a:gd name="T59" fmla="*/ 9 h 69"/>
                <a:gd name="T60" fmla="*/ 71 w 153"/>
                <a:gd name="T61" fmla="*/ 14 h 69"/>
                <a:gd name="T62" fmla="*/ 64 w 153"/>
                <a:gd name="T63" fmla="*/ 10 h 69"/>
                <a:gd name="T64" fmla="*/ 51 w 153"/>
                <a:gd name="T65" fmla="*/ 13 h 69"/>
                <a:gd name="T66" fmla="*/ 44 w 153"/>
                <a:gd name="T67" fmla="*/ 9 h 69"/>
                <a:gd name="T68" fmla="*/ 44 w 153"/>
                <a:gd name="T69" fmla="*/ 15 h 69"/>
                <a:gd name="T70" fmla="*/ 35 w 153"/>
                <a:gd name="T71" fmla="*/ 19 h 69"/>
                <a:gd name="T72" fmla="*/ 27 w 153"/>
                <a:gd name="T73" fmla="*/ 8 h 69"/>
                <a:gd name="T74" fmla="*/ 24 w 153"/>
                <a:gd name="T7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 h="69">
                  <a:moveTo>
                    <a:pt x="24" y="0"/>
                  </a:moveTo>
                  <a:cubicBezTo>
                    <a:pt x="22" y="0"/>
                    <a:pt x="21" y="0"/>
                    <a:pt x="20" y="0"/>
                  </a:cubicBezTo>
                  <a:cubicBezTo>
                    <a:pt x="15" y="0"/>
                    <a:pt x="14" y="6"/>
                    <a:pt x="10" y="6"/>
                  </a:cubicBezTo>
                  <a:cubicBezTo>
                    <a:pt x="10" y="8"/>
                    <a:pt x="10" y="9"/>
                    <a:pt x="10" y="10"/>
                  </a:cubicBezTo>
                  <a:cubicBezTo>
                    <a:pt x="8" y="9"/>
                    <a:pt x="6" y="8"/>
                    <a:pt x="4" y="8"/>
                  </a:cubicBezTo>
                  <a:cubicBezTo>
                    <a:pt x="3" y="8"/>
                    <a:pt x="1" y="9"/>
                    <a:pt x="0" y="9"/>
                  </a:cubicBezTo>
                  <a:cubicBezTo>
                    <a:pt x="1" y="15"/>
                    <a:pt x="20" y="21"/>
                    <a:pt x="26" y="21"/>
                  </a:cubicBezTo>
                  <a:cubicBezTo>
                    <a:pt x="26" y="22"/>
                    <a:pt x="27" y="24"/>
                    <a:pt x="29" y="25"/>
                  </a:cubicBezTo>
                  <a:cubicBezTo>
                    <a:pt x="23" y="27"/>
                    <a:pt x="9" y="30"/>
                    <a:pt x="1" y="30"/>
                  </a:cubicBezTo>
                  <a:cubicBezTo>
                    <a:pt x="3" y="32"/>
                    <a:pt x="5" y="32"/>
                    <a:pt x="8" y="32"/>
                  </a:cubicBezTo>
                  <a:cubicBezTo>
                    <a:pt x="10" y="32"/>
                    <a:pt x="12" y="32"/>
                    <a:pt x="13" y="32"/>
                  </a:cubicBezTo>
                  <a:cubicBezTo>
                    <a:pt x="15" y="32"/>
                    <a:pt x="17" y="31"/>
                    <a:pt x="19" y="31"/>
                  </a:cubicBezTo>
                  <a:cubicBezTo>
                    <a:pt x="21" y="31"/>
                    <a:pt x="22" y="31"/>
                    <a:pt x="24" y="32"/>
                  </a:cubicBezTo>
                  <a:cubicBezTo>
                    <a:pt x="23" y="38"/>
                    <a:pt x="21" y="41"/>
                    <a:pt x="21" y="48"/>
                  </a:cubicBezTo>
                  <a:cubicBezTo>
                    <a:pt x="20" y="48"/>
                    <a:pt x="18" y="49"/>
                    <a:pt x="16" y="50"/>
                  </a:cubicBezTo>
                  <a:cubicBezTo>
                    <a:pt x="28" y="50"/>
                    <a:pt x="32" y="58"/>
                    <a:pt x="40" y="60"/>
                  </a:cubicBezTo>
                  <a:cubicBezTo>
                    <a:pt x="54" y="65"/>
                    <a:pt x="68" y="69"/>
                    <a:pt x="87" y="69"/>
                  </a:cubicBezTo>
                  <a:cubicBezTo>
                    <a:pt x="105" y="69"/>
                    <a:pt x="115" y="60"/>
                    <a:pt x="128" y="56"/>
                  </a:cubicBezTo>
                  <a:cubicBezTo>
                    <a:pt x="135" y="54"/>
                    <a:pt x="147" y="45"/>
                    <a:pt x="152" y="37"/>
                  </a:cubicBezTo>
                  <a:cubicBezTo>
                    <a:pt x="153" y="36"/>
                    <a:pt x="153" y="36"/>
                    <a:pt x="153" y="36"/>
                  </a:cubicBezTo>
                  <a:cubicBezTo>
                    <a:pt x="153" y="21"/>
                    <a:pt x="133" y="25"/>
                    <a:pt x="133" y="10"/>
                  </a:cubicBezTo>
                  <a:cubicBezTo>
                    <a:pt x="133" y="8"/>
                    <a:pt x="135" y="6"/>
                    <a:pt x="136" y="5"/>
                  </a:cubicBezTo>
                  <a:cubicBezTo>
                    <a:pt x="132" y="5"/>
                    <a:pt x="128" y="8"/>
                    <a:pt x="124" y="8"/>
                  </a:cubicBezTo>
                  <a:cubicBezTo>
                    <a:pt x="118" y="8"/>
                    <a:pt x="114" y="7"/>
                    <a:pt x="114" y="1"/>
                  </a:cubicBezTo>
                  <a:cubicBezTo>
                    <a:pt x="113" y="1"/>
                    <a:pt x="113" y="2"/>
                    <a:pt x="112" y="2"/>
                  </a:cubicBezTo>
                  <a:cubicBezTo>
                    <a:pt x="111" y="2"/>
                    <a:pt x="110" y="1"/>
                    <a:pt x="108" y="1"/>
                  </a:cubicBezTo>
                  <a:cubicBezTo>
                    <a:pt x="107" y="3"/>
                    <a:pt x="106" y="4"/>
                    <a:pt x="106" y="9"/>
                  </a:cubicBezTo>
                  <a:cubicBezTo>
                    <a:pt x="105" y="7"/>
                    <a:pt x="103" y="7"/>
                    <a:pt x="102" y="7"/>
                  </a:cubicBezTo>
                  <a:cubicBezTo>
                    <a:pt x="98" y="7"/>
                    <a:pt x="93" y="10"/>
                    <a:pt x="88" y="10"/>
                  </a:cubicBezTo>
                  <a:cubicBezTo>
                    <a:pt x="83" y="10"/>
                    <a:pt x="79" y="9"/>
                    <a:pt x="71" y="9"/>
                  </a:cubicBezTo>
                  <a:cubicBezTo>
                    <a:pt x="71" y="10"/>
                    <a:pt x="71" y="12"/>
                    <a:pt x="71" y="14"/>
                  </a:cubicBezTo>
                  <a:cubicBezTo>
                    <a:pt x="69" y="13"/>
                    <a:pt x="68" y="11"/>
                    <a:pt x="64" y="10"/>
                  </a:cubicBezTo>
                  <a:cubicBezTo>
                    <a:pt x="51" y="13"/>
                    <a:pt x="51" y="13"/>
                    <a:pt x="51" y="13"/>
                  </a:cubicBezTo>
                  <a:cubicBezTo>
                    <a:pt x="48" y="13"/>
                    <a:pt x="47" y="11"/>
                    <a:pt x="44" y="9"/>
                  </a:cubicBezTo>
                  <a:cubicBezTo>
                    <a:pt x="43" y="11"/>
                    <a:pt x="43" y="12"/>
                    <a:pt x="44" y="15"/>
                  </a:cubicBezTo>
                  <a:cubicBezTo>
                    <a:pt x="42" y="16"/>
                    <a:pt x="39" y="19"/>
                    <a:pt x="35" y="19"/>
                  </a:cubicBezTo>
                  <a:cubicBezTo>
                    <a:pt x="31" y="19"/>
                    <a:pt x="26" y="12"/>
                    <a:pt x="27" y="8"/>
                  </a:cubicBezTo>
                  <a:cubicBezTo>
                    <a:pt x="26" y="5"/>
                    <a:pt x="24" y="3"/>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7" name="Freeform 119"/>
            <p:cNvSpPr>
              <a:spLocks/>
            </p:cNvSpPr>
            <p:nvPr/>
          </p:nvSpPr>
          <p:spPr bwMode="auto">
            <a:xfrm>
              <a:off x="435" y="2246"/>
              <a:ext cx="371" cy="128"/>
            </a:xfrm>
            <a:custGeom>
              <a:avLst/>
              <a:gdLst>
                <a:gd name="T0" fmla="*/ 43 w 157"/>
                <a:gd name="T1" fmla="*/ 0 h 54"/>
                <a:gd name="T2" fmla="*/ 0 w 157"/>
                <a:gd name="T3" fmla="*/ 23 h 54"/>
                <a:gd name="T4" fmla="*/ 5 w 157"/>
                <a:gd name="T5" fmla="*/ 23 h 54"/>
                <a:gd name="T6" fmla="*/ 34 w 157"/>
                <a:gd name="T7" fmla="*/ 11 h 54"/>
                <a:gd name="T8" fmla="*/ 37 w 157"/>
                <a:gd name="T9" fmla="*/ 11 h 54"/>
                <a:gd name="T10" fmla="*/ 42 w 157"/>
                <a:gd name="T11" fmla="*/ 12 h 54"/>
                <a:gd name="T12" fmla="*/ 43 w 157"/>
                <a:gd name="T13" fmla="*/ 18 h 54"/>
                <a:gd name="T14" fmla="*/ 58 w 157"/>
                <a:gd name="T15" fmla="*/ 18 h 54"/>
                <a:gd name="T16" fmla="*/ 77 w 157"/>
                <a:gd name="T17" fmla="*/ 26 h 54"/>
                <a:gd name="T18" fmla="*/ 83 w 157"/>
                <a:gd name="T19" fmla="*/ 25 h 54"/>
                <a:gd name="T20" fmla="*/ 88 w 157"/>
                <a:gd name="T21" fmla="*/ 27 h 54"/>
                <a:gd name="T22" fmla="*/ 93 w 157"/>
                <a:gd name="T23" fmla="*/ 31 h 54"/>
                <a:gd name="T24" fmla="*/ 111 w 157"/>
                <a:gd name="T25" fmla="*/ 42 h 54"/>
                <a:gd name="T26" fmla="*/ 106 w 157"/>
                <a:gd name="T27" fmla="*/ 47 h 54"/>
                <a:gd name="T28" fmla="*/ 106 w 157"/>
                <a:gd name="T29" fmla="*/ 50 h 54"/>
                <a:gd name="T30" fmla="*/ 137 w 157"/>
                <a:gd name="T31" fmla="*/ 54 h 54"/>
                <a:gd name="T32" fmla="*/ 157 w 157"/>
                <a:gd name="T33" fmla="*/ 48 h 54"/>
                <a:gd name="T34" fmla="*/ 145 w 157"/>
                <a:gd name="T35" fmla="*/ 37 h 54"/>
                <a:gd name="T36" fmla="*/ 137 w 157"/>
                <a:gd name="T37" fmla="*/ 37 h 54"/>
                <a:gd name="T38" fmla="*/ 137 w 157"/>
                <a:gd name="T39" fmla="*/ 33 h 54"/>
                <a:gd name="T40" fmla="*/ 104 w 157"/>
                <a:gd name="T41" fmla="*/ 20 h 54"/>
                <a:gd name="T42" fmla="*/ 95 w 157"/>
                <a:gd name="T43" fmla="*/ 13 h 54"/>
                <a:gd name="T44" fmla="*/ 43 w 157"/>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4">
                  <a:moveTo>
                    <a:pt x="43" y="0"/>
                  </a:moveTo>
                  <a:cubicBezTo>
                    <a:pt x="20" y="0"/>
                    <a:pt x="8" y="9"/>
                    <a:pt x="0" y="23"/>
                  </a:cubicBezTo>
                  <a:cubicBezTo>
                    <a:pt x="5" y="23"/>
                    <a:pt x="5" y="23"/>
                    <a:pt x="5" y="23"/>
                  </a:cubicBezTo>
                  <a:cubicBezTo>
                    <a:pt x="10" y="18"/>
                    <a:pt x="24" y="11"/>
                    <a:pt x="34" y="11"/>
                  </a:cubicBezTo>
                  <a:cubicBezTo>
                    <a:pt x="35" y="11"/>
                    <a:pt x="36" y="11"/>
                    <a:pt x="37" y="11"/>
                  </a:cubicBezTo>
                  <a:cubicBezTo>
                    <a:pt x="39" y="11"/>
                    <a:pt x="40" y="11"/>
                    <a:pt x="42" y="12"/>
                  </a:cubicBezTo>
                  <a:cubicBezTo>
                    <a:pt x="40" y="14"/>
                    <a:pt x="40" y="16"/>
                    <a:pt x="43" y="18"/>
                  </a:cubicBezTo>
                  <a:cubicBezTo>
                    <a:pt x="58" y="18"/>
                    <a:pt x="58" y="18"/>
                    <a:pt x="58" y="18"/>
                  </a:cubicBezTo>
                  <a:cubicBezTo>
                    <a:pt x="66" y="18"/>
                    <a:pt x="69" y="26"/>
                    <a:pt x="77" y="26"/>
                  </a:cubicBezTo>
                  <a:cubicBezTo>
                    <a:pt x="79" y="26"/>
                    <a:pt x="81" y="25"/>
                    <a:pt x="83" y="25"/>
                  </a:cubicBezTo>
                  <a:cubicBezTo>
                    <a:pt x="85" y="25"/>
                    <a:pt x="86" y="26"/>
                    <a:pt x="88" y="27"/>
                  </a:cubicBezTo>
                  <a:cubicBezTo>
                    <a:pt x="90" y="28"/>
                    <a:pt x="89" y="31"/>
                    <a:pt x="93" y="31"/>
                  </a:cubicBezTo>
                  <a:cubicBezTo>
                    <a:pt x="95" y="39"/>
                    <a:pt x="104" y="39"/>
                    <a:pt x="111" y="42"/>
                  </a:cubicBezTo>
                  <a:cubicBezTo>
                    <a:pt x="111" y="45"/>
                    <a:pt x="109" y="47"/>
                    <a:pt x="106" y="47"/>
                  </a:cubicBezTo>
                  <a:cubicBezTo>
                    <a:pt x="106" y="48"/>
                    <a:pt x="106" y="49"/>
                    <a:pt x="106" y="50"/>
                  </a:cubicBezTo>
                  <a:cubicBezTo>
                    <a:pt x="116" y="50"/>
                    <a:pt x="125" y="54"/>
                    <a:pt x="137" y="54"/>
                  </a:cubicBezTo>
                  <a:cubicBezTo>
                    <a:pt x="143" y="54"/>
                    <a:pt x="153" y="54"/>
                    <a:pt x="157" y="48"/>
                  </a:cubicBezTo>
                  <a:cubicBezTo>
                    <a:pt x="153" y="46"/>
                    <a:pt x="151" y="39"/>
                    <a:pt x="145" y="37"/>
                  </a:cubicBezTo>
                  <a:cubicBezTo>
                    <a:pt x="137" y="37"/>
                    <a:pt x="137" y="37"/>
                    <a:pt x="137" y="37"/>
                  </a:cubicBezTo>
                  <a:cubicBezTo>
                    <a:pt x="136" y="36"/>
                    <a:pt x="137" y="34"/>
                    <a:pt x="137" y="33"/>
                  </a:cubicBezTo>
                  <a:cubicBezTo>
                    <a:pt x="125" y="33"/>
                    <a:pt x="111" y="27"/>
                    <a:pt x="104" y="20"/>
                  </a:cubicBezTo>
                  <a:cubicBezTo>
                    <a:pt x="103" y="19"/>
                    <a:pt x="99" y="13"/>
                    <a:pt x="95" y="13"/>
                  </a:cubicBezTo>
                  <a:cubicBezTo>
                    <a:pt x="78" y="13"/>
                    <a:pt x="67"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8" name="Freeform 120"/>
            <p:cNvSpPr>
              <a:spLocks/>
            </p:cNvSpPr>
            <p:nvPr/>
          </p:nvSpPr>
          <p:spPr bwMode="auto">
            <a:xfrm>
              <a:off x="487" y="2294"/>
              <a:ext cx="19" cy="21"/>
            </a:xfrm>
            <a:custGeom>
              <a:avLst/>
              <a:gdLst>
                <a:gd name="T0" fmla="*/ 6 w 8"/>
                <a:gd name="T1" fmla="*/ 0 h 9"/>
                <a:gd name="T2" fmla="*/ 4 w 8"/>
                <a:gd name="T3" fmla="*/ 0 h 9"/>
                <a:gd name="T4" fmla="*/ 4 w 8"/>
                <a:gd name="T5" fmla="*/ 4 h 9"/>
                <a:gd name="T6" fmla="*/ 0 w 8"/>
                <a:gd name="T7" fmla="*/ 9 h 9"/>
                <a:gd name="T8" fmla="*/ 1 w 8"/>
                <a:gd name="T9" fmla="*/ 9 h 9"/>
                <a:gd name="T10" fmla="*/ 7 w 8"/>
                <a:gd name="T11" fmla="*/ 9 h 9"/>
                <a:gd name="T12" fmla="*/ 7 w 8"/>
                <a:gd name="T13" fmla="*/ 1 h 9"/>
                <a:gd name="T14" fmla="*/ 6 w 8"/>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6" y="0"/>
                  </a:moveTo>
                  <a:cubicBezTo>
                    <a:pt x="4" y="0"/>
                    <a:pt x="4" y="0"/>
                    <a:pt x="4" y="0"/>
                  </a:cubicBezTo>
                  <a:cubicBezTo>
                    <a:pt x="4" y="4"/>
                    <a:pt x="4" y="4"/>
                    <a:pt x="4" y="4"/>
                  </a:cubicBezTo>
                  <a:cubicBezTo>
                    <a:pt x="3" y="4"/>
                    <a:pt x="0" y="5"/>
                    <a:pt x="0" y="9"/>
                  </a:cubicBezTo>
                  <a:cubicBezTo>
                    <a:pt x="0" y="9"/>
                    <a:pt x="0" y="9"/>
                    <a:pt x="1" y="9"/>
                  </a:cubicBezTo>
                  <a:cubicBezTo>
                    <a:pt x="4" y="9"/>
                    <a:pt x="7" y="9"/>
                    <a:pt x="7" y="9"/>
                  </a:cubicBezTo>
                  <a:cubicBezTo>
                    <a:pt x="8" y="6"/>
                    <a:pt x="8" y="3"/>
                    <a:pt x="7"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49" name="Freeform 121"/>
            <p:cNvSpPr>
              <a:spLocks/>
            </p:cNvSpPr>
            <p:nvPr/>
          </p:nvSpPr>
          <p:spPr bwMode="auto">
            <a:xfrm>
              <a:off x="671" y="2421"/>
              <a:ext cx="62" cy="26"/>
            </a:xfrm>
            <a:custGeom>
              <a:avLst/>
              <a:gdLst>
                <a:gd name="T0" fmla="*/ 6 w 26"/>
                <a:gd name="T1" fmla="*/ 0 h 11"/>
                <a:gd name="T2" fmla="*/ 0 w 26"/>
                <a:gd name="T3" fmla="*/ 3 h 11"/>
                <a:gd name="T4" fmla="*/ 9 w 26"/>
                <a:gd name="T5" fmla="*/ 11 h 11"/>
                <a:gd name="T6" fmla="*/ 26 w 26"/>
                <a:gd name="T7" fmla="*/ 7 h 11"/>
                <a:gd name="T8" fmla="*/ 21 w 26"/>
                <a:gd name="T9" fmla="*/ 3 h 11"/>
                <a:gd name="T10" fmla="*/ 23 w 26"/>
                <a:gd name="T11" fmla="*/ 4 h 11"/>
                <a:gd name="T12" fmla="*/ 6 w 2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6" h="11">
                  <a:moveTo>
                    <a:pt x="6" y="0"/>
                  </a:moveTo>
                  <a:cubicBezTo>
                    <a:pt x="4" y="0"/>
                    <a:pt x="0" y="1"/>
                    <a:pt x="0" y="3"/>
                  </a:cubicBezTo>
                  <a:cubicBezTo>
                    <a:pt x="0" y="7"/>
                    <a:pt x="5" y="11"/>
                    <a:pt x="9" y="11"/>
                  </a:cubicBezTo>
                  <a:cubicBezTo>
                    <a:pt x="15" y="11"/>
                    <a:pt x="20" y="8"/>
                    <a:pt x="26" y="7"/>
                  </a:cubicBezTo>
                  <a:cubicBezTo>
                    <a:pt x="26" y="5"/>
                    <a:pt x="25" y="4"/>
                    <a:pt x="21" y="3"/>
                  </a:cubicBezTo>
                  <a:cubicBezTo>
                    <a:pt x="23" y="4"/>
                    <a:pt x="23" y="4"/>
                    <a:pt x="23" y="4"/>
                  </a:cubicBezTo>
                  <a:cubicBezTo>
                    <a:pt x="19" y="3"/>
                    <a:pt x="12"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0" name="Freeform 122"/>
            <p:cNvSpPr>
              <a:spLocks/>
            </p:cNvSpPr>
            <p:nvPr/>
          </p:nvSpPr>
          <p:spPr bwMode="auto">
            <a:xfrm>
              <a:off x="1066" y="2417"/>
              <a:ext cx="50" cy="21"/>
            </a:xfrm>
            <a:custGeom>
              <a:avLst/>
              <a:gdLst>
                <a:gd name="T0" fmla="*/ 5 w 21"/>
                <a:gd name="T1" fmla="*/ 0 h 9"/>
                <a:gd name="T2" fmla="*/ 0 w 21"/>
                <a:gd name="T3" fmla="*/ 4 h 9"/>
                <a:gd name="T4" fmla="*/ 13 w 21"/>
                <a:gd name="T5" fmla="*/ 9 h 9"/>
                <a:gd name="T6" fmla="*/ 21 w 21"/>
                <a:gd name="T7" fmla="*/ 6 h 9"/>
                <a:gd name="T8" fmla="*/ 5 w 21"/>
                <a:gd name="T9" fmla="*/ 0 h 9"/>
              </a:gdLst>
              <a:ahLst/>
              <a:cxnLst>
                <a:cxn ang="0">
                  <a:pos x="T0" y="T1"/>
                </a:cxn>
                <a:cxn ang="0">
                  <a:pos x="T2" y="T3"/>
                </a:cxn>
                <a:cxn ang="0">
                  <a:pos x="T4" y="T5"/>
                </a:cxn>
                <a:cxn ang="0">
                  <a:pos x="T6" y="T7"/>
                </a:cxn>
                <a:cxn ang="0">
                  <a:pos x="T8" y="T9"/>
                </a:cxn>
              </a:cxnLst>
              <a:rect l="0" t="0" r="r" b="b"/>
              <a:pathLst>
                <a:path w="21" h="9">
                  <a:moveTo>
                    <a:pt x="5" y="0"/>
                  </a:moveTo>
                  <a:cubicBezTo>
                    <a:pt x="4" y="0"/>
                    <a:pt x="0" y="1"/>
                    <a:pt x="0" y="4"/>
                  </a:cubicBezTo>
                  <a:cubicBezTo>
                    <a:pt x="0" y="9"/>
                    <a:pt x="7" y="9"/>
                    <a:pt x="13" y="9"/>
                  </a:cubicBezTo>
                  <a:cubicBezTo>
                    <a:pt x="16" y="9"/>
                    <a:pt x="20" y="9"/>
                    <a:pt x="21" y="6"/>
                  </a:cubicBezTo>
                  <a:cubicBezTo>
                    <a:pt x="20" y="3"/>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1" name="Freeform 123"/>
            <p:cNvSpPr>
              <a:spLocks/>
            </p:cNvSpPr>
            <p:nvPr/>
          </p:nvSpPr>
          <p:spPr bwMode="auto">
            <a:xfrm>
              <a:off x="809" y="2365"/>
              <a:ext cx="212" cy="85"/>
            </a:xfrm>
            <a:custGeom>
              <a:avLst/>
              <a:gdLst>
                <a:gd name="T0" fmla="*/ 20 w 90"/>
                <a:gd name="T1" fmla="*/ 0 h 36"/>
                <a:gd name="T2" fmla="*/ 16 w 90"/>
                <a:gd name="T3" fmla="*/ 4 h 36"/>
                <a:gd name="T4" fmla="*/ 23 w 90"/>
                <a:gd name="T5" fmla="*/ 10 h 36"/>
                <a:gd name="T6" fmla="*/ 26 w 90"/>
                <a:gd name="T7" fmla="*/ 21 h 36"/>
                <a:gd name="T8" fmla="*/ 19 w 90"/>
                <a:gd name="T9" fmla="*/ 22 h 36"/>
                <a:gd name="T10" fmla="*/ 3 w 90"/>
                <a:gd name="T11" fmla="*/ 21 h 36"/>
                <a:gd name="T12" fmla="*/ 0 w 90"/>
                <a:gd name="T13" fmla="*/ 24 h 36"/>
                <a:gd name="T14" fmla="*/ 6 w 90"/>
                <a:gd name="T15" fmla="*/ 32 h 36"/>
                <a:gd name="T16" fmla="*/ 7 w 90"/>
                <a:gd name="T17" fmla="*/ 28 h 36"/>
                <a:gd name="T18" fmla="*/ 9 w 90"/>
                <a:gd name="T19" fmla="*/ 28 h 36"/>
                <a:gd name="T20" fmla="*/ 13 w 90"/>
                <a:gd name="T21" fmla="*/ 28 h 36"/>
                <a:gd name="T22" fmla="*/ 26 w 90"/>
                <a:gd name="T23" fmla="*/ 27 h 36"/>
                <a:gd name="T24" fmla="*/ 37 w 90"/>
                <a:gd name="T25" fmla="*/ 29 h 36"/>
                <a:gd name="T26" fmla="*/ 43 w 90"/>
                <a:gd name="T27" fmla="*/ 36 h 36"/>
                <a:gd name="T28" fmla="*/ 55 w 90"/>
                <a:gd name="T29" fmla="*/ 27 h 36"/>
                <a:gd name="T30" fmla="*/ 61 w 90"/>
                <a:gd name="T31" fmla="*/ 29 h 36"/>
                <a:gd name="T32" fmla="*/ 70 w 90"/>
                <a:gd name="T33" fmla="*/ 25 h 36"/>
                <a:gd name="T34" fmla="*/ 90 w 90"/>
                <a:gd name="T35" fmla="*/ 25 h 36"/>
                <a:gd name="T36" fmla="*/ 75 w 90"/>
                <a:gd name="T37" fmla="*/ 13 h 36"/>
                <a:gd name="T38" fmla="*/ 78 w 90"/>
                <a:gd name="T39" fmla="*/ 16 h 36"/>
                <a:gd name="T40" fmla="*/ 48 w 90"/>
                <a:gd name="T41" fmla="*/ 2 h 36"/>
                <a:gd name="T42" fmla="*/ 33 w 90"/>
                <a:gd name="T43" fmla="*/ 4 h 36"/>
                <a:gd name="T44" fmla="*/ 20 w 90"/>
                <a:gd name="T4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36">
                  <a:moveTo>
                    <a:pt x="20" y="0"/>
                  </a:moveTo>
                  <a:cubicBezTo>
                    <a:pt x="18" y="0"/>
                    <a:pt x="16" y="2"/>
                    <a:pt x="16" y="4"/>
                  </a:cubicBezTo>
                  <a:cubicBezTo>
                    <a:pt x="16" y="7"/>
                    <a:pt x="19" y="10"/>
                    <a:pt x="23" y="10"/>
                  </a:cubicBezTo>
                  <a:cubicBezTo>
                    <a:pt x="23" y="14"/>
                    <a:pt x="23" y="18"/>
                    <a:pt x="26" y="21"/>
                  </a:cubicBezTo>
                  <a:cubicBezTo>
                    <a:pt x="24" y="22"/>
                    <a:pt x="22" y="22"/>
                    <a:pt x="19" y="22"/>
                  </a:cubicBezTo>
                  <a:cubicBezTo>
                    <a:pt x="15" y="22"/>
                    <a:pt x="10" y="21"/>
                    <a:pt x="3" y="21"/>
                  </a:cubicBezTo>
                  <a:cubicBezTo>
                    <a:pt x="2" y="22"/>
                    <a:pt x="1" y="24"/>
                    <a:pt x="0" y="24"/>
                  </a:cubicBezTo>
                  <a:cubicBezTo>
                    <a:pt x="0" y="27"/>
                    <a:pt x="3" y="31"/>
                    <a:pt x="6" y="32"/>
                  </a:cubicBezTo>
                  <a:cubicBezTo>
                    <a:pt x="6" y="30"/>
                    <a:pt x="7" y="29"/>
                    <a:pt x="7" y="28"/>
                  </a:cubicBezTo>
                  <a:cubicBezTo>
                    <a:pt x="8" y="28"/>
                    <a:pt x="8" y="28"/>
                    <a:pt x="9" y="28"/>
                  </a:cubicBezTo>
                  <a:cubicBezTo>
                    <a:pt x="10" y="28"/>
                    <a:pt x="11" y="28"/>
                    <a:pt x="13" y="28"/>
                  </a:cubicBezTo>
                  <a:cubicBezTo>
                    <a:pt x="16" y="28"/>
                    <a:pt x="21" y="27"/>
                    <a:pt x="26" y="27"/>
                  </a:cubicBezTo>
                  <a:cubicBezTo>
                    <a:pt x="30" y="27"/>
                    <a:pt x="34" y="28"/>
                    <a:pt x="37" y="29"/>
                  </a:cubicBezTo>
                  <a:cubicBezTo>
                    <a:pt x="40" y="31"/>
                    <a:pt x="38" y="36"/>
                    <a:pt x="43" y="36"/>
                  </a:cubicBezTo>
                  <a:cubicBezTo>
                    <a:pt x="49" y="36"/>
                    <a:pt x="48" y="27"/>
                    <a:pt x="55" y="27"/>
                  </a:cubicBezTo>
                  <a:cubicBezTo>
                    <a:pt x="58" y="27"/>
                    <a:pt x="57" y="29"/>
                    <a:pt x="61" y="29"/>
                  </a:cubicBezTo>
                  <a:cubicBezTo>
                    <a:pt x="64" y="29"/>
                    <a:pt x="66" y="27"/>
                    <a:pt x="70" y="25"/>
                  </a:cubicBezTo>
                  <a:cubicBezTo>
                    <a:pt x="90" y="25"/>
                    <a:pt x="90" y="25"/>
                    <a:pt x="90" y="25"/>
                  </a:cubicBezTo>
                  <a:cubicBezTo>
                    <a:pt x="86" y="20"/>
                    <a:pt x="81" y="18"/>
                    <a:pt x="75" y="13"/>
                  </a:cubicBezTo>
                  <a:cubicBezTo>
                    <a:pt x="78" y="16"/>
                    <a:pt x="78" y="16"/>
                    <a:pt x="78" y="16"/>
                  </a:cubicBezTo>
                  <a:cubicBezTo>
                    <a:pt x="69" y="11"/>
                    <a:pt x="65" y="2"/>
                    <a:pt x="48" y="2"/>
                  </a:cubicBezTo>
                  <a:cubicBezTo>
                    <a:pt x="43" y="2"/>
                    <a:pt x="40" y="4"/>
                    <a:pt x="33" y="4"/>
                  </a:cubicBezTo>
                  <a:cubicBezTo>
                    <a:pt x="28" y="4"/>
                    <a:pt x="25"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2" name="Freeform 124"/>
            <p:cNvSpPr>
              <a:spLocks/>
            </p:cNvSpPr>
            <p:nvPr/>
          </p:nvSpPr>
          <p:spPr bwMode="auto">
            <a:xfrm>
              <a:off x="1260" y="2705"/>
              <a:ext cx="26" cy="29"/>
            </a:xfrm>
            <a:custGeom>
              <a:avLst/>
              <a:gdLst>
                <a:gd name="T0" fmla="*/ 11 w 11"/>
                <a:gd name="T1" fmla="*/ 0 h 12"/>
                <a:gd name="T2" fmla="*/ 6 w 11"/>
                <a:gd name="T3" fmla="*/ 0 h 12"/>
                <a:gd name="T4" fmla="*/ 0 w 11"/>
                <a:gd name="T5" fmla="*/ 11 h 12"/>
                <a:gd name="T6" fmla="*/ 0 w 11"/>
                <a:gd name="T7" fmla="*/ 12 h 12"/>
                <a:gd name="T8" fmla="*/ 4 w 11"/>
                <a:gd name="T9" fmla="*/ 11 h 12"/>
                <a:gd name="T10" fmla="*/ 11 w 11"/>
                <a:gd name="T11" fmla="*/ 4 h 12"/>
                <a:gd name="T12" fmla="*/ 11 w 1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11" y="0"/>
                  </a:moveTo>
                  <a:cubicBezTo>
                    <a:pt x="9" y="0"/>
                    <a:pt x="7" y="0"/>
                    <a:pt x="6" y="0"/>
                  </a:cubicBezTo>
                  <a:cubicBezTo>
                    <a:pt x="3" y="0"/>
                    <a:pt x="0" y="6"/>
                    <a:pt x="0" y="11"/>
                  </a:cubicBezTo>
                  <a:cubicBezTo>
                    <a:pt x="0" y="12"/>
                    <a:pt x="0" y="12"/>
                    <a:pt x="0" y="12"/>
                  </a:cubicBezTo>
                  <a:cubicBezTo>
                    <a:pt x="1" y="12"/>
                    <a:pt x="3" y="11"/>
                    <a:pt x="4" y="11"/>
                  </a:cubicBezTo>
                  <a:cubicBezTo>
                    <a:pt x="7" y="11"/>
                    <a:pt x="10" y="6"/>
                    <a:pt x="11" y="4"/>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3" name="Freeform 125"/>
            <p:cNvSpPr>
              <a:spLocks/>
            </p:cNvSpPr>
            <p:nvPr/>
          </p:nvSpPr>
          <p:spPr bwMode="auto">
            <a:xfrm>
              <a:off x="1648" y="3084"/>
              <a:ext cx="85" cy="63"/>
            </a:xfrm>
            <a:custGeom>
              <a:avLst/>
              <a:gdLst>
                <a:gd name="T0" fmla="*/ 12 w 36"/>
                <a:gd name="T1" fmla="*/ 0 h 27"/>
                <a:gd name="T2" fmla="*/ 12 w 36"/>
                <a:gd name="T3" fmla="*/ 0 h 27"/>
                <a:gd name="T4" fmla="*/ 10 w 36"/>
                <a:gd name="T5" fmla="*/ 0 h 27"/>
                <a:gd name="T6" fmla="*/ 0 w 36"/>
                <a:gd name="T7" fmla="*/ 13 h 27"/>
                <a:gd name="T8" fmla="*/ 21 w 36"/>
                <a:gd name="T9" fmla="*/ 27 h 27"/>
                <a:gd name="T10" fmla="*/ 36 w 36"/>
                <a:gd name="T11" fmla="*/ 10 h 27"/>
                <a:gd name="T12" fmla="*/ 32 w 36"/>
                <a:gd name="T13" fmla="*/ 6 h 27"/>
                <a:gd name="T14" fmla="*/ 26 w 36"/>
                <a:gd name="T15" fmla="*/ 8 h 27"/>
                <a:gd name="T16" fmla="*/ 23 w 36"/>
                <a:gd name="T17" fmla="*/ 5 h 27"/>
                <a:gd name="T18" fmla="*/ 12 w 3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7">
                  <a:moveTo>
                    <a:pt x="12" y="0"/>
                  </a:moveTo>
                  <a:cubicBezTo>
                    <a:pt x="12" y="0"/>
                    <a:pt x="12" y="0"/>
                    <a:pt x="12" y="0"/>
                  </a:cubicBezTo>
                  <a:cubicBezTo>
                    <a:pt x="11" y="0"/>
                    <a:pt x="11" y="0"/>
                    <a:pt x="10" y="0"/>
                  </a:cubicBezTo>
                  <a:cubicBezTo>
                    <a:pt x="4" y="0"/>
                    <a:pt x="0" y="5"/>
                    <a:pt x="0" y="13"/>
                  </a:cubicBezTo>
                  <a:cubicBezTo>
                    <a:pt x="0" y="18"/>
                    <a:pt x="13" y="27"/>
                    <a:pt x="21" y="27"/>
                  </a:cubicBezTo>
                  <a:cubicBezTo>
                    <a:pt x="28" y="27"/>
                    <a:pt x="36" y="15"/>
                    <a:pt x="36" y="10"/>
                  </a:cubicBezTo>
                  <a:cubicBezTo>
                    <a:pt x="36" y="9"/>
                    <a:pt x="34" y="6"/>
                    <a:pt x="32" y="6"/>
                  </a:cubicBezTo>
                  <a:cubicBezTo>
                    <a:pt x="30" y="6"/>
                    <a:pt x="28" y="8"/>
                    <a:pt x="26" y="8"/>
                  </a:cubicBezTo>
                  <a:cubicBezTo>
                    <a:pt x="25" y="8"/>
                    <a:pt x="24" y="7"/>
                    <a:pt x="23" y="5"/>
                  </a:cubicBezTo>
                  <a:cubicBezTo>
                    <a:pt x="19" y="5"/>
                    <a:pt x="16"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4" name="Freeform 126"/>
            <p:cNvSpPr>
              <a:spLocks/>
            </p:cNvSpPr>
            <p:nvPr/>
          </p:nvSpPr>
          <p:spPr bwMode="auto">
            <a:xfrm>
              <a:off x="816" y="4690"/>
              <a:ext cx="30" cy="70"/>
            </a:xfrm>
            <a:custGeom>
              <a:avLst/>
              <a:gdLst>
                <a:gd name="T0" fmla="*/ 6 w 13"/>
                <a:gd name="T1" fmla="*/ 0 h 30"/>
                <a:gd name="T2" fmla="*/ 0 w 13"/>
                <a:gd name="T3" fmla="*/ 16 h 30"/>
                <a:gd name="T4" fmla="*/ 0 w 13"/>
                <a:gd name="T5" fmla="*/ 23 h 30"/>
                <a:gd name="T6" fmla="*/ 6 w 13"/>
                <a:gd name="T7" fmla="*/ 30 h 30"/>
                <a:gd name="T8" fmla="*/ 11 w 13"/>
                <a:gd name="T9" fmla="*/ 30 h 30"/>
                <a:gd name="T10" fmla="*/ 11 w 13"/>
                <a:gd name="T11" fmla="*/ 15 h 30"/>
                <a:gd name="T12" fmla="*/ 13 w 13"/>
                <a:gd name="T13" fmla="*/ 9 h 30"/>
                <a:gd name="T14" fmla="*/ 6 w 1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6" y="0"/>
                  </a:moveTo>
                  <a:cubicBezTo>
                    <a:pt x="3" y="0"/>
                    <a:pt x="0" y="16"/>
                    <a:pt x="0" y="16"/>
                  </a:cubicBezTo>
                  <a:cubicBezTo>
                    <a:pt x="0" y="16"/>
                    <a:pt x="0" y="20"/>
                    <a:pt x="0" y="23"/>
                  </a:cubicBezTo>
                  <a:cubicBezTo>
                    <a:pt x="0" y="25"/>
                    <a:pt x="3" y="30"/>
                    <a:pt x="6" y="30"/>
                  </a:cubicBezTo>
                  <a:cubicBezTo>
                    <a:pt x="11" y="30"/>
                    <a:pt x="11" y="30"/>
                    <a:pt x="11" y="30"/>
                  </a:cubicBezTo>
                  <a:cubicBezTo>
                    <a:pt x="11" y="15"/>
                    <a:pt x="11" y="15"/>
                    <a:pt x="11" y="15"/>
                  </a:cubicBezTo>
                  <a:cubicBezTo>
                    <a:pt x="11" y="13"/>
                    <a:pt x="13" y="12"/>
                    <a:pt x="13" y="9"/>
                  </a:cubicBezTo>
                  <a:cubicBezTo>
                    <a:pt x="13" y="5"/>
                    <a:pt x="11"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5" name="Freeform 127"/>
            <p:cNvSpPr>
              <a:spLocks/>
            </p:cNvSpPr>
            <p:nvPr/>
          </p:nvSpPr>
          <p:spPr bwMode="auto">
            <a:xfrm>
              <a:off x="560" y="2646"/>
              <a:ext cx="1657" cy="2675"/>
            </a:xfrm>
            <a:custGeom>
              <a:avLst/>
              <a:gdLst>
                <a:gd name="T0" fmla="*/ 84 w 701"/>
                <a:gd name="T1" fmla="*/ 33 h 1131"/>
                <a:gd name="T2" fmla="*/ 68 w 701"/>
                <a:gd name="T3" fmla="*/ 61 h 1131"/>
                <a:gd name="T4" fmla="*/ 49 w 701"/>
                <a:gd name="T5" fmla="*/ 72 h 1131"/>
                <a:gd name="T6" fmla="*/ 58 w 701"/>
                <a:gd name="T7" fmla="*/ 120 h 1131"/>
                <a:gd name="T8" fmla="*/ 58 w 701"/>
                <a:gd name="T9" fmla="*/ 123 h 1131"/>
                <a:gd name="T10" fmla="*/ 17 w 701"/>
                <a:gd name="T11" fmla="*/ 177 h 1131"/>
                <a:gd name="T12" fmla="*/ 22 w 701"/>
                <a:gd name="T13" fmla="*/ 229 h 1131"/>
                <a:gd name="T14" fmla="*/ 21 w 701"/>
                <a:gd name="T15" fmla="*/ 293 h 1131"/>
                <a:gd name="T16" fmla="*/ 64 w 701"/>
                <a:gd name="T17" fmla="*/ 374 h 1131"/>
                <a:gd name="T18" fmla="*/ 125 w 701"/>
                <a:gd name="T19" fmla="*/ 443 h 1131"/>
                <a:gd name="T20" fmla="*/ 167 w 701"/>
                <a:gd name="T21" fmla="*/ 549 h 1131"/>
                <a:gd name="T22" fmla="*/ 151 w 701"/>
                <a:gd name="T23" fmla="*/ 647 h 1131"/>
                <a:gd name="T24" fmla="*/ 137 w 701"/>
                <a:gd name="T25" fmla="*/ 749 h 1131"/>
                <a:gd name="T26" fmla="*/ 125 w 701"/>
                <a:gd name="T27" fmla="*/ 820 h 1131"/>
                <a:gd name="T28" fmla="*/ 130 w 701"/>
                <a:gd name="T29" fmla="*/ 859 h 1131"/>
                <a:gd name="T30" fmla="*/ 117 w 701"/>
                <a:gd name="T31" fmla="*/ 945 h 1131"/>
                <a:gd name="T32" fmla="*/ 98 w 701"/>
                <a:gd name="T33" fmla="*/ 947 h 1131"/>
                <a:gd name="T34" fmla="*/ 101 w 701"/>
                <a:gd name="T35" fmla="*/ 1033 h 1131"/>
                <a:gd name="T36" fmla="*/ 106 w 701"/>
                <a:gd name="T37" fmla="*/ 1076 h 1131"/>
                <a:gd name="T38" fmla="*/ 152 w 701"/>
                <a:gd name="T39" fmla="*/ 1102 h 1131"/>
                <a:gd name="T40" fmla="*/ 208 w 701"/>
                <a:gd name="T41" fmla="*/ 1129 h 1131"/>
                <a:gd name="T42" fmla="*/ 249 w 701"/>
                <a:gd name="T43" fmla="*/ 1117 h 1131"/>
                <a:gd name="T44" fmla="*/ 194 w 701"/>
                <a:gd name="T45" fmla="*/ 1022 h 1131"/>
                <a:gd name="T46" fmla="*/ 213 w 701"/>
                <a:gd name="T47" fmla="*/ 941 h 1131"/>
                <a:gd name="T48" fmla="*/ 250 w 701"/>
                <a:gd name="T49" fmla="*/ 876 h 1131"/>
                <a:gd name="T50" fmla="*/ 257 w 701"/>
                <a:gd name="T51" fmla="*/ 872 h 1131"/>
                <a:gd name="T52" fmla="*/ 287 w 701"/>
                <a:gd name="T53" fmla="*/ 846 h 1131"/>
                <a:gd name="T54" fmla="*/ 308 w 701"/>
                <a:gd name="T55" fmla="*/ 809 h 1131"/>
                <a:gd name="T56" fmla="*/ 369 w 701"/>
                <a:gd name="T57" fmla="*/ 782 h 1131"/>
                <a:gd name="T58" fmla="*/ 346 w 701"/>
                <a:gd name="T59" fmla="*/ 731 h 1131"/>
                <a:gd name="T60" fmla="*/ 435 w 701"/>
                <a:gd name="T61" fmla="*/ 699 h 1131"/>
                <a:gd name="T62" fmla="*/ 493 w 701"/>
                <a:gd name="T63" fmla="*/ 627 h 1131"/>
                <a:gd name="T64" fmla="*/ 549 w 701"/>
                <a:gd name="T65" fmla="*/ 547 h 1131"/>
                <a:gd name="T66" fmla="*/ 604 w 701"/>
                <a:gd name="T67" fmla="*/ 524 h 1131"/>
                <a:gd name="T68" fmla="*/ 634 w 701"/>
                <a:gd name="T69" fmla="*/ 454 h 1131"/>
                <a:gd name="T70" fmla="*/ 657 w 701"/>
                <a:gd name="T71" fmla="*/ 371 h 1131"/>
                <a:gd name="T72" fmla="*/ 683 w 701"/>
                <a:gd name="T73" fmla="*/ 263 h 1131"/>
                <a:gd name="T74" fmla="*/ 639 w 701"/>
                <a:gd name="T75" fmla="*/ 237 h 1131"/>
                <a:gd name="T76" fmla="*/ 559 w 701"/>
                <a:gd name="T77" fmla="*/ 229 h 1131"/>
                <a:gd name="T78" fmla="*/ 509 w 701"/>
                <a:gd name="T79" fmla="*/ 195 h 1131"/>
                <a:gd name="T80" fmla="*/ 468 w 701"/>
                <a:gd name="T81" fmla="*/ 215 h 1131"/>
                <a:gd name="T82" fmla="*/ 466 w 701"/>
                <a:gd name="T83" fmla="*/ 155 h 1131"/>
                <a:gd name="T84" fmla="*/ 424 w 701"/>
                <a:gd name="T85" fmla="*/ 106 h 1131"/>
                <a:gd name="T86" fmla="*/ 345 w 701"/>
                <a:gd name="T87" fmla="*/ 81 h 1131"/>
                <a:gd name="T88" fmla="*/ 279 w 701"/>
                <a:gd name="T89" fmla="*/ 31 h 1131"/>
                <a:gd name="T90" fmla="*/ 272 w 701"/>
                <a:gd name="T91" fmla="*/ 24 h 1131"/>
                <a:gd name="T92" fmla="*/ 204 w 701"/>
                <a:gd name="T93" fmla="*/ 28 h 1131"/>
                <a:gd name="T94" fmla="*/ 176 w 701"/>
                <a:gd name="T95" fmla="*/ 15 h 1131"/>
                <a:gd name="T96" fmla="*/ 152 w 701"/>
                <a:gd name="T97" fmla="*/ 50 h 1131"/>
                <a:gd name="T98" fmla="*/ 148 w 701"/>
                <a:gd name="T99"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1" h="1131">
                  <a:moveTo>
                    <a:pt x="148" y="0"/>
                  </a:moveTo>
                  <a:cubicBezTo>
                    <a:pt x="141" y="0"/>
                    <a:pt x="140" y="8"/>
                    <a:pt x="133" y="10"/>
                  </a:cubicBezTo>
                  <a:cubicBezTo>
                    <a:pt x="120" y="14"/>
                    <a:pt x="111" y="16"/>
                    <a:pt x="99" y="21"/>
                  </a:cubicBezTo>
                  <a:cubicBezTo>
                    <a:pt x="92" y="23"/>
                    <a:pt x="87" y="24"/>
                    <a:pt x="84" y="33"/>
                  </a:cubicBezTo>
                  <a:cubicBezTo>
                    <a:pt x="83" y="37"/>
                    <a:pt x="83" y="44"/>
                    <a:pt x="80" y="46"/>
                  </a:cubicBezTo>
                  <a:cubicBezTo>
                    <a:pt x="76" y="48"/>
                    <a:pt x="71" y="50"/>
                    <a:pt x="71" y="55"/>
                  </a:cubicBezTo>
                  <a:cubicBezTo>
                    <a:pt x="70" y="55"/>
                    <a:pt x="68" y="57"/>
                    <a:pt x="68" y="58"/>
                  </a:cubicBezTo>
                  <a:cubicBezTo>
                    <a:pt x="68" y="59"/>
                    <a:pt x="68" y="60"/>
                    <a:pt x="68" y="61"/>
                  </a:cubicBezTo>
                  <a:cubicBezTo>
                    <a:pt x="66" y="61"/>
                    <a:pt x="66" y="62"/>
                    <a:pt x="65" y="62"/>
                  </a:cubicBezTo>
                  <a:cubicBezTo>
                    <a:pt x="64" y="62"/>
                    <a:pt x="64" y="61"/>
                    <a:pt x="62" y="61"/>
                  </a:cubicBezTo>
                  <a:cubicBezTo>
                    <a:pt x="61" y="62"/>
                    <a:pt x="59" y="63"/>
                    <a:pt x="58" y="64"/>
                  </a:cubicBezTo>
                  <a:cubicBezTo>
                    <a:pt x="55" y="67"/>
                    <a:pt x="51" y="71"/>
                    <a:pt x="49" y="72"/>
                  </a:cubicBezTo>
                  <a:cubicBezTo>
                    <a:pt x="49" y="73"/>
                    <a:pt x="48" y="74"/>
                    <a:pt x="48" y="76"/>
                  </a:cubicBezTo>
                  <a:cubicBezTo>
                    <a:pt x="48" y="85"/>
                    <a:pt x="58" y="84"/>
                    <a:pt x="58" y="95"/>
                  </a:cubicBezTo>
                  <a:cubicBezTo>
                    <a:pt x="58" y="100"/>
                    <a:pt x="55" y="102"/>
                    <a:pt x="55" y="108"/>
                  </a:cubicBezTo>
                  <a:cubicBezTo>
                    <a:pt x="55" y="113"/>
                    <a:pt x="58" y="116"/>
                    <a:pt x="58" y="120"/>
                  </a:cubicBezTo>
                  <a:cubicBezTo>
                    <a:pt x="58" y="121"/>
                    <a:pt x="58" y="122"/>
                    <a:pt x="58" y="123"/>
                  </a:cubicBezTo>
                  <a:cubicBezTo>
                    <a:pt x="58" y="123"/>
                    <a:pt x="58" y="123"/>
                    <a:pt x="58" y="123"/>
                  </a:cubicBezTo>
                  <a:cubicBezTo>
                    <a:pt x="58" y="123"/>
                    <a:pt x="58" y="123"/>
                    <a:pt x="58" y="123"/>
                  </a:cubicBezTo>
                  <a:cubicBezTo>
                    <a:pt x="58" y="123"/>
                    <a:pt x="58" y="123"/>
                    <a:pt x="58" y="123"/>
                  </a:cubicBezTo>
                  <a:cubicBezTo>
                    <a:pt x="56" y="127"/>
                    <a:pt x="56" y="127"/>
                    <a:pt x="56" y="127"/>
                  </a:cubicBezTo>
                  <a:cubicBezTo>
                    <a:pt x="56" y="128"/>
                    <a:pt x="59" y="131"/>
                    <a:pt x="62" y="132"/>
                  </a:cubicBezTo>
                  <a:cubicBezTo>
                    <a:pt x="58" y="146"/>
                    <a:pt x="45" y="143"/>
                    <a:pt x="39" y="154"/>
                  </a:cubicBezTo>
                  <a:cubicBezTo>
                    <a:pt x="35" y="163"/>
                    <a:pt x="31" y="177"/>
                    <a:pt x="17" y="177"/>
                  </a:cubicBezTo>
                  <a:cubicBezTo>
                    <a:pt x="19" y="200"/>
                    <a:pt x="6" y="198"/>
                    <a:pt x="6" y="210"/>
                  </a:cubicBezTo>
                  <a:cubicBezTo>
                    <a:pt x="6" y="218"/>
                    <a:pt x="7" y="228"/>
                    <a:pt x="14" y="228"/>
                  </a:cubicBezTo>
                  <a:cubicBezTo>
                    <a:pt x="16" y="228"/>
                    <a:pt x="17" y="227"/>
                    <a:pt x="18" y="227"/>
                  </a:cubicBezTo>
                  <a:cubicBezTo>
                    <a:pt x="19" y="227"/>
                    <a:pt x="20" y="228"/>
                    <a:pt x="22" y="229"/>
                  </a:cubicBezTo>
                  <a:cubicBezTo>
                    <a:pt x="20" y="237"/>
                    <a:pt x="10" y="239"/>
                    <a:pt x="6" y="247"/>
                  </a:cubicBezTo>
                  <a:cubicBezTo>
                    <a:pt x="4" y="249"/>
                    <a:pt x="0" y="257"/>
                    <a:pt x="0" y="263"/>
                  </a:cubicBezTo>
                  <a:cubicBezTo>
                    <a:pt x="0" y="273"/>
                    <a:pt x="7" y="283"/>
                    <a:pt x="13" y="289"/>
                  </a:cubicBezTo>
                  <a:cubicBezTo>
                    <a:pt x="15" y="291"/>
                    <a:pt x="19" y="290"/>
                    <a:pt x="21" y="293"/>
                  </a:cubicBezTo>
                  <a:cubicBezTo>
                    <a:pt x="23" y="297"/>
                    <a:pt x="24" y="304"/>
                    <a:pt x="27" y="308"/>
                  </a:cubicBezTo>
                  <a:cubicBezTo>
                    <a:pt x="29" y="309"/>
                    <a:pt x="33" y="308"/>
                    <a:pt x="34" y="312"/>
                  </a:cubicBezTo>
                  <a:cubicBezTo>
                    <a:pt x="39" y="322"/>
                    <a:pt x="42" y="328"/>
                    <a:pt x="46" y="341"/>
                  </a:cubicBezTo>
                  <a:cubicBezTo>
                    <a:pt x="49" y="352"/>
                    <a:pt x="60" y="362"/>
                    <a:pt x="64" y="374"/>
                  </a:cubicBezTo>
                  <a:cubicBezTo>
                    <a:pt x="66" y="382"/>
                    <a:pt x="74" y="386"/>
                    <a:pt x="74" y="394"/>
                  </a:cubicBezTo>
                  <a:cubicBezTo>
                    <a:pt x="74" y="401"/>
                    <a:pt x="72" y="407"/>
                    <a:pt x="76" y="411"/>
                  </a:cubicBezTo>
                  <a:cubicBezTo>
                    <a:pt x="86" y="420"/>
                    <a:pt x="93" y="428"/>
                    <a:pt x="108" y="432"/>
                  </a:cubicBezTo>
                  <a:cubicBezTo>
                    <a:pt x="115" y="435"/>
                    <a:pt x="119" y="437"/>
                    <a:pt x="125" y="443"/>
                  </a:cubicBezTo>
                  <a:cubicBezTo>
                    <a:pt x="131" y="449"/>
                    <a:pt x="137" y="448"/>
                    <a:pt x="145" y="451"/>
                  </a:cubicBezTo>
                  <a:cubicBezTo>
                    <a:pt x="154" y="456"/>
                    <a:pt x="162" y="464"/>
                    <a:pt x="167" y="477"/>
                  </a:cubicBezTo>
                  <a:cubicBezTo>
                    <a:pt x="169" y="483"/>
                    <a:pt x="171" y="514"/>
                    <a:pt x="171" y="519"/>
                  </a:cubicBezTo>
                  <a:cubicBezTo>
                    <a:pt x="171" y="528"/>
                    <a:pt x="167" y="542"/>
                    <a:pt x="167" y="549"/>
                  </a:cubicBezTo>
                  <a:cubicBezTo>
                    <a:pt x="167" y="556"/>
                    <a:pt x="167" y="556"/>
                    <a:pt x="167" y="572"/>
                  </a:cubicBezTo>
                  <a:cubicBezTo>
                    <a:pt x="166" y="578"/>
                    <a:pt x="163" y="587"/>
                    <a:pt x="163" y="591"/>
                  </a:cubicBezTo>
                  <a:cubicBezTo>
                    <a:pt x="163" y="592"/>
                    <a:pt x="163" y="594"/>
                    <a:pt x="163" y="596"/>
                  </a:cubicBezTo>
                  <a:cubicBezTo>
                    <a:pt x="163" y="614"/>
                    <a:pt x="151" y="627"/>
                    <a:pt x="151" y="647"/>
                  </a:cubicBezTo>
                  <a:cubicBezTo>
                    <a:pt x="151" y="655"/>
                    <a:pt x="145" y="663"/>
                    <a:pt x="148" y="672"/>
                  </a:cubicBezTo>
                  <a:cubicBezTo>
                    <a:pt x="149" y="712"/>
                    <a:pt x="149" y="712"/>
                    <a:pt x="149" y="712"/>
                  </a:cubicBezTo>
                  <a:cubicBezTo>
                    <a:pt x="146" y="724"/>
                    <a:pt x="146" y="733"/>
                    <a:pt x="142" y="746"/>
                  </a:cubicBezTo>
                  <a:cubicBezTo>
                    <a:pt x="141" y="748"/>
                    <a:pt x="139" y="747"/>
                    <a:pt x="137" y="749"/>
                  </a:cubicBezTo>
                  <a:cubicBezTo>
                    <a:pt x="134" y="753"/>
                    <a:pt x="133" y="760"/>
                    <a:pt x="131" y="764"/>
                  </a:cubicBezTo>
                  <a:cubicBezTo>
                    <a:pt x="127" y="771"/>
                    <a:pt x="119" y="784"/>
                    <a:pt x="119" y="796"/>
                  </a:cubicBezTo>
                  <a:cubicBezTo>
                    <a:pt x="119" y="799"/>
                    <a:pt x="120" y="814"/>
                    <a:pt x="122" y="814"/>
                  </a:cubicBezTo>
                  <a:cubicBezTo>
                    <a:pt x="122" y="814"/>
                    <a:pt x="125" y="817"/>
                    <a:pt x="125" y="820"/>
                  </a:cubicBezTo>
                  <a:cubicBezTo>
                    <a:pt x="125" y="822"/>
                    <a:pt x="123" y="823"/>
                    <a:pt x="120" y="823"/>
                  </a:cubicBezTo>
                  <a:cubicBezTo>
                    <a:pt x="118" y="833"/>
                    <a:pt x="114" y="837"/>
                    <a:pt x="114" y="847"/>
                  </a:cubicBezTo>
                  <a:cubicBezTo>
                    <a:pt x="114" y="853"/>
                    <a:pt x="118" y="865"/>
                    <a:pt x="122" y="865"/>
                  </a:cubicBezTo>
                  <a:cubicBezTo>
                    <a:pt x="125" y="865"/>
                    <a:pt x="126" y="861"/>
                    <a:pt x="130" y="859"/>
                  </a:cubicBezTo>
                  <a:cubicBezTo>
                    <a:pt x="130" y="859"/>
                    <a:pt x="131" y="859"/>
                    <a:pt x="131" y="859"/>
                  </a:cubicBezTo>
                  <a:cubicBezTo>
                    <a:pt x="132" y="859"/>
                    <a:pt x="133" y="859"/>
                    <a:pt x="134" y="859"/>
                  </a:cubicBezTo>
                  <a:cubicBezTo>
                    <a:pt x="134" y="867"/>
                    <a:pt x="134" y="867"/>
                    <a:pt x="134" y="867"/>
                  </a:cubicBezTo>
                  <a:cubicBezTo>
                    <a:pt x="117" y="945"/>
                    <a:pt x="117" y="945"/>
                    <a:pt x="117" y="945"/>
                  </a:cubicBezTo>
                  <a:cubicBezTo>
                    <a:pt x="109" y="945"/>
                    <a:pt x="113" y="936"/>
                    <a:pt x="103" y="936"/>
                  </a:cubicBezTo>
                  <a:cubicBezTo>
                    <a:pt x="101" y="936"/>
                    <a:pt x="99" y="938"/>
                    <a:pt x="99" y="941"/>
                  </a:cubicBezTo>
                  <a:cubicBezTo>
                    <a:pt x="98" y="941"/>
                    <a:pt x="98" y="941"/>
                    <a:pt x="98" y="941"/>
                  </a:cubicBezTo>
                  <a:cubicBezTo>
                    <a:pt x="98" y="947"/>
                    <a:pt x="98" y="947"/>
                    <a:pt x="98" y="947"/>
                  </a:cubicBezTo>
                  <a:cubicBezTo>
                    <a:pt x="99" y="953"/>
                    <a:pt x="105" y="961"/>
                    <a:pt x="105" y="965"/>
                  </a:cubicBezTo>
                  <a:cubicBezTo>
                    <a:pt x="105" y="974"/>
                    <a:pt x="93" y="977"/>
                    <a:pt x="93" y="987"/>
                  </a:cubicBezTo>
                  <a:cubicBezTo>
                    <a:pt x="93" y="996"/>
                    <a:pt x="101" y="1014"/>
                    <a:pt x="101" y="1026"/>
                  </a:cubicBezTo>
                  <a:cubicBezTo>
                    <a:pt x="101" y="1028"/>
                    <a:pt x="101" y="1030"/>
                    <a:pt x="101" y="1033"/>
                  </a:cubicBezTo>
                  <a:cubicBezTo>
                    <a:pt x="101" y="1044"/>
                    <a:pt x="115" y="1042"/>
                    <a:pt x="115" y="1055"/>
                  </a:cubicBezTo>
                  <a:cubicBezTo>
                    <a:pt x="115" y="1058"/>
                    <a:pt x="113" y="1061"/>
                    <a:pt x="112" y="1064"/>
                  </a:cubicBezTo>
                  <a:cubicBezTo>
                    <a:pt x="113" y="1065"/>
                    <a:pt x="114" y="1066"/>
                    <a:pt x="116" y="1067"/>
                  </a:cubicBezTo>
                  <a:cubicBezTo>
                    <a:pt x="115" y="1071"/>
                    <a:pt x="106" y="1071"/>
                    <a:pt x="106" y="1076"/>
                  </a:cubicBezTo>
                  <a:cubicBezTo>
                    <a:pt x="106" y="1077"/>
                    <a:pt x="109" y="1079"/>
                    <a:pt x="111" y="1081"/>
                  </a:cubicBezTo>
                  <a:cubicBezTo>
                    <a:pt x="118" y="1088"/>
                    <a:pt x="122" y="1095"/>
                    <a:pt x="137" y="1095"/>
                  </a:cubicBezTo>
                  <a:cubicBezTo>
                    <a:pt x="137" y="1098"/>
                    <a:pt x="138" y="1102"/>
                    <a:pt x="142" y="1102"/>
                  </a:cubicBezTo>
                  <a:cubicBezTo>
                    <a:pt x="146" y="1102"/>
                    <a:pt x="148" y="1102"/>
                    <a:pt x="152" y="1102"/>
                  </a:cubicBezTo>
                  <a:cubicBezTo>
                    <a:pt x="152" y="1111"/>
                    <a:pt x="164" y="1111"/>
                    <a:pt x="172" y="1114"/>
                  </a:cubicBezTo>
                  <a:cubicBezTo>
                    <a:pt x="180" y="1117"/>
                    <a:pt x="176" y="1131"/>
                    <a:pt x="188" y="1131"/>
                  </a:cubicBezTo>
                  <a:cubicBezTo>
                    <a:pt x="194" y="1131"/>
                    <a:pt x="198" y="1131"/>
                    <a:pt x="203" y="1131"/>
                  </a:cubicBezTo>
                  <a:cubicBezTo>
                    <a:pt x="205" y="1131"/>
                    <a:pt x="207" y="1129"/>
                    <a:pt x="208" y="1129"/>
                  </a:cubicBezTo>
                  <a:cubicBezTo>
                    <a:pt x="211" y="1129"/>
                    <a:pt x="210" y="1129"/>
                    <a:pt x="214" y="1129"/>
                  </a:cubicBezTo>
                  <a:cubicBezTo>
                    <a:pt x="219" y="1129"/>
                    <a:pt x="232" y="1119"/>
                    <a:pt x="240" y="1119"/>
                  </a:cubicBezTo>
                  <a:cubicBezTo>
                    <a:pt x="242" y="1119"/>
                    <a:pt x="243" y="1119"/>
                    <a:pt x="245" y="1119"/>
                  </a:cubicBezTo>
                  <a:cubicBezTo>
                    <a:pt x="246" y="1119"/>
                    <a:pt x="247" y="1119"/>
                    <a:pt x="249" y="1117"/>
                  </a:cubicBezTo>
                  <a:cubicBezTo>
                    <a:pt x="234" y="1110"/>
                    <a:pt x="220" y="1106"/>
                    <a:pt x="208" y="1094"/>
                  </a:cubicBezTo>
                  <a:cubicBezTo>
                    <a:pt x="202" y="1087"/>
                    <a:pt x="202" y="1063"/>
                    <a:pt x="193" y="1058"/>
                  </a:cubicBezTo>
                  <a:cubicBezTo>
                    <a:pt x="189" y="1057"/>
                    <a:pt x="185" y="1051"/>
                    <a:pt x="185" y="1045"/>
                  </a:cubicBezTo>
                  <a:cubicBezTo>
                    <a:pt x="185" y="1035"/>
                    <a:pt x="187" y="1028"/>
                    <a:pt x="194" y="1022"/>
                  </a:cubicBezTo>
                  <a:cubicBezTo>
                    <a:pt x="198" y="1017"/>
                    <a:pt x="207" y="1020"/>
                    <a:pt x="210" y="1013"/>
                  </a:cubicBezTo>
                  <a:cubicBezTo>
                    <a:pt x="214" y="1006"/>
                    <a:pt x="212" y="999"/>
                    <a:pt x="216" y="995"/>
                  </a:cubicBezTo>
                  <a:cubicBezTo>
                    <a:pt x="224" y="987"/>
                    <a:pt x="237" y="986"/>
                    <a:pt x="237" y="971"/>
                  </a:cubicBezTo>
                  <a:cubicBezTo>
                    <a:pt x="237" y="955"/>
                    <a:pt x="213" y="962"/>
                    <a:pt x="213" y="941"/>
                  </a:cubicBezTo>
                  <a:cubicBezTo>
                    <a:pt x="213" y="932"/>
                    <a:pt x="221" y="925"/>
                    <a:pt x="229" y="923"/>
                  </a:cubicBezTo>
                  <a:cubicBezTo>
                    <a:pt x="233" y="922"/>
                    <a:pt x="242" y="922"/>
                    <a:pt x="243" y="916"/>
                  </a:cubicBezTo>
                  <a:cubicBezTo>
                    <a:pt x="246" y="903"/>
                    <a:pt x="246" y="893"/>
                    <a:pt x="256" y="884"/>
                  </a:cubicBezTo>
                  <a:cubicBezTo>
                    <a:pt x="253" y="883"/>
                    <a:pt x="250" y="882"/>
                    <a:pt x="250" y="876"/>
                  </a:cubicBezTo>
                  <a:cubicBezTo>
                    <a:pt x="255" y="876"/>
                    <a:pt x="257" y="881"/>
                    <a:pt x="264" y="881"/>
                  </a:cubicBezTo>
                  <a:cubicBezTo>
                    <a:pt x="265" y="881"/>
                    <a:pt x="269" y="877"/>
                    <a:pt x="269" y="874"/>
                  </a:cubicBezTo>
                  <a:cubicBezTo>
                    <a:pt x="269" y="871"/>
                    <a:pt x="266" y="871"/>
                    <a:pt x="264" y="869"/>
                  </a:cubicBezTo>
                  <a:cubicBezTo>
                    <a:pt x="263" y="869"/>
                    <a:pt x="260" y="872"/>
                    <a:pt x="257" y="872"/>
                  </a:cubicBezTo>
                  <a:cubicBezTo>
                    <a:pt x="252" y="872"/>
                    <a:pt x="246" y="859"/>
                    <a:pt x="246" y="851"/>
                  </a:cubicBezTo>
                  <a:cubicBezTo>
                    <a:pt x="246" y="849"/>
                    <a:pt x="247" y="845"/>
                    <a:pt x="251" y="845"/>
                  </a:cubicBezTo>
                  <a:cubicBezTo>
                    <a:pt x="262" y="845"/>
                    <a:pt x="264" y="852"/>
                    <a:pt x="275" y="852"/>
                  </a:cubicBezTo>
                  <a:cubicBezTo>
                    <a:pt x="279" y="852"/>
                    <a:pt x="287" y="849"/>
                    <a:pt x="287" y="846"/>
                  </a:cubicBezTo>
                  <a:cubicBezTo>
                    <a:pt x="287" y="845"/>
                    <a:pt x="287" y="842"/>
                    <a:pt x="287" y="841"/>
                  </a:cubicBezTo>
                  <a:cubicBezTo>
                    <a:pt x="291" y="833"/>
                    <a:pt x="285" y="817"/>
                    <a:pt x="292" y="811"/>
                  </a:cubicBezTo>
                  <a:cubicBezTo>
                    <a:pt x="294" y="809"/>
                    <a:pt x="297" y="809"/>
                    <a:pt x="300" y="809"/>
                  </a:cubicBezTo>
                  <a:cubicBezTo>
                    <a:pt x="302" y="809"/>
                    <a:pt x="305" y="809"/>
                    <a:pt x="308" y="809"/>
                  </a:cubicBezTo>
                  <a:cubicBezTo>
                    <a:pt x="311" y="809"/>
                    <a:pt x="314" y="810"/>
                    <a:pt x="317" y="810"/>
                  </a:cubicBezTo>
                  <a:cubicBezTo>
                    <a:pt x="319" y="810"/>
                    <a:pt x="321" y="809"/>
                    <a:pt x="323" y="809"/>
                  </a:cubicBezTo>
                  <a:cubicBezTo>
                    <a:pt x="336" y="805"/>
                    <a:pt x="347" y="807"/>
                    <a:pt x="356" y="798"/>
                  </a:cubicBezTo>
                  <a:cubicBezTo>
                    <a:pt x="361" y="793"/>
                    <a:pt x="365" y="790"/>
                    <a:pt x="369" y="782"/>
                  </a:cubicBezTo>
                  <a:cubicBezTo>
                    <a:pt x="372" y="778"/>
                    <a:pt x="372" y="775"/>
                    <a:pt x="372" y="768"/>
                  </a:cubicBezTo>
                  <a:cubicBezTo>
                    <a:pt x="372" y="762"/>
                    <a:pt x="364" y="762"/>
                    <a:pt x="362" y="757"/>
                  </a:cubicBezTo>
                  <a:cubicBezTo>
                    <a:pt x="360" y="750"/>
                    <a:pt x="360" y="744"/>
                    <a:pt x="356" y="740"/>
                  </a:cubicBezTo>
                  <a:cubicBezTo>
                    <a:pt x="354" y="739"/>
                    <a:pt x="346" y="736"/>
                    <a:pt x="346" y="731"/>
                  </a:cubicBezTo>
                  <a:cubicBezTo>
                    <a:pt x="346" y="730"/>
                    <a:pt x="349" y="729"/>
                    <a:pt x="350" y="729"/>
                  </a:cubicBezTo>
                  <a:cubicBezTo>
                    <a:pt x="358" y="729"/>
                    <a:pt x="365" y="735"/>
                    <a:pt x="373" y="735"/>
                  </a:cubicBezTo>
                  <a:cubicBezTo>
                    <a:pt x="376" y="735"/>
                    <a:pt x="388" y="741"/>
                    <a:pt x="397" y="741"/>
                  </a:cubicBezTo>
                  <a:cubicBezTo>
                    <a:pt x="421" y="741"/>
                    <a:pt x="425" y="714"/>
                    <a:pt x="435" y="699"/>
                  </a:cubicBezTo>
                  <a:cubicBezTo>
                    <a:pt x="444" y="685"/>
                    <a:pt x="455" y="683"/>
                    <a:pt x="464" y="669"/>
                  </a:cubicBezTo>
                  <a:cubicBezTo>
                    <a:pt x="469" y="662"/>
                    <a:pt x="468" y="658"/>
                    <a:pt x="472" y="652"/>
                  </a:cubicBezTo>
                  <a:cubicBezTo>
                    <a:pt x="472" y="652"/>
                    <a:pt x="472" y="652"/>
                    <a:pt x="472" y="652"/>
                  </a:cubicBezTo>
                  <a:cubicBezTo>
                    <a:pt x="477" y="641"/>
                    <a:pt x="482" y="632"/>
                    <a:pt x="493" y="627"/>
                  </a:cubicBezTo>
                  <a:cubicBezTo>
                    <a:pt x="493" y="602"/>
                    <a:pt x="493" y="602"/>
                    <a:pt x="493" y="602"/>
                  </a:cubicBezTo>
                  <a:cubicBezTo>
                    <a:pt x="493" y="592"/>
                    <a:pt x="492" y="585"/>
                    <a:pt x="499" y="578"/>
                  </a:cubicBezTo>
                  <a:cubicBezTo>
                    <a:pt x="503" y="573"/>
                    <a:pt x="510" y="573"/>
                    <a:pt x="514" y="567"/>
                  </a:cubicBezTo>
                  <a:cubicBezTo>
                    <a:pt x="524" y="552"/>
                    <a:pt x="537" y="559"/>
                    <a:pt x="549" y="547"/>
                  </a:cubicBezTo>
                  <a:cubicBezTo>
                    <a:pt x="551" y="545"/>
                    <a:pt x="552" y="542"/>
                    <a:pt x="555" y="541"/>
                  </a:cubicBezTo>
                  <a:cubicBezTo>
                    <a:pt x="561" y="538"/>
                    <a:pt x="567" y="538"/>
                    <a:pt x="574" y="538"/>
                  </a:cubicBezTo>
                  <a:cubicBezTo>
                    <a:pt x="576" y="538"/>
                    <a:pt x="578" y="538"/>
                    <a:pt x="581" y="538"/>
                  </a:cubicBezTo>
                  <a:cubicBezTo>
                    <a:pt x="590" y="538"/>
                    <a:pt x="601" y="530"/>
                    <a:pt x="604" y="524"/>
                  </a:cubicBezTo>
                  <a:cubicBezTo>
                    <a:pt x="605" y="522"/>
                    <a:pt x="604" y="515"/>
                    <a:pt x="606" y="512"/>
                  </a:cubicBezTo>
                  <a:cubicBezTo>
                    <a:pt x="614" y="502"/>
                    <a:pt x="617" y="496"/>
                    <a:pt x="625" y="484"/>
                  </a:cubicBezTo>
                  <a:cubicBezTo>
                    <a:pt x="626" y="482"/>
                    <a:pt x="628" y="472"/>
                    <a:pt x="628" y="466"/>
                  </a:cubicBezTo>
                  <a:cubicBezTo>
                    <a:pt x="628" y="462"/>
                    <a:pt x="632" y="457"/>
                    <a:pt x="634" y="454"/>
                  </a:cubicBezTo>
                  <a:cubicBezTo>
                    <a:pt x="635" y="453"/>
                    <a:pt x="637" y="450"/>
                    <a:pt x="637" y="448"/>
                  </a:cubicBezTo>
                  <a:cubicBezTo>
                    <a:pt x="637" y="441"/>
                    <a:pt x="641" y="432"/>
                    <a:pt x="641" y="423"/>
                  </a:cubicBezTo>
                  <a:cubicBezTo>
                    <a:pt x="641" y="410"/>
                    <a:pt x="633" y="393"/>
                    <a:pt x="641" y="385"/>
                  </a:cubicBezTo>
                  <a:cubicBezTo>
                    <a:pt x="646" y="380"/>
                    <a:pt x="652" y="379"/>
                    <a:pt x="657" y="371"/>
                  </a:cubicBezTo>
                  <a:cubicBezTo>
                    <a:pt x="660" y="366"/>
                    <a:pt x="663" y="365"/>
                    <a:pt x="666" y="360"/>
                  </a:cubicBezTo>
                  <a:cubicBezTo>
                    <a:pt x="680" y="338"/>
                    <a:pt x="701" y="328"/>
                    <a:pt x="701" y="289"/>
                  </a:cubicBezTo>
                  <a:cubicBezTo>
                    <a:pt x="701" y="278"/>
                    <a:pt x="699" y="267"/>
                    <a:pt x="688" y="264"/>
                  </a:cubicBezTo>
                  <a:cubicBezTo>
                    <a:pt x="686" y="263"/>
                    <a:pt x="684" y="263"/>
                    <a:pt x="683" y="263"/>
                  </a:cubicBezTo>
                  <a:cubicBezTo>
                    <a:pt x="681" y="263"/>
                    <a:pt x="680" y="263"/>
                    <a:pt x="679" y="263"/>
                  </a:cubicBezTo>
                  <a:cubicBezTo>
                    <a:pt x="677" y="263"/>
                    <a:pt x="676" y="263"/>
                    <a:pt x="674" y="263"/>
                  </a:cubicBezTo>
                  <a:cubicBezTo>
                    <a:pt x="673" y="263"/>
                    <a:pt x="671" y="263"/>
                    <a:pt x="669" y="263"/>
                  </a:cubicBezTo>
                  <a:cubicBezTo>
                    <a:pt x="660" y="260"/>
                    <a:pt x="644" y="245"/>
                    <a:pt x="639" y="237"/>
                  </a:cubicBezTo>
                  <a:cubicBezTo>
                    <a:pt x="633" y="235"/>
                    <a:pt x="624" y="231"/>
                    <a:pt x="614" y="229"/>
                  </a:cubicBezTo>
                  <a:cubicBezTo>
                    <a:pt x="594" y="231"/>
                    <a:pt x="594" y="231"/>
                    <a:pt x="594" y="231"/>
                  </a:cubicBezTo>
                  <a:cubicBezTo>
                    <a:pt x="584" y="231"/>
                    <a:pt x="582" y="223"/>
                    <a:pt x="571" y="223"/>
                  </a:cubicBezTo>
                  <a:cubicBezTo>
                    <a:pt x="566" y="223"/>
                    <a:pt x="564" y="227"/>
                    <a:pt x="559" y="229"/>
                  </a:cubicBezTo>
                  <a:cubicBezTo>
                    <a:pt x="555" y="229"/>
                    <a:pt x="555" y="229"/>
                    <a:pt x="555" y="229"/>
                  </a:cubicBezTo>
                  <a:cubicBezTo>
                    <a:pt x="555" y="224"/>
                    <a:pt x="556" y="220"/>
                    <a:pt x="554" y="215"/>
                  </a:cubicBezTo>
                  <a:cubicBezTo>
                    <a:pt x="553" y="211"/>
                    <a:pt x="548" y="212"/>
                    <a:pt x="544" y="210"/>
                  </a:cubicBezTo>
                  <a:cubicBezTo>
                    <a:pt x="537" y="205"/>
                    <a:pt x="518" y="195"/>
                    <a:pt x="509" y="195"/>
                  </a:cubicBezTo>
                  <a:cubicBezTo>
                    <a:pt x="500" y="195"/>
                    <a:pt x="494" y="207"/>
                    <a:pt x="489" y="215"/>
                  </a:cubicBezTo>
                  <a:cubicBezTo>
                    <a:pt x="487" y="218"/>
                    <a:pt x="485" y="221"/>
                    <a:pt x="483" y="221"/>
                  </a:cubicBezTo>
                  <a:cubicBezTo>
                    <a:pt x="481" y="221"/>
                    <a:pt x="480" y="217"/>
                    <a:pt x="480" y="215"/>
                  </a:cubicBezTo>
                  <a:cubicBezTo>
                    <a:pt x="468" y="215"/>
                    <a:pt x="468" y="215"/>
                    <a:pt x="468" y="215"/>
                  </a:cubicBezTo>
                  <a:cubicBezTo>
                    <a:pt x="467" y="210"/>
                    <a:pt x="464" y="206"/>
                    <a:pt x="459" y="203"/>
                  </a:cubicBezTo>
                  <a:cubicBezTo>
                    <a:pt x="456" y="202"/>
                    <a:pt x="451" y="203"/>
                    <a:pt x="451" y="198"/>
                  </a:cubicBezTo>
                  <a:cubicBezTo>
                    <a:pt x="451" y="182"/>
                    <a:pt x="467" y="176"/>
                    <a:pt x="475" y="166"/>
                  </a:cubicBezTo>
                  <a:cubicBezTo>
                    <a:pt x="475" y="161"/>
                    <a:pt x="468" y="161"/>
                    <a:pt x="466" y="155"/>
                  </a:cubicBezTo>
                  <a:cubicBezTo>
                    <a:pt x="463" y="150"/>
                    <a:pt x="456" y="133"/>
                    <a:pt x="456" y="126"/>
                  </a:cubicBezTo>
                  <a:cubicBezTo>
                    <a:pt x="447" y="124"/>
                    <a:pt x="436" y="107"/>
                    <a:pt x="427" y="107"/>
                  </a:cubicBezTo>
                  <a:cubicBezTo>
                    <a:pt x="426" y="107"/>
                    <a:pt x="425" y="107"/>
                    <a:pt x="424" y="107"/>
                  </a:cubicBezTo>
                  <a:cubicBezTo>
                    <a:pt x="424" y="106"/>
                    <a:pt x="424" y="106"/>
                    <a:pt x="424" y="106"/>
                  </a:cubicBezTo>
                  <a:cubicBezTo>
                    <a:pt x="419" y="106"/>
                    <a:pt x="411" y="101"/>
                    <a:pt x="407" y="100"/>
                  </a:cubicBezTo>
                  <a:cubicBezTo>
                    <a:pt x="393" y="100"/>
                    <a:pt x="393" y="100"/>
                    <a:pt x="393" y="100"/>
                  </a:cubicBezTo>
                  <a:cubicBezTo>
                    <a:pt x="379" y="97"/>
                    <a:pt x="357" y="99"/>
                    <a:pt x="353" y="84"/>
                  </a:cubicBezTo>
                  <a:cubicBezTo>
                    <a:pt x="350" y="84"/>
                    <a:pt x="346" y="83"/>
                    <a:pt x="345" y="81"/>
                  </a:cubicBezTo>
                  <a:cubicBezTo>
                    <a:pt x="339" y="68"/>
                    <a:pt x="334" y="69"/>
                    <a:pt x="324" y="59"/>
                  </a:cubicBezTo>
                  <a:cubicBezTo>
                    <a:pt x="309" y="59"/>
                    <a:pt x="309" y="59"/>
                    <a:pt x="309" y="59"/>
                  </a:cubicBezTo>
                  <a:cubicBezTo>
                    <a:pt x="307" y="52"/>
                    <a:pt x="309" y="44"/>
                    <a:pt x="302" y="42"/>
                  </a:cubicBezTo>
                  <a:cubicBezTo>
                    <a:pt x="294" y="40"/>
                    <a:pt x="283" y="38"/>
                    <a:pt x="279" y="31"/>
                  </a:cubicBezTo>
                  <a:cubicBezTo>
                    <a:pt x="279" y="27"/>
                    <a:pt x="279" y="27"/>
                    <a:pt x="279" y="27"/>
                  </a:cubicBezTo>
                  <a:cubicBezTo>
                    <a:pt x="280" y="27"/>
                    <a:pt x="281" y="27"/>
                    <a:pt x="282" y="27"/>
                  </a:cubicBezTo>
                  <a:cubicBezTo>
                    <a:pt x="283" y="27"/>
                    <a:pt x="286" y="26"/>
                    <a:pt x="287" y="25"/>
                  </a:cubicBezTo>
                  <a:cubicBezTo>
                    <a:pt x="287" y="25"/>
                    <a:pt x="278" y="24"/>
                    <a:pt x="272" y="24"/>
                  </a:cubicBezTo>
                  <a:cubicBezTo>
                    <a:pt x="271" y="25"/>
                    <a:pt x="260" y="25"/>
                    <a:pt x="259" y="27"/>
                  </a:cubicBezTo>
                  <a:cubicBezTo>
                    <a:pt x="256" y="33"/>
                    <a:pt x="251" y="33"/>
                    <a:pt x="243" y="34"/>
                  </a:cubicBezTo>
                  <a:cubicBezTo>
                    <a:pt x="239" y="34"/>
                    <a:pt x="232" y="33"/>
                    <a:pt x="232" y="28"/>
                  </a:cubicBezTo>
                  <a:cubicBezTo>
                    <a:pt x="227" y="28"/>
                    <a:pt x="212" y="28"/>
                    <a:pt x="204" y="28"/>
                  </a:cubicBezTo>
                  <a:cubicBezTo>
                    <a:pt x="200" y="28"/>
                    <a:pt x="197" y="24"/>
                    <a:pt x="197" y="19"/>
                  </a:cubicBezTo>
                  <a:cubicBezTo>
                    <a:pt x="189" y="17"/>
                    <a:pt x="178" y="14"/>
                    <a:pt x="175" y="6"/>
                  </a:cubicBezTo>
                  <a:cubicBezTo>
                    <a:pt x="166" y="5"/>
                    <a:pt x="166" y="5"/>
                    <a:pt x="166" y="5"/>
                  </a:cubicBezTo>
                  <a:cubicBezTo>
                    <a:pt x="166" y="12"/>
                    <a:pt x="174" y="9"/>
                    <a:pt x="176" y="15"/>
                  </a:cubicBezTo>
                  <a:cubicBezTo>
                    <a:pt x="164" y="15"/>
                    <a:pt x="164" y="15"/>
                    <a:pt x="164" y="15"/>
                  </a:cubicBezTo>
                  <a:cubicBezTo>
                    <a:pt x="159" y="19"/>
                    <a:pt x="150" y="18"/>
                    <a:pt x="150" y="25"/>
                  </a:cubicBezTo>
                  <a:cubicBezTo>
                    <a:pt x="150" y="32"/>
                    <a:pt x="157" y="35"/>
                    <a:pt x="157" y="42"/>
                  </a:cubicBezTo>
                  <a:cubicBezTo>
                    <a:pt x="157" y="44"/>
                    <a:pt x="154" y="50"/>
                    <a:pt x="152" y="50"/>
                  </a:cubicBezTo>
                  <a:cubicBezTo>
                    <a:pt x="146" y="50"/>
                    <a:pt x="143" y="40"/>
                    <a:pt x="143" y="34"/>
                  </a:cubicBezTo>
                  <a:cubicBezTo>
                    <a:pt x="143" y="30"/>
                    <a:pt x="146" y="21"/>
                    <a:pt x="148" y="13"/>
                  </a:cubicBezTo>
                  <a:cubicBezTo>
                    <a:pt x="150" y="13"/>
                    <a:pt x="153" y="11"/>
                    <a:pt x="153" y="6"/>
                  </a:cubicBezTo>
                  <a:cubicBezTo>
                    <a:pt x="153" y="6"/>
                    <a:pt x="151"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6" name="Freeform 128"/>
            <p:cNvSpPr>
              <a:spLocks/>
            </p:cNvSpPr>
            <p:nvPr/>
          </p:nvSpPr>
          <p:spPr bwMode="auto">
            <a:xfrm>
              <a:off x="662" y="2178"/>
              <a:ext cx="19" cy="23"/>
            </a:xfrm>
            <a:custGeom>
              <a:avLst/>
              <a:gdLst>
                <a:gd name="T0" fmla="*/ 0 w 8"/>
                <a:gd name="T1" fmla="*/ 0 h 10"/>
                <a:gd name="T2" fmla="*/ 0 w 8"/>
                <a:gd name="T3" fmla="*/ 0 h 10"/>
                <a:gd name="T4" fmla="*/ 5 w 8"/>
                <a:gd name="T5" fmla="*/ 10 h 10"/>
                <a:gd name="T6" fmla="*/ 8 w 8"/>
                <a:gd name="T7" fmla="*/ 7 h 10"/>
                <a:gd name="T8" fmla="*/ 2 w 8"/>
                <a:gd name="T9" fmla="*/ 0 h 10"/>
                <a:gd name="T10" fmla="*/ 0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0" y="0"/>
                  </a:moveTo>
                  <a:cubicBezTo>
                    <a:pt x="0" y="0"/>
                    <a:pt x="0" y="0"/>
                    <a:pt x="0" y="0"/>
                  </a:cubicBezTo>
                  <a:cubicBezTo>
                    <a:pt x="0" y="4"/>
                    <a:pt x="0" y="10"/>
                    <a:pt x="5" y="10"/>
                  </a:cubicBezTo>
                  <a:cubicBezTo>
                    <a:pt x="6" y="10"/>
                    <a:pt x="8" y="9"/>
                    <a:pt x="8" y="7"/>
                  </a:cubicBezTo>
                  <a:cubicBezTo>
                    <a:pt x="8" y="4"/>
                    <a:pt x="6" y="1"/>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7" name="Freeform 129"/>
            <p:cNvSpPr>
              <a:spLocks/>
            </p:cNvSpPr>
            <p:nvPr/>
          </p:nvSpPr>
          <p:spPr bwMode="auto">
            <a:xfrm>
              <a:off x="643" y="2107"/>
              <a:ext cx="31" cy="9"/>
            </a:xfrm>
            <a:custGeom>
              <a:avLst/>
              <a:gdLst>
                <a:gd name="T0" fmla="*/ 7 w 13"/>
                <a:gd name="T1" fmla="*/ 0 h 4"/>
                <a:gd name="T2" fmla="*/ 0 w 13"/>
                <a:gd name="T3" fmla="*/ 4 h 4"/>
                <a:gd name="T4" fmla="*/ 8 w 13"/>
                <a:gd name="T5" fmla="*/ 4 h 4"/>
                <a:gd name="T6" fmla="*/ 13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4" y="0"/>
                    <a:pt x="1" y="2"/>
                    <a:pt x="0" y="4"/>
                  </a:cubicBezTo>
                  <a:cubicBezTo>
                    <a:pt x="2" y="4"/>
                    <a:pt x="5" y="4"/>
                    <a:pt x="8" y="4"/>
                  </a:cubicBezTo>
                  <a:cubicBezTo>
                    <a:pt x="10" y="4"/>
                    <a:pt x="12" y="4"/>
                    <a:pt x="13" y="4"/>
                  </a:cubicBezTo>
                  <a:cubicBezTo>
                    <a:pt x="12" y="3"/>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8" name="Freeform 130"/>
            <p:cNvSpPr>
              <a:spLocks/>
            </p:cNvSpPr>
            <p:nvPr/>
          </p:nvSpPr>
          <p:spPr bwMode="auto">
            <a:xfrm>
              <a:off x="697" y="2121"/>
              <a:ext cx="8" cy="12"/>
            </a:xfrm>
            <a:custGeom>
              <a:avLst/>
              <a:gdLst>
                <a:gd name="T0" fmla="*/ 0 w 3"/>
                <a:gd name="T1" fmla="*/ 0 h 5"/>
                <a:gd name="T2" fmla="*/ 3 w 3"/>
                <a:gd name="T3" fmla="*/ 5 h 5"/>
                <a:gd name="T4" fmla="*/ 3 w 3"/>
                <a:gd name="T5" fmla="*/ 5 h 5"/>
                <a:gd name="T6" fmla="*/ 0 w 3"/>
                <a:gd name="T7" fmla="*/ 0 h 5"/>
              </a:gdLst>
              <a:ahLst/>
              <a:cxnLst>
                <a:cxn ang="0">
                  <a:pos x="T0" y="T1"/>
                </a:cxn>
                <a:cxn ang="0">
                  <a:pos x="T2" y="T3"/>
                </a:cxn>
                <a:cxn ang="0">
                  <a:pos x="T4" y="T5"/>
                </a:cxn>
                <a:cxn ang="0">
                  <a:pos x="T6" y="T7"/>
                </a:cxn>
              </a:cxnLst>
              <a:rect l="0" t="0" r="r" b="b"/>
              <a:pathLst>
                <a:path w="3" h="5">
                  <a:moveTo>
                    <a:pt x="0" y="0"/>
                  </a:moveTo>
                  <a:cubicBezTo>
                    <a:pt x="0" y="2"/>
                    <a:pt x="1" y="5"/>
                    <a:pt x="3" y="5"/>
                  </a:cubicBezTo>
                  <a:cubicBezTo>
                    <a:pt x="3" y="5"/>
                    <a:pt x="3" y="5"/>
                    <a:pt x="3"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59" name="Freeform 131"/>
            <p:cNvSpPr>
              <a:spLocks/>
            </p:cNvSpPr>
            <p:nvPr/>
          </p:nvSpPr>
          <p:spPr bwMode="auto">
            <a:xfrm>
              <a:off x="825" y="2310"/>
              <a:ext cx="24" cy="19"/>
            </a:xfrm>
            <a:custGeom>
              <a:avLst/>
              <a:gdLst>
                <a:gd name="T0" fmla="*/ 10 w 10"/>
                <a:gd name="T1" fmla="*/ 0 h 8"/>
                <a:gd name="T2" fmla="*/ 2 w 10"/>
                <a:gd name="T3" fmla="*/ 5 h 8"/>
                <a:gd name="T4" fmla="*/ 0 w 10"/>
                <a:gd name="T5" fmla="*/ 4 h 8"/>
                <a:gd name="T6" fmla="*/ 0 w 10"/>
                <a:gd name="T7" fmla="*/ 7 h 8"/>
                <a:gd name="T8" fmla="*/ 0 w 10"/>
                <a:gd name="T9" fmla="*/ 8 h 8"/>
                <a:gd name="T10" fmla="*/ 2 w 10"/>
                <a:gd name="T11" fmla="*/ 7 h 8"/>
                <a:gd name="T12" fmla="*/ 10 w 10"/>
                <a:gd name="T13" fmla="*/ 4 h 8"/>
                <a:gd name="T14" fmla="*/ 1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0"/>
                  </a:moveTo>
                  <a:cubicBezTo>
                    <a:pt x="9" y="2"/>
                    <a:pt x="5" y="5"/>
                    <a:pt x="2" y="5"/>
                  </a:cubicBezTo>
                  <a:cubicBezTo>
                    <a:pt x="1" y="5"/>
                    <a:pt x="0" y="4"/>
                    <a:pt x="0" y="4"/>
                  </a:cubicBezTo>
                  <a:cubicBezTo>
                    <a:pt x="0" y="5"/>
                    <a:pt x="0" y="6"/>
                    <a:pt x="0" y="7"/>
                  </a:cubicBezTo>
                  <a:cubicBezTo>
                    <a:pt x="0" y="8"/>
                    <a:pt x="0" y="8"/>
                    <a:pt x="0" y="8"/>
                  </a:cubicBezTo>
                  <a:cubicBezTo>
                    <a:pt x="1" y="8"/>
                    <a:pt x="2" y="7"/>
                    <a:pt x="2" y="7"/>
                  </a:cubicBezTo>
                  <a:cubicBezTo>
                    <a:pt x="5" y="7"/>
                    <a:pt x="8" y="6"/>
                    <a:pt x="10" y="4"/>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0" name="Freeform 132"/>
            <p:cNvSpPr>
              <a:spLocks/>
            </p:cNvSpPr>
            <p:nvPr/>
          </p:nvSpPr>
          <p:spPr bwMode="auto">
            <a:xfrm>
              <a:off x="-988" y="1163"/>
              <a:ext cx="2054" cy="1008"/>
            </a:xfrm>
            <a:custGeom>
              <a:avLst/>
              <a:gdLst>
                <a:gd name="T0" fmla="*/ 24 w 869"/>
                <a:gd name="T1" fmla="*/ 7 h 426"/>
                <a:gd name="T2" fmla="*/ 31 w 869"/>
                <a:gd name="T3" fmla="*/ 19 h 426"/>
                <a:gd name="T4" fmla="*/ 1 w 869"/>
                <a:gd name="T5" fmla="*/ 28 h 426"/>
                <a:gd name="T6" fmla="*/ 10 w 869"/>
                <a:gd name="T7" fmla="*/ 159 h 426"/>
                <a:gd name="T8" fmla="*/ 56 w 869"/>
                <a:gd name="T9" fmla="*/ 256 h 426"/>
                <a:gd name="T10" fmla="*/ 147 w 869"/>
                <a:gd name="T11" fmla="*/ 302 h 426"/>
                <a:gd name="T12" fmla="*/ 248 w 869"/>
                <a:gd name="T13" fmla="*/ 315 h 426"/>
                <a:gd name="T14" fmla="*/ 319 w 869"/>
                <a:gd name="T15" fmla="*/ 362 h 426"/>
                <a:gd name="T16" fmla="*/ 410 w 869"/>
                <a:gd name="T17" fmla="*/ 410 h 426"/>
                <a:gd name="T18" fmla="*/ 427 w 869"/>
                <a:gd name="T19" fmla="*/ 371 h 426"/>
                <a:gd name="T20" fmla="*/ 436 w 869"/>
                <a:gd name="T21" fmla="*/ 371 h 426"/>
                <a:gd name="T22" fmla="*/ 485 w 869"/>
                <a:gd name="T23" fmla="*/ 354 h 426"/>
                <a:gd name="T24" fmla="*/ 531 w 869"/>
                <a:gd name="T25" fmla="*/ 360 h 426"/>
                <a:gd name="T26" fmla="*/ 523 w 869"/>
                <a:gd name="T27" fmla="*/ 344 h 426"/>
                <a:gd name="T28" fmla="*/ 568 w 869"/>
                <a:gd name="T29" fmla="*/ 339 h 426"/>
                <a:gd name="T30" fmla="*/ 633 w 869"/>
                <a:gd name="T31" fmla="*/ 394 h 426"/>
                <a:gd name="T32" fmla="*/ 671 w 869"/>
                <a:gd name="T33" fmla="*/ 405 h 426"/>
                <a:gd name="T34" fmla="*/ 665 w 869"/>
                <a:gd name="T35" fmla="*/ 382 h 426"/>
                <a:gd name="T36" fmla="*/ 705 w 869"/>
                <a:gd name="T37" fmla="*/ 279 h 426"/>
                <a:gd name="T38" fmla="*/ 733 w 869"/>
                <a:gd name="T39" fmla="*/ 260 h 426"/>
                <a:gd name="T40" fmla="*/ 729 w 869"/>
                <a:gd name="T41" fmla="*/ 252 h 426"/>
                <a:gd name="T42" fmla="*/ 735 w 869"/>
                <a:gd name="T43" fmla="*/ 235 h 426"/>
                <a:gd name="T44" fmla="*/ 731 w 869"/>
                <a:gd name="T45" fmla="*/ 222 h 426"/>
                <a:gd name="T46" fmla="*/ 735 w 869"/>
                <a:gd name="T47" fmla="*/ 214 h 426"/>
                <a:gd name="T48" fmla="*/ 749 w 869"/>
                <a:gd name="T49" fmla="*/ 202 h 426"/>
                <a:gd name="T50" fmla="*/ 751 w 869"/>
                <a:gd name="T51" fmla="*/ 193 h 426"/>
                <a:gd name="T52" fmla="*/ 764 w 869"/>
                <a:gd name="T53" fmla="*/ 160 h 426"/>
                <a:gd name="T54" fmla="*/ 785 w 869"/>
                <a:gd name="T55" fmla="*/ 157 h 426"/>
                <a:gd name="T56" fmla="*/ 810 w 869"/>
                <a:gd name="T57" fmla="*/ 147 h 426"/>
                <a:gd name="T58" fmla="*/ 827 w 869"/>
                <a:gd name="T59" fmla="*/ 141 h 426"/>
                <a:gd name="T60" fmla="*/ 814 w 869"/>
                <a:gd name="T61" fmla="*/ 131 h 426"/>
                <a:gd name="T62" fmla="*/ 852 w 869"/>
                <a:gd name="T63" fmla="*/ 96 h 426"/>
                <a:gd name="T64" fmla="*/ 861 w 869"/>
                <a:gd name="T65" fmla="*/ 50 h 426"/>
                <a:gd name="T66" fmla="*/ 857 w 869"/>
                <a:gd name="T67" fmla="*/ 38 h 426"/>
                <a:gd name="T68" fmla="*/ 843 w 869"/>
                <a:gd name="T69" fmla="*/ 38 h 426"/>
                <a:gd name="T70" fmla="*/ 809 w 869"/>
                <a:gd name="T71" fmla="*/ 76 h 426"/>
                <a:gd name="T72" fmla="*/ 768 w 869"/>
                <a:gd name="T73" fmla="*/ 78 h 426"/>
                <a:gd name="T74" fmla="*/ 702 w 869"/>
                <a:gd name="T75" fmla="*/ 117 h 426"/>
                <a:gd name="T76" fmla="*/ 677 w 869"/>
                <a:gd name="T77" fmla="*/ 120 h 426"/>
                <a:gd name="T78" fmla="*/ 681 w 869"/>
                <a:gd name="T79" fmla="*/ 130 h 426"/>
                <a:gd name="T80" fmla="*/ 677 w 869"/>
                <a:gd name="T81" fmla="*/ 132 h 426"/>
                <a:gd name="T82" fmla="*/ 632 w 869"/>
                <a:gd name="T83" fmla="*/ 148 h 426"/>
                <a:gd name="T84" fmla="*/ 624 w 869"/>
                <a:gd name="T85" fmla="*/ 135 h 426"/>
                <a:gd name="T86" fmla="*/ 618 w 869"/>
                <a:gd name="T87" fmla="*/ 104 h 426"/>
                <a:gd name="T88" fmla="*/ 581 w 869"/>
                <a:gd name="T89" fmla="*/ 83 h 426"/>
                <a:gd name="T90" fmla="*/ 565 w 869"/>
                <a:gd name="T91" fmla="*/ 146 h 426"/>
                <a:gd name="T92" fmla="*/ 553 w 869"/>
                <a:gd name="T93" fmla="*/ 90 h 426"/>
                <a:gd name="T94" fmla="*/ 610 w 869"/>
                <a:gd name="T95" fmla="*/ 65 h 426"/>
                <a:gd name="T96" fmla="*/ 566 w 869"/>
                <a:gd name="T97" fmla="*/ 57 h 426"/>
                <a:gd name="T98" fmla="*/ 552 w 869"/>
                <a:gd name="T99" fmla="*/ 37 h 426"/>
                <a:gd name="T100" fmla="*/ 506 w 869"/>
                <a:gd name="T101" fmla="*/ 51 h 426"/>
                <a:gd name="T102" fmla="*/ 530 w 869"/>
                <a:gd name="T103" fmla="*/ 24 h 426"/>
                <a:gd name="T104" fmla="*/ 447 w 869"/>
                <a:gd name="T105"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9" h="426">
                  <a:moveTo>
                    <a:pt x="447" y="0"/>
                  </a:moveTo>
                  <a:cubicBezTo>
                    <a:pt x="447" y="7"/>
                    <a:pt x="447" y="7"/>
                    <a:pt x="447" y="7"/>
                  </a:cubicBezTo>
                  <a:cubicBezTo>
                    <a:pt x="24" y="7"/>
                    <a:pt x="24" y="7"/>
                    <a:pt x="24" y="7"/>
                  </a:cubicBezTo>
                  <a:cubicBezTo>
                    <a:pt x="25" y="7"/>
                    <a:pt x="25" y="7"/>
                    <a:pt x="25" y="7"/>
                  </a:cubicBezTo>
                  <a:cubicBezTo>
                    <a:pt x="25" y="7"/>
                    <a:pt x="24" y="7"/>
                    <a:pt x="24" y="7"/>
                  </a:cubicBezTo>
                  <a:cubicBezTo>
                    <a:pt x="27" y="12"/>
                    <a:pt x="31" y="14"/>
                    <a:pt x="31" y="19"/>
                  </a:cubicBezTo>
                  <a:cubicBezTo>
                    <a:pt x="31" y="24"/>
                    <a:pt x="27" y="30"/>
                    <a:pt x="24" y="33"/>
                  </a:cubicBezTo>
                  <a:cubicBezTo>
                    <a:pt x="21" y="28"/>
                    <a:pt x="17" y="24"/>
                    <a:pt x="9" y="24"/>
                  </a:cubicBezTo>
                  <a:cubicBezTo>
                    <a:pt x="7" y="24"/>
                    <a:pt x="1" y="25"/>
                    <a:pt x="1" y="28"/>
                  </a:cubicBezTo>
                  <a:cubicBezTo>
                    <a:pt x="1" y="39"/>
                    <a:pt x="14" y="44"/>
                    <a:pt x="14" y="56"/>
                  </a:cubicBezTo>
                  <a:cubicBezTo>
                    <a:pt x="14" y="72"/>
                    <a:pt x="0" y="102"/>
                    <a:pt x="5" y="115"/>
                  </a:cubicBezTo>
                  <a:cubicBezTo>
                    <a:pt x="10" y="128"/>
                    <a:pt x="4" y="148"/>
                    <a:pt x="10" y="159"/>
                  </a:cubicBezTo>
                  <a:cubicBezTo>
                    <a:pt x="7" y="161"/>
                    <a:pt x="2" y="165"/>
                    <a:pt x="5" y="169"/>
                  </a:cubicBezTo>
                  <a:cubicBezTo>
                    <a:pt x="14" y="185"/>
                    <a:pt x="26" y="208"/>
                    <a:pt x="37" y="210"/>
                  </a:cubicBezTo>
                  <a:cubicBezTo>
                    <a:pt x="34" y="232"/>
                    <a:pt x="49" y="238"/>
                    <a:pt x="56" y="256"/>
                  </a:cubicBezTo>
                  <a:cubicBezTo>
                    <a:pt x="58" y="261"/>
                    <a:pt x="56" y="267"/>
                    <a:pt x="60" y="268"/>
                  </a:cubicBezTo>
                  <a:cubicBezTo>
                    <a:pt x="79" y="275"/>
                    <a:pt x="106" y="287"/>
                    <a:pt x="114" y="302"/>
                  </a:cubicBezTo>
                  <a:cubicBezTo>
                    <a:pt x="147" y="302"/>
                    <a:pt x="147" y="302"/>
                    <a:pt x="147" y="302"/>
                  </a:cubicBezTo>
                  <a:cubicBezTo>
                    <a:pt x="204" y="321"/>
                    <a:pt x="204" y="321"/>
                    <a:pt x="204" y="321"/>
                  </a:cubicBezTo>
                  <a:cubicBezTo>
                    <a:pt x="248" y="321"/>
                    <a:pt x="248" y="321"/>
                    <a:pt x="248" y="321"/>
                  </a:cubicBezTo>
                  <a:cubicBezTo>
                    <a:pt x="248" y="315"/>
                    <a:pt x="248" y="315"/>
                    <a:pt x="248" y="315"/>
                  </a:cubicBezTo>
                  <a:cubicBezTo>
                    <a:pt x="258" y="315"/>
                    <a:pt x="258" y="315"/>
                    <a:pt x="258" y="315"/>
                  </a:cubicBezTo>
                  <a:cubicBezTo>
                    <a:pt x="276" y="319"/>
                    <a:pt x="286" y="321"/>
                    <a:pt x="295" y="337"/>
                  </a:cubicBezTo>
                  <a:cubicBezTo>
                    <a:pt x="300" y="344"/>
                    <a:pt x="308" y="362"/>
                    <a:pt x="319" y="362"/>
                  </a:cubicBezTo>
                  <a:cubicBezTo>
                    <a:pt x="329" y="362"/>
                    <a:pt x="326" y="347"/>
                    <a:pt x="338" y="347"/>
                  </a:cubicBezTo>
                  <a:cubicBezTo>
                    <a:pt x="369" y="347"/>
                    <a:pt x="368" y="386"/>
                    <a:pt x="385" y="403"/>
                  </a:cubicBezTo>
                  <a:cubicBezTo>
                    <a:pt x="389" y="407"/>
                    <a:pt x="401" y="409"/>
                    <a:pt x="410" y="410"/>
                  </a:cubicBezTo>
                  <a:cubicBezTo>
                    <a:pt x="409" y="406"/>
                    <a:pt x="409" y="406"/>
                    <a:pt x="409" y="406"/>
                  </a:cubicBezTo>
                  <a:cubicBezTo>
                    <a:pt x="409" y="406"/>
                    <a:pt x="409" y="406"/>
                    <a:pt x="409" y="405"/>
                  </a:cubicBezTo>
                  <a:cubicBezTo>
                    <a:pt x="409" y="389"/>
                    <a:pt x="416" y="375"/>
                    <a:pt x="427" y="371"/>
                  </a:cubicBezTo>
                  <a:cubicBezTo>
                    <a:pt x="429" y="370"/>
                    <a:pt x="430" y="370"/>
                    <a:pt x="431" y="370"/>
                  </a:cubicBezTo>
                  <a:cubicBezTo>
                    <a:pt x="432" y="370"/>
                    <a:pt x="433" y="370"/>
                    <a:pt x="434" y="370"/>
                  </a:cubicBezTo>
                  <a:cubicBezTo>
                    <a:pt x="435" y="370"/>
                    <a:pt x="435" y="371"/>
                    <a:pt x="436" y="371"/>
                  </a:cubicBezTo>
                  <a:cubicBezTo>
                    <a:pt x="438" y="371"/>
                    <a:pt x="440" y="370"/>
                    <a:pt x="442" y="368"/>
                  </a:cubicBezTo>
                  <a:cubicBezTo>
                    <a:pt x="448" y="362"/>
                    <a:pt x="455" y="349"/>
                    <a:pt x="471" y="349"/>
                  </a:cubicBezTo>
                  <a:cubicBezTo>
                    <a:pt x="476" y="349"/>
                    <a:pt x="480" y="354"/>
                    <a:pt x="485" y="354"/>
                  </a:cubicBezTo>
                  <a:cubicBezTo>
                    <a:pt x="489" y="354"/>
                    <a:pt x="490" y="350"/>
                    <a:pt x="493" y="350"/>
                  </a:cubicBezTo>
                  <a:cubicBezTo>
                    <a:pt x="502" y="350"/>
                    <a:pt x="512" y="362"/>
                    <a:pt x="524" y="362"/>
                  </a:cubicBezTo>
                  <a:cubicBezTo>
                    <a:pt x="526" y="362"/>
                    <a:pt x="529" y="362"/>
                    <a:pt x="531" y="360"/>
                  </a:cubicBezTo>
                  <a:cubicBezTo>
                    <a:pt x="525" y="356"/>
                    <a:pt x="530" y="352"/>
                    <a:pt x="530" y="344"/>
                  </a:cubicBezTo>
                  <a:cubicBezTo>
                    <a:pt x="529" y="344"/>
                    <a:pt x="528" y="345"/>
                    <a:pt x="527" y="345"/>
                  </a:cubicBezTo>
                  <a:cubicBezTo>
                    <a:pt x="527" y="345"/>
                    <a:pt x="525" y="344"/>
                    <a:pt x="523" y="344"/>
                  </a:cubicBezTo>
                  <a:cubicBezTo>
                    <a:pt x="532" y="340"/>
                    <a:pt x="543" y="341"/>
                    <a:pt x="551" y="339"/>
                  </a:cubicBezTo>
                  <a:cubicBezTo>
                    <a:pt x="551" y="341"/>
                    <a:pt x="553" y="344"/>
                    <a:pt x="555" y="344"/>
                  </a:cubicBezTo>
                  <a:cubicBezTo>
                    <a:pt x="559" y="344"/>
                    <a:pt x="561" y="339"/>
                    <a:pt x="568" y="339"/>
                  </a:cubicBezTo>
                  <a:cubicBezTo>
                    <a:pt x="581" y="339"/>
                    <a:pt x="587" y="352"/>
                    <a:pt x="596" y="352"/>
                  </a:cubicBezTo>
                  <a:cubicBezTo>
                    <a:pt x="601" y="352"/>
                    <a:pt x="603" y="345"/>
                    <a:pt x="608" y="345"/>
                  </a:cubicBezTo>
                  <a:cubicBezTo>
                    <a:pt x="631" y="345"/>
                    <a:pt x="625" y="377"/>
                    <a:pt x="633" y="394"/>
                  </a:cubicBezTo>
                  <a:cubicBezTo>
                    <a:pt x="637" y="402"/>
                    <a:pt x="643" y="405"/>
                    <a:pt x="649" y="413"/>
                  </a:cubicBezTo>
                  <a:cubicBezTo>
                    <a:pt x="652" y="418"/>
                    <a:pt x="652" y="426"/>
                    <a:pt x="660" y="426"/>
                  </a:cubicBezTo>
                  <a:cubicBezTo>
                    <a:pt x="669" y="426"/>
                    <a:pt x="671" y="416"/>
                    <a:pt x="671" y="405"/>
                  </a:cubicBezTo>
                  <a:cubicBezTo>
                    <a:pt x="671" y="396"/>
                    <a:pt x="666" y="391"/>
                    <a:pt x="665" y="384"/>
                  </a:cubicBezTo>
                  <a:cubicBezTo>
                    <a:pt x="665" y="381"/>
                    <a:pt x="665" y="381"/>
                    <a:pt x="665" y="381"/>
                  </a:cubicBezTo>
                  <a:cubicBezTo>
                    <a:pt x="665" y="382"/>
                    <a:pt x="665" y="382"/>
                    <a:pt x="665" y="382"/>
                  </a:cubicBezTo>
                  <a:cubicBezTo>
                    <a:pt x="665" y="365"/>
                    <a:pt x="650" y="359"/>
                    <a:pt x="650" y="342"/>
                  </a:cubicBezTo>
                  <a:cubicBezTo>
                    <a:pt x="650" y="304"/>
                    <a:pt x="682" y="294"/>
                    <a:pt x="706" y="280"/>
                  </a:cubicBezTo>
                  <a:cubicBezTo>
                    <a:pt x="705" y="279"/>
                    <a:pt x="705" y="279"/>
                    <a:pt x="705" y="279"/>
                  </a:cubicBezTo>
                  <a:cubicBezTo>
                    <a:pt x="708" y="275"/>
                    <a:pt x="708" y="274"/>
                    <a:pt x="714" y="272"/>
                  </a:cubicBezTo>
                  <a:cubicBezTo>
                    <a:pt x="718" y="271"/>
                    <a:pt x="721" y="267"/>
                    <a:pt x="727" y="265"/>
                  </a:cubicBezTo>
                  <a:cubicBezTo>
                    <a:pt x="730" y="265"/>
                    <a:pt x="732" y="262"/>
                    <a:pt x="733" y="260"/>
                  </a:cubicBezTo>
                  <a:cubicBezTo>
                    <a:pt x="727" y="256"/>
                    <a:pt x="727" y="256"/>
                    <a:pt x="727" y="256"/>
                  </a:cubicBezTo>
                  <a:cubicBezTo>
                    <a:pt x="727" y="252"/>
                    <a:pt x="727" y="252"/>
                    <a:pt x="727" y="252"/>
                  </a:cubicBezTo>
                  <a:cubicBezTo>
                    <a:pt x="728" y="252"/>
                    <a:pt x="728" y="252"/>
                    <a:pt x="729" y="252"/>
                  </a:cubicBezTo>
                  <a:cubicBezTo>
                    <a:pt x="733" y="252"/>
                    <a:pt x="734" y="251"/>
                    <a:pt x="735" y="246"/>
                  </a:cubicBezTo>
                  <a:cubicBezTo>
                    <a:pt x="733" y="246"/>
                    <a:pt x="730" y="245"/>
                    <a:pt x="728" y="242"/>
                  </a:cubicBezTo>
                  <a:cubicBezTo>
                    <a:pt x="731" y="242"/>
                    <a:pt x="735" y="240"/>
                    <a:pt x="735" y="235"/>
                  </a:cubicBezTo>
                  <a:cubicBezTo>
                    <a:pt x="735" y="234"/>
                    <a:pt x="735" y="232"/>
                    <a:pt x="735" y="230"/>
                  </a:cubicBezTo>
                  <a:cubicBezTo>
                    <a:pt x="734" y="230"/>
                    <a:pt x="732" y="230"/>
                    <a:pt x="731" y="230"/>
                  </a:cubicBezTo>
                  <a:cubicBezTo>
                    <a:pt x="728" y="227"/>
                    <a:pt x="731" y="227"/>
                    <a:pt x="731" y="222"/>
                  </a:cubicBezTo>
                  <a:cubicBezTo>
                    <a:pt x="731" y="217"/>
                    <a:pt x="729" y="207"/>
                    <a:pt x="729" y="204"/>
                  </a:cubicBezTo>
                  <a:cubicBezTo>
                    <a:pt x="729" y="204"/>
                    <a:pt x="728" y="199"/>
                    <a:pt x="729" y="197"/>
                  </a:cubicBezTo>
                  <a:cubicBezTo>
                    <a:pt x="730" y="202"/>
                    <a:pt x="735" y="211"/>
                    <a:pt x="735" y="214"/>
                  </a:cubicBezTo>
                  <a:cubicBezTo>
                    <a:pt x="735" y="216"/>
                    <a:pt x="735" y="218"/>
                    <a:pt x="735" y="220"/>
                  </a:cubicBezTo>
                  <a:cubicBezTo>
                    <a:pt x="735" y="221"/>
                    <a:pt x="736" y="223"/>
                    <a:pt x="737" y="223"/>
                  </a:cubicBezTo>
                  <a:cubicBezTo>
                    <a:pt x="739" y="223"/>
                    <a:pt x="749" y="205"/>
                    <a:pt x="749" y="202"/>
                  </a:cubicBezTo>
                  <a:cubicBezTo>
                    <a:pt x="749" y="197"/>
                    <a:pt x="746" y="196"/>
                    <a:pt x="745" y="192"/>
                  </a:cubicBezTo>
                  <a:cubicBezTo>
                    <a:pt x="747" y="189"/>
                    <a:pt x="747" y="189"/>
                    <a:pt x="747" y="189"/>
                  </a:cubicBezTo>
                  <a:cubicBezTo>
                    <a:pt x="748" y="190"/>
                    <a:pt x="749" y="193"/>
                    <a:pt x="751" y="193"/>
                  </a:cubicBezTo>
                  <a:cubicBezTo>
                    <a:pt x="755" y="193"/>
                    <a:pt x="765" y="175"/>
                    <a:pt x="766" y="170"/>
                  </a:cubicBezTo>
                  <a:cubicBezTo>
                    <a:pt x="766" y="170"/>
                    <a:pt x="761" y="167"/>
                    <a:pt x="761" y="164"/>
                  </a:cubicBezTo>
                  <a:cubicBezTo>
                    <a:pt x="761" y="163"/>
                    <a:pt x="763" y="161"/>
                    <a:pt x="764" y="160"/>
                  </a:cubicBezTo>
                  <a:cubicBezTo>
                    <a:pt x="766" y="160"/>
                    <a:pt x="767" y="161"/>
                    <a:pt x="769" y="161"/>
                  </a:cubicBezTo>
                  <a:cubicBezTo>
                    <a:pt x="776" y="161"/>
                    <a:pt x="782" y="161"/>
                    <a:pt x="789" y="158"/>
                  </a:cubicBezTo>
                  <a:cubicBezTo>
                    <a:pt x="788" y="157"/>
                    <a:pt x="786" y="157"/>
                    <a:pt x="785" y="157"/>
                  </a:cubicBezTo>
                  <a:cubicBezTo>
                    <a:pt x="782" y="157"/>
                    <a:pt x="779" y="158"/>
                    <a:pt x="776" y="158"/>
                  </a:cubicBezTo>
                  <a:cubicBezTo>
                    <a:pt x="770" y="158"/>
                    <a:pt x="770" y="158"/>
                    <a:pt x="770" y="158"/>
                  </a:cubicBezTo>
                  <a:cubicBezTo>
                    <a:pt x="781" y="151"/>
                    <a:pt x="799" y="155"/>
                    <a:pt x="810" y="147"/>
                  </a:cubicBezTo>
                  <a:cubicBezTo>
                    <a:pt x="810" y="147"/>
                    <a:pt x="811" y="148"/>
                    <a:pt x="813" y="148"/>
                  </a:cubicBezTo>
                  <a:cubicBezTo>
                    <a:pt x="817" y="148"/>
                    <a:pt x="823" y="146"/>
                    <a:pt x="827" y="145"/>
                  </a:cubicBezTo>
                  <a:cubicBezTo>
                    <a:pt x="827" y="141"/>
                    <a:pt x="827" y="141"/>
                    <a:pt x="827" y="141"/>
                  </a:cubicBezTo>
                  <a:cubicBezTo>
                    <a:pt x="827" y="141"/>
                    <a:pt x="822" y="145"/>
                    <a:pt x="821" y="145"/>
                  </a:cubicBezTo>
                  <a:cubicBezTo>
                    <a:pt x="818" y="145"/>
                    <a:pt x="816" y="138"/>
                    <a:pt x="816" y="136"/>
                  </a:cubicBezTo>
                  <a:cubicBezTo>
                    <a:pt x="814" y="135"/>
                    <a:pt x="814" y="132"/>
                    <a:pt x="814" y="131"/>
                  </a:cubicBezTo>
                  <a:cubicBezTo>
                    <a:pt x="814" y="111"/>
                    <a:pt x="832" y="105"/>
                    <a:pt x="840" y="96"/>
                  </a:cubicBezTo>
                  <a:cubicBezTo>
                    <a:pt x="842" y="96"/>
                    <a:pt x="843" y="95"/>
                    <a:pt x="844" y="95"/>
                  </a:cubicBezTo>
                  <a:cubicBezTo>
                    <a:pt x="846" y="95"/>
                    <a:pt x="848" y="96"/>
                    <a:pt x="852" y="96"/>
                  </a:cubicBezTo>
                  <a:cubicBezTo>
                    <a:pt x="860" y="96"/>
                    <a:pt x="865" y="93"/>
                    <a:pt x="869" y="88"/>
                  </a:cubicBezTo>
                  <a:cubicBezTo>
                    <a:pt x="862" y="78"/>
                    <a:pt x="864" y="63"/>
                    <a:pt x="861" y="50"/>
                  </a:cubicBezTo>
                  <a:cubicBezTo>
                    <a:pt x="861" y="50"/>
                    <a:pt x="861" y="50"/>
                    <a:pt x="861" y="50"/>
                  </a:cubicBezTo>
                  <a:cubicBezTo>
                    <a:pt x="861" y="50"/>
                    <a:pt x="861" y="50"/>
                    <a:pt x="861" y="50"/>
                  </a:cubicBezTo>
                  <a:cubicBezTo>
                    <a:pt x="861" y="46"/>
                    <a:pt x="859" y="42"/>
                    <a:pt x="857" y="38"/>
                  </a:cubicBezTo>
                  <a:cubicBezTo>
                    <a:pt x="857" y="38"/>
                    <a:pt x="857" y="38"/>
                    <a:pt x="857" y="38"/>
                  </a:cubicBezTo>
                  <a:cubicBezTo>
                    <a:pt x="856" y="37"/>
                    <a:pt x="855" y="36"/>
                    <a:pt x="853" y="36"/>
                  </a:cubicBezTo>
                  <a:cubicBezTo>
                    <a:pt x="852" y="36"/>
                    <a:pt x="850" y="36"/>
                    <a:pt x="848" y="37"/>
                  </a:cubicBezTo>
                  <a:cubicBezTo>
                    <a:pt x="846" y="37"/>
                    <a:pt x="845" y="38"/>
                    <a:pt x="843" y="38"/>
                  </a:cubicBezTo>
                  <a:cubicBezTo>
                    <a:pt x="841" y="38"/>
                    <a:pt x="839" y="37"/>
                    <a:pt x="837" y="35"/>
                  </a:cubicBezTo>
                  <a:cubicBezTo>
                    <a:pt x="824" y="44"/>
                    <a:pt x="824" y="61"/>
                    <a:pt x="814" y="71"/>
                  </a:cubicBezTo>
                  <a:cubicBezTo>
                    <a:pt x="812" y="73"/>
                    <a:pt x="814" y="75"/>
                    <a:pt x="809" y="76"/>
                  </a:cubicBezTo>
                  <a:cubicBezTo>
                    <a:pt x="805" y="77"/>
                    <a:pt x="800" y="78"/>
                    <a:pt x="795" y="78"/>
                  </a:cubicBezTo>
                  <a:cubicBezTo>
                    <a:pt x="791" y="78"/>
                    <a:pt x="787" y="78"/>
                    <a:pt x="782" y="78"/>
                  </a:cubicBezTo>
                  <a:cubicBezTo>
                    <a:pt x="777" y="78"/>
                    <a:pt x="772" y="78"/>
                    <a:pt x="768" y="78"/>
                  </a:cubicBezTo>
                  <a:cubicBezTo>
                    <a:pt x="761" y="78"/>
                    <a:pt x="756" y="78"/>
                    <a:pt x="755" y="79"/>
                  </a:cubicBezTo>
                  <a:cubicBezTo>
                    <a:pt x="751" y="82"/>
                    <a:pt x="732" y="101"/>
                    <a:pt x="731" y="102"/>
                  </a:cubicBezTo>
                  <a:cubicBezTo>
                    <a:pt x="731" y="115"/>
                    <a:pt x="716" y="117"/>
                    <a:pt x="702" y="117"/>
                  </a:cubicBezTo>
                  <a:cubicBezTo>
                    <a:pt x="694" y="117"/>
                    <a:pt x="687" y="117"/>
                    <a:pt x="682" y="117"/>
                  </a:cubicBezTo>
                  <a:cubicBezTo>
                    <a:pt x="679" y="117"/>
                    <a:pt x="679" y="117"/>
                    <a:pt x="675" y="117"/>
                  </a:cubicBezTo>
                  <a:cubicBezTo>
                    <a:pt x="676" y="118"/>
                    <a:pt x="676" y="119"/>
                    <a:pt x="677" y="120"/>
                  </a:cubicBezTo>
                  <a:cubicBezTo>
                    <a:pt x="677" y="120"/>
                    <a:pt x="677" y="121"/>
                    <a:pt x="678" y="121"/>
                  </a:cubicBezTo>
                  <a:cubicBezTo>
                    <a:pt x="679" y="124"/>
                    <a:pt x="680" y="127"/>
                    <a:pt x="681" y="130"/>
                  </a:cubicBezTo>
                  <a:cubicBezTo>
                    <a:pt x="681" y="130"/>
                    <a:pt x="681" y="130"/>
                    <a:pt x="681" y="130"/>
                  </a:cubicBezTo>
                  <a:cubicBezTo>
                    <a:pt x="681" y="130"/>
                    <a:pt x="681" y="130"/>
                    <a:pt x="681" y="130"/>
                  </a:cubicBezTo>
                  <a:cubicBezTo>
                    <a:pt x="681" y="130"/>
                    <a:pt x="681" y="130"/>
                    <a:pt x="681" y="130"/>
                  </a:cubicBezTo>
                  <a:cubicBezTo>
                    <a:pt x="680" y="130"/>
                    <a:pt x="678" y="131"/>
                    <a:pt x="677" y="132"/>
                  </a:cubicBezTo>
                  <a:cubicBezTo>
                    <a:pt x="675" y="133"/>
                    <a:pt x="674" y="133"/>
                    <a:pt x="672" y="134"/>
                  </a:cubicBezTo>
                  <a:cubicBezTo>
                    <a:pt x="672" y="134"/>
                    <a:pt x="672" y="134"/>
                    <a:pt x="672" y="134"/>
                  </a:cubicBezTo>
                  <a:cubicBezTo>
                    <a:pt x="660" y="140"/>
                    <a:pt x="642" y="148"/>
                    <a:pt x="632" y="148"/>
                  </a:cubicBezTo>
                  <a:cubicBezTo>
                    <a:pt x="626" y="148"/>
                    <a:pt x="624" y="140"/>
                    <a:pt x="624" y="135"/>
                  </a:cubicBezTo>
                  <a:cubicBezTo>
                    <a:pt x="624" y="135"/>
                    <a:pt x="624" y="135"/>
                    <a:pt x="624" y="135"/>
                  </a:cubicBezTo>
                  <a:cubicBezTo>
                    <a:pt x="624" y="135"/>
                    <a:pt x="624" y="135"/>
                    <a:pt x="624" y="135"/>
                  </a:cubicBezTo>
                  <a:cubicBezTo>
                    <a:pt x="624" y="127"/>
                    <a:pt x="630" y="123"/>
                    <a:pt x="636" y="117"/>
                  </a:cubicBezTo>
                  <a:cubicBezTo>
                    <a:pt x="631" y="113"/>
                    <a:pt x="631" y="109"/>
                    <a:pt x="628" y="101"/>
                  </a:cubicBezTo>
                  <a:cubicBezTo>
                    <a:pt x="623" y="102"/>
                    <a:pt x="624" y="104"/>
                    <a:pt x="618" y="104"/>
                  </a:cubicBezTo>
                  <a:cubicBezTo>
                    <a:pt x="619" y="97"/>
                    <a:pt x="624" y="92"/>
                    <a:pt x="624" y="85"/>
                  </a:cubicBezTo>
                  <a:cubicBezTo>
                    <a:pt x="624" y="79"/>
                    <a:pt x="604" y="69"/>
                    <a:pt x="600" y="69"/>
                  </a:cubicBezTo>
                  <a:cubicBezTo>
                    <a:pt x="591" y="69"/>
                    <a:pt x="600" y="82"/>
                    <a:pt x="581" y="83"/>
                  </a:cubicBezTo>
                  <a:cubicBezTo>
                    <a:pt x="575" y="83"/>
                    <a:pt x="575" y="99"/>
                    <a:pt x="575" y="106"/>
                  </a:cubicBezTo>
                  <a:cubicBezTo>
                    <a:pt x="575" y="106"/>
                    <a:pt x="575" y="117"/>
                    <a:pt x="575" y="123"/>
                  </a:cubicBezTo>
                  <a:cubicBezTo>
                    <a:pt x="575" y="130"/>
                    <a:pt x="572" y="146"/>
                    <a:pt x="565" y="146"/>
                  </a:cubicBezTo>
                  <a:cubicBezTo>
                    <a:pt x="559" y="146"/>
                    <a:pt x="552" y="141"/>
                    <a:pt x="552" y="135"/>
                  </a:cubicBezTo>
                  <a:cubicBezTo>
                    <a:pt x="552" y="121"/>
                    <a:pt x="557" y="94"/>
                    <a:pt x="566" y="83"/>
                  </a:cubicBezTo>
                  <a:cubicBezTo>
                    <a:pt x="560" y="83"/>
                    <a:pt x="558" y="87"/>
                    <a:pt x="553" y="90"/>
                  </a:cubicBezTo>
                  <a:cubicBezTo>
                    <a:pt x="554" y="80"/>
                    <a:pt x="575" y="65"/>
                    <a:pt x="587" y="65"/>
                  </a:cubicBezTo>
                  <a:cubicBezTo>
                    <a:pt x="590" y="65"/>
                    <a:pt x="596" y="66"/>
                    <a:pt x="602" y="66"/>
                  </a:cubicBezTo>
                  <a:cubicBezTo>
                    <a:pt x="605" y="66"/>
                    <a:pt x="608" y="66"/>
                    <a:pt x="610" y="65"/>
                  </a:cubicBezTo>
                  <a:cubicBezTo>
                    <a:pt x="610" y="59"/>
                    <a:pt x="610" y="59"/>
                    <a:pt x="610" y="59"/>
                  </a:cubicBezTo>
                  <a:cubicBezTo>
                    <a:pt x="599" y="59"/>
                    <a:pt x="593" y="52"/>
                    <a:pt x="580" y="52"/>
                  </a:cubicBezTo>
                  <a:cubicBezTo>
                    <a:pt x="575" y="52"/>
                    <a:pt x="572" y="57"/>
                    <a:pt x="566" y="57"/>
                  </a:cubicBezTo>
                  <a:cubicBezTo>
                    <a:pt x="562" y="57"/>
                    <a:pt x="557" y="54"/>
                    <a:pt x="557" y="51"/>
                  </a:cubicBezTo>
                  <a:cubicBezTo>
                    <a:pt x="546" y="51"/>
                    <a:pt x="546" y="51"/>
                    <a:pt x="546" y="51"/>
                  </a:cubicBezTo>
                  <a:cubicBezTo>
                    <a:pt x="548" y="46"/>
                    <a:pt x="552" y="45"/>
                    <a:pt x="552" y="37"/>
                  </a:cubicBezTo>
                  <a:cubicBezTo>
                    <a:pt x="544" y="39"/>
                    <a:pt x="534" y="49"/>
                    <a:pt x="529" y="49"/>
                  </a:cubicBezTo>
                  <a:cubicBezTo>
                    <a:pt x="524" y="49"/>
                    <a:pt x="523" y="56"/>
                    <a:pt x="514" y="56"/>
                  </a:cubicBezTo>
                  <a:cubicBezTo>
                    <a:pt x="510" y="56"/>
                    <a:pt x="509" y="55"/>
                    <a:pt x="506" y="51"/>
                  </a:cubicBezTo>
                  <a:cubicBezTo>
                    <a:pt x="503" y="51"/>
                    <a:pt x="501" y="53"/>
                    <a:pt x="497" y="54"/>
                  </a:cubicBezTo>
                  <a:cubicBezTo>
                    <a:pt x="489" y="54"/>
                    <a:pt x="489" y="54"/>
                    <a:pt x="489" y="54"/>
                  </a:cubicBezTo>
                  <a:cubicBezTo>
                    <a:pt x="501" y="39"/>
                    <a:pt x="516" y="34"/>
                    <a:pt x="530" y="24"/>
                  </a:cubicBezTo>
                  <a:cubicBezTo>
                    <a:pt x="511" y="24"/>
                    <a:pt x="497" y="24"/>
                    <a:pt x="486" y="14"/>
                  </a:cubicBezTo>
                  <a:cubicBezTo>
                    <a:pt x="460" y="14"/>
                    <a:pt x="460" y="14"/>
                    <a:pt x="460" y="14"/>
                  </a:cubicBezTo>
                  <a:cubicBezTo>
                    <a:pt x="453" y="10"/>
                    <a:pt x="454" y="6"/>
                    <a:pt x="4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1" name="Freeform 133"/>
            <p:cNvSpPr>
              <a:spLocks noEditPoints="1"/>
            </p:cNvSpPr>
            <p:nvPr/>
          </p:nvSpPr>
          <p:spPr bwMode="auto">
            <a:xfrm>
              <a:off x="-1562" y="-67"/>
              <a:ext cx="3028" cy="1564"/>
            </a:xfrm>
            <a:custGeom>
              <a:avLst/>
              <a:gdLst>
                <a:gd name="T0" fmla="*/ 0 w 1281"/>
                <a:gd name="T1" fmla="*/ 61 h 661"/>
                <a:gd name="T2" fmla="*/ 666 w 1281"/>
                <a:gd name="T3" fmla="*/ 20 h 661"/>
                <a:gd name="T4" fmla="*/ 695 w 1281"/>
                <a:gd name="T5" fmla="*/ 86 h 661"/>
                <a:gd name="T6" fmla="*/ 670 w 1281"/>
                <a:gd name="T7" fmla="*/ 99 h 661"/>
                <a:gd name="T8" fmla="*/ 588 w 1281"/>
                <a:gd name="T9" fmla="*/ 110 h 661"/>
                <a:gd name="T10" fmla="*/ 514 w 1281"/>
                <a:gd name="T11" fmla="*/ 90 h 661"/>
                <a:gd name="T12" fmla="*/ 463 w 1281"/>
                <a:gd name="T13" fmla="*/ 106 h 661"/>
                <a:gd name="T14" fmla="*/ 379 w 1281"/>
                <a:gd name="T15" fmla="*/ 102 h 661"/>
                <a:gd name="T16" fmla="*/ 352 w 1281"/>
                <a:gd name="T17" fmla="*/ 82 h 661"/>
                <a:gd name="T18" fmla="*/ 220 w 1281"/>
                <a:gd name="T19" fmla="*/ 64 h 661"/>
                <a:gd name="T20" fmla="*/ 128 w 1281"/>
                <a:gd name="T21" fmla="*/ 59 h 661"/>
                <a:gd name="T22" fmla="*/ 87 w 1281"/>
                <a:gd name="T23" fmla="*/ 70 h 661"/>
                <a:gd name="T24" fmla="*/ 4 w 1281"/>
                <a:gd name="T25" fmla="*/ 62 h 661"/>
                <a:gd name="T26" fmla="*/ 0 w 1281"/>
                <a:gd name="T27" fmla="*/ 289 h 661"/>
                <a:gd name="T28" fmla="*/ 29 w 1281"/>
                <a:gd name="T29" fmla="*/ 297 h 661"/>
                <a:gd name="T30" fmla="*/ 118 w 1281"/>
                <a:gd name="T31" fmla="*/ 345 h 661"/>
                <a:gd name="T32" fmla="*/ 161 w 1281"/>
                <a:gd name="T33" fmla="*/ 397 h 661"/>
                <a:gd name="T34" fmla="*/ 157 w 1281"/>
                <a:gd name="T35" fmla="*/ 415 h 661"/>
                <a:gd name="T36" fmla="*/ 194 w 1281"/>
                <a:gd name="T37" fmla="*/ 468 h 661"/>
                <a:gd name="T38" fmla="*/ 267 w 1281"/>
                <a:gd name="T39" fmla="*/ 527 h 661"/>
                <a:gd name="T40" fmla="*/ 690 w 1281"/>
                <a:gd name="T41" fmla="*/ 520 h 661"/>
                <a:gd name="T42" fmla="*/ 787 w 1281"/>
                <a:gd name="T43" fmla="*/ 542 h 661"/>
                <a:gd name="T44" fmla="*/ 813 w 1281"/>
                <a:gd name="T45" fmla="*/ 535 h 661"/>
                <a:gd name="T46" fmla="*/ 899 w 1281"/>
                <a:gd name="T47" fmla="*/ 589 h 661"/>
                <a:gd name="T48" fmla="*/ 879 w 1281"/>
                <a:gd name="T49" fmla="*/ 637 h 661"/>
                <a:gd name="T50" fmla="*/ 875 w 1281"/>
                <a:gd name="T51" fmla="*/ 661 h 661"/>
                <a:gd name="T52" fmla="*/ 914 w 1281"/>
                <a:gd name="T53" fmla="*/ 654 h 661"/>
                <a:gd name="T54" fmla="*/ 924 w 1281"/>
                <a:gd name="T55" fmla="*/ 650 h 661"/>
                <a:gd name="T56" fmla="*/ 921 w 1281"/>
                <a:gd name="T57" fmla="*/ 641 h 661"/>
                <a:gd name="T58" fmla="*/ 974 w 1281"/>
                <a:gd name="T59" fmla="*/ 622 h 661"/>
                <a:gd name="T60" fmla="*/ 1038 w 1281"/>
                <a:gd name="T61" fmla="*/ 598 h 661"/>
                <a:gd name="T62" fmla="*/ 1086 w 1281"/>
                <a:gd name="T63" fmla="*/ 558 h 661"/>
                <a:gd name="T64" fmla="*/ 1100 w 1281"/>
                <a:gd name="T65" fmla="*/ 558 h 661"/>
                <a:gd name="T66" fmla="*/ 1110 w 1281"/>
                <a:gd name="T67" fmla="*/ 604 h 661"/>
                <a:gd name="T68" fmla="*/ 1115 w 1281"/>
                <a:gd name="T69" fmla="*/ 601 h 661"/>
                <a:gd name="T70" fmla="*/ 1157 w 1281"/>
                <a:gd name="T71" fmla="*/ 597 h 661"/>
                <a:gd name="T72" fmla="*/ 1199 w 1281"/>
                <a:gd name="T73" fmla="*/ 595 h 661"/>
                <a:gd name="T74" fmla="*/ 1135 w 1281"/>
                <a:gd name="T75" fmla="*/ 547 h 661"/>
                <a:gd name="T76" fmla="*/ 1080 w 1281"/>
                <a:gd name="T77" fmla="*/ 540 h 661"/>
                <a:gd name="T78" fmla="*/ 1174 w 1281"/>
                <a:gd name="T79" fmla="*/ 500 h 661"/>
                <a:gd name="T80" fmla="*/ 1272 w 1281"/>
                <a:gd name="T81" fmla="*/ 434 h 661"/>
                <a:gd name="T82" fmla="*/ 1213 w 1281"/>
                <a:gd name="T83" fmla="*/ 434 h 661"/>
                <a:gd name="T84" fmla="*/ 1211 w 1281"/>
                <a:gd name="T85" fmla="*/ 386 h 661"/>
                <a:gd name="T86" fmla="*/ 1190 w 1281"/>
                <a:gd name="T87" fmla="*/ 347 h 661"/>
                <a:gd name="T88" fmla="*/ 1133 w 1281"/>
                <a:gd name="T89" fmla="*/ 304 h 661"/>
                <a:gd name="T90" fmla="*/ 1041 w 1281"/>
                <a:gd name="T91" fmla="*/ 259 h 661"/>
                <a:gd name="T92" fmla="*/ 938 w 1281"/>
                <a:gd name="T93" fmla="*/ 248 h 661"/>
                <a:gd name="T94" fmla="*/ 961 w 1281"/>
                <a:gd name="T95" fmla="*/ 381 h 661"/>
                <a:gd name="T96" fmla="*/ 914 w 1281"/>
                <a:gd name="T97" fmla="*/ 483 h 661"/>
                <a:gd name="T98" fmla="*/ 834 w 1281"/>
                <a:gd name="T99" fmla="*/ 400 h 661"/>
                <a:gd name="T100" fmla="*/ 706 w 1281"/>
                <a:gd name="T101" fmla="*/ 323 h 661"/>
                <a:gd name="T102" fmla="*/ 728 w 1281"/>
                <a:gd name="T103" fmla="*/ 233 h 661"/>
                <a:gd name="T104" fmla="*/ 726 w 1281"/>
                <a:gd name="T105" fmla="*/ 208 h 661"/>
                <a:gd name="T106" fmla="*/ 768 w 1281"/>
                <a:gd name="T107" fmla="*/ 202 h 661"/>
                <a:gd name="T108" fmla="*/ 764 w 1281"/>
                <a:gd name="T109" fmla="*/ 157 h 661"/>
                <a:gd name="T110" fmla="*/ 817 w 1281"/>
                <a:gd name="T111" fmla="*/ 140 h 661"/>
                <a:gd name="T112" fmla="*/ 864 w 1281"/>
                <a:gd name="T113" fmla="*/ 144 h 661"/>
                <a:gd name="T114" fmla="*/ 892 w 1281"/>
                <a:gd name="T115" fmla="*/ 86 h 661"/>
                <a:gd name="T116" fmla="*/ 831 w 1281"/>
                <a:gd name="T117" fmla="*/ 66 h 661"/>
                <a:gd name="T118" fmla="*/ 805 w 1281"/>
                <a:gd name="T119" fmla="*/ 122 h 661"/>
                <a:gd name="T120" fmla="*/ 755 w 1281"/>
                <a:gd name="T121" fmla="*/ 93 h 661"/>
                <a:gd name="T122" fmla="*/ 735 w 1281"/>
                <a:gd name="T123" fmla="*/ 45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1" h="661">
                  <a:moveTo>
                    <a:pt x="0" y="61"/>
                  </a:moveTo>
                  <a:cubicBezTo>
                    <a:pt x="0" y="61"/>
                    <a:pt x="0" y="61"/>
                    <a:pt x="0" y="61"/>
                  </a:cubicBezTo>
                  <a:cubicBezTo>
                    <a:pt x="0" y="61"/>
                    <a:pt x="0" y="61"/>
                    <a:pt x="0" y="61"/>
                  </a:cubicBezTo>
                  <a:cubicBezTo>
                    <a:pt x="0" y="61"/>
                    <a:pt x="0" y="61"/>
                    <a:pt x="0" y="61"/>
                  </a:cubicBezTo>
                  <a:cubicBezTo>
                    <a:pt x="0" y="61"/>
                    <a:pt x="0" y="61"/>
                    <a:pt x="0" y="61"/>
                  </a:cubicBezTo>
                  <a:moveTo>
                    <a:pt x="686" y="0"/>
                  </a:moveTo>
                  <a:cubicBezTo>
                    <a:pt x="676" y="0"/>
                    <a:pt x="680" y="7"/>
                    <a:pt x="681" y="12"/>
                  </a:cubicBezTo>
                  <a:cubicBezTo>
                    <a:pt x="675" y="14"/>
                    <a:pt x="666" y="12"/>
                    <a:pt x="666" y="20"/>
                  </a:cubicBezTo>
                  <a:cubicBezTo>
                    <a:pt x="666" y="25"/>
                    <a:pt x="670" y="28"/>
                    <a:pt x="670" y="33"/>
                  </a:cubicBezTo>
                  <a:cubicBezTo>
                    <a:pt x="670" y="38"/>
                    <a:pt x="663" y="38"/>
                    <a:pt x="663" y="45"/>
                  </a:cubicBezTo>
                  <a:cubicBezTo>
                    <a:pt x="663" y="63"/>
                    <a:pt x="699" y="52"/>
                    <a:pt x="699" y="70"/>
                  </a:cubicBezTo>
                  <a:cubicBezTo>
                    <a:pt x="699" y="73"/>
                    <a:pt x="695" y="86"/>
                    <a:pt x="695" y="86"/>
                  </a:cubicBezTo>
                  <a:cubicBezTo>
                    <a:pt x="699" y="84"/>
                    <a:pt x="702" y="83"/>
                    <a:pt x="706" y="81"/>
                  </a:cubicBezTo>
                  <a:cubicBezTo>
                    <a:pt x="713" y="102"/>
                    <a:pt x="678" y="92"/>
                    <a:pt x="678" y="118"/>
                  </a:cubicBezTo>
                  <a:cubicBezTo>
                    <a:pt x="676" y="118"/>
                    <a:pt x="675" y="118"/>
                    <a:pt x="673" y="118"/>
                  </a:cubicBezTo>
                  <a:cubicBezTo>
                    <a:pt x="664" y="118"/>
                    <a:pt x="674" y="104"/>
                    <a:pt x="670" y="99"/>
                  </a:cubicBezTo>
                  <a:cubicBezTo>
                    <a:pt x="669" y="96"/>
                    <a:pt x="654" y="93"/>
                    <a:pt x="647" y="93"/>
                  </a:cubicBezTo>
                  <a:cubicBezTo>
                    <a:pt x="637" y="93"/>
                    <a:pt x="633" y="99"/>
                    <a:pt x="633" y="110"/>
                  </a:cubicBezTo>
                  <a:cubicBezTo>
                    <a:pt x="630" y="109"/>
                    <a:pt x="628" y="109"/>
                    <a:pt x="624" y="109"/>
                  </a:cubicBezTo>
                  <a:cubicBezTo>
                    <a:pt x="618" y="109"/>
                    <a:pt x="609" y="110"/>
                    <a:pt x="588" y="110"/>
                  </a:cubicBezTo>
                  <a:cubicBezTo>
                    <a:pt x="560" y="110"/>
                    <a:pt x="527" y="100"/>
                    <a:pt x="520" y="78"/>
                  </a:cubicBezTo>
                  <a:cubicBezTo>
                    <a:pt x="510" y="81"/>
                    <a:pt x="479" y="81"/>
                    <a:pt x="479" y="93"/>
                  </a:cubicBezTo>
                  <a:cubicBezTo>
                    <a:pt x="479" y="96"/>
                    <a:pt x="481" y="98"/>
                    <a:pt x="485" y="98"/>
                  </a:cubicBezTo>
                  <a:cubicBezTo>
                    <a:pt x="494" y="98"/>
                    <a:pt x="508" y="94"/>
                    <a:pt x="514" y="90"/>
                  </a:cubicBezTo>
                  <a:cubicBezTo>
                    <a:pt x="516" y="108"/>
                    <a:pt x="489" y="93"/>
                    <a:pt x="489" y="111"/>
                  </a:cubicBezTo>
                  <a:cubicBezTo>
                    <a:pt x="489" y="115"/>
                    <a:pt x="495" y="127"/>
                    <a:pt x="492" y="127"/>
                  </a:cubicBezTo>
                  <a:cubicBezTo>
                    <a:pt x="482" y="127"/>
                    <a:pt x="480" y="114"/>
                    <a:pt x="471" y="110"/>
                  </a:cubicBezTo>
                  <a:cubicBezTo>
                    <a:pt x="463" y="106"/>
                    <a:pt x="463" y="106"/>
                    <a:pt x="463" y="106"/>
                  </a:cubicBezTo>
                  <a:cubicBezTo>
                    <a:pt x="450" y="106"/>
                    <a:pt x="442" y="106"/>
                    <a:pt x="429" y="106"/>
                  </a:cubicBezTo>
                  <a:cubicBezTo>
                    <a:pt x="418" y="106"/>
                    <a:pt x="412" y="110"/>
                    <a:pt x="400" y="111"/>
                  </a:cubicBezTo>
                  <a:cubicBezTo>
                    <a:pt x="399" y="111"/>
                    <a:pt x="398" y="111"/>
                    <a:pt x="396" y="111"/>
                  </a:cubicBezTo>
                  <a:cubicBezTo>
                    <a:pt x="379" y="111"/>
                    <a:pt x="379" y="104"/>
                    <a:pt x="379" y="102"/>
                  </a:cubicBezTo>
                  <a:cubicBezTo>
                    <a:pt x="379" y="98"/>
                    <a:pt x="395" y="100"/>
                    <a:pt x="398" y="96"/>
                  </a:cubicBezTo>
                  <a:cubicBezTo>
                    <a:pt x="389" y="83"/>
                    <a:pt x="387" y="80"/>
                    <a:pt x="378" y="80"/>
                  </a:cubicBezTo>
                  <a:cubicBezTo>
                    <a:pt x="373" y="80"/>
                    <a:pt x="367" y="81"/>
                    <a:pt x="356" y="82"/>
                  </a:cubicBezTo>
                  <a:cubicBezTo>
                    <a:pt x="355" y="82"/>
                    <a:pt x="353" y="82"/>
                    <a:pt x="352" y="82"/>
                  </a:cubicBezTo>
                  <a:cubicBezTo>
                    <a:pt x="323" y="82"/>
                    <a:pt x="307" y="58"/>
                    <a:pt x="276" y="58"/>
                  </a:cubicBezTo>
                  <a:cubicBezTo>
                    <a:pt x="266" y="58"/>
                    <a:pt x="262" y="65"/>
                    <a:pt x="253" y="65"/>
                  </a:cubicBezTo>
                  <a:cubicBezTo>
                    <a:pt x="247" y="65"/>
                    <a:pt x="242" y="55"/>
                    <a:pt x="241" y="51"/>
                  </a:cubicBezTo>
                  <a:cubicBezTo>
                    <a:pt x="231" y="53"/>
                    <a:pt x="231" y="64"/>
                    <a:pt x="220" y="64"/>
                  </a:cubicBezTo>
                  <a:cubicBezTo>
                    <a:pt x="210" y="64"/>
                    <a:pt x="196" y="40"/>
                    <a:pt x="193" y="40"/>
                  </a:cubicBezTo>
                  <a:cubicBezTo>
                    <a:pt x="182" y="40"/>
                    <a:pt x="186" y="56"/>
                    <a:pt x="175" y="56"/>
                  </a:cubicBezTo>
                  <a:cubicBezTo>
                    <a:pt x="170" y="56"/>
                    <a:pt x="167" y="53"/>
                    <a:pt x="165" y="48"/>
                  </a:cubicBezTo>
                  <a:cubicBezTo>
                    <a:pt x="149" y="52"/>
                    <a:pt x="143" y="53"/>
                    <a:pt x="128" y="59"/>
                  </a:cubicBezTo>
                  <a:cubicBezTo>
                    <a:pt x="123" y="60"/>
                    <a:pt x="113" y="67"/>
                    <a:pt x="107" y="67"/>
                  </a:cubicBezTo>
                  <a:cubicBezTo>
                    <a:pt x="106" y="67"/>
                    <a:pt x="105" y="67"/>
                    <a:pt x="104" y="66"/>
                  </a:cubicBezTo>
                  <a:cubicBezTo>
                    <a:pt x="100" y="62"/>
                    <a:pt x="97" y="61"/>
                    <a:pt x="95" y="61"/>
                  </a:cubicBezTo>
                  <a:cubicBezTo>
                    <a:pt x="91" y="61"/>
                    <a:pt x="91" y="69"/>
                    <a:pt x="87" y="70"/>
                  </a:cubicBezTo>
                  <a:cubicBezTo>
                    <a:pt x="53" y="71"/>
                    <a:pt x="77" y="83"/>
                    <a:pt x="72" y="83"/>
                  </a:cubicBezTo>
                  <a:cubicBezTo>
                    <a:pt x="59" y="83"/>
                    <a:pt x="35" y="81"/>
                    <a:pt x="14" y="67"/>
                  </a:cubicBezTo>
                  <a:cubicBezTo>
                    <a:pt x="13" y="67"/>
                    <a:pt x="6" y="62"/>
                    <a:pt x="6" y="61"/>
                  </a:cubicBezTo>
                  <a:cubicBezTo>
                    <a:pt x="5" y="61"/>
                    <a:pt x="4" y="62"/>
                    <a:pt x="4" y="62"/>
                  </a:cubicBezTo>
                  <a:cubicBezTo>
                    <a:pt x="3" y="62"/>
                    <a:pt x="3" y="61"/>
                    <a:pt x="0" y="61"/>
                  </a:cubicBezTo>
                  <a:cubicBezTo>
                    <a:pt x="0" y="61"/>
                    <a:pt x="0" y="61"/>
                    <a:pt x="0" y="61"/>
                  </a:cubicBezTo>
                  <a:cubicBezTo>
                    <a:pt x="0" y="61"/>
                    <a:pt x="0" y="61"/>
                    <a:pt x="0" y="61"/>
                  </a:cubicBezTo>
                  <a:cubicBezTo>
                    <a:pt x="0" y="289"/>
                    <a:pt x="0" y="289"/>
                    <a:pt x="0" y="289"/>
                  </a:cubicBezTo>
                  <a:cubicBezTo>
                    <a:pt x="2" y="292"/>
                    <a:pt x="6" y="292"/>
                    <a:pt x="10" y="292"/>
                  </a:cubicBezTo>
                  <a:cubicBezTo>
                    <a:pt x="11" y="292"/>
                    <a:pt x="12" y="292"/>
                    <a:pt x="13" y="292"/>
                  </a:cubicBezTo>
                  <a:cubicBezTo>
                    <a:pt x="14" y="292"/>
                    <a:pt x="15" y="292"/>
                    <a:pt x="16" y="292"/>
                  </a:cubicBezTo>
                  <a:cubicBezTo>
                    <a:pt x="21" y="292"/>
                    <a:pt x="26" y="293"/>
                    <a:pt x="29" y="297"/>
                  </a:cubicBezTo>
                  <a:cubicBezTo>
                    <a:pt x="34" y="304"/>
                    <a:pt x="45" y="318"/>
                    <a:pt x="55" y="318"/>
                  </a:cubicBezTo>
                  <a:cubicBezTo>
                    <a:pt x="63" y="318"/>
                    <a:pt x="63" y="307"/>
                    <a:pt x="70" y="305"/>
                  </a:cubicBezTo>
                  <a:cubicBezTo>
                    <a:pt x="73" y="304"/>
                    <a:pt x="76" y="305"/>
                    <a:pt x="80" y="302"/>
                  </a:cubicBezTo>
                  <a:cubicBezTo>
                    <a:pt x="96" y="318"/>
                    <a:pt x="104" y="324"/>
                    <a:pt x="118" y="345"/>
                  </a:cubicBezTo>
                  <a:cubicBezTo>
                    <a:pt x="119" y="347"/>
                    <a:pt x="123" y="348"/>
                    <a:pt x="124" y="352"/>
                  </a:cubicBezTo>
                  <a:cubicBezTo>
                    <a:pt x="126" y="359"/>
                    <a:pt x="129" y="367"/>
                    <a:pt x="135" y="373"/>
                  </a:cubicBezTo>
                  <a:cubicBezTo>
                    <a:pt x="138" y="376"/>
                    <a:pt x="144" y="374"/>
                    <a:pt x="148" y="378"/>
                  </a:cubicBezTo>
                  <a:cubicBezTo>
                    <a:pt x="152" y="383"/>
                    <a:pt x="161" y="386"/>
                    <a:pt x="161" y="397"/>
                  </a:cubicBezTo>
                  <a:cubicBezTo>
                    <a:pt x="161" y="397"/>
                    <a:pt x="161" y="397"/>
                    <a:pt x="161" y="397"/>
                  </a:cubicBezTo>
                  <a:cubicBezTo>
                    <a:pt x="161" y="397"/>
                    <a:pt x="161" y="397"/>
                    <a:pt x="161" y="397"/>
                  </a:cubicBezTo>
                  <a:cubicBezTo>
                    <a:pt x="161" y="403"/>
                    <a:pt x="154" y="404"/>
                    <a:pt x="154" y="407"/>
                  </a:cubicBezTo>
                  <a:cubicBezTo>
                    <a:pt x="154" y="410"/>
                    <a:pt x="157" y="412"/>
                    <a:pt x="157" y="415"/>
                  </a:cubicBezTo>
                  <a:cubicBezTo>
                    <a:pt x="157" y="422"/>
                    <a:pt x="155" y="436"/>
                    <a:pt x="162" y="438"/>
                  </a:cubicBezTo>
                  <a:cubicBezTo>
                    <a:pt x="167" y="439"/>
                    <a:pt x="171" y="439"/>
                    <a:pt x="174" y="442"/>
                  </a:cubicBezTo>
                  <a:cubicBezTo>
                    <a:pt x="179" y="447"/>
                    <a:pt x="173" y="454"/>
                    <a:pt x="179" y="458"/>
                  </a:cubicBezTo>
                  <a:cubicBezTo>
                    <a:pt x="179" y="458"/>
                    <a:pt x="193" y="467"/>
                    <a:pt x="194" y="468"/>
                  </a:cubicBezTo>
                  <a:cubicBezTo>
                    <a:pt x="197" y="480"/>
                    <a:pt x="198" y="495"/>
                    <a:pt x="216" y="495"/>
                  </a:cubicBezTo>
                  <a:cubicBezTo>
                    <a:pt x="219" y="505"/>
                    <a:pt x="237" y="498"/>
                    <a:pt x="242" y="512"/>
                  </a:cubicBezTo>
                  <a:cubicBezTo>
                    <a:pt x="243" y="517"/>
                    <a:pt x="256" y="518"/>
                    <a:pt x="262" y="524"/>
                  </a:cubicBezTo>
                  <a:cubicBezTo>
                    <a:pt x="263" y="525"/>
                    <a:pt x="265" y="526"/>
                    <a:pt x="267" y="527"/>
                  </a:cubicBezTo>
                  <a:cubicBezTo>
                    <a:pt x="267" y="527"/>
                    <a:pt x="268" y="527"/>
                    <a:pt x="268" y="527"/>
                  </a:cubicBezTo>
                  <a:cubicBezTo>
                    <a:pt x="267" y="527"/>
                    <a:pt x="267" y="527"/>
                    <a:pt x="267" y="527"/>
                  </a:cubicBezTo>
                  <a:cubicBezTo>
                    <a:pt x="690" y="527"/>
                    <a:pt x="690" y="527"/>
                    <a:pt x="690" y="527"/>
                  </a:cubicBezTo>
                  <a:cubicBezTo>
                    <a:pt x="690" y="520"/>
                    <a:pt x="690" y="520"/>
                    <a:pt x="690" y="520"/>
                  </a:cubicBezTo>
                  <a:cubicBezTo>
                    <a:pt x="697" y="526"/>
                    <a:pt x="696" y="530"/>
                    <a:pt x="703" y="534"/>
                  </a:cubicBezTo>
                  <a:cubicBezTo>
                    <a:pt x="729" y="534"/>
                    <a:pt x="729" y="534"/>
                    <a:pt x="729" y="534"/>
                  </a:cubicBezTo>
                  <a:cubicBezTo>
                    <a:pt x="740" y="544"/>
                    <a:pt x="754" y="544"/>
                    <a:pt x="773" y="544"/>
                  </a:cubicBezTo>
                  <a:cubicBezTo>
                    <a:pt x="780" y="542"/>
                    <a:pt x="781" y="544"/>
                    <a:pt x="787" y="542"/>
                  </a:cubicBezTo>
                  <a:cubicBezTo>
                    <a:pt x="792" y="539"/>
                    <a:pt x="790" y="530"/>
                    <a:pt x="795" y="530"/>
                  </a:cubicBezTo>
                  <a:cubicBezTo>
                    <a:pt x="802" y="530"/>
                    <a:pt x="806" y="540"/>
                    <a:pt x="808" y="542"/>
                  </a:cubicBezTo>
                  <a:cubicBezTo>
                    <a:pt x="809" y="540"/>
                    <a:pt x="809" y="536"/>
                    <a:pt x="809" y="535"/>
                  </a:cubicBezTo>
                  <a:cubicBezTo>
                    <a:pt x="810" y="535"/>
                    <a:pt x="811" y="535"/>
                    <a:pt x="813" y="535"/>
                  </a:cubicBezTo>
                  <a:cubicBezTo>
                    <a:pt x="816" y="535"/>
                    <a:pt x="838" y="553"/>
                    <a:pt x="839" y="555"/>
                  </a:cubicBezTo>
                  <a:cubicBezTo>
                    <a:pt x="842" y="561"/>
                    <a:pt x="839" y="566"/>
                    <a:pt x="843" y="571"/>
                  </a:cubicBezTo>
                  <a:cubicBezTo>
                    <a:pt x="856" y="583"/>
                    <a:pt x="872" y="580"/>
                    <a:pt x="885" y="589"/>
                  </a:cubicBezTo>
                  <a:cubicBezTo>
                    <a:pt x="899" y="589"/>
                    <a:pt x="899" y="589"/>
                    <a:pt x="899" y="589"/>
                  </a:cubicBezTo>
                  <a:cubicBezTo>
                    <a:pt x="905" y="593"/>
                    <a:pt x="913" y="598"/>
                    <a:pt x="913" y="606"/>
                  </a:cubicBezTo>
                  <a:cubicBezTo>
                    <a:pt x="913" y="610"/>
                    <a:pt x="911" y="612"/>
                    <a:pt x="908" y="612"/>
                  </a:cubicBezTo>
                  <a:cubicBezTo>
                    <a:pt x="902" y="612"/>
                    <a:pt x="895" y="605"/>
                    <a:pt x="893" y="603"/>
                  </a:cubicBezTo>
                  <a:cubicBezTo>
                    <a:pt x="891" y="612"/>
                    <a:pt x="886" y="637"/>
                    <a:pt x="879" y="637"/>
                  </a:cubicBezTo>
                  <a:cubicBezTo>
                    <a:pt x="879" y="637"/>
                    <a:pt x="879" y="637"/>
                    <a:pt x="879" y="637"/>
                  </a:cubicBezTo>
                  <a:cubicBezTo>
                    <a:pt x="873" y="643"/>
                    <a:pt x="867" y="647"/>
                    <a:pt x="867" y="655"/>
                  </a:cubicBezTo>
                  <a:cubicBezTo>
                    <a:pt x="867" y="655"/>
                    <a:pt x="867" y="655"/>
                    <a:pt x="867" y="655"/>
                  </a:cubicBezTo>
                  <a:cubicBezTo>
                    <a:pt x="869" y="658"/>
                    <a:pt x="872" y="661"/>
                    <a:pt x="875" y="661"/>
                  </a:cubicBezTo>
                  <a:cubicBezTo>
                    <a:pt x="880" y="661"/>
                    <a:pt x="880" y="658"/>
                    <a:pt x="883" y="656"/>
                  </a:cubicBezTo>
                  <a:cubicBezTo>
                    <a:pt x="886" y="652"/>
                    <a:pt x="892" y="652"/>
                    <a:pt x="898" y="652"/>
                  </a:cubicBezTo>
                  <a:cubicBezTo>
                    <a:pt x="900" y="652"/>
                    <a:pt x="901" y="652"/>
                    <a:pt x="903" y="652"/>
                  </a:cubicBezTo>
                  <a:cubicBezTo>
                    <a:pt x="908" y="652"/>
                    <a:pt x="911" y="654"/>
                    <a:pt x="914" y="654"/>
                  </a:cubicBezTo>
                  <a:cubicBezTo>
                    <a:pt x="914" y="654"/>
                    <a:pt x="914" y="654"/>
                    <a:pt x="915" y="654"/>
                  </a:cubicBezTo>
                  <a:cubicBezTo>
                    <a:pt x="915" y="654"/>
                    <a:pt x="915" y="654"/>
                    <a:pt x="915" y="654"/>
                  </a:cubicBezTo>
                  <a:cubicBezTo>
                    <a:pt x="917" y="653"/>
                    <a:pt x="918" y="653"/>
                    <a:pt x="920" y="652"/>
                  </a:cubicBezTo>
                  <a:cubicBezTo>
                    <a:pt x="921" y="651"/>
                    <a:pt x="923" y="650"/>
                    <a:pt x="924" y="650"/>
                  </a:cubicBezTo>
                  <a:cubicBezTo>
                    <a:pt x="924" y="650"/>
                    <a:pt x="924" y="650"/>
                    <a:pt x="924" y="650"/>
                  </a:cubicBezTo>
                  <a:cubicBezTo>
                    <a:pt x="924" y="650"/>
                    <a:pt x="924" y="650"/>
                    <a:pt x="924" y="650"/>
                  </a:cubicBezTo>
                  <a:cubicBezTo>
                    <a:pt x="923" y="647"/>
                    <a:pt x="922" y="644"/>
                    <a:pt x="921" y="641"/>
                  </a:cubicBezTo>
                  <a:cubicBezTo>
                    <a:pt x="921" y="641"/>
                    <a:pt x="921" y="641"/>
                    <a:pt x="921" y="641"/>
                  </a:cubicBezTo>
                  <a:cubicBezTo>
                    <a:pt x="920" y="641"/>
                    <a:pt x="920" y="640"/>
                    <a:pt x="920" y="640"/>
                  </a:cubicBezTo>
                  <a:cubicBezTo>
                    <a:pt x="919" y="639"/>
                    <a:pt x="917" y="638"/>
                    <a:pt x="917" y="636"/>
                  </a:cubicBezTo>
                  <a:cubicBezTo>
                    <a:pt x="917" y="633"/>
                    <a:pt x="923" y="632"/>
                    <a:pt x="924" y="632"/>
                  </a:cubicBezTo>
                  <a:cubicBezTo>
                    <a:pt x="936" y="628"/>
                    <a:pt x="961" y="622"/>
                    <a:pt x="974" y="622"/>
                  </a:cubicBezTo>
                  <a:cubicBezTo>
                    <a:pt x="975" y="621"/>
                    <a:pt x="994" y="602"/>
                    <a:pt x="998" y="599"/>
                  </a:cubicBezTo>
                  <a:cubicBezTo>
                    <a:pt x="999" y="598"/>
                    <a:pt x="1004" y="598"/>
                    <a:pt x="1011" y="598"/>
                  </a:cubicBezTo>
                  <a:cubicBezTo>
                    <a:pt x="1015" y="598"/>
                    <a:pt x="1020" y="598"/>
                    <a:pt x="1025" y="598"/>
                  </a:cubicBezTo>
                  <a:cubicBezTo>
                    <a:pt x="1030" y="598"/>
                    <a:pt x="1034" y="598"/>
                    <a:pt x="1038" y="598"/>
                  </a:cubicBezTo>
                  <a:cubicBezTo>
                    <a:pt x="1043" y="598"/>
                    <a:pt x="1048" y="597"/>
                    <a:pt x="1052" y="596"/>
                  </a:cubicBezTo>
                  <a:cubicBezTo>
                    <a:pt x="1057" y="595"/>
                    <a:pt x="1055" y="593"/>
                    <a:pt x="1057" y="591"/>
                  </a:cubicBezTo>
                  <a:cubicBezTo>
                    <a:pt x="1067" y="581"/>
                    <a:pt x="1067" y="564"/>
                    <a:pt x="1080" y="555"/>
                  </a:cubicBezTo>
                  <a:cubicBezTo>
                    <a:pt x="1082" y="557"/>
                    <a:pt x="1084" y="558"/>
                    <a:pt x="1086" y="558"/>
                  </a:cubicBezTo>
                  <a:cubicBezTo>
                    <a:pt x="1088" y="558"/>
                    <a:pt x="1089" y="557"/>
                    <a:pt x="1091" y="557"/>
                  </a:cubicBezTo>
                  <a:cubicBezTo>
                    <a:pt x="1093" y="556"/>
                    <a:pt x="1095" y="556"/>
                    <a:pt x="1096" y="556"/>
                  </a:cubicBezTo>
                  <a:cubicBezTo>
                    <a:pt x="1098" y="556"/>
                    <a:pt x="1099" y="557"/>
                    <a:pt x="1100" y="558"/>
                  </a:cubicBezTo>
                  <a:cubicBezTo>
                    <a:pt x="1100" y="558"/>
                    <a:pt x="1100" y="558"/>
                    <a:pt x="1100" y="558"/>
                  </a:cubicBezTo>
                  <a:cubicBezTo>
                    <a:pt x="1102" y="562"/>
                    <a:pt x="1104" y="566"/>
                    <a:pt x="1104" y="570"/>
                  </a:cubicBezTo>
                  <a:cubicBezTo>
                    <a:pt x="1104" y="570"/>
                    <a:pt x="1104" y="570"/>
                    <a:pt x="1104" y="570"/>
                  </a:cubicBezTo>
                  <a:cubicBezTo>
                    <a:pt x="1104" y="570"/>
                    <a:pt x="1104" y="570"/>
                    <a:pt x="1104" y="570"/>
                  </a:cubicBezTo>
                  <a:cubicBezTo>
                    <a:pt x="1106" y="581"/>
                    <a:pt x="1105" y="594"/>
                    <a:pt x="1110" y="604"/>
                  </a:cubicBezTo>
                  <a:cubicBezTo>
                    <a:pt x="1110" y="602"/>
                    <a:pt x="1110" y="602"/>
                    <a:pt x="1110" y="602"/>
                  </a:cubicBezTo>
                  <a:cubicBezTo>
                    <a:pt x="1110" y="601"/>
                    <a:pt x="1110" y="601"/>
                    <a:pt x="1110" y="601"/>
                  </a:cubicBezTo>
                  <a:cubicBezTo>
                    <a:pt x="1110" y="601"/>
                    <a:pt x="1110" y="601"/>
                    <a:pt x="1111" y="601"/>
                  </a:cubicBezTo>
                  <a:cubicBezTo>
                    <a:pt x="1112" y="601"/>
                    <a:pt x="1114" y="601"/>
                    <a:pt x="1115" y="601"/>
                  </a:cubicBezTo>
                  <a:cubicBezTo>
                    <a:pt x="1117" y="601"/>
                    <a:pt x="1122" y="601"/>
                    <a:pt x="1127" y="601"/>
                  </a:cubicBezTo>
                  <a:cubicBezTo>
                    <a:pt x="1130" y="601"/>
                    <a:pt x="1134" y="601"/>
                    <a:pt x="1136" y="600"/>
                  </a:cubicBezTo>
                  <a:cubicBezTo>
                    <a:pt x="1141" y="596"/>
                    <a:pt x="1141" y="590"/>
                    <a:pt x="1149" y="589"/>
                  </a:cubicBezTo>
                  <a:cubicBezTo>
                    <a:pt x="1149" y="596"/>
                    <a:pt x="1148" y="597"/>
                    <a:pt x="1157" y="597"/>
                  </a:cubicBezTo>
                  <a:cubicBezTo>
                    <a:pt x="1144" y="598"/>
                    <a:pt x="1125" y="606"/>
                    <a:pt x="1125" y="618"/>
                  </a:cubicBezTo>
                  <a:cubicBezTo>
                    <a:pt x="1125" y="623"/>
                    <a:pt x="1133" y="631"/>
                    <a:pt x="1136" y="631"/>
                  </a:cubicBezTo>
                  <a:cubicBezTo>
                    <a:pt x="1140" y="631"/>
                    <a:pt x="1150" y="617"/>
                    <a:pt x="1161" y="614"/>
                  </a:cubicBezTo>
                  <a:cubicBezTo>
                    <a:pt x="1163" y="613"/>
                    <a:pt x="1199" y="600"/>
                    <a:pt x="1199" y="595"/>
                  </a:cubicBezTo>
                  <a:cubicBezTo>
                    <a:pt x="1199" y="590"/>
                    <a:pt x="1186" y="589"/>
                    <a:pt x="1182" y="589"/>
                  </a:cubicBezTo>
                  <a:cubicBezTo>
                    <a:pt x="1167" y="589"/>
                    <a:pt x="1143" y="574"/>
                    <a:pt x="1143" y="561"/>
                  </a:cubicBezTo>
                  <a:cubicBezTo>
                    <a:pt x="1143" y="558"/>
                    <a:pt x="1147" y="554"/>
                    <a:pt x="1148" y="548"/>
                  </a:cubicBezTo>
                  <a:cubicBezTo>
                    <a:pt x="1145" y="548"/>
                    <a:pt x="1140" y="547"/>
                    <a:pt x="1135" y="547"/>
                  </a:cubicBezTo>
                  <a:cubicBezTo>
                    <a:pt x="1138" y="543"/>
                    <a:pt x="1157" y="540"/>
                    <a:pt x="1157" y="529"/>
                  </a:cubicBezTo>
                  <a:cubicBezTo>
                    <a:pt x="1157" y="522"/>
                    <a:pt x="1149" y="521"/>
                    <a:pt x="1140" y="521"/>
                  </a:cubicBezTo>
                  <a:cubicBezTo>
                    <a:pt x="1137" y="521"/>
                    <a:pt x="1133" y="521"/>
                    <a:pt x="1130" y="521"/>
                  </a:cubicBezTo>
                  <a:cubicBezTo>
                    <a:pt x="1106" y="521"/>
                    <a:pt x="1096" y="538"/>
                    <a:pt x="1080" y="540"/>
                  </a:cubicBezTo>
                  <a:cubicBezTo>
                    <a:pt x="1087" y="526"/>
                    <a:pt x="1098" y="530"/>
                    <a:pt x="1110" y="519"/>
                  </a:cubicBezTo>
                  <a:cubicBezTo>
                    <a:pt x="1117" y="511"/>
                    <a:pt x="1112" y="507"/>
                    <a:pt x="1123" y="503"/>
                  </a:cubicBezTo>
                  <a:cubicBezTo>
                    <a:pt x="1132" y="500"/>
                    <a:pt x="1139" y="499"/>
                    <a:pt x="1147" y="499"/>
                  </a:cubicBezTo>
                  <a:cubicBezTo>
                    <a:pt x="1155" y="499"/>
                    <a:pt x="1164" y="500"/>
                    <a:pt x="1174" y="500"/>
                  </a:cubicBezTo>
                  <a:cubicBezTo>
                    <a:pt x="1187" y="500"/>
                    <a:pt x="1196" y="502"/>
                    <a:pt x="1205" y="502"/>
                  </a:cubicBezTo>
                  <a:cubicBezTo>
                    <a:pt x="1214" y="502"/>
                    <a:pt x="1223" y="500"/>
                    <a:pt x="1231" y="489"/>
                  </a:cubicBezTo>
                  <a:cubicBezTo>
                    <a:pt x="1239" y="479"/>
                    <a:pt x="1281" y="477"/>
                    <a:pt x="1281" y="460"/>
                  </a:cubicBezTo>
                  <a:cubicBezTo>
                    <a:pt x="1281" y="448"/>
                    <a:pt x="1277" y="442"/>
                    <a:pt x="1272" y="434"/>
                  </a:cubicBezTo>
                  <a:cubicBezTo>
                    <a:pt x="1268" y="434"/>
                    <a:pt x="1274" y="429"/>
                    <a:pt x="1268" y="426"/>
                  </a:cubicBezTo>
                  <a:cubicBezTo>
                    <a:pt x="1268" y="420"/>
                    <a:pt x="1268" y="420"/>
                    <a:pt x="1268" y="420"/>
                  </a:cubicBezTo>
                  <a:cubicBezTo>
                    <a:pt x="1256" y="427"/>
                    <a:pt x="1230" y="436"/>
                    <a:pt x="1218" y="436"/>
                  </a:cubicBezTo>
                  <a:cubicBezTo>
                    <a:pt x="1216" y="436"/>
                    <a:pt x="1213" y="435"/>
                    <a:pt x="1213" y="434"/>
                  </a:cubicBezTo>
                  <a:cubicBezTo>
                    <a:pt x="1223" y="428"/>
                    <a:pt x="1252" y="424"/>
                    <a:pt x="1256" y="414"/>
                  </a:cubicBezTo>
                  <a:cubicBezTo>
                    <a:pt x="1256" y="411"/>
                    <a:pt x="1252" y="411"/>
                    <a:pt x="1251" y="408"/>
                  </a:cubicBezTo>
                  <a:cubicBezTo>
                    <a:pt x="1250" y="408"/>
                    <a:pt x="1248" y="408"/>
                    <a:pt x="1247" y="408"/>
                  </a:cubicBezTo>
                  <a:cubicBezTo>
                    <a:pt x="1233" y="408"/>
                    <a:pt x="1211" y="402"/>
                    <a:pt x="1211" y="386"/>
                  </a:cubicBezTo>
                  <a:cubicBezTo>
                    <a:pt x="1211" y="384"/>
                    <a:pt x="1211" y="384"/>
                    <a:pt x="1211" y="384"/>
                  </a:cubicBezTo>
                  <a:cubicBezTo>
                    <a:pt x="1200" y="384"/>
                    <a:pt x="1193" y="377"/>
                    <a:pt x="1186" y="372"/>
                  </a:cubicBezTo>
                  <a:cubicBezTo>
                    <a:pt x="1189" y="370"/>
                    <a:pt x="1194" y="368"/>
                    <a:pt x="1194" y="362"/>
                  </a:cubicBezTo>
                  <a:cubicBezTo>
                    <a:pt x="1194" y="357"/>
                    <a:pt x="1189" y="352"/>
                    <a:pt x="1190" y="347"/>
                  </a:cubicBezTo>
                  <a:cubicBezTo>
                    <a:pt x="1186" y="346"/>
                    <a:pt x="1168" y="335"/>
                    <a:pt x="1173" y="325"/>
                  </a:cubicBezTo>
                  <a:cubicBezTo>
                    <a:pt x="1178" y="313"/>
                    <a:pt x="1156" y="310"/>
                    <a:pt x="1154" y="296"/>
                  </a:cubicBezTo>
                  <a:cubicBezTo>
                    <a:pt x="1153" y="296"/>
                    <a:pt x="1148" y="291"/>
                    <a:pt x="1145" y="289"/>
                  </a:cubicBezTo>
                  <a:cubicBezTo>
                    <a:pt x="1142" y="292"/>
                    <a:pt x="1133" y="297"/>
                    <a:pt x="1133" y="304"/>
                  </a:cubicBezTo>
                  <a:cubicBezTo>
                    <a:pt x="1133" y="312"/>
                    <a:pt x="1116" y="331"/>
                    <a:pt x="1103" y="331"/>
                  </a:cubicBezTo>
                  <a:cubicBezTo>
                    <a:pt x="1094" y="331"/>
                    <a:pt x="1092" y="320"/>
                    <a:pt x="1086" y="320"/>
                  </a:cubicBezTo>
                  <a:cubicBezTo>
                    <a:pt x="1077" y="320"/>
                    <a:pt x="1073" y="294"/>
                    <a:pt x="1072" y="283"/>
                  </a:cubicBezTo>
                  <a:cubicBezTo>
                    <a:pt x="1069" y="268"/>
                    <a:pt x="1041" y="279"/>
                    <a:pt x="1041" y="259"/>
                  </a:cubicBezTo>
                  <a:cubicBezTo>
                    <a:pt x="1026" y="257"/>
                    <a:pt x="1023" y="239"/>
                    <a:pt x="1008" y="239"/>
                  </a:cubicBezTo>
                  <a:cubicBezTo>
                    <a:pt x="1001" y="239"/>
                    <a:pt x="1001" y="244"/>
                    <a:pt x="993" y="244"/>
                  </a:cubicBezTo>
                  <a:cubicBezTo>
                    <a:pt x="978" y="244"/>
                    <a:pt x="969" y="235"/>
                    <a:pt x="954" y="235"/>
                  </a:cubicBezTo>
                  <a:cubicBezTo>
                    <a:pt x="946" y="235"/>
                    <a:pt x="938" y="239"/>
                    <a:pt x="938" y="248"/>
                  </a:cubicBezTo>
                  <a:cubicBezTo>
                    <a:pt x="938" y="254"/>
                    <a:pt x="957" y="261"/>
                    <a:pt x="940" y="272"/>
                  </a:cubicBezTo>
                  <a:cubicBezTo>
                    <a:pt x="933" y="277"/>
                    <a:pt x="949" y="288"/>
                    <a:pt x="950" y="296"/>
                  </a:cubicBezTo>
                  <a:cubicBezTo>
                    <a:pt x="952" y="312"/>
                    <a:pt x="937" y="316"/>
                    <a:pt x="930" y="318"/>
                  </a:cubicBezTo>
                  <a:cubicBezTo>
                    <a:pt x="942" y="339"/>
                    <a:pt x="961" y="346"/>
                    <a:pt x="961" y="381"/>
                  </a:cubicBezTo>
                  <a:cubicBezTo>
                    <a:pt x="961" y="390"/>
                    <a:pt x="929" y="414"/>
                    <a:pt x="918" y="416"/>
                  </a:cubicBezTo>
                  <a:cubicBezTo>
                    <a:pt x="937" y="425"/>
                    <a:pt x="930" y="454"/>
                    <a:pt x="937" y="463"/>
                  </a:cubicBezTo>
                  <a:cubicBezTo>
                    <a:pt x="935" y="466"/>
                    <a:pt x="928" y="470"/>
                    <a:pt x="927" y="476"/>
                  </a:cubicBezTo>
                  <a:cubicBezTo>
                    <a:pt x="922" y="476"/>
                    <a:pt x="918" y="483"/>
                    <a:pt x="914" y="483"/>
                  </a:cubicBezTo>
                  <a:cubicBezTo>
                    <a:pt x="913" y="483"/>
                    <a:pt x="912" y="482"/>
                    <a:pt x="912" y="482"/>
                  </a:cubicBezTo>
                  <a:cubicBezTo>
                    <a:pt x="898" y="471"/>
                    <a:pt x="880" y="455"/>
                    <a:pt x="880" y="440"/>
                  </a:cubicBezTo>
                  <a:cubicBezTo>
                    <a:pt x="880" y="423"/>
                    <a:pt x="883" y="410"/>
                    <a:pt x="868" y="400"/>
                  </a:cubicBezTo>
                  <a:cubicBezTo>
                    <a:pt x="834" y="400"/>
                    <a:pt x="834" y="400"/>
                    <a:pt x="834" y="400"/>
                  </a:cubicBezTo>
                  <a:cubicBezTo>
                    <a:pt x="814" y="386"/>
                    <a:pt x="792" y="377"/>
                    <a:pt x="769" y="368"/>
                  </a:cubicBezTo>
                  <a:cubicBezTo>
                    <a:pt x="765" y="367"/>
                    <a:pt x="753" y="358"/>
                    <a:pt x="745" y="358"/>
                  </a:cubicBezTo>
                  <a:cubicBezTo>
                    <a:pt x="737" y="358"/>
                    <a:pt x="734" y="366"/>
                    <a:pt x="726" y="366"/>
                  </a:cubicBezTo>
                  <a:cubicBezTo>
                    <a:pt x="726" y="353"/>
                    <a:pt x="717" y="323"/>
                    <a:pt x="706" y="323"/>
                  </a:cubicBezTo>
                  <a:cubicBezTo>
                    <a:pt x="700" y="323"/>
                    <a:pt x="698" y="328"/>
                    <a:pt x="692" y="329"/>
                  </a:cubicBezTo>
                  <a:cubicBezTo>
                    <a:pt x="695" y="322"/>
                    <a:pt x="692" y="320"/>
                    <a:pt x="692" y="305"/>
                  </a:cubicBezTo>
                  <a:cubicBezTo>
                    <a:pt x="692" y="284"/>
                    <a:pt x="699" y="271"/>
                    <a:pt x="711" y="259"/>
                  </a:cubicBezTo>
                  <a:cubicBezTo>
                    <a:pt x="715" y="255"/>
                    <a:pt x="724" y="234"/>
                    <a:pt x="728" y="233"/>
                  </a:cubicBezTo>
                  <a:cubicBezTo>
                    <a:pt x="737" y="230"/>
                    <a:pt x="753" y="235"/>
                    <a:pt x="753" y="222"/>
                  </a:cubicBezTo>
                  <a:cubicBezTo>
                    <a:pt x="753" y="214"/>
                    <a:pt x="733" y="214"/>
                    <a:pt x="726" y="209"/>
                  </a:cubicBezTo>
                  <a:cubicBezTo>
                    <a:pt x="726" y="209"/>
                    <a:pt x="726" y="210"/>
                    <a:pt x="726" y="210"/>
                  </a:cubicBezTo>
                  <a:cubicBezTo>
                    <a:pt x="727" y="210"/>
                    <a:pt x="726" y="209"/>
                    <a:pt x="726" y="208"/>
                  </a:cubicBezTo>
                  <a:cubicBezTo>
                    <a:pt x="726" y="207"/>
                    <a:pt x="727" y="207"/>
                    <a:pt x="729" y="207"/>
                  </a:cubicBezTo>
                  <a:cubicBezTo>
                    <a:pt x="733" y="207"/>
                    <a:pt x="741" y="208"/>
                    <a:pt x="757" y="213"/>
                  </a:cubicBezTo>
                  <a:cubicBezTo>
                    <a:pt x="758" y="214"/>
                    <a:pt x="759" y="214"/>
                    <a:pt x="760" y="214"/>
                  </a:cubicBezTo>
                  <a:cubicBezTo>
                    <a:pt x="767" y="214"/>
                    <a:pt x="762" y="202"/>
                    <a:pt x="768" y="202"/>
                  </a:cubicBezTo>
                  <a:cubicBezTo>
                    <a:pt x="769" y="202"/>
                    <a:pt x="773" y="202"/>
                    <a:pt x="780" y="202"/>
                  </a:cubicBezTo>
                  <a:cubicBezTo>
                    <a:pt x="792" y="202"/>
                    <a:pt x="799" y="189"/>
                    <a:pt x="808" y="183"/>
                  </a:cubicBezTo>
                  <a:cubicBezTo>
                    <a:pt x="808" y="175"/>
                    <a:pt x="808" y="175"/>
                    <a:pt x="808" y="175"/>
                  </a:cubicBezTo>
                  <a:cubicBezTo>
                    <a:pt x="790" y="170"/>
                    <a:pt x="772" y="173"/>
                    <a:pt x="764" y="157"/>
                  </a:cubicBezTo>
                  <a:cubicBezTo>
                    <a:pt x="764" y="157"/>
                    <a:pt x="770" y="157"/>
                    <a:pt x="773" y="157"/>
                  </a:cubicBezTo>
                  <a:cubicBezTo>
                    <a:pt x="780" y="161"/>
                    <a:pt x="787" y="169"/>
                    <a:pt x="797" y="169"/>
                  </a:cubicBezTo>
                  <a:cubicBezTo>
                    <a:pt x="805" y="169"/>
                    <a:pt x="821" y="158"/>
                    <a:pt x="821" y="152"/>
                  </a:cubicBezTo>
                  <a:cubicBezTo>
                    <a:pt x="821" y="150"/>
                    <a:pt x="813" y="140"/>
                    <a:pt x="817" y="140"/>
                  </a:cubicBezTo>
                  <a:cubicBezTo>
                    <a:pt x="829" y="140"/>
                    <a:pt x="833" y="151"/>
                    <a:pt x="840" y="151"/>
                  </a:cubicBezTo>
                  <a:cubicBezTo>
                    <a:pt x="845" y="151"/>
                    <a:pt x="848" y="147"/>
                    <a:pt x="858" y="147"/>
                  </a:cubicBezTo>
                  <a:cubicBezTo>
                    <a:pt x="856" y="144"/>
                    <a:pt x="856" y="140"/>
                    <a:pt x="859" y="140"/>
                  </a:cubicBezTo>
                  <a:cubicBezTo>
                    <a:pt x="860" y="140"/>
                    <a:pt x="862" y="141"/>
                    <a:pt x="864" y="144"/>
                  </a:cubicBezTo>
                  <a:cubicBezTo>
                    <a:pt x="864" y="145"/>
                    <a:pt x="865" y="145"/>
                    <a:pt x="866" y="145"/>
                  </a:cubicBezTo>
                  <a:cubicBezTo>
                    <a:pt x="873" y="145"/>
                    <a:pt x="895" y="125"/>
                    <a:pt x="895" y="119"/>
                  </a:cubicBezTo>
                  <a:cubicBezTo>
                    <a:pt x="895" y="114"/>
                    <a:pt x="883" y="109"/>
                    <a:pt x="883" y="106"/>
                  </a:cubicBezTo>
                  <a:cubicBezTo>
                    <a:pt x="883" y="102"/>
                    <a:pt x="875" y="94"/>
                    <a:pt x="892" y="86"/>
                  </a:cubicBezTo>
                  <a:cubicBezTo>
                    <a:pt x="894" y="81"/>
                    <a:pt x="892" y="82"/>
                    <a:pt x="892" y="73"/>
                  </a:cubicBezTo>
                  <a:cubicBezTo>
                    <a:pt x="875" y="73"/>
                    <a:pt x="879" y="59"/>
                    <a:pt x="858" y="59"/>
                  </a:cubicBezTo>
                  <a:cubicBezTo>
                    <a:pt x="853" y="59"/>
                    <a:pt x="849" y="56"/>
                    <a:pt x="845" y="56"/>
                  </a:cubicBezTo>
                  <a:cubicBezTo>
                    <a:pt x="838" y="56"/>
                    <a:pt x="831" y="60"/>
                    <a:pt x="831" y="66"/>
                  </a:cubicBezTo>
                  <a:cubicBezTo>
                    <a:pt x="831" y="73"/>
                    <a:pt x="839" y="76"/>
                    <a:pt x="839" y="81"/>
                  </a:cubicBezTo>
                  <a:cubicBezTo>
                    <a:pt x="839" y="86"/>
                    <a:pt x="827" y="86"/>
                    <a:pt x="824" y="91"/>
                  </a:cubicBezTo>
                  <a:cubicBezTo>
                    <a:pt x="820" y="100"/>
                    <a:pt x="822" y="107"/>
                    <a:pt x="814" y="117"/>
                  </a:cubicBezTo>
                  <a:cubicBezTo>
                    <a:pt x="811" y="120"/>
                    <a:pt x="808" y="122"/>
                    <a:pt x="805" y="122"/>
                  </a:cubicBezTo>
                  <a:cubicBezTo>
                    <a:pt x="796" y="122"/>
                    <a:pt x="786" y="106"/>
                    <a:pt x="786" y="102"/>
                  </a:cubicBezTo>
                  <a:cubicBezTo>
                    <a:pt x="786" y="95"/>
                    <a:pt x="795" y="96"/>
                    <a:pt x="795" y="89"/>
                  </a:cubicBezTo>
                  <a:cubicBezTo>
                    <a:pt x="795" y="85"/>
                    <a:pt x="780" y="70"/>
                    <a:pt x="776" y="70"/>
                  </a:cubicBezTo>
                  <a:cubicBezTo>
                    <a:pt x="761" y="70"/>
                    <a:pt x="771" y="93"/>
                    <a:pt x="755" y="93"/>
                  </a:cubicBezTo>
                  <a:cubicBezTo>
                    <a:pt x="755" y="84"/>
                    <a:pt x="754" y="77"/>
                    <a:pt x="743" y="72"/>
                  </a:cubicBezTo>
                  <a:cubicBezTo>
                    <a:pt x="744" y="70"/>
                    <a:pt x="745" y="68"/>
                    <a:pt x="748" y="66"/>
                  </a:cubicBezTo>
                  <a:cubicBezTo>
                    <a:pt x="739" y="61"/>
                    <a:pt x="728" y="66"/>
                    <a:pt x="722" y="58"/>
                  </a:cubicBezTo>
                  <a:cubicBezTo>
                    <a:pt x="725" y="56"/>
                    <a:pt x="735" y="52"/>
                    <a:pt x="735" y="45"/>
                  </a:cubicBezTo>
                  <a:cubicBezTo>
                    <a:pt x="735" y="35"/>
                    <a:pt x="719" y="36"/>
                    <a:pt x="719" y="28"/>
                  </a:cubicBezTo>
                  <a:cubicBezTo>
                    <a:pt x="718" y="11"/>
                    <a:pt x="707" y="1"/>
                    <a:pt x="686" y="0"/>
                  </a:cubicBezTo>
                  <a:cubicBezTo>
                    <a:pt x="686" y="0"/>
                    <a:pt x="686" y="0"/>
                    <a:pt x="6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2" name="Freeform 134"/>
            <p:cNvSpPr>
              <a:spLocks noEditPoints="1"/>
            </p:cNvSpPr>
            <p:nvPr/>
          </p:nvSpPr>
          <p:spPr bwMode="auto">
            <a:xfrm>
              <a:off x="-2508" y="-27"/>
              <a:ext cx="1326" cy="958"/>
            </a:xfrm>
            <a:custGeom>
              <a:avLst/>
              <a:gdLst>
                <a:gd name="T0" fmla="*/ 400 w 561"/>
                <a:gd name="T1" fmla="*/ 44 h 405"/>
                <a:gd name="T2" fmla="*/ 400 w 561"/>
                <a:gd name="T3" fmla="*/ 44 h 405"/>
                <a:gd name="T4" fmla="*/ 400 w 561"/>
                <a:gd name="T5" fmla="*/ 42 h 405"/>
                <a:gd name="T6" fmla="*/ 139 w 561"/>
                <a:gd name="T7" fmla="*/ 15 h 405"/>
                <a:gd name="T8" fmla="*/ 129 w 561"/>
                <a:gd name="T9" fmla="*/ 16 h 405"/>
                <a:gd name="T10" fmla="*/ 120 w 561"/>
                <a:gd name="T11" fmla="*/ 16 h 405"/>
                <a:gd name="T12" fmla="*/ 23 w 561"/>
                <a:gd name="T13" fmla="*/ 66 h 405"/>
                <a:gd name="T14" fmla="*/ 43 w 561"/>
                <a:gd name="T15" fmla="*/ 93 h 405"/>
                <a:gd name="T16" fmla="*/ 91 w 561"/>
                <a:gd name="T17" fmla="*/ 139 h 405"/>
                <a:gd name="T18" fmla="*/ 76 w 561"/>
                <a:gd name="T19" fmla="*/ 139 h 405"/>
                <a:gd name="T20" fmla="*/ 57 w 561"/>
                <a:gd name="T21" fmla="*/ 127 h 405"/>
                <a:gd name="T22" fmla="*/ 0 w 561"/>
                <a:gd name="T23" fmla="*/ 150 h 405"/>
                <a:gd name="T24" fmla="*/ 14 w 561"/>
                <a:gd name="T25" fmla="*/ 164 h 405"/>
                <a:gd name="T26" fmla="*/ 49 w 561"/>
                <a:gd name="T27" fmla="*/ 179 h 405"/>
                <a:gd name="T28" fmla="*/ 71 w 561"/>
                <a:gd name="T29" fmla="*/ 182 h 405"/>
                <a:gd name="T30" fmla="*/ 98 w 561"/>
                <a:gd name="T31" fmla="*/ 173 h 405"/>
                <a:gd name="T32" fmla="*/ 101 w 561"/>
                <a:gd name="T33" fmla="*/ 181 h 405"/>
                <a:gd name="T34" fmla="*/ 94 w 561"/>
                <a:gd name="T35" fmla="*/ 182 h 405"/>
                <a:gd name="T36" fmla="*/ 62 w 561"/>
                <a:gd name="T37" fmla="*/ 216 h 405"/>
                <a:gd name="T38" fmla="*/ 43 w 561"/>
                <a:gd name="T39" fmla="*/ 267 h 405"/>
                <a:gd name="T40" fmla="*/ 71 w 561"/>
                <a:gd name="T41" fmla="*/ 293 h 405"/>
                <a:gd name="T42" fmla="*/ 86 w 561"/>
                <a:gd name="T43" fmla="*/ 292 h 405"/>
                <a:gd name="T44" fmla="*/ 91 w 561"/>
                <a:gd name="T45" fmla="*/ 316 h 405"/>
                <a:gd name="T46" fmla="*/ 105 w 561"/>
                <a:gd name="T47" fmla="*/ 312 h 405"/>
                <a:gd name="T48" fmla="*/ 131 w 561"/>
                <a:gd name="T49" fmla="*/ 319 h 405"/>
                <a:gd name="T50" fmla="*/ 149 w 561"/>
                <a:gd name="T51" fmla="*/ 313 h 405"/>
                <a:gd name="T52" fmla="*/ 176 w 561"/>
                <a:gd name="T53" fmla="*/ 306 h 405"/>
                <a:gd name="T54" fmla="*/ 109 w 561"/>
                <a:gd name="T55" fmla="*/ 367 h 405"/>
                <a:gd name="T56" fmla="*/ 67 w 561"/>
                <a:gd name="T57" fmla="*/ 393 h 405"/>
                <a:gd name="T58" fmla="*/ 50 w 561"/>
                <a:gd name="T59" fmla="*/ 405 h 405"/>
                <a:gd name="T60" fmla="*/ 136 w 561"/>
                <a:gd name="T61" fmla="*/ 369 h 405"/>
                <a:gd name="T62" fmla="*/ 183 w 561"/>
                <a:gd name="T63" fmla="*/ 332 h 405"/>
                <a:gd name="T64" fmla="*/ 207 w 561"/>
                <a:gd name="T65" fmla="*/ 303 h 405"/>
                <a:gd name="T66" fmla="*/ 261 w 561"/>
                <a:gd name="T67" fmla="*/ 256 h 405"/>
                <a:gd name="T68" fmla="*/ 237 w 561"/>
                <a:gd name="T69" fmla="*/ 287 h 405"/>
                <a:gd name="T70" fmla="*/ 233 w 561"/>
                <a:gd name="T71" fmla="*/ 298 h 405"/>
                <a:gd name="T72" fmla="*/ 292 w 561"/>
                <a:gd name="T73" fmla="*/ 272 h 405"/>
                <a:gd name="T74" fmla="*/ 308 w 561"/>
                <a:gd name="T75" fmla="*/ 256 h 405"/>
                <a:gd name="T76" fmla="*/ 387 w 561"/>
                <a:gd name="T77" fmla="*/ 283 h 405"/>
                <a:gd name="T78" fmla="*/ 459 w 561"/>
                <a:gd name="T79" fmla="*/ 321 h 405"/>
                <a:gd name="T80" fmla="*/ 483 w 561"/>
                <a:gd name="T81" fmla="*/ 320 h 405"/>
                <a:gd name="T82" fmla="*/ 492 w 561"/>
                <a:gd name="T83" fmla="*/ 323 h 405"/>
                <a:gd name="T84" fmla="*/ 495 w 561"/>
                <a:gd name="T85" fmla="*/ 342 h 405"/>
                <a:gd name="T86" fmla="*/ 509 w 561"/>
                <a:gd name="T87" fmla="*/ 342 h 405"/>
                <a:gd name="T88" fmla="*/ 511 w 561"/>
                <a:gd name="T89" fmla="*/ 359 h 405"/>
                <a:gd name="T90" fmla="*/ 526 w 561"/>
                <a:gd name="T91" fmla="*/ 375 h 405"/>
                <a:gd name="T92" fmla="*/ 554 w 561"/>
                <a:gd name="T93" fmla="*/ 390 h 405"/>
                <a:gd name="T94" fmla="*/ 561 w 561"/>
                <a:gd name="T95" fmla="*/ 380 h 405"/>
                <a:gd name="T96" fmla="*/ 535 w 561"/>
                <a:gd name="T97" fmla="*/ 356 h 405"/>
                <a:gd name="T98" fmla="*/ 518 w 561"/>
                <a:gd name="T99" fmla="*/ 328 h 405"/>
                <a:gd name="T100" fmla="*/ 470 w 561"/>
                <a:gd name="T101" fmla="*/ 288 h 405"/>
                <a:gd name="T102" fmla="*/ 429 w 561"/>
                <a:gd name="T103" fmla="*/ 280 h 405"/>
                <a:gd name="T104" fmla="*/ 413 w 561"/>
                <a:gd name="T105" fmla="*/ 275 h 405"/>
                <a:gd name="T106" fmla="*/ 400 w 561"/>
                <a:gd name="T107" fmla="*/ 272 h 405"/>
                <a:gd name="T108" fmla="*/ 400 w 561"/>
                <a:gd name="T109" fmla="*/ 44 h 405"/>
                <a:gd name="T110" fmla="*/ 342 w 561"/>
                <a:gd name="T111" fmla="*/ 37 h 405"/>
                <a:gd name="T112" fmla="*/ 241 w 561"/>
                <a:gd name="T113" fmla="*/ 24 h 405"/>
                <a:gd name="T114" fmla="*/ 199 w 561"/>
                <a:gd name="T115" fmla="*/ 13 h 405"/>
                <a:gd name="T116" fmla="*/ 176 w 561"/>
                <a:gd name="T117" fmla="*/ 15 h 405"/>
                <a:gd name="T118" fmla="*/ 179 w 561"/>
                <a:gd name="T119" fmla="*/ 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1" h="405">
                  <a:moveTo>
                    <a:pt x="400" y="42"/>
                  </a:moveTo>
                  <a:cubicBezTo>
                    <a:pt x="400" y="44"/>
                    <a:pt x="400" y="44"/>
                    <a:pt x="400" y="44"/>
                  </a:cubicBezTo>
                  <a:cubicBezTo>
                    <a:pt x="400" y="44"/>
                    <a:pt x="400" y="44"/>
                    <a:pt x="400" y="44"/>
                  </a:cubicBezTo>
                  <a:cubicBezTo>
                    <a:pt x="400" y="44"/>
                    <a:pt x="400" y="44"/>
                    <a:pt x="400" y="44"/>
                  </a:cubicBezTo>
                  <a:cubicBezTo>
                    <a:pt x="400" y="44"/>
                    <a:pt x="400" y="44"/>
                    <a:pt x="400" y="44"/>
                  </a:cubicBezTo>
                  <a:cubicBezTo>
                    <a:pt x="400" y="42"/>
                    <a:pt x="400" y="42"/>
                    <a:pt x="400" y="42"/>
                  </a:cubicBezTo>
                  <a:moveTo>
                    <a:pt x="162" y="0"/>
                  </a:moveTo>
                  <a:cubicBezTo>
                    <a:pt x="153" y="0"/>
                    <a:pt x="148" y="12"/>
                    <a:pt x="139" y="15"/>
                  </a:cubicBezTo>
                  <a:cubicBezTo>
                    <a:pt x="137" y="16"/>
                    <a:pt x="135" y="16"/>
                    <a:pt x="134" y="16"/>
                  </a:cubicBezTo>
                  <a:cubicBezTo>
                    <a:pt x="132" y="16"/>
                    <a:pt x="131" y="16"/>
                    <a:pt x="129" y="16"/>
                  </a:cubicBezTo>
                  <a:cubicBezTo>
                    <a:pt x="128" y="16"/>
                    <a:pt x="126" y="15"/>
                    <a:pt x="125" y="15"/>
                  </a:cubicBezTo>
                  <a:cubicBezTo>
                    <a:pt x="123" y="15"/>
                    <a:pt x="122" y="16"/>
                    <a:pt x="120" y="16"/>
                  </a:cubicBezTo>
                  <a:cubicBezTo>
                    <a:pt x="92" y="25"/>
                    <a:pt x="68" y="45"/>
                    <a:pt x="52" y="66"/>
                  </a:cubicBezTo>
                  <a:cubicBezTo>
                    <a:pt x="23" y="66"/>
                    <a:pt x="23" y="66"/>
                    <a:pt x="23" y="66"/>
                  </a:cubicBezTo>
                  <a:cubicBezTo>
                    <a:pt x="23" y="68"/>
                    <a:pt x="15" y="81"/>
                    <a:pt x="15" y="81"/>
                  </a:cubicBezTo>
                  <a:cubicBezTo>
                    <a:pt x="15" y="85"/>
                    <a:pt x="37" y="89"/>
                    <a:pt x="43" y="93"/>
                  </a:cubicBezTo>
                  <a:cubicBezTo>
                    <a:pt x="49" y="96"/>
                    <a:pt x="55" y="112"/>
                    <a:pt x="59" y="114"/>
                  </a:cubicBezTo>
                  <a:cubicBezTo>
                    <a:pt x="75" y="121"/>
                    <a:pt x="86" y="122"/>
                    <a:pt x="91" y="139"/>
                  </a:cubicBezTo>
                  <a:cubicBezTo>
                    <a:pt x="89" y="140"/>
                    <a:pt x="87" y="140"/>
                    <a:pt x="86" y="140"/>
                  </a:cubicBezTo>
                  <a:cubicBezTo>
                    <a:pt x="83" y="140"/>
                    <a:pt x="81" y="139"/>
                    <a:pt x="76" y="139"/>
                  </a:cubicBezTo>
                  <a:cubicBezTo>
                    <a:pt x="72" y="139"/>
                    <a:pt x="69" y="140"/>
                    <a:pt x="65" y="140"/>
                  </a:cubicBezTo>
                  <a:cubicBezTo>
                    <a:pt x="60" y="140"/>
                    <a:pt x="57" y="138"/>
                    <a:pt x="57" y="127"/>
                  </a:cubicBezTo>
                  <a:cubicBezTo>
                    <a:pt x="47" y="127"/>
                    <a:pt x="47" y="127"/>
                    <a:pt x="47" y="127"/>
                  </a:cubicBezTo>
                  <a:cubicBezTo>
                    <a:pt x="34" y="135"/>
                    <a:pt x="13" y="142"/>
                    <a:pt x="0" y="150"/>
                  </a:cubicBezTo>
                  <a:cubicBezTo>
                    <a:pt x="2" y="155"/>
                    <a:pt x="7" y="159"/>
                    <a:pt x="15" y="159"/>
                  </a:cubicBezTo>
                  <a:cubicBezTo>
                    <a:pt x="15" y="160"/>
                    <a:pt x="14" y="162"/>
                    <a:pt x="14" y="164"/>
                  </a:cubicBezTo>
                  <a:cubicBezTo>
                    <a:pt x="14" y="169"/>
                    <a:pt x="20" y="171"/>
                    <a:pt x="21" y="179"/>
                  </a:cubicBezTo>
                  <a:cubicBezTo>
                    <a:pt x="25" y="179"/>
                    <a:pt x="38" y="179"/>
                    <a:pt x="49" y="179"/>
                  </a:cubicBezTo>
                  <a:cubicBezTo>
                    <a:pt x="50" y="179"/>
                    <a:pt x="51" y="178"/>
                    <a:pt x="52" y="178"/>
                  </a:cubicBezTo>
                  <a:cubicBezTo>
                    <a:pt x="58" y="178"/>
                    <a:pt x="62" y="182"/>
                    <a:pt x="71" y="182"/>
                  </a:cubicBezTo>
                  <a:cubicBezTo>
                    <a:pt x="82" y="182"/>
                    <a:pt x="85" y="173"/>
                    <a:pt x="94" y="173"/>
                  </a:cubicBezTo>
                  <a:cubicBezTo>
                    <a:pt x="96" y="173"/>
                    <a:pt x="96" y="173"/>
                    <a:pt x="98" y="173"/>
                  </a:cubicBezTo>
                  <a:cubicBezTo>
                    <a:pt x="99" y="173"/>
                    <a:pt x="100" y="173"/>
                    <a:pt x="101" y="173"/>
                  </a:cubicBezTo>
                  <a:cubicBezTo>
                    <a:pt x="101" y="181"/>
                    <a:pt x="101" y="181"/>
                    <a:pt x="101" y="181"/>
                  </a:cubicBezTo>
                  <a:cubicBezTo>
                    <a:pt x="100" y="180"/>
                    <a:pt x="99" y="180"/>
                    <a:pt x="98" y="180"/>
                  </a:cubicBezTo>
                  <a:cubicBezTo>
                    <a:pt x="97" y="180"/>
                    <a:pt x="96" y="180"/>
                    <a:pt x="94" y="182"/>
                  </a:cubicBezTo>
                  <a:cubicBezTo>
                    <a:pt x="94" y="183"/>
                    <a:pt x="103" y="191"/>
                    <a:pt x="103" y="195"/>
                  </a:cubicBezTo>
                  <a:cubicBezTo>
                    <a:pt x="103" y="201"/>
                    <a:pt x="67" y="216"/>
                    <a:pt x="62" y="216"/>
                  </a:cubicBezTo>
                  <a:cubicBezTo>
                    <a:pt x="51" y="216"/>
                    <a:pt x="22" y="229"/>
                    <a:pt x="22" y="245"/>
                  </a:cubicBezTo>
                  <a:cubicBezTo>
                    <a:pt x="22" y="253"/>
                    <a:pt x="39" y="256"/>
                    <a:pt x="43" y="267"/>
                  </a:cubicBezTo>
                  <a:cubicBezTo>
                    <a:pt x="41" y="267"/>
                    <a:pt x="38" y="269"/>
                    <a:pt x="36" y="269"/>
                  </a:cubicBezTo>
                  <a:cubicBezTo>
                    <a:pt x="39" y="274"/>
                    <a:pt x="64" y="293"/>
                    <a:pt x="71" y="293"/>
                  </a:cubicBezTo>
                  <a:cubicBezTo>
                    <a:pt x="73" y="293"/>
                    <a:pt x="77" y="284"/>
                    <a:pt x="81" y="284"/>
                  </a:cubicBezTo>
                  <a:cubicBezTo>
                    <a:pt x="86" y="284"/>
                    <a:pt x="86" y="291"/>
                    <a:pt x="86" y="292"/>
                  </a:cubicBezTo>
                  <a:cubicBezTo>
                    <a:pt x="86" y="296"/>
                    <a:pt x="86" y="296"/>
                    <a:pt x="86" y="303"/>
                  </a:cubicBezTo>
                  <a:cubicBezTo>
                    <a:pt x="86" y="307"/>
                    <a:pt x="88" y="316"/>
                    <a:pt x="91" y="316"/>
                  </a:cubicBezTo>
                  <a:cubicBezTo>
                    <a:pt x="93" y="316"/>
                    <a:pt x="96" y="312"/>
                    <a:pt x="99" y="312"/>
                  </a:cubicBezTo>
                  <a:cubicBezTo>
                    <a:pt x="101" y="312"/>
                    <a:pt x="100" y="312"/>
                    <a:pt x="105" y="312"/>
                  </a:cubicBezTo>
                  <a:cubicBezTo>
                    <a:pt x="105" y="310"/>
                    <a:pt x="105" y="307"/>
                    <a:pt x="106" y="304"/>
                  </a:cubicBezTo>
                  <a:cubicBezTo>
                    <a:pt x="115" y="311"/>
                    <a:pt x="118" y="314"/>
                    <a:pt x="131" y="319"/>
                  </a:cubicBezTo>
                  <a:cubicBezTo>
                    <a:pt x="132" y="315"/>
                    <a:pt x="133" y="313"/>
                    <a:pt x="135" y="309"/>
                  </a:cubicBezTo>
                  <a:cubicBezTo>
                    <a:pt x="140" y="311"/>
                    <a:pt x="143" y="313"/>
                    <a:pt x="149" y="313"/>
                  </a:cubicBezTo>
                  <a:cubicBezTo>
                    <a:pt x="157" y="313"/>
                    <a:pt x="161" y="310"/>
                    <a:pt x="169" y="306"/>
                  </a:cubicBezTo>
                  <a:cubicBezTo>
                    <a:pt x="176" y="306"/>
                    <a:pt x="176" y="306"/>
                    <a:pt x="176" y="306"/>
                  </a:cubicBezTo>
                  <a:cubicBezTo>
                    <a:pt x="164" y="314"/>
                    <a:pt x="164" y="330"/>
                    <a:pt x="152" y="338"/>
                  </a:cubicBezTo>
                  <a:cubicBezTo>
                    <a:pt x="139" y="347"/>
                    <a:pt x="118" y="356"/>
                    <a:pt x="109" y="367"/>
                  </a:cubicBezTo>
                  <a:cubicBezTo>
                    <a:pt x="103" y="375"/>
                    <a:pt x="93" y="370"/>
                    <a:pt x="84" y="375"/>
                  </a:cubicBezTo>
                  <a:cubicBezTo>
                    <a:pt x="78" y="378"/>
                    <a:pt x="74" y="389"/>
                    <a:pt x="67" y="393"/>
                  </a:cubicBezTo>
                  <a:cubicBezTo>
                    <a:pt x="58" y="398"/>
                    <a:pt x="48" y="394"/>
                    <a:pt x="42" y="404"/>
                  </a:cubicBezTo>
                  <a:cubicBezTo>
                    <a:pt x="45" y="404"/>
                    <a:pt x="47" y="405"/>
                    <a:pt x="50" y="405"/>
                  </a:cubicBezTo>
                  <a:cubicBezTo>
                    <a:pt x="67" y="405"/>
                    <a:pt x="77" y="387"/>
                    <a:pt x="94" y="385"/>
                  </a:cubicBezTo>
                  <a:cubicBezTo>
                    <a:pt x="109" y="382"/>
                    <a:pt x="128" y="377"/>
                    <a:pt x="136" y="369"/>
                  </a:cubicBezTo>
                  <a:cubicBezTo>
                    <a:pt x="144" y="360"/>
                    <a:pt x="162" y="355"/>
                    <a:pt x="170" y="345"/>
                  </a:cubicBezTo>
                  <a:cubicBezTo>
                    <a:pt x="174" y="340"/>
                    <a:pt x="176" y="334"/>
                    <a:pt x="183" y="332"/>
                  </a:cubicBezTo>
                  <a:cubicBezTo>
                    <a:pt x="195" y="327"/>
                    <a:pt x="207" y="323"/>
                    <a:pt x="207" y="311"/>
                  </a:cubicBezTo>
                  <a:cubicBezTo>
                    <a:pt x="207" y="308"/>
                    <a:pt x="207" y="305"/>
                    <a:pt x="207" y="303"/>
                  </a:cubicBezTo>
                  <a:cubicBezTo>
                    <a:pt x="207" y="285"/>
                    <a:pt x="242" y="256"/>
                    <a:pt x="255" y="256"/>
                  </a:cubicBezTo>
                  <a:cubicBezTo>
                    <a:pt x="257" y="256"/>
                    <a:pt x="256" y="256"/>
                    <a:pt x="261" y="256"/>
                  </a:cubicBezTo>
                  <a:cubicBezTo>
                    <a:pt x="261" y="258"/>
                    <a:pt x="260" y="260"/>
                    <a:pt x="260" y="262"/>
                  </a:cubicBezTo>
                  <a:cubicBezTo>
                    <a:pt x="245" y="266"/>
                    <a:pt x="237" y="275"/>
                    <a:pt x="237" y="287"/>
                  </a:cubicBezTo>
                  <a:cubicBezTo>
                    <a:pt x="237" y="290"/>
                    <a:pt x="235" y="290"/>
                    <a:pt x="238" y="293"/>
                  </a:cubicBezTo>
                  <a:cubicBezTo>
                    <a:pt x="237" y="294"/>
                    <a:pt x="233" y="294"/>
                    <a:pt x="233" y="298"/>
                  </a:cubicBezTo>
                  <a:cubicBezTo>
                    <a:pt x="233" y="300"/>
                    <a:pt x="237" y="301"/>
                    <a:pt x="239" y="301"/>
                  </a:cubicBezTo>
                  <a:cubicBezTo>
                    <a:pt x="251" y="301"/>
                    <a:pt x="285" y="282"/>
                    <a:pt x="292" y="272"/>
                  </a:cubicBezTo>
                  <a:cubicBezTo>
                    <a:pt x="289" y="270"/>
                    <a:pt x="288" y="268"/>
                    <a:pt x="286" y="264"/>
                  </a:cubicBezTo>
                  <a:cubicBezTo>
                    <a:pt x="291" y="262"/>
                    <a:pt x="302" y="259"/>
                    <a:pt x="308" y="256"/>
                  </a:cubicBezTo>
                  <a:cubicBezTo>
                    <a:pt x="317" y="275"/>
                    <a:pt x="340" y="277"/>
                    <a:pt x="358" y="283"/>
                  </a:cubicBezTo>
                  <a:cubicBezTo>
                    <a:pt x="387" y="283"/>
                    <a:pt x="387" y="283"/>
                    <a:pt x="387" y="283"/>
                  </a:cubicBezTo>
                  <a:cubicBezTo>
                    <a:pt x="402" y="292"/>
                    <a:pt x="420" y="291"/>
                    <a:pt x="434" y="301"/>
                  </a:cubicBezTo>
                  <a:cubicBezTo>
                    <a:pt x="440" y="306"/>
                    <a:pt x="448" y="321"/>
                    <a:pt x="459" y="321"/>
                  </a:cubicBezTo>
                  <a:cubicBezTo>
                    <a:pt x="463" y="321"/>
                    <a:pt x="465" y="316"/>
                    <a:pt x="467" y="312"/>
                  </a:cubicBezTo>
                  <a:cubicBezTo>
                    <a:pt x="471" y="316"/>
                    <a:pt x="475" y="320"/>
                    <a:pt x="483" y="320"/>
                  </a:cubicBezTo>
                  <a:cubicBezTo>
                    <a:pt x="483" y="319"/>
                    <a:pt x="484" y="318"/>
                    <a:pt x="485" y="318"/>
                  </a:cubicBezTo>
                  <a:cubicBezTo>
                    <a:pt x="487" y="318"/>
                    <a:pt x="490" y="321"/>
                    <a:pt x="492" y="323"/>
                  </a:cubicBezTo>
                  <a:cubicBezTo>
                    <a:pt x="491" y="326"/>
                    <a:pt x="487" y="328"/>
                    <a:pt x="487" y="334"/>
                  </a:cubicBezTo>
                  <a:cubicBezTo>
                    <a:pt x="487" y="338"/>
                    <a:pt x="493" y="342"/>
                    <a:pt x="495" y="342"/>
                  </a:cubicBezTo>
                  <a:cubicBezTo>
                    <a:pt x="502" y="342"/>
                    <a:pt x="499" y="336"/>
                    <a:pt x="509" y="335"/>
                  </a:cubicBezTo>
                  <a:cubicBezTo>
                    <a:pt x="509" y="337"/>
                    <a:pt x="509" y="339"/>
                    <a:pt x="509" y="342"/>
                  </a:cubicBezTo>
                  <a:cubicBezTo>
                    <a:pt x="509" y="347"/>
                    <a:pt x="501" y="347"/>
                    <a:pt x="501" y="351"/>
                  </a:cubicBezTo>
                  <a:cubicBezTo>
                    <a:pt x="501" y="355"/>
                    <a:pt x="503" y="359"/>
                    <a:pt x="511" y="359"/>
                  </a:cubicBezTo>
                  <a:cubicBezTo>
                    <a:pt x="520" y="359"/>
                    <a:pt x="526" y="359"/>
                    <a:pt x="526" y="367"/>
                  </a:cubicBezTo>
                  <a:cubicBezTo>
                    <a:pt x="526" y="372"/>
                    <a:pt x="526" y="370"/>
                    <a:pt x="526" y="375"/>
                  </a:cubicBezTo>
                  <a:cubicBezTo>
                    <a:pt x="526" y="381"/>
                    <a:pt x="540" y="391"/>
                    <a:pt x="549" y="391"/>
                  </a:cubicBezTo>
                  <a:cubicBezTo>
                    <a:pt x="551" y="391"/>
                    <a:pt x="551" y="390"/>
                    <a:pt x="554" y="390"/>
                  </a:cubicBezTo>
                  <a:cubicBezTo>
                    <a:pt x="554" y="387"/>
                    <a:pt x="561" y="386"/>
                    <a:pt x="561" y="380"/>
                  </a:cubicBezTo>
                  <a:cubicBezTo>
                    <a:pt x="561" y="380"/>
                    <a:pt x="561" y="380"/>
                    <a:pt x="561" y="380"/>
                  </a:cubicBezTo>
                  <a:cubicBezTo>
                    <a:pt x="561" y="369"/>
                    <a:pt x="552" y="366"/>
                    <a:pt x="548" y="361"/>
                  </a:cubicBezTo>
                  <a:cubicBezTo>
                    <a:pt x="544" y="357"/>
                    <a:pt x="538" y="359"/>
                    <a:pt x="535" y="356"/>
                  </a:cubicBezTo>
                  <a:cubicBezTo>
                    <a:pt x="529" y="350"/>
                    <a:pt x="526" y="342"/>
                    <a:pt x="524" y="335"/>
                  </a:cubicBezTo>
                  <a:cubicBezTo>
                    <a:pt x="523" y="331"/>
                    <a:pt x="519" y="330"/>
                    <a:pt x="518" y="328"/>
                  </a:cubicBezTo>
                  <a:cubicBezTo>
                    <a:pt x="504" y="307"/>
                    <a:pt x="496" y="301"/>
                    <a:pt x="480" y="285"/>
                  </a:cubicBezTo>
                  <a:cubicBezTo>
                    <a:pt x="476" y="288"/>
                    <a:pt x="473" y="287"/>
                    <a:pt x="470" y="288"/>
                  </a:cubicBezTo>
                  <a:cubicBezTo>
                    <a:pt x="463" y="290"/>
                    <a:pt x="463" y="301"/>
                    <a:pt x="455" y="301"/>
                  </a:cubicBezTo>
                  <a:cubicBezTo>
                    <a:pt x="445" y="301"/>
                    <a:pt x="434" y="287"/>
                    <a:pt x="429" y="280"/>
                  </a:cubicBezTo>
                  <a:cubicBezTo>
                    <a:pt x="426" y="276"/>
                    <a:pt x="421" y="275"/>
                    <a:pt x="416" y="275"/>
                  </a:cubicBezTo>
                  <a:cubicBezTo>
                    <a:pt x="415" y="275"/>
                    <a:pt x="414" y="275"/>
                    <a:pt x="413" y="275"/>
                  </a:cubicBezTo>
                  <a:cubicBezTo>
                    <a:pt x="412" y="275"/>
                    <a:pt x="411" y="275"/>
                    <a:pt x="410" y="275"/>
                  </a:cubicBezTo>
                  <a:cubicBezTo>
                    <a:pt x="406" y="275"/>
                    <a:pt x="402" y="275"/>
                    <a:pt x="400" y="272"/>
                  </a:cubicBezTo>
                  <a:cubicBezTo>
                    <a:pt x="400" y="44"/>
                    <a:pt x="400" y="44"/>
                    <a:pt x="400" y="44"/>
                  </a:cubicBezTo>
                  <a:cubicBezTo>
                    <a:pt x="400" y="44"/>
                    <a:pt x="400" y="44"/>
                    <a:pt x="400" y="44"/>
                  </a:cubicBezTo>
                  <a:cubicBezTo>
                    <a:pt x="387" y="40"/>
                    <a:pt x="382" y="34"/>
                    <a:pt x="367" y="34"/>
                  </a:cubicBezTo>
                  <a:cubicBezTo>
                    <a:pt x="357" y="34"/>
                    <a:pt x="351" y="37"/>
                    <a:pt x="342" y="37"/>
                  </a:cubicBezTo>
                  <a:cubicBezTo>
                    <a:pt x="325" y="37"/>
                    <a:pt x="293" y="35"/>
                    <a:pt x="282" y="24"/>
                  </a:cubicBezTo>
                  <a:cubicBezTo>
                    <a:pt x="241" y="24"/>
                    <a:pt x="241" y="24"/>
                    <a:pt x="241" y="24"/>
                  </a:cubicBezTo>
                  <a:cubicBezTo>
                    <a:pt x="234" y="20"/>
                    <a:pt x="232" y="18"/>
                    <a:pt x="226" y="13"/>
                  </a:cubicBezTo>
                  <a:cubicBezTo>
                    <a:pt x="199" y="13"/>
                    <a:pt x="199" y="13"/>
                    <a:pt x="199" y="13"/>
                  </a:cubicBezTo>
                  <a:cubicBezTo>
                    <a:pt x="194" y="12"/>
                    <a:pt x="193" y="10"/>
                    <a:pt x="187" y="8"/>
                  </a:cubicBezTo>
                  <a:cubicBezTo>
                    <a:pt x="185" y="12"/>
                    <a:pt x="180" y="15"/>
                    <a:pt x="176" y="15"/>
                  </a:cubicBezTo>
                  <a:cubicBezTo>
                    <a:pt x="175" y="15"/>
                    <a:pt x="174" y="15"/>
                    <a:pt x="174" y="15"/>
                  </a:cubicBezTo>
                  <a:cubicBezTo>
                    <a:pt x="175" y="12"/>
                    <a:pt x="176" y="11"/>
                    <a:pt x="179" y="8"/>
                  </a:cubicBezTo>
                  <a:cubicBezTo>
                    <a:pt x="172" y="6"/>
                    <a:pt x="169" y="0"/>
                    <a:pt x="1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3" name="Freeform 135"/>
            <p:cNvSpPr>
              <a:spLocks/>
            </p:cNvSpPr>
            <p:nvPr/>
          </p:nvSpPr>
          <p:spPr bwMode="auto">
            <a:xfrm>
              <a:off x="-1314" y="830"/>
              <a:ext cx="64" cy="80"/>
            </a:xfrm>
            <a:custGeom>
              <a:avLst/>
              <a:gdLst>
                <a:gd name="T0" fmla="*/ 6 w 27"/>
                <a:gd name="T1" fmla="*/ 0 h 34"/>
                <a:gd name="T2" fmla="*/ 0 w 27"/>
                <a:gd name="T3" fmla="*/ 12 h 34"/>
                <a:gd name="T4" fmla="*/ 5 w 27"/>
                <a:gd name="T5" fmla="*/ 10 h 34"/>
                <a:gd name="T6" fmla="*/ 12 w 27"/>
                <a:gd name="T7" fmla="*/ 12 h 34"/>
                <a:gd name="T8" fmla="*/ 12 w 27"/>
                <a:gd name="T9" fmla="*/ 23 h 34"/>
                <a:gd name="T10" fmla="*/ 23 w 27"/>
                <a:gd name="T11" fmla="*/ 34 h 34"/>
                <a:gd name="T12" fmla="*/ 27 w 27"/>
                <a:gd name="T13" fmla="*/ 29 h 34"/>
                <a:gd name="T14" fmla="*/ 14 w 27"/>
                <a:gd name="T15" fmla="*/ 2 h 34"/>
                <a:gd name="T16" fmla="*/ 6 w 27"/>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4">
                  <a:moveTo>
                    <a:pt x="6" y="0"/>
                  </a:moveTo>
                  <a:cubicBezTo>
                    <a:pt x="2" y="0"/>
                    <a:pt x="0" y="3"/>
                    <a:pt x="0" y="12"/>
                  </a:cubicBezTo>
                  <a:cubicBezTo>
                    <a:pt x="3" y="10"/>
                    <a:pt x="4" y="10"/>
                    <a:pt x="5" y="10"/>
                  </a:cubicBezTo>
                  <a:cubicBezTo>
                    <a:pt x="6" y="10"/>
                    <a:pt x="7" y="11"/>
                    <a:pt x="12" y="12"/>
                  </a:cubicBezTo>
                  <a:cubicBezTo>
                    <a:pt x="10" y="15"/>
                    <a:pt x="12" y="19"/>
                    <a:pt x="12" y="23"/>
                  </a:cubicBezTo>
                  <a:cubicBezTo>
                    <a:pt x="12" y="23"/>
                    <a:pt x="18" y="34"/>
                    <a:pt x="23" y="34"/>
                  </a:cubicBezTo>
                  <a:cubicBezTo>
                    <a:pt x="25" y="34"/>
                    <a:pt x="27" y="33"/>
                    <a:pt x="27" y="29"/>
                  </a:cubicBezTo>
                  <a:cubicBezTo>
                    <a:pt x="27" y="17"/>
                    <a:pt x="13" y="16"/>
                    <a:pt x="14" y="2"/>
                  </a:cubicBezTo>
                  <a:cubicBezTo>
                    <a:pt x="11"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4" name="Freeform 136"/>
            <p:cNvSpPr>
              <a:spLocks/>
            </p:cNvSpPr>
            <p:nvPr/>
          </p:nvSpPr>
          <p:spPr bwMode="auto">
            <a:xfrm>
              <a:off x="-1406" y="733"/>
              <a:ext cx="66" cy="101"/>
            </a:xfrm>
            <a:custGeom>
              <a:avLst/>
              <a:gdLst>
                <a:gd name="T0" fmla="*/ 18 w 28"/>
                <a:gd name="T1" fmla="*/ 0 h 43"/>
                <a:gd name="T2" fmla="*/ 14 w 28"/>
                <a:gd name="T3" fmla="*/ 2 h 43"/>
                <a:gd name="T4" fmla="*/ 6 w 28"/>
                <a:gd name="T5" fmla="*/ 0 h 43"/>
                <a:gd name="T6" fmla="*/ 0 w 28"/>
                <a:gd name="T7" fmla="*/ 6 h 43"/>
                <a:gd name="T8" fmla="*/ 14 w 28"/>
                <a:gd name="T9" fmla="*/ 21 h 43"/>
                <a:gd name="T10" fmla="*/ 22 w 28"/>
                <a:gd name="T11" fmla="*/ 43 h 43"/>
                <a:gd name="T12" fmla="*/ 24 w 28"/>
                <a:gd name="T13" fmla="*/ 22 h 43"/>
                <a:gd name="T14" fmla="*/ 20 w 28"/>
                <a:gd name="T15" fmla="*/ 23 h 43"/>
                <a:gd name="T16" fmla="*/ 18 w 28"/>
                <a:gd name="T17" fmla="*/ 22 h 43"/>
                <a:gd name="T18" fmla="*/ 18 w 28"/>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3">
                  <a:moveTo>
                    <a:pt x="18" y="0"/>
                  </a:moveTo>
                  <a:cubicBezTo>
                    <a:pt x="16" y="2"/>
                    <a:pt x="15" y="2"/>
                    <a:pt x="14" y="2"/>
                  </a:cubicBezTo>
                  <a:cubicBezTo>
                    <a:pt x="12" y="2"/>
                    <a:pt x="12" y="0"/>
                    <a:pt x="6" y="0"/>
                  </a:cubicBezTo>
                  <a:cubicBezTo>
                    <a:pt x="4" y="0"/>
                    <a:pt x="0" y="1"/>
                    <a:pt x="0" y="6"/>
                  </a:cubicBezTo>
                  <a:cubicBezTo>
                    <a:pt x="0" y="13"/>
                    <a:pt x="6" y="20"/>
                    <a:pt x="14" y="21"/>
                  </a:cubicBezTo>
                  <a:cubicBezTo>
                    <a:pt x="14" y="30"/>
                    <a:pt x="16" y="36"/>
                    <a:pt x="22" y="43"/>
                  </a:cubicBezTo>
                  <a:cubicBezTo>
                    <a:pt x="28" y="37"/>
                    <a:pt x="22" y="30"/>
                    <a:pt x="24" y="22"/>
                  </a:cubicBezTo>
                  <a:cubicBezTo>
                    <a:pt x="23" y="23"/>
                    <a:pt x="21" y="23"/>
                    <a:pt x="20" y="23"/>
                  </a:cubicBezTo>
                  <a:cubicBezTo>
                    <a:pt x="19" y="23"/>
                    <a:pt x="18" y="23"/>
                    <a:pt x="18" y="22"/>
                  </a:cubicBezTo>
                  <a:cubicBezTo>
                    <a:pt x="16" y="14"/>
                    <a:pt x="18" y="14"/>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5" name="Freeform 137"/>
            <p:cNvSpPr>
              <a:spLocks/>
            </p:cNvSpPr>
            <p:nvPr/>
          </p:nvSpPr>
          <p:spPr bwMode="auto">
            <a:xfrm>
              <a:off x="-801" y="-204"/>
              <a:ext cx="655" cy="343"/>
            </a:xfrm>
            <a:custGeom>
              <a:avLst/>
              <a:gdLst>
                <a:gd name="T0" fmla="*/ 202 w 277"/>
                <a:gd name="T1" fmla="*/ 0 h 145"/>
                <a:gd name="T2" fmla="*/ 186 w 277"/>
                <a:gd name="T3" fmla="*/ 9 h 145"/>
                <a:gd name="T4" fmla="*/ 186 w 277"/>
                <a:gd name="T5" fmla="*/ 15 h 145"/>
                <a:gd name="T6" fmla="*/ 181 w 277"/>
                <a:gd name="T7" fmla="*/ 16 h 145"/>
                <a:gd name="T8" fmla="*/ 171 w 277"/>
                <a:gd name="T9" fmla="*/ 15 h 145"/>
                <a:gd name="T10" fmla="*/ 162 w 277"/>
                <a:gd name="T11" fmla="*/ 21 h 145"/>
                <a:gd name="T12" fmla="*/ 174 w 277"/>
                <a:gd name="T13" fmla="*/ 58 h 145"/>
                <a:gd name="T14" fmla="*/ 167 w 277"/>
                <a:gd name="T15" fmla="*/ 62 h 145"/>
                <a:gd name="T16" fmla="*/ 158 w 277"/>
                <a:gd name="T17" fmla="*/ 43 h 145"/>
                <a:gd name="T18" fmla="*/ 141 w 277"/>
                <a:gd name="T19" fmla="*/ 28 h 145"/>
                <a:gd name="T20" fmla="*/ 129 w 277"/>
                <a:gd name="T21" fmla="*/ 28 h 145"/>
                <a:gd name="T22" fmla="*/ 132 w 277"/>
                <a:gd name="T23" fmla="*/ 37 h 145"/>
                <a:gd name="T24" fmla="*/ 116 w 277"/>
                <a:gd name="T25" fmla="*/ 41 h 145"/>
                <a:gd name="T26" fmla="*/ 92 w 277"/>
                <a:gd name="T27" fmla="*/ 25 h 145"/>
                <a:gd name="T28" fmla="*/ 76 w 277"/>
                <a:gd name="T29" fmla="*/ 35 h 145"/>
                <a:gd name="T30" fmla="*/ 67 w 277"/>
                <a:gd name="T31" fmla="*/ 16 h 145"/>
                <a:gd name="T32" fmla="*/ 0 w 277"/>
                <a:gd name="T33" fmla="*/ 61 h 145"/>
                <a:gd name="T34" fmla="*/ 16 w 277"/>
                <a:gd name="T35" fmla="*/ 72 h 145"/>
                <a:gd name="T36" fmla="*/ 26 w 277"/>
                <a:gd name="T37" fmla="*/ 71 h 145"/>
                <a:gd name="T38" fmla="*/ 34 w 277"/>
                <a:gd name="T39" fmla="*/ 72 h 145"/>
                <a:gd name="T40" fmla="*/ 13 w 277"/>
                <a:gd name="T41" fmla="*/ 83 h 145"/>
                <a:gd name="T42" fmla="*/ 33 w 277"/>
                <a:gd name="T43" fmla="*/ 94 h 145"/>
                <a:gd name="T44" fmla="*/ 54 w 277"/>
                <a:gd name="T45" fmla="*/ 93 h 145"/>
                <a:gd name="T46" fmla="*/ 82 w 277"/>
                <a:gd name="T47" fmla="*/ 93 h 145"/>
                <a:gd name="T48" fmla="*/ 95 w 277"/>
                <a:gd name="T49" fmla="*/ 98 h 145"/>
                <a:gd name="T50" fmla="*/ 77 w 277"/>
                <a:gd name="T51" fmla="*/ 99 h 145"/>
                <a:gd name="T52" fmla="*/ 26 w 277"/>
                <a:gd name="T53" fmla="*/ 111 h 145"/>
                <a:gd name="T54" fmla="*/ 51 w 277"/>
                <a:gd name="T55" fmla="*/ 130 h 145"/>
                <a:gd name="T56" fmla="*/ 64 w 277"/>
                <a:gd name="T57" fmla="*/ 129 h 145"/>
                <a:gd name="T58" fmla="*/ 80 w 277"/>
                <a:gd name="T59" fmla="*/ 132 h 145"/>
                <a:gd name="T60" fmla="*/ 90 w 277"/>
                <a:gd name="T61" fmla="*/ 145 h 145"/>
                <a:gd name="T62" fmla="*/ 137 w 277"/>
                <a:gd name="T63" fmla="*/ 145 h 145"/>
                <a:gd name="T64" fmla="*/ 175 w 277"/>
                <a:gd name="T65" fmla="*/ 135 h 145"/>
                <a:gd name="T66" fmla="*/ 189 w 277"/>
                <a:gd name="T67" fmla="*/ 125 h 145"/>
                <a:gd name="T68" fmla="*/ 232 w 277"/>
                <a:gd name="T69" fmla="*/ 141 h 145"/>
                <a:gd name="T70" fmla="*/ 236 w 277"/>
                <a:gd name="T71" fmla="*/ 141 h 145"/>
                <a:gd name="T72" fmla="*/ 262 w 277"/>
                <a:gd name="T73" fmla="*/ 132 h 145"/>
                <a:gd name="T74" fmla="*/ 257 w 277"/>
                <a:gd name="T75" fmla="*/ 124 h 145"/>
                <a:gd name="T76" fmla="*/ 249 w 277"/>
                <a:gd name="T77" fmla="*/ 120 h 145"/>
                <a:gd name="T78" fmla="*/ 256 w 277"/>
                <a:gd name="T79" fmla="*/ 115 h 145"/>
                <a:gd name="T80" fmla="*/ 265 w 277"/>
                <a:gd name="T81" fmla="*/ 115 h 145"/>
                <a:gd name="T82" fmla="*/ 277 w 277"/>
                <a:gd name="T83" fmla="*/ 111 h 145"/>
                <a:gd name="T84" fmla="*/ 223 w 277"/>
                <a:gd name="T85" fmla="*/ 74 h 145"/>
                <a:gd name="T86" fmla="*/ 208 w 277"/>
                <a:gd name="T87" fmla="*/ 29 h 145"/>
                <a:gd name="T88" fmla="*/ 220 w 277"/>
                <a:gd name="T89" fmla="*/ 12 h 145"/>
                <a:gd name="T90" fmla="*/ 202 w 277"/>
                <a:gd name="T9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7" h="145">
                  <a:moveTo>
                    <a:pt x="202" y="0"/>
                  </a:moveTo>
                  <a:cubicBezTo>
                    <a:pt x="193" y="0"/>
                    <a:pt x="186" y="4"/>
                    <a:pt x="186" y="9"/>
                  </a:cubicBezTo>
                  <a:cubicBezTo>
                    <a:pt x="186" y="11"/>
                    <a:pt x="186" y="13"/>
                    <a:pt x="186" y="15"/>
                  </a:cubicBezTo>
                  <a:cubicBezTo>
                    <a:pt x="183" y="16"/>
                    <a:pt x="182" y="16"/>
                    <a:pt x="181" y="16"/>
                  </a:cubicBezTo>
                  <a:cubicBezTo>
                    <a:pt x="178" y="16"/>
                    <a:pt x="178" y="15"/>
                    <a:pt x="171" y="15"/>
                  </a:cubicBezTo>
                  <a:cubicBezTo>
                    <a:pt x="167" y="15"/>
                    <a:pt x="162" y="17"/>
                    <a:pt x="162" y="21"/>
                  </a:cubicBezTo>
                  <a:cubicBezTo>
                    <a:pt x="162" y="26"/>
                    <a:pt x="170" y="51"/>
                    <a:pt x="174" y="58"/>
                  </a:cubicBezTo>
                  <a:cubicBezTo>
                    <a:pt x="171" y="60"/>
                    <a:pt x="171" y="62"/>
                    <a:pt x="167" y="62"/>
                  </a:cubicBezTo>
                  <a:cubicBezTo>
                    <a:pt x="158" y="62"/>
                    <a:pt x="161" y="49"/>
                    <a:pt x="158" y="43"/>
                  </a:cubicBezTo>
                  <a:cubicBezTo>
                    <a:pt x="156" y="37"/>
                    <a:pt x="148" y="30"/>
                    <a:pt x="141" y="28"/>
                  </a:cubicBezTo>
                  <a:cubicBezTo>
                    <a:pt x="129" y="28"/>
                    <a:pt x="129" y="28"/>
                    <a:pt x="129" y="28"/>
                  </a:cubicBezTo>
                  <a:cubicBezTo>
                    <a:pt x="130" y="31"/>
                    <a:pt x="131" y="33"/>
                    <a:pt x="132" y="37"/>
                  </a:cubicBezTo>
                  <a:cubicBezTo>
                    <a:pt x="126" y="39"/>
                    <a:pt x="122" y="40"/>
                    <a:pt x="116" y="41"/>
                  </a:cubicBezTo>
                  <a:cubicBezTo>
                    <a:pt x="112" y="31"/>
                    <a:pt x="107" y="25"/>
                    <a:pt x="92" y="25"/>
                  </a:cubicBezTo>
                  <a:cubicBezTo>
                    <a:pt x="84" y="25"/>
                    <a:pt x="80" y="32"/>
                    <a:pt x="76" y="35"/>
                  </a:cubicBezTo>
                  <a:cubicBezTo>
                    <a:pt x="74" y="31"/>
                    <a:pt x="74" y="16"/>
                    <a:pt x="67" y="16"/>
                  </a:cubicBezTo>
                  <a:cubicBezTo>
                    <a:pt x="48" y="16"/>
                    <a:pt x="0" y="35"/>
                    <a:pt x="0" y="61"/>
                  </a:cubicBezTo>
                  <a:cubicBezTo>
                    <a:pt x="0" y="64"/>
                    <a:pt x="10" y="72"/>
                    <a:pt x="16" y="72"/>
                  </a:cubicBezTo>
                  <a:cubicBezTo>
                    <a:pt x="20" y="72"/>
                    <a:pt x="23" y="71"/>
                    <a:pt x="26" y="71"/>
                  </a:cubicBezTo>
                  <a:cubicBezTo>
                    <a:pt x="28" y="71"/>
                    <a:pt x="31" y="71"/>
                    <a:pt x="34" y="72"/>
                  </a:cubicBezTo>
                  <a:cubicBezTo>
                    <a:pt x="28" y="76"/>
                    <a:pt x="13" y="72"/>
                    <a:pt x="13" y="83"/>
                  </a:cubicBezTo>
                  <a:cubicBezTo>
                    <a:pt x="13" y="92"/>
                    <a:pt x="23" y="94"/>
                    <a:pt x="33" y="94"/>
                  </a:cubicBezTo>
                  <a:cubicBezTo>
                    <a:pt x="41" y="94"/>
                    <a:pt x="49" y="93"/>
                    <a:pt x="54" y="93"/>
                  </a:cubicBezTo>
                  <a:cubicBezTo>
                    <a:pt x="59" y="93"/>
                    <a:pt x="72" y="93"/>
                    <a:pt x="82" y="93"/>
                  </a:cubicBezTo>
                  <a:cubicBezTo>
                    <a:pt x="87" y="93"/>
                    <a:pt x="91" y="96"/>
                    <a:pt x="95" y="98"/>
                  </a:cubicBezTo>
                  <a:cubicBezTo>
                    <a:pt x="89" y="98"/>
                    <a:pt x="85" y="99"/>
                    <a:pt x="77" y="99"/>
                  </a:cubicBezTo>
                  <a:cubicBezTo>
                    <a:pt x="55" y="99"/>
                    <a:pt x="39" y="102"/>
                    <a:pt x="26" y="111"/>
                  </a:cubicBezTo>
                  <a:cubicBezTo>
                    <a:pt x="30" y="117"/>
                    <a:pt x="39" y="130"/>
                    <a:pt x="51" y="130"/>
                  </a:cubicBezTo>
                  <a:cubicBezTo>
                    <a:pt x="54" y="130"/>
                    <a:pt x="59" y="129"/>
                    <a:pt x="64" y="129"/>
                  </a:cubicBezTo>
                  <a:cubicBezTo>
                    <a:pt x="70" y="129"/>
                    <a:pt x="77" y="130"/>
                    <a:pt x="80" y="132"/>
                  </a:cubicBezTo>
                  <a:cubicBezTo>
                    <a:pt x="86" y="137"/>
                    <a:pt x="81" y="145"/>
                    <a:pt x="90" y="145"/>
                  </a:cubicBezTo>
                  <a:cubicBezTo>
                    <a:pt x="104" y="145"/>
                    <a:pt x="113" y="145"/>
                    <a:pt x="137" y="145"/>
                  </a:cubicBezTo>
                  <a:cubicBezTo>
                    <a:pt x="148" y="138"/>
                    <a:pt x="161" y="142"/>
                    <a:pt x="175" y="135"/>
                  </a:cubicBezTo>
                  <a:cubicBezTo>
                    <a:pt x="183" y="131"/>
                    <a:pt x="179" y="125"/>
                    <a:pt x="189" y="125"/>
                  </a:cubicBezTo>
                  <a:cubicBezTo>
                    <a:pt x="204" y="125"/>
                    <a:pt x="212" y="141"/>
                    <a:pt x="232" y="141"/>
                  </a:cubicBezTo>
                  <a:cubicBezTo>
                    <a:pt x="233" y="141"/>
                    <a:pt x="235" y="141"/>
                    <a:pt x="236" y="141"/>
                  </a:cubicBezTo>
                  <a:cubicBezTo>
                    <a:pt x="248" y="141"/>
                    <a:pt x="258" y="141"/>
                    <a:pt x="262" y="132"/>
                  </a:cubicBezTo>
                  <a:cubicBezTo>
                    <a:pt x="260" y="130"/>
                    <a:pt x="257" y="129"/>
                    <a:pt x="257" y="124"/>
                  </a:cubicBezTo>
                  <a:cubicBezTo>
                    <a:pt x="255" y="124"/>
                    <a:pt x="249" y="124"/>
                    <a:pt x="249" y="120"/>
                  </a:cubicBezTo>
                  <a:cubicBezTo>
                    <a:pt x="249" y="116"/>
                    <a:pt x="252" y="115"/>
                    <a:pt x="256" y="115"/>
                  </a:cubicBezTo>
                  <a:cubicBezTo>
                    <a:pt x="260" y="115"/>
                    <a:pt x="262" y="115"/>
                    <a:pt x="265" y="115"/>
                  </a:cubicBezTo>
                  <a:cubicBezTo>
                    <a:pt x="268" y="115"/>
                    <a:pt x="271" y="114"/>
                    <a:pt x="277" y="111"/>
                  </a:cubicBezTo>
                  <a:cubicBezTo>
                    <a:pt x="267" y="103"/>
                    <a:pt x="223" y="91"/>
                    <a:pt x="223" y="74"/>
                  </a:cubicBezTo>
                  <a:cubicBezTo>
                    <a:pt x="223" y="60"/>
                    <a:pt x="208" y="48"/>
                    <a:pt x="208" y="29"/>
                  </a:cubicBezTo>
                  <a:cubicBezTo>
                    <a:pt x="208" y="25"/>
                    <a:pt x="220" y="20"/>
                    <a:pt x="220" y="12"/>
                  </a:cubicBezTo>
                  <a:cubicBezTo>
                    <a:pt x="220" y="4"/>
                    <a:pt x="211"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6" name="Freeform 138"/>
            <p:cNvSpPr>
              <a:spLocks/>
            </p:cNvSpPr>
            <p:nvPr/>
          </p:nvSpPr>
          <p:spPr bwMode="auto">
            <a:xfrm>
              <a:off x="-1042" y="-254"/>
              <a:ext cx="366" cy="237"/>
            </a:xfrm>
            <a:custGeom>
              <a:avLst/>
              <a:gdLst>
                <a:gd name="T0" fmla="*/ 67 w 155"/>
                <a:gd name="T1" fmla="*/ 0 h 100"/>
                <a:gd name="T2" fmla="*/ 50 w 155"/>
                <a:gd name="T3" fmla="*/ 4 h 100"/>
                <a:gd name="T4" fmla="*/ 30 w 155"/>
                <a:gd name="T5" fmla="*/ 2 h 100"/>
                <a:gd name="T6" fmla="*/ 18 w 155"/>
                <a:gd name="T7" fmla="*/ 4 h 100"/>
                <a:gd name="T8" fmla="*/ 26 w 155"/>
                <a:gd name="T9" fmla="*/ 22 h 100"/>
                <a:gd name="T10" fmla="*/ 0 w 155"/>
                <a:gd name="T11" fmla="*/ 74 h 100"/>
                <a:gd name="T12" fmla="*/ 25 w 155"/>
                <a:gd name="T13" fmla="*/ 85 h 100"/>
                <a:gd name="T14" fmla="*/ 33 w 155"/>
                <a:gd name="T15" fmla="*/ 95 h 100"/>
                <a:gd name="T16" fmla="*/ 41 w 155"/>
                <a:gd name="T17" fmla="*/ 100 h 100"/>
                <a:gd name="T18" fmla="*/ 82 w 155"/>
                <a:gd name="T19" fmla="*/ 83 h 100"/>
                <a:gd name="T20" fmla="*/ 121 w 155"/>
                <a:gd name="T21" fmla="*/ 43 h 100"/>
                <a:gd name="T22" fmla="*/ 155 w 155"/>
                <a:gd name="T23" fmla="*/ 32 h 100"/>
                <a:gd name="T24" fmla="*/ 118 w 155"/>
                <a:gd name="T25" fmla="*/ 9 h 100"/>
                <a:gd name="T26" fmla="*/ 104 w 155"/>
                <a:gd name="T27" fmla="*/ 13 h 100"/>
                <a:gd name="T28" fmla="*/ 100 w 155"/>
                <a:gd name="T29" fmla="*/ 11 h 100"/>
                <a:gd name="T30" fmla="*/ 71 w 155"/>
                <a:gd name="T31" fmla="*/ 0 h 100"/>
                <a:gd name="T32" fmla="*/ 67 w 155"/>
                <a:gd name="T3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100">
                  <a:moveTo>
                    <a:pt x="67" y="0"/>
                  </a:moveTo>
                  <a:cubicBezTo>
                    <a:pt x="60" y="0"/>
                    <a:pt x="55" y="4"/>
                    <a:pt x="50" y="4"/>
                  </a:cubicBezTo>
                  <a:cubicBezTo>
                    <a:pt x="42" y="4"/>
                    <a:pt x="36" y="2"/>
                    <a:pt x="30" y="2"/>
                  </a:cubicBezTo>
                  <a:cubicBezTo>
                    <a:pt x="26" y="2"/>
                    <a:pt x="23" y="2"/>
                    <a:pt x="18" y="4"/>
                  </a:cubicBezTo>
                  <a:cubicBezTo>
                    <a:pt x="19" y="10"/>
                    <a:pt x="26" y="18"/>
                    <a:pt x="26" y="22"/>
                  </a:cubicBezTo>
                  <a:cubicBezTo>
                    <a:pt x="26" y="41"/>
                    <a:pt x="0" y="56"/>
                    <a:pt x="0" y="74"/>
                  </a:cubicBezTo>
                  <a:cubicBezTo>
                    <a:pt x="0" y="80"/>
                    <a:pt x="21" y="79"/>
                    <a:pt x="25" y="85"/>
                  </a:cubicBezTo>
                  <a:cubicBezTo>
                    <a:pt x="27" y="87"/>
                    <a:pt x="31" y="95"/>
                    <a:pt x="33" y="95"/>
                  </a:cubicBezTo>
                  <a:cubicBezTo>
                    <a:pt x="36" y="95"/>
                    <a:pt x="37" y="100"/>
                    <a:pt x="41" y="100"/>
                  </a:cubicBezTo>
                  <a:cubicBezTo>
                    <a:pt x="45" y="100"/>
                    <a:pt x="82" y="87"/>
                    <a:pt x="82" y="83"/>
                  </a:cubicBezTo>
                  <a:cubicBezTo>
                    <a:pt x="82" y="71"/>
                    <a:pt x="105" y="49"/>
                    <a:pt x="121" y="43"/>
                  </a:cubicBezTo>
                  <a:cubicBezTo>
                    <a:pt x="127" y="42"/>
                    <a:pt x="155" y="38"/>
                    <a:pt x="155" y="32"/>
                  </a:cubicBezTo>
                  <a:cubicBezTo>
                    <a:pt x="155" y="20"/>
                    <a:pt x="129" y="9"/>
                    <a:pt x="118" y="9"/>
                  </a:cubicBezTo>
                  <a:cubicBezTo>
                    <a:pt x="113" y="9"/>
                    <a:pt x="108" y="13"/>
                    <a:pt x="104" y="13"/>
                  </a:cubicBezTo>
                  <a:cubicBezTo>
                    <a:pt x="102" y="13"/>
                    <a:pt x="101" y="12"/>
                    <a:pt x="100" y="11"/>
                  </a:cubicBezTo>
                  <a:cubicBezTo>
                    <a:pt x="88" y="10"/>
                    <a:pt x="83" y="3"/>
                    <a:pt x="71" y="0"/>
                  </a:cubicBezTo>
                  <a:cubicBezTo>
                    <a:pt x="70" y="0"/>
                    <a:pt x="68" y="0"/>
                    <a:pt x="6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7" name="Freeform 139"/>
            <p:cNvSpPr>
              <a:spLocks noEditPoints="1"/>
            </p:cNvSpPr>
            <p:nvPr/>
          </p:nvSpPr>
          <p:spPr bwMode="auto">
            <a:xfrm>
              <a:off x="-751" y="-429"/>
              <a:ext cx="437" cy="185"/>
            </a:xfrm>
            <a:custGeom>
              <a:avLst/>
              <a:gdLst>
                <a:gd name="T0" fmla="*/ 37 w 185"/>
                <a:gd name="T1" fmla="*/ 43 h 78"/>
                <a:gd name="T2" fmla="*/ 33 w 185"/>
                <a:gd name="T3" fmla="*/ 42 h 78"/>
                <a:gd name="T4" fmla="*/ 37 w 185"/>
                <a:gd name="T5" fmla="*/ 43 h 78"/>
                <a:gd name="T6" fmla="*/ 46 w 185"/>
                <a:gd name="T7" fmla="*/ 31 h 78"/>
                <a:gd name="T8" fmla="*/ 37 w 185"/>
                <a:gd name="T9" fmla="*/ 30 h 78"/>
                <a:gd name="T10" fmla="*/ 46 w 185"/>
                <a:gd name="T11" fmla="*/ 31 h 78"/>
                <a:gd name="T12" fmla="*/ 42 w 185"/>
                <a:gd name="T13" fmla="*/ 21 h 78"/>
                <a:gd name="T14" fmla="*/ 43 w 185"/>
                <a:gd name="T15" fmla="*/ 21 h 78"/>
                <a:gd name="T16" fmla="*/ 42 w 185"/>
                <a:gd name="T17" fmla="*/ 21 h 78"/>
                <a:gd name="T18" fmla="*/ 128 w 185"/>
                <a:gd name="T19" fmla="*/ 0 h 78"/>
                <a:gd name="T20" fmla="*/ 109 w 185"/>
                <a:gd name="T21" fmla="*/ 17 h 78"/>
                <a:gd name="T22" fmla="*/ 122 w 185"/>
                <a:gd name="T23" fmla="*/ 25 h 78"/>
                <a:gd name="T24" fmla="*/ 122 w 185"/>
                <a:gd name="T25" fmla="*/ 32 h 78"/>
                <a:gd name="T26" fmla="*/ 117 w 185"/>
                <a:gd name="T27" fmla="*/ 34 h 78"/>
                <a:gd name="T28" fmla="*/ 128 w 185"/>
                <a:gd name="T29" fmla="*/ 36 h 78"/>
                <a:gd name="T30" fmla="*/ 116 w 185"/>
                <a:gd name="T31" fmla="*/ 43 h 78"/>
                <a:gd name="T32" fmla="*/ 66 w 185"/>
                <a:gd name="T33" fmla="*/ 22 h 78"/>
                <a:gd name="T34" fmla="*/ 54 w 185"/>
                <a:gd name="T35" fmla="*/ 22 h 78"/>
                <a:gd name="T36" fmla="*/ 45 w 185"/>
                <a:gd name="T37" fmla="*/ 15 h 78"/>
                <a:gd name="T38" fmla="*/ 35 w 185"/>
                <a:gd name="T39" fmla="*/ 14 h 78"/>
                <a:gd name="T40" fmla="*/ 27 w 185"/>
                <a:gd name="T41" fmla="*/ 15 h 78"/>
                <a:gd name="T42" fmla="*/ 31 w 185"/>
                <a:gd name="T43" fmla="*/ 20 h 78"/>
                <a:gd name="T44" fmla="*/ 30 w 185"/>
                <a:gd name="T45" fmla="*/ 20 h 78"/>
                <a:gd name="T46" fmla="*/ 19 w 185"/>
                <a:gd name="T47" fmla="*/ 26 h 78"/>
                <a:gd name="T48" fmla="*/ 25 w 185"/>
                <a:gd name="T49" fmla="*/ 28 h 78"/>
                <a:gd name="T50" fmla="*/ 22 w 185"/>
                <a:gd name="T51" fmla="*/ 28 h 78"/>
                <a:gd name="T52" fmla="*/ 17 w 185"/>
                <a:gd name="T53" fmla="*/ 27 h 78"/>
                <a:gd name="T54" fmla="*/ 13 w 185"/>
                <a:gd name="T55" fmla="*/ 28 h 78"/>
                <a:gd name="T56" fmla="*/ 13 w 185"/>
                <a:gd name="T57" fmla="*/ 36 h 78"/>
                <a:gd name="T58" fmla="*/ 18 w 185"/>
                <a:gd name="T59" fmla="*/ 38 h 78"/>
                <a:gd name="T60" fmla="*/ 13 w 185"/>
                <a:gd name="T61" fmla="*/ 37 h 78"/>
                <a:gd name="T62" fmla="*/ 0 w 185"/>
                <a:gd name="T63" fmla="*/ 43 h 78"/>
                <a:gd name="T64" fmla="*/ 0 w 185"/>
                <a:gd name="T65" fmla="*/ 50 h 78"/>
                <a:gd name="T66" fmla="*/ 8 w 185"/>
                <a:gd name="T67" fmla="*/ 58 h 78"/>
                <a:gd name="T68" fmla="*/ 26 w 185"/>
                <a:gd name="T69" fmla="*/ 62 h 78"/>
                <a:gd name="T70" fmla="*/ 49 w 185"/>
                <a:gd name="T71" fmla="*/ 58 h 78"/>
                <a:gd name="T72" fmla="*/ 54 w 185"/>
                <a:gd name="T73" fmla="*/ 51 h 78"/>
                <a:gd name="T74" fmla="*/ 63 w 185"/>
                <a:gd name="T75" fmla="*/ 64 h 78"/>
                <a:gd name="T76" fmla="*/ 57 w 185"/>
                <a:gd name="T77" fmla="*/ 63 h 78"/>
                <a:gd name="T78" fmla="*/ 49 w 185"/>
                <a:gd name="T79" fmla="*/ 70 h 78"/>
                <a:gd name="T80" fmla="*/ 63 w 185"/>
                <a:gd name="T81" fmla="*/ 78 h 78"/>
                <a:gd name="T82" fmla="*/ 98 w 185"/>
                <a:gd name="T83" fmla="*/ 70 h 78"/>
                <a:gd name="T84" fmla="*/ 133 w 185"/>
                <a:gd name="T85" fmla="*/ 61 h 78"/>
                <a:gd name="T86" fmla="*/ 136 w 185"/>
                <a:gd name="T87" fmla="*/ 61 h 78"/>
                <a:gd name="T88" fmla="*/ 150 w 185"/>
                <a:gd name="T89" fmla="*/ 61 h 78"/>
                <a:gd name="T90" fmla="*/ 165 w 185"/>
                <a:gd name="T91" fmla="*/ 62 h 78"/>
                <a:gd name="T92" fmla="*/ 167 w 185"/>
                <a:gd name="T93" fmla="*/ 62 h 78"/>
                <a:gd name="T94" fmla="*/ 185 w 185"/>
                <a:gd name="T95" fmla="*/ 37 h 78"/>
                <a:gd name="T96" fmla="*/ 173 w 185"/>
                <a:gd name="T97" fmla="*/ 24 h 78"/>
                <a:gd name="T98" fmla="*/ 158 w 185"/>
                <a:gd name="T99" fmla="*/ 30 h 78"/>
                <a:gd name="T100" fmla="*/ 138 w 185"/>
                <a:gd name="T101" fmla="*/ 11 h 78"/>
                <a:gd name="T102" fmla="*/ 138 w 185"/>
                <a:gd name="T103" fmla="*/ 4 h 78"/>
                <a:gd name="T104" fmla="*/ 128 w 185"/>
                <a:gd name="T10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78">
                  <a:moveTo>
                    <a:pt x="37" y="43"/>
                  </a:moveTo>
                  <a:cubicBezTo>
                    <a:pt x="36" y="42"/>
                    <a:pt x="34" y="42"/>
                    <a:pt x="33" y="42"/>
                  </a:cubicBezTo>
                  <a:cubicBezTo>
                    <a:pt x="34" y="42"/>
                    <a:pt x="36" y="42"/>
                    <a:pt x="37" y="43"/>
                  </a:cubicBezTo>
                  <a:moveTo>
                    <a:pt x="46" y="31"/>
                  </a:moveTo>
                  <a:cubicBezTo>
                    <a:pt x="44" y="31"/>
                    <a:pt x="41" y="31"/>
                    <a:pt x="37" y="30"/>
                  </a:cubicBezTo>
                  <a:cubicBezTo>
                    <a:pt x="40" y="30"/>
                    <a:pt x="43" y="31"/>
                    <a:pt x="46" y="31"/>
                  </a:cubicBezTo>
                  <a:moveTo>
                    <a:pt x="42" y="21"/>
                  </a:moveTo>
                  <a:cubicBezTo>
                    <a:pt x="42" y="21"/>
                    <a:pt x="43" y="21"/>
                    <a:pt x="43" y="21"/>
                  </a:cubicBezTo>
                  <a:cubicBezTo>
                    <a:pt x="43" y="21"/>
                    <a:pt x="42" y="21"/>
                    <a:pt x="42" y="21"/>
                  </a:cubicBezTo>
                  <a:moveTo>
                    <a:pt x="128" y="0"/>
                  </a:moveTo>
                  <a:cubicBezTo>
                    <a:pt x="123" y="4"/>
                    <a:pt x="109" y="9"/>
                    <a:pt x="109" y="17"/>
                  </a:cubicBezTo>
                  <a:cubicBezTo>
                    <a:pt x="109" y="22"/>
                    <a:pt x="119" y="25"/>
                    <a:pt x="122" y="25"/>
                  </a:cubicBezTo>
                  <a:cubicBezTo>
                    <a:pt x="122" y="32"/>
                    <a:pt x="122" y="32"/>
                    <a:pt x="122" y="32"/>
                  </a:cubicBezTo>
                  <a:cubicBezTo>
                    <a:pt x="121" y="32"/>
                    <a:pt x="118" y="33"/>
                    <a:pt x="117" y="34"/>
                  </a:cubicBezTo>
                  <a:cubicBezTo>
                    <a:pt x="119" y="35"/>
                    <a:pt x="122" y="36"/>
                    <a:pt x="128" y="36"/>
                  </a:cubicBezTo>
                  <a:cubicBezTo>
                    <a:pt x="126" y="40"/>
                    <a:pt x="123" y="43"/>
                    <a:pt x="116" y="43"/>
                  </a:cubicBezTo>
                  <a:cubicBezTo>
                    <a:pt x="93" y="43"/>
                    <a:pt x="82" y="22"/>
                    <a:pt x="66" y="22"/>
                  </a:cubicBezTo>
                  <a:cubicBezTo>
                    <a:pt x="65" y="22"/>
                    <a:pt x="60" y="22"/>
                    <a:pt x="54" y="22"/>
                  </a:cubicBezTo>
                  <a:cubicBezTo>
                    <a:pt x="53" y="16"/>
                    <a:pt x="47" y="15"/>
                    <a:pt x="45" y="15"/>
                  </a:cubicBezTo>
                  <a:cubicBezTo>
                    <a:pt x="42" y="15"/>
                    <a:pt x="39" y="14"/>
                    <a:pt x="35" y="14"/>
                  </a:cubicBezTo>
                  <a:cubicBezTo>
                    <a:pt x="33" y="14"/>
                    <a:pt x="31" y="14"/>
                    <a:pt x="27" y="15"/>
                  </a:cubicBezTo>
                  <a:cubicBezTo>
                    <a:pt x="27" y="17"/>
                    <a:pt x="29" y="19"/>
                    <a:pt x="31" y="20"/>
                  </a:cubicBezTo>
                  <a:cubicBezTo>
                    <a:pt x="31" y="20"/>
                    <a:pt x="30" y="20"/>
                    <a:pt x="30" y="20"/>
                  </a:cubicBezTo>
                  <a:cubicBezTo>
                    <a:pt x="26" y="20"/>
                    <a:pt x="22" y="22"/>
                    <a:pt x="19" y="26"/>
                  </a:cubicBezTo>
                  <a:cubicBezTo>
                    <a:pt x="21" y="27"/>
                    <a:pt x="23" y="27"/>
                    <a:pt x="25" y="28"/>
                  </a:cubicBezTo>
                  <a:cubicBezTo>
                    <a:pt x="23" y="28"/>
                    <a:pt x="23" y="28"/>
                    <a:pt x="22" y="28"/>
                  </a:cubicBezTo>
                  <a:cubicBezTo>
                    <a:pt x="22" y="28"/>
                    <a:pt x="20" y="27"/>
                    <a:pt x="17" y="27"/>
                  </a:cubicBezTo>
                  <a:cubicBezTo>
                    <a:pt x="16" y="27"/>
                    <a:pt x="15" y="28"/>
                    <a:pt x="13" y="28"/>
                  </a:cubicBezTo>
                  <a:cubicBezTo>
                    <a:pt x="13" y="36"/>
                    <a:pt x="13" y="36"/>
                    <a:pt x="13" y="36"/>
                  </a:cubicBezTo>
                  <a:cubicBezTo>
                    <a:pt x="15" y="36"/>
                    <a:pt x="17" y="37"/>
                    <a:pt x="18" y="38"/>
                  </a:cubicBezTo>
                  <a:cubicBezTo>
                    <a:pt x="17" y="37"/>
                    <a:pt x="15" y="37"/>
                    <a:pt x="13" y="37"/>
                  </a:cubicBezTo>
                  <a:cubicBezTo>
                    <a:pt x="8" y="37"/>
                    <a:pt x="5" y="41"/>
                    <a:pt x="0" y="43"/>
                  </a:cubicBezTo>
                  <a:cubicBezTo>
                    <a:pt x="2" y="46"/>
                    <a:pt x="0" y="45"/>
                    <a:pt x="0" y="50"/>
                  </a:cubicBezTo>
                  <a:cubicBezTo>
                    <a:pt x="0" y="55"/>
                    <a:pt x="4" y="58"/>
                    <a:pt x="8" y="58"/>
                  </a:cubicBezTo>
                  <a:cubicBezTo>
                    <a:pt x="12" y="58"/>
                    <a:pt x="19" y="62"/>
                    <a:pt x="26" y="62"/>
                  </a:cubicBezTo>
                  <a:cubicBezTo>
                    <a:pt x="33" y="62"/>
                    <a:pt x="40" y="59"/>
                    <a:pt x="49" y="58"/>
                  </a:cubicBezTo>
                  <a:cubicBezTo>
                    <a:pt x="49" y="55"/>
                    <a:pt x="51" y="52"/>
                    <a:pt x="54" y="51"/>
                  </a:cubicBezTo>
                  <a:cubicBezTo>
                    <a:pt x="55" y="57"/>
                    <a:pt x="60" y="59"/>
                    <a:pt x="63" y="64"/>
                  </a:cubicBezTo>
                  <a:cubicBezTo>
                    <a:pt x="61" y="64"/>
                    <a:pt x="59" y="63"/>
                    <a:pt x="57" y="63"/>
                  </a:cubicBezTo>
                  <a:cubicBezTo>
                    <a:pt x="53" y="63"/>
                    <a:pt x="49" y="64"/>
                    <a:pt x="49" y="70"/>
                  </a:cubicBezTo>
                  <a:cubicBezTo>
                    <a:pt x="49" y="73"/>
                    <a:pt x="57" y="78"/>
                    <a:pt x="63" y="78"/>
                  </a:cubicBezTo>
                  <a:cubicBezTo>
                    <a:pt x="77" y="78"/>
                    <a:pt x="87" y="74"/>
                    <a:pt x="98" y="70"/>
                  </a:cubicBezTo>
                  <a:cubicBezTo>
                    <a:pt x="99" y="69"/>
                    <a:pt x="133" y="62"/>
                    <a:pt x="133" y="61"/>
                  </a:cubicBezTo>
                  <a:cubicBezTo>
                    <a:pt x="133" y="61"/>
                    <a:pt x="134" y="61"/>
                    <a:pt x="136" y="61"/>
                  </a:cubicBezTo>
                  <a:cubicBezTo>
                    <a:pt x="139" y="61"/>
                    <a:pt x="145" y="61"/>
                    <a:pt x="150" y="61"/>
                  </a:cubicBezTo>
                  <a:cubicBezTo>
                    <a:pt x="156" y="62"/>
                    <a:pt x="162" y="62"/>
                    <a:pt x="165" y="62"/>
                  </a:cubicBezTo>
                  <a:cubicBezTo>
                    <a:pt x="166" y="62"/>
                    <a:pt x="167" y="62"/>
                    <a:pt x="167" y="62"/>
                  </a:cubicBezTo>
                  <a:cubicBezTo>
                    <a:pt x="172" y="60"/>
                    <a:pt x="185" y="45"/>
                    <a:pt x="185" y="37"/>
                  </a:cubicBezTo>
                  <a:cubicBezTo>
                    <a:pt x="185" y="31"/>
                    <a:pt x="179" y="24"/>
                    <a:pt x="173" y="24"/>
                  </a:cubicBezTo>
                  <a:cubicBezTo>
                    <a:pt x="166" y="24"/>
                    <a:pt x="163" y="30"/>
                    <a:pt x="158" y="30"/>
                  </a:cubicBezTo>
                  <a:cubicBezTo>
                    <a:pt x="148" y="30"/>
                    <a:pt x="138" y="19"/>
                    <a:pt x="138" y="11"/>
                  </a:cubicBezTo>
                  <a:cubicBezTo>
                    <a:pt x="138" y="10"/>
                    <a:pt x="138" y="8"/>
                    <a:pt x="138" y="4"/>
                  </a:cubicBezTo>
                  <a:cubicBezTo>
                    <a:pt x="135" y="4"/>
                    <a:pt x="131" y="2"/>
                    <a:pt x="1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8" name="Freeform 140"/>
            <p:cNvSpPr>
              <a:spLocks/>
            </p:cNvSpPr>
            <p:nvPr/>
          </p:nvSpPr>
          <p:spPr bwMode="auto">
            <a:xfrm>
              <a:off x="-813" y="-362"/>
              <a:ext cx="57" cy="42"/>
            </a:xfrm>
            <a:custGeom>
              <a:avLst/>
              <a:gdLst>
                <a:gd name="T0" fmla="*/ 23 w 24"/>
                <a:gd name="T1" fmla="*/ 0 h 18"/>
                <a:gd name="T2" fmla="*/ 0 w 24"/>
                <a:gd name="T3" fmla="*/ 12 h 18"/>
                <a:gd name="T4" fmla="*/ 9 w 24"/>
                <a:gd name="T5" fmla="*/ 18 h 18"/>
                <a:gd name="T6" fmla="*/ 24 w 24"/>
                <a:gd name="T7" fmla="*/ 0 h 18"/>
                <a:gd name="T8" fmla="*/ 23 w 24"/>
                <a:gd name="T9" fmla="*/ 0 h 18"/>
              </a:gdLst>
              <a:ahLst/>
              <a:cxnLst>
                <a:cxn ang="0">
                  <a:pos x="T0" y="T1"/>
                </a:cxn>
                <a:cxn ang="0">
                  <a:pos x="T2" y="T3"/>
                </a:cxn>
                <a:cxn ang="0">
                  <a:pos x="T4" y="T5"/>
                </a:cxn>
                <a:cxn ang="0">
                  <a:pos x="T6" y="T7"/>
                </a:cxn>
                <a:cxn ang="0">
                  <a:pos x="T8" y="T9"/>
                </a:cxn>
              </a:cxnLst>
              <a:rect l="0" t="0" r="r" b="b"/>
              <a:pathLst>
                <a:path w="24" h="18">
                  <a:moveTo>
                    <a:pt x="23" y="0"/>
                  </a:moveTo>
                  <a:cubicBezTo>
                    <a:pt x="17" y="0"/>
                    <a:pt x="0" y="4"/>
                    <a:pt x="0" y="12"/>
                  </a:cubicBezTo>
                  <a:cubicBezTo>
                    <a:pt x="0" y="16"/>
                    <a:pt x="4" y="18"/>
                    <a:pt x="9" y="18"/>
                  </a:cubicBezTo>
                  <a:cubicBezTo>
                    <a:pt x="15" y="18"/>
                    <a:pt x="23" y="7"/>
                    <a:pt x="24" y="0"/>
                  </a:cubicBezTo>
                  <a:cubicBezTo>
                    <a:pt x="24" y="0"/>
                    <a:pt x="24"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69" name="Freeform 141"/>
            <p:cNvSpPr>
              <a:spLocks/>
            </p:cNvSpPr>
            <p:nvPr/>
          </p:nvSpPr>
          <p:spPr bwMode="auto">
            <a:xfrm>
              <a:off x="-655" y="-426"/>
              <a:ext cx="43" cy="16"/>
            </a:xfrm>
            <a:custGeom>
              <a:avLst/>
              <a:gdLst>
                <a:gd name="T0" fmla="*/ 18 w 18"/>
                <a:gd name="T1" fmla="*/ 0 h 7"/>
                <a:gd name="T2" fmla="*/ 0 w 18"/>
                <a:gd name="T3" fmla="*/ 0 h 7"/>
                <a:gd name="T4" fmla="*/ 6 w 18"/>
                <a:gd name="T5" fmla="*/ 7 h 7"/>
                <a:gd name="T6" fmla="*/ 18 w 18"/>
                <a:gd name="T7" fmla="*/ 7 h 7"/>
                <a:gd name="T8" fmla="*/ 18 w 18"/>
                <a:gd name="T9" fmla="*/ 0 h 7"/>
              </a:gdLst>
              <a:ahLst/>
              <a:cxnLst>
                <a:cxn ang="0">
                  <a:pos x="T0" y="T1"/>
                </a:cxn>
                <a:cxn ang="0">
                  <a:pos x="T2" y="T3"/>
                </a:cxn>
                <a:cxn ang="0">
                  <a:pos x="T4" y="T5"/>
                </a:cxn>
                <a:cxn ang="0">
                  <a:pos x="T6" y="T7"/>
                </a:cxn>
                <a:cxn ang="0">
                  <a:pos x="T8" y="T9"/>
                </a:cxn>
              </a:cxnLst>
              <a:rect l="0" t="0" r="r" b="b"/>
              <a:pathLst>
                <a:path w="18" h="7">
                  <a:moveTo>
                    <a:pt x="18" y="0"/>
                  </a:moveTo>
                  <a:cubicBezTo>
                    <a:pt x="0" y="0"/>
                    <a:pt x="0" y="0"/>
                    <a:pt x="0" y="0"/>
                  </a:cubicBezTo>
                  <a:cubicBezTo>
                    <a:pt x="0" y="5"/>
                    <a:pt x="4" y="7"/>
                    <a:pt x="6" y="7"/>
                  </a:cubicBezTo>
                  <a:cubicBezTo>
                    <a:pt x="6" y="7"/>
                    <a:pt x="16" y="7"/>
                    <a:pt x="18" y="7"/>
                  </a:cubicBezTo>
                  <a:cubicBezTo>
                    <a:pt x="18" y="0"/>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0" name="Freeform 142"/>
            <p:cNvSpPr>
              <a:spLocks/>
            </p:cNvSpPr>
            <p:nvPr/>
          </p:nvSpPr>
          <p:spPr bwMode="auto">
            <a:xfrm>
              <a:off x="-938" y="-471"/>
              <a:ext cx="248" cy="128"/>
            </a:xfrm>
            <a:custGeom>
              <a:avLst/>
              <a:gdLst>
                <a:gd name="T0" fmla="*/ 96 w 105"/>
                <a:gd name="T1" fmla="*/ 0 h 54"/>
                <a:gd name="T2" fmla="*/ 74 w 105"/>
                <a:gd name="T3" fmla="*/ 3 h 54"/>
                <a:gd name="T4" fmla="*/ 64 w 105"/>
                <a:gd name="T5" fmla="*/ 2 h 54"/>
                <a:gd name="T6" fmla="*/ 37 w 105"/>
                <a:gd name="T7" fmla="*/ 22 h 54"/>
                <a:gd name="T8" fmla="*/ 11 w 105"/>
                <a:gd name="T9" fmla="*/ 33 h 54"/>
                <a:gd name="T10" fmla="*/ 0 w 105"/>
                <a:gd name="T11" fmla="*/ 42 h 54"/>
                <a:gd name="T12" fmla="*/ 5 w 105"/>
                <a:gd name="T13" fmla="*/ 50 h 54"/>
                <a:gd name="T14" fmla="*/ 14 w 105"/>
                <a:gd name="T15" fmla="*/ 46 h 54"/>
                <a:gd name="T16" fmla="*/ 23 w 105"/>
                <a:gd name="T17" fmla="*/ 47 h 54"/>
                <a:gd name="T18" fmla="*/ 29 w 105"/>
                <a:gd name="T19" fmla="*/ 46 h 54"/>
                <a:gd name="T20" fmla="*/ 38 w 105"/>
                <a:gd name="T21" fmla="*/ 54 h 54"/>
                <a:gd name="T22" fmla="*/ 49 w 105"/>
                <a:gd name="T23" fmla="*/ 42 h 54"/>
                <a:gd name="T24" fmla="*/ 50 w 105"/>
                <a:gd name="T25" fmla="*/ 42 h 54"/>
                <a:gd name="T26" fmla="*/ 67 w 105"/>
                <a:gd name="T27" fmla="*/ 26 h 54"/>
                <a:gd name="T28" fmla="*/ 80 w 105"/>
                <a:gd name="T29" fmla="*/ 40 h 54"/>
                <a:gd name="T30" fmla="*/ 103 w 105"/>
                <a:gd name="T31" fmla="*/ 24 h 54"/>
                <a:gd name="T32" fmla="*/ 98 w 105"/>
                <a:gd name="T33" fmla="*/ 13 h 54"/>
                <a:gd name="T34" fmla="*/ 105 w 105"/>
                <a:gd name="T35" fmla="*/ 5 h 54"/>
                <a:gd name="T36" fmla="*/ 96 w 105"/>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54">
                  <a:moveTo>
                    <a:pt x="96" y="0"/>
                  </a:moveTo>
                  <a:cubicBezTo>
                    <a:pt x="87" y="0"/>
                    <a:pt x="74" y="3"/>
                    <a:pt x="74" y="3"/>
                  </a:cubicBezTo>
                  <a:cubicBezTo>
                    <a:pt x="69" y="3"/>
                    <a:pt x="68" y="2"/>
                    <a:pt x="64" y="2"/>
                  </a:cubicBezTo>
                  <a:cubicBezTo>
                    <a:pt x="49" y="2"/>
                    <a:pt x="47" y="16"/>
                    <a:pt x="37" y="22"/>
                  </a:cubicBezTo>
                  <a:cubicBezTo>
                    <a:pt x="28" y="27"/>
                    <a:pt x="20" y="28"/>
                    <a:pt x="11" y="33"/>
                  </a:cubicBezTo>
                  <a:cubicBezTo>
                    <a:pt x="9" y="34"/>
                    <a:pt x="0" y="41"/>
                    <a:pt x="0" y="42"/>
                  </a:cubicBezTo>
                  <a:cubicBezTo>
                    <a:pt x="0" y="44"/>
                    <a:pt x="4" y="46"/>
                    <a:pt x="5" y="50"/>
                  </a:cubicBezTo>
                  <a:cubicBezTo>
                    <a:pt x="9" y="49"/>
                    <a:pt x="11" y="46"/>
                    <a:pt x="14" y="46"/>
                  </a:cubicBezTo>
                  <a:cubicBezTo>
                    <a:pt x="18" y="46"/>
                    <a:pt x="20" y="47"/>
                    <a:pt x="23" y="47"/>
                  </a:cubicBezTo>
                  <a:cubicBezTo>
                    <a:pt x="25" y="47"/>
                    <a:pt x="27" y="47"/>
                    <a:pt x="29" y="46"/>
                  </a:cubicBezTo>
                  <a:cubicBezTo>
                    <a:pt x="30" y="48"/>
                    <a:pt x="34" y="54"/>
                    <a:pt x="38" y="54"/>
                  </a:cubicBezTo>
                  <a:cubicBezTo>
                    <a:pt x="44" y="54"/>
                    <a:pt x="48" y="48"/>
                    <a:pt x="49" y="42"/>
                  </a:cubicBezTo>
                  <a:cubicBezTo>
                    <a:pt x="49" y="42"/>
                    <a:pt x="50" y="42"/>
                    <a:pt x="50" y="42"/>
                  </a:cubicBezTo>
                  <a:cubicBezTo>
                    <a:pt x="59" y="42"/>
                    <a:pt x="66" y="34"/>
                    <a:pt x="67" y="26"/>
                  </a:cubicBezTo>
                  <a:cubicBezTo>
                    <a:pt x="72" y="28"/>
                    <a:pt x="71" y="40"/>
                    <a:pt x="80" y="40"/>
                  </a:cubicBezTo>
                  <a:cubicBezTo>
                    <a:pt x="103" y="24"/>
                    <a:pt x="103" y="24"/>
                    <a:pt x="103" y="24"/>
                  </a:cubicBezTo>
                  <a:cubicBezTo>
                    <a:pt x="103" y="19"/>
                    <a:pt x="99" y="18"/>
                    <a:pt x="98" y="13"/>
                  </a:cubicBezTo>
                  <a:cubicBezTo>
                    <a:pt x="102" y="12"/>
                    <a:pt x="105" y="8"/>
                    <a:pt x="105" y="5"/>
                  </a:cubicBezTo>
                  <a:cubicBezTo>
                    <a:pt x="105" y="1"/>
                    <a:pt x="101" y="0"/>
                    <a:pt x="9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1" name="Freeform 143"/>
            <p:cNvSpPr>
              <a:spLocks/>
            </p:cNvSpPr>
            <p:nvPr/>
          </p:nvSpPr>
          <p:spPr bwMode="auto">
            <a:xfrm>
              <a:off x="-605" y="-570"/>
              <a:ext cx="142" cy="42"/>
            </a:xfrm>
            <a:custGeom>
              <a:avLst/>
              <a:gdLst>
                <a:gd name="T0" fmla="*/ 38 w 60"/>
                <a:gd name="T1" fmla="*/ 0 h 18"/>
                <a:gd name="T2" fmla="*/ 0 w 60"/>
                <a:gd name="T3" fmla="*/ 18 h 18"/>
                <a:gd name="T4" fmla="*/ 10 w 60"/>
                <a:gd name="T5" fmla="*/ 14 h 18"/>
                <a:gd name="T6" fmla="*/ 23 w 60"/>
                <a:gd name="T7" fmla="*/ 18 h 18"/>
                <a:gd name="T8" fmla="*/ 46 w 60"/>
                <a:gd name="T9" fmla="*/ 18 h 18"/>
                <a:gd name="T10" fmla="*/ 60 w 60"/>
                <a:gd name="T11" fmla="*/ 13 h 18"/>
                <a:gd name="T12" fmla="*/ 38 w 6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0" h="18">
                  <a:moveTo>
                    <a:pt x="38" y="0"/>
                  </a:moveTo>
                  <a:cubicBezTo>
                    <a:pt x="31" y="0"/>
                    <a:pt x="0" y="11"/>
                    <a:pt x="0" y="18"/>
                  </a:cubicBezTo>
                  <a:cubicBezTo>
                    <a:pt x="4" y="17"/>
                    <a:pt x="6" y="14"/>
                    <a:pt x="10" y="14"/>
                  </a:cubicBezTo>
                  <a:cubicBezTo>
                    <a:pt x="16" y="14"/>
                    <a:pt x="17" y="18"/>
                    <a:pt x="23" y="18"/>
                  </a:cubicBezTo>
                  <a:cubicBezTo>
                    <a:pt x="35" y="18"/>
                    <a:pt x="32" y="18"/>
                    <a:pt x="46" y="18"/>
                  </a:cubicBezTo>
                  <a:cubicBezTo>
                    <a:pt x="53" y="18"/>
                    <a:pt x="56" y="15"/>
                    <a:pt x="60" y="13"/>
                  </a:cubicBezTo>
                  <a:cubicBezTo>
                    <a:pt x="58" y="6"/>
                    <a:pt x="4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2" name="Freeform 144"/>
            <p:cNvSpPr>
              <a:spLocks/>
            </p:cNvSpPr>
            <p:nvPr/>
          </p:nvSpPr>
          <p:spPr bwMode="auto">
            <a:xfrm>
              <a:off x="-603" y="-521"/>
              <a:ext cx="126" cy="64"/>
            </a:xfrm>
            <a:custGeom>
              <a:avLst/>
              <a:gdLst>
                <a:gd name="T0" fmla="*/ 44 w 53"/>
                <a:gd name="T1" fmla="*/ 0 h 27"/>
                <a:gd name="T2" fmla="*/ 0 w 53"/>
                <a:gd name="T3" fmla="*/ 13 h 27"/>
                <a:gd name="T4" fmla="*/ 17 w 53"/>
                <a:gd name="T5" fmla="*/ 27 h 27"/>
                <a:gd name="T6" fmla="*/ 45 w 53"/>
                <a:gd name="T7" fmla="*/ 11 h 27"/>
                <a:gd name="T8" fmla="*/ 30 w 53"/>
                <a:gd name="T9" fmla="*/ 11 h 27"/>
                <a:gd name="T10" fmla="*/ 53 w 53"/>
                <a:gd name="T11" fmla="*/ 5 h 27"/>
                <a:gd name="T12" fmla="*/ 44 w 5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3" h="27">
                  <a:moveTo>
                    <a:pt x="44" y="0"/>
                  </a:moveTo>
                  <a:cubicBezTo>
                    <a:pt x="33" y="0"/>
                    <a:pt x="0" y="1"/>
                    <a:pt x="0" y="13"/>
                  </a:cubicBezTo>
                  <a:cubicBezTo>
                    <a:pt x="0" y="18"/>
                    <a:pt x="9" y="27"/>
                    <a:pt x="17" y="27"/>
                  </a:cubicBezTo>
                  <a:cubicBezTo>
                    <a:pt x="29" y="27"/>
                    <a:pt x="46" y="22"/>
                    <a:pt x="45" y="11"/>
                  </a:cubicBezTo>
                  <a:cubicBezTo>
                    <a:pt x="30" y="11"/>
                    <a:pt x="30" y="11"/>
                    <a:pt x="30" y="11"/>
                  </a:cubicBezTo>
                  <a:cubicBezTo>
                    <a:pt x="38" y="11"/>
                    <a:pt x="47" y="10"/>
                    <a:pt x="53" y="5"/>
                  </a:cubicBezTo>
                  <a:cubicBezTo>
                    <a:pt x="52" y="3"/>
                    <a:pt x="49"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3" name="Freeform 145"/>
            <p:cNvSpPr>
              <a:spLocks/>
            </p:cNvSpPr>
            <p:nvPr/>
          </p:nvSpPr>
          <p:spPr bwMode="auto">
            <a:xfrm>
              <a:off x="-662" y="-514"/>
              <a:ext cx="43" cy="33"/>
            </a:xfrm>
            <a:custGeom>
              <a:avLst/>
              <a:gdLst>
                <a:gd name="T0" fmla="*/ 4 w 18"/>
                <a:gd name="T1" fmla="*/ 0 h 14"/>
                <a:gd name="T2" fmla="*/ 0 w 18"/>
                <a:gd name="T3" fmla="*/ 6 h 14"/>
                <a:gd name="T4" fmla="*/ 11 w 18"/>
                <a:gd name="T5" fmla="*/ 14 h 14"/>
                <a:gd name="T6" fmla="*/ 18 w 18"/>
                <a:gd name="T7" fmla="*/ 7 h 14"/>
                <a:gd name="T8" fmla="*/ 4 w 18"/>
                <a:gd name="T9" fmla="*/ 0 h 14"/>
              </a:gdLst>
              <a:ahLst/>
              <a:cxnLst>
                <a:cxn ang="0">
                  <a:pos x="T0" y="T1"/>
                </a:cxn>
                <a:cxn ang="0">
                  <a:pos x="T2" y="T3"/>
                </a:cxn>
                <a:cxn ang="0">
                  <a:pos x="T4" y="T5"/>
                </a:cxn>
                <a:cxn ang="0">
                  <a:pos x="T6" y="T7"/>
                </a:cxn>
                <a:cxn ang="0">
                  <a:pos x="T8" y="T9"/>
                </a:cxn>
              </a:cxnLst>
              <a:rect l="0" t="0" r="r" b="b"/>
              <a:pathLst>
                <a:path w="18" h="14">
                  <a:moveTo>
                    <a:pt x="4" y="0"/>
                  </a:moveTo>
                  <a:cubicBezTo>
                    <a:pt x="2" y="0"/>
                    <a:pt x="0" y="1"/>
                    <a:pt x="0" y="6"/>
                  </a:cubicBezTo>
                  <a:cubicBezTo>
                    <a:pt x="0" y="8"/>
                    <a:pt x="6" y="14"/>
                    <a:pt x="11" y="14"/>
                  </a:cubicBezTo>
                  <a:cubicBezTo>
                    <a:pt x="14" y="14"/>
                    <a:pt x="16" y="10"/>
                    <a:pt x="18" y="7"/>
                  </a:cubicBezTo>
                  <a:cubicBezTo>
                    <a:pt x="16" y="6"/>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4" name="Freeform 146"/>
            <p:cNvSpPr>
              <a:spLocks/>
            </p:cNvSpPr>
            <p:nvPr/>
          </p:nvSpPr>
          <p:spPr bwMode="auto">
            <a:xfrm>
              <a:off x="-201" y="-202"/>
              <a:ext cx="213" cy="171"/>
            </a:xfrm>
            <a:custGeom>
              <a:avLst/>
              <a:gdLst>
                <a:gd name="T0" fmla="*/ 39 w 90"/>
                <a:gd name="T1" fmla="*/ 0 h 72"/>
                <a:gd name="T2" fmla="*/ 19 w 90"/>
                <a:gd name="T3" fmla="*/ 7 h 72"/>
                <a:gd name="T4" fmla="*/ 15 w 90"/>
                <a:gd name="T5" fmla="*/ 11 h 72"/>
                <a:gd name="T6" fmla="*/ 32 w 90"/>
                <a:gd name="T7" fmla="*/ 18 h 72"/>
                <a:gd name="T8" fmla="*/ 32 w 90"/>
                <a:gd name="T9" fmla="*/ 32 h 72"/>
                <a:gd name="T10" fmla="*/ 24 w 90"/>
                <a:gd name="T11" fmla="*/ 32 h 72"/>
                <a:gd name="T12" fmla="*/ 0 w 90"/>
                <a:gd name="T13" fmla="*/ 26 h 72"/>
                <a:gd name="T14" fmla="*/ 0 w 90"/>
                <a:gd name="T15" fmla="*/ 35 h 72"/>
                <a:gd name="T16" fmla="*/ 47 w 90"/>
                <a:gd name="T17" fmla="*/ 63 h 72"/>
                <a:gd name="T18" fmla="*/ 58 w 90"/>
                <a:gd name="T19" fmla="*/ 72 h 72"/>
                <a:gd name="T20" fmla="*/ 69 w 90"/>
                <a:gd name="T21" fmla="*/ 64 h 72"/>
                <a:gd name="T22" fmla="*/ 90 w 90"/>
                <a:gd name="T23" fmla="*/ 36 h 72"/>
                <a:gd name="T24" fmla="*/ 78 w 90"/>
                <a:gd name="T25" fmla="*/ 34 h 72"/>
                <a:gd name="T26" fmla="*/ 80 w 90"/>
                <a:gd name="T27" fmla="*/ 26 h 72"/>
                <a:gd name="T28" fmla="*/ 75 w 90"/>
                <a:gd name="T29" fmla="*/ 23 h 72"/>
                <a:gd name="T30" fmla="*/ 60 w 90"/>
                <a:gd name="T31" fmla="*/ 25 h 72"/>
                <a:gd name="T32" fmla="*/ 77 w 90"/>
                <a:gd name="T33" fmla="*/ 6 h 72"/>
                <a:gd name="T34" fmla="*/ 72 w 90"/>
                <a:gd name="T35" fmla="*/ 0 h 72"/>
                <a:gd name="T36" fmla="*/ 50 w 90"/>
                <a:gd name="T37" fmla="*/ 0 h 72"/>
                <a:gd name="T38" fmla="*/ 39 w 90"/>
                <a:gd name="T3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39" y="0"/>
                  </a:moveTo>
                  <a:cubicBezTo>
                    <a:pt x="31" y="0"/>
                    <a:pt x="24" y="1"/>
                    <a:pt x="19" y="7"/>
                  </a:cubicBezTo>
                  <a:cubicBezTo>
                    <a:pt x="18" y="8"/>
                    <a:pt x="15" y="9"/>
                    <a:pt x="15" y="11"/>
                  </a:cubicBezTo>
                  <a:cubicBezTo>
                    <a:pt x="15" y="18"/>
                    <a:pt x="25" y="17"/>
                    <a:pt x="32" y="18"/>
                  </a:cubicBezTo>
                  <a:cubicBezTo>
                    <a:pt x="32" y="32"/>
                    <a:pt x="32" y="32"/>
                    <a:pt x="32" y="32"/>
                  </a:cubicBezTo>
                  <a:cubicBezTo>
                    <a:pt x="28" y="32"/>
                    <a:pt x="29" y="32"/>
                    <a:pt x="24" y="32"/>
                  </a:cubicBezTo>
                  <a:cubicBezTo>
                    <a:pt x="15" y="32"/>
                    <a:pt x="7" y="26"/>
                    <a:pt x="0" y="26"/>
                  </a:cubicBezTo>
                  <a:cubicBezTo>
                    <a:pt x="0" y="35"/>
                    <a:pt x="0" y="35"/>
                    <a:pt x="0" y="35"/>
                  </a:cubicBezTo>
                  <a:cubicBezTo>
                    <a:pt x="16" y="50"/>
                    <a:pt x="32" y="48"/>
                    <a:pt x="47" y="63"/>
                  </a:cubicBezTo>
                  <a:cubicBezTo>
                    <a:pt x="50" y="66"/>
                    <a:pt x="51" y="72"/>
                    <a:pt x="58" y="72"/>
                  </a:cubicBezTo>
                  <a:cubicBezTo>
                    <a:pt x="63" y="72"/>
                    <a:pt x="64" y="65"/>
                    <a:pt x="69" y="64"/>
                  </a:cubicBezTo>
                  <a:cubicBezTo>
                    <a:pt x="86" y="57"/>
                    <a:pt x="88" y="65"/>
                    <a:pt x="90" y="36"/>
                  </a:cubicBezTo>
                  <a:cubicBezTo>
                    <a:pt x="87" y="35"/>
                    <a:pt x="80" y="34"/>
                    <a:pt x="78" y="34"/>
                  </a:cubicBezTo>
                  <a:cubicBezTo>
                    <a:pt x="78" y="28"/>
                    <a:pt x="80" y="33"/>
                    <a:pt x="80" y="26"/>
                  </a:cubicBezTo>
                  <a:cubicBezTo>
                    <a:pt x="80" y="24"/>
                    <a:pt x="77" y="23"/>
                    <a:pt x="75" y="23"/>
                  </a:cubicBezTo>
                  <a:cubicBezTo>
                    <a:pt x="70" y="23"/>
                    <a:pt x="63" y="25"/>
                    <a:pt x="60" y="25"/>
                  </a:cubicBezTo>
                  <a:cubicBezTo>
                    <a:pt x="64" y="20"/>
                    <a:pt x="77" y="16"/>
                    <a:pt x="77" y="6"/>
                  </a:cubicBezTo>
                  <a:cubicBezTo>
                    <a:pt x="77" y="3"/>
                    <a:pt x="73" y="0"/>
                    <a:pt x="72" y="0"/>
                  </a:cubicBezTo>
                  <a:cubicBezTo>
                    <a:pt x="72" y="0"/>
                    <a:pt x="60" y="0"/>
                    <a:pt x="50" y="0"/>
                  </a:cubicBezTo>
                  <a:cubicBezTo>
                    <a:pt x="47" y="0"/>
                    <a:pt x="43"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5" name="Freeform 147"/>
            <p:cNvSpPr>
              <a:spLocks/>
            </p:cNvSpPr>
            <p:nvPr/>
          </p:nvSpPr>
          <p:spPr bwMode="auto">
            <a:xfrm>
              <a:off x="-276" y="-410"/>
              <a:ext cx="236" cy="121"/>
            </a:xfrm>
            <a:custGeom>
              <a:avLst/>
              <a:gdLst>
                <a:gd name="T0" fmla="*/ 50 w 100"/>
                <a:gd name="T1" fmla="*/ 0 h 51"/>
                <a:gd name="T2" fmla="*/ 46 w 100"/>
                <a:gd name="T3" fmla="*/ 1 h 51"/>
                <a:gd name="T4" fmla="*/ 64 w 100"/>
                <a:gd name="T5" fmla="*/ 8 h 51"/>
                <a:gd name="T6" fmla="*/ 64 w 100"/>
                <a:gd name="T7" fmla="*/ 20 h 51"/>
                <a:gd name="T8" fmla="*/ 35 w 100"/>
                <a:gd name="T9" fmla="*/ 8 h 51"/>
                <a:gd name="T10" fmla="*/ 35 w 100"/>
                <a:gd name="T11" fmla="*/ 14 h 51"/>
                <a:gd name="T12" fmla="*/ 46 w 100"/>
                <a:gd name="T13" fmla="*/ 23 h 51"/>
                <a:gd name="T14" fmla="*/ 42 w 100"/>
                <a:gd name="T15" fmla="*/ 24 h 51"/>
                <a:gd name="T16" fmla="*/ 6 w 100"/>
                <a:gd name="T17" fmla="*/ 1 h 51"/>
                <a:gd name="T18" fmla="*/ 0 w 100"/>
                <a:gd name="T19" fmla="*/ 1 h 51"/>
                <a:gd name="T20" fmla="*/ 1 w 100"/>
                <a:gd name="T21" fmla="*/ 7 h 51"/>
                <a:gd name="T22" fmla="*/ 1 w 100"/>
                <a:gd name="T23" fmla="*/ 7 h 51"/>
                <a:gd name="T24" fmla="*/ 1 w 100"/>
                <a:gd name="T25" fmla="*/ 16 h 51"/>
                <a:gd name="T26" fmla="*/ 11 w 100"/>
                <a:gd name="T27" fmla="*/ 22 h 51"/>
                <a:gd name="T28" fmla="*/ 14 w 100"/>
                <a:gd name="T29" fmla="*/ 21 h 51"/>
                <a:gd name="T30" fmla="*/ 15 w 100"/>
                <a:gd name="T31" fmla="*/ 27 h 51"/>
                <a:gd name="T32" fmla="*/ 23 w 100"/>
                <a:gd name="T33" fmla="*/ 27 h 51"/>
                <a:gd name="T34" fmla="*/ 30 w 100"/>
                <a:gd name="T35" fmla="*/ 33 h 51"/>
                <a:gd name="T36" fmla="*/ 68 w 100"/>
                <a:gd name="T37" fmla="*/ 28 h 51"/>
                <a:gd name="T38" fmla="*/ 75 w 100"/>
                <a:gd name="T39" fmla="*/ 29 h 51"/>
                <a:gd name="T40" fmla="*/ 61 w 100"/>
                <a:gd name="T41" fmla="*/ 37 h 51"/>
                <a:gd name="T42" fmla="*/ 61 w 100"/>
                <a:gd name="T43" fmla="*/ 42 h 51"/>
                <a:gd name="T44" fmla="*/ 58 w 100"/>
                <a:gd name="T45" fmla="*/ 48 h 51"/>
                <a:gd name="T46" fmla="*/ 66 w 100"/>
                <a:gd name="T47" fmla="*/ 51 h 51"/>
                <a:gd name="T48" fmla="*/ 75 w 100"/>
                <a:gd name="T49" fmla="*/ 50 h 51"/>
                <a:gd name="T50" fmla="*/ 96 w 100"/>
                <a:gd name="T51" fmla="*/ 48 h 51"/>
                <a:gd name="T52" fmla="*/ 100 w 100"/>
                <a:gd name="T53" fmla="*/ 14 h 51"/>
                <a:gd name="T54" fmla="*/ 89 w 100"/>
                <a:gd name="T55" fmla="*/ 1 h 51"/>
                <a:gd name="T56" fmla="*/ 79 w 100"/>
                <a:gd name="T57" fmla="*/ 5 h 51"/>
                <a:gd name="T58" fmla="*/ 55 w 100"/>
                <a:gd name="T59" fmla="*/ 0 h 51"/>
                <a:gd name="T60" fmla="*/ 50 w 100"/>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51">
                  <a:moveTo>
                    <a:pt x="50" y="0"/>
                  </a:moveTo>
                  <a:cubicBezTo>
                    <a:pt x="48" y="0"/>
                    <a:pt x="47" y="0"/>
                    <a:pt x="46" y="1"/>
                  </a:cubicBezTo>
                  <a:cubicBezTo>
                    <a:pt x="48" y="8"/>
                    <a:pt x="55" y="8"/>
                    <a:pt x="64" y="8"/>
                  </a:cubicBezTo>
                  <a:cubicBezTo>
                    <a:pt x="64" y="20"/>
                    <a:pt x="64" y="20"/>
                    <a:pt x="64" y="20"/>
                  </a:cubicBezTo>
                  <a:cubicBezTo>
                    <a:pt x="51" y="20"/>
                    <a:pt x="47" y="8"/>
                    <a:pt x="35" y="8"/>
                  </a:cubicBezTo>
                  <a:cubicBezTo>
                    <a:pt x="35" y="14"/>
                    <a:pt x="35" y="14"/>
                    <a:pt x="35" y="14"/>
                  </a:cubicBezTo>
                  <a:cubicBezTo>
                    <a:pt x="37" y="17"/>
                    <a:pt x="41" y="21"/>
                    <a:pt x="46" y="23"/>
                  </a:cubicBezTo>
                  <a:cubicBezTo>
                    <a:pt x="44" y="24"/>
                    <a:pt x="43" y="24"/>
                    <a:pt x="42" y="24"/>
                  </a:cubicBezTo>
                  <a:cubicBezTo>
                    <a:pt x="28" y="24"/>
                    <a:pt x="20" y="1"/>
                    <a:pt x="6" y="1"/>
                  </a:cubicBezTo>
                  <a:cubicBezTo>
                    <a:pt x="4" y="1"/>
                    <a:pt x="2" y="1"/>
                    <a:pt x="0" y="1"/>
                  </a:cubicBezTo>
                  <a:cubicBezTo>
                    <a:pt x="0" y="4"/>
                    <a:pt x="0" y="6"/>
                    <a:pt x="1" y="7"/>
                  </a:cubicBezTo>
                  <a:cubicBezTo>
                    <a:pt x="1" y="7"/>
                    <a:pt x="1" y="7"/>
                    <a:pt x="1" y="7"/>
                  </a:cubicBezTo>
                  <a:cubicBezTo>
                    <a:pt x="1" y="16"/>
                    <a:pt x="1" y="16"/>
                    <a:pt x="1" y="16"/>
                  </a:cubicBezTo>
                  <a:cubicBezTo>
                    <a:pt x="4" y="19"/>
                    <a:pt x="7" y="22"/>
                    <a:pt x="11" y="22"/>
                  </a:cubicBezTo>
                  <a:cubicBezTo>
                    <a:pt x="12" y="22"/>
                    <a:pt x="13" y="22"/>
                    <a:pt x="14" y="21"/>
                  </a:cubicBezTo>
                  <a:cubicBezTo>
                    <a:pt x="15" y="27"/>
                    <a:pt x="15" y="27"/>
                    <a:pt x="15" y="27"/>
                  </a:cubicBezTo>
                  <a:cubicBezTo>
                    <a:pt x="23" y="27"/>
                    <a:pt x="23" y="27"/>
                    <a:pt x="23" y="27"/>
                  </a:cubicBezTo>
                  <a:cubicBezTo>
                    <a:pt x="23" y="30"/>
                    <a:pt x="26" y="33"/>
                    <a:pt x="30" y="33"/>
                  </a:cubicBezTo>
                  <a:cubicBezTo>
                    <a:pt x="40" y="33"/>
                    <a:pt x="59" y="28"/>
                    <a:pt x="68" y="28"/>
                  </a:cubicBezTo>
                  <a:cubicBezTo>
                    <a:pt x="70" y="28"/>
                    <a:pt x="73" y="28"/>
                    <a:pt x="75" y="29"/>
                  </a:cubicBezTo>
                  <a:cubicBezTo>
                    <a:pt x="71" y="32"/>
                    <a:pt x="61" y="32"/>
                    <a:pt x="61" y="37"/>
                  </a:cubicBezTo>
                  <a:cubicBezTo>
                    <a:pt x="61" y="39"/>
                    <a:pt x="61" y="41"/>
                    <a:pt x="61" y="42"/>
                  </a:cubicBezTo>
                  <a:cubicBezTo>
                    <a:pt x="59" y="43"/>
                    <a:pt x="58" y="46"/>
                    <a:pt x="58" y="48"/>
                  </a:cubicBezTo>
                  <a:cubicBezTo>
                    <a:pt x="58" y="50"/>
                    <a:pt x="62" y="51"/>
                    <a:pt x="66" y="51"/>
                  </a:cubicBezTo>
                  <a:cubicBezTo>
                    <a:pt x="69" y="51"/>
                    <a:pt x="73" y="50"/>
                    <a:pt x="75" y="50"/>
                  </a:cubicBezTo>
                  <a:cubicBezTo>
                    <a:pt x="76" y="50"/>
                    <a:pt x="88" y="50"/>
                    <a:pt x="96" y="48"/>
                  </a:cubicBezTo>
                  <a:cubicBezTo>
                    <a:pt x="94" y="33"/>
                    <a:pt x="100" y="27"/>
                    <a:pt x="100" y="14"/>
                  </a:cubicBezTo>
                  <a:cubicBezTo>
                    <a:pt x="100" y="7"/>
                    <a:pt x="99" y="1"/>
                    <a:pt x="89" y="1"/>
                  </a:cubicBezTo>
                  <a:cubicBezTo>
                    <a:pt x="85" y="1"/>
                    <a:pt x="83" y="5"/>
                    <a:pt x="79" y="5"/>
                  </a:cubicBezTo>
                  <a:cubicBezTo>
                    <a:pt x="69" y="5"/>
                    <a:pt x="63" y="0"/>
                    <a:pt x="55" y="0"/>
                  </a:cubicBezTo>
                  <a:cubicBezTo>
                    <a:pt x="53" y="0"/>
                    <a:pt x="51"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6" name="Freeform 148"/>
            <p:cNvSpPr>
              <a:spLocks/>
            </p:cNvSpPr>
            <p:nvPr/>
          </p:nvSpPr>
          <p:spPr bwMode="auto">
            <a:xfrm>
              <a:off x="-97" y="66"/>
              <a:ext cx="140" cy="83"/>
            </a:xfrm>
            <a:custGeom>
              <a:avLst/>
              <a:gdLst>
                <a:gd name="T0" fmla="*/ 27 w 59"/>
                <a:gd name="T1" fmla="*/ 0 h 35"/>
                <a:gd name="T2" fmla="*/ 12 w 59"/>
                <a:gd name="T3" fmla="*/ 17 h 35"/>
                <a:gd name="T4" fmla="*/ 11 w 59"/>
                <a:gd name="T5" fmla="*/ 17 h 35"/>
                <a:gd name="T6" fmla="*/ 8 w 59"/>
                <a:gd name="T7" fmla="*/ 17 h 35"/>
                <a:gd name="T8" fmla="*/ 6 w 59"/>
                <a:gd name="T9" fmla="*/ 17 h 35"/>
                <a:gd name="T10" fmla="*/ 0 w 59"/>
                <a:gd name="T11" fmla="*/ 19 h 35"/>
                <a:gd name="T12" fmla="*/ 46 w 59"/>
                <a:gd name="T13" fmla="*/ 35 h 35"/>
                <a:gd name="T14" fmla="*/ 59 w 59"/>
                <a:gd name="T15" fmla="*/ 27 h 35"/>
                <a:gd name="T16" fmla="*/ 27 w 5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5">
                  <a:moveTo>
                    <a:pt x="27" y="0"/>
                  </a:moveTo>
                  <a:cubicBezTo>
                    <a:pt x="16" y="0"/>
                    <a:pt x="18" y="15"/>
                    <a:pt x="12" y="17"/>
                  </a:cubicBezTo>
                  <a:cubicBezTo>
                    <a:pt x="11" y="17"/>
                    <a:pt x="11" y="17"/>
                    <a:pt x="11" y="17"/>
                  </a:cubicBezTo>
                  <a:cubicBezTo>
                    <a:pt x="10" y="17"/>
                    <a:pt x="9" y="17"/>
                    <a:pt x="8" y="17"/>
                  </a:cubicBezTo>
                  <a:cubicBezTo>
                    <a:pt x="8" y="17"/>
                    <a:pt x="7" y="17"/>
                    <a:pt x="6" y="17"/>
                  </a:cubicBezTo>
                  <a:cubicBezTo>
                    <a:pt x="3" y="17"/>
                    <a:pt x="0" y="17"/>
                    <a:pt x="0" y="19"/>
                  </a:cubicBezTo>
                  <a:cubicBezTo>
                    <a:pt x="0" y="21"/>
                    <a:pt x="39" y="35"/>
                    <a:pt x="46" y="35"/>
                  </a:cubicBezTo>
                  <a:cubicBezTo>
                    <a:pt x="52" y="35"/>
                    <a:pt x="54" y="30"/>
                    <a:pt x="59" y="27"/>
                  </a:cubicBezTo>
                  <a:cubicBezTo>
                    <a:pt x="56" y="19"/>
                    <a:pt x="34"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7" name="Freeform 149"/>
            <p:cNvSpPr>
              <a:spLocks/>
            </p:cNvSpPr>
            <p:nvPr/>
          </p:nvSpPr>
          <p:spPr bwMode="auto">
            <a:xfrm>
              <a:off x="38" y="-228"/>
              <a:ext cx="184" cy="149"/>
            </a:xfrm>
            <a:custGeom>
              <a:avLst/>
              <a:gdLst>
                <a:gd name="T0" fmla="*/ 26 w 78"/>
                <a:gd name="T1" fmla="*/ 0 h 63"/>
                <a:gd name="T2" fmla="*/ 12 w 78"/>
                <a:gd name="T3" fmla="*/ 8 h 63"/>
                <a:gd name="T4" fmla="*/ 12 w 78"/>
                <a:gd name="T5" fmla="*/ 13 h 63"/>
                <a:gd name="T6" fmla="*/ 0 w 78"/>
                <a:gd name="T7" fmla="*/ 13 h 63"/>
                <a:gd name="T8" fmla="*/ 0 w 78"/>
                <a:gd name="T9" fmla="*/ 22 h 63"/>
                <a:gd name="T10" fmla="*/ 8 w 78"/>
                <a:gd name="T11" fmla="*/ 47 h 63"/>
                <a:gd name="T12" fmla="*/ 8 w 78"/>
                <a:gd name="T13" fmla="*/ 63 h 63"/>
                <a:gd name="T14" fmla="*/ 18 w 78"/>
                <a:gd name="T15" fmla="*/ 63 h 63"/>
                <a:gd name="T16" fmla="*/ 30 w 78"/>
                <a:gd name="T17" fmla="*/ 46 h 63"/>
                <a:gd name="T18" fmla="*/ 23 w 78"/>
                <a:gd name="T19" fmla="*/ 46 h 63"/>
                <a:gd name="T20" fmla="*/ 27 w 78"/>
                <a:gd name="T21" fmla="*/ 40 h 63"/>
                <a:gd name="T22" fmla="*/ 38 w 78"/>
                <a:gd name="T23" fmla="*/ 42 h 63"/>
                <a:gd name="T24" fmla="*/ 68 w 78"/>
                <a:gd name="T25" fmla="*/ 21 h 63"/>
                <a:gd name="T26" fmla="*/ 78 w 78"/>
                <a:gd name="T27" fmla="*/ 13 h 63"/>
                <a:gd name="T28" fmla="*/ 78 w 78"/>
                <a:gd name="T29" fmla="*/ 6 h 63"/>
                <a:gd name="T30" fmla="*/ 26 w 78"/>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63">
                  <a:moveTo>
                    <a:pt x="26" y="0"/>
                  </a:moveTo>
                  <a:cubicBezTo>
                    <a:pt x="15" y="0"/>
                    <a:pt x="12" y="7"/>
                    <a:pt x="12" y="8"/>
                  </a:cubicBezTo>
                  <a:cubicBezTo>
                    <a:pt x="12" y="9"/>
                    <a:pt x="11" y="12"/>
                    <a:pt x="12" y="13"/>
                  </a:cubicBezTo>
                  <a:cubicBezTo>
                    <a:pt x="10" y="13"/>
                    <a:pt x="4" y="13"/>
                    <a:pt x="0" y="13"/>
                  </a:cubicBezTo>
                  <a:cubicBezTo>
                    <a:pt x="0" y="22"/>
                    <a:pt x="0" y="22"/>
                    <a:pt x="0" y="22"/>
                  </a:cubicBezTo>
                  <a:cubicBezTo>
                    <a:pt x="3" y="32"/>
                    <a:pt x="0" y="39"/>
                    <a:pt x="8" y="47"/>
                  </a:cubicBezTo>
                  <a:cubicBezTo>
                    <a:pt x="8" y="50"/>
                    <a:pt x="8" y="56"/>
                    <a:pt x="8" y="63"/>
                  </a:cubicBezTo>
                  <a:cubicBezTo>
                    <a:pt x="18" y="63"/>
                    <a:pt x="18" y="63"/>
                    <a:pt x="18" y="63"/>
                  </a:cubicBezTo>
                  <a:cubicBezTo>
                    <a:pt x="24" y="57"/>
                    <a:pt x="29" y="55"/>
                    <a:pt x="30" y="46"/>
                  </a:cubicBezTo>
                  <a:cubicBezTo>
                    <a:pt x="23" y="46"/>
                    <a:pt x="23" y="46"/>
                    <a:pt x="23" y="46"/>
                  </a:cubicBezTo>
                  <a:cubicBezTo>
                    <a:pt x="25" y="41"/>
                    <a:pt x="26" y="40"/>
                    <a:pt x="27" y="40"/>
                  </a:cubicBezTo>
                  <a:cubicBezTo>
                    <a:pt x="29" y="40"/>
                    <a:pt x="32" y="42"/>
                    <a:pt x="38" y="42"/>
                  </a:cubicBezTo>
                  <a:cubicBezTo>
                    <a:pt x="54" y="42"/>
                    <a:pt x="61" y="30"/>
                    <a:pt x="68" y="21"/>
                  </a:cubicBezTo>
                  <a:cubicBezTo>
                    <a:pt x="68" y="21"/>
                    <a:pt x="78" y="14"/>
                    <a:pt x="78" y="13"/>
                  </a:cubicBezTo>
                  <a:cubicBezTo>
                    <a:pt x="78" y="10"/>
                    <a:pt x="77" y="9"/>
                    <a:pt x="78" y="6"/>
                  </a:cubicBezTo>
                  <a:cubicBezTo>
                    <a:pt x="59" y="6"/>
                    <a:pt x="44"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8" name="Freeform 150"/>
            <p:cNvSpPr>
              <a:spLocks/>
            </p:cNvSpPr>
            <p:nvPr/>
          </p:nvSpPr>
          <p:spPr bwMode="auto">
            <a:xfrm>
              <a:off x="-338" y="-495"/>
              <a:ext cx="62" cy="50"/>
            </a:xfrm>
            <a:custGeom>
              <a:avLst/>
              <a:gdLst>
                <a:gd name="T0" fmla="*/ 0 w 26"/>
                <a:gd name="T1" fmla="*/ 0 h 21"/>
                <a:gd name="T2" fmla="*/ 19 w 26"/>
                <a:gd name="T3" fmla="*/ 21 h 21"/>
                <a:gd name="T4" fmla="*/ 26 w 26"/>
                <a:gd name="T5" fmla="*/ 15 h 21"/>
                <a:gd name="T6" fmla="*/ 0 w 26"/>
                <a:gd name="T7" fmla="*/ 0 h 21"/>
              </a:gdLst>
              <a:ahLst/>
              <a:cxnLst>
                <a:cxn ang="0">
                  <a:pos x="T0" y="T1"/>
                </a:cxn>
                <a:cxn ang="0">
                  <a:pos x="T2" y="T3"/>
                </a:cxn>
                <a:cxn ang="0">
                  <a:pos x="T4" y="T5"/>
                </a:cxn>
                <a:cxn ang="0">
                  <a:pos x="T6" y="T7"/>
                </a:cxn>
              </a:cxnLst>
              <a:rect l="0" t="0" r="r" b="b"/>
              <a:pathLst>
                <a:path w="26" h="21">
                  <a:moveTo>
                    <a:pt x="0" y="0"/>
                  </a:moveTo>
                  <a:cubicBezTo>
                    <a:pt x="0" y="7"/>
                    <a:pt x="13" y="21"/>
                    <a:pt x="19" y="21"/>
                  </a:cubicBezTo>
                  <a:cubicBezTo>
                    <a:pt x="22" y="21"/>
                    <a:pt x="26" y="19"/>
                    <a:pt x="26" y="15"/>
                  </a:cubicBezTo>
                  <a:cubicBezTo>
                    <a:pt x="15" y="11"/>
                    <a:pt x="1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79" name="Freeform 151"/>
            <p:cNvSpPr>
              <a:spLocks/>
            </p:cNvSpPr>
            <p:nvPr/>
          </p:nvSpPr>
          <p:spPr bwMode="auto">
            <a:xfrm>
              <a:off x="-300" y="-325"/>
              <a:ext cx="45" cy="34"/>
            </a:xfrm>
            <a:custGeom>
              <a:avLst/>
              <a:gdLst>
                <a:gd name="T0" fmla="*/ 15 w 19"/>
                <a:gd name="T1" fmla="*/ 0 h 14"/>
                <a:gd name="T2" fmla="*/ 0 w 19"/>
                <a:gd name="T3" fmla="*/ 14 h 14"/>
                <a:gd name="T4" fmla="*/ 2 w 19"/>
                <a:gd name="T5" fmla="*/ 14 h 14"/>
                <a:gd name="T6" fmla="*/ 11 w 19"/>
                <a:gd name="T7" fmla="*/ 14 h 14"/>
                <a:gd name="T8" fmla="*/ 19 w 19"/>
                <a:gd name="T9" fmla="*/ 7 h 14"/>
                <a:gd name="T10" fmla="*/ 15 w 19"/>
                <a:gd name="T11" fmla="*/ 0 h 14"/>
              </a:gdLst>
              <a:ahLst/>
              <a:cxnLst>
                <a:cxn ang="0">
                  <a:pos x="T0" y="T1"/>
                </a:cxn>
                <a:cxn ang="0">
                  <a:pos x="T2" y="T3"/>
                </a:cxn>
                <a:cxn ang="0">
                  <a:pos x="T4" y="T5"/>
                </a:cxn>
                <a:cxn ang="0">
                  <a:pos x="T6" y="T7"/>
                </a:cxn>
                <a:cxn ang="0">
                  <a:pos x="T8" y="T9"/>
                </a:cxn>
                <a:cxn ang="0">
                  <a:pos x="T10" y="T11"/>
                </a:cxn>
              </a:cxnLst>
              <a:rect l="0" t="0" r="r" b="b"/>
              <a:pathLst>
                <a:path w="19" h="14">
                  <a:moveTo>
                    <a:pt x="15" y="0"/>
                  </a:moveTo>
                  <a:cubicBezTo>
                    <a:pt x="7" y="2"/>
                    <a:pt x="2" y="5"/>
                    <a:pt x="0" y="14"/>
                  </a:cubicBezTo>
                  <a:cubicBezTo>
                    <a:pt x="1" y="14"/>
                    <a:pt x="2" y="14"/>
                    <a:pt x="2" y="14"/>
                  </a:cubicBezTo>
                  <a:cubicBezTo>
                    <a:pt x="5" y="14"/>
                    <a:pt x="6" y="14"/>
                    <a:pt x="11" y="14"/>
                  </a:cubicBezTo>
                  <a:cubicBezTo>
                    <a:pt x="14" y="14"/>
                    <a:pt x="19" y="14"/>
                    <a:pt x="19" y="7"/>
                  </a:cubicBezTo>
                  <a:cubicBezTo>
                    <a:pt x="19" y="4"/>
                    <a:pt x="16" y="2"/>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0" name="Freeform 152"/>
            <p:cNvSpPr>
              <a:spLocks/>
            </p:cNvSpPr>
            <p:nvPr/>
          </p:nvSpPr>
          <p:spPr bwMode="auto">
            <a:xfrm>
              <a:off x="-321" y="-620"/>
              <a:ext cx="231" cy="123"/>
            </a:xfrm>
            <a:custGeom>
              <a:avLst/>
              <a:gdLst>
                <a:gd name="T0" fmla="*/ 17 w 98"/>
                <a:gd name="T1" fmla="*/ 0 h 52"/>
                <a:gd name="T2" fmla="*/ 0 w 98"/>
                <a:gd name="T3" fmla="*/ 5 h 52"/>
                <a:gd name="T4" fmla="*/ 9 w 98"/>
                <a:gd name="T5" fmla="*/ 13 h 52"/>
                <a:gd name="T6" fmla="*/ 5 w 98"/>
                <a:gd name="T7" fmla="*/ 18 h 52"/>
                <a:gd name="T8" fmla="*/ 9 w 98"/>
                <a:gd name="T9" fmla="*/ 19 h 52"/>
                <a:gd name="T10" fmla="*/ 24 w 98"/>
                <a:gd name="T11" fmla="*/ 18 h 52"/>
                <a:gd name="T12" fmla="*/ 24 w 98"/>
                <a:gd name="T13" fmla="*/ 24 h 52"/>
                <a:gd name="T14" fmla="*/ 8 w 98"/>
                <a:gd name="T15" fmla="*/ 31 h 52"/>
                <a:gd name="T16" fmla="*/ 19 w 98"/>
                <a:gd name="T17" fmla="*/ 35 h 52"/>
                <a:gd name="T18" fmla="*/ 22 w 98"/>
                <a:gd name="T19" fmla="*/ 35 h 52"/>
                <a:gd name="T20" fmla="*/ 33 w 98"/>
                <a:gd name="T21" fmla="*/ 34 h 52"/>
                <a:gd name="T22" fmla="*/ 40 w 98"/>
                <a:gd name="T23" fmla="*/ 37 h 52"/>
                <a:gd name="T24" fmla="*/ 44 w 98"/>
                <a:gd name="T25" fmla="*/ 37 h 52"/>
                <a:gd name="T26" fmla="*/ 65 w 98"/>
                <a:gd name="T27" fmla="*/ 39 h 52"/>
                <a:gd name="T28" fmla="*/ 88 w 98"/>
                <a:gd name="T29" fmla="*/ 52 h 52"/>
                <a:gd name="T30" fmla="*/ 98 w 98"/>
                <a:gd name="T31" fmla="*/ 45 h 52"/>
                <a:gd name="T32" fmla="*/ 83 w 98"/>
                <a:gd name="T33" fmla="*/ 31 h 52"/>
                <a:gd name="T34" fmla="*/ 87 w 98"/>
                <a:gd name="T35" fmla="*/ 26 h 52"/>
                <a:gd name="T36" fmla="*/ 71 w 98"/>
                <a:gd name="T37" fmla="*/ 14 h 52"/>
                <a:gd name="T38" fmla="*/ 63 w 98"/>
                <a:gd name="T39" fmla="*/ 18 h 52"/>
                <a:gd name="T40" fmla="*/ 48 w 98"/>
                <a:gd name="T41" fmla="*/ 6 h 52"/>
                <a:gd name="T42" fmla="*/ 37 w 98"/>
                <a:gd name="T43" fmla="*/ 10 h 52"/>
                <a:gd name="T44" fmla="*/ 17 w 98"/>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52">
                  <a:moveTo>
                    <a:pt x="17" y="0"/>
                  </a:moveTo>
                  <a:cubicBezTo>
                    <a:pt x="11" y="0"/>
                    <a:pt x="6" y="4"/>
                    <a:pt x="0" y="5"/>
                  </a:cubicBezTo>
                  <a:cubicBezTo>
                    <a:pt x="0" y="11"/>
                    <a:pt x="2" y="13"/>
                    <a:pt x="9" y="13"/>
                  </a:cubicBezTo>
                  <a:cubicBezTo>
                    <a:pt x="9" y="15"/>
                    <a:pt x="7" y="17"/>
                    <a:pt x="5" y="18"/>
                  </a:cubicBezTo>
                  <a:cubicBezTo>
                    <a:pt x="7" y="19"/>
                    <a:pt x="8" y="19"/>
                    <a:pt x="9" y="19"/>
                  </a:cubicBezTo>
                  <a:cubicBezTo>
                    <a:pt x="12" y="19"/>
                    <a:pt x="16" y="18"/>
                    <a:pt x="24" y="18"/>
                  </a:cubicBezTo>
                  <a:cubicBezTo>
                    <a:pt x="23" y="20"/>
                    <a:pt x="23" y="23"/>
                    <a:pt x="24" y="24"/>
                  </a:cubicBezTo>
                  <a:cubicBezTo>
                    <a:pt x="18" y="26"/>
                    <a:pt x="13" y="26"/>
                    <a:pt x="8" y="31"/>
                  </a:cubicBezTo>
                  <a:cubicBezTo>
                    <a:pt x="12" y="34"/>
                    <a:pt x="14" y="35"/>
                    <a:pt x="19" y="35"/>
                  </a:cubicBezTo>
                  <a:cubicBezTo>
                    <a:pt x="20" y="35"/>
                    <a:pt x="21" y="35"/>
                    <a:pt x="22" y="35"/>
                  </a:cubicBezTo>
                  <a:cubicBezTo>
                    <a:pt x="26" y="35"/>
                    <a:pt x="30" y="34"/>
                    <a:pt x="33" y="34"/>
                  </a:cubicBezTo>
                  <a:cubicBezTo>
                    <a:pt x="36" y="34"/>
                    <a:pt x="38" y="35"/>
                    <a:pt x="40" y="37"/>
                  </a:cubicBezTo>
                  <a:cubicBezTo>
                    <a:pt x="41" y="37"/>
                    <a:pt x="42" y="37"/>
                    <a:pt x="44" y="37"/>
                  </a:cubicBezTo>
                  <a:cubicBezTo>
                    <a:pt x="51" y="37"/>
                    <a:pt x="56" y="39"/>
                    <a:pt x="65" y="39"/>
                  </a:cubicBezTo>
                  <a:cubicBezTo>
                    <a:pt x="77" y="39"/>
                    <a:pt x="76" y="52"/>
                    <a:pt x="88" y="52"/>
                  </a:cubicBezTo>
                  <a:cubicBezTo>
                    <a:pt x="92" y="52"/>
                    <a:pt x="98" y="51"/>
                    <a:pt x="98" y="45"/>
                  </a:cubicBezTo>
                  <a:cubicBezTo>
                    <a:pt x="98" y="40"/>
                    <a:pt x="87" y="35"/>
                    <a:pt x="83" y="31"/>
                  </a:cubicBezTo>
                  <a:cubicBezTo>
                    <a:pt x="84" y="30"/>
                    <a:pt x="86" y="27"/>
                    <a:pt x="87" y="26"/>
                  </a:cubicBezTo>
                  <a:cubicBezTo>
                    <a:pt x="85" y="23"/>
                    <a:pt x="79" y="14"/>
                    <a:pt x="71" y="14"/>
                  </a:cubicBezTo>
                  <a:cubicBezTo>
                    <a:pt x="68" y="14"/>
                    <a:pt x="67" y="18"/>
                    <a:pt x="63" y="18"/>
                  </a:cubicBezTo>
                  <a:cubicBezTo>
                    <a:pt x="58" y="18"/>
                    <a:pt x="58" y="6"/>
                    <a:pt x="48" y="6"/>
                  </a:cubicBezTo>
                  <a:cubicBezTo>
                    <a:pt x="43" y="6"/>
                    <a:pt x="41" y="10"/>
                    <a:pt x="37" y="10"/>
                  </a:cubicBezTo>
                  <a:cubicBezTo>
                    <a:pt x="31" y="10"/>
                    <a:pt x="2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1" name="Freeform 153"/>
            <p:cNvSpPr>
              <a:spLocks/>
            </p:cNvSpPr>
            <p:nvPr/>
          </p:nvSpPr>
          <p:spPr bwMode="auto">
            <a:xfrm>
              <a:off x="-229" y="-514"/>
              <a:ext cx="61" cy="19"/>
            </a:xfrm>
            <a:custGeom>
              <a:avLst/>
              <a:gdLst>
                <a:gd name="T0" fmla="*/ 14 w 26"/>
                <a:gd name="T1" fmla="*/ 0 h 8"/>
                <a:gd name="T2" fmla="*/ 9 w 26"/>
                <a:gd name="T3" fmla="*/ 8 h 8"/>
                <a:gd name="T4" fmla="*/ 26 w 26"/>
                <a:gd name="T5" fmla="*/ 5 h 8"/>
                <a:gd name="T6" fmla="*/ 14 w 26"/>
                <a:gd name="T7" fmla="*/ 0 h 8"/>
              </a:gdLst>
              <a:ahLst/>
              <a:cxnLst>
                <a:cxn ang="0">
                  <a:pos x="T0" y="T1"/>
                </a:cxn>
                <a:cxn ang="0">
                  <a:pos x="T2" y="T3"/>
                </a:cxn>
                <a:cxn ang="0">
                  <a:pos x="T4" y="T5"/>
                </a:cxn>
                <a:cxn ang="0">
                  <a:pos x="T6" y="T7"/>
                </a:cxn>
              </a:cxnLst>
              <a:rect l="0" t="0" r="r" b="b"/>
              <a:pathLst>
                <a:path w="26" h="8">
                  <a:moveTo>
                    <a:pt x="14" y="0"/>
                  </a:moveTo>
                  <a:cubicBezTo>
                    <a:pt x="12" y="0"/>
                    <a:pt x="0" y="8"/>
                    <a:pt x="9" y="8"/>
                  </a:cubicBezTo>
                  <a:cubicBezTo>
                    <a:pt x="17" y="8"/>
                    <a:pt x="23" y="8"/>
                    <a:pt x="26" y="5"/>
                  </a:cubicBezTo>
                  <a:cubicBezTo>
                    <a:pt x="21" y="3"/>
                    <a:pt x="20"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2" name="Freeform 154"/>
            <p:cNvSpPr>
              <a:spLocks/>
            </p:cNvSpPr>
            <p:nvPr/>
          </p:nvSpPr>
          <p:spPr bwMode="auto">
            <a:xfrm>
              <a:off x="-2" y="-440"/>
              <a:ext cx="610" cy="189"/>
            </a:xfrm>
            <a:custGeom>
              <a:avLst/>
              <a:gdLst>
                <a:gd name="T0" fmla="*/ 16 w 258"/>
                <a:gd name="T1" fmla="*/ 0 h 80"/>
                <a:gd name="T2" fmla="*/ 0 w 258"/>
                <a:gd name="T3" fmla="*/ 8 h 80"/>
                <a:gd name="T4" fmla="*/ 38 w 258"/>
                <a:gd name="T5" fmla="*/ 26 h 80"/>
                <a:gd name="T6" fmla="*/ 48 w 258"/>
                <a:gd name="T7" fmla="*/ 21 h 80"/>
                <a:gd name="T8" fmla="*/ 69 w 258"/>
                <a:gd name="T9" fmla="*/ 48 h 80"/>
                <a:gd name="T10" fmla="*/ 63 w 258"/>
                <a:gd name="T11" fmla="*/ 56 h 80"/>
                <a:gd name="T12" fmla="*/ 101 w 258"/>
                <a:gd name="T13" fmla="*/ 80 h 80"/>
                <a:gd name="T14" fmla="*/ 116 w 258"/>
                <a:gd name="T15" fmla="*/ 71 h 80"/>
                <a:gd name="T16" fmla="*/ 122 w 258"/>
                <a:gd name="T17" fmla="*/ 71 h 80"/>
                <a:gd name="T18" fmla="*/ 139 w 258"/>
                <a:gd name="T19" fmla="*/ 80 h 80"/>
                <a:gd name="T20" fmla="*/ 149 w 258"/>
                <a:gd name="T21" fmla="*/ 79 h 80"/>
                <a:gd name="T22" fmla="*/ 191 w 258"/>
                <a:gd name="T23" fmla="*/ 79 h 80"/>
                <a:gd name="T24" fmla="*/ 204 w 258"/>
                <a:gd name="T25" fmla="*/ 72 h 80"/>
                <a:gd name="T26" fmla="*/ 215 w 258"/>
                <a:gd name="T27" fmla="*/ 80 h 80"/>
                <a:gd name="T28" fmla="*/ 258 w 258"/>
                <a:gd name="T29" fmla="*/ 62 h 80"/>
                <a:gd name="T30" fmla="*/ 256 w 258"/>
                <a:gd name="T31" fmla="*/ 62 h 80"/>
                <a:gd name="T32" fmla="*/ 252 w 258"/>
                <a:gd name="T33" fmla="*/ 61 h 80"/>
                <a:gd name="T34" fmla="*/ 254 w 258"/>
                <a:gd name="T35" fmla="*/ 56 h 80"/>
                <a:gd name="T36" fmla="*/ 258 w 258"/>
                <a:gd name="T37" fmla="*/ 55 h 80"/>
                <a:gd name="T38" fmla="*/ 216 w 258"/>
                <a:gd name="T39" fmla="*/ 41 h 80"/>
                <a:gd name="T40" fmla="*/ 150 w 258"/>
                <a:gd name="T41" fmla="*/ 54 h 80"/>
                <a:gd name="T42" fmla="*/ 114 w 258"/>
                <a:gd name="T43" fmla="*/ 48 h 80"/>
                <a:gd name="T44" fmla="*/ 109 w 258"/>
                <a:gd name="T45" fmla="*/ 50 h 80"/>
                <a:gd name="T46" fmla="*/ 105 w 258"/>
                <a:gd name="T47" fmla="*/ 45 h 80"/>
                <a:gd name="T48" fmla="*/ 109 w 258"/>
                <a:gd name="T49" fmla="*/ 42 h 80"/>
                <a:gd name="T50" fmla="*/ 85 w 258"/>
                <a:gd name="T51" fmla="*/ 30 h 80"/>
                <a:gd name="T52" fmla="*/ 106 w 258"/>
                <a:gd name="T53" fmla="*/ 30 h 80"/>
                <a:gd name="T54" fmla="*/ 82 w 258"/>
                <a:gd name="T55" fmla="*/ 14 h 80"/>
                <a:gd name="T56" fmla="*/ 72 w 258"/>
                <a:gd name="T57" fmla="*/ 14 h 80"/>
                <a:gd name="T58" fmla="*/ 62 w 258"/>
                <a:gd name="T59" fmla="*/ 18 h 80"/>
                <a:gd name="T60" fmla="*/ 16 w 258"/>
                <a:gd name="T6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8" h="80">
                  <a:moveTo>
                    <a:pt x="16" y="0"/>
                  </a:moveTo>
                  <a:cubicBezTo>
                    <a:pt x="9" y="0"/>
                    <a:pt x="0" y="0"/>
                    <a:pt x="0" y="8"/>
                  </a:cubicBezTo>
                  <a:cubicBezTo>
                    <a:pt x="0" y="13"/>
                    <a:pt x="32" y="26"/>
                    <a:pt x="38" y="26"/>
                  </a:cubicBezTo>
                  <a:cubicBezTo>
                    <a:pt x="42" y="26"/>
                    <a:pt x="45" y="24"/>
                    <a:pt x="48" y="21"/>
                  </a:cubicBezTo>
                  <a:cubicBezTo>
                    <a:pt x="57" y="30"/>
                    <a:pt x="60" y="39"/>
                    <a:pt x="69" y="48"/>
                  </a:cubicBezTo>
                  <a:cubicBezTo>
                    <a:pt x="67" y="49"/>
                    <a:pt x="63" y="53"/>
                    <a:pt x="63" y="56"/>
                  </a:cubicBezTo>
                  <a:cubicBezTo>
                    <a:pt x="63" y="67"/>
                    <a:pt x="89" y="80"/>
                    <a:pt x="101" y="80"/>
                  </a:cubicBezTo>
                  <a:cubicBezTo>
                    <a:pt x="106" y="80"/>
                    <a:pt x="114" y="74"/>
                    <a:pt x="116" y="71"/>
                  </a:cubicBezTo>
                  <a:cubicBezTo>
                    <a:pt x="122" y="71"/>
                    <a:pt x="122" y="71"/>
                    <a:pt x="122" y="71"/>
                  </a:cubicBezTo>
                  <a:cubicBezTo>
                    <a:pt x="121" y="78"/>
                    <a:pt x="130" y="80"/>
                    <a:pt x="139" y="80"/>
                  </a:cubicBezTo>
                  <a:cubicBezTo>
                    <a:pt x="142" y="80"/>
                    <a:pt x="146" y="80"/>
                    <a:pt x="149" y="79"/>
                  </a:cubicBezTo>
                  <a:cubicBezTo>
                    <a:pt x="191" y="79"/>
                    <a:pt x="191" y="79"/>
                    <a:pt x="191" y="79"/>
                  </a:cubicBezTo>
                  <a:cubicBezTo>
                    <a:pt x="196" y="76"/>
                    <a:pt x="197" y="73"/>
                    <a:pt x="204" y="72"/>
                  </a:cubicBezTo>
                  <a:cubicBezTo>
                    <a:pt x="205" y="76"/>
                    <a:pt x="208" y="80"/>
                    <a:pt x="215" y="80"/>
                  </a:cubicBezTo>
                  <a:cubicBezTo>
                    <a:pt x="233" y="80"/>
                    <a:pt x="257" y="80"/>
                    <a:pt x="258" y="62"/>
                  </a:cubicBezTo>
                  <a:cubicBezTo>
                    <a:pt x="258" y="62"/>
                    <a:pt x="258" y="62"/>
                    <a:pt x="256" y="62"/>
                  </a:cubicBezTo>
                  <a:cubicBezTo>
                    <a:pt x="255" y="62"/>
                    <a:pt x="253" y="62"/>
                    <a:pt x="252" y="61"/>
                  </a:cubicBezTo>
                  <a:cubicBezTo>
                    <a:pt x="252" y="59"/>
                    <a:pt x="253" y="58"/>
                    <a:pt x="254" y="56"/>
                  </a:cubicBezTo>
                  <a:cubicBezTo>
                    <a:pt x="256" y="56"/>
                    <a:pt x="258" y="56"/>
                    <a:pt x="258" y="55"/>
                  </a:cubicBezTo>
                  <a:cubicBezTo>
                    <a:pt x="251" y="42"/>
                    <a:pt x="237" y="41"/>
                    <a:pt x="216" y="41"/>
                  </a:cubicBezTo>
                  <a:cubicBezTo>
                    <a:pt x="189" y="41"/>
                    <a:pt x="179" y="54"/>
                    <a:pt x="150" y="54"/>
                  </a:cubicBezTo>
                  <a:cubicBezTo>
                    <a:pt x="137" y="54"/>
                    <a:pt x="126" y="51"/>
                    <a:pt x="114" y="48"/>
                  </a:cubicBezTo>
                  <a:cubicBezTo>
                    <a:pt x="113" y="48"/>
                    <a:pt x="110" y="50"/>
                    <a:pt x="109" y="50"/>
                  </a:cubicBezTo>
                  <a:cubicBezTo>
                    <a:pt x="107" y="50"/>
                    <a:pt x="105" y="48"/>
                    <a:pt x="105" y="45"/>
                  </a:cubicBezTo>
                  <a:cubicBezTo>
                    <a:pt x="105" y="43"/>
                    <a:pt x="108" y="43"/>
                    <a:pt x="109" y="42"/>
                  </a:cubicBezTo>
                  <a:cubicBezTo>
                    <a:pt x="102" y="36"/>
                    <a:pt x="88" y="44"/>
                    <a:pt x="85" y="30"/>
                  </a:cubicBezTo>
                  <a:cubicBezTo>
                    <a:pt x="106" y="30"/>
                    <a:pt x="106" y="30"/>
                    <a:pt x="106" y="30"/>
                  </a:cubicBezTo>
                  <a:cubicBezTo>
                    <a:pt x="102" y="23"/>
                    <a:pt x="77" y="26"/>
                    <a:pt x="82" y="14"/>
                  </a:cubicBezTo>
                  <a:cubicBezTo>
                    <a:pt x="82" y="14"/>
                    <a:pt x="76" y="14"/>
                    <a:pt x="72" y="14"/>
                  </a:cubicBezTo>
                  <a:cubicBezTo>
                    <a:pt x="70" y="17"/>
                    <a:pt x="67" y="18"/>
                    <a:pt x="62" y="18"/>
                  </a:cubicBezTo>
                  <a:cubicBezTo>
                    <a:pt x="44" y="18"/>
                    <a:pt x="39"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3" name="Freeform 155"/>
            <p:cNvSpPr>
              <a:spLocks/>
            </p:cNvSpPr>
            <p:nvPr/>
          </p:nvSpPr>
          <p:spPr bwMode="auto">
            <a:xfrm>
              <a:off x="5" y="-339"/>
              <a:ext cx="106" cy="83"/>
            </a:xfrm>
            <a:custGeom>
              <a:avLst/>
              <a:gdLst>
                <a:gd name="T0" fmla="*/ 23 w 45"/>
                <a:gd name="T1" fmla="*/ 0 h 35"/>
                <a:gd name="T2" fmla="*/ 7 w 45"/>
                <a:gd name="T3" fmla="*/ 12 h 35"/>
                <a:gd name="T4" fmla="*/ 0 w 45"/>
                <a:gd name="T5" fmla="*/ 20 h 35"/>
                <a:gd name="T6" fmla="*/ 35 w 45"/>
                <a:gd name="T7" fmla="*/ 35 h 35"/>
                <a:gd name="T8" fmla="*/ 45 w 45"/>
                <a:gd name="T9" fmla="*/ 18 h 35"/>
                <a:gd name="T10" fmla="*/ 23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23" y="0"/>
                  </a:moveTo>
                  <a:cubicBezTo>
                    <a:pt x="11" y="0"/>
                    <a:pt x="13" y="12"/>
                    <a:pt x="7" y="12"/>
                  </a:cubicBezTo>
                  <a:cubicBezTo>
                    <a:pt x="6" y="12"/>
                    <a:pt x="0" y="15"/>
                    <a:pt x="0" y="20"/>
                  </a:cubicBezTo>
                  <a:cubicBezTo>
                    <a:pt x="0" y="20"/>
                    <a:pt x="31" y="35"/>
                    <a:pt x="35" y="35"/>
                  </a:cubicBezTo>
                  <a:cubicBezTo>
                    <a:pt x="42" y="35"/>
                    <a:pt x="45" y="27"/>
                    <a:pt x="45" y="18"/>
                  </a:cubicBezTo>
                  <a:cubicBezTo>
                    <a:pt x="45" y="11"/>
                    <a:pt x="33"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4" name="Freeform 156"/>
            <p:cNvSpPr>
              <a:spLocks/>
            </p:cNvSpPr>
            <p:nvPr/>
          </p:nvSpPr>
          <p:spPr bwMode="auto">
            <a:xfrm>
              <a:off x="19" y="-495"/>
              <a:ext cx="97" cy="29"/>
            </a:xfrm>
            <a:custGeom>
              <a:avLst/>
              <a:gdLst>
                <a:gd name="T0" fmla="*/ 41 w 41"/>
                <a:gd name="T1" fmla="*/ 0 h 12"/>
                <a:gd name="T2" fmla="*/ 38 w 41"/>
                <a:gd name="T3" fmla="*/ 1 h 12"/>
                <a:gd name="T4" fmla="*/ 34 w 41"/>
                <a:gd name="T5" fmla="*/ 0 h 12"/>
                <a:gd name="T6" fmla="*/ 0 w 41"/>
                <a:gd name="T7" fmla="*/ 7 h 12"/>
                <a:gd name="T8" fmla="*/ 33 w 41"/>
                <a:gd name="T9" fmla="*/ 12 h 12"/>
                <a:gd name="T10" fmla="*/ 41 w 41"/>
                <a:gd name="T11" fmla="*/ 7 h 12"/>
                <a:gd name="T12" fmla="*/ 41 w 4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1" h="12">
                  <a:moveTo>
                    <a:pt x="41" y="0"/>
                  </a:moveTo>
                  <a:cubicBezTo>
                    <a:pt x="39" y="1"/>
                    <a:pt x="38" y="1"/>
                    <a:pt x="38" y="1"/>
                  </a:cubicBezTo>
                  <a:cubicBezTo>
                    <a:pt x="37" y="1"/>
                    <a:pt x="38" y="0"/>
                    <a:pt x="34" y="0"/>
                  </a:cubicBezTo>
                  <a:cubicBezTo>
                    <a:pt x="24" y="0"/>
                    <a:pt x="5" y="1"/>
                    <a:pt x="0" y="7"/>
                  </a:cubicBezTo>
                  <a:cubicBezTo>
                    <a:pt x="0" y="7"/>
                    <a:pt x="30" y="12"/>
                    <a:pt x="33" y="12"/>
                  </a:cubicBezTo>
                  <a:cubicBezTo>
                    <a:pt x="38" y="12"/>
                    <a:pt x="41" y="10"/>
                    <a:pt x="41" y="7"/>
                  </a:cubicBezTo>
                  <a:cubicBezTo>
                    <a:pt x="41" y="6"/>
                    <a:pt x="41" y="4"/>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5" name="Freeform 157"/>
            <p:cNvSpPr>
              <a:spLocks/>
            </p:cNvSpPr>
            <p:nvPr/>
          </p:nvSpPr>
          <p:spPr bwMode="auto">
            <a:xfrm>
              <a:off x="-57" y="-587"/>
              <a:ext cx="116" cy="87"/>
            </a:xfrm>
            <a:custGeom>
              <a:avLst/>
              <a:gdLst>
                <a:gd name="T0" fmla="*/ 12 w 49"/>
                <a:gd name="T1" fmla="*/ 0 h 37"/>
                <a:gd name="T2" fmla="*/ 0 w 49"/>
                <a:gd name="T3" fmla="*/ 8 h 37"/>
                <a:gd name="T4" fmla="*/ 17 w 49"/>
                <a:gd name="T5" fmla="*/ 28 h 37"/>
                <a:gd name="T6" fmla="*/ 12 w 49"/>
                <a:gd name="T7" fmla="*/ 33 h 37"/>
                <a:gd name="T8" fmla="*/ 22 w 49"/>
                <a:gd name="T9" fmla="*/ 37 h 37"/>
                <a:gd name="T10" fmla="*/ 49 w 49"/>
                <a:gd name="T11" fmla="*/ 33 h 37"/>
                <a:gd name="T12" fmla="*/ 49 w 49"/>
                <a:gd name="T13" fmla="*/ 20 h 37"/>
                <a:gd name="T14" fmla="*/ 31 w 49"/>
                <a:gd name="T15" fmla="*/ 8 h 37"/>
                <a:gd name="T16" fmla="*/ 12 w 4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7">
                  <a:moveTo>
                    <a:pt x="12" y="0"/>
                  </a:moveTo>
                  <a:cubicBezTo>
                    <a:pt x="7" y="0"/>
                    <a:pt x="0" y="2"/>
                    <a:pt x="0" y="8"/>
                  </a:cubicBezTo>
                  <a:cubicBezTo>
                    <a:pt x="0" y="18"/>
                    <a:pt x="11" y="21"/>
                    <a:pt x="17" y="28"/>
                  </a:cubicBezTo>
                  <a:cubicBezTo>
                    <a:pt x="16" y="28"/>
                    <a:pt x="12" y="30"/>
                    <a:pt x="12" y="33"/>
                  </a:cubicBezTo>
                  <a:cubicBezTo>
                    <a:pt x="12" y="36"/>
                    <a:pt x="16" y="37"/>
                    <a:pt x="22" y="37"/>
                  </a:cubicBezTo>
                  <a:cubicBezTo>
                    <a:pt x="29" y="37"/>
                    <a:pt x="39" y="35"/>
                    <a:pt x="49" y="33"/>
                  </a:cubicBezTo>
                  <a:cubicBezTo>
                    <a:pt x="48" y="27"/>
                    <a:pt x="49" y="23"/>
                    <a:pt x="49" y="20"/>
                  </a:cubicBezTo>
                  <a:cubicBezTo>
                    <a:pt x="49" y="9"/>
                    <a:pt x="31" y="20"/>
                    <a:pt x="31" y="8"/>
                  </a:cubicBezTo>
                  <a:cubicBezTo>
                    <a:pt x="25" y="8"/>
                    <a:pt x="14" y="4"/>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6" name="Freeform 158"/>
            <p:cNvSpPr>
              <a:spLocks/>
            </p:cNvSpPr>
            <p:nvPr/>
          </p:nvSpPr>
          <p:spPr bwMode="auto">
            <a:xfrm>
              <a:off x="-99" y="-672"/>
              <a:ext cx="42" cy="26"/>
            </a:xfrm>
            <a:custGeom>
              <a:avLst/>
              <a:gdLst>
                <a:gd name="T0" fmla="*/ 7 w 18"/>
                <a:gd name="T1" fmla="*/ 0 h 11"/>
                <a:gd name="T2" fmla="*/ 0 w 18"/>
                <a:gd name="T3" fmla="*/ 0 h 11"/>
                <a:gd name="T4" fmla="*/ 9 w 18"/>
                <a:gd name="T5" fmla="*/ 11 h 11"/>
                <a:gd name="T6" fmla="*/ 18 w 18"/>
                <a:gd name="T7" fmla="*/ 11 h 11"/>
                <a:gd name="T8" fmla="*/ 18 w 18"/>
                <a:gd name="T9" fmla="*/ 0 h 11"/>
                <a:gd name="T10" fmla="*/ 7 w 18"/>
                <a:gd name="T11" fmla="*/ 0 h 11"/>
              </a:gdLst>
              <a:ahLst/>
              <a:cxnLst>
                <a:cxn ang="0">
                  <a:pos x="T0" y="T1"/>
                </a:cxn>
                <a:cxn ang="0">
                  <a:pos x="T2" y="T3"/>
                </a:cxn>
                <a:cxn ang="0">
                  <a:pos x="T4" y="T5"/>
                </a:cxn>
                <a:cxn ang="0">
                  <a:pos x="T6" y="T7"/>
                </a:cxn>
                <a:cxn ang="0">
                  <a:pos x="T8" y="T9"/>
                </a:cxn>
                <a:cxn ang="0">
                  <a:pos x="T10" y="T11"/>
                </a:cxn>
              </a:cxnLst>
              <a:rect l="0" t="0" r="r" b="b"/>
              <a:pathLst>
                <a:path w="18" h="11">
                  <a:moveTo>
                    <a:pt x="7" y="0"/>
                  </a:moveTo>
                  <a:cubicBezTo>
                    <a:pt x="4" y="0"/>
                    <a:pt x="2" y="0"/>
                    <a:pt x="0" y="0"/>
                  </a:cubicBezTo>
                  <a:cubicBezTo>
                    <a:pt x="0" y="7"/>
                    <a:pt x="6" y="8"/>
                    <a:pt x="9" y="11"/>
                  </a:cubicBezTo>
                  <a:cubicBezTo>
                    <a:pt x="18" y="11"/>
                    <a:pt x="18" y="11"/>
                    <a:pt x="18" y="11"/>
                  </a:cubicBezTo>
                  <a:cubicBezTo>
                    <a:pt x="18" y="0"/>
                    <a:pt x="18" y="0"/>
                    <a:pt x="18" y="0"/>
                  </a:cubicBezTo>
                  <a:cubicBezTo>
                    <a:pt x="16" y="0"/>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7" name="Freeform 159"/>
            <p:cNvSpPr>
              <a:spLocks/>
            </p:cNvSpPr>
            <p:nvPr/>
          </p:nvSpPr>
          <p:spPr bwMode="auto">
            <a:xfrm>
              <a:off x="24" y="-783"/>
              <a:ext cx="390" cy="262"/>
            </a:xfrm>
            <a:custGeom>
              <a:avLst/>
              <a:gdLst>
                <a:gd name="T0" fmla="*/ 29 w 165"/>
                <a:gd name="T1" fmla="*/ 0 h 111"/>
                <a:gd name="T2" fmla="*/ 45 w 165"/>
                <a:gd name="T3" fmla="*/ 11 h 111"/>
                <a:gd name="T4" fmla="*/ 36 w 165"/>
                <a:gd name="T5" fmla="*/ 11 h 111"/>
                <a:gd name="T6" fmla="*/ 31 w 165"/>
                <a:gd name="T7" fmla="*/ 11 h 111"/>
                <a:gd name="T8" fmla="*/ 16 w 165"/>
                <a:gd name="T9" fmla="*/ 16 h 111"/>
                <a:gd name="T10" fmla="*/ 23 w 165"/>
                <a:gd name="T11" fmla="*/ 25 h 111"/>
                <a:gd name="T12" fmla="*/ 32 w 165"/>
                <a:gd name="T13" fmla="*/ 23 h 111"/>
                <a:gd name="T14" fmla="*/ 38 w 165"/>
                <a:gd name="T15" fmla="*/ 25 h 111"/>
                <a:gd name="T16" fmla="*/ 32 w 165"/>
                <a:gd name="T17" fmla="*/ 30 h 111"/>
                <a:gd name="T18" fmla="*/ 18 w 165"/>
                <a:gd name="T19" fmla="*/ 26 h 111"/>
                <a:gd name="T20" fmla="*/ 15 w 165"/>
                <a:gd name="T21" fmla="*/ 26 h 111"/>
                <a:gd name="T22" fmla="*/ 6 w 165"/>
                <a:gd name="T23" fmla="*/ 31 h 111"/>
                <a:gd name="T24" fmla="*/ 29 w 165"/>
                <a:gd name="T25" fmla="*/ 43 h 111"/>
                <a:gd name="T26" fmla="*/ 24 w 165"/>
                <a:gd name="T27" fmla="*/ 47 h 111"/>
                <a:gd name="T28" fmla="*/ 8 w 165"/>
                <a:gd name="T29" fmla="*/ 42 h 111"/>
                <a:gd name="T30" fmla="*/ 0 w 165"/>
                <a:gd name="T31" fmla="*/ 42 h 111"/>
                <a:gd name="T32" fmla="*/ 31 w 165"/>
                <a:gd name="T33" fmla="*/ 59 h 111"/>
                <a:gd name="T34" fmla="*/ 19 w 165"/>
                <a:gd name="T35" fmla="*/ 66 h 111"/>
                <a:gd name="T36" fmla="*/ 23 w 165"/>
                <a:gd name="T37" fmla="*/ 71 h 111"/>
                <a:gd name="T38" fmla="*/ 34 w 165"/>
                <a:gd name="T39" fmla="*/ 67 h 111"/>
                <a:gd name="T40" fmla="*/ 42 w 165"/>
                <a:gd name="T41" fmla="*/ 74 h 111"/>
                <a:gd name="T42" fmla="*/ 57 w 165"/>
                <a:gd name="T43" fmla="*/ 69 h 111"/>
                <a:gd name="T44" fmla="*/ 79 w 165"/>
                <a:gd name="T45" fmla="*/ 74 h 111"/>
                <a:gd name="T46" fmla="*/ 39 w 165"/>
                <a:gd name="T47" fmla="*/ 84 h 111"/>
                <a:gd name="T48" fmla="*/ 63 w 165"/>
                <a:gd name="T49" fmla="*/ 97 h 111"/>
                <a:gd name="T50" fmla="*/ 56 w 165"/>
                <a:gd name="T51" fmla="*/ 101 h 111"/>
                <a:gd name="T52" fmla="*/ 77 w 165"/>
                <a:gd name="T53" fmla="*/ 111 h 111"/>
                <a:gd name="T54" fmla="*/ 90 w 165"/>
                <a:gd name="T55" fmla="*/ 99 h 111"/>
                <a:gd name="T56" fmla="*/ 108 w 165"/>
                <a:gd name="T57" fmla="*/ 108 h 111"/>
                <a:gd name="T58" fmla="*/ 109 w 165"/>
                <a:gd name="T59" fmla="*/ 108 h 111"/>
                <a:gd name="T60" fmla="*/ 109 w 165"/>
                <a:gd name="T61" fmla="*/ 101 h 111"/>
                <a:gd name="T62" fmla="*/ 118 w 165"/>
                <a:gd name="T63" fmla="*/ 101 h 111"/>
                <a:gd name="T64" fmla="*/ 111 w 165"/>
                <a:gd name="T65" fmla="*/ 91 h 111"/>
                <a:gd name="T66" fmla="*/ 118 w 165"/>
                <a:gd name="T67" fmla="*/ 83 h 111"/>
                <a:gd name="T68" fmla="*/ 126 w 165"/>
                <a:gd name="T69" fmla="*/ 93 h 111"/>
                <a:gd name="T70" fmla="*/ 151 w 165"/>
                <a:gd name="T71" fmla="*/ 76 h 111"/>
                <a:gd name="T72" fmla="*/ 163 w 165"/>
                <a:gd name="T73" fmla="*/ 74 h 111"/>
                <a:gd name="T74" fmla="*/ 164 w 165"/>
                <a:gd name="T75" fmla="*/ 66 h 111"/>
                <a:gd name="T76" fmla="*/ 138 w 165"/>
                <a:gd name="T77" fmla="*/ 59 h 111"/>
                <a:gd name="T78" fmla="*/ 131 w 165"/>
                <a:gd name="T79" fmla="*/ 61 h 111"/>
                <a:gd name="T80" fmla="*/ 129 w 165"/>
                <a:gd name="T81" fmla="*/ 59 h 111"/>
                <a:gd name="T82" fmla="*/ 132 w 165"/>
                <a:gd name="T83" fmla="*/ 51 h 111"/>
                <a:gd name="T84" fmla="*/ 126 w 165"/>
                <a:gd name="T85" fmla="*/ 43 h 111"/>
                <a:gd name="T86" fmla="*/ 119 w 165"/>
                <a:gd name="T87" fmla="*/ 34 h 111"/>
                <a:gd name="T88" fmla="*/ 114 w 165"/>
                <a:gd name="T89" fmla="*/ 34 h 111"/>
                <a:gd name="T90" fmla="*/ 117 w 165"/>
                <a:gd name="T91" fmla="*/ 38 h 111"/>
                <a:gd name="T92" fmla="*/ 117 w 165"/>
                <a:gd name="T93" fmla="*/ 45 h 111"/>
                <a:gd name="T94" fmla="*/ 110 w 165"/>
                <a:gd name="T95" fmla="*/ 45 h 111"/>
                <a:gd name="T96" fmla="*/ 101 w 165"/>
                <a:gd name="T97" fmla="*/ 30 h 111"/>
                <a:gd name="T98" fmla="*/ 95 w 165"/>
                <a:gd name="T99" fmla="*/ 29 h 111"/>
                <a:gd name="T100" fmla="*/ 90 w 165"/>
                <a:gd name="T101" fmla="*/ 29 h 111"/>
                <a:gd name="T102" fmla="*/ 85 w 165"/>
                <a:gd name="T103" fmla="*/ 30 h 111"/>
                <a:gd name="T104" fmla="*/ 80 w 165"/>
                <a:gd name="T105" fmla="*/ 29 h 111"/>
                <a:gd name="T106" fmla="*/ 63 w 165"/>
                <a:gd name="T107" fmla="*/ 6 h 111"/>
                <a:gd name="T108" fmla="*/ 29 w 165"/>
                <a:gd name="T10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5" h="111">
                  <a:moveTo>
                    <a:pt x="29" y="0"/>
                  </a:moveTo>
                  <a:cubicBezTo>
                    <a:pt x="30" y="8"/>
                    <a:pt x="39" y="8"/>
                    <a:pt x="45" y="11"/>
                  </a:cubicBezTo>
                  <a:cubicBezTo>
                    <a:pt x="36" y="11"/>
                    <a:pt x="36" y="11"/>
                    <a:pt x="36" y="11"/>
                  </a:cubicBezTo>
                  <a:cubicBezTo>
                    <a:pt x="34" y="11"/>
                    <a:pt x="32" y="11"/>
                    <a:pt x="31" y="11"/>
                  </a:cubicBezTo>
                  <a:cubicBezTo>
                    <a:pt x="25" y="11"/>
                    <a:pt x="21" y="13"/>
                    <a:pt x="16" y="16"/>
                  </a:cubicBezTo>
                  <a:cubicBezTo>
                    <a:pt x="16" y="17"/>
                    <a:pt x="21" y="25"/>
                    <a:pt x="23" y="25"/>
                  </a:cubicBezTo>
                  <a:cubicBezTo>
                    <a:pt x="25" y="25"/>
                    <a:pt x="29" y="23"/>
                    <a:pt x="32" y="23"/>
                  </a:cubicBezTo>
                  <a:cubicBezTo>
                    <a:pt x="34" y="23"/>
                    <a:pt x="36" y="24"/>
                    <a:pt x="38" y="25"/>
                  </a:cubicBezTo>
                  <a:cubicBezTo>
                    <a:pt x="36" y="26"/>
                    <a:pt x="35" y="30"/>
                    <a:pt x="32" y="30"/>
                  </a:cubicBezTo>
                  <a:cubicBezTo>
                    <a:pt x="28" y="30"/>
                    <a:pt x="25" y="26"/>
                    <a:pt x="18" y="26"/>
                  </a:cubicBezTo>
                  <a:cubicBezTo>
                    <a:pt x="17" y="26"/>
                    <a:pt x="16" y="26"/>
                    <a:pt x="15" y="26"/>
                  </a:cubicBezTo>
                  <a:cubicBezTo>
                    <a:pt x="11" y="26"/>
                    <a:pt x="6" y="27"/>
                    <a:pt x="6" y="31"/>
                  </a:cubicBezTo>
                  <a:cubicBezTo>
                    <a:pt x="6" y="37"/>
                    <a:pt x="22" y="41"/>
                    <a:pt x="29" y="43"/>
                  </a:cubicBezTo>
                  <a:cubicBezTo>
                    <a:pt x="29" y="43"/>
                    <a:pt x="26" y="47"/>
                    <a:pt x="24" y="47"/>
                  </a:cubicBezTo>
                  <a:cubicBezTo>
                    <a:pt x="19" y="47"/>
                    <a:pt x="11" y="44"/>
                    <a:pt x="8" y="42"/>
                  </a:cubicBezTo>
                  <a:cubicBezTo>
                    <a:pt x="0" y="42"/>
                    <a:pt x="0" y="42"/>
                    <a:pt x="0" y="42"/>
                  </a:cubicBezTo>
                  <a:cubicBezTo>
                    <a:pt x="2" y="57"/>
                    <a:pt x="13" y="59"/>
                    <a:pt x="31" y="59"/>
                  </a:cubicBezTo>
                  <a:cubicBezTo>
                    <a:pt x="28" y="63"/>
                    <a:pt x="24" y="64"/>
                    <a:pt x="19" y="66"/>
                  </a:cubicBezTo>
                  <a:cubicBezTo>
                    <a:pt x="19" y="69"/>
                    <a:pt x="19" y="71"/>
                    <a:pt x="23" y="71"/>
                  </a:cubicBezTo>
                  <a:cubicBezTo>
                    <a:pt x="27" y="71"/>
                    <a:pt x="29" y="69"/>
                    <a:pt x="34" y="67"/>
                  </a:cubicBezTo>
                  <a:cubicBezTo>
                    <a:pt x="36" y="70"/>
                    <a:pt x="36" y="74"/>
                    <a:pt x="42" y="74"/>
                  </a:cubicBezTo>
                  <a:cubicBezTo>
                    <a:pt x="48" y="74"/>
                    <a:pt x="49" y="69"/>
                    <a:pt x="57" y="69"/>
                  </a:cubicBezTo>
                  <a:cubicBezTo>
                    <a:pt x="65" y="69"/>
                    <a:pt x="71" y="72"/>
                    <a:pt x="79" y="74"/>
                  </a:cubicBezTo>
                  <a:cubicBezTo>
                    <a:pt x="72" y="75"/>
                    <a:pt x="39" y="74"/>
                    <a:pt x="39" y="84"/>
                  </a:cubicBezTo>
                  <a:cubicBezTo>
                    <a:pt x="39" y="92"/>
                    <a:pt x="54" y="97"/>
                    <a:pt x="63" y="97"/>
                  </a:cubicBezTo>
                  <a:cubicBezTo>
                    <a:pt x="61" y="99"/>
                    <a:pt x="59" y="101"/>
                    <a:pt x="56" y="101"/>
                  </a:cubicBezTo>
                  <a:cubicBezTo>
                    <a:pt x="57" y="109"/>
                    <a:pt x="68" y="111"/>
                    <a:pt x="77" y="111"/>
                  </a:cubicBezTo>
                  <a:cubicBezTo>
                    <a:pt x="85" y="111"/>
                    <a:pt x="90" y="108"/>
                    <a:pt x="90" y="99"/>
                  </a:cubicBezTo>
                  <a:cubicBezTo>
                    <a:pt x="94" y="102"/>
                    <a:pt x="103" y="108"/>
                    <a:pt x="108" y="108"/>
                  </a:cubicBezTo>
                  <a:cubicBezTo>
                    <a:pt x="108" y="108"/>
                    <a:pt x="108" y="108"/>
                    <a:pt x="109" y="108"/>
                  </a:cubicBezTo>
                  <a:cubicBezTo>
                    <a:pt x="109" y="101"/>
                    <a:pt x="109" y="101"/>
                    <a:pt x="109" y="101"/>
                  </a:cubicBezTo>
                  <a:cubicBezTo>
                    <a:pt x="118" y="101"/>
                    <a:pt x="118" y="101"/>
                    <a:pt x="118" y="101"/>
                  </a:cubicBezTo>
                  <a:cubicBezTo>
                    <a:pt x="117" y="97"/>
                    <a:pt x="114" y="96"/>
                    <a:pt x="111" y="91"/>
                  </a:cubicBezTo>
                  <a:cubicBezTo>
                    <a:pt x="114" y="88"/>
                    <a:pt x="115" y="85"/>
                    <a:pt x="118" y="83"/>
                  </a:cubicBezTo>
                  <a:cubicBezTo>
                    <a:pt x="119" y="89"/>
                    <a:pt x="119" y="93"/>
                    <a:pt x="126" y="93"/>
                  </a:cubicBezTo>
                  <a:cubicBezTo>
                    <a:pt x="133" y="93"/>
                    <a:pt x="140" y="77"/>
                    <a:pt x="151" y="76"/>
                  </a:cubicBezTo>
                  <a:cubicBezTo>
                    <a:pt x="155" y="76"/>
                    <a:pt x="161" y="77"/>
                    <a:pt x="163" y="74"/>
                  </a:cubicBezTo>
                  <a:cubicBezTo>
                    <a:pt x="165" y="72"/>
                    <a:pt x="164" y="69"/>
                    <a:pt x="164" y="66"/>
                  </a:cubicBezTo>
                  <a:cubicBezTo>
                    <a:pt x="157" y="65"/>
                    <a:pt x="143" y="59"/>
                    <a:pt x="138" y="59"/>
                  </a:cubicBezTo>
                  <a:cubicBezTo>
                    <a:pt x="137" y="59"/>
                    <a:pt x="133" y="61"/>
                    <a:pt x="131" y="61"/>
                  </a:cubicBezTo>
                  <a:cubicBezTo>
                    <a:pt x="130" y="61"/>
                    <a:pt x="129" y="61"/>
                    <a:pt x="129" y="59"/>
                  </a:cubicBezTo>
                  <a:cubicBezTo>
                    <a:pt x="129" y="56"/>
                    <a:pt x="132" y="55"/>
                    <a:pt x="132" y="51"/>
                  </a:cubicBezTo>
                  <a:cubicBezTo>
                    <a:pt x="132" y="47"/>
                    <a:pt x="126" y="47"/>
                    <a:pt x="126" y="43"/>
                  </a:cubicBezTo>
                  <a:cubicBezTo>
                    <a:pt x="126" y="37"/>
                    <a:pt x="127" y="34"/>
                    <a:pt x="119" y="34"/>
                  </a:cubicBezTo>
                  <a:cubicBezTo>
                    <a:pt x="118" y="34"/>
                    <a:pt x="115" y="34"/>
                    <a:pt x="114" y="34"/>
                  </a:cubicBezTo>
                  <a:cubicBezTo>
                    <a:pt x="117" y="38"/>
                    <a:pt x="117" y="38"/>
                    <a:pt x="117" y="38"/>
                  </a:cubicBezTo>
                  <a:cubicBezTo>
                    <a:pt x="117" y="45"/>
                    <a:pt x="117" y="45"/>
                    <a:pt x="117" y="45"/>
                  </a:cubicBezTo>
                  <a:cubicBezTo>
                    <a:pt x="110" y="45"/>
                    <a:pt x="110" y="45"/>
                    <a:pt x="110" y="45"/>
                  </a:cubicBezTo>
                  <a:cubicBezTo>
                    <a:pt x="105" y="40"/>
                    <a:pt x="109" y="33"/>
                    <a:pt x="101" y="30"/>
                  </a:cubicBezTo>
                  <a:cubicBezTo>
                    <a:pt x="99" y="29"/>
                    <a:pt x="97" y="29"/>
                    <a:pt x="95" y="29"/>
                  </a:cubicBezTo>
                  <a:cubicBezTo>
                    <a:pt x="93" y="29"/>
                    <a:pt x="92" y="29"/>
                    <a:pt x="90" y="29"/>
                  </a:cubicBezTo>
                  <a:cubicBezTo>
                    <a:pt x="88" y="30"/>
                    <a:pt x="87" y="30"/>
                    <a:pt x="85" y="30"/>
                  </a:cubicBezTo>
                  <a:cubicBezTo>
                    <a:pt x="83" y="30"/>
                    <a:pt x="82" y="30"/>
                    <a:pt x="80" y="29"/>
                  </a:cubicBezTo>
                  <a:cubicBezTo>
                    <a:pt x="71" y="26"/>
                    <a:pt x="73" y="10"/>
                    <a:pt x="63" y="6"/>
                  </a:cubicBezTo>
                  <a:cubicBezTo>
                    <a:pt x="53" y="2"/>
                    <a:pt x="43" y="1"/>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8" name="Freeform 160"/>
            <p:cNvSpPr>
              <a:spLocks/>
            </p:cNvSpPr>
            <p:nvPr/>
          </p:nvSpPr>
          <p:spPr bwMode="auto">
            <a:xfrm>
              <a:off x="336" y="305"/>
              <a:ext cx="255" cy="160"/>
            </a:xfrm>
            <a:custGeom>
              <a:avLst/>
              <a:gdLst>
                <a:gd name="T0" fmla="*/ 31 w 108"/>
                <a:gd name="T1" fmla="*/ 0 h 68"/>
                <a:gd name="T2" fmla="*/ 14 w 108"/>
                <a:gd name="T3" fmla="*/ 32 h 68"/>
                <a:gd name="T4" fmla="*/ 14 w 108"/>
                <a:gd name="T5" fmla="*/ 40 h 68"/>
                <a:gd name="T6" fmla="*/ 8 w 108"/>
                <a:gd name="T7" fmla="*/ 47 h 68"/>
                <a:gd name="T8" fmla="*/ 0 w 108"/>
                <a:gd name="T9" fmla="*/ 57 h 68"/>
                <a:gd name="T10" fmla="*/ 13 w 108"/>
                <a:gd name="T11" fmla="*/ 56 h 68"/>
                <a:gd name="T12" fmla="*/ 23 w 108"/>
                <a:gd name="T13" fmla="*/ 57 h 68"/>
                <a:gd name="T14" fmla="*/ 27 w 108"/>
                <a:gd name="T15" fmla="*/ 68 h 68"/>
                <a:gd name="T16" fmla="*/ 31 w 108"/>
                <a:gd name="T17" fmla="*/ 64 h 68"/>
                <a:gd name="T18" fmla="*/ 34 w 108"/>
                <a:gd name="T19" fmla="*/ 64 h 68"/>
                <a:gd name="T20" fmla="*/ 56 w 108"/>
                <a:gd name="T21" fmla="*/ 44 h 68"/>
                <a:gd name="T22" fmla="*/ 76 w 108"/>
                <a:gd name="T23" fmla="*/ 57 h 68"/>
                <a:gd name="T24" fmla="*/ 90 w 108"/>
                <a:gd name="T25" fmla="*/ 57 h 68"/>
                <a:gd name="T26" fmla="*/ 108 w 108"/>
                <a:gd name="T27" fmla="*/ 51 h 68"/>
                <a:gd name="T28" fmla="*/ 85 w 108"/>
                <a:gd name="T29" fmla="*/ 41 h 68"/>
                <a:gd name="T30" fmla="*/ 81 w 108"/>
                <a:gd name="T31" fmla="*/ 32 h 68"/>
                <a:gd name="T32" fmla="*/ 44 w 108"/>
                <a:gd name="T33" fmla="*/ 11 h 68"/>
                <a:gd name="T34" fmla="*/ 39 w 108"/>
                <a:gd name="T35" fmla="*/ 15 h 68"/>
                <a:gd name="T36" fmla="*/ 31 w 108"/>
                <a:gd name="T3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68">
                  <a:moveTo>
                    <a:pt x="31" y="0"/>
                  </a:moveTo>
                  <a:cubicBezTo>
                    <a:pt x="16" y="2"/>
                    <a:pt x="14" y="23"/>
                    <a:pt x="14" y="32"/>
                  </a:cubicBezTo>
                  <a:cubicBezTo>
                    <a:pt x="14" y="37"/>
                    <a:pt x="14" y="35"/>
                    <a:pt x="14" y="40"/>
                  </a:cubicBezTo>
                  <a:cubicBezTo>
                    <a:pt x="14" y="43"/>
                    <a:pt x="11" y="45"/>
                    <a:pt x="8" y="47"/>
                  </a:cubicBezTo>
                  <a:cubicBezTo>
                    <a:pt x="7" y="49"/>
                    <a:pt x="1" y="48"/>
                    <a:pt x="0" y="57"/>
                  </a:cubicBezTo>
                  <a:cubicBezTo>
                    <a:pt x="3" y="57"/>
                    <a:pt x="8" y="56"/>
                    <a:pt x="13" y="56"/>
                  </a:cubicBezTo>
                  <a:cubicBezTo>
                    <a:pt x="16" y="56"/>
                    <a:pt x="20" y="56"/>
                    <a:pt x="23" y="57"/>
                  </a:cubicBezTo>
                  <a:cubicBezTo>
                    <a:pt x="22" y="62"/>
                    <a:pt x="20" y="68"/>
                    <a:pt x="27" y="68"/>
                  </a:cubicBezTo>
                  <a:cubicBezTo>
                    <a:pt x="29" y="68"/>
                    <a:pt x="29" y="66"/>
                    <a:pt x="31" y="64"/>
                  </a:cubicBezTo>
                  <a:cubicBezTo>
                    <a:pt x="32" y="64"/>
                    <a:pt x="33" y="64"/>
                    <a:pt x="34" y="64"/>
                  </a:cubicBezTo>
                  <a:cubicBezTo>
                    <a:pt x="42" y="64"/>
                    <a:pt x="56" y="54"/>
                    <a:pt x="56" y="44"/>
                  </a:cubicBezTo>
                  <a:cubicBezTo>
                    <a:pt x="59" y="45"/>
                    <a:pt x="76" y="57"/>
                    <a:pt x="76" y="57"/>
                  </a:cubicBezTo>
                  <a:cubicBezTo>
                    <a:pt x="81" y="57"/>
                    <a:pt x="84" y="57"/>
                    <a:pt x="90" y="57"/>
                  </a:cubicBezTo>
                  <a:cubicBezTo>
                    <a:pt x="97" y="57"/>
                    <a:pt x="102" y="55"/>
                    <a:pt x="108" y="51"/>
                  </a:cubicBezTo>
                  <a:cubicBezTo>
                    <a:pt x="103" y="45"/>
                    <a:pt x="93" y="48"/>
                    <a:pt x="85" y="41"/>
                  </a:cubicBezTo>
                  <a:cubicBezTo>
                    <a:pt x="82" y="39"/>
                    <a:pt x="84" y="36"/>
                    <a:pt x="81" y="32"/>
                  </a:cubicBezTo>
                  <a:cubicBezTo>
                    <a:pt x="72" y="19"/>
                    <a:pt x="55" y="24"/>
                    <a:pt x="44" y="11"/>
                  </a:cubicBezTo>
                  <a:cubicBezTo>
                    <a:pt x="42" y="12"/>
                    <a:pt x="40" y="13"/>
                    <a:pt x="39" y="15"/>
                  </a:cubicBezTo>
                  <a:cubicBezTo>
                    <a:pt x="36" y="10"/>
                    <a:pt x="34" y="8"/>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89" name="Freeform 161"/>
            <p:cNvSpPr>
              <a:spLocks/>
            </p:cNvSpPr>
            <p:nvPr/>
          </p:nvSpPr>
          <p:spPr bwMode="auto">
            <a:xfrm>
              <a:off x="695" y="163"/>
              <a:ext cx="78" cy="61"/>
            </a:xfrm>
            <a:custGeom>
              <a:avLst/>
              <a:gdLst>
                <a:gd name="T0" fmla="*/ 16 w 33"/>
                <a:gd name="T1" fmla="*/ 0 h 26"/>
                <a:gd name="T2" fmla="*/ 0 w 33"/>
                <a:gd name="T3" fmla="*/ 14 h 26"/>
                <a:gd name="T4" fmla="*/ 14 w 33"/>
                <a:gd name="T5" fmla="*/ 26 h 26"/>
                <a:gd name="T6" fmla="*/ 33 w 33"/>
                <a:gd name="T7" fmla="*/ 14 h 26"/>
                <a:gd name="T8" fmla="*/ 16 w 33"/>
                <a:gd name="T9" fmla="*/ 0 h 26"/>
              </a:gdLst>
              <a:ahLst/>
              <a:cxnLst>
                <a:cxn ang="0">
                  <a:pos x="T0" y="T1"/>
                </a:cxn>
                <a:cxn ang="0">
                  <a:pos x="T2" y="T3"/>
                </a:cxn>
                <a:cxn ang="0">
                  <a:pos x="T4" y="T5"/>
                </a:cxn>
                <a:cxn ang="0">
                  <a:pos x="T6" y="T7"/>
                </a:cxn>
                <a:cxn ang="0">
                  <a:pos x="T8" y="T9"/>
                </a:cxn>
              </a:cxnLst>
              <a:rect l="0" t="0" r="r" b="b"/>
              <a:pathLst>
                <a:path w="33" h="26">
                  <a:moveTo>
                    <a:pt x="16" y="0"/>
                  </a:moveTo>
                  <a:cubicBezTo>
                    <a:pt x="8" y="0"/>
                    <a:pt x="0" y="4"/>
                    <a:pt x="0" y="14"/>
                  </a:cubicBezTo>
                  <a:cubicBezTo>
                    <a:pt x="0" y="21"/>
                    <a:pt x="6" y="26"/>
                    <a:pt x="14" y="26"/>
                  </a:cubicBezTo>
                  <a:cubicBezTo>
                    <a:pt x="20" y="26"/>
                    <a:pt x="33" y="21"/>
                    <a:pt x="33" y="14"/>
                  </a:cubicBezTo>
                  <a:cubicBezTo>
                    <a:pt x="33" y="5"/>
                    <a:pt x="24"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0" name="Freeform 162"/>
            <p:cNvSpPr>
              <a:spLocks/>
            </p:cNvSpPr>
            <p:nvPr/>
          </p:nvSpPr>
          <p:spPr bwMode="auto">
            <a:xfrm>
              <a:off x="466" y="473"/>
              <a:ext cx="61" cy="47"/>
            </a:xfrm>
            <a:custGeom>
              <a:avLst/>
              <a:gdLst>
                <a:gd name="T0" fmla="*/ 18 w 26"/>
                <a:gd name="T1" fmla="*/ 0 h 20"/>
                <a:gd name="T2" fmla="*/ 11 w 26"/>
                <a:gd name="T3" fmla="*/ 0 h 20"/>
                <a:gd name="T4" fmla="*/ 0 w 26"/>
                <a:gd name="T5" fmla="*/ 14 h 20"/>
                <a:gd name="T6" fmla="*/ 0 w 26"/>
                <a:gd name="T7" fmla="*/ 20 h 20"/>
                <a:gd name="T8" fmla="*/ 26 w 26"/>
                <a:gd name="T9" fmla="*/ 3 h 20"/>
                <a:gd name="T10" fmla="*/ 18 w 26"/>
                <a:gd name="T11" fmla="*/ 0 h 20"/>
              </a:gdLst>
              <a:ahLst/>
              <a:cxnLst>
                <a:cxn ang="0">
                  <a:pos x="T0" y="T1"/>
                </a:cxn>
                <a:cxn ang="0">
                  <a:pos x="T2" y="T3"/>
                </a:cxn>
                <a:cxn ang="0">
                  <a:pos x="T4" y="T5"/>
                </a:cxn>
                <a:cxn ang="0">
                  <a:pos x="T6" y="T7"/>
                </a:cxn>
                <a:cxn ang="0">
                  <a:pos x="T8" y="T9"/>
                </a:cxn>
                <a:cxn ang="0">
                  <a:pos x="T10" y="T11"/>
                </a:cxn>
              </a:cxnLst>
              <a:rect l="0" t="0" r="r" b="b"/>
              <a:pathLst>
                <a:path w="26" h="20">
                  <a:moveTo>
                    <a:pt x="18" y="0"/>
                  </a:moveTo>
                  <a:cubicBezTo>
                    <a:pt x="17" y="0"/>
                    <a:pt x="15" y="0"/>
                    <a:pt x="11" y="0"/>
                  </a:cubicBezTo>
                  <a:cubicBezTo>
                    <a:pt x="11" y="4"/>
                    <a:pt x="4" y="8"/>
                    <a:pt x="0" y="14"/>
                  </a:cubicBezTo>
                  <a:cubicBezTo>
                    <a:pt x="0" y="20"/>
                    <a:pt x="0" y="20"/>
                    <a:pt x="0" y="20"/>
                  </a:cubicBezTo>
                  <a:cubicBezTo>
                    <a:pt x="8" y="19"/>
                    <a:pt x="21" y="9"/>
                    <a:pt x="26" y="3"/>
                  </a:cubicBezTo>
                  <a:cubicBezTo>
                    <a:pt x="22" y="1"/>
                    <a:pt x="21"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1" name="Freeform 163"/>
            <p:cNvSpPr>
              <a:spLocks/>
            </p:cNvSpPr>
            <p:nvPr/>
          </p:nvSpPr>
          <p:spPr bwMode="auto">
            <a:xfrm>
              <a:off x="565" y="-202"/>
              <a:ext cx="168" cy="74"/>
            </a:xfrm>
            <a:custGeom>
              <a:avLst/>
              <a:gdLst>
                <a:gd name="T0" fmla="*/ 9 w 71"/>
                <a:gd name="T1" fmla="*/ 0 h 31"/>
                <a:gd name="T2" fmla="*/ 0 w 71"/>
                <a:gd name="T3" fmla="*/ 8 h 31"/>
                <a:gd name="T4" fmla="*/ 11 w 71"/>
                <a:gd name="T5" fmla="*/ 19 h 31"/>
                <a:gd name="T6" fmla="*/ 26 w 71"/>
                <a:gd name="T7" fmla="*/ 31 h 31"/>
                <a:gd name="T8" fmla="*/ 46 w 71"/>
                <a:gd name="T9" fmla="*/ 26 h 31"/>
                <a:gd name="T10" fmla="*/ 62 w 71"/>
                <a:gd name="T11" fmla="*/ 29 h 31"/>
                <a:gd name="T12" fmla="*/ 71 w 71"/>
                <a:gd name="T13" fmla="*/ 21 h 31"/>
                <a:gd name="T14" fmla="*/ 35 w 71"/>
                <a:gd name="T15" fmla="*/ 5 h 31"/>
                <a:gd name="T16" fmla="*/ 9 w 71"/>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1">
                  <a:moveTo>
                    <a:pt x="9" y="0"/>
                  </a:moveTo>
                  <a:cubicBezTo>
                    <a:pt x="5" y="0"/>
                    <a:pt x="0" y="3"/>
                    <a:pt x="0" y="8"/>
                  </a:cubicBezTo>
                  <a:cubicBezTo>
                    <a:pt x="0" y="14"/>
                    <a:pt x="6" y="17"/>
                    <a:pt x="11" y="19"/>
                  </a:cubicBezTo>
                  <a:cubicBezTo>
                    <a:pt x="7" y="28"/>
                    <a:pt x="16" y="31"/>
                    <a:pt x="26" y="31"/>
                  </a:cubicBezTo>
                  <a:cubicBezTo>
                    <a:pt x="35" y="31"/>
                    <a:pt x="40" y="26"/>
                    <a:pt x="46" y="26"/>
                  </a:cubicBezTo>
                  <a:cubicBezTo>
                    <a:pt x="52" y="26"/>
                    <a:pt x="55" y="29"/>
                    <a:pt x="62" y="29"/>
                  </a:cubicBezTo>
                  <a:cubicBezTo>
                    <a:pt x="66" y="29"/>
                    <a:pt x="70" y="26"/>
                    <a:pt x="71" y="21"/>
                  </a:cubicBezTo>
                  <a:cubicBezTo>
                    <a:pt x="62" y="16"/>
                    <a:pt x="50" y="5"/>
                    <a:pt x="35" y="5"/>
                  </a:cubicBezTo>
                  <a:cubicBezTo>
                    <a:pt x="24" y="5"/>
                    <a:pt x="21"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2" name="Freeform 164"/>
            <p:cNvSpPr>
              <a:spLocks/>
            </p:cNvSpPr>
            <p:nvPr/>
          </p:nvSpPr>
          <p:spPr bwMode="auto">
            <a:xfrm>
              <a:off x="579" y="508"/>
              <a:ext cx="43" cy="38"/>
            </a:xfrm>
            <a:custGeom>
              <a:avLst/>
              <a:gdLst>
                <a:gd name="T0" fmla="*/ 9 w 18"/>
                <a:gd name="T1" fmla="*/ 0 h 16"/>
                <a:gd name="T2" fmla="*/ 0 w 18"/>
                <a:gd name="T3" fmla="*/ 8 h 16"/>
                <a:gd name="T4" fmla="*/ 8 w 18"/>
                <a:gd name="T5" fmla="*/ 16 h 16"/>
                <a:gd name="T6" fmla="*/ 18 w 18"/>
                <a:gd name="T7" fmla="*/ 4 h 16"/>
                <a:gd name="T8" fmla="*/ 9 w 18"/>
                <a:gd name="T9" fmla="*/ 0 h 16"/>
              </a:gdLst>
              <a:ahLst/>
              <a:cxnLst>
                <a:cxn ang="0">
                  <a:pos x="T0" y="T1"/>
                </a:cxn>
                <a:cxn ang="0">
                  <a:pos x="T2" y="T3"/>
                </a:cxn>
                <a:cxn ang="0">
                  <a:pos x="T4" y="T5"/>
                </a:cxn>
                <a:cxn ang="0">
                  <a:pos x="T6" y="T7"/>
                </a:cxn>
                <a:cxn ang="0">
                  <a:pos x="T8" y="T9"/>
                </a:cxn>
              </a:cxnLst>
              <a:rect l="0" t="0" r="r" b="b"/>
              <a:pathLst>
                <a:path w="18" h="16">
                  <a:moveTo>
                    <a:pt x="9" y="0"/>
                  </a:moveTo>
                  <a:cubicBezTo>
                    <a:pt x="4" y="0"/>
                    <a:pt x="0" y="3"/>
                    <a:pt x="0" y="8"/>
                  </a:cubicBezTo>
                  <a:cubicBezTo>
                    <a:pt x="0" y="8"/>
                    <a:pt x="7" y="16"/>
                    <a:pt x="8" y="16"/>
                  </a:cubicBezTo>
                  <a:cubicBezTo>
                    <a:pt x="13" y="16"/>
                    <a:pt x="15" y="9"/>
                    <a:pt x="18" y="4"/>
                  </a:cubicBezTo>
                  <a:cubicBezTo>
                    <a:pt x="15" y="2"/>
                    <a:pt x="12"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3" name="Freeform 165"/>
            <p:cNvSpPr>
              <a:spLocks/>
            </p:cNvSpPr>
            <p:nvPr/>
          </p:nvSpPr>
          <p:spPr bwMode="auto">
            <a:xfrm>
              <a:off x="785" y="167"/>
              <a:ext cx="42" cy="24"/>
            </a:xfrm>
            <a:custGeom>
              <a:avLst/>
              <a:gdLst>
                <a:gd name="T0" fmla="*/ 7 w 18"/>
                <a:gd name="T1" fmla="*/ 0 h 10"/>
                <a:gd name="T2" fmla="*/ 0 w 18"/>
                <a:gd name="T3" fmla="*/ 5 h 10"/>
                <a:gd name="T4" fmla="*/ 7 w 18"/>
                <a:gd name="T5" fmla="*/ 10 h 10"/>
                <a:gd name="T6" fmla="*/ 11 w 18"/>
                <a:gd name="T7" fmla="*/ 10 h 10"/>
                <a:gd name="T8" fmla="*/ 18 w 18"/>
                <a:gd name="T9" fmla="*/ 9 h 10"/>
                <a:gd name="T10" fmla="*/ 7 w 18"/>
                <a:gd name="T11" fmla="*/ 0 h 10"/>
              </a:gdLst>
              <a:ahLst/>
              <a:cxnLst>
                <a:cxn ang="0">
                  <a:pos x="T0" y="T1"/>
                </a:cxn>
                <a:cxn ang="0">
                  <a:pos x="T2" y="T3"/>
                </a:cxn>
                <a:cxn ang="0">
                  <a:pos x="T4" y="T5"/>
                </a:cxn>
                <a:cxn ang="0">
                  <a:pos x="T6" y="T7"/>
                </a:cxn>
                <a:cxn ang="0">
                  <a:pos x="T8" y="T9"/>
                </a:cxn>
                <a:cxn ang="0">
                  <a:pos x="T10" y="T11"/>
                </a:cxn>
              </a:cxnLst>
              <a:rect l="0" t="0" r="r" b="b"/>
              <a:pathLst>
                <a:path w="18" h="10">
                  <a:moveTo>
                    <a:pt x="7" y="0"/>
                  </a:moveTo>
                  <a:cubicBezTo>
                    <a:pt x="6" y="0"/>
                    <a:pt x="0" y="4"/>
                    <a:pt x="0" y="5"/>
                  </a:cubicBezTo>
                  <a:cubicBezTo>
                    <a:pt x="0" y="9"/>
                    <a:pt x="4" y="10"/>
                    <a:pt x="7" y="10"/>
                  </a:cubicBezTo>
                  <a:cubicBezTo>
                    <a:pt x="9" y="10"/>
                    <a:pt x="10" y="10"/>
                    <a:pt x="11" y="10"/>
                  </a:cubicBezTo>
                  <a:cubicBezTo>
                    <a:pt x="13" y="10"/>
                    <a:pt x="14" y="10"/>
                    <a:pt x="18" y="9"/>
                  </a:cubicBezTo>
                  <a:cubicBezTo>
                    <a:pt x="16" y="6"/>
                    <a:pt x="12"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4" name="Freeform 166"/>
            <p:cNvSpPr>
              <a:spLocks/>
            </p:cNvSpPr>
            <p:nvPr/>
          </p:nvSpPr>
          <p:spPr bwMode="auto">
            <a:xfrm>
              <a:off x="608" y="94"/>
              <a:ext cx="45" cy="31"/>
            </a:xfrm>
            <a:custGeom>
              <a:avLst/>
              <a:gdLst>
                <a:gd name="T0" fmla="*/ 19 w 19"/>
                <a:gd name="T1" fmla="*/ 0 h 13"/>
                <a:gd name="T2" fmla="*/ 7 w 19"/>
                <a:gd name="T3" fmla="*/ 13 h 13"/>
                <a:gd name="T4" fmla="*/ 19 w 19"/>
                <a:gd name="T5" fmla="*/ 0 h 13"/>
              </a:gdLst>
              <a:ahLst/>
              <a:cxnLst>
                <a:cxn ang="0">
                  <a:pos x="T0" y="T1"/>
                </a:cxn>
                <a:cxn ang="0">
                  <a:pos x="T2" y="T3"/>
                </a:cxn>
                <a:cxn ang="0">
                  <a:pos x="T4" y="T5"/>
                </a:cxn>
              </a:cxnLst>
              <a:rect l="0" t="0" r="r" b="b"/>
              <a:pathLst>
                <a:path w="19" h="13">
                  <a:moveTo>
                    <a:pt x="19" y="0"/>
                  </a:moveTo>
                  <a:cubicBezTo>
                    <a:pt x="13" y="0"/>
                    <a:pt x="0" y="13"/>
                    <a:pt x="7" y="13"/>
                  </a:cubicBezTo>
                  <a:cubicBezTo>
                    <a:pt x="13" y="13"/>
                    <a:pt x="17" y="7"/>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5" name="Freeform 167"/>
            <p:cNvSpPr>
              <a:spLocks/>
            </p:cNvSpPr>
            <p:nvPr/>
          </p:nvSpPr>
          <p:spPr bwMode="auto">
            <a:xfrm>
              <a:off x="234" y="-204"/>
              <a:ext cx="1026" cy="740"/>
            </a:xfrm>
            <a:custGeom>
              <a:avLst/>
              <a:gdLst>
                <a:gd name="T0" fmla="*/ 14 w 434"/>
                <a:gd name="T1" fmla="*/ 20 h 313"/>
                <a:gd name="T2" fmla="*/ 0 w 434"/>
                <a:gd name="T3" fmla="*/ 58 h 313"/>
                <a:gd name="T4" fmla="*/ 37 w 434"/>
                <a:gd name="T5" fmla="*/ 78 h 313"/>
                <a:gd name="T6" fmla="*/ 19 w 434"/>
                <a:gd name="T7" fmla="*/ 82 h 313"/>
                <a:gd name="T8" fmla="*/ 25 w 434"/>
                <a:gd name="T9" fmla="*/ 99 h 313"/>
                <a:gd name="T10" fmla="*/ 66 w 434"/>
                <a:gd name="T11" fmla="*/ 110 h 313"/>
                <a:gd name="T12" fmla="*/ 146 w 434"/>
                <a:gd name="T13" fmla="*/ 110 h 313"/>
                <a:gd name="T14" fmla="*/ 175 w 434"/>
                <a:gd name="T15" fmla="*/ 102 h 313"/>
                <a:gd name="T16" fmla="*/ 202 w 434"/>
                <a:gd name="T17" fmla="*/ 138 h 313"/>
                <a:gd name="T18" fmla="*/ 223 w 434"/>
                <a:gd name="T19" fmla="*/ 138 h 313"/>
                <a:gd name="T20" fmla="*/ 252 w 434"/>
                <a:gd name="T21" fmla="*/ 201 h 313"/>
                <a:gd name="T22" fmla="*/ 248 w 434"/>
                <a:gd name="T23" fmla="*/ 220 h 313"/>
                <a:gd name="T24" fmla="*/ 202 w 434"/>
                <a:gd name="T25" fmla="*/ 227 h 313"/>
                <a:gd name="T26" fmla="*/ 203 w 434"/>
                <a:gd name="T27" fmla="*/ 256 h 313"/>
                <a:gd name="T28" fmla="*/ 228 w 434"/>
                <a:gd name="T29" fmla="*/ 252 h 313"/>
                <a:gd name="T30" fmla="*/ 280 w 434"/>
                <a:gd name="T31" fmla="*/ 271 h 313"/>
                <a:gd name="T32" fmla="*/ 354 w 434"/>
                <a:gd name="T33" fmla="*/ 306 h 313"/>
                <a:gd name="T34" fmla="*/ 364 w 434"/>
                <a:gd name="T35" fmla="*/ 306 h 313"/>
                <a:gd name="T36" fmla="*/ 334 w 434"/>
                <a:gd name="T37" fmla="*/ 270 h 313"/>
                <a:gd name="T38" fmla="*/ 391 w 434"/>
                <a:gd name="T39" fmla="*/ 270 h 313"/>
                <a:gd name="T40" fmla="*/ 381 w 434"/>
                <a:gd name="T41" fmla="*/ 247 h 313"/>
                <a:gd name="T42" fmla="*/ 368 w 434"/>
                <a:gd name="T43" fmla="*/ 242 h 313"/>
                <a:gd name="T44" fmla="*/ 365 w 434"/>
                <a:gd name="T45" fmla="*/ 242 h 313"/>
                <a:gd name="T46" fmla="*/ 346 w 434"/>
                <a:gd name="T47" fmla="*/ 220 h 313"/>
                <a:gd name="T48" fmla="*/ 339 w 434"/>
                <a:gd name="T49" fmla="*/ 213 h 313"/>
                <a:gd name="T50" fmla="*/ 347 w 434"/>
                <a:gd name="T51" fmla="*/ 213 h 313"/>
                <a:gd name="T52" fmla="*/ 342 w 434"/>
                <a:gd name="T53" fmla="*/ 207 h 313"/>
                <a:gd name="T54" fmla="*/ 347 w 434"/>
                <a:gd name="T55" fmla="*/ 199 h 313"/>
                <a:gd name="T56" fmla="*/ 407 w 434"/>
                <a:gd name="T57" fmla="*/ 220 h 313"/>
                <a:gd name="T58" fmla="*/ 418 w 434"/>
                <a:gd name="T59" fmla="*/ 207 h 313"/>
                <a:gd name="T60" fmla="*/ 420 w 434"/>
                <a:gd name="T61" fmla="*/ 186 h 313"/>
                <a:gd name="T62" fmla="*/ 405 w 434"/>
                <a:gd name="T63" fmla="*/ 178 h 313"/>
                <a:gd name="T64" fmla="*/ 380 w 434"/>
                <a:gd name="T65" fmla="*/ 162 h 313"/>
                <a:gd name="T66" fmla="*/ 339 w 434"/>
                <a:gd name="T67" fmla="*/ 140 h 313"/>
                <a:gd name="T68" fmla="*/ 348 w 434"/>
                <a:gd name="T69" fmla="*/ 123 h 313"/>
                <a:gd name="T70" fmla="*/ 351 w 434"/>
                <a:gd name="T71" fmla="*/ 114 h 313"/>
                <a:gd name="T72" fmla="*/ 327 w 434"/>
                <a:gd name="T73" fmla="*/ 102 h 313"/>
                <a:gd name="T74" fmla="*/ 290 w 434"/>
                <a:gd name="T75" fmla="*/ 78 h 313"/>
                <a:gd name="T76" fmla="*/ 260 w 434"/>
                <a:gd name="T77" fmla="*/ 67 h 313"/>
                <a:gd name="T78" fmla="*/ 187 w 434"/>
                <a:gd name="T79" fmla="*/ 33 h 313"/>
                <a:gd name="T80" fmla="*/ 154 w 434"/>
                <a:gd name="T81" fmla="*/ 41 h 313"/>
                <a:gd name="T82" fmla="*/ 144 w 434"/>
                <a:gd name="T83" fmla="*/ 36 h 313"/>
                <a:gd name="T84" fmla="*/ 66 w 434"/>
                <a:gd name="T85" fmla="*/ 32 h 313"/>
                <a:gd name="T86" fmla="*/ 61 w 434"/>
                <a:gd name="T87" fmla="*/ 57 h 313"/>
                <a:gd name="T88" fmla="*/ 55 w 434"/>
                <a:gd name="T89" fmla="*/ 38 h 313"/>
                <a:gd name="T90" fmla="*/ 74 w 434"/>
                <a:gd name="T91" fmla="*/ 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4" h="313">
                  <a:moveTo>
                    <a:pt x="57" y="0"/>
                  </a:moveTo>
                  <a:cubicBezTo>
                    <a:pt x="39" y="0"/>
                    <a:pt x="25" y="9"/>
                    <a:pt x="14" y="20"/>
                  </a:cubicBezTo>
                  <a:cubicBezTo>
                    <a:pt x="12" y="22"/>
                    <a:pt x="15" y="31"/>
                    <a:pt x="11" y="35"/>
                  </a:cubicBezTo>
                  <a:cubicBezTo>
                    <a:pt x="3" y="40"/>
                    <a:pt x="0" y="44"/>
                    <a:pt x="0" y="58"/>
                  </a:cubicBezTo>
                  <a:cubicBezTo>
                    <a:pt x="0" y="63"/>
                    <a:pt x="8" y="73"/>
                    <a:pt x="8" y="73"/>
                  </a:cubicBezTo>
                  <a:cubicBezTo>
                    <a:pt x="8" y="73"/>
                    <a:pt x="32" y="75"/>
                    <a:pt x="37" y="78"/>
                  </a:cubicBezTo>
                  <a:cubicBezTo>
                    <a:pt x="37" y="85"/>
                    <a:pt x="37" y="85"/>
                    <a:pt x="37" y="85"/>
                  </a:cubicBezTo>
                  <a:cubicBezTo>
                    <a:pt x="31" y="84"/>
                    <a:pt x="25" y="82"/>
                    <a:pt x="19" y="82"/>
                  </a:cubicBezTo>
                  <a:cubicBezTo>
                    <a:pt x="17" y="82"/>
                    <a:pt x="15" y="82"/>
                    <a:pt x="13" y="83"/>
                  </a:cubicBezTo>
                  <a:cubicBezTo>
                    <a:pt x="14" y="91"/>
                    <a:pt x="22" y="92"/>
                    <a:pt x="25" y="99"/>
                  </a:cubicBezTo>
                  <a:cubicBezTo>
                    <a:pt x="50" y="99"/>
                    <a:pt x="50" y="99"/>
                    <a:pt x="50" y="99"/>
                  </a:cubicBezTo>
                  <a:cubicBezTo>
                    <a:pt x="53" y="103"/>
                    <a:pt x="62" y="110"/>
                    <a:pt x="66" y="110"/>
                  </a:cubicBezTo>
                  <a:cubicBezTo>
                    <a:pt x="82" y="110"/>
                    <a:pt x="105" y="109"/>
                    <a:pt x="123" y="109"/>
                  </a:cubicBezTo>
                  <a:cubicBezTo>
                    <a:pt x="133" y="109"/>
                    <a:pt x="141" y="109"/>
                    <a:pt x="146" y="110"/>
                  </a:cubicBezTo>
                  <a:cubicBezTo>
                    <a:pt x="146" y="113"/>
                    <a:pt x="144" y="122"/>
                    <a:pt x="151" y="122"/>
                  </a:cubicBezTo>
                  <a:cubicBezTo>
                    <a:pt x="160" y="122"/>
                    <a:pt x="168" y="102"/>
                    <a:pt x="175" y="102"/>
                  </a:cubicBezTo>
                  <a:cubicBezTo>
                    <a:pt x="181" y="102"/>
                    <a:pt x="210" y="126"/>
                    <a:pt x="214" y="131"/>
                  </a:cubicBezTo>
                  <a:cubicBezTo>
                    <a:pt x="211" y="131"/>
                    <a:pt x="202" y="132"/>
                    <a:pt x="202" y="138"/>
                  </a:cubicBezTo>
                  <a:cubicBezTo>
                    <a:pt x="202" y="139"/>
                    <a:pt x="204" y="144"/>
                    <a:pt x="206" y="144"/>
                  </a:cubicBezTo>
                  <a:cubicBezTo>
                    <a:pt x="213" y="144"/>
                    <a:pt x="216" y="138"/>
                    <a:pt x="223" y="138"/>
                  </a:cubicBezTo>
                  <a:cubicBezTo>
                    <a:pt x="234" y="138"/>
                    <a:pt x="268" y="163"/>
                    <a:pt x="268" y="177"/>
                  </a:cubicBezTo>
                  <a:cubicBezTo>
                    <a:pt x="268" y="185"/>
                    <a:pt x="257" y="196"/>
                    <a:pt x="252" y="201"/>
                  </a:cubicBezTo>
                  <a:cubicBezTo>
                    <a:pt x="248" y="205"/>
                    <a:pt x="239" y="200"/>
                    <a:pt x="239" y="209"/>
                  </a:cubicBezTo>
                  <a:cubicBezTo>
                    <a:pt x="239" y="213"/>
                    <a:pt x="246" y="218"/>
                    <a:pt x="248" y="220"/>
                  </a:cubicBezTo>
                  <a:cubicBezTo>
                    <a:pt x="242" y="224"/>
                    <a:pt x="229" y="227"/>
                    <a:pt x="224" y="227"/>
                  </a:cubicBezTo>
                  <a:cubicBezTo>
                    <a:pt x="220" y="227"/>
                    <a:pt x="211" y="227"/>
                    <a:pt x="202" y="227"/>
                  </a:cubicBezTo>
                  <a:cubicBezTo>
                    <a:pt x="194" y="227"/>
                    <a:pt x="181" y="236"/>
                    <a:pt x="181" y="242"/>
                  </a:cubicBezTo>
                  <a:cubicBezTo>
                    <a:pt x="181" y="249"/>
                    <a:pt x="198" y="256"/>
                    <a:pt x="203" y="256"/>
                  </a:cubicBezTo>
                  <a:cubicBezTo>
                    <a:pt x="210" y="256"/>
                    <a:pt x="213" y="248"/>
                    <a:pt x="219" y="248"/>
                  </a:cubicBezTo>
                  <a:cubicBezTo>
                    <a:pt x="224" y="248"/>
                    <a:pt x="223" y="252"/>
                    <a:pt x="228" y="252"/>
                  </a:cubicBezTo>
                  <a:cubicBezTo>
                    <a:pt x="233" y="252"/>
                    <a:pt x="236" y="248"/>
                    <a:pt x="239" y="244"/>
                  </a:cubicBezTo>
                  <a:cubicBezTo>
                    <a:pt x="254" y="253"/>
                    <a:pt x="262" y="263"/>
                    <a:pt x="280" y="271"/>
                  </a:cubicBezTo>
                  <a:cubicBezTo>
                    <a:pt x="271" y="288"/>
                    <a:pt x="303" y="287"/>
                    <a:pt x="315" y="294"/>
                  </a:cubicBezTo>
                  <a:cubicBezTo>
                    <a:pt x="328" y="302"/>
                    <a:pt x="338" y="299"/>
                    <a:pt x="354" y="306"/>
                  </a:cubicBezTo>
                  <a:cubicBezTo>
                    <a:pt x="355" y="307"/>
                    <a:pt x="356" y="313"/>
                    <a:pt x="359" y="313"/>
                  </a:cubicBezTo>
                  <a:cubicBezTo>
                    <a:pt x="361" y="313"/>
                    <a:pt x="364" y="310"/>
                    <a:pt x="364" y="306"/>
                  </a:cubicBezTo>
                  <a:cubicBezTo>
                    <a:pt x="364" y="292"/>
                    <a:pt x="335" y="281"/>
                    <a:pt x="326" y="270"/>
                  </a:cubicBezTo>
                  <a:cubicBezTo>
                    <a:pt x="334" y="270"/>
                    <a:pt x="334" y="270"/>
                    <a:pt x="334" y="270"/>
                  </a:cubicBezTo>
                  <a:cubicBezTo>
                    <a:pt x="340" y="277"/>
                    <a:pt x="373" y="290"/>
                    <a:pt x="383" y="291"/>
                  </a:cubicBezTo>
                  <a:cubicBezTo>
                    <a:pt x="385" y="285"/>
                    <a:pt x="391" y="275"/>
                    <a:pt x="391" y="270"/>
                  </a:cubicBezTo>
                  <a:cubicBezTo>
                    <a:pt x="391" y="264"/>
                    <a:pt x="381" y="261"/>
                    <a:pt x="381" y="257"/>
                  </a:cubicBezTo>
                  <a:cubicBezTo>
                    <a:pt x="381" y="255"/>
                    <a:pt x="381" y="255"/>
                    <a:pt x="381" y="247"/>
                  </a:cubicBezTo>
                  <a:cubicBezTo>
                    <a:pt x="378" y="247"/>
                    <a:pt x="378" y="247"/>
                    <a:pt x="372" y="247"/>
                  </a:cubicBezTo>
                  <a:cubicBezTo>
                    <a:pt x="372" y="242"/>
                    <a:pt x="371" y="242"/>
                    <a:pt x="368" y="242"/>
                  </a:cubicBezTo>
                  <a:cubicBezTo>
                    <a:pt x="368" y="242"/>
                    <a:pt x="367" y="242"/>
                    <a:pt x="367" y="242"/>
                  </a:cubicBezTo>
                  <a:cubicBezTo>
                    <a:pt x="366" y="242"/>
                    <a:pt x="365" y="242"/>
                    <a:pt x="365" y="242"/>
                  </a:cubicBezTo>
                  <a:cubicBezTo>
                    <a:pt x="363" y="242"/>
                    <a:pt x="360" y="242"/>
                    <a:pt x="357" y="241"/>
                  </a:cubicBezTo>
                  <a:cubicBezTo>
                    <a:pt x="353" y="239"/>
                    <a:pt x="347" y="227"/>
                    <a:pt x="346" y="220"/>
                  </a:cubicBezTo>
                  <a:cubicBezTo>
                    <a:pt x="339" y="220"/>
                    <a:pt x="339" y="220"/>
                    <a:pt x="339" y="220"/>
                  </a:cubicBezTo>
                  <a:cubicBezTo>
                    <a:pt x="339" y="213"/>
                    <a:pt x="339" y="213"/>
                    <a:pt x="339" y="213"/>
                  </a:cubicBezTo>
                  <a:cubicBezTo>
                    <a:pt x="340" y="213"/>
                    <a:pt x="341" y="214"/>
                    <a:pt x="342" y="214"/>
                  </a:cubicBezTo>
                  <a:cubicBezTo>
                    <a:pt x="344" y="214"/>
                    <a:pt x="345" y="213"/>
                    <a:pt x="347" y="213"/>
                  </a:cubicBezTo>
                  <a:cubicBezTo>
                    <a:pt x="347" y="206"/>
                    <a:pt x="347" y="206"/>
                    <a:pt x="347" y="206"/>
                  </a:cubicBezTo>
                  <a:cubicBezTo>
                    <a:pt x="345" y="207"/>
                    <a:pt x="343" y="207"/>
                    <a:pt x="342" y="207"/>
                  </a:cubicBezTo>
                  <a:cubicBezTo>
                    <a:pt x="340" y="207"/>
                    <a:pt x="339" y="207"/>
                    <a:pt x="336" y="205"/>
                  </a:cubicBezTo>
                  <a:cubicBezTo>
                    <a:pt x="337" y="205"/>
                    <a:pt x="344" y="199"/>
                    <a:pt x="347" y="199"/>
                  </a:cubicBezTo>
                  <a:cubicBezTo>
                    <a:pt x="372" y="199"/>
                    <a:pt x="373" y="235"/>
                    <a:pt x="400" y="235"/>
                  </a:cubicBezTo>
                  <a:cubicBezTo>
                    <a:pt x="406" y="235"/>
                    <a:pt x="407" y="226"/>
                    <a:pt x="407" y="220"/>
                  </a:cubicBezTo>
                  <a:cubicBezTo>
                    <a:pt x="417" y="220"/>
                    <a:pt x="418" y="216"/>
                    <a:pt x="418" y="214"/>
                  </a:cubicBezTo>
                  <a:cubicBezTo>
                    <a:pt x="418" y="211"/>
                    <a:pt x="419" y="213"/>
                    <a:pt x="418" y="207"/>
                  </a:cubicBezTo>
                  <a:cubicBezTo>
                    <a:pt x="425" y="207"/>
                    <a:pt x="434" y="205"/>
                    <a:pt x="434" y="198"/>
                  </a:cubicBezTo>
                  <a:cubicBezTo>
                    <a:pt x="434" y="190"/>
                    <a:pt x="430" y="186"/>
                    <a:pt x="420" y="186"/>
                  </a:cubicBezTo>
                  <a:cubicBezTo>
                    <a:pt x="417" y="186"/>
                    <a:pt x="413" y="186"/>
                    <a:pt x="410" y="184"/>
                  </a:cubicBezTo>
                  <a:cubicBezTo>
                    <a:pt x="409" y="179"/>
                    <a:pt x="407" y="178"/>
                    <a:pt x="405" y="178"/>
                  </a:cubicBezTo>
                  <a:cubicBezTo>
                    <a:pt x="402" y="178"/>
                    <a:pt x="399" y="181"/>
                    <a:pt x="392" y="181"/>
                  </a:cubicBezTo>
                  <a:cubicBezTo>
                    <a:pt x="384" y="181"/>
                    <a:pt x="381" y="172"/>
                    <a:pt x="380" y="162"/>
                  </a:cubicBezTo>
                  <a:cubicBezTo>
                    <a:pt x="369" y="161"/>
                    <a:pt x="355" y="156"/>
                    <a:pt x="354" y="144"/>
                  </a:cubicBezTo>
                  <a:cubicBezTo>
                    <a:pt x="347" y="144"/>
                    <a:pt x="344" y="142"/>
                    <a:pt x="339" y="140"/>
                  </a:cubicBezTo>
                  <a:cubicBezTo>
                    <a:pt x="344" y="132"/>
                    <a:pt x="348" y="132"/>
                    <a:pt x="356" y="128"/>
                  </a:cubicBezTo>
                  <a:cubicBezTo>
                    <a:pt x="355" y="124"/>
                    <a:pt x="351" y="123"/>
                    <a:pt x="348" y="123"/>
                  </a:cubicBezTo>
                  <a:cubicBezTo>
                    <a:pt x="344" y="123"/>
                    <a:pt x="342" y="123"/>
                    <a:pt x="333" y="122"/>
                  </a:cubicBezTo>
                  <a:cubicBezTo>
                    <a:pt x="337" y="115"/>
                    <a:pt x="344" y="116"/>
                    <a:pt x="351" y="114"/>
                  </a:cubicBezTo>
                  <a:cubicBezTo>
                    <a:pt x="348" y="107"/>
                    <a:pt x="344" y="102"/>
                    <a:pt x="336" y="102"/>
                  </a:cubicBezTo>
                  <a:cubicBezTo>
                    <a:pt x="336" y="102"/>
                    <a:pt x="331" y="102"/>
                    <a:pt x="327" y="102"/>
                  </a:cubicBezTo>
                  <a:cubicBezTo>
                    <a:pt x="327" y="93"/>
                    <a:pt x="327" y="93"/>
                    <a:pt x="327" y="93"/>
                  </a:cubicBezTo>
                  <a:cubicBezTo>
                    <a:pt x="313" y="91"/>
                    <a:pt x="305" y="83"/>
                    <a:pt x="290" y="78"/>
                  </a:cubicBezTo>
                  <a:cubicBezTo>
                    <a:pt x="292" y="69"/>
                    <a:pt x="279" y="67"/>
                    <a:pt x="273" y="67"/>
                  </a:cubicBezTo>
                  <a:cubicBezTo>
                    <a:pt x="269" y="67"/>
                    <a:pt x="268" y="67"/>
                    <a:pt x="260" y="67"/>
                  </a:cubicBezTo>
                  <a:cubicBezTo>
                    <a:pt x="242" y="67"/>
                    <a:pt x="239" y="49"/>
                    <a:pt x="227" y="41"/>
                  </a:cubicBezTo>
                  <a:cubicBezTo>
                    <a:pt x="220" y="36"/>
                    <a:pt x="198" y="33"/>
                    <a:pt x="187" y="33"/>
                  </a:cubicBezTo>
                  <a:cubicBezTo>
                    <a:pt x="178" y="33"/>
                    <a:pt x="175" y="46"/>
                    <a:pt x="166" y="46"/>
                  </a:cubicBezTo>
                  <a:cubicBezTo>
                    <a:pt x="162" y="46"/>
                    <a:pt x="160" y="41"/>
                    <a:pt x="154" y="41"/>
                  </a:cubicBezTo>
                  <a:cubicBezTo>
                    <a:pt x="149" y="41"/>
                    <a:pt x="147" y="46"/>
                    <a:pt x="144" y="46"/>
                  </a:cubicBezTo>
                  <a:cubicBezTo>
                    <a:pt x="141" y="46"/>
                    <a:pt x="144" y="38"/>
                    <a:pt x="144" y="36"/>
                  </a:cubicBezTo>
                  <a:cubicBezTo>
                    <a:pt x="144" y="24"/>
                    <a:pt x="136" y="6"/>
                    <a:pt x="123" y="6"/>
                  </a:cubicBezTo>
                  <a:cubicBezTo>
                    <a:pt x="101" y="6"/>
                    <a:pt x="66" y="12"/>
                    <a:pt x="66" y="32"/>
                  </a:cubicBezTo>
                  <a:cubicBezTo>
                    <a:pt x="66" y="37"/>
                    <a:pt x="71" y="41"/>
                    <a:pt x="71" y="46"/>
                  </a:cubicBezTo>
                  <a:cubicBezTo>
                    <a:pt x="71" y="50"/>
                    <a:pt x="64" y="57"/>
                    <a:pt x="61" y="57"/>
                  </a:cubicBezTo>
                  <a:cubicBezTo>
                    <a:pt x="54" y="57"/>
                    <a:pt x="55" y="52"/>
                    <a:pt x="55" y="48"/>
                  </a:cubicBezTo>
                  <a:cubicBezTo>
                    <a:pt x="55" y="48"/>
                    <a:pt x="54" y="42"/>
                    <a:pt x="55" y="38"/>
                  </a:cubicBezTo>
                  <a:cubicBezTo>
                    <a:pt x="53" y="38"/>
                    <a:pt x="51" y="36"/>
                    <a:pt x="51" y="33"/>
                  </a:cubicBezTo>
                  <a:cubicBezTo>
                    <a:pt x="51" y="18"/>
                    <a:pt x="69" y="17"/>
                    <a:pt x="74" y="6"/>
                  </a:cubicBezTo>
                  <a:cubicBezTo>
                    <a:pt x="73" y="6"/>
                    <a:pt x="57" y="0"/>
                    <a:pt x="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6" name="Freeform 168"/>
            <p:cNvSpPr>
              <a:spLocks/>
            </p:cNvSpPr>
            <p:nvPr/>
          </p:nvSpPr>
          <p:spPr bwMode="auto">
            <a:xfrm>
              <a:off x="655" y="442"/>
              <a:ext cx="28" cy="16"/>
            </a:xfrm>
            <a:custGeom>
              <a:avLst/>
              <a:gdLst>
                <a:gd name="T0" fmla="*/ 5 w 12"/>
                <a:gd name="T1" fmla="*/ 0 h 7"/>
                <a:gd name="T2" fmla="*/ 0 w 12"/>
                <a:gd name="T3" fmla="*/ 4 h 7"/>
                <a:gd name="T4" fmla="*/ 6 w 12"/>
                <a:gd name="T5" fmla="*/ 7 h 7"/>
                <a:gd name="T6" fmla="*/ 12 w 12"/>
                <a:gd name="T7" fmla="*/ 4 h 7"/>
                <a:gd name="T8" fmla="*/ 5 w 12"/>
                <a:gd name="T9" fmla="*/ 0 h 7"/>
              </a:gdLst>
              <a:ahLst/>
              <a:cxnLst>
                <a:cxn ang="0">
                  <a:pos x="T0" y="T1"/>
                </a:cxn>
                <a:cxn ang="0">
                  <a:pos x="T2" y="T3"/>
                </a:cxn>
                <a:cxn ang="0">
                  <a:pos x="T4" y="T5"/>
                </a:cxn>
                <a:cxn ang="0">
                  <a:pos x="T6" y="T7"/>
                </a:cxn>
                <a:cxn ang="0">
                  <a:pos x="T8" y="T9"/>
                </a:cxn>
              </a:cxnLst>
              <a:rect l="0" t="0" r="r" b="b"/>
              <a:pathLst>
                <a:path w="12" h="7">
                  <a:moveTo>
                    <a:pt x="5" y="0"/>
                  </a:moveTo>
                  <a:cubicBezTo>
                    <a:pt x="4" y="0"/>
                    <a:pt x="2" y="1"/>
                    <a:pt x="0" y="4"/>
                  </a:cubicBezTo>
                  <a:cubicBezTo>
                    <a:pt x="3" y="6"/>
                    <a:pt x="4" y="7"/>
                    <a:pt x="6" y="7"/>
                  </a:cubicBezTo>
                  <a:cubicBezTo>
                    <a:pt x="8" y="7"/>
                    <a:pt x="9" y="6"/>
                    <a:pt x="12" y="4"/>
                  </a:cubicBezTo>
                  <a:cubicBezTo>
                    <a:pt x="8" y="2"/>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7" name="Freeform 169"/>
            <p:cNvSpPr>
              <a:spLocks/>
            </p:cNvSpPr>
            <p:nvPr/>
          </p:nvSpPr>
          <p:spPr bwMode="auto">
            <a:xfrm>
              <a:off x="445" y="298"/>
              <a:ext cx="26" cy="21"/>
            </a:xfrm>
            <a:custGeom>
              <a:avLst/>
              <a:gdLst>
                <a:gd name="T0" fmla="*/ 4 w 11"/>
                <a:gd name="T1" fmla="*/ 0 h 9"/>
                <a:gd name="T2" fmla="*/ 1 w 11"/>
                <a:gd name="T3" fmla="*/ 1 h 9"/>
                <a:gd name="T4" fmla="*/ 11 w 11"/>
                <a:gd name="T5" fmla="*/ 9 h 9"/>
                <a:gd name="T6" fmla="*/ 4 w 11"/>
                <a:gd name="T7" fmla="*/ 0 h 9"/>
              </a:gdLst>
              <a:ahLst/>
              <a:cxnLst>
                <a:cxn ang="0">
                  <a:pos x="T0" y="T1"/>
                </a:cxn>
                <a:cxn ang="0">
                  <a:pos x="T2" y="T3"/>
                </a:cxn>
                <a:cxn ang="0">
                  <a:pos x="T4" y="T5"/>
                </a:cxn>
                <a:cxn ang="0">
                  <a:pos x="T6" y="T7"/>
                </a:cxn>
              </a:cxnLst>
              <a:rect l="0" t="0" r="r" b="b"/>
              <a:pathLst>
                <a:path w="11" h="9">
                  <a:moveTo>
                    <a:pt x="4" y="0"/>
                  </a:moveTo>
                  <a:cubicBezTo>
                    <a:pt x="3" y="0"/>
                    <a:pt x="2" y="0"/>
                    <a:pt x="1" y="1"/>
                  </a:cubicBezTo>
                  <a:cubicBezTo>
                    <a:pt x="0" y="4"/>
                    <a:pt x="4" y="8"/>
                    <a:pt x="11" y="9"/>
                  </a:cubicBezTo>
                  <a:cubicBezTo>
                    <a:pt x="8" y="5"/>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8" name="Freeform 170"/>
            <p:cNvSpPr>
              <a:spLocks/>
            </p:cNvSpPr>
            <p:nvPr/>
          </p:nvSpPr>
          <p:spPr bwMode="auto">
            <a:xfrm>
              <a:off x="173" y="-947"/>
              <a:ext cx="1094" cy="575"/>
            </a:xfrm>
            <a:custGeom>
              <a:avLst/>
              <a:gdLst>
                <a:gd name="T0" fmla="*/ 261 w 463"/>
                <a:gd name="T1" fmla="*/ 9 h 243"/>
                <a:gd name="T2" fmla="*/ 235 w 463"/>
                <a:gd name="T3" fmla="*/ 7 h 243"/>
                <a:gd name="T4" fmla="*/ 162 w 463"/>
                <a:gd name="T5" fmla="*/ 13 h 243"/>
                <a:gd name="T6" fmla="*/ 151 w 463"/>
                <a:gd name="T7" fmla="*/ 14 h 243"/>
                <a:gd name="T8" fmla="*/ 89 w 463"/>
                <a:gd name="T9" fmla="*/ 27 h 243"/>
                <a:gd name="T10" fmla="*/ 64 w 463"/>
                <a:gd name="T11" fmla="*/ 42 h 243"/>
                <a:gd name="T12" fmla="*/ 0 w 463"/>
                <a:gd name="T13" fmla="*/ 62 h 243"/>
                <a:gd name="T14" fmla="*/ 19 w 463"/>
                <a:gd name="T15" fmla="*/ 58 h 243"/>
                <a:gd name="T16" fmla="*/ 20 w 463"/>
                <a:gd name="T17" fmla="*/ 67 h 243"/>
                <a:gd name="T18" fmla="*/ 51 w 463"/>
                <a:gd name="T19" fmla="*/ 62 h 243"/>
                <a:gd name="T20" fmla="*/ 29 w 463"/>
                <a:gd name="T21" fmla="*/ 79 h 243"/>
                <a:gd name="T22" fmla="*/ 54 w 463"/>
                <a:gd name="T23" fmla="*/ 79 h 243"/>
                <a:gd name="T24" fmla="*/ 68 w 463"/>
                <a:gd name="T25" fmla="*/ 96 h 243"/>
                <a:gd name="T26" fmla="*/ 87 w 463"/>
                <a:gd name="T27" fmla="*/ 91 h 243"/>
                <a:gd name="T28" fmla="*/ 118 w 463"/>
                <a:gd name="T29" fmla="*/ 96 h 243"/>
                <a:gd name="T30" fmla="*/ 177 w 463"/>
                <a:gd name="T31" fmla="*/ 88 h 243"/>
                <a:gd name="T32" fmla="*/ 159 w 463"/>
                <a:gd name="T33" fmla="*/ 103 h 243"/>
                <a:gd name="T34" fmla="*/ 129 w 463"/>
                <a:gd name="T35" fmla="*/ 108 h 243"/>
                <a:gd name="T36" fmla="*/ 146 w 463"/>
                <a:gd name="T37" fmla="*/ 125 h 243"/>
                <a:gd name="T38" fmla="*/ 102 w 463"/>
                <a:gd name="T39" fmla="*/ 105 h 243"/>
                <a:gd name="T40" fmla="*/ 83 w 463"/>
                <a:gd name="T41" fmla="*/ 105 h 243"/>
                <a:gd name="T42" fmla="*/ 88 w 463"/>
                <a:gd name="T43" fmla="*/ 112 h 243"/>
                <a:gd name="T44" fmla="*/ 75 w 463"/>
                <a:gd name="T45" fmla="*/ 116 h 243"/>
                <a:gd name="T46" fmla="*/ 81 w 463"/>
                <a:gd name="T47" fmla="*/ 157 h 243"/>
                <a:gd name="T48" fmla="*/ 66 w 463"/>
                <a:gd name="T49" fmla="*/ 181 h 243"/>
                <a:gd name="T50" fmla="*/ 79 w 463"/>
                <a:gd name="T51" fmla="*/ 177 h 243"/>
                <a:gd name="T52" fmla="*/ 111 w 463"/>
                <a:gd name="T53" fmla="*/ 203 h 243"/>
                <a:gd name="T54" fmla="*/ 68 w 463"/>
                <a:gd name="T55" fmla="*/ 189 h 243"/>
                <a:gd name="T56" fmla="*/ 55 w 463"/>
                <a:gd name="T57" fmla="*/ 194 h 243"/>
                <a:gd name="T58" fmla="*/ 34 w 463"/>
                <a:gd name="T59" fmla="*/ 231 h 243"/>
                <a:gd name="T60" fmla="*/ 46 w 463"/>
                <a:gd name="T61" fmla="*/ 230 h 243"/>
                <a:gd name="T62" fmla="*/ 112 w 463"/>
                <a:gd name="T63" fmla="*/ 235 h 243"/>
                <a:gd name="T64" fmla="*/ 169 w 463"/>
                <a:gd name="T65" fmla="*/ 243 h 243"/>
                <a:gd name="T66" fmla="*/ 204 w 463"/>
                <a:gd name="T67" fmla="*/ 220 h 243"/>
                <a:gd name="T68" fmla="*/ 190 w 463"/>
                <a:gd name="T69" fmla="*/ 220 h 243"/>
                <a:gd name="T70" fmla="*/ 208 w 463"/>
                <a:gd name="T71" fmla="*/ 188 h 243"/>
                <a:gd name="T72" fmla="*/ 258 w 463"/>
                <a:gd name="T73" fmla="*/ 163 h 243"/>
                <a:gd name="T74" fmla="*/ 251 w 463"/>
                <a:gd name="T75" fmla="*/ 151 h 243"/>
                <a:gd name="T76" fmla="*/ 244 w 463"/>
                <a:gd name="T77" fmla="*/ 141 h 243"/>
                <a:gd name="T78" fmla="*/ 282 w 463"/>
                <a:gd name="T79" fmla="*/ 129 h 243"/>
                <a:gd name="T80" fmla="*/ 296 w 463"/>
                <a:gd name="T81" fmla="*/ 130 h 243"/>
                <a:gd name="T82" fmla="*/ 353 w 463"/>
                <a:gd name="T83" fmla="*/ 88 h 243"/>
                <a:gd name="T84" fmla="*/ 411 w 463"/>
                <a:gd name="T85" fmla="*/ 62 h 243"/>
                <a:gd name="T86" fmla="*/ 387 w 463"/>
                <a:gd name="T87" fmla="*/ 64 h 243"/>
                <a:gd name="T88" fmla="*/ 449 w 463"/>
                <a:gd name="T89" fmla="*/ 41 h 243"/>
                <a:gd name="T90" fmla="*/ 428 w 463"/>
                <a:gd name="T91" fmla="*/ 20 h 243"/>
                <a:gd name="T92" fmla="*/ 410 w 463"/>
                <a:gd name="T93" fmla="*/ 7 h 243"/>
                <a:gd name="T94" fmla="*/ 377 w 463"/>
                <a:gd name="T95" fmla="*/ 13 h 243"/>
                <a:gd name="T96" fmla="*/ 309 w 463"/>
                <a:gd name="T97" fmla="*/ 4 h 243"/>
                <a:gd name="T98" fmla="*/ 278 w 463"/>
                <a:gd name="T9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243">
                  <a:moveTo>
                    <a:pt x="278" y="0"/>
                  </a:moveTo>
                  <a:cubicBezTo>
                    <a:pt x="270" y="0"/>
                    <a:pt x="268" y="9"/>
                    <a:pt x="261" y="9"/>
                  </a:cubicBezTo>
                  <a:cubicBezTo>
                    <a:pt x="253" y="9"/>
                    <a:pt x="250" y="3"/>
                    <a:pt x="241" y="3"/>
                  </a:cubicBezTo>
                  <a:cubicBezTo>
                    <a:pt x="238" y="3"/>
                    <a:pt x="236" y="4"/>
                    <a:pt x="235" y="7"/>
                  </a:cubicBezTo>
                  <a:cubicBezTo>
                    <a:pt x="207" y="7"/>
                    <a:pt x="201" y="7"/>
                    <a:pt x="174" y="7"/>
                  </a:cubicBezTo>
                  <a:cubicBezTo>
                    <a:pt x="169" y="7"/>
                    <a:pt x="164" y="8"/>
                    <a:pt x="162" y="13"/>
                  </a:cubicBezTo>
                  <a:cubicBezTo>
                    <a:pt x="159" y="16"/>
                    <a:pt x="158" y="16"/>
                    <a:pt x="158" y="16"/>
                  </a:cubicBezTo>
                  <a:cubicBezTo>
                    <a:pt x="157" y="16"/>
                    <a:pt x="157" y="14"/>
                    <a:pt x="151" y="14"/>
                  </a:cubicBezTo>
                  <a:cubicBezTo>
                    <a:pt x="136" y="14"/>
                    <a:pt x="130" y="26"/>
                    <a:pt x="125" y="38"/>
                  </a:cubicBezTo>
                  <a:cubicBezTo>
                    <a:pt x="120" y="37"/>
                    <a:pt x="99" y="27"/>
                    <a:pt x="89" y="27"/>
                  </a:cubicBezTo>
                  <a:cubicBezTo>
                    <a:pt x="78" y="27"/>
                    <a:pt x="85" y="38"/>
                    <a:pt x="68" y="38"/>
                  </a:cubicBezTo>
                  <a:cubicBezTo>
                    <a:pt x="68" y="40"/>
                    <a:pt x="66" y="42"/>
                    <a:pt x="64" y="42"/>
                  </a:cubicBezTo>
                  <a:cubicBezTo>
                    <a:pt x="63" y="42"/>
                    <a:pt x="59" y="42"/>
                    <a:pt x="52" y="42"/>
                  </a:cubicBezTo>
                  <a:cubicBezTo>
                    <a:pt x="37" y="42"/>
                    <a:pt x="3" y="49"/>
                    <a:pt x="0" y="62"/>
                  </a:cubicBezTo>
                  <a:cubicBezTo>
                    <a:pt x="3" y="62"/>
                    <a:pt x="9" y="62"/>
                    <a:pt x="11" y="62"/>
                  </a:cubicBezTo>
                  <a:cubicBezTo>
                    <a:pt x="13" y="61"/>
                    <a:pt x="16" y="59"/>
                    <a:pt x="19" y="58"/>
                  </a:cubicBezTo>
                  <a:cubicBezTo>
                    <a:pt x="35" y="58"/>
                    <a:pt x="35" y="58"/>
                    <a:pt x="35" y="58"/>
                  </a:cubicBezTo>
                  <a:cubicBezTo>
                    <a:pt x="29" y="60"/>
                    <a:pt x="26" y="62"/>
                    <a:pt x="20" y="67"/>
                  </a:cubicBezTo>
                  <a:cubicBezTo>
                    <a:pt x="21" y="68"/>
                    <a:pt x="27" y="71"/>
                    <a:pt x="30" y="71"/>
                  </a:cubicBezTo>
                  <a:cubicBezTo>
                    <a:pt x="40" y="71"/>
                    <a:pt x="40" y="62"/>
                    <a:pt x="51" y="62"/>
                  </a:cubicBezTo>
                  <a:cubicBezTo>
                    <a:pt x="55" y="62"/>
                    <a:pt x="57" y="62"/>
                    <a:pt x="61" y="63"/>
                  </a:cubicBezTo>
                  <a:cubicBezTo>
                    <a:pt x="48" y="67"/>
                    <a:pt x="35" y="66"/>
                    <a:pt x="29" y="79"/>
                  </a:cubicBezTo>
                  <a:cubicBezTo>
                    <a:pt x="30" y="79"/>
                    <a:pt x="32" y="79"/>
                    <a:pt x="35" y="79"/>
                  </a:cubicBezTo>
                  <a:cubicBezTo>
                    <a:pt x="40" y="79"/>
                    <a:pt x="47" y="79"/>
                    <a:pt x="54" y="79"/>
                  </a:cubicBezTo>
                  <a:cubicBezTo>
                    <a:pt x="47" y="80"/>
                    <a:pt x="43" y="83"/>
                    <a:pt x="39" y="85"/>
                  </a:cubicBezTo>
                  <a:cubicBezTo>
                    <a:pt x="43" y="90"/>
                    <a:pt x="58" y="96"/>
                    <a:pt x="68" y="96"/>
                  </a:cubicBezTo>
                  <a:cubicBezTo>
                    <a:pt x="73" y="96"/>
                    <a:pt x="76" y="94"/>
                    <a:pt x="80" y="91"/>
                  </a:cubicBezTo>
                  <a:cubicBezTo>
                    <a:pt x="87" y="91"/>
                    <a:pt x="87" y="91"/>
                    <a:pt x="87" y="91"/>
                  </a:cubicBezTo>
                  <a:cubicBezTo>
                    <a:pt x="84" y="98"/>
                    <a:pt x="97" y="102"/>
                    <a:pt x="108" y="102"/>
                  </a:cubicBezTo>
                  <a:cubicBezTo>
                    <a:pt x="112" y="102"/>
                    <a:pt x="114" y="96"/>
                    <a:pt x="118" y="96"/>
                  </a:cubicBezTo>
                  <a:cubicBezTo>
                    <a:pt x="124" y="96"/>
                    <a:pt x="127" y="100"/>
                    <a:pt x="137" y="100"/>
                  </a:cubicBezTo>
                  <a:cubicBezTo>
                    <a:pt x="154" y="100"/>
                    <a:pt x="166" y="97"/>
                    <a:pt x="177" y="88"/>
                  </a:cubicBezTo>
                  <a:cubicBezTo>
                    <a:pt x="184" y="88"/>
                    <a:pt x="184" y="88"/>
                    <a:pt x="184" y="88"/>
                  </a:cubicBezTo>
                  <a:cubicBezTo>
                    <a:pt x="178" y="96"/>
                    <a:pt x="169" y="99"/>
                    <a:pt x="159" y="103"/>
                  </a:cubicBezTo>
                  <a:cubicBezTo>
                    <a:pt x="133" y="103"/>
                    <a:pt x="133" y="103"/>
                    <a:pt x="133" y="103"/>
                  </a:cubicBezTo>
                  <a:cubicBezTo>
                    <a:pt x="132" y="105"/>
                    <a:pt x="129" y="106"/>
                    <a:pt x="129" y="108"/>
                  </a:cubicBezTo>
                  <a:cubicBezTo>
                    <a:pt x="129" y="112"/>
                    <a:pt x="146" y="122"/>
                    <a:pt x="149" y="125"/>
                  </a:cubicBezTo>
                  <a:cubicBezTo>
                    <a:pt x="148" y="125"/>
                    <a:pt x="147" y="125"/>
                    <a:pt x="146" y="125"/>
                  </a:cubicBezTo>
                  <a:cubicBezTo>
                    <a:pt x="133" y="125"/>
                    <a:pt x="128" y="111"/>
                    <a:pt x="116" y="107"/>
                  </a:cubicBezTo>
                  <a:cubicBezTo>
                    <a:pt x="111" y="105"/>
                    <a:pt x="107" y="105"/>
                    <a:pt x="102" y="105"/>
                  </a:cubicBezTo>
                  <a:cubicBezTo>
                    <a:pt x="96" y="105"/>
                    <a:pt x="91" y="106"/>
                    <a:pt x="88" y="106"/>
                  </a:cubicBezTo>
                  <a:cubicBezTo>
                    <a:pt x="86" y="106"/>
                    <a:pt x="84" y="105"/>
                    <a:pt x="83" y="105"/>
                  </a:cubicBezTo>
                  <a:cubicBezTo>
                    <a:pt x="82" y="105"/>
                    <a:pt x="81" y="105"/>
                    <a:pt x="80" y="106"/>
                  </a:cubicBezTo>
                  <a:cubicBezTo>
                    <a:pt x="81" y="110"/>
                    <a:pt x="82" y="112"/>
                    <a:pt x="88" y="112"/>
                  </a:cubicBezTo>
                  <a:cubicBezTo>
                    <a:pt x="86" y="112"/>
                    <a:pt x="85" y="112"/>
                    <a:pt x="83" y="112"/>
                  </a:cubicBezTo>
                  <a:cubicBezTo>
                    <a:pt x="79" y="112"/>
                    <a:pt x="75" y="113"/>
                    <a:pt x="75" y="116"/>
                  </a:cubicBezTo>
                  <a:cubicBezTo>
                    <a:pt x="75" y="126"/>
                    <a:pt x="111" y="126"/>
                    <a:pt x="111" y="143"/>
                  </a:cubicBezTo>
                  <a:cubicBezTo>
                    <a:pt x="111" y="158"/>
                    <a:pt x="95" y="153"/>
                    <a:pt x="81" y="157"/>
                  </a:cubicBezTo>
                  <a:cubicBezTo>
                    <a:pt x="74" y="160"/>
                    <a:pt x="70" y="165"/>
                    <a:pt x="66" y="174"/>
                  </a:cubicBezTo>
                  <a:cubicBezTo>
                    <a:pt x="66" y="181"/>
                    <a:pt x="66" y="181"/>
                    <a:pt x="66" y="181"/>
                  </a:cubicBezTo>
                  <a:cubicBezTo>
                    <a:pt x="74" y="181"/>
                    <a:pt x="74" y="181"/>
                    <a:pt x="74" y="181"/>
                  </a:cubicBezTo>
                  <a:cubicBezTo>
                    <a:pt x="76" y="179"/>
                    <a:pt x="76" y="179"/>
                    <a:pt x="79" y="177"/>
                  </a:cubicBezTo>
                  <a:cubicBezTo>
                    <a:pt x="87" y="177"/>
                    <a:pt x="87" y="177"/>
                    <a:pt x="87" y="177"/>
                  </a:cubicBezTo>
                  <a:cubicBezTo>
                    <a:pt x="87" y="190"/>
                    <a:pt x="103" y="196"/>
                    <a:pt x="111" y="203"/>
                  </a:cubicBezTo>
                  <a:cubicBezTo>
                    <a:pt x="101" y="203"/>
                    <a:pt x="101" y="203"/>
                    <a:pt x="101" y="203"/>
                  </a:cubicBezTo>
                  <a:cubicBezTo>
                    <a:pt x="91" y="198"/>
                    <a:pt x="85" y="189"/>
                    <a:pt x="68" y="189"/>
                  </a:cubicBezTo>
                  <a:cubicBezTo>
                    <a:pt x="66" y="189"/>
                    <a:pt x="64" y="188"/>
                    <a:pt x="62" y="188"/>
                  </a:cubicBezTo>
                  <a:cubicBezTo>
                    <a:pt x="58" y="188"/>
                    <a:pt x="55" y="189"/>
                    <a:pt x="55" y="194"/>
                  </a:cubicBezTo>
                  <a:cubicBezTo>
                    <a:pt x="55" y="203"/>
                    <a:pt x="66" y="205"/>
                    <a:pt x="73" y="210"/>
                  </a:cubicBezTo>
                  <a:cubicBezTo>
                    <a:pt x="61" y="218"/>
                    <a:pt x="34" y="210"/>
                    <a:pt x="34" y="231"/>
                  </a:cubicBezTo>
                  <a:cubicBezTo>
                    <a:pt x="34" y="232"/>
                    <a:pt x="36" y="235"/>
                    <a:pt x="39" y="235"/>
                  </a:cubicBezTo>
                  <a:cubicBezTo>
                    <a:pt x="42" y="235"/>
                    <a:pt x="44" y="232"/>
                    <a:pt x="46" y="230"/>
                  </a:cubicBezTo>
                  <a:cubicBezTo>
                    <a:pt x="64" y="236"/>
                    <a:pt x="78" y="240"/>
                    <a:pt x="96" y="240"/>
                  </a:cubicBezTo>
                  <a:cubicBezTo>
                    <a:pt x="104" y="240"/>
                    <a:pt x="107" y="235"/>
                    <a:pt x="112" y="235"/>
                  </a:cubicBezTo>
                  <a:cubicBezTo>
                    <a:pt x="125" y="235"/>
                    <a:pt x="136" y="235"/>
                    <a:pt x="151" y="235"/>
                  </a:cubicBezTo>
                  <a:cubicBezTo>
                    <a:pt x="162" y="235"/>
                    <a:pt x="156" y="243"/>
                    <a:pt x="169" y="243"/>
                  </a:cubicBezTo>
                  <a:cubicBezTo>
                    <a:pt x="181" y="243"/>
                    <a:pt x="211" y="234"/>
                    <a:pt x="211" y="225"/>
                  </a:cubicBezTo>
                  <a:cubicBezTo>
                    <a:pt x="211" y="221"/>
                    <a:pt x="207" y="220"/>
                    <a:pt x="204" y="220"/>
                  </a:cubicBezTo>
                  <a:cubicBezTo>
                    <a:pt x="204" y="220"/>
                    <a:pt x="203" y="220"/>
                    <a:pt x="203" y="220"/>
                  </a:cubicBezTo>
                  <a:cubicBezTo>
                    <a:pt x="199" y="220"/>
                    <a:pt x="198" y="220"/>
                    <a:pt x="190" y="220"/>
                  </a:cubicBezTo>
                  <a:cubicBezTo>
                    <a:pt x="190" y="202"/>
                    <a:pt x="212" y="212"/>
                    <a:pt x="212" y="196"/>
                  </a:cubicBezTo>
                  <a:cubicBezTo>
                    <a:pt x="212" y="192"/>
                    <a:pt x="209" y="191"/>
                    <a:pt x="208" y="188"/>
                  </a:cubicBezTo>
                  <a:cubicBezTo>
                    <a:pt x="212" y="188"/>
                    <a:pt x="212" y="188"/>
                    <a:pt x="235" y="188"/>
                  </a:cubicBezTo>
                  <a:cubicBezTo>
                    <a:pt x="244" y="181"/>
                    <a:pt x="247" y="169"/>
                    <a:pt x="258" y="163"/>
                  </a:cubicBezTo>
                  <a:cubicBezTo>
                    <a:pt x="255" y="156"/>
                    <a:pt x="249" y="154"/>
                    <a:pt x="243" y="151"/>
                  </a:cubicBezTo>
                  <a:cubicBezTo>
                    <a:pt x="246" y="151"/>
                    <a:pt x="249" y="151"/>
                    <a:pt x="251" y="151"/>
                  </a:cubicBezTo>
                  <a:cubicBezTo>
                    <a:pt x="256" y="151"/>
                    <a:pt x="259" y="149"/>
                    <a:pt x="258" y="141"/>
                  </a:cubicBezTo>
                  <a:cubicBezTo>
                    <a:pt x="244" y="141"/>
                    <a:pt x="244" y="141"/>
                    <a:pt x="244" y="141"/>
                  </a:cubicBezTo>
                  <a:cubicBezTo>
                    <a:pt x="252" y="134"/>
                    <a:pt x="265" y="133"/>
                    <a:pt x="277" y="130"/>
                  </a:cubicBezTo>
                  <a:cubicBezTo>
                    <a:pt x="278" y="129"/>
                    <a:pt x="280" y="129"/>
                    <a:pt x="282" y="129"/>
                  </a:cubicBezTo>
                  <a:cubicBezTo>
                    <a:pt x="284" y="129"/>
                    <a:pt x="287" y="129"/>
                    <a:pt x="289" y="129"/>
                  </a:cubicBezTo>
                  <a:cubicBezTo>
                    <a:pt x="291" y="130"/>
                    <a:pt x="294" y="130"/>
                    <a:pt x="296" y="130"/>
                  </a:cubicBezTo>
                  <a:cubicBezTo>
                    <a:pt x="299" y="130"/>
                    <a:pt x="302" y="130"/>
                    <a:pt x="304" y="128"/>
                  </a:cubicBezTo>
                  <a:cubicBezTo>
                    <a:pt x="320" y="116"/>
                    <a:pt x="332" y="95"/>
                    <a:pt x="353" y="88"/>
                  </a:cubicBezTo>
                  <a:cubicBezTo>
                    <a:pt x="372" y="82"/>
                    <a:pt x="402" y="75"/>
                    <a:pt x="414" y="62"/>
                  </a:cubicBezTo>
                  <a:cubicBezTo>
                    <a:pt x="413" y="62"/>
                    <a:pt x="412" y="62"/>
                    <a:pt x="411" y="62"/>
                  </a:cubicBezTo>
                  <a:cubicBezTo>
                    <a:pt x="408" y="62"/>
                    <a:pt x="403" y="63"/>
                    <a:pt x="399" y="63"/>
                  </a:cubicBezTo>
                  <a:cubicBezTo>
                    <a:pt x="395" y="63"/>
                    <a:pt x="391" y="64"/>
                    <a:pt x="387" y="64"/>
                  </a:cubicBezTo>
                  <a:cubicBezTo>
                    <a:pt x="381" y="64"/>
                    <a:pt x="377" y="63"/>
                    <a:pt x="374" y="61"/>
                  </a:cubicBezTo>
                  <a:cubicBezTo>
                    <a:pt x="402" y="47"/>
                    <a:pt x="428" y="57"/>
                    <a:pt x="449" y="41"/>
                  </a:cubicBezTo>
                  <a:cubicBezTo>
                    <a:pt x="453" y="38"/>
                    <a:pt x="463" y="40"/>
                    <a:pt x="463" y="33"/>
                  </a:cubicBezTo>
                  <a:cubicBezTo>
                    <a:pt x="463" y="23"/>
                    <a:pt x="435" y="26"/>
                    <a:pt x="428" y="20"/>
                  </a:cubicBezTo>
                  <a:cubicBezTo>
                    <a:pt x="425" y="17"/>
                    <a:pt x="425" y="12"/>
                    <a:pt x="419" y="11"/>
                  </a:cubicBezTo>
                  <a:cubicBezTo>
                    <a:pt x="416" y="10"/>
                    <a:pt x="414" y="9"/>
                    <a:pt x="410" y="7"/>
                  </a:cubicBezTo>
                  <a:cubicBezTo>
                    <a:pt x="370" y="18"/>
                    <a:pt x="370" y="18"/>
                    <a:pt x="370" y="18"/>
                  </a:cubicBezTo>
                  <a:cubicBezTo>
                    <a:pt x="373" y="17"/>
                    <a:pt x="374" y="16"/>
                    <a:pt x="377" y="13"/>
                  </a:cubicBezTo>
                  <a:cubicBezTo>
                    <a:pt x="369" y="5"/>
                    <a:pt x="340" y="4"/>
                    <a:pt x="322" y="4"/>
                  </a:cubicBezTo>
                  <a:cubicBezTo>
                    <a:pt x="316" y="4"/>
                    <a:pt x="311" y="4"/>
                    <a:pt x="309" y="4"/>
                  </a:cubicBezTo>
                  <a:cubicBezTo>
                    <a:pt x="303" y="4"/>
                    <a:pt x="300" y="4"/>
                    <a:pt x="294" y="4"/>
                  </a:cubicBezTo>
                  <a:cubicBezTo>
                    <a:pt x="289" y="4"/>
                    <a:pt x="286"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199" name="Freeform 171"/>
            <p:cNvSpPr>
              <a:spLocks/>
            </p:cNvSpPr>
            <p:nvPr/>
          </p:nvSpPr>
          <p:spPr bwMode="auto">
            <a:xfrm>
              <a:off x="858" y="-1001"/>
              <a:ext cx="2139" cy="1627"/>
            </a:xfrm>
            <a:custGeom>
              <a:avLst/>
              <a:gdLst>
                <a:gd name="T0" fmla="*/ 489 w 905"/>
                <a:gd name="T1" fmla="*/ 15 h 688"/>
                <a:gd name="T2" fmla="*/ 468 w 905"/>
                <a:gd name="T3" fmla="*/ 22 h 688"/>
                <a:gd name="T4" fmla="*/ 425 w 905"/>
                <a:gd name="T5" fmla="*/ 18 h 688"/>
                <a:gd name="T6" fmla="*/ 370 w 905"/>
                <a:gd name="T7" fmla="*/ 43 h 688"/>
                <a:gd name="T8" fmla="*/ 328 w 905"/>
                <a:gd name="T9" fmla="*/ 45 h 688"/>
                <a:gd name="T10" fmla="*/ 312 w 905"/>
                <a:gd name="T11" fmla="*/ 64 h 688"/>
                <a:gd name="T12" fmla="*/ 284 w 905"/>
                <a:gd name="T13" fmla="*/ 66 h 688"/>
                <a:gd name="T14" fmla="*/ 173 w 905"/>
                <a:gd name="T15" fmla="*/ 71 h 688"/>
                <a:gd name="T16" fmla="*/ 86 w 905"/>
                <a:gd name="T17" fmla="*/ 122 h 688"/>
                <a:gd name="T18" fmla="*/ 100 w 905"/>
                <a:gd name="T19" fmla="*/ 168 h 688"/>
                <a:gd name="T20" fmla="*/ 67 w 905"/>
                <a:gd name="T21" fmla="*/ 170 h 688"/>
                <a:gd name="T22" fmla="*/ 0 w 905"/>
                <a:gd name="T23" fmla="*/ 198 h 688"/>
                <a:gd name="T24" fmla="*/ 77 w 905"/>
                <a:gd name="T25" fmla="*/ 216 h 688"/>
                <a:gd name="T26" fmla="*/ 61 w 905"/>
                <a:gd name="T27" fmla="*/ 227 h 688"/>
                <a:gd name="T28" fmla="*/ 22 w 905"/>
                <a:gd name="T29" fmla="*/ 242 h 688"/>
                <a:gd name="T30" fmla="*/ 62 w 905"/>
                <a:gd name="T31" fmla="*/ 251 h 688"/>
                <a:gd name="T32" fmla="*/ 89 w 905"/>
                <a:gd name="T33" fmla="*/ 273 h 688"/>
                <a:gd name="T34" fmla="*/ 98 w 905"/>
                <a:gd name="T35" fmla="*/ 264 h 688"/>
                <a:gd name="T36" fmla="*/ 146 w 905"/>
                <a:gd name="T37" fmla="*/ 262 h 688"/>
                <a:gd name="T38" fmla="*/ 270 w 905"/>
                <a:gd name="T39" fmla="*/ 370 h 688"/>
                <a:gd name="T40" fmla="*/ 286 w 905"/>
                <a:gd name="T41" fmla="*/ 393 h 688"/>
                <a:gd name="T42" fmla="*/ 288 w 905"/>
                <a:gd name="T43" fmla="*/ 423 h 688"/>
                <a:gd name="T44" fmla="*/ 335 w 905"/>
                <a:gd name="T45" fmla="*/ 446 h 688"/>
                <a:gd name="T46" fmla="*/ 305 w 905"/>
                <a:gd name="T47" fmla="*/ 482 h 688"/>
                <a:gd name="T48" fmla="*/ 284 w 905"/>
                <a:gd name="T49" fmla="*/ 525 h 688"/>
                <a:gd name="T50" fmla="*/ 289 w 905"/>
                <a:gd name="T51" fmla="*/ 538 h 688"/>
                <a:gd name="T52" fmla="*/ 315 w 905"/>
                <a:gd name="T53" fmla="*/ 587 h 688"/>
                <a:gd name="T54" fmla="*/ 331 w 905"/>
                <a:gd name="T55" fmla="*/ 587 h 688"/>
                <a:gd name="T56" fmla="*/ 357 w 905"/>
                <a:gd name="T57" fmla="*/ 655 h 688"/>
                <a:gd name="T58" fmla="*/ 422 w 905"/>
                <a:gd name="T59" fmla="*/ 687 h 688"/>
                <a:gd name="T60" fmla="*/ 459 w 905"/>
                <a:gd name="T61" fmla="*/ 655 h 688"/>
                <a:gd name="T62" fmla="*/ 478 w 905"/>
                <a:gd name="T63" fmla="*/ 586 h 688"/>
                <a:gd name="T64" fmla="*/ 520 w 905"/>
                <a:gd name="T65" fmla="*/ 551 h 688"/>
                <a:gd name="T66" fmla="*/ 539 w 905"/>
                <a:gd name="T67" fmla="*/ 548 h 688"/>
                <a:gd name="T68" fmla="*/ 610 w 905"/>
                <a:gd name="T69" fmla="*/ 497 h 688"/>
                <a:gd name="T70" fmla="*/ 700 w 905"/>
                <a:gd name="T71" fmla="*/ 475 h 688"/>
                <a:gd name="T72" fmla="*/ 702 w 905"/>
                <a:gd name="T73" fmla="*/ 422 h 688"/>
                <a:gd name="T74" fmla="*/ 711 w 905"/>
                <a:gd name="T75" fmla="*/ 402 h 688"/>
                <a:gd name="T76" fmla="*/ 772 w 905"/>
                <a:gd name="T77" fmla="*/ 422 h 688"/>
                <a:gd name="T78" fmla="*/ 723 w 905"/>
                <a:gd name="T79" fmla="*/ 356 h 688"/>
                <a:gd name="T80" fmla="*/ 763 w 905"/>
                <a:gd name="T81" fmla="*/ 365 h 688"/>
                <a:gd name="T82" fmla="*/ 758 w 905"/>
                <a:gd name="T83" fmla="*/ 353 h 688"/>
                <a:gd name="T84" fmla="*/ 805 w 905"/>
                <a:gd name="T85" fmla="*/ 311 h 688"/>
                <a:gd name="T86" fmla="*/ 801 w 905"/>
                <a:gd name="T87" fmla="*/ 282 h 688"/>
                <a:gd name="T88" fmla="*/ 787 w 905"/>
                <a:gd name="T89" fmla="*/ 242 h 688"/>
                <a:gd name="T90" fmla="*/ 801 w 905"/>
                <a:gd name="T91" fmla="*/ 216 h 688"/>
                <a:gd name="T92" fmla="*/ 779 w 905"/>
                <a:gd name="T93" fmla="*/ 204 h 688"/>
                <a:gd name="T94" fmla="*/ 804 w 905"/>
                <a:gd name="T95" fmla="*/ 158 h 688"/>
                <a:gd name="T96" fmla="*/ 827 w 905"/>
                <a:gd name="T97" fmla="*/ 130 h 688"/>
                <a:gd name="T98" fmla="*/ 840 w 905"/>
                <a:gd name="T99" fmla="*/ 113 h 688"/>
                <a:gd name="T100" fmla="*/ 874 w 905"/>
                <a:gd name="T101" fmla="*/ 61 h 688"/>
                <a:gd name="T102" fmla="*/ 818 w 905"/>
                <a:gd name="T103" fmla="*/ 79 h 688"/>
                <a:gd name="T104" fmla="*/ 771 w 905"/>
                <a:gd name="T105" fmla="*/ 77 h 688"/>
                <a:gd name="T106" fmla="*/ 744 w 905"/>
                <a:gd name="T107" fmla="*/ 60 h 688"/>
                <a:gd name="T108" fmla="*/ 693 w 905"/>
                <a:gd name="T109" fmla="*/ 63 h 688"/>
                <a:gd name="T110" fmla="*/ 595 w 905"/>
                <a:gd name="T111" fmla="*/ 64 h 688"/>
                <a:gd name="T112" fmla="*/ 718 w 905"/>
                <a:gd name="T113" fmla="*/ 3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5" h="688">
                  <a:moveTo>
                    <a:pt x="639" y="0"/>
                  </a:moveTo>
                  <a:cubicBezTo>
                    <a:pt x="612" y="0"/>
                    <a:pt x="592" y="0"/>
                    <a:pt x="562" y="0"/>
                  </a:cubicBezTo>
                  <a:cubicBezTo>
                    <a:pt x="535" y="0"/>
                    <a:pt x="515" y="15"/>
                    <a:pt x="489" y="15"/>
                  </a:cubicBezTo>
                  <a:cubicBezTo>
                    <a:pt x="484" y="15"/>
                    <a:pt x="480" y="15"/>
                    <a:pt x="476" y="15"/>
                  </a:cubicBezTo>
                  <a:cubicBezTo>
                    <a:pt x="473" y="15"/>
                    <a:pt x="471" y="15"/>
                    <a:pt x="468" y="15"/>
                  </a:cubicBezTo>
                  <a:cubicBezTo>
                    <a:pt x="468" y="22"/>
                    <a:pt x="468" y="22"/>
                    <a:pt x="468" y="22"/>
                  </a:cubicBezTo>
                  <a:cubicBezTo>
                    <a:pt x="458" y="22"/>
                    <a:pt x="458" y="22"/>
                    <a:pt x="458" y="22"/>
                  </a:cubicBezTo>
                  <a:cubicBezTo>
                    <a:pt x="449" y="18"/>
                    <a:pt x="441" y="18"/>
                    <a:pt x="432" y="18"/>
                  </a:cubicBezTo>
                  <a:cubicBezTo>
                    <a:pt x="430" y="18"/>
                    <a:pt x="428" y="18"/>
                    <a:pt x="425" y="18"/>
                  </a:cubicBezTo>
                  <a:cubicBezTo>
                    <a:pt x="408" y="18"/>
                    <a:pt x="394" y="22"/>
                    <a:pt x="380" y="28"/>
                  </a:cubicBezTo>
                  <a:cubicBezTo>
                    <a:pt x="383" y="32"/>
                    <a:pt x="387" y="33"/>
                    <a:pt x="391" y="36"/>
                  </a:cubicBezTo>
                  <a:cubicBezTo>
                    <a:pt x="386" y="37"/>
                    <a:pt x="370" y="35"/>
                    <a:pt x="370" y="43"/>
                  </a:cubicBezTo>
                  <a:cubicBezTo>
                    <a:pt x="370" y="53"/>
                    <a:pt x="391" y="60"/>
                    <a:pt x="400" y="64"/>
                  </a:cubicBezTo>
                  <a:cubicBezTo>
                    <a:pt x="376" y="64"/>
                    <a:pt x="376" y="64"/>
                    <a:pt x="376" y="64"/>
                  </a:cubicBezTo>
                  <a:cubicBezTo>
                    <a:pt x="363" y="57"/>
                    <a:pt x="350" y="45"/>
                    <a:pt x="328" y="45"/>
                  </a:cubicBezTo>
                  <a:cubicBezTo>
                    <a:pt x="323" y="45"/>
                    <a:pt x="315" y="46"/>
                    <a:pt x="315" y="52"/>
                  </a:cubicBezTo>
                  <a:cubicBezTo>
                    <a:pt x="315" y="56"/>
                    <a:pt x="318" y="60"/>
                    <a:pt x="319" y="64"/>
                  </a:cubicBezTo>
                  <a:cubicBezTo>
                    <a:pt x="319" y="64"/>
                    <a:pt x="314" y="64"/>
                    <a:pt x="312" y="64"/>
                  </a:cubicBezTo>
                  <a:cubicBezTo>
                    <a:pt x="301" y="60"/>
                    <a:pt x="292" y="61"/>
                    <a:pt x="286" y="51"/>
                  </a:cubicBezTo>
                  <a:cubicBezTo>
                    <a:pt x="281" y="56"/>
                    <a:pt x="281" y="56"/>
                    <a:pt x="281" y="56"/>
                  </a:cubicBezTo>
                  <a:cubicBezTo>
                    <a:pt x="281" y="60"/>
                    <a:pt x="284" y="63"/>
                    <a:pt x="284" y="66"/>
                  </a:cubicBezTo>
                  <a:cubicBezTo>
                    <a:pt x="274" y="66"/>
                    <a:pt x="271" y="51"/>
                    <a:pt x="261" y="51"/>
                  </a:cubicBezTo>
                  <a:cubicBezTo>
                    <a:pt x="247" y="51"/>
                    <a:pt x="237" y="59"/>
                    <a:pt x="222" y="63"/>
                  </a:cubicBezTo>
                  <a:cubicBezTo>
                    <a:pt x="202" y="63"/>
                    <a:pt x="194" y="68"/>
                    <a:pt x="173" y="71"/>
                  </a:cubicBezTo>
                  <a:cubicBezTo>
                    <a:pt x="156" y="73"/>
                    <a:pt x="170" y="97"/>
                    <a:pt x="152" y="97"/>
                  </a:cubicBezTo>
                  <a:cubicBezTo>
                    <a:pt x="146" y="97"/>
                    <a:pt x="142" y="96"/>
                    <a:pt x="138" y="93"/>
                  </a:cubicBezTo>
                  <a:cubicBezTo>
                    <a:pt x="127" y="103"/>
                    <a:pt x="104" y="116"/>
                    <a:pt x="86" y="122"/>
                  </a:cubicBezTo>
                  <a:cubicBezTo>
                    <a:pt x="83" y="122"/>
                    <a:pt x="75" y="125"/>
                    <a:pt x="75" y="130"/>
                  </a:cubicBezTo>
                  <a:cubicBezTo>
                    <a:pt x="75" y="140"/>
                    <a:pt x="105" y="139"/>
                    <a:pt x="115" y="140"/>
                  </a:cubicBezTo>
                  <a:cubicBezTo>
                    <a:pt x="115" y="154"/>
                    <a:pt x="109" y="163"/>
                    <a:pt x="100" y="168"/>
                  </a:cubicBezTo>
                  <a:cubicBezTo>
                    <a:pt x="96" y="171"/>
                    <a:pt x="92" y="171"/>
                    <a:pt x="86" y="171"/>
                  </a:cubicBezTo>
                  <a:cubicBezTo>
                    <a:pt x="83" y="171"/>
                    <a:pt x="80" y="171"/>
                    <a:pt x="77" y="171"/>
                  </a:cubicBezTo>
                  <a:cubicBezTo>
                    <a:pt x="74" y="171"/>
                    <a:pt x="71" y="170"/>
                    <a:pt x="67" y="170"/>
                  </a:cubicBezTo>
                  <a:cubicBezTo>
                    <a:pt x="63" y="170"/>
                    <a:pt x="59" y="171"/>
                    <a:pt x="55" y="172"/>
                  </a:cubicBezTo>
                  <a:cubicBezTo>
                    <a:pt x="45" y="175"/>
                    <a:pt x="40" y="181"/>
                    <a:pt x="30" y="184"/>
                  </a:cubicBezTo>
                  <a:cubicBezTo>
                    <a:pt x="19" y="188"/>
                    <a:pt x="0" y="182"/>
                    <a:pt x="0" y="198"/>
                  </a:cubicBezTo>
                  <a:cubicBezTo>
                    <a:pt x="0" y="207"/>
                    <a:pt x="51" y="221"/>
                    <a:pt x="53" y="221"/>
                  </a:cubicBezTo>
                  <a:cubicBezTo>
                    <a:pt x="60" y="221"/>
                    <a:pt x="63" y="221"/>
                    <a:pt x="71" y="221"/>
                  </a:cubicBezTo>
                  <a:cubicBezTo>
                    <a:pt x="74" y="221"/>
                    <a:pt x="76" y="219"/>
                    <a:pt x="77" y="216"/>
                  </a:cubicBezTo>
                  <a:cubicBezTo>
                    <a:pt x="98" y="216"/>
                    <a:pt x="98" y="216"/>
                    <a:pt x="98" y="216"/>
                  </a:cubicBezTo>
                  <a:cubicBezTo>
                    <a:pt x="96" y="222"/>
                    <a:pt x="96" y="224"/>
                    <a:pt x="91" y="227"/>
                  </a:cubicBezTo>
                  <a:cubicBezTo>
                    <a:pt x="61" y="227"/>
                    <a:pt x="61" y="227"/>
                    <a:pt x="61" y="227"/>
                  </a:cubicBezTo>
                  <a:cubicBezTo>
                    <a:pt x="58" y="231"/>
                    <a:pt x="57" y="232"/>
                    <a:pt x="51" y="232"/>
                  </a:cubicBezTo>
                  <a:cubicBezTo>
                    <a:pt x="48" y="232"/>
                    <a:pt x="44" y="232"/>
                    <a:pt x="38" y="232"/>
                  </a:cubicBezTo>
                  <a:cubicBezTo>
                    <a:pt x="34" y="232"/>
                    <a:pt x="23" y="235"/>
                    <a:pt x="22" y="242"/>
                  </a:cubicBezTo>
                  <a:cubicBezTo>
                    <a:pt x="26" y="243"/>
                    <a:pt x="27" y="244"/>
                    <a:pt x="29" y="244"/>
                  </a:cubicBezTo>
                  <a:cubicBezTo>
                    <a:pt x="32" y="244"/>
                    <a:pt x="33" y="242"/>
                    <a:pt x="41" y="242"/>
                  </a:cubicBezTo>
                  <a:cubicBezTo>
                    <a:pt x="47" y="242"/>
                    <a:pt x="53" y="248"/>
                    <a:pt x="62" y="251"/>
                  </a:cubicBezTo>
                  <a:cubicBezTo>
                    <a:pt x="60" y="256"/>
                    <a:pt x="56" y="257"/>
                    <a:pt x="51" y="260"/>
                  </a:cubicBezTo>
                  <a:cubicBezTo>
                    <a:pt x="58" y="268"/>
                    <a:pt x="74" y="272"/>
                    <a:pt x="86" y="272"/>
                  </a:cubicBezTo>
                  <a:cubicBezTo>
                    <a:pt x="88" y="272"/>
                    <a:pt x="89" y="273"/>
                    <a:pt x="89" y="273"/>
                  </a:cubicBezTo>
                  <a:cubicBezTo>
                    <a:pt x="90" y="273"/>
                    <a:pt x="91" y="272"/>
                    <a:pt x="92" y="271"/>
                  </a:cubicBezTo>
                  <a:cubicBezTo>
                    <a:pt x="91" y="270"/>
                    <a:pt x="89" y="268"/>
                    <a:pt x="87" y="267"/>
                  </a:cubicBezTo>
                  <a:cubicBezTo>
                    <a:pt x="90" y="265"/>
                    <a:pt x="92" y="264"/>
                    <a:pt x="98" y="264"/>
                  </a:cubicBezTo>
                  <a:cubicBezTo>
                    <a:pt x="104" y="264"/>
                    <a:pt x="109" y="269"/>
                    <a:pt x="114" y="269"/>
                  </a:cubicBezTo>
                  <a:cubicBezTo>
                    <a:pt x="120" y="269"/>
                    <a:pt x="124" y="262"/>
                    <a:pt x="130" y="262"/>
                  </a:cubicBezTo>
                  <a:cubicBezTo>
                    <a:pt x="135" y="262"/>
                    <a:pt x="137" y="262"/>
                    <a:pt x="146" y="262"/>
                  </a:cubicBezTo>
                  <a:cubicBezTo>
                    <a:pt x="205" y="262"/>
                    <a:pt x="242" y="308"/>
                    <a:pt x="257" y="353"/>
                  </a:cubicBezTo>
                  <a:cubicBezTo>
                    <a:pt x="257" y="361"/>
                    <a:pt x="257" y="361"/>
                    <a:pt x="257" y="361"/>
                  </a:cubicBezTo>
                  <a:cubicBezTo>
                    <a:pt x="262" y="362"/>
                    <a:pt x="270" y="362"/>
                    <a:pt x="270" y="370"/>
                  </a:cubicBezTo>
                  <a:cubicBezTo>
                    <a:pt x="270" y="382"/>
                    <a:pt x="259" y="381"/>
                    <a:pt x="259" y="393"/>
                  </a:cubicBezTo>
                  <a:cubicBezTo>
                    <a:pt x="259" y="401"/>
                    <a:pt x="263" y="402"/>
                    <a:pt x="273" y="402"/>
                  </a:cubicBezTo>
                  <a:cubicBezTo>
                    <a:pt x="280" y="402"/>
                    <a:pt x="281" y="393"/>
                    <a:pt x="286" y="393"/>
                  </a:cubicBezTo>
                  <a:cubicBezTo>
                    <a:pt x="304" y="393"/>
                    <a:pt x="308" y="418"/>
                    <a:pt x="325" y="423"/>
                  </a:cubicBezTo>
                  <a:cubicBezTo>
                    <a:pt x="324" y="426"/>
                    <a:pt x="325" y="431"/>
                    <a:pt x="319" y="431"/>
                  </a:cubicBezTo>
                  <a:cubicBezTo>
                    <a:pt x="307" y="431"/>
                    <a:pt x="299" y="423"/>
                    <a:pt x="288" y="423"/>
                  </a:cubicBezTo>
                  <a:cubicBezTo>
                    <a:pt x="285" y="423"/>
                    <a:pt x="284" y="422"/>
                    <a:pt x="282" y="422"/>
                  </a:cubicBezTo>
                  <a:cubicBezTo>
                    <a:pt x="281" y="422"/>
                    <a:pt x="280" y="422"/>
                    <a:pt x="278" y="423"/>
                  </a:cubicBezTo>
                  <a:cubicBezTo>
                    <a:pt x="280" y="438"/>
                    <a:pt x="319" y="440"/>
                    <a:pt x="335" y="446"/>
                  </a:cubicBezTo>
                  <a:cubicBezTo>
                    <a:pt x="331" y="460"/>
                    <a:pt x="323" y="466"/>
                    <a:pt x="319" y="481"/>
                  </a:cubicBezTo>
                  <a:cubicBezTo>
                    <a:pt x="316" y="480"/>
                    <a:pt x="314" y="479"/>
                    <a:pt x="313" y="479"/>
                  </a:cubicBezTo>
                  <a:cubicBezTo>
                    <a:pt x="311" y="479"/>
                    <a:pt x="309" y="480"/>
                    <a:pt x="305" y="482"/>
                  </a:cubicBezTo>
                  <a:cubicBezTo>
                    <a:pt x="305" y="484"/>
                    <a:pt x="305" y="484"/>
                    <a:pt x="305" y="484"/>
                  </a:cubicBezTo>
                  <a:cubicBezTo>
                    <a:pt x="294" y="492"/>
                    <a:pt x="291" y="503"/>
                    <a:pt x="284" y="513"/>
                  </a:cubicBezTo>
                  <a:cubicBezTo>
                    <a:pt x="284" y="525"/>
                    <a:pt x="284" y="525"/>
                    <a:pt x="284" y="525"/>
                  </a:cubicBezTo>
                  <a:cubicBezTo>
                    <a:pt x="285" y="523"/>
                    <a:pt x="287" y="523"/>
                    <a:pt x="288" y="523"/>
                  </a:cubicBezTo>
                  <a:cubicBezTo>
                    <a:pt x="290" y="523"/>
                    <a:pt x="292" y="524"/>
                    <a:pt x="294" y="525"/>
                  </a:cubicBezTo>
                  <a:cubicBezTo>
                    <a:pt x="293" y="530"/>
                    <a:pt x="289" y="533"/>
                    <a:pt x="289" y="538"/>
                  </a:cubicBezTo>
                  <a:cubicBezTo>
                    <a:pt x="289" y="552"/>
                    <a:pt x="303" y="558"/>
                    <a:pt x="306" y="568"/>
                  </a:cubicBezTo>
                  <a:cubicBezTo>
                    <a:pt x="308" y="573"/>
                    <a:pt x="309" y="583"/>
                    <a:pt x="312" y="585"/>
                  </a:cubicBezTo>
                  <a:cubicBezTo>
                    <a:pt x="313" y="586"/>
                    <a:pt x="314" y="587"/>
                    <a:pt x="315" y="587"/>
                  </a:cubicBezTo>
                  <a:cubicBezTo>
                    <a:pt x="317" y="587"/>
                    <a:pt x="319" y="586"/>
                    <a:pt x="321" y="585"/>
                  </a:cubicBezTo>
                  <a:cubicBezTo>
                    <a:pt x="322" y="584"/>
                    <a:pt x="324" y="583"/>
                    <a:pt x="325" y="583"/>
                  </a:cubicBezTo>
                  <a:cubicBezTo>
                    <a:pt x="327" y="583"/>
                    <a:pt x="329" y="584"/>
                    <a:pt x="331" y="587"/>
                  </a:cubicBezTo>
                  <a:cubicBezTo>
                    <a:pt x="327" y="591"/>
                    <a:pt x="323" y="590"/>
                    <a:pt x="323" y="597"/>
                  </a:cubicBezTo>
                  <a:cubicBezTo>
                    <a:pt x="323" y="612"/>
                    <a:pt x="343" y="636"/>
                    <a:pt x="354" y="645"/>
                  </a:cubicBezTo>
                  <a:cubicBezTo>
                    <a:pt x="355" y="646"/>
                    <a:pt x="354" y="653"/>
                    <a:pt x="357" y="655"/>
                  </a:cubicBezTo>
                  <a:cubicBezTo>
                    <a:pt x="366" y="661"/>
                    <a:pt x="371" y="658"/>
                    <a:pt x="375" y="670"/>
                  </a:cubicBezTo>
                  <a:cubicBezTo>
                    <a:pt x="381" y="669"/>
                    <a:pt x="390" y="663"/>
                    <a:pt x="397" y="663"/>
                  </a:cubicBezTo>
                  <a:cubicBezTo>
                    <a:pt x="410" y="663"/>
                    <a:pt x="409" y="687"/>
                    <a:pt x="422" y="687"/>
                  </a:cubicBezTo>
                  <a:cubicBezTo>
                    <a:pt x="426" y="687"/>
                    <a:pt x="427" y="684"/>
                    <a:pt x="433" y="683"/>
                  </a:cubicBezTo>
                  <a:cubicBezTo>
                    <a:pt x="434" y="686"/>
                    <a:pt x="436" y="688"/>
                    <a:pt x="439" y="688"/>
                  </a:cubicBezTo>
                  <a:cubicBezTo>
                    <a:pt x="454" y="688"/>
                    <a:pt x="447" y="661"/>
                    <a:pt x="459" y="655"/>
                  </a:cubicBezTo>
                  <a:cubicBezTo>
                    <a:pt x="458" y="649"/>
                    <a:pt x="459" y="636"/>
                    <a:pt x="459" y="626"/>
                  </a:cubicBezTo>
                  <a:cubicBezTo>
                    <a:pt x="459" y="611"/>
                    <a:pt x="484" y="617"/>
                    <a:pt x="484" y="599"/>
                  </a:cubicBezTo>
                  <a:cubicBezTo>
                    <a:pt x="484" y="593"/>
                    <a:pt x="478" y="590"/>
                    <a:pt x="478" y="586"/>
                  </a:cubicBezTo>
                  <a:cubicBezTo>
                    <a:pt x="478" y="584"/>
                    <a:pt x="480" y="582"/>
                    <a:pt x="482" y="580"/>
                  </a:cubicBezTo>
                  <a:cubicBezTo>
                    <a:pt x="482" y="579"/>
                    <a:pt x="480" y="576"/>
                    <a:pt x="480" y="575"/>
                  </a:cubicBezTo>
                  <a:cubicBezTo>
                    <a:pt x="480" y="557"/>
                    <a:pt x="509" y="562"/>
                    <a:pt x="520" y="551"/>
                  </a:cubicBezTo>
                  <a:cubicBezTo>
                    <a:pt x="525" y="546"/>
                    <a:pt x="523" y="541"/>
                    <a:pt x="531" y="538"/>
                  </a:cubicBezTo>
                  <a:cubicBezTo>
                    <a:pt x="531" y="548"/>
                    <a:pt x="531" y="548"/>
                    <a:pt x="531" y="548"/>
                  </a:cubicBezTo>
                  <a:cubicBezTo>
                    <a:pt x="539" y="548"/>
                    <a:pt x="539" y="548"/>
                    <a:pt x="539" y="548"/>
                  </a:cubicBezTo>
                  <a:cubicBezTo>
                    <a:pt x="550" y="541"/>
                    <a:pt x="568" y="543"/>
                    <a:pt x="578" y="533"/>
                  </a:cubicBezTo>
                  <a:cubicBezTo>
                    <a:pt x="586" y="525"/>
                    <a:pt x="587" y="514"/>
                    <a:pt x="597" y="506"/>
                  </a:cubicBezTo>
                  <a:cubicBezTo>
                    <a:pt x="610" y="497"/>
                    <a:pt x="610" y="497"/>
                    <a:pt x="610" y="497"/>
                  </a:cubicBezTo>
                  <a:cubicBezTo>
                    <a:pt x="610" y="493"/>
                    <a:pt x="615" y="491"/>
                    <a:pt x="620" y="488"/>
                  </a:cubicBezTo>
                  <a:cubicBezTo>
                    <a:pt x="645" y="488"/>
                    <a:pt x="645" y="488"/>
                    <a:pt x="645" y="488"/>
                  </a:cubicBezTo>
                  <a:cubicBezTo>
                    <a:pt x="665" y="479"/>
                    <a:pt x="681" y="481"/>
                    <a:pt x="700" y="475"/>
                  </a:cubicBezTo>
                  <a:cubicBezTo>
                    <a:pt x="715" y="470"/>
                    <a:pt x="720" y="455"/>
                    <a:pt x="738" y="449"/>
                  </a:cubicBezTo>
                  <a:cubicBezTo>
                    <a:pt x="747" y="446"/>
                    <a:pt x="752" y="446"/>
                    <a:pt x="760" y="439"/>
                  </a:cubicBezTo>
                  <a:cubicBezTo>
                    <a:pt x="749" y="435"/>
                    <a:pt x="702" y="438"/>
                    <a:pt x="702" y="422"/>
                  </a:cubicBezTo>
                  <a:cubicBezTo>
                    <a:pt x="705" y="421"/>
                    <a:pt x="714" y="420"/>
                    <a:pt x="714" y="415"/>
                  </a:cubicBezTo>
                  <a:cubicBezTo>
                    <a:pt x="714" y="411"/>
                    <a:pt x="709" y="409"/>
                    <a:pt x="709" y="402"/>
                  </a:cubicBezTo>
                  <a:cubicBezTo>
                    <a:pt x="709" y="402"/>
                    <a:pt x="710" y="402"/>
                    <a:pt x="711" y="402"/>
                  </a:cubicBezTo>
                  <a:cubicBezTo>
                    <a:pt x="713" y="402"/>
                    <a:pt x="715" y="402"/>
                    <a:pt x="716" y="402"/>
                  </a:cubicBezTo>
                  <a:cubicBezTo>
                    <a:pt x="738" y="402"/>
                    <a:pt x="733" y="428"/>
                    <a:pt x="758" y="428"/>
                  </a:cubicBezTo>
                  <a:cubicBezTo>
                    <a:pt x="763" y="428"/>
                    <a:pt x="772" y="428"/>
                    <a:pt x="772" y="422"/>
                  </a:cubicBezTo>
                  <a:cubicBezTo>
                    <a:pt x="772" y="392"/>
                    <a:pt x="738" y="383"/>
                    <a:pt x="719" y="364"/>
                  </a:cubicBezTo>
                  <a:cubicBezTo>
                    <a:pt x="719" y="356"/>
                    <a:pt x="719" y="356"/>
                    <a:pt x="719" y="356"/>
                  </a:cubicBezTo>
                  <a:cubicBezTo>
                    <a:pt x="720" y="356"/>
                    <a:pt x="721" y="356"/>
                    <a:pt x="723" y="356"/>
                  </a:cubicBezTo>
                  <a:cubicBezTo>
                    <a:pt x="723" y="356"/>
                    <a:pt x="725" y="356"/>
                    <a:pt x="726" y="356"/>
                  </a:cubicBezTo>
                  <a:cubicBezTo>
                    <a:pt x="729" y="366"/>
                    <a:pt x="746" y="380"/>
                    <a:pt x="755" y="380"/>
                  </a:cubicBezTo>
                  <a:cubicBezTo>
                    <a:pt x="761" y="380"/>
                    <a:pt x="763" y="371"/>
                    <a:pt x="763" y="365"/>
                  </a:cubicBezTo>
                  <a:cubicBezTo>
                    <a:pt x="763" y="350"/>
                    <a:pt x="739" y="355"/>
                    <a:pt x="734" y="341"/>
                  </a:cubicBezTo>
                  <a:cubicBezTo>
                    <a:pt x="742" y="341"/>
                    <a:pt x="742" y="341"/>
                    <a:pt x="742" y="341"/>
                  </a:cubicBezTo>
                  <a:cubicBezTo>
                    <a:pt x="746" y="347"/>
                    <a:pt x="752" y="349"/>
                    <a:pt x="758" y="353"/>
                  </a:cubicBezTo>
                  <a:cubicBezTo>
                    <a:pt x="762" y="342"/>
                    <a:pt x="783" y="349"/>
                    <a:pt x="787" y="333"/>
                  </a:cubicBezTo>
                  <a:cubicBezTo>
                    <a:pt x="784" y="332"/>
                    <a:pt x="781" y="329"/>
                    <a:pt x="781" y="325"/>
                  </a:cubicBezTo>
                  <a:cubicBezTo>
                    <a:pt x="791" y="324"/>
                    <a:pt x="802" y="319"/>
                    <a:pt x="805" y="311"/>
                  </a:cubicBezTo>
                  <a:cubicBezTo>
                    <a:pt x="799" y="309"/>
                    <a:pt x="784" y="309"/>
                    <a:pt x="784" y="300"/>
                  </a:cubicBezTo>
                  <a:cubicBezTo>
                    <a:pt x="784" y="293"/>
                    <a:pt x="792" y="293"/>
                    <a:pt x="801" y="293"/>
                  </a:cubicBezTo>
                  <a:cubicBezTo>
                    <a:pt x="798" y="290"/>
                    <a:pt x="801" y="286"/>
                    <a:pt x="801" y="282"/>
                  </a:cubicBezTo>
                  <a:cubicBezTo>
                    <a:pt x="801" y="274"/>
                    <a:pt x="793" y="271"/>
                    <a:pt x="793" y="259"/>
                  </a:cubicBezTo>
                  <a:cubicBezTo>
                    <a:pt x="786" y="259"/>
                    <a:pt x="776" y="259"/>
                    <a:pt x="776" y="250"/>
                  </a:cubicBezTo>
                  <a:cubicBezTo>
                    <a:pt x="776" y="246"/>
                    <a:pt x="781" y="242"/>
                    <a:pt x="787" y="242"/>
                  </a:cubicBezTo>
                  <a:cubicBezTo>
                    <a:pt x="791" y="242"/>
                    <a:pt x="798" y="243"/>
                    <a:pt x="805" y="243"/>
                  </a:cubicBezTo>
                  <a:cubicBezTo>
                    <a:pt x="815" y="243"/>
                    <a:pt x="824" y="242"/>
                    <a:pt x="824" y="234"/>
                  </a:cubicBezTo>
                  <a:cubicBezTo>
                    <a:pt x="824" y="222"/>
                    <a:pt x="803" y="224"/>
                    <a:pt x="801" y="216"/>
                  </a:cubicBezTo>
                  <a:cubicBezTo>
                    <a:pt x="804" y="216"/>
                    <a:pt x="808" y="214"/>
                    <a:pt x="810" y="213"/>
                  </a:cubicBezTo>
                  <a:cubicBezTo>
                    <a:pt x="805" y="208"/>
                    <a:pt x="798" y="203"/>
                    <a:pt x="789" y="203"/>
                  </a:cubicBezTo>
                  <a:cubicBezTo>
                    <a:pt x="785" y="203"/>
                    <a:pt x="782" y="204"/>
                    <a:pt x="779" y="204"/>
                  </a:cubicBezTo>
                  <a:cubicBezTo>
                    <a:pt x="777" y="204"/>
                    <a:pt x="775" y="204"/>
                    <a:pt x="773" y="203"/>
                  </a:cubicBezTo>
                  <a:cubicBezTo>
                    <a:pt x="777" y="197"/>
                    <a:pt x="776" y="185"/>
                    <a:pt x="782" y="180"/>
                  </a:cubicBezTo>
                  <a:cubicBezTo>
                    <a:pt x="792" y="173"/>
                    <a:pt x="804" y="169"/>
                    <a:pt x="804" y="158"/>
                  </a:cubicBezTo>
                  <a:cubicBezTo>
                    <a:pt x="804" y="156"/>
                    <a:pt x="804" y="156"/>
                    <a:pt x="804" y="150"/>
                  </a:cubicBezTo>
                  <a:cubicBezTo>
                    <a:pt x="814" y="147"/>
                    <a:pt x="827" y="145"/>
                    <a:pt x="827" y="137"/>
                  </a:cubicBezTo>
                  <a:cubicBezTo>
                    <a:pt x="827" y="131"/>
                    <a:pt x="831" y="137"/>
                    <a:pt x="827" y="130"/>
                  </a:cubicBezTo>
                  <a:cubicBezTo>
                    <a:pt x="837" y="128"/>
                    <a:pt x="851" y="128"/>
                    <a:pt x="851" y="113"/>
                  </a:cubicBezTo>
                  <a:cubicBezTo>
                    <a:pt x="849" y="115"/>
                    <a:pt x="848" y="115"/>
                    <a:pt x="846" y="115"/>
                  </a:cubicBezTo>
                  <a:cubicBezTo>
                    <a:pt x="845" y="115"/>
                    <a:pt x="843" y="115"/>
                    <a:pt x="840" y="113"/>
                  </a:cubicBezTo>
                  <a:cubicBezTo>
                    <a:pt x="864" y="113"/>
                    <a:pt x="875" y="98"/>
                    <a:pt x="892" y="92"/>
                  </a:cubicBezTo>
                  <a:cubicBezTo>
                    <a:pt x="895" y="91"/>
                    <a:pt x="905" y="86"/>
                    <a:pt x="905" y="80"/>
                  </a:cubicBezTo>
                  <a:cubicBezTo>
                    <a:pt x="905" y="73"/>
                    <a:pt x="881" y="61"/>
                    <a:pt x="874" y="61"/>
                  </a:cubicBezTo>
                  <a:cubicBezTo>
                    <a:pt x="869" y="61"/>
                    <a:pt x="865" y="62"/>
                    <a:pt x="863" y="68"/>
                  </a:cubicBezTo>
                  <a:cubicBezTo>
                    <a:pt x="838" y="68"/>
                    <a:pt x="838" y="68"/>
                    <a:pt x="838" y="68"/>
                  </a:cubicBezTo>
                  <a:cubicBezTo>
                    <a:pt x="829" y="72"/>
                    <a:pt x="828" y="75"/>
                    <a:pt x="818" y="79"/>
                  </a:cubicBezTo>
                  <a:cubicBezTo>
                    <a:pt x="818" y="79"/>
                    <a:pt x="818" y="79"/>
                    <a:pt x="817" y="79"/>
                  </a:cubicBezTo>
                  <a:cubicBezTo>
                    <a:pt x="814" y="79"/>
                    <a:pt x="806" y="77"/>
                    <a:pt x="806" y="77"/>
                  </a:cubicBezTo>
                  <a:cubicBezTo>
                    <a:pt x="806" y="77"/>
                    <a:pt x="785" y="77"/>
                    <a:pt x="771" y="77"/>
                  </a:cubicBezTo>
                  <a:cubicBezTo>
                    <a:pt x="762" y="83"/>
                    <a:pt x="736" y="118"/>
                    <a:pt x="722" y="122"/>
                  </a:cubicBezTo>
                  <a:cubicBezTo>
                    <a:pt x="724" y="117"/>
                    <a:pt x="758" y="81"/>
                    <a:pt x="758" y="76"/>
                  </a:cubicBezTo>
                  <a:cubicBezTo>
                    <a:pt x="758" y="68"/>
                    <a:pt x="754" y="60"/>
                    <a:pt x="744" y="60"/>
                  </a:cubicBezTo>
                  <a:cubicBezTo>
                    <a:pt x="727" y="60"/>
                    <a:pt x="696" y="90"/>
                    <a:pt x="682" y="90"/>
                  </a:cubicBezTo>
                  <a:cubicBezTo>
                    <a:pt x="678" y="90"/>
                    <a:pt x="701" y="68"/>
                    <a:pt x="702" y="64"/>
                  </a:cubicBezTo>
                  <a:cubicBezTo>
                    <a:pt x="701" y="63"/>
                    <a:pt x="697" y="63"/>
                    <a:pt x="693" y="63"/>
                  </a:cubicBezTo>
                  <a:cubicBezTo>
                    <a:pt x="684" y="63"/>
                    <a:pt x="670" y="64"/>
                    <a:pt x="656" y="65"/>
                  </a:cubicBezTo>
                  <a:cubicBezTo>
                    <a:pt x="642" y="65"/>
                    <a:pt x="627" y="66"/>
                    <a:pt x="615" y="66"/>
                  </a:cubicBezTo>
                  <a:cubicBezTo>
                    <a:pt x="605" y="66"/>
                    <a:pt x="598" y="66"/>
                    <a:pt x="595" y="64"/>
                  </a:cubicBezTo>
                  <a:cubicBezTo>
                    <a:pt x="711" y="57"/>
                    <a:pt x="711" y="57"/>
                    <a:pt x="711" y="57"/>
                  </a:cubicBezTo>
                  <a:cubicBezTo>
                    <a:pt x="725" y="52"/>
                    <a:pt x="761" y="55"/>
                    <a:pt x="764" y="36"/>
                  </a:cubicBezTo>
                  <a:cubicBezTo>
                    <a:pt x="751" y="33"/>
                    <a:pt x="732" y="37"/>
                    <a:pt x="718" y="31"/>
                  </a:cubicBezTo>
                  <a:cubicBezTo>
                    <a:pt x="693" y="21"/>
                    <a:pt x="670" y="0"/>
                    <a:pt x="6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0" name="Freeform 172"/>
            <p:cNvSpPr>
              <a:spLocks/>
            </p:cNvSpPr>
            <p:nvPr/>
          </p:nvSpPr>
          <p:spPr bwMode="auto">
            <a:xfrm>
              <a:off x="1494" y="23"/>
              <a:ext cx="104" cy="69"/>
            </a:xfrm>
            <a:custGeom>
              <a:avLst/>
              <a:gdLst>
                <a:gd name="T0" fmla="*/ 12 w 44"/>
                <a:gd name="T1" fmla="*/ 0 h 29"/>
                <a:gd name="T2" fmla="*/ 0 w 44"/>
                <a:gd name="T3" fmla="*/ 11 h 29"/>
                <a:gd name="T4" fmla="*/ 11 w 44"/>
                <a:gd name="T5" fmla="*/ 29 h 29"/>
                <a:gd name="T6" fmla="*/ 22 w 44"/>
                <a:gd name="T7" fmla="*/ 29 h 29"/>
                <a:gd name="T8" fmla="*/ 44 w 44"/>
                <a:gd name="T9" fmla="*/ 19 h 29"/>
                <a:gd name="T10" fmla="*/ 12 w 44"/>
                <a:gd name="T11" fmla="*/ 0 h 29"/>
              </a:gdLst>
              <a:ahLst/>
              <a:cxnLst>
                <a:cxn ang="0">
                  <a:pos x="T0" y="T1"/>
                </a:cxn>
                <a:cxn ang="0">
                  <a:pos x="T2" y="T3"/>
                </a:cxn>
                <a:cxn ang="0">
                  <a:pos x="T4" y="T5"/>
                </a:cxn>
                <a:cxn ang="0">
                  <a:pos x="T6" y="T7"/>
                </a:cxn>
                <a:cxn ang="0">
                  <a:pos x="T8" y="T9"/>
                </a:cxn>
                <a:cxn ang="0">
                  <a:pos x="T10" y="T11"/>
                </a:cxn>
              </a:cxnLst>
              <a:rect l="0" t="0" r="r" b="b"/>
              <a:pathLst>
                <a:path w="44" h="29">
                  <a:moveTo>
                    <a:pt x="12" y="0"/>
                  </a:moveTo>
                  <a:cubicBezTo>
                    <a:pt x="7" y="0"/>
                    <a:pt x="0" y="3"/>
                    <a:pt x="0" y="11"/>
                  </a:cubicBezTo>
                  <a:cubicBezTo>
                    <a:pt x="0" y="17"/>
                    <a:pt x="6" y="29"/>
                    <a:pt x="11" y="29"/>
                  </a:cubicBezTo>
                  <a:cubicBezTo>
                    <a:pt x="22" y="29"/>
                    <a:pt x="22" y="29"/>
                    <a:pt x="22" y="29"/>
                  </a:cubicBezTo>
                  <a:cubicBezTo>
                    <a:pt x="31" y="29"/>
                    <a:pt x="43" y="28"/>
                    <a:pt x="44" y="19"/>
                  </a:cubicBezTo>
                  <a:cubicBezTo>
                    <a:pt x="30" y="15"/>
                    <a:pt x="2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1" name="Freeform 173"/>
            <p:cNvSpPr>
              <a:spLocks/>
            </p:cNvSpPr>
            <p:nvPr/>
          </p:nvSpPr>
          <p:spPr bwMode="auto">
            <a:xfrm>
              <a:off x="2770" y="-325"/>
              <a:ext cx="57" cy="34"/>
            </a:xfrm>
            <a:custGeom>
              <a:avLst/>
              <a:gdLst>
                <a:gd name="T0" fmla="*/ 15 w 24"/>
                <a:gd name="T1" fmla="*/ 0 h 14"/>
                <a:gd name="T2" fmla="*/ 5 w 24"/>
                <a:gd name="T3" fmla="*/ 0 h 14"/>
                <a:gd name="T4" fmla="*/ 0 w 24"/>
                <a:gd name="T5" fmla="*/ 6 h 14"/>
                <a:gd name="T6" fmla="*/ 7 w 24"/>
                <a:gd name="T7" fmla="*/ 14 h 14"/>
                <a:gd name="T8" fmla="*/ 24 w 24"/>
                <a:gd name="T9" fmla="*/ 6 h 14"/>
                <a:gd name="T10" fmla="*/ 15 w 24"/>
                <a:gd name="T11" fmla="*/ 6 h 14"/>
                <a:gd name="T12" fmla="*/ 15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15" y="0"/>
                  </a:moveTo>
                  <a:cubicBezTo>
                    <a:pt x="5" y="0"/>
                    <a:pt x="5" y="0"/>
                    <a:pt x="5" y="0"/>
                  </a:cubicBezTo>
                  <a:cubicBezTo>
                    <a:pt x="4" y="1"/>
                    <a:pt x="0" y="3"/>
                    <a:pt x="0" y="6"/>
                  </a:cubicBezTo>
                  <a:cubicBezTo>
                    <a:pt x="0" y="9"/>
                    <a:pt x="3" y="14"/>
                    <a:pt x="7" y="14"/>
                  </a:cubicBezTo>
                  <a:cubicBezTo>
                    <a:pt x="12" y="14"/>
                    <a:pt x="21" y="8"/>
                    <a:pt x="24" y="6"/>
                  </a:cubicBezTo>
                  <a:cubicBezTo>
                    <a:pt x="15" y="6"/>
                    <a:pt x="15" y="6"/>
                    <a:pt x="15" y="6"/>
                  </a:cubicBezTo>
                  <a:cubicBezTo>
                    <a:pt x="15" y="4"/>
                    <a:pt x="15" y="3"/>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2" name="Freeform 174"/>
            <p:cNvSpPr>
              <a:spLocks/>
            </p:cNvSpPr>
            <p:nvPr/>
          </p:nvSpPr>
          <p:spPr bwMode="auto">
            <a:xfrm>
              <a:off x="1340" y="1057"/>
              <a:ext cx="234" cy="227"/>
            </a:xfrm>
            <a:custGeom>
              <a:avLst/>
              <a:gdLst>
                <a:gd name="T0" fmla="*/ 50 w 99"/>
                <a:gd name="T1" fmla="*/ 0 h 96"/>
                <a:gd name="T2" fmla="*/ 34 w 99"/>
                <a:gd name="T3" fmla="*/ 16 h 96"/>
                <a:gd name="T4" fmla="*/ 6 w 99"/>
                <a:gd name="T5" fmla="*/ 59 h 96"/>
                <a:gd name="T6" fmla="*/ 10 w 99"/>
                <a:gd name="T7" fmla="*/ 62 h 96"/>
                <a:gd name="T8" fmla="*/ 10 w 99"/>
                <a:gd name="T9" fmla="*/ 65 h 96"/>
                <a:gd name="T10" fmla="*/ 0 w 99"/>
                <a:gd name="T11" fmla="*/ 75 h 96"/>
                <a:gd name="T12" fmla="*/ 6 w 99"/>
                <a:gd name="T13" fmla="*/ 80 h 96"/>
                <a:gd name="T14" fmla="*/ 22 w 99"/>
                <a:gd name="T15" fmla="*/ 77 h 96"/>
                <a:gd name="T16" fmla="*/ 38 w 99"/>
                <a:gd name="T17" fmla="*/ 81 h 96"/>
                <a:gd name="T18" fmla="*/ 48 w 99"/>
                <a:gd name="T19" fmla="*/ 78 h 96"/>
                <a:gd name="T20" fmla="*/ 54 w 99"/>
                <a:gd name="T21" fmla="*/ 81 h 96"/>
                <a:gd name="T22" fmla="*/ 63 w 99"/>
                <a:gd name="T23" fmla="*/ 80 h 96"/>
                <a:gd name="T24" fmla="*/ 57 w 99"/>
                <a:gd name="T25" fmla="*/ 89 h 96"/>
                <a:gd name="T26" fmla="*/ 58 w 99"/>
                <a:gd name="T27" fmla="*/ 89 h 96"/>
                <a:gd name="T28" fmla="*/ 61 w 99"/>
                <a:gd name="T29" fmla="*/ 89 h 96"/>
                <a:gd name="T30" fmla="*/ 76 w 99"/>
                <a:gd name="T31" fmla="*/ 74 h 96"/>
                <a:gd name="T32" fmla="*/ 81 w 99"/>
                <a:gd name="T33" fmla="*/ 89 h 96"/>
                <a:gd name="T34" fmla="*/ 85 w 99"/>
                <a:gd name="T35" fmla="*/ 90 h 96"/>
                <a:gd name="T36" fmla="*/ 90 w 99"/>
                <a:gd name="T37" fmla="*/ 96 h 96"/>
                <a:gd name="T38" fmla="*/ 99 w 99"/>
                <a:gd name="T39" fmla="*/ 83 h 96"/>
                <a:gd name="T40" fmla="*/ 95 w 99"/>
                <a:gd name="T41" fmla="*/ 72 h 96"/>
                <a:gd name="T42" fmla="*/ 88 w 99"/>
                <a:gd name="T43" fmla="*/ 75 h 96"/>
                <a:gd name="T44" fmla="*/ 84 w 99"/>
                <a:gd name="T45" fmla="*/ 67 h 96"/>
                <a:gd name="T46" fmla="*/ 90 w 99"/>
                <a:gd name="T47" fmla="*/ 59 h 96"/>
                <a:gd name="T48" fmla="*/ 84 w 99"/>
                <a:gd name="T49" fmla="*/ 61 h 96"/>
                <a:gd name="T50" fmla="*/ 84 w 99"/>
                <a:gd name="T51" fmla="*/ 43 h 96"/>
                <a:gd name="T52" fmla="*/ 78 w 99"/>
                <a:gd name="T53" fmla="*/ 44 h 96"/>
                <a:gd name="T54" fmla="*/ 69 w 99"/>
                <a:gd name="T55" fmla="*/ 43 h 96"/>
                <a:gd name="T56" fmla="*/ 63 w 99"/>
                <a:gd name="T57" fmla="*/ 45 h 96"/>
                <a:gd name="T58" fmla="*/ 63 w 99"/>
                <a:gd name="T59" fmla="*/ 43 h 96"/>
                <a:gd name="T60" fmla="*/ 53 w 99"/>
                <a:gd name="T61" fmla="*/ 43 h 96"/>
                <a:gd name="T62" fmla="*/ 53 w 99"/>
                <a:gd name="T63" fmla="*/ 38 h 96"/>
                <a:gd name="T64" fmla="*/ 56 w 99"/>
                <a:gd name="T65" fmla="*/ 35 h 96"/>
                <a:gd name="T66" fmla="*/ 47 w 99"/>
                <a:gd name="T67" fmla="*/ 33 h 96"/>
                <a:gd name="T68" fmla="*/ 39 w 99"/>
                <a:gd name="T69" fmla="*/ 37 h 96"/>
                <a:gd name="T70" fmla="*/ 39 w 99"/>
                <a:gd name="T71" fmla="*/ 32 h 96"/>
                <a:gd name="T72" fmla="*/ 54 w 99"/>
                <a:gd name="T73" fmla="*/ 5 h 96"/>
                <a:gd name="T74" fmla="*/ 50 w 99"/>
                <a:gd name="T7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6">
                  <a:moveTo>
                    <a:pt x="50" y="0"/>
                  </a:moveTo>
                  <a:cubicBezTo>
                    <a:pt x="42" y="0"/>
                    <a:pt x="38" y="9"/>
                    <a:pt x="34" y="16"/>
                  </a:cubicBezTo>
                  <a:cubicBezTo>
                    <a:pt x="26" y="28"/>
                    <a:pt x="20" y="52"/>
                    <a:pt x="6" y="59"/>
                  </a:cubicBezTo>
                  <a:cubicBezTo>
                    <a:pt x="6" y="61"/>
                    <a:pt x="8" y="62"/>
                    <a:pt x="10" y="62"/>
                  </a:cubicBezTo>
                  <a:cubicBezTo>
                    <a:pt x="10" y="65"/>
                    <a:pt x="10" y="65"/>
                    <a:pt x="10" y="65"/>
                  </a:cubicBezTo>
                  <a:cubicBezTo>
                    <a:pt x="10" y="65"/>
                    <a:pt x="0" y="73"/>
                    <a:pt x="0" y="75"/>
                  </a:cubicBezTo>
                  <a:cubicBezTo>
                    <a:pt x="0" y="77"/>
                    <a:pt x="3" y="80"/>
                    <a:pt x="6" y="80"/>
                  </a:cubicBezTo>
                  <a:cubicBezTo>
                    <a:pt x="12" y="80"/>
                    <a:pt x="14" y="77"/>
                    <a:pt x="22" y="77"/>
                  </a:cubicBezTo>
                  <a:cubicBezTo>
                    <a:pt x="28" y="77"/>
                    <a:pt x="31" y="81"/>
                    <a:pt x="38" y="81"/>
                  </a:cubicBezTo>
                  <a:cubicBezTo>
                    <a:pt x="42" y="81"/>
                    <a:pt x="45" y="80"/>
                    <a:pt x="48" y="78"/>
                  </a:cubicBezTo>
                  <a:cubicBezTo>
                    <a:pt x="50" y="81"/>
                    <a:pt x="52" y="81"/>
                    <a:pt x="54" y="81"/>
                  </a:cubicBezTo>
                  <a:cubicBezTo>
                    <a:pt x="57" y="81"/>
                    <a:pt x="60" y="80"/>
                    <a:pt x="63" y="80"/>
                  </a:cubicBezTo>
                  <a:cubicBezTo>
                    <a:pt x="62" y="83"/>
                    <a:pt x="57" y="83"/>
                    <a:pt x="57" y="89"/>
                  </a:cubicBezTo>
                  <a:cubicBezTo>
                    <a:pt x="57" y="89"/>
                    <a:pt x="58" y="89"/>
                    <a:pt x="58" y="89"/>
                  </a:cubicBezTo>
                  <a:cubicBezTo>
                    <a:pt x="59" y="89"/>
                    <a:pt x="60" y="89"/>
                    <a:pt x="61" y="89"/>
                  </a:cubicBezTo>
                  <a:cubicBezTo>
                    <a:pt x="67" y="89"/>
                    <a:pt x="72" y="81"/>
                    <a:pt x="76" y="74"/>
                  </a:cubicBezTo>
                  <a:cubicBezTo>
                    <a:pt x="80" y="79"/>
                    <a:pt x="77" y="89"/>
                    <a:pt x="81" y="89"/>
                  </a:cubicBezTo>
                  <a:cubicBezTo>
                    <a:pt x="83" y="89"/>
                    <a:pt x="84" y="90"/>
                    <a:pt x="85" y="90"/>
                  </a:cubicBezTo>
                  <a:cubicBezTo>
                    <a:pt x="85" y="92"/>
                    <a:pt x="86" y="96"/>
                    <a:pt x="90" y="96"/>
                  </a:cubicBezTo>
                  <a:cubicBezTo>
                    <a:pt x="95" y="96"/>
                    <a:pt x="99" y="90"/>
                    <a:pt x="99" y="83"/>
                  </a:cubicBezTo>
                  <a:cubicBezTo>
                    <a:pt x="99" y="78"/>
                    <a:pt x="95" y="79"/>
                    <a:pt x="95" y="72"/>
                  </a:cubicBezTo>
                  <a:cubicBezTo>
                    <a:pt x="92" y="74"/>
                    <a:pt x="93" y="75"/>
                    <a:pt x="88" y="75"/>
                  </a:cubicBezTo>
                  <a:cubicBezTo>
                    <a:pt x="88" y="72"/>
                    <a:pt x="84" y="70"/>
                    <a:pt x="84" y="67"/>
                  </a:cubicBezTo>
                  <a:cubicBezTo>
                    <a:pt x="84" y="65"/>
                    <a:pt x="89" y="64"/>
                    <a:pt x="90" y="59"/>
                  </a:cubicBezTo>
                  <a:cubicBezTo>
                    <a:pt x="87" y="59"/>
                    <a:pt x="85" y="60"/>
                    <a:pt x="84" y="61"/>
                  </a:cubicBezTo>
                  <a:cubicBezTo>
                    <a:pt x="84" y="53"/>
                    <a:pt x="84" y="48"/>
                    <a:pt x="84" y="43"/>
                  </a:cubicBezTo>
                  <a:cubicBezTo>
                    <a:pt x="83" y="44"/>
                    <a:pt x="81" y="44"/>
                    <a:pt x="78" y="44"/>
                  </a:cubicBezTo>
                  <a:cubicBezTo>
                    <a:pt x="75" y="44"/>
                    <a:pt x="72" y="44"/>
                    <a:pt x="69" y="43"/>
                  </a:cubicBezTo>
                  <a:cubicBezTo>
                    <a:pt x="63" y="45"/>
                    <a:pt x="63" y="45"/>
                    <a:pt x="63" y="45"/>
                  </a:cubicBezTo>
                  <a:cubicBezTo>
                    <a:pt x="63" y="45"/>
                    <a:pt x="63" y="43"/>
                    <a:pt x="63" y="43"/>
                  </a:cubicBezTo>
                  <a:cubicBezTo>
                    <a:pt x="53" y="43"/>
                    <a:pt x="53" y="43"/>
                    <a:pt x="53" y="43"/>
                  </a:cubicBezTo>
                  <a:cubicBezTo>
                    <a:pt x="53" y="38"/>
                    <a:pt x="53" y="38"/>
                    <a:pt x="53" y="38"/>
                  </a:cubicBezTo>
                  <a:cubicBezTo>
                    <a:pt x="56" y="35"/>
                    <a:pt x="56" y="35"/>
                    <a:pt x="56" y="35"/>
                  </a:cubicBezTo>
                  <a:cubicBezTo>
                    <a:pt x="54" y="33"/>
                    <a:pt x="50" y="33"/>
                    <a:pt x="47" y="33"/>
                  </a:cubicBezTo>
                  <a:cubicBezTo>
                    <a:pt x="44" y="33"/>
                    <a:pt x="44" y="36"/>
                    <a:pt x="39" y="37"/>
                  </a:cubicBezTo>
                  <a:cubicBezTo>
                    <a:pt x="39" y="32"/>
                    <a:pt x="39" y="32"/>
                    <a:pt x="39" y="32"/>
                  </a:cubicBezTo>
                  <a:cubicBezTo>
                    <a:pt x="43" y="23"/>
                    <a:pt x="54" y="17"/>
                    <a:pt x="54" y="5"/>
                  </a:cubicBezTo>
                  <a:cubicBezTo>
                    <a:pt x="54" y="3"/>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3" name="Freeform 175"/>
            <p:cNvSpPr>
              <a:spLocks/>
            </p:cNvSpPr>
            <p:nvPr/>
          </p:nvSpPr>
          <p:spPr bwMode="auto">
            <a:xfrm>
              <a:off x="8308" y="-398"/>
              <a:ext cx="275" cy="107"/>
            </a:xfrm>
            <a:custGeom>
              <a:avLst/>
              <a:gdLst>
                <a:gd name="T0" fmla="*/ 24 w 116"/>
                <a:gd name="T1" fmla="*/ 0 h 45"/>
                <a:gd name="T2" fmla="*/ 0 w 116"/>
                <a:gd name="T3" fmla="*/ 22 h 45"/>
                <a:gd name="T4" fmla="*/ 26 w 116"/>
                <a:gd name="T5" fmla="*/ 45 h 45"/>
                <a:gd name="T6" fmla="*/ 38 w 116"/>
                <a:gd name="T7" fmla="*/ 37 h 45"/>
                <a:gd name="T8" fmla="*/ 47 w 116"/>
                <a:gd name="T9" fmla="*/ 43 h 45"/>
                <a:gd name="T10" fmla="*/ 59 w 116"/>
                <a:gd name="T11" fmla="*/ 38 h 45"/>
                <a:gd name="T12" fmla="*/ 70 w 116"/>
                <a:gd name="T13" fmla="*/ 35 h 45"/>
                <a:gd name="T14" fmla="*/ 79 w 116"/>
                <a:gd name="T15" fmla="*/ 40 h 45"/>
                <a:gd name="T16" fmla="*/ 92 w 116"/>
                <a:gd name="T17" fmla="*/ 35 h 45"/>
                <a:gd name="T18" fmla="*/ 107 w 116"/>
                <a:gd name="T19" fmla="*/ 35 h 45"/>
                <a:gd name="T20" fmla="*/ 116 w 116"/>
                <a:gd name="T21" fmla="*/ 17 h 45"/>
                <a:gd name="T22" fmla="*/ 64 w 116"/>
                <a:gd name="T23" fmla="*/ 3 h 45"/>
                <a:gd name="T24" fmla="*/ 55 w 116"/>
                <a:gd name="T25" fmla="*/ 17 h 45"/>
                <a:gd name="T26" fmla="*/ 24 w 116"/>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45">
                  <a:moveTo>
                    <a:pt x="24" y="0"/>
                  </a:moveTo>
                  <a:cubicBezTo>
                    <a:pt x="13" y="0"/>
                    <a:pt x="0" y="9"/>
                    <a:pt x="0" y="22"/>
                  </a:cubicBezTo>
                  <a:cubicBezTo>
                    <a:pt x="0" y="34"/>
                    <a:pt x="13" y="45"/>
                    <a:pt x="26" y="45"/>
                  </a:cubicBezTo>
                  <a:cubicBezTo>
                    <a:pt x="32" y="45"/>
                    <a:pt x="34" y="41"/>
                    <a:pt x="38" y="37"/>
                  </a:cubicBezTo>
                  <a:cubicBezTo>
                    <a:pt x="41" y="41"/>
                    <a:pt x="43" y="43"/>
                    <a:pt x="47" y="43"/>
                  </a:cubicBezTo>
                  <a:cubicBezTo>
                    <a:pt x="53" y="43"/>
                    <a:pt x="56" y="38"/>
                    <a:pt x="59" y="38"/>
                  </a:cubicBezTo>
                  <a:cubicBezTo>
                    <a:pt x="63" y="38"/>
                    <a:pt x="65" y="35"/>
                    <a:pt x="70" y="35"/>
                  </a:cubicBezTo>
                  <a:cubicBezTo>
                    <a:pt x="73" y="35"/>
                    <a:pt x="75" y="40"/>
                    <a:pt x="79" y="40"/>
                  </a:cubicBezTo>
                  <a:cubicBezTo>
                    <a:pt x="85" y="40"/>
                    <a:pt x="88" y="35"/>
                    <a:pt x="92" y="35"/>
                  </a:cubicBezTo>
                  <a:cubicBezTo>
                    <a:pt x="107" y="35"/>
                    <a:pt x="107" y="35"/>
                    <a:pt x="107" y="35"/>
                  </a:cubicBezTo>
                  <a:cubicBezTo>
                    <a:pt x="107" y="31"/>
                    <a:pt x="114" y="25"/>
                    <a:pt x="116" y="17"/>
                  </a:cubicBezTo>
                  <a:cubicBezTo>
                    <a:pt x="105" y="14"/>
                    <a:pt x="74" y="3"/>
                    <a:pt x="64" y="3"/>
                  </a:cubicBezTo>
                  <a:cubicBezTo>
                    <a:pt x="58" y="3"/>
                    <a:pt x="55" y="9"/>
                    <a:pt x="55" y="17"/>
                  </a:cubicBezTo>
                  <a:cubicBezTo>
                    <a:pt x="41" y="17"/>
                    <a:pt x="40"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4" name="Freeform 176"/>
            <p:cNvSpPr>
              <a:spLocks noEditPoints="1"/>
            </p:cNvSpPr>
            <p:nvPr/>
          </p:nvSpPr>
          <p:spPr bwMode="auto">
            <a:xfrm>
              <a:off x="-721" y="1877"/>
              <a:ext cx="1426" cy="958"/>
            </a:xfrm>
            <a:custGeom>
              <a:avLst/>
              <a:gdLst>
                <a:gd name="T0" fmla="*/ 298 w 603"/>
                <a:gd name="T1" fmla="*/ 109 h 405"/>
                <a:gd name="T2" fmla="*/ 296 w 603"/>
                <a:gd name="T3" fmla="*/ 104 h 405"/>
                <a:gd name="T4" fmla="*/ 1 w 603"/>
                <a:gd name="T5" fmla="*/ 0 h 405"/>
                <a:gd name="T6" fmla="*/ 0 w 603"/>
                <a:gd name="T7" fmla="*/ 4 h 405"/>
                <a:gd name="T8" fmla="*/ 48 w 603"/>
                <a:gd name="T9" fmla="*/ 82 h 405"/>
                <a:gd name="T10" fmla="*/ 62 w 603"/>
                <a:gd name="T11" fmla="*/ 101 h 405"/>
                <a:gd name="T12" fmla="*/ 83 w 603"/>
                <a:gd name="T13" fmla="*/ 136 h 405"/>
                <a:gd name="T14" fmla="*/ 115 w 603"/>
                <a:gd name="T15" fmla="*/ 156 h 405"/>
                <a:gd name="T16" fmla="*/ 88 w 603"/>
                <a:gd name="T17" fmla="*/ 114 h 405"/>
                <a:gd name="T18" fmla="*/ 43 w 603"/>
                <a:gd name="T19" fmla="*/ 50 h 405"/>
                <a:gd name="T20" fmla="*/ 59 w 603"/>
                <a:gd name="T21" fmla="*/ 27 h 405"/>
                <a:gd name="T22" fmla="*/ 93 w 603"/>
                <a:gd name="T23" fmla="*/ 82 h 405"/>
                <a:gd name="T24" fmla="*/ 119 w 603"/>
                <a:gd name="T25" fmla="*/ 105 h 405"/>
                <a:gd name="T26" fmla="*/ 178 w 603"/>
                <a:gd name="T27" fmla="*/ 179 h 405"/>
                <a:gd name="T28" fmla="*/ 185 w 603"/>
                <a:gd name="T29" fmla="*/ 217 h 405"/>
                <a:gd name="T30" fmla="*/ 233 w 603"/>
                <a:gd name="T31" fmla="*/ 243 h 405"/>
                <a:gd name="T32" fmla="*/ 256 w 603"/>
                <a:gd name="T33" fmla="*/ 255 h 405"/>
                <a:gd name="T34" fmla="*/ 294 w 603"/>
                <a:gd name="T35" fmla="*/ 271 h 405"/>
                <a:gd name="T36" fmla="*/ 317 w 603"/>
                <a:gd name="T37" fmla="*/ 277 h 405"/>
                <a:gd name="T38" fmla="*/ 352 w 603"/>
                <a:gd name="T39" fmla="*/ 271 h 405"/>
                <a:gd name="T40" fmla="*/ 435 w 603"/>
                <a:gd name="T41" fmla="*/ 314 h 405"/>
                <a:gd name="T42" fmla="*/ 468 w 603"/>
                <a:gd name="T43" fmla="*/ 337 h 405"/>
                <a:gd name="T44" fmla="*/ 486 w 603"/>
                <a:gd name="T45" fmla="*/ 367 h 405"/>
                <a:gd name="T46" fmla="*/ 515 w 603"/>
                <a:gd name="T47" fmla="*/ 387 h 405"/>
                <a:gd name="T48" fmla="*/ 534 w 603"/>
                <a:gd name="T49" fmla="*/ 391 h 405"/>
                <a:gd name="T50" fmla="*/ 556 w 603"/>
                <a:gd name="T51" fmla="*/ 393 h 405"/>
                <a:gd name="T52" fmla="*/ 584 w 603"/>
                <a:gd name="T53" fmla="*/ 394 h 405"/>
                <a:gd name="T54" fmla="*/ 591 w 603"/>
                <a:gd name="T55" fmla="*/ 397 h 405"/>
                <a:gd name="T56" fmla="*/ 574 w 603"/>
                <a:gd name="T57" fmla="*/ 368 h 405"/>
                <a:gd name="T58" fmla="*/ 506 w 603"/>
                <a:gd name="T59" fmla="*/ 346 h 405"/>
                <a:gd name="T60" fmla="*/ 510 w 603"/>
                <a:gd name="T61" fmla="*/ 282 h 405"/>
                <a:gd name="T62" fmla="*/ 428 w 603"/>
                <a:gd name="T63" fmla="*/ 269 h 405"/>
                <a:gd name="T64" fmla="*/ 437 w 603"/>
                <a:gd name="T65" fmla="*/ 230 h 405"/>
                <a:gd name="T66" fmla="*/ 448 w 603"/>
                <a:gd name="T67" fmla="*/ 216 h 405"/>
                <a:gd name="T68" fmla="*/ 445 w 603"/>
                <a:gd name="T69" fmla="*/ 184 h 405"/>
                <a:gd name="T70" fmla="*/ 391 w 603"/>
                <a:gd name="T71" fmla="*/ 224 h 405"/>
                <a:gd name="T72" fmla="*/ 345 w 603"/>
                <a:gd name="T73" fmla="*/ 236 h 405"/>
                <a:gd name="T74" fmla="*/ 300 w 603"/>
                <a:gd name="T75" fmla="*/ 192 h 405"/>
                <a:gd name="T76" fmla="*/ 294 w 603"/>
                <a:gd name="T77" fmla="*/ 139 h 405"/>
                <a:gd name="T78" fmla="*/ 297 w 603"/>
                <a:gd name="T79" fmla="*/ 108 h 405"/>
                <a:gd name="T80" fmla="*/ 206 w 603"/>
                <a:gd name="T81" fmla="*/ 60 h 405"/>
                <a:gd name="T82" fmla="*/ 135 w 603"/>
                <a:gd name="T83" fmla="*/ 13 h 405"/>
                <a:gd name="T84" fmla="*/ 34 w 603"/>
                <a:gd name="T85"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405">
                  <a:moveTo>
                    <a:pt x="296" y="104"/>
                  </a:moveTo>
                  <a:cubicBezTo>
                    <a:pt x="297" y="108"/>
                    <a:pt x="297" y="108"/>
                    <a:pt x="297" y="108"/>
                  </a:cubicBezTo>
                  <a:cubicBezTo>
                    <a:pt x="298" y="108"/>
                    <a:pt x="298" y="109"/>
                    <a:pt x="298" y="109"/>
                  </a:cubicBezTo>
                  <a:cubicBezTo>
                    <a:pt x="298" y="107"/>
                    <a:pt x="297" y="106"/>
                    <a:pt x="296" y="104"/>
                  </a:cubicBezTo>
                  <a:moveTo>
                    <a:pt x="296" y="103"/>
                  </a:moveTo>
                  <a:cubicBezTo>
                    <a:pt x="296" y="104"/>
                    <a:pt x="296" y="104"/>
                    <a:pt x="296" y="104"/>
                  </a:cubicBezTo>
                  <a:cubicBezTo>
                    <a:pt x="296" y="103"/>
                    <a:pt x="296" y="103"/>
                    <a:pt x="296" y="103"/>
                  </a:cubicBezTo>
                  <a:moveTo>
                    <a:pt x="34" y="0"/>
                  </a:moveTo>
                  <a:cubicBezTo>
                    <a:pt x="1" y="0"/>
                    <a:pt x="1" y="0"/>
                    <a:pt x="1" y="0"/>
                  </a:cubicBezTo>
                  <a:cubicBezTo>
                    <a:pt x="1" y="0"/>
                    <a:pt x="1" y="0"/>
                    <a:pt x="1" y="0"/>
                  </a:cubicBezTo>
                  <a:cubicBezTo>
                    <a:pt x="0" y="0"/>
                    <a:pt x="0" y="0"/>
                    <a:pt x="0" y="0"/>
                  </a:cubicBezTo>
                  <a:cubicBezTo>
                    <a:pt x="0" y="4"/>
                    <a:pt x="0" y="4"/>
                    <a:pt x="0" y="4"/>
                  </a:cubicBezTo>
                  <a:cubicBezTo>
                    <a:pt x="4" y="16"/>
                    <a:pt x="9" y="19"/>
                    <a:pt x="13" y="29"/>
                  </a:cubicBezTo>
                  <a:cubicBezTo>
                    <a:pt x="17" y="35"/>
                    <a:pt x="16" y="50"/>
                    <a:pt x="22" y="54"/>
                  </a:cubicBezTo>
                  <a:cubicBezTo>
                    <a:pt x="32" y="60"/>
                    <a:pt x="40" y="71"/>
                    <a:pt x="48" y="82"/>
                  </a:cubicBezTo>
                  <a:cubicBezTo>
                    <a:pt x="51" y="86"/>
                    <a:pt x="47" y="87"/>
                    <a:pt x="43" y="87"/>
                  </a:cubicBezTo>
                  <a:cubicBezTo>
                    <a:pt x="41" y="87"/>
                    <a:pt x="39" y="87"/>
                    <a:pt x="38" y="87"/>
                  </a:cubicBezTo>
                  <a:cubicBezTo>
                    <a:pt x="43" y="95"/>
                    <a:pt x="55" y="93"/>
                    <a:pt x="62" y="101"/>
                  </a:cubicBezTo>
                  <a:cubicBezTo>
                    <a:pt x="67" y="106"/>
                    <a:pt x="71" y="112"/>
                    <a:pt x="77" y="118"/>
                  </a:cubicBezTo>
                  <a:cubicBezTo>
                    <a:pt x="77" y="131"/>
                    <a:pt x="77" y="131"/>
                    <a:pt x="77" y="131"/>
                  </a:cubicBezTo>
                  <a:cubicBezTo>
                    <a:pt x="79" y="134"/>
                    <a:pt x="79" y="134"/>
                    <a:pt x="83" y="136"/>
                  </a:cubicBezTo>
                  <a:cubicBezTo>
                    <a:pt x="88" y="140"/>
                    <a:pt x="93" y="152"/>
                    <a:pt x="103" y="152"/>
                  </a:cubicBezTo>
                  <a:cubicBezTo>
                    <a:pt x="103" y="154"/>
                    <a:pt x="111" y="164"/>
                    <a:pt x="112" y="164"/>
                  </a:cubicBezTo>
                  <a:cubicBezTo>
                    <a:pt x="113" y="164"/>
                    <a:pt x="115" y="158"/>
                    <a:pt x="115" y="156"/>
                  </a:cubicBezTo>
                  <a:cubicBezTo>
                    <a:pt x="115" y="152"/>
                    <a:pt x="111" y="146"/>
                    <a:pt x="107" y="146"/>
                  </a:cubicBezTo>
                  <a:cubicBezTo>
                    <a:pt x="106" y="146"/>
                    <a:pt x="105" y="146"/>
                    <a:pt x="105" y="147"/>
                  </a:cubicBezTo>
                  <a:cubicBezTo>
                    <a:pt x="95" y="140"/>
                    <a:pt x="92" y="127"/>
                    <a:pt x="88" y="114"/>
                  </a:cubicBezTo>
                  <a:cubicBezTo>
                    <a:pt x="84" y="103"/>
                    <a:pt x="74" y="97"/>
                    <a:pt x="70" y="85"/>
                  </a:cubicBezTo>
                  <a:cubicBezTo>
                    <a:pt x="67" y="76"/>
                    <a:pt x="66" y="71"/>
                    <a:pt x="59" y="63"/>
                  </a:cubicBezTo>
                  <a:cubicBezTo>
                    <a:pt x="53" y="58"/>
                    <a:pt x="47" y="58"/>
                    <a:pt x="43" y="50"/>
                  </a:cubicBezTo>
                  <a:cubicBezTo>
                    <a:pt x="39" y="41"/>
                    <a:pt x="33" y="34"/>
                    <a:pt x="33" y="23"/>
                  </a:cubicBezTo>
                  <a:cubicBezTo>
                    <a:pt x="33" y="22"/>
                    <a:pt x="33" y="18"/>
                    <a:pt x="34" y="16"/>
                  </a:cubicBezTo>
                  <a:cubicBezTo>
                    <a:pt x="41" y="23"/>
                    <a:pt x="50" y="23"/>
                    <a:pt x="59" y="27"/>
                  </a:cubicBezTo>
                  <a:cubicBezTo>
                    <a:pt x="63" y="29"/>
                    <a:pt x="62" y="41"/>
                    <a:pt x="67" y="45"/>
                  </a:cubicBezTo>
                  <a:cubicBezTo>
                    <a:pt x="71" y="50"/>
                    <a:pt x="70" y="59"/>
                    <a:pt x="75" y="64"/>
                  </a:cubicBezTo>
                  <a:cubicBezTo>
                    <a:pt x="80" y="70"/>
                    <a:pt x="86" y="75"/>
                    <a:pt x="93" y="82"/>
                  </a:cubicBezTo>
                  <a:cubicBezTo>
                    <a:pt x="93" y="82"/>
                    <a:pt x="94" y="81"/>
                    <a:pt x="94" y="81"/>
                  </a:cubicBezTo>
                  <a:cubicBezTo>
                    <a:pt x="95" y="81"/>
                    <a:pt x="96" y="82"/>
                    <a:pt x="98" y="82"/>
                  </a:cubicBezTo>
                  <a:cubicBezTo>
                    <a:pt x="98" y="95"/>
                    <a:pt x="115" y="96"/>
                    <a:pt x="119" y="105"/>
                  </a:cubicBezTo>
                  <a:cubicBezTo>
                    <a:pt x="122" y="111"/>
                    <a:pt x="118" y="117"/>
                    <a:pt x="123" y="121"/>
                  </a:cubicBezTo>
                  <a:cubicBezTo>
                    <a:pt x="128" y="126"/>
                    <a:pt x="136" y="128"/>
                    <a:pt x="142" y="133"/>
                  </a:cubicBezTo>
                  <a:cubicBezTo>
                    <a:pt x="153" y="145"/>
                    <a:pt x="171" y="160"/>
                    <a:pt x="178" y="179"/>
                  </a:cubicBezTo>
                  <a:cubicBezTo>
                    <a:pt x="179" y="183"/>
                    <a:pt x="183" y="185"/>
                    <a:pt x="183" y="192"/>
                  </a:cubicBezTo>
                  <a:cubicBezTo>
                    <a:pt x="183" y="197"/>
                    <a:pt x="178" y="201"/>
                    <a:pt x="178" y="206"/>
                  </a:cubicBezTo>
                  <a:cubicBezTo>
                    <a:pt x="178" y="211"/>
                    <a:pt x="181" y="217"/>
                    <a:pt x="185" y="217"/>
                  </a:cubicBezTo>
                  <a:cubicBezTo>
                    <a:pt x="187" y="224"/>
                    <a:pt x="203" y="227"/>
                    <a:pt x="210" y="234"/>
                  </a:cubicBezTo>
                  <a:cubicBezTo>
                    <a:pt x="211" y="235"/>
                    <a:pt x="212" y="236"/>
                    <a:pt x="216" y="237"/>
                  </a:cubicBezTo>
                  <a:cubicBezTo>
                    <a:pt x="222" y="241"/>
                    <a:pt x="226" y="240"/>
                    <a:pt x="233" y="243"/>
                  </a:cubicBezTo>
                  <a:cubicBezTo>
                    <a:pt x="240" y="246"/>
                    <a:pt x="242" y="253"/>
                    <a:pt x="249" y="255"/>
                  </a:cubicBezTo>
                  <a:cubicBezTo>
                    <a:pt x="251" y="255"/>
                    <a:pt x="252" y="255"/>
                    <a:pt x="253" y="255"/>
                  </a:cubicBezTo>
                  <a:cubicBezTo>
                    <a:pt x="254" y="255"/>
                    <a:pt x="255" y="255"/>
                    <a:pt x="256" y="255"/>
                  </a:cubicBezTo>
                  <a:cubicBezTo>
                    <a:pt x="257" y="255"/>
                    <a:pt x="258" y="255"/>
                    <a:pt x="260" y="255"/>
                  </a:cubicBezTo>
                  <a:cubicBezTo>
                    <a:pt x="261" y="255"/>
                    <a:pt x="263" y="255"/>
                    <a:pt x="265" y="256"/>
                  </a:cubicBezTo>
                  <a:cubicBezTo>
                    <a:pt x="270" y="259"/>
                    <a:pt x="288" y="271"/>
                    <a:pt x="294" y="271"/>
                  </a:cubicBezTo>
                  <a:cubicBezTo>
                    <a:pt x="296" y="271"/>
                    <a:pt x="298" y="271"/>
                    <a:pt x="300" y="271"/>
                  </a:cubicBezTo>
                  <a:cubicBezTo>
                    <a:pt x="302" y="271"/>
                    <a:pt x="304" y="271"/>
                    <a:pt x="306" y="272"/>
                  </a:cubicBezTo>
                  <a:cubicBezTo>
                    <a:pt x="308" y="273"/>
                    <a:pt x="313" y="277"/>
                    <a:pt x="317" y="277"/>
                  </a:cubicBezTo>
                  <a:cubicBezTo>
                    <a:pt x="326" y="277"/>
                    <a:pt x="327" y="266"/>
                    <a:pt x="337" y="266"/>
                  </a:cubicBezTo>
                  <a:cubicBezTo>
                    <a:pt x="341" y="266"/>
                    <a:pt x="344" y="268"/>
                    <a:pt x="349" y="271"/>
                  </a:cubicBezTo>
                  <a:cubicBezTo>
                    <a:pt x="352" y="271"/>
                    <a:pt x="352" y="271"/>
                    <a:pt x="352" y="271"/>
                  </a:cubicBezTo>
                  <a:cubicBezTo>
                    <a:pt x="366" y="278"/>
                    <a:pt x="368" y="290"/>
                    <a:pt x="385" y="298"/>
                  </a:cubicBezTo>
                  <a:cubicBezTo>
                    <a:pt x="395" y="303"/>
                    <a:pt x="402" y="300"/>
                    <a:pt x="413" y="305"/>
                  </a:cubicBezTo>
                  <a:cubicBezTo>
                    <a:pt x="419" y="308"/>
                    <a:pt x="425" y="314"/>
                    <a:pt x="435" y="314"/>
                  </a:cubicBezTo>
                  <a:cubicBezTo>
                    <a:pt x="438" y="314"/>
                    <a:pt x="441" y="311"/>
                    <a:pt x="445" y="311"/>
                  </a:cubicBezTo>
                  <a:cubicBezTo>
                    <a:pt x="446" y="311"/>
                    <a:pt x="447" y="311"/>
                    <a:pt x="448" y="311"/>
                  </a:cubicBezTo>
                  <a:cubicBezTo>
                    <a:pt x="451" y="324"/>
                    <a:pt x="460" y="329"/>
                    <a:pt x="468" y="337"/>
                  </a:cubicBezTo>
                  <a:cubicBezTo>
                    <a:pt x="471" y="340"/>
                    <a:pt x="474" y="341"/>
                    <a:pt x="475" y="346"/>
                  </a:cubicBezTo>
                  <a:cubicBezTo>
                    <a:pt x="478" y="354"/>
                    <a:pt x="473" y="362"/>
                    <a:pt x="481" y="367"/>
                  </a:cubicBezTo>
                  <a:cubicBezTo>
                    <a:pt x="486" y="367"/>
                    <a:pt x="486" y="367"/>
                    <a:pt x="486" y="367"/>
                  </a:cubicBezTo>
                  <a:cubicBezTo>
                    <a:pt x="485" y="366"/>
                    <a:pt x="485" y="364"/>
                    <a:pt x="486" y="362"/>
                  </a:cubicBezTo>
                  <a:cubicBezTo>
                    <a:pt x="486" y="362"/>
                    <a:pt x="504" y="373"/>
                    <a:pt x="506" y="376"/>
                  </a:cubicBezTo>
                  <a:cubicBezTo>
                    <a:pt x="508" y="381"/>
                    <a:pt x="508" y="386"/>
                    <a:pt x="515" y="387"/>
                  </a:cubicBezTo>
                  <a:cubicBezTo>
                    <a:pt x="515" y="388"/>
                    <a:pt x="517" y="391"/>
                    <a:pt x="518" y="391"/>
                  </a:cubicBezTo>
                  <a:cubicBezTo>
                    <a:pt x="520" y="391"/>
                    <a:pt x="525" y="389"/>
                    <a:pt x="528" y="389"/>
                  </a:cubicBezTo>
                  <a:cubicBezTo>
                    <a:pt x="531" y="389"/>
                    <a:pt x="533" y="390"/>
                    <a:pt x="534" y="391"/>
                  </a:cubicBezTo>
                  <a:cubicBezTo>
                    <a:pt x="538" y="395"/>
                    <a:pt x="543" y="405"/>
                    <a:pt x="552" y="405"/>
                  </a:cubicBezTo>
                  <a:cubicBezTo>
                    <a:pt x="556" y="405"/>
                    <a:pt x="559" y="403"/>
                    <a:pt x="560" y="397"/>
                  </a:cubicBezTo>
                  <a:cubicBezTo>
                    <a:pt x="559" y="397"/>
                    <a:pt x="556" y="395"/>
                    <a:pt x="556" y="393"/>
                  </a:cubicBezTo>
                  <a:cubicBezTo>
                    <a:pt x="556" y="389"/>
                    <a:pt x="570" y="379"/>
                    <a:pt x="574" y="379"/>
                  </a:cubicBezTo>
                  <a:cubicBezTo>
                    <a:pt x="580" y="379"/>
                    <a:pt x="581" y="386"/>
                    <a:pt x="587" y="388"/>
                  </a:cubicBezTo>
                  <a:cubicBezTo>
                    <a:pt x="586" y="391"/>
                    <a:pt x="584" y="392"/>
                    <a:pt x="584" y="394"/>
                  </a:cubicBezTo>
                  <a:cubicBezTo>
                    <a:pt x="584" y="395"/>
                    <a:pt x="589" y="397"/>
                    <a:pt x="590" y="398"/>
                  </a:cubicBezTo>
                  <a:cubicBezTo>
                    <a:pt x="590" y="398"/>
                    <a:pt x="590" y="398"/>
                    <a:pt x="590" y="398"/>
                  </a:cubicBezTo>
                  <a:cubicBezTo>
                    <a:pt x="590" y="398"/>
                    <a:pt x="591" y="398"/>
                    <a:pt x="591" y="397"/>
                  </a:cubicBezTo>
                  <a:cubicBezTo>
                    <a:pt x="593" y="396"/>
                    <a:pt x="597" y="392"/>
                    <a:pt x="600" y="389"/>
                  </a:cubicBezTo>
                  <a:cubicBezTo>
                    <a:pt x="602" y="387"/>
                    <a:pt x="603" y="386"/>
                    <a:pt x="603" y="385"/>
                  </a:cubicBezTo>
                  <a:cubicBezTo>
                    <a:pt x="595" y="379"/>
                    <a:pt x="588" y="368"/>
                    <a:pt x="574" y="368"/>
                  </a:cubicBezTo>
                  <a:cubicBezTo>
                    <a:pt x="561" y="368"/>
                    <a:pt x="554" y="379"/>
                    <a:pt x="540" y="379"/>
                  </a:cubicBezTo>
                  <a:cubicBezTo>
                    <a:pt x="531" y="379"/>
                    <a:pt x="531" y="369"/>
                    <a:pt x="525" y="366"/>
                  </a:cubicBezTo>
                  <a:cubicBezTo>
                    <a:pt x="517" y="362"/>
                    <a:pt x="506" y="357"/>
                    <a:pt x="506" y="346"/>
                  </a:cubicBezTo>
                  <a:cubicBezTo>
                    <a:pt x="506" y="337"/>
                    <a:pt x="506" y="326"/>
                    <a:pt x="506" y="313"/>
                  </a:cubicBezTo>
                  <a:cubicBezTo>
                    <a:pt x="509" y="308"/>
                    <a:pt x="510" y="295"/>
                    <a:pt x="510" y="290"/>
                  </a:cubicBezTo>
                  <a:cubicBezTo>
                    <a:pt x="510" y="288"/>
                    <a:pt x="510" y="285"/>
                    <a:pt x="510" y="282"/>
                  </a:cubicBezTo>
                  <a:cubicBezTo>
                    <a:pt x="500" y="280"/>
                    <a:pt x="497" y="271"/>
                    <a:pt x="484" y="271"/>
                  </a:cubicBezTo>
                  <a:cubicBezTo>
                    <a:pt x="466" y="271"/>
                    <a:pt x="452" y="274"/>
                    <a:pt x="434" y="274"/>
                  </a:cubicBezTo>
                  <a:cubicBezTo>
                    <a:pt x="431" y="274"/>
                    <a:pt x="428" y="272"/>
                    <a:pt x="428" y="269"/>
                  </a:cubicBezTo>
                  <a:cubicBezTo>
                    <a:pt x="428" y="268"/>
                    <a:pt x="428" y="267"/>
                    <a:pt x="428" y="266"/>
                  </a:cubicBezTo>
                  <a:cubicBezTo>
                    <a:pt x="431" y="263"/>
                    <a:pt x="437" y="261"/>
                    <a:pt x="437" y="255"/>
                  </a:cubicBezTo>
                  <a:cubicBezTo>
                    <a:pt x="437" y="248"/>
                    <a:pt x="437" y="236"/>
                    <a:pt x="437" y="230"/>
                  </a:cubicBezTo>
                  <a:cubicBezTo>
                    <a:pt x="439" y="230"/>
                    <a:pt x="440" y="230"/>
                    <a:pt x="442" y="230"/>
                  </a:cubicBezTo>
                  <a:cubicBezTo>
                    <a:pt x="442" y="231"/>
                    <a:pt x="442" y="233"/>
                    <a:pt x="442" y="234"/>
                  </a:cubicBezTo>
                  <a:cubicBezTo>
                    <a:pt x="445" y="228"/>
                    <a:pt x="448" y="225"/>
                    <a:pt x="448" y="216"/>
                  </a:cubicBezTo>
                  <a:cubicBezTo>
                    <a:pt x="448" y="206"/>
                    <a:pt x="457" y="197"/>
                    <a:pt x="457" y="189"/>
                  </a:cubicBezTo>
                  <a:cubicBezTo>
                    <a:pt x="457" y="188"/>
                    <a:pt x="457" y="186"/>
                    <a:pt x="457" y="185"/>
                  </a:cubicBezTo>
                  <a:cubicBezTo>
                    <a:pt x="454" y="185"/>
                    <a:pt x="447" y="184"/>
                    <a:pt x="445" y="184"/>
                  </a:cubicBezTo>
                  <a:cubicBezTo>
                    <a:pt x="443" y="183"/>
                    <a:pt x="439" y="182"/>
                    <a:pt x="434" y="182"/>
                  </a:cubicBezTo>
                  <a:cubicBezTo>
                    <a:pt x="420" y="182"/>
                    <a:pt x="402" y="187"/>
                    <a:pt x="402" y="203"/>
                  </a:cubicBezTo>
                  <a:cubicBezTo>
                    <a:pt x="402" y="211"/>
                    <a:pt x="393" y="217"/>
                    <a:pt x="391" y="224"/>
                  </a:cubicBezTo>
                  <a:cubicBezTo>
                    <a:pt x="391" y="226"/>
                    <a:pt x="388" y="232"/>
                    <a:pt x="384" y="232"/>
                  </a:cubicBezTo>
                  <a:cubicBezTo>
                    <a:pt x="382" y="232"/>
                    <a:pt x="380" y="229"/>
                    <a:pt x="374" y="229"/>
                  </a:cubicBezTo>
                  <a:cubicBezTo>
                    <a:pt x="363" y="229"/>
                    <a:pt x="355" y="236"/>
                    <a:pt x="345" y="236"/>
                  </a:cubicBezTo>
                  <a:cubicBezTo>
                    <a:pt x="341" y="236"/>
                    <a:pt x="341" y="232"/>
                    <a:pt x="336" y="230"/>
                  </a:cubicBezTo>
                  <a:cubicBezTo>
                    <a:pt x="322" y="226"/>
                    <a:pt x="322" y="217"/>
                    <a:pt x="313" y="207"/>
                  </a:cubicBezTo>
                  <a:cubicBezTo>
                    <a:pt x="309" y="204"/>
                    <a:pt x="302" y="196"/>
                    <a:pt x="300" y="192"/>
                  </a:cubicBezTo>
                  <a:cubicBezTo>
                    <a:pt x="298" y="187"/>
                    <a:pt x="301" y="184"/>
                    <a:pt x="298" y="179"/>
                  </a:cubicBezTo>
                  <a:cubicBezTo>
                    <a:pt x="297" y="177"/>
                    <a:pt x="293" y="173"/>
                    <a:pt x="294" y="169"/>
                  </a:cubicBezTo>
                  <a:cubicBezTo>
                    <a:pt x="294" y="139"/>
                    <a:pt x="294" y="139"/>
                    <a:pt x="294" y="139"/>
                  </a:cubicBezTo>
                  <a:cubicBezTo>
                    <a:pt x="296" y="131"/>
                    <a:pt x="300" y="128"/>
                    <a:pt x="300" y="118"/>
                  </a:cubicBezTo>
                  <a:cubicBezTo>
                    <a:pt x="300" y="115"/>
                    <a:pt x="298" y="113"/>
                    <a:pt x="297" y="110"/>
                  </a:cubicBezTo>
                  <a:cubicBezTo>
                    <a:pt x="297" y="108"/>
                    <a:pt x="297" y="108"/>
                    <a:pt x="297" y="108"/>
                  </a:cubicBezTo>
                  <a:cubicBezTo>
                    <a:pt x="288" y="107"/>
                    <a:pt x="276" y="105"/>
                    <a:pt x="272" y="101"/>
                  </a:cubicBezTo>
                  <a:cubicBezTo>
                    <a:pt x="255" y="84"/>
                    <a:pt x="256" y="45"/>
                    <a:pt x="225" y="45"/>
                  </a:cubicBezTo>
                  <a:cubicBezTo>
                    <a:pt x="213" y="45"/>
                    <a:pt x="216" y="60"/>
                    <a:pt x="206" y="60"/>
                  </a:cubicBezTo>
                  <a:cubicBezTo>
                    <a:pt x="195" y="60"/>
                    <a:pt x="187" y="42"/>
                    <a:pt x="182" y="35"/>
                  </a:cubicBezTo>
                  <a:cubicBezTo>
                    <a:pt x="173" y="19"/>
                    <a:pt x="163" y="17"/>
                    <a:pt x="145" y="13"/>
                  </a:cubicBezTo>
                  <a:cubicBezTo>
                    <a:pt x="135" y="13"/>
                    <a:pt x="135" y="13"/>
                    <a:pt x="135" y="13"/>
                  </a:cubicBezTo>
                  <a:cubicBezTo>
                    <a:pt x="135" y="19"/>
                    <a:pt x="135" y="19"/>
                    <a:pt x="135" y="19"/>
                  </a:cubicBezTo>
                  <a:cubicBezTo>
                    <a:pt x="91" y="19"/>
                    <a:pt x="91" y="19"/>
                    <a:pt x="91" y="19"/>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5" name="Freeform 177"/>
            <p:cNvSpPr>
              <a:spLocks/>
            </p:cNvSpPr>
            <p:nvPr/>
          </p:nvSpPr>
          <p:spPr bwMode="auto">
            <a:xfrm>
              <a:off x="532" y="986"/>
              <a:ext cx="43" cy="21"/>
            </a:xfrm>
            <a:custGeom>
              <a:avLst/>
              <a:gdLst>
                <a:gd name="T0" fmla="*/ 0 w 18"/>
                <a:gd name="T1" fmla="*/ 0 h 9"/>
                <a:gd name="T2" fmla="*/ 0 w 18"/>
                <a:gd name="T3" fmla="*/ 4 h 9"/>
                <a:gd name="T4" fmla="*/ 15 w 18"/>
                <a:gd name="T5" fmla="*/ 9 h 9"/>
                <a:gd name="T6" fmla="*/ 17 w 18"/>
                <a:gd name="T7" fmla="*/ 9 h 9"/>
                <a:gd name="T8" fmla="*/ 18 w 18"/>
                <a:gd name="T9" fmla="*/ 9 h 9"/>
                <a:gd name="T10" fmla="*/ 0 w 18"/>
                <a:gd name="T11" fmla="*/ 0 h 9"/>
              </a:gdLst>
              <a:ahLst/>
              <a:cxnLst>
                <a:cxn ang="0">
                  <a:pos x="T0" y="T1"/>
                </a:cxn>
                <a:cxn ang="0">
                  <a:pos x="T2" y="T3"/>
                </a:cxn>
                <a:cxn ang="0">
                  <a:pos x="T4" y="T5"/>
                </a:cxn>
                <a:cxn ang="0">
                  <a:pos x="T6" y="T7"/>
                </a:cxn>
                <a:cxn ang="0">
                  <a:pos x="T8" y="T9"/>
                </a:cxn>
                <a:cxn ang="0">
                  <a:pos x="T10" y="T11"/>
                </a:cxn>
              </a:cxnLst>
              <a:rect l="0" t="0" r="r" b="b"/>
              <a:pathLst>
                <a:path w="18" h="9">
                  <a:moveTo>
                    <a:pt x="0" y="0"/>
                  </a:moveTo>
                  <a:cubicBezTo>
                    <a:pt x="0" y="1"/>
                    <a:pt x="0" y="3"/>
                    <a:pt x="0" y="4"/>
                  </a:cubicBezTo>
                  <a:cubicBezTo>
                    <a:pt x="3" y="7"/>
                    <a:pt x="10" y="9"/>
                    <a:pt x="15" y="9"/>
                  </a:cubicBezTo>
                  <a:cubicBezTo>
                    <a:pt x="15" y="9"/>
                    <a:pt x="16" y="9"/>
                    <a:pt x="17" y="9"/>
                  </a:cubicBezTo>
                  <a:cubicBezTo>
                    <a:pt x="17" y="9"/>
                    <a:pt x="18" y="9"/>
                    <a:pt x="18" y="9"/>
                  </a:cubicBezTo>
                  <a:cubicBezTo>
                    <a:pt x="18" y="1"/>
                    <a:pt x="9"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6" name="Freeform 178"/>
            <p:cNvSpPr>
              <a:spLocks/>
            </p:cNvSpPr>
            <p:nvPr/>
          </p:nvSpPr>
          <p:spPr bwMode="auto">
            <a:xfrm>
              <a:off x="-1118" y="1104"/>
              <a:ext cx="168" cy="109"/>
            </a:xfrm>
            <a:custGeom>
              <a:avLst/>
              <a:gdLst>
                <a:gd name="T0" fmla="*/ 8 w 71"/>
                <a:gd name="T1" fmla="*/ 0 h 46"/>
                <a:gd name="T2" fmla="*/ 0 w 71"/>
                <a:gd name="T3" fmla="*/ 3 h 46"/>
                <a:gd name="T4" fmla="*/ 2 w 71"/>
                <a:gd name="T5" fmla="*/ 3 h 46"/>
                <a:gd name="T6" fmla="*/ 10 w 71"/>
                <a:gd name="T7" fmla="*/ 5 h 46"/>
                <a:gd name="T8" fmla="*/ 5 w 71"/>
                <a:gd name="T9" fmla="*/ 10 h 46"/>
                <a:gd name="T10" fmla="*/ 32 w 71"/>
                <a:gd name="T11" fmla="*/ 21 h 46"/>
                <a:gd name="T12" fmla="*/ 27 w 71"/>
                <a:gd name="T13" fmla="*/ 26 h 46"/>
                <a:gd name="T14" fmla="*/ 66 w 71"/>
                <a:gd name="T15" fmla="*/ 46 h 46"/>
                <a:gd name="T16" fmla="*/ 71 w 71"/>
                <a:gd name="T17" fmla="*/ 46 h 46"/>
                <a:gd name="T18" fmla="*/ 71 w 71"/>
                <a:gd name="T19" fmla="*/ 41 h 46"/>
                <a:gd name="T20" fmla="*/ 22 w 71"/>
                <a:gd name="T21" fmla="*/ 7 h 46"/>
                <a:gd name="T22" fmla="*/ 8 w 71"/>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6">
                  <a:moveTo>
                    <a:pt x="8" y="0"/>
                  </a:moveTo>
                  <a:cubicBezTo>
                    <a:pt x="5" y="0"/>
                    <a:pt x="2" y="2"/>
                    <a:pt x="0" y="3"/>
                  </a:cubicBezTo>
                  <a:cubicBezTo>
                    <a:pt x="2" y="3"/>
                    <a:pt x="2" y="3"/>
                    <a:pt x="2" y="3"/>
                  </a:cubicBezTo>
                  <a:cubicBezTo>
                    <a:pt x="2" y="3"/>
                    <a:pt x="8" y="4"/>
                    <a:pt x="10" y="5"/>
                  </a:cubicBezTo>
                  <a:cubicBezTo>
                    <a:pt x="10" y="6"/>
                    <a:pt x="8" y="9"/>
                    <a:pt x="5" y="10"/>
                  </a:cubicBezTo>
                  <a:cubicBezTo>
                    <a:pt x="7" y="16"/>
                    <a:pt x="22" y="21"/>
                    <a:pt x="32" y="21"/>
                  </a:cubicBezTo>
                  <a:cubicBezTo>
                    <a:pt x="31" y="23"/>
                    <a:pt x="28" y="23"/>
                    <a:pt x="27" y="26"/>
                  </a:cubicBezTo>
                  <a:cubicBezTo>
                    <a:pt x="36" y="32"/>
                    <a:pt x="54" y="46"/>
                    <a:pt x="66" y="46"/>
                  </a:cubicBezTo>
                  <a:cubicBezTo>
                    <a:pt x="68" y="46"/>
                    <a:pt x="69" y="46"/>
                    <a:pt x="71" y="46"/>
                  </a:cubicBezTo>
                  <a:cubicBezTo>
                    <a:pt x="71" y="41"/>
                    <a:pt x="71" y="41"/>
                    <a:pt x="71" y="41"/>
                  </a:cubicBezTo>
                  <a:cubicBezTo>
                    <a:pt x="57" y="28"/>
                    <a:pt x="45" y="15"/>
                    <a:pt x="22" y="7"/>
                  </a:cubicBezTo>
                  <a:cubicBezTo>
                    <a:pt x="18" y="6"/>
                    <a:pt x="13"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7" name="Freeform 179"/>
            <p:cNvSpPr>
              <a:spLocks/>
            </p:cNvSpPr>
            <p:nvPr/>
          </p:nvSpPr>
          <p:spPr bwMode="auto">
            <a:xfrm>
              <a:off x="-1283" y="948"/>
              <a:ext cx="59" cy="85"/>
            </a:xfrm>
            <a:custGeom>
              <a:avLst/>
              <a:gdLst>
                <a:gd name="T0" fmla="*/ 0 w 25"/>
                <a:gd name="T1" fmla="*/ 0 h 36"/>
                <a:gd name="T2" fmla="*/ 0 w 25"/>
                <a:gd name="T3" fmla="*/ 4 h 36"/>
                <a:gd name="T4" fmla="*/ 6 w 25"/>
                <a:gd name="T5" fmla="*/ 13 h 36"/>
                <a:gd name="T6" fmla="*/ 14 w 25"/>
                <a:gd name="T7" fmla="*/ 20 h 36"/>
                <a:gd name="T8" fmla="*/ 12 w 25"/>
                <a:gd name="T9" fmla="*/ 26 h 36"/>
                <a:gd name="T10" fmla="*/ 20 w 25"/>
                <a:gd name="T11" fmla="*/ 36 h 36"/>
                <a:gd name="T12" fmla="*/ 15 w 25"/>
                <a:gd name="T13" fmla="*/ 26 h 36"/>
                <a:gd name="T14" fmla="*/ 18 w 25"/>
                <a:gd name="T15" fmla="*/ 21 h 36"/>
                <a:gd name="T16" fmla="*/ 15 w 25"/>
                <a:gd name="T17" fmla="*/ 14 h 36"/>
                <a:gd name="T18" fmla="*/ 15 w 25"/>
                <a:gd name="T19" fmla="*/ 3 h 36"/>
                <a:gd name="T20" fmla="*/ 8 w 25"/>
                <a:gd name="T21" fmla="*/ 10 h 36"/>
                <a:gd name="T22" fmla="*/ 12 w 25"/>
                <a:gd name="T23" fmla="*/ 3 h 36"/>
                <a:gd name="T24" fmla="*/ 0 w 25"/>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6">
                  <a:moveTo>
                    <a:pt x="0" y="0"/>
                  </a:moveTo>
                  <a:cubicBezTo>
                    <a:pt x="0" y="4"/>
                    <a:pt x="0" y="4"/>
                    <a:pt x="0" y="4"/>
                  </a:cubicBezTo>
                  <a:cubicBezTo>
                    <a:pt x="2" y="7"/>
                    <a:pt x="4" y="13"/>
                    <a:pt x="6" y="13"/>
                  </a:cubicBezTo>
                  <a:cubicBezTo>
                    <a:pt x="9" y="13"/>
                    <a:pt x="10" y="19"/>
                    <a:pt x="14" y="20"/>
                  </a:cubicBezTo>
                  <a:cubicBezTo>
                    <a:pt x="14" y="21"/>
                    <a:pt x="12" y="23"/>
                    <a:pt x="12" y="26"/>
                  </a:cubicBezTo>
                  <a:cubicBezTo>
                    <a:pt x="12" y="30"/>
                    <a:pt x="15" y="36"/>
                    <a:pt x="20" y="36"/>
                  </a:cubicBezTo>
                  <a:cubicBezTo>
                    <a:pt x="25" y="36"/>
                    <a:pt x="15" y="28"/>
                    <a:pt x="15" y="26"/>
                  </a:cubicBezTo>
                  <a:cubicBezTo>
                    <a:pt x="15" y="24"/>
                    <a:pt x="18" y="23"/>
                    <a:pt x="18" y="21"/>
                  </a:cubicBezTo>
                  <a:cubicBezTo>
                    <a:pt x="18" y="18"/>
                    <a:pt x="15" y="17"/>
                    <a:pt x="15" y="14"/>
                  </a:cubicBezTo>
                  <a:cubicBezTo>
                    <a:pt x="15" y="9"/>
                    <a:pt x="16" y="6"/>
                    <a:pt x="15" y="3"/>
                  </a:cubicBezTo>
                  <a:cubicBezTo>
                    <a:pt x="14" y="5"/>
                    <a:pt x="12" y="10"/>
                    <a:pt x="8" y="10"/>
                  </a:cubicBezTo>
                  <a:cubicBezTo>
                    <a:pt x="5" y="10"/>
                    <a:pt x="12" y="4"/>
                    <a:pt x="12" y="3"/>
                  </a:cubicBezTo>
                  <a:cubicBezTo>
                    <a:pt x="7" y="3"/>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8" name="Freeform 180"/>
            <p:cNvSpPr>
              <a:spLocks/>
            </p:cNvSpPr>
            <p:nvPr/>
          </p:nvSpPr>
          <p:spPr bwMode="auto">
            <a:xfrm>
              <a:off x="-2047" y="759"/>
              <a:ext cx="76" cy="49"/>
            </a:xfrm>
            <a:custGeom>
              <a:avLst/>
              <a:gdLst>
                <a:gd name="T0" fmla="*/ 32 w 32"/>
                <a:gd name="T1" fmla="*/ 0 h 21"/>
                <a:gd name="T2" fmla="*/ 25 w 32"/>
                <a:gd name="T3" fmla="*/ 0 h 21"/>
                <a:gd name="T4" fmla="*/ 0 w 32"/>
                <a:gd name="T5" fmla="*/ 8 h 21"/>
                <a:gd name="T6" fmla="*/ 0 w 32"/>
                <a:gd name="T7" fmla="*/ 14 h 21"/>
                <a:gd name="T8" fmla="*/ 11 w 32"/>
                <a:gd name="T9" fmla="*/ 21 h 21"/>
                <a:gd name="T10" fmla="*/ 32 w 32"/>
                <a:gd name="T11" fmla="*/ 6 h 21"/>
                <a:gd name="T12" fmla="*/ 32 w 3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 h="21">
                  <a:moveTo>
                    <a:pt x="32" y="0"/>
                  </a:moveTo>
                  <a:cubicBezTo>
                    <a:pt x="29" y="0"/>
                    <a:pt x="29" y="0"/>
                    <a:pt x="25" y="0"/>
                  </a:cubicBezTo>
                  <a:cubicBezTo>
                    <a:pt x="16" y="0"/>
                    <a:pt x="9" y="5"/>
                    <a:pt x="0" y="8"/>
                  </a:cubicBezTo>
                  <a:cubicBezTo>
                    <a:pt x="0" y="14"/>
                    <a:pt x="0" y="14"/>
                    <a:pt x="0" y="14"/>
                  </a:cubicBezTo>
                  <a:cubicBezTo>
                    <a:pt x="4" y="17"/>
                    <a:pt x="6" y="17"/>
                    <a:pt x="11" y="21"/>
                  </a:cubicBezTo>
                  <a:cubicBezTo>
                    <a:pt x="19" y="15"/>
                    <a:pt x="22" y="11"/>
                    <a:pt x="32" y="6"/>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09" name="Freeform 181"/>
            <p:cNvSpPr>
              <a:spLocks/>
            </p:cNvSpPr>
            <p:nvPr/>
          </p:nvSpPr>
          <p:spPr bwMode="auto">
            <a:xfrm>
              <a:off x="3881" y="1648"/>
              <a:ext cx="97" cy="59"/>
            </a:xfrm>
            <a:custGeom>
              <a:avLst/>
              <a:gdLst>
                <a:gd name="T0" fmla="*/ 38 w 41"/>
                <a:gd name="T1" fmla="*/ 0 h 25"/>
                <a:gd name="T2" fmla="*/ 23 w 41"/>
                <a:gd name="T3" fmla="*/ 4 h 25"/>
                <a:gd name="T4" fmla="*/ 8 w 41"/>
                <a:gd name="T5" fmla="*/ 0 h 25"/>
                <a:gd name="T6" fmla="*/ 0 w 41"/>
                <a:gd name="T7" fmla="*/ 2 h 25"/>
                <a:gd name="T8" fmla="*/ 0 w 41"/>
                <a:gd name="T9" fmla="*/ 6 h 25"/>
                <a:gd name="T10" fmla="*/ 7 w 41"/>
                <a:gd name="T11" fmla="*/ 9 h 25"/>
                <a:gd name="T12" fmla="*/ 31 w 41"/>
                <a:gd name="T13" fmla="*/ 22 h 25"/>
                <a:gd name="T14" fmla="*/ 36 w 41"/>
                <a:gd name="T15" fmla="*/ 25 h 25"/>
                <a:gd name="T16" fmla="*/ 39 w 41"/>
                <a:gd name="T17" fmla="*/ 21 h 25"/>
                <a:gd name="T18" fmla="*/ 36 w 41"/>
                <a:gd name="T19" fmla="*/ 12 h 25"/>
                <a:gd name="T20" fmla="*/ 39 w 41"/>
                <a:gd name="T21" fmla="*/ 7 h 25"/>
                <a:gd name="T22" fmla="*/ 41 w 41"/>
                <a:gd name="T23" fmla="*/ 0 h 25"/>
                <a:gd name="T24" fmla="*/ 38 w 41"/>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38" y="0"/>
                  </a:moveTo>
                  <a:cubicBezTo>
                    <a:pt x="32" y="0"/>
                    <a:pt x="29" y="4"/>
                    <a:pt x="23" y="4"/>
                  </a:cubicBezTo>
                  <a:cubicBezTo>
                    <a:pt x="18" y="4"/>
                    <a:pt x="14" y="0"/>
                    <a:pt x="8" y="0"/>
                  </a:cubicBezTo>
                  <a:cubicBezTo>
                    <a:pt x="5" y="0"/>
                    <a:pt x="3" y="1"/>
                    <a:pt x="0" y="2"/>
                  </a:cubicBezTo>
                  <a:cubicBezTo>
                    <a:pt x="0" y="6"/>
                    <a:pt x="0" y="6"/>
                    <a:pt x="0" y="6"/>
                  </a:cubicBezTo>
                  <a:cubicBezTo>
                    <a:pt x="1" y="9"/>
                    <a:pt x="6" y="8"/>
                    <a:pt x="7" y="9"/>
                  </a:cubicBezTo>
                  <a:cubicBezTo>
                    <a:pt x="16" y="11"/>
                    <a:pt x="22" y="20"/>
                    <a:pt x="31" y="22"/>
                  </a:cubicBezTo>
                  <a:cubicBezTo>
                    <a:pt x="31" y="24"/>
                    <a:pt x="34" y="25"/>
                    <a:pt x="36" y="25"/>
                  </a:cubicBezTo>
                  <a:cubicBezTo>
                    <a:pt x="37" y="25"/>
                    <a:pt x="39" y="22"/>
                    <a:pt x="39" y="21"/>
                  </a:cubicBezTo>
                  <a:cubicBezTo>
                    <a:pt x="39" y="17"/>
                    <a:pt x="36" y="16"/>
                    <a:pt x="36" y="12"/>
                  </a:cubicBezTo>
                  <a:cubicBezTo>
                    <a:pt x="36" y="10"/>
                    <a:pt x="39" y="7"/>
                    <a:pt x="39" y="7"/>
                  </a:cubicBezTo>
                  <a:cubicBezTo>
                    <a:pt x="41" y="0"/>
                    <a:pt x="41" y="0"/>
                    <a:pt x="41" y="0"/>
                  </a:cubicBezTo>
                  <a:cubicBezTo>
                    <a:pt x="40" y="0"/>
                    <a:pt x="3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0" name="Freeform 182"/>
            <p:cNvSpPr>
              <a:spLocks/>
            </p:cNvSpPr>
            <p:nvPr/>
          </p:nvSpPr>
          <p:spPr bwMode="auto">
            <a:xfrm>
              <a:off x="3744" y="1447"/>
              <a:ext cx="33" cy="64"/>
            </a:xfrm>
            <a:custGeom>
              <a:avLst/>
              <a:gdLst>
                <a:gd name="T0" fmla="*/ 12 w 14"/>
                <a:gd name="T1" fmla="*/ 0 h 27"/>
                <a:gd name="T2" fmla="*/ 4 w 14"/>
                <a:gd name="T3" fmla="*/ 5 h 27"/>
                <a:gd name="T4" fmla="*/ 0 w 14"/>
                <a:gd name="T5" fmla="*/ 6 h 27"/>
                <a:gd name="T6" fmla="*/ 10 w 14"/>
                <a:gd name="T7" fmla="*/ 27 h 27"/>
                <a:gd name="T8" fmla="*/ 14 w 14"/>
                <a:gd name="T9" fmla="*/ 6 h 27"/>
                <a:gd name="T10" fmla="*/ 12 w 14"/>
                <a:gd name="T11" fmla="*/ 0 h 27"/>
              </a:gdLst>
              <a:ahLst/>
              <a:cxnLst>
                <a:cxn ang="0">
                  <a:pos x="T0" y="T1"/>
                </a:cxn>
                <a:cxn ang="0">
                  <a:pos x="T2" y="T3"/>
                </a:cxn>
                <a:cxn ang="0">
                  <a:pos x="T4" y="T5"/>
                </a:cxn>
                <a:cxn ang="0">
                  <a:pos x="T6" y="T7"/>
                </a:cxn>
                <a:cxn ang="0">
                  <a:pos x="T8" y="T9"/>
                </a:cxn>
                <a:cxn ang="0">
                  <a:pos x="T10" y="T11"/>
                </a:cxn>
              </a:cxnLst>
              <a:rect l="0" t="0" r="r" b="b"/>
              <a:pathLst>
                <a:path w="14" h="27">
                  <a:moveTo>
                    <a:pt x="12" y="0"/>
                  </a:moveTo>
                  <a:cubicBezTo>
                    <a:pt x="10" y="0"/>
                    <a:pt x="8" y="5"/>
                    <a:pt x="4" y="5"/>
                  </a:cubicBezTo>
                  <a:cubicBezTo>
                    <a:pt x="3" y="5"/>
                    <a:pt x="1" y="6"/>
                    <a:pt x="0" y="6"/>
                  </a:cubicBezTo>
                  <a:cubicBezTo>
                    <a:pt x="3" y="10"/>
                    <a:pt x="4" y="26"/>
                    <a:pt x="10" y="27"/>
                  </a:cubicBezTo>
                  <a:cubicBezTo>
                    <a:pt x="11" y="23"/>
                    <a:pt x="13" y="12"/>
                    <a:pt x="14" y="6"/>
                  </a:cubicBezTo>
                  <a:cubicBezTo>
                    <a:pt x="13" y="5"/>
                    <a:pt x="12"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1" name="Freeform 183"/>
            <p:cNvSpPr>
              <a:spLocks/>
            </p:cNvSpPr>
            <p:nvPr/>
          </p:nvSpPr>
          <p:spPr bwMode="auto">
            <a:xfrm>
              <a:off x="3735" y="1518"/>
              <a:ext cx="54" cy="95"/>
            </a:xfrm>
            <a:custGeom>
              <a:avLst/>
              <a:gdLst>
                <a:gd name="T0" fmla="*/ 12 w 23"/>
                <a:gd name="T1" fmla="*/ 0 h 40"/>
                <a:gd name="T2" fmla="*/ 0 w 23"/>
                <a:gd name="T3" fmla="*/ 7 h 40"/>
                <a:gd name="T4" fmla="*/ 6 w 23"/>
                <a:gd name="T5" fmla="*/ 18 h 40"/>
                <a:gd name="T6" fmla="*/ 3 w 23"/>
                <a:gd name="T7" fmla="*/ 29 h 40"/>
                <a:gd name="T8" fmla="*/ 8 w 23"/>
                <a:gd name="T9" fmla="*/ 40 h 40"/>
                <a:gd name="T10" fmla="*/ 22 w 23"/>
                <a:gd name="T11" fmla="*/ 25 h 40"/>
                <a:gd name="T12" fmla="*/ 18 w 23"/>
                <a:gd name="T13" fmla="*/ 4 h 40"/>
                <a:gd name="T14" fmla="*/ 12 w 2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0">
                  <a:moveTo>
                    <a:pt x="12" y="0"/>
                  </a:moveTo>
                  <a:cubicBezTo>
                    <a:pt x="7" y="0"/>
                    <a:pt x="6" y="6"/>
                    <a:pt x="0" y="7"/>
                  </a:cubicBezTo>
                  <a:cubicBezTo>
                    <a:pt x="1" y="11"/>
                    <a:pt x="6" y="14"/>
                    <a:pt x="6" y="18"/>
                  </a:cubicBezTo>
                  <a:cubicBezTo>
                    <a:pt x="6" y="22"/>
                    <a:pt x="3" y="25"/>
                    <a:pt x="3" y="29"/>
                  </a:cubicBezTo>
                  <a:cubicBezTo>
                    <a:pt x="3" y="33"/>
                    <a:pt x="3" y="40"/>
                    <a:pt x="8" y="40"/>
                  </a:cubicBezTo>
                  <a:cubicBezTo>
                    <a:pt x="12" y="40"/>
                    <a:pt x="22" y="33"/>
                    <a:pt x="22" y="25"/>
                  </a:cubicBezTo>
                  <a:cubicBezTo>
                    <a:pt x="22" y="17"/>
                    <a:pt x="23" y="12"/>
                    <a:pt x="18" y="4"/>
                  </a:cubicBezTo>
                  <a:cubicBezTo>
                    <a:pt x="17" y="4"/>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2" name="Freeform 184"/>
            <p:cNvSpPr>
              <a:spLocks/>
            </p:cNvSpPr>
            <p:nvPr/>
          </p:nvSpPr>
          <p:spPr bwMode="auto">
            <a:xfrm>
              <a:off x="3534" y="1575"/>
              <a:ext cx="28" cy="21"/>
            </a:xfrm>
            <a:custGeom>
              <a:avLst/>
              <a:gdLst>
                <a:gd name="T0" fmla="*/ 9 w 12"/>
                <a:gd name="T1" fmla="*/ 0 h 9"/>
                <a:gd name="T2" fmla="*/ 0 w 12"/>
                <a:gd name="T3" fmla="*/ 4 h 9"/>
                <a:gd name="T4" fmla="*/ 7 w 12"/>
                <a:gd name="T5" fmla="*/ 9 h 9"/>
                <a:gd name="T6" fmla="*/ 12 w 12"/>
                <a:gd name="T7" fmla="*/ 6 h 9"/>
                <a:gd name="T8" fmla="*/ 9 w 12"/>
                <a:gd name="T9" fmla="*/ 0 h 9"/>
              </a:gdLst>
              <a:ahLst/>
              <a:cxnLst>
                <a:cxn ang="0">
                  <a:pos x="T0" y="T1"/>
                </a:cxn>
                <a:cxn ang="0">
                  <a:pos x="T2" y="T3"/>
                </a:cxn>
                <a:cxn ang="0">
                  <a:pos x="T4" y="T5"/>
                </a:cxn>
                <a:cxn ang="0">
                  <a:pos x="T6" y="T7"/>
                </a:cxn>
                <a:cxn ang="0">
                  <a:pos x="T8" y="T9"/>
                </a:cxn>
              </a:cxnLst>
              <a:rect l="0" t="0" r="r" b="b"/>
              <a:pathLst>
                <a:path w="12" h="9">
                  <a:moveTo>
                    <a:pt x="9" y="0"/>
                  </a:moveTo>
                  <a:cubicBezTo>
                    <a:pt x="6" y="1"/>
                    <a:pt x="4" y="2"/>
                    <a:pt x="0" y="4"/>
                  </a:cubicBezTo>
                  <a:cubicBezTo>
                    <a:pt x="1" y="4"/>
                    <a:pt x="5" y="9"/>
                    <a:pt x="7" y="9"/>
                  </a:cubicBezTo>
                  <a:cubicBezTo>
                    <a:pt x="9" y="9"/>
                    <a:pt x="12" y="7"/>
                    <a:pt x="12" y="6"/>
                  </a:cubicBezTo>
                  <a:cubicBezTo>
                    <a:pt x="12" y="4"/>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3" name="Freeform 185"/>
            <p:cNvSpPr>
              <a:spLocks/>
            </p:cNvSpPr>
            <p:nvPr/>
          </p:nvSpPr>
          <p:spPr bwMode="auto">
            <a:xfrm>
              <a:off x="3794" y="858"/>
              <a:ext cx="31" cy="38"/>
            </a:xfrm>
            <a:custGeom>
              <a:avLst/>
              <a:gdLst>
                <a:gd name="T0" fmla="*/ 10 w 13"/>
                <a:gd name="T1" fmla="*/ 0 h 16"/>
                <a:gd name="T2" fmla="*/ 0 w 13"/>
                <a:gd name="T3" fmla="*/ 0 h 16"/>
                <a:gd name="T4" fmla="*/ 0 w 13"/>
                <a:gd name="T5" fmla="*/ 5 h 16"/>
                <a:gd name="T6" fmla="*/ 12 w 13"/>
                <a:gd name="T7" fmla="*/ 12 h 16"/>
                <a:gd name="T8" fmla="*/ 12 w 13"/>
                <a:gd name="T9" fmla="*/ 16 h 16"/>
                <a:gd name="T10" fmla="*/ 13 w 13"/>
                <a:gd name="T11" fmla="*/ 10 h 16"/>
                <a:gd name="T12" fmla="*/ 10 w 13"/>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3" h="16">
                  <a:moveTo>
                    <a:pt x="10" y="0"/>
                  </a:moveTo>
                  <a:cubicBezTo>
                    <a:pt x="0" y="0"/>
                    <a:pt x="0" y="0"/>
                    <a:pt x="0" y="0"/>
                  </a:cubicBezTo>
                  <a:cubicBezTo>
                    <a:pt x="0" y="1"/>
                    <a:pt x="0" y="3"/>
                    <a:pt x="0" y="5"/>
                  </a:cubicBezTo>
                  <a:cubicBezTo>
                    <a:pt x="0" y="10"/>
                    <a:pt x="6" y="12"/>
                    <a:pt x="12" y="12"/>
                  </a:cubicBezTo>
                  <a:cubicBezTo>
                    <a:pt x="12" y="13"/>
                    <a:pt x="12" y="14"/>
                    <a:pt x="12" y="16"/>
                  </a:cubicBezTo>
                  <a:cubicBezTo>
                    <a:pt x="12" y="13"/>
                    <a:pt x="13" y="14"/>
                    <a:pt x="13" y="10"/>
                  </a:cubicBezTo>
                  <a:cubicBezTo>
                    <a:pt x="13" y="5"/>
                    <a:pt x="10" y="6"/>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4" name="Freeform 186"/>
            <p:cNvSpPr>
              <a:spLocks/>
            </p:cNvSpPr>
            <p:nvPr/>
          </p:nvSpPr>
          <p:spPr bwMode="auto">
            <a:xfrm>
              <a:off x="3832" y="820"/>
              <a:ext cx="56" cy="83"/>
            </a:xfrm>
            <a:custGeom>
              <a:avLst/>
              <a:gdLst>
                <a:gd name="T0" fmla="*/ 10 w 24"/>
                <a:gd name="T1" fmla="*/ 0 h 35"/>
                <a:gd name="T2" fmla="*/ 0 w 24"/>
                <a:gd name="T3" fmla="*/ 16 h 35"/>
                <a:gd name="T4" fmla="*/ 11 w 24"/>
                <a:gd name="T5" fmla="*/ 24 h 35"/>
                <a:gd name="T6" fmla="*/ 4 w 24"/>
                <a:gd name="T7" fmla="*/ 31 h 35"/>
                <a:gd name="T8" fmla="*/ 3 w 24"/>
                <a:gd name="T9" fmla="*/ 29 h 35"/>
                <a:gd name="T10" fmla="*/ 0 w 24"/>
                <a:gd name="T11" fmla="*/ 32 h 35"/>
                <a:gd name="T12" fmla="*/ 8 w 24"/>
                <a:gd name="T13" fmla="*/ 35 h 35"/>
                <a:gd name="T14" fmla="*/ 24 w 24"/>
                <a:gd name="T15" fmla="*/ 14 h 35"/>
                <a:gd name="T16" fmla="*/ 10 w 24"/>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10" y="0"/>
                  </a:moveTo>
                  <a:cubicBezTo>
                    <a:pt x="7" y="0"/>
                    <a:pt x="0" y="14"/>
                    <a:pt x="0" y="16"/>
                  </a:cubicBezTo>
                  <a:cubicBezTo>
                    <a:pt x="0" y="19"/>
                    <a:pt x="6" y="23"/>
                    <a:pt x="11" y="24"/>
                  </a:cubicBezTo>
                  <a:cubicBezTo>
                    <a:pt x="11" y="27"/>
                    <a:pt x="8" y="31"/>
                    <a:pt x="4" y="31"/>
                  </a:cubicBezTo>
                  <a:cubicBezTo>
                    <a:pt x="3" y="29"/>
                    <a:pt x="3" y="29"/>
                    <a:pt x="3" y="29"/>
                  </a:cubicBezTo>
                  <a:cubicBezTo>
                    <a:pt x="2" y="30"/>
                    <a:pt x="1" y="31"/>
                    <a:pt x="0" y="32"/>
                  </a:cubicBezTo>
                  <a:cubicBezTo>
                    <a:pt x="1" y="32"/>
                    <a:pt x="4" y="35"/>
                    <a:pt x="8" y="35"/>
                  </a:cubicBezTo>
                  <a:cubicBezTo>
                    <a:pt x="19" y="35"/>
                    <a:pt x="15" y="17"/>
                    <a:pt x="24" y="14"/>
                  </a:cubicBezTo>
                  <a:cubicBezTo>
                    <a:pt x="21" y="5"/>
                    <a:pt x="2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5" name="Freeform 187"/>
            <p:cNvSpPr>
              <a:spLocks/>
            </p:cNvSpPr>
            <p:nvPr/>
          </p:nvSpPr>
          <p:spPr bwMode="auto">
            <a:xfrm>
              <a:off x="4077" y="730"/>
              <a:ext cx="31" cy="48"/>
            </a:xfrm>
            <a:custGeom>
              <a:avLst/>
              <a:gdLst>
                <a:gd name="T0" fmla="*/ 13 w 13"/>
                <a:gd name="T1" fmla="*/ 0 h 20"/>
                <a:gd name="T2" fmla="*/ 1 w 13"/>
                <a:gd name="T3" fmla="*/ 13 h 20"/>
                <a:gd name="T4" fmla="*/ 1 w 13"/>
                <a:gd name="T5" fmla="*/ 20 h 20"/>
                <a:gd name="T6" fmla="*/ 9 w 13"/>
                <a:gd name="T7" fmla="*/ 7 h 20"/>
                <a:gd name="T8" fmla="*/ 13 w 13"/>
                <a:gd name="T9" fmla="*/ 0 h 20"/>
              </a:gdLst>
              <a:ahLst/>
              <a:cxnLst>
                <a:cxn ang="0">
                  <a:pos x="T0" y="T1"/>
                </a:cxn>
                <a:cxn ang="0">
                  <a:pos x="T2" y="T3"/>
                </a:cxn>
                <a:cxn ang="0">
                  <a:pos x="T4" y="T5"/>
                </a:cxn>
                <a:cxn ang="0">
                  <a:pos x="T6" y="T7"/>
                </a:cxn>
                <a:cxn ang="0">
                  <a:pos x="T8" y="T9"/>
                </a:cxn>
              </a:cxnLst>
              <a:rect l="0" t="0" r="r" b="b"/>
              <a:pathLst>
                <a:path w="13" h="20">
                  <a:moveTo>
                    <a:pt x="13" y="0"/>
                  </a:moveTo>
                  <a:cubicBezTo>
                    <a:pt x="4" y="0"/>
                    <a:pt x="1" y="10"/>
                    <a:pt x="1" y="13"/>
                  </a:cubicBezTo>
                  <a:cubicBezTo>
                    <a:pt x="1" y="15"/>
                    <a:pt x="0" y="18"/>
                    <a:pt x="1" y="20"/>
                  </a:cubicBezTo>
                  <a:cubicBezTo>
                    <a:pt x="5" y="15"/>
                    <a:pt x="9" y="12"/>
                    <a:pt x="9" y="7"/>
                  </a:cubicBezTo>
                  <a:cubicBezTo>
                    <a:pt x="9" y="4"/>
                    <a:pt x="12"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6" name="Freeform 188"/>
            <p:cNvSpPr>
              <a:spLocks/>
            </p:cNvSpPr>
            <p:nvPr/>
          </p:nvSpPr>
          <p:spPr bwMode="auto">
            <a:xfrm>
              <a:off x="4210" y="666"/>
              <a:ext cx="42" cy="57"/>
            </a:xfrm>
            <a:custGeom>
              <a:avLst/>
              <a:gdLst>
                <a:gd name="T0" fmla="*/ 12 w 18"/>
                <a:gd name="T1" fmla="*/ 0 h 24"/>
                <a:gd name="T2" fmla="*/ 8 w 18"/>
                <a:gd name="T3" fmla="*/ 6 h 24"/>
                <a:gd name="T4" fmla="*/ 11 w 18"/>
                <a:gd name="T5" fmla="*/ 12 h 24"/>
                <a:gd name="T6" fmla="*/ 0 w 18"/>
                <a:gd name="T7" fmla="*/ 16 h 24"/>
                <a:gd name="T8" fmla="*/ 5 w 18"/>
                <a:gd name="T9" fmla="*/ 24 h 24"/>
                <a:gd name="T10" fmla="*/ 14 w 18"/>
                <a:gd name="T11" fmla="*/ 19 h 24"/>
                <a:gd name="T12" fmla="*/ 14 w 18"/>
                <a:gd name="T13" fmla="*/ 12 h 24"/>
                <a:gd name="T14" fmla="*/ 18 w 18"/>
                <a:gd name="T15" fmla="*/ 6 h 24"/>
                <a:gd name="T16" fmla="*/ 12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0"/>
                  </a:moveTo>
                  <a:cubicBezTo>
                    <a:pt x="12" y="0"/>
                    <a:pt x="8" y="3"/>
                    <a:pt x="8" y="6"/>
                  </a:cubicBezTo>
                  <a:cubicBezTo>
                    <a:pt x="8" y="8"/>
                    <a:pt x="10" y="10"/>
                    <a:pt x="11" y="12"/>
                  </a:cubicBezTo>
                  <a:cubicBezTo>
                    <a:pt x="7" y="12"/>
                    <a:pt x="4" y="16"/>
                    <a:pt x="0" y="16"/>
                  </a:cubicBezTo>
                  <a:cubicBezTo>
                    <a:pt x="0" y="19"/>
                    <a:pt x="0" y="24"/>
                    <a:pt x="5" y="24"/>
                  </a:cubicBezTo>
                  <a:cubicBezTo>
                    <a:pt x="7" y="24"/>
                    <a:pt x="14" y="20"/>
                    <a:pt x="14" y="19"/>
                  </a:cubicBezTo>
                  <a:cubicBezTo>
                    <a:pt x="14" y="17"/>
                    <a:pt x="14" y="15"/>
                    <a:pt x="14" y="12"/>
                  </a:cubicBezTo>
                  <a:cubicBezTo>
                    <a:pt x="15" y="12"/>
                    <a:pt x="18" y="8"/>
                    <a:pt x="18" y="6"/>
                  </a:cubicBezTo>
                  <a:cubicBezTo>
                    <a:pt x="16" y="5"/>
                    <a:pt x="15"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7" name="Freeform 189"/>
            <p:cNvSpPr>
              <a:spLocks/>
            </p:cNvSpPr>
            <p:nvPr/>
          </p:nvSpPr>
          <p:spPr bwMode="auto">
            <a:xfrm>
              <a:off x="4285" y="1762"/>
              <a:ext cx="81" cy="11"/>
            </a:xfrm>
            <a:custGeom>
              <a:avLst/>
              <a:gdLst>
                <a:gd name="T0" fmla="*/ 9 w 34"/>
                <a:gd name="T1" fmla="*/ 0 h 5"/>
                <a:gd name="T2" fmla="*/ 0 w 34"/>
                <a:gd name="T3" fmla="*/ 0 h 5"/>
                <a:gd name="T4" fmla="*/ 20 w 34"/>
                <a:gd name="T5" fmla="*/ 5 h 5"/>
                <a:gd name="T6" fmla="*/ 27 w 34"/>
                <a:gd name="T7" fmla="*/ 5 h 5"/>
                <a:gd name="T8" fmla="*/ 34 w 34"/>
                <a:gd name="T9" fmla="*/ 3 h 5"/>
                <a:gd name="T10" fmla="*/ 9 w 34"/>
                <a:gd name="T11" fmla="*/ 0 h 5"/>
              </a:gdLst>
              <a:ahLst/>
              <a:cxnLst>
                <a:cxn ang="0">
                  <a:pos x="T0" y="T1"/>
                </a:cxn>
                <a:cxn ang="0">
                  <a:pos x="T2" y="T3"/>
                </a:cxn>
                <a:cxn ang="0">
                  <a:pos x="T4" y="T5"/>
                </a:cxn>
                <a:cxn ang="0">
                  <a:pos x="T6" y="T7"/>
                </a:cxn>
                <a:cxn ang="0">
                  <a:pos x="T8" y="T9"/>
                </a:cxn>
                <a:cxn ang="0">
                  <a:pos x="T10" y="T11"/>
                </a:cxn>
              </a:cxnLst>
              <a:rect l="0" t="0" r="r" b="b"/>
              <a:pathLst>
                <a:path w="34" h="5">
                  <a:moveTo>
                    <a:pt x="9" y="0"/>
                  </a:moveTo>
                  <a:cubicBezTo>
                    <a:pt x="6" y="0"/>
                    <a:pt x="3" y="0"/>
                    <a:pt x="0" y="0"/>
                  </a:cubicBezTo>
                  <a:cubicBezTo>
                    <a:pt x="6" y="3"/>
                    <a:pt x="16" y="5"/>
                    <a:pt x="20" y="5"/>
                  </a:cubicBezTo>
                  <a:cubicBezTo>
                    <a:pt x="23" y="5"/>
                    <a:pt x="24" y="5"/>
                    <a:pt x="27" y="5"/>
                  </a:cubicBezTo>
                  <a:cubicBezTo>
                    <a:pt x="29" y="5"/>
                    <a:pt x="31" y="5"/>
                    <a:pt x="34" y="3"/>
                  </a:cubicBezTo>
                  <a:cubicBezTo>
                    <a:pt x="27" y="2"/>
                    <a:pt x="1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8" name="Freeform 190"/>
            <p:cNvSpPr>
              <a:spLocks/>
            </p:cNvSpPr>
            <p:nvPr/>
          </p:nvSpPr>
          <p:spPr bwMode="auto">
            <a:xfrm>
              <a:off x="4588" y="1747"/>
              <a:ext cx="71" cy="38"/>
            </a:xfrm>
            <a:custGeom>
              <a:avLst/>
              <a:gdLst>
                <a:gd name="T0" fmla="*/ 30 w 30"/>
                <a:gd name="T1" fmla="*/ 0 h 16"/>
                <a:gd name="T2" fmla="*/ 0 w 30"/>
                <a:gd name="T3" fmla="*/ 11 h 16"/>
                <a:gd name="T4" fmla="*/ 2 w 30"/>
                <a:gd name="T5" fmla="*/ 13 h 16"/>
                <a:gd name="T6" fmla="*/ 6 w 30"/>
                <a:gd name="T7" fmla="*/ 16 h 16"/>
                <a:gd name="T8" fmla="*/ 22 w 30"/>
                <a:gd name="T9" fmla="*/ 10 h 16"/>
                <a:gd name="T10" fmla="*/ 23 w 30"/>
                <a:gd name="T11" fmla="*/ 5 h 16"/>
                <a:gd name="T12" fmla="*/ 30 w 3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0" h="16">
                  <a:moveTo>
                    <a:pt x="30" y="0"/>
                  </a:moveTo>
                  <a:cubicBezTo>
                    <a:pt x="21" y="2"/>
                    <a:pt x="7" y="7"/>
                    <a:pt x="0" y="11"/>
                  </a:cubicBezTo>
                  <a:cubicBezTo>
                    <a:pt x="0" y="12"/>
                    <a:pt x="1" y="13"/>
                    <a:pt x="2" y="13"/>
                  </a:cubicBezTo>
                  <a:cubicBezTo>
                    <a:pt x="2" y="15"/>
                    <a:pt x="4" y="16"/>
                    <a:pt x="6" y="16"/>
                  </a:cubicBezTo>
                  <a:cubicBezTo>
                    <a:pt x="11" y="16"/>
                    <a:pt x="21" y="13"/>
                    <a:pt x="22" y="10"/>
                  </a:cubicBezTo>
                  <a:cubicBezTo>
                    <a:pt x="23" y="8"/>
                    <a:pt x="22" y="5"/>
                    <a:pt x="23" y="5"/>
                  </a:cubicBezTo>
                  <a:cubicBezTo>
                    <a:pt x="26" y="3"/>
                    <a:pt x="29" y="5"/>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19" name="Freeform 191"/>
            <p:cNvSpPr>
              <a:spLocks/>
            </p:cNvSpPr>
            <p:nvPr/>
          </p:nvSpPr>
          <p:spPr bwMode="auto">
            <a:xfrm>
              <a:off x="5328" y="2627"/>
              <a:ext cx="35" cy="17"/>
            </a:xfrm>
            <a:custGeom>
              <a:avLst/>
              <a:gdLst>
                <a:gd name="T0" fmla="*/ 15 w 15"/>
                <a:gd name="T1" fmla="*/ 0 h 7"/>
                <a:gd name="T2" fmla="*/ 0 w 15"/>
                <a:gd name="T3" fmla="*/ 3 h 7"/>
                <a:gd name="T4" fmla="*/ 5 w 15"/>
                <a:gd name="T5" fmla="*/ 7 h 7"/>
                <a:gd name="T6" fmla="*/ 15 w 15"/>
                <a:gd name="T7" fmla="*/ 0 h 7"/>
              </a:gdLst>
              <a:ahLst/>
              <a:cxnLst>
                <a:cxn ang="0">
                  <a:pos x="T0" y="T1"/>
                </a:cxn>
                <a:cxn ang="0">
                  <a:pos x="T2" y="T3"/>
                </a:cxn>
                <a:cxn ang="0">
                  <a:pos x="T4" y="T5"/>
                </a:cxn>
                <a:cxn ang="0">
                  <a:pos x="T6" y="T7"/>
                </a:cxn>
              </a:cxnLst>
              <a:rect l="0" t="0" r="r" b="b"/>
              <a:pathLst>
                <a:path w="15" h="7">
                  <a:moveTo>
                    <a:pt x="15" y="0"/>
                  </a:moveTo>
                  <a:cubicBezTo>
                    <a:pt x="8" y="0"/>
                    <a:pt x="4" y="1"/>
                    <a:pt x="0" y="3"/>
                  </a:cubicBezTo>
                  <a:cubicBezTo>
                    <a:pt x="0" y="5"/>
                    <a:pt x="4" y="7"/>
                    <a:pt x="5" y="7"/>
                  </a:cubicBezTo>
                  <a:cubicBezTo>
                    <a:pt x="10" y="7"/>
                    <a:pt x="14" y="2"/>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0" name="Freeform 192"/>
            <p:cNvSpPr>
              <a:spLocks/>
            </p:cNvSpPr>
            <p:nvPr/>
          </p:nvSpPr>
          <p:spPr bwMode="auto">
            <a:xfrm>
              <a:off x="5134" y="68"/>
              <a:ext cx="76" cy="57"/>
            </a:xfrm>
            <a:custGeom>
              <a:avLst/>
              <a:gdLst>
                <a:gd name="T0" fmla="*/ 14 w 32"/>
                <a:gd name="T1" fmla="*/ 0 h 24"/>
                <a:gd name="T2" fmla="*/ 7 w 32"/>
                <a:gd name="T3" fmla="*/ 5 h 24"/>
                <a:gd name="T4" fmla="*/ 0 w 32"/>
                <a:gd name="T5" fmla="*/ 17 h 24"/>
                <a:gd name="T6" fmla="*/ 10 w 32"/>
                <a:gd name="T7" fmla="*/ 24 h 24"/>
                <a:gd name="T8" fmla="*/ 32 w 32"/>
                <a:gd name="T9" fmla="*/ 15 h 24"/>
                <a:gd name="T10" fmla="*/ 32 w 32"/>
                <a:gd name="T11" fmla="*/ 8 h 24"/>
                <a:gd name="T12" fmla="*/ 14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14" y="0"/>
                  </a:moveTo>
                  <a:cubicBezTo>
                    <a:pt x="11" y="0"/>
                    <a:pt x="10" y="5"/>
                    <a:pt x="7" y="5"/>
                  </a:cubicBezTo>
                  <a:cubicBezTo>
                    <a:pt x="6" y="5"/>
                    <a:pt x="0" y="15"/>
                    <a:pt x="0" y="17"/>
                  </a:cubicBezTo>
                  <a:cubicBezTo>
                    <a:pt x="0" y="23"/>
                    <a:pt x="3" y="24"/>
                    <a:pt x="10" y="24"/>
                  </a:cubicBezTo>
                  <a:cubicBezTo>
                    <a:pt x="19" y="24"/>
                    <a:pt x="25" y="18"/>
                    <a:pt x="32" y="15"/>
                  </a:cubicBezTo>
                  <a:cubicBezTo>
                    <a:pt x="32" y="8"/>
                    <a:pt x="32" y="8"/>
                    <a:pt x="32" y="8"/>
                  </a:cubicBezTo>
                  <a:cubicBezTo>
                    <a:pt x="25" y="7"/>
                    <a:pt x="21"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1" name="Freeform 193"/>
            <p:cNvSpPr>
              <a:spLocks/>
            </p:cNvSpPr>
            <p:nvPr/>
          </p:nvSpPr>
          <p:spPr bwMode="auto">
            <a:xfrm>
              <a:off x="5510" y="18"/>
              <a:ext cx="59" cy="41"/>
            </a:xfrm>
            <a:custGeom>
              <a:avLst/>
              <a:gdLst>
                <a:gd name="T0" fmla="*/ 5 w 25"/>
                <a:gd name="T1" fmla="*/ 0 h 17"/>
                <a:gd name="T2" fmla="*/ 0 w 25"/>
                <a:gd name="T3" fmla="*/ 4 h 17"/>
                <a:gd name="T4" fmla="*/ 18 w 25"/>
                <a:gd name="T5" fmla="*/ 17 h 17"/>
                <a:gd name="T6" fmla="*/ 20 w 25"/>
                <a:gd name="T7" fmla="*/ 17 h 17"/>
                <a:gd name="T8" fmla="*/ 25 w 25"/>
                <a:gd name="T9" fmla="*/ 15 h 17"/>
                <a:gd name="T10" fmla="*/ 5 w 25"/>
                <a:gd name="T11" fmla="*/ 0 h 17"/>
              </a:gdLst>
              <a:ahLst/>
              <a:cxnLst>
                <a:cxn ang="0">
                  <a:pos x="T0" y="T1"/>
                </a:cxn>
                <a:cxn ang="0">
                  <a:pos x="T2" y="T3"/>
                </a:cxn>
                <a:cxn ang="0">
                  <a:pos x="T4" y="T5"/>
                </a:cxn>
                <a:cxn ang="0">
                  <a:pos x="T6" y="T7"/>
                </a:cxn>
                <a:cxn ang="0">
                  <a:pos x="T8" y="T9"/>
                </a:cxn>
                <a:cxn ang="0">
                  <a:pos x="T10" y="T11"/>
                </a:cxn>
              </a:cxnLst>
              <a:rect l="0" t="0" r="r" b="b"/>
              <a:pathLst>
                <a:path w="25" h="17">
                  <a:moveTo>
                    <a:pt x="5" y="0"/>
                  </a:moveTo>
                  <a:cubicBezTo>
                    <a:pt x="2" y="0"/>
                    <a:pt x="0" y="1"/>
                    <a:pt x="0" y="4"/>
                  </a:cubicBezTo>
                  <a:cubicBezTo>
                    <a:pt x="0" y="10"/>
                    <a:pt x="11" y="17"/>
                    <a:pt x="18" y="17"/>
                  </a:cubicBezTo>
                  <a:cubicBezTo>
                    <a:pt x="18" y="17"/>
                    <a:pt x="19" y="17"/>
                    <a:pt x="20" y="17"/>
                  </a:cubicBezTo>
                  <a:cubicBezTo>
                    <a:pt x="22" y="17"/>
                    <a:pt x="25" y="17"/>
                    <a:pt x="25" y="15"/>
                  </a:cubicBezTo>
                  <a:cubicBezTo>
                    <a:pt x="25" y="7"/>
                    <a:pt x="12"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2" name="Freeform 194"/>
            <p:cNvSpPr>
              <a:spLocks/>
            </p:cNvSpPr>
            <p:nvPr/>
          </p:nvSpPr>
          <p:spPr bwMode="auto">
            <a:xfrm>
              <a:off x="5914" y="-197"/>
              <a:ext cx="54" cy="38"/>
            </a:xfrm>
            <a:custGeom>
              <a:avLst/>
              <a:gdLst>
                <a:gd name="T0" fmla="*/ 10 w 23"/>
                <a:gd name="T1" fmla="*/ 0 h 16"/>
                <a:gd name="T2" fmla="*/ 2 w 23"/>
                <a:gd name="T3" fmla="*/ 10 h 16"/>
                <a:gd name="T4" fmla="*/ 2 w 23"/>
                <a:gd name="T5" fmla="*/ 16 h 16"/>
                <a:gd name="T6" fmla="*/ 23 w 23"/>
                <a:gd name="T7" fmla="*/ 10 h 16"/>
                <a:gd name="T8" fmla="*/ 10 w 23"/>
                <a:gd name="T9" fmla="*/ 0 h 16"/>
              </a:gdLst>
              <a:ahLst/>
              <a:cxnLst>
                <a:cxn ang="0">
                  <a:pos x="T0" y="T1"/>
                </a:cxn>
                <a:cxn ang="0">
                  <a:pos x="T2" y="T3"/>
                </a:cxn>
                <a:cxn ang="0">
                  <a:pos x="T4" y="T5"/>
                </a:cxn>
                <a:cxn ang="0">
                  <a:pos x="T6" y="T7"/>
                </a:cxn>
                <a:cxn ang="0">
                  <a:pos x="T8" y="T9"/>
                </a:cxn>
              </a:cxnLst>
              <a:rect l="0" t="0" r="r" b="b"/>
              <a:pathLst>
                <a:path w="23" h="16">
                  <a:moveTo>
                    <a:pt x="10" y="0"/>
                  </a:moveTo>
                  <a:cubicBezTo>
                    <a:pt x="5" y="0"/>
                    <a:pt x="2" y="6"/>
                    <a:pt x="2" y="10"/>
                  </a:cubicBezTo>
                  <a:cubicBezTo>
                    <a:pt x="2" y="12"/>
                    <a:pt x="0" y="16"/>
                    <a:pt x="2" y="16"/>
                  </a:cubicBezTo>
                  <a:cubicBezTo>
                    <a:pt x="8" y="16"/>
                    <a:pt x="20" y="12"/>
                    <a:pt x="23" y="10"/>
                  </a:cubicBezTo>
                  <a:cubicBezTo>
                    <a:pt x="18" y="6"/>
                    <a:pt x="16"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3" name="Freeform 195"/>
            <p:cNvSpPr>
              <a:spLocks/>
            </p:cNvSpPr>
            <p:nvPr/>
          </p:nvSpPr>
          <p:spPr bwMode="auto">
            <a:xfrm>
              <a:off x="8417" y="-235"/>
              <a:ext cx="118" cy="50"/>
            </a:xfrm>
            <a:custGeom>
              <a:avLst/>
              <a:gdLst>
                <a:gd name="T0" fmla="*/ 25 w 50"/>
                <a:gd name="T1" fmla="*/ 0 h 21"/>
                <a:gd name="T2" fmla="*/ 0 w 50"/>
                <a:gd name="T3" fmla="*/ 16 h 21"/>
                <a:gd name="T4" fmla="*/ 2 w 50"/>
                <a:gd name="T5" fmla="*/ 13 h 21"/>
                <a:gd name="T6" fmla="*/ 34 w 50"/>
                <a:gd name="T7" fmla="*/ 21 h 21"/>
                <a:gd name="T8" fmla="*/ 50 w 50"/>
                <a:gd name="T9" fmla="*/ 21 h 21"/>
                <a:gd name="T10" fmla="*/ 25 w 50"/>
                <a:gd name="T11" fmla="*/ 0 h 21"/>
              </a:gdLst>
              <a:ahLst/>
              <a:cxnLst>
                <a:cxn ang="0">
                  <a:pos x="T0" y="T1"/>
                </a:cxn>
                <a:cxn ang="0">
                  <a:pos x="T2" y="T3"/>
                </a:cxn>
                <a:cxn ang="0">
                  <a:pos x="T4" y="T5"/>
                </a:cxn>
                <a:cxn ang="0">
                  <a:pos x="T6" y="T7"/>
                </a:cxn>
                <a:cxn ang="0">
                  <a:pos x="T8" y="T9"/>
                </a:cxn>
                <a:cxn ang="0">
                  <a:pos x="T10" y="T11"/>
                </a:cxn>
              </a:cxnLst>
              <a:rect l="0" t="0" r="r" b="b"/>
              <a:pathLst>
                <a:path w="50" h="21">
                  <a:moveTo>
                    <a:pt x="25" y="0"/>
                  </a:moveTo>
                  <a:cubicBezTo>
                    <a:pt x="13" y="0"/>
                    <a:pt x="6" y="8"/>
                    <a:pt x="0" y="16"/>
                  </a:cubicBezTo>
                  <a:cubicBezTo>
                    <a:pt x="2" y="13"/>
                    <a:pt x="2" y="13"/>
                    <a:pt x="2" y="13"/>
                  </a:cubicBezTo>
                  <a:cubicBezTo>
                    <a:pt x="13" y="17"/>
                    <a:pt x="25" y="16"/>
                    <a:pt x="34" y="21"/>
                  </a:cubicBezTo>
                  <a:cubicBezTo>
                    <a:pt x="50" y="21"/>
                    <a:pt x="50" y="21"/>
                    <a:pt x="50" y="21"/>
                  </a:cubicBezTo>
                  <a:cubicBezTo>
                    <a:pt x="49" y="9"/>
                    <a:pt x="39"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4" name="Freeform 196"/>
            <p:cNvSpPr>
              <a:spLocks/>
            </p:cNvSpPr>
            <p:nvPr/>
          </p:nvSpPr>
          <p:spPr bwMode="auto">
            <a:xfrm>
              <a:off x="8642" y="-351"/>
              <a:ext cx="158" cy="57"/>
            </a:xfrm>
            <a:custGeom>
              <a:avLst/>
              <a:gdLst>
                <a:gd name="T0" fmla="*/ 0 w 67"/>
                <a:gd name="T1" fmla="*/ 0 h 24"/>
                <a:gd name="T2" fmla="*/ 5 w 67"/>
                <a:gd name="T3" fmla="*/ 4 h 24"/>
                <a:gd name="T4" fmla="*/ 44 w 67"/>
                <a:gd name="T5" fmla="*/ 24 h 24"/>
                <a:gd name="T6" fmla="*/ 67 w 67"/>
                <a:gd name="T7" fmla="*/ 16 h 24"/>
                <a:gd name="T8" fmla="*/ 62 w 67"/>
                <a:gd name="T9" fmla="*/ 11 h 24"/>
                <a:gd name="T10" fmla="*/ 0 w 67"/>
                <a:gd name="T11" fmla="*/ 0 h 24"/>
              </a:gdLst>
              <a:ahLst/>
              <a:cxnLst>
                <a:cxn ang="0">
                  <a:pos x="T0" y="T1"/>
                </a:cxn>
                <a:cxn ang="0">
                  <a:pos x="T2" y="T3"/>
                </a:cxn>
                <a:cxn ang="0">
                  <a:pos x="T4" y="T5"/>
                </a:cxn>
                <a:cxn ang="0">
                  <a:pos x="T6" y="T7"/>
                </a:cxn>
                <a:cxn ang="0">
                  <a:pos x="T8" y="T9"/>
                </a:cxn>
                <a:cxn ang="0">
                  <a:pos x="T10" y="T11"/>
                </a:cxn>
              </a:cxnLst>
              <a:rect l="0" t="0" r="r" b="b"/>
              <a:pathLst>
                <a:path w="67" h="24">
                  <a:moveTo>
                    <a:pt x="0" y="0"/>
                  </a:moveTo>
                  <a:cubicBezTo>
                    <a:pt x="5" y="4"/>
                    <a:pt x="5" y="4"/>
                    <a:pt x="5" y="4"/>
                  </a:cubicBezTo>
                  <a:cubicBezTo>
                    <a:pt x="5" y="17"/>
                    <a:pt x="30" y="24"/>
                    <a:pt x="44" y="24"/>
                  </a:cubicBezTo>
                  <a:cubicBezTo>
                    <a:pt x="52" y="24"/>
                    <a:pt x="67" y="22"/>
                    <a:pt x="67" y="16"/>
                  </a:cubicBezTo>
                  <a:cubicBezTo>
                    <a:pt x="67" y="13"/>
                    <a:pt x="65" y="11"/>
                    <a:pt x="62" y="11"/>
                  </a:cubicBezTo>
                  <a:cubicBezTo>
                    <a:pt x="60" y="11"/>
                    <a:pt x="5"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5" name="Freeform 197"/>
            <p:cNvSpPr>
              <a:spLocks/>
            </p:cNvSpPr>
            <p:nvPr/>
          </p:nvSpPr>
          <p:spPr bwMode="auto">
            <a:xfrm>
              <a:off x="8415" y="-265"/>
              <a:ext cx="33" cy="30"/>
            </a:xfrm>
            <a:custGeom>
              <a:avLst/>
              <a:gdLst>
                <a:gd name="T0" fmla="*/ 7 w 14"/>
                <a:gd name="T1" fmla="*/ 0 h 13"/>
                <a:gd name="T2" fmla="*/ 0 w 14"/>
                <a:gd name="T3" fmla="*/ 6 h 13"/>
                <a:gd name="T4" fmla="*/ 6 w 14"/>
                <a:gd name="T5" fmla="*/ 13 h 13"/>
                <a:gd name="T6" fmla="*/ 14 w 14"/>
                <a:gd name="T7" fmla="*/ 6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2"/>
                    <a:pt x="0" y="6"/>
                  </a:cubicBezTo>
                  <a:cubicBezTo>
                    <a:pt x="0" y="11"/>
                    <a:pt x="0" y="13"/>
                    <a:pt x="6" y="13"/>
                  </a:cubicBezTo>
                  <a:cubicBezTo>
                    <a:pt x="10" y="13"/>
                    <a:pt x="14" y="10"/>
                    <a:pt x="14" y="6"/>
                  </a:cubicBezTo>
                  <a:cubicBezTo>
                    <a:pt x="14" y="2"/>
                    <a:pt x="1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6" name="Freeform 198"/>
            <p:cNvSpPr>
              <a:spLocks/>
            </p:cNvSpPr>
            <p:nvPr/>
          </p:nvSpPr>
          <p:spPr bwMode="auto">
            <a:xfrm>
              <a:off x="1158" y="1139"/>
              <a:ext cx="90" cy="38"/>
            </a:xfrm>
            <a:custGeom>
              <a:avLst/>
              <a:gdLst>
                <a:gd name="T0" fmla="*/ 7 w 38"/>
                <a:gd name="T1" fmla="*/ 0 h 16"/>
                <a:gd name="T2" fmla="*/ 0 w 38"/>
                <a:gd name="T3" fmla="*/ 0 h 16"/>
                <a:gd name="T4" fmla="*/ 30 w 38"/>
                <a:gd name="T5" fmla="*/ 16 h 16"/>
                <a:gd name="T6" fmla="*/ 38 w 38"/>
                <a:gd name="T7" fmla="*/ 13 h 16"/>
                <a:gd name="T8" fmla="*/ 7 w 38"/>
                <a:gd name="T9" fmla="*/ 0 h 16"/>
              </a:gdLst>
              <a:ahLst/>
              <a:cxnLst>
                <a:cxn ang="0">
                  <a:pos x="T0" y="T1"/>
                </a:cxn>
                <a:cxn ang="0">
                  <a:pos x="T2" y="T3"/>
                </a:cxn>
                <a:cxn ang="0">
                  <a:pos x="T4" y="T5"/>
                </a:cxn>
                <a:cxn ang="0">
                  <a:pos x="T6" y="T7"/>
                </a:cxn>
                <a:cxn ang="0">
                  <a:pos x="T8" y="T9"/>
                </a:cxn>
              </a:cxnLst>
              <a:rect l="0" t="0" r="r" b="b"/>
              <a:pathLst>
                <a:path w="38" h="16">
                  <a:moveTo>
                    <a:pt x="7" y="0"/>
                  </a:moveTo>
                  <a:cubicBezTo>
                    <a:pt x="5" y="0"/>
                    <a:pt x="3" y="0"/>
                    <a:pt x="0" y="0"/>
                  </a:cubicBezTo>
                  <a:cubicBezTo>
                    <a:pt x="7" y="5"/>
                    <a:pt x="22" y="16"/>
                    <a:pt x="30" y="16"/>
                  </a:cubicBezTo>
                  <a:cubicBezTo>
                    <a:pt x="35" y="16"/>
                    <a:pt x="36" y="16"/>
                    <a:pt x="38" y="13"/>
                  </a:cubicBezTo>
                  <a:cubicBezTo>
                    <a:pt x="28" y="8"/>
                    <a:pt x="2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7" name="Freeform 199"/>
            <p:cNvSpPr>
              <a:spLocks/>
            </p:cNvSpPr>
            <p:nvPr/>
          </p:nvSpPr>
          <p:spPr bwMode="auto">
            <a:xfrm>
              <a:off x="1165" y="1274"/>
              <a:ext cx="69" cy="43"/>
            </a:xfrm>
            <a:custGeom>
              <a:avLst/>
              <a:gdLst>
                <a:gd name="T0" fmla="*/ 2 w 29"/>
                <a:gd name="T1" fmla="*/ 0 h 18"/>
                <a:gd name="T2" fmla="*/ 0 w 29"/>
                <a:gd name="T3" fmla="*/ 4 h 18"/>
                <a:gd name="T4" fmla="*/ 23 w 29"/>
                <a:gd name="T5" fmla="*/ 18 h 18"/>
                <a:gd name="T6" fmla="*/ 29 w 29"/>
                <a:gd name="T7" fmla="*/ 12 h 18"/>
                <a:gd name="T8" fmla="*/ 29 w 29"/>
                <a:gd name="T9" fmla="*/ 9 h 18"/>
                <a:gd name="T10" fmla="*/ 14 w 29"/>
                <a:gd name="T11" fmla="*/ 9 h 18"/>
                <a:gd name="T12" fmla="*/ 2 w 2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9" h="18">
                  <a:moveTo>
                    <a:pt x="2" y="0"/>
                  </a:moveTo>
                  <a:cubicBezTo>
                    <a:pt x="1" y="1"/>
                    <a:pt x="0" y="3"/>
                    <a:pt x="0" y="4"/>
                  </a:cubicBezTo>
                  <a:cubicBezTo>
                    <a:pt x="0" y="8"/>
                    <a:pt x="19" y="18"/>
                    <a:pt x="23" y="18"/>
                  </a:cubicBezTo>
                  <a:cubicBezTo>
                    <a:pt x="24" y="18"/>
                    <a:pt x="29" y="15"/>
                    <a:pt x="29" y="12"/>
                  </a:cubicBezTo>
                  <a:cubicBezTo>
                    <a:pt x="29" y="11"/>
                    <a:pt x="29" y="10"/>
                    <a:pt x="29" y="9"/>
                  </a:cubicBezTo>
                  <a:cubicBezTo>
                    <a:pt x="14" y="9"/>
                    <a:pt x="14" y="9"/>
                    <a:pt x="14" y="9"/>
                  </a:cubicBezTo>
                  <a:cubicBezTo>
                    <a:pt x="8" y="8"/>
                    <a:pt x="5" y="6"/>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8" name="Freeform 200"/>
            <p:cNvSpPr>
              <a:spLocks/>
            </p:cNvSpPr>
            <p:nvPr/>
          </p:nvSpPr>
          <p:spPr bwMode="auto">
            <a:xfrm>
              <a:off x="1267" y="1277"/>
              <a:ext cx="47" cy="56"/>
            </a:xfrm>
            <a:custGeom>
              <a:avLst/>
              <a:gdLst>
                <a:gd name="T0" fmla="*/ 12 w 20"/>
                <a:gd name="T1" fmla="*/ 0 h 24"/>
                <a:gd name="T2" fmla="*/ 0 w 20"/>
                <a:gd name="T3" fmla="*/ 18 h 24"/>
                <a:gd name="T4" fmla="*/ 8 w 20"/>
                <a:gd name="T5" fmla="*/ 24 h 24"/>
                <a:gd name="T6" fmla="*/ 20 w 20"/>
                <a:gd name="T7" fmla="*/ 17 h 24"/>
                <a:gd name="T8" fmla="*/ 20 w 20"/>
                <a:gd name="T9" fmla="*/ 13 h 24"/>
                <a:gd name="T10" fmla="*/ 16 w 20"/>
                <a:gd name="T11" fmla="*/ 5 h 24"/>
                <a:gd name="T12" fmla="*/ 12 w 2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12" y="0"/>
                  </a:moveTo>
                  <a:cubicBezTo>
                    <a:pt x="7" y="2"/>
                    <a:pt x="0" y="15"/>
                    <a:pt x="0" y="18"/>
                  </a:cubicBezTo>
                  <a:cubicBezTo>
                    <a:pt x="0" y="21"/>
                    <a:pt x="3" y="24"/>
                    <a:pt x="8" y="24"/>
                  </a:cubicBezTo>
                  <a:cubicBezTo>
                    <a:pt x="14" y="24"/>
                    <a:pt x="20" y="21"/>
                    <a:pt x="20" y="17"/>
                  </a:cubicBezTo>
                  <a:cubicBezTo>
                    <a:pt x="20" y="16"/>
                    <a:pt x="20" y="14"/>
                    <a:pt x="20" y="13"/>
                  </a:cubicBezTo>
                  <a:cubicBezTo>
                    <a:pt x="8" y="13"/>
                    <a:pt x="16" y="10"/>
                    <a:pt x="16" y="5"/>
                  </a:cubicBezTo>
                  <a:cubicBezTo>
                    <a:pt x="16" y="3"/>
                    <a:pt x="13"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29" name="Freeform 201"/>
            <p:cNvSpPr>
              <a:spLocks/>
            </p:cNvSpPr>
            <p:nvPr/>
          </p:nvSpPr>
          <p:spPr bwMode="auto">
            <a:xfrm>
              <a:off x="-2493" y="626"/>
              <a:ext cx="56" cy="22"/>
            </a:xfrm>
            <a:custGeom>
              <a:avLst/>
              <a:gdLst>
                <a:gd name="T0" fmla="*/ 13 w 24"/>
                <a:gd name="T1" fmla="*/ 0 h 9"/>
                <a:gd name="T2" fmla="*/ 8 w 24"/>
                <a:gd name="T3" fmla="*/ 4 h 9"/>
                <a:gd name="T4" fmla="*/ 0 w 24"/>
                <a:gd name="T5" fmla="*/ 4 h 9"/>
                <a:gd name="T6" fmla="*/ 7 w 24"/>
                <a:gd name="T7" fmla="*/ 9 h 9"/>
                <a:gd name="T8" fmla="*/ 24 w 24"/>
                <a:gd name="T9" fmla="*/ 9 h 9"/>
                <a:gd name="T10" fmla="*/ 16 w 24"/>
                <a:gd name="T11" fmla="*/ 0 h 9"/>
                <a:gd name="T12" fmla="*/ 13 w 2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4" h="9">
                  <a:moveTo>
                    <a:pt x="13" y="0"/>
                  </a:moveTo>
                  <a:cubicBezTo>
                    <a:pt x="11" y="0"/>
                    <a:pt x="10" y="1"/>
                    <a:pt x="8" y="4"/>
                  </a:cubicBezTo>
                  <a:cubicBezTo>
                    <a:pt x="0" y="4"/>
                    <a:pt x="0" y="4"/>
                    <a:pt x="0" y="4"/>
                  </a:cubicBezTo>
                  <a:cubicBezTo>
                    <a:pt x="2" y="6"/>
                    <a:pt x="5" y="8"/>
                    <a:pt x="7" y="9"/>
                  </a:cubicBezTo>
                  <a:cubicBezTo>
                    <a:pt x="24" y="9"/>
                    <a:pt x="24" y="9"/>
                    <a:pt x="24" y="9"/>
                  </a:cubicBezTo>
                  <a:cubicBezTo>
                    <a:pt x="23" y="4"/>
                    <a:pt x="23" y="0"/>
                    <a:pt x="16" y="0"/>
                  </a:cubicBezTo>
                  <a:cubicBezTo>
                    <a:pt x="15" y="0"/>
                    <a:pt x="14"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30" name="Freeform 202"/>
            <p:cNvSpPr>
              <a:spLocks/>
            </p:cNvSpPr>
            <p:nvPr/>
          </p:nvSpPr>
          <p:spPr bwMode="auto">
            <a:xfrm>
              <a:off x="-2080" y="2393"/>
              <a:ext cx="31" cy="28"/>
            </a:xfrm>
            <a:custGeom>
              <a:avLst/>
              <a:gdLst>
                <a:gd name="T0" fmla="*/ 0 w 13"/>
                <a:gd name="T1" fmla="*/ 0 h 12"/>
                <a:gd name="T2" fmla="*/ 0 w 13"/>
                <a:gd name="T3" fmla="*/ 8 h 12"/>
                <a:gd name="T4" fmla="*/ 3 w 13"/>
                <a:gd name="T5" fmla="*/ 12 h 12"/>
                <a:gd name="T6" fmla="*/ 13 w 13"/>
                <a:gd name="T7" fmla="*/ 9 h 12"/>
                <a:gd name="T8" fmla="*/ 13 w 13"/>
                <a:gd name="T9" fmla="*/ 5 h 12"/>
                <a:gd name="T10" fmla="*/ 0 w 13"/>
                <a:gd name="T11" fmla="*/ 0 h 12"/>
              </a:gdLst>
              <a:ahLst/>
              <a:cxnLst>
                <a:cxn ang="0">
                  <a:pos x="T0" y="T1"/>
                </a:cxn>
                <a:cxn ang="0">
                  <a:pos x="T2" y="T3"/>
                </a:cxn>
                <a:cxn ang="0">
                  <a:pos x="T4" y="T5"/>
                </a:cxn>
                <a:cxn ang="0">
                  <a:pos x="T6" y="T7"/>
                </a:cxn>
                <a:cxn ang="0">
                  <a:pos x="T8" y="T9"/>
                </a:cxn>
                <a:cxn ang="0">
                  <a:pos x="T10" y="T11"/>
                </a:cxn>
              </a:cxnLst>
              <a:rect l="0" t="0" r="r" b="b"/>
              <a:pathLst>
                <a:path w="13" h="12">
                  <a:moveTo>
                    <a:pt x="0" y="0"/>
                  </a:moveTo>
                  <a:cubicBezTo>
                    <a:pt x="1" y="3"/>
                    <a:pt x="0" y="5"/>
                    <a:pt x="0" y="8"/>
                  </a:cubicBezTo>
                  <a:cubicBezTo>
                    <a:pt x="0" y="9"/>
                    <a:pt x="2" y="12"/>
                    <a:pt x="3" y="12"/>
                  </a:cubicBezTo>
                  <a:cubicBezTo>
                    <a:pt x="7" y="12"/>
                    <a:pt x="9" y="10"/>
                    <a:pt x="13" y="9"/>
                  </a:cubicBezTo>
                  <a:cubicBezTo>
                    <a:pt x="13" y="5"/>
                    <a:pt x="13" y="5"/>
                    <a:pt x="13" y="5"/>
                  </a:cubicBezTo>
                  <a:cubicBezTo>
                    <a:pt x="10" y="2"/>
                    <a:pt x="6"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31" name="Freeform 203"/>
            <p:cNvSpPr>
              <a:spLocks/>
            </p:cNvSpPr>
            <p:nvPr/>
          </p:nvSpPr>
          <p:spPr bwMode="auto">
            <a:xfrm>
              <a:off x="-2103" y="2353"/>
              <a:ext cx="16" cy="12"/>
            </a:xfrm>
            <a:custGeom>
              <a:avLst/>
              <a:gdLst>
                <a:gd name="T0" fmla="*/ 0 w 7"/>
                <a:gd name="T1" fmla="*/ 0 h 5"/>
                <a:gd name="T2" fmla="*/ 5 w 7"/>
                <a:gd name="T3" fmla="*/ 5 h 5"/>
                <a:gd name="T4" fmla="*/ 7 w 7"/>
                <a:gd name="T5" fmla="*/ 4 h 5"/>
                <a:gd name="T6" fmla="*/ 0 w 7"/>
                <a:gd name="T7" fmla="*/ 0 h 5"/>
              </a:gdLst>
              <a:ahLst/>
              <a:cxnLst>
                <a:cxn ang="0">
                  <a:pos x="T0" y="T1"/>
                </a:cxn>
                <a:cxn ang="0">
                  <a:pos x="T2" y="T3"/>
                </a:cxn>
                <a:cxn ang="0">
                  <a:pos x="T4" y="T5"/>
                </a:cxn>
                <a:cxn ang="0">
                  <a:pos x="T6" y="T7"/>
                </a:cxn>
              </a:cxnLst>
              <a:rect l="0" t="0" r="r" b="b"/>
              <a:pathLst>
                <a:path w="7" h="5">
                  <a:moveTo>
                    <a:pt x="0" y="0"/>
                  </a:moveTo>
                  <a:cubicBezTo>
                    <a:pt x="2" y="1"/>
                    <a:pt x="2" y="5"/>
                    <a:pt x="5" y="5"/>
                  </a:cubicBezTo>
                  <a:cubicBezTo>
                    <a:pt x="5" y="5"/>
                    <a:pt x="7" y="4"/>
                    <a:pt x="7" y="4"/>
                  </a:cubicBezTo>
                  <a:cubicBezTo>
                    <a:pt x="5" y="2"/>
                    <a:pt x="3"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32" name="Freeform 204"/>
            <p:cNvSpPr>
              <a:spLocks/>
            </p:cNvSpPr>
            <p:nvPr/>
          </p:nvSpPr>
          <p:spPr bwMode="auto">
            <a:xfrm>
              <a:off x="-2134" y="2339"/>
              <a:ext cx="21" cy="9"/>
            </a:xfrm>
            <a:custGeom>
              <a:avLst/>
              <a:gdLst>
                <a:gd name="T0" fmla="*/ 9 w 9"/>
                <a:gd name="T1" fmla="*/ 0 h 4"/>
                <a:gd name="T2" fmla="*/ 0 w 9"/>
                <a:gd name="T3" fmla="*/ 0 h 4"/>
                <a:gd name="T4" fmla="*/ 3 w 9"/>
                <a:gd name="T5" fmla="*/ 4 h 4"/>
                <a:gd name="T6" fmla="*/ 9 w 9"/>
                <a:gd name="T7" fmla="*/ 0 h 4"/>
              </a:gdLst>
              <a:ahLst/>
              <a:cxnLst>
                <a:cxn ang="0">
                  <a:pos x="T0" y="T1"/>
                </a:cxn>
                <a:cxn ang="0">
                  <a:pos x="T2" y="T3"/>
                </a:cxn>
                <a:cxn ang="0">
                  <a:pos x="T4" y="T5"/>
                </a:cxn>
                <a:cxn ang="0">
                  <a:pos x="T6" y="T7"/>
                </a:cxn>
              </a:cxnLst>
              <a:rect l="0" t="0" r="r" b="b"/>
              <a:pathLst>
                <a:path w="9" h="4">
                  <a:moveTo>
                    <a:pt x="9" y="0"/>
                  </a:moveTo>
                  <a:cubicBezTo>
                    <a:pt x="0" y="0"/>
                    <a:pt x="0" y="0"/>
                    <a:pt x="0" y="0"/>
                  </a:cubicBezTo>
                  <a:cubicBezTo>
                    <a:pt x="0" y="2"/>
                    <a:pt x="1" y="4"/>
                    <a:pt x="3" y="4"/>
                  </a:cubicBezTo>
                  <a:cubicBezTo>
                    <a:pt x="5" y="4"/>
                    <a:pt x="8" y="2"/>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33" name="Freeform 205"/>
            <p:cNvSpPr>
              <a:spLocks/>
            </p:cNvSpPr>
            <p:nvPr/>
          </p:nvSpPr>
          <p:spPr bwMode="auto">
            <a:xfrm>
              <a:off x="-2165" y="2324"/>
              <a:ext cx="19" cy="12"/>
            </a:xfrm>
            <a:custGeom>
              <a:avLst/>
              <a:gdLst>
                <a:gd name="T0" fmla="*/ 8 w 8"/>
                <a:gd name="T1" fmla="*/ 0 h 5"/>
                <a:gd name="T2" fmla="*/ 3 w 8"/>
                <a:gd name="T3" fmla="*/ 1 h 5"/>
                <a:gd name="T4" fmla="*/ 4 w 8"/>
                <a:gd name="T5" fmla="*/ 1 h 5"/>
                <a:gd name="T6" fmla="*/ 0 w 8"/>
                <a:gd name="T7" fmla="*/ 1 h 5"/>
                <a:gd name="T8" fmla="*/ 5 w 8"/>
                <a:gd name="T9" fmla="*/ 5 h 5"/>
                <a:gd name="T10" fmla="*/ 8 w 8"/>
                <a:gd name="T11" fmla="*/ 3 h 5"/>
                <a:gd name="T12" fmla="*/ 8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8" y="0"/>
                  </a:moveTo>
                  <a:cubicBezTo>
                    <a:pt x="6" y="0"/>
                    <a:pt x="5" y="0"/>
                    <a:pt x="3" y="1"/>
                  </a:cubicBezTo>
                  <a:cubicBezTo>
                    <a:pt x="4" y="1"/>
                    <a:pt x="4" y="1"/>
                    <a:pt x="4" y="1"/>
                  </a:cubicBezTo>
                  <a:cubicBezTo>
                    <a:pt x="3" y="1"/>
                    <a:pt x="1" y="1"/>
                    <a:pt x="0" y="1"/>
                  </a:cubicBezTo>
                  <a:cubicBezTo>
                    <a:pt x="0" y="1"/>
                    <a:pt x="3" y="5"/>
                    <a:pt x="5" y="5"/>
                  </a:cubicBezTo>
                  <a:cubicBezTo>
                    <a:pt x="6" y="5"/>
                    <a:pt x="8" y="4"/>
                    <a:pt x="8" y="3"/>
                  </a:cubicBezTo>
                  <a:cubicBezTo>
                    <a:pt x="8" y="2"/>
                    <a:pt x="8" y="1"/>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234" name="Freeform 206"/>
            <p:cNvSpPr>
              <a:spLocks/>
            </p:cNvSpPr>
            <p:nvPr/>
          </p:nvSpPr>
          <p:spPr bwMode="auto">
            <a:xfrm>
              <a:off x="-2215" y="2296"/>
              <a:ext cx="19" cy="17"/>
            </a:xfrm>
            <a:custGeom>
              <a:avLst/>
              <a:gdLst>
                <a:gd name="T0" fmla="*/ 3 w 8"/>
                <a:gd name="T1" fmla="*/ 0 h 7"/>
                <a:gd name="T2" fmla="*/ 0 w 8"/>
                <a:gd name="T3" fmla="*/ 3 h 7"/>
                <a:gd name="T4" fmla="*/ 4 w 8"/>
                <a:gd name="T5" fmla="*/ 7 h 7"/>
                <a:gd name="T6" fmla="*/ 8 w 8"/>
                <a:gd name="T7" fmla="*/ 7 h 7"/>
                <a:gd name="T8" fmla="*/ 7 w 8"/>
                <a:gd name="T9" fmla="*/ 2 h 7"/>
                <a:gd name="T10" fmla="*/ 3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3" y="0"/>
                  </a:moveTo>
                  <a:cubicBezTo>
                    <a:pt x="2" y="1"/>
                    <a:pt x="1" y="2"/>
                    <a:pt x="0" y="3"/>
                  </a:cubicBezTo>
                  <a:cubicBezTo>
                    <a:pt x="0" y="4"/>
                    <a:pt x="2" y="7"/>
                    <a:pt x="4" y="7"/>
                  </a:cubicBezTo>
                  <a:cubicBezTo>
                    <a:pt x="5" y="7"/>
                    <a:pt x="7" y="7"/>
                    <a:pt x="8" y="7"/>
                  </a:cubicBezTo>
                  <a:cubicBezTo>
                    <a:pt x="7" y="5"/>
                    <a:pt x="7" y="4"/>
                    <a:pt x="7" y="2"/>
                  </a:cubicBezTo>
                  <a:cubicBezTo>
                    <a:pt x="5" y="2"/>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pSp>
      <p:grpSp>
        <p:nvGrpSpPr>
          <p:cNvPr id="49" name="Group 18"/>
          <p:cNvGrpSpPr>
            <a:grpSpLocks noChangeAspect="1"/>
          </p:cNvGrpSpPr>
          <p:nvPr/>
        </p:nvGrpSpPr>
        <p:grpSpPr bwMode="auto">
          <a:xfrm>
            <a:off x="1261883" y="1598380"/>
            <a:ext cx="1814361" cy="4337487"/>
            <a:chOff x="4361" y="855"/>
            <a:chExt cx="919" cy="2197"/>
          </a:xfrm>
        </p:grpSpPr>
        <p:sp>
          <p:nvSpPr>
            <p:cNvPr id="50" name="Freeform 19"/>
            <p:cNvSpPr>
              <a:spLocks noEditPoints="1"/>
            </p:cNvSpPr>
            <p:nvPr/>
          </p:nvSpPr>
          <p:spPr bwMode="auto">
            <a:xfrm>
              <a:off x="4361" y="855"/>
              <a:ext cx="919" cy="2197"/>
            </a:xfrm>
            <a:custGeom>
              <a:avLst/>
              <a:gdLst>
                <a:gd name="T0" fmla="*/ 471 w 540"/>
                <a:gd name="T1" fmla="*/ 272 h 1295"/>
                <a:gd name="T2" fmla="*/ 525 w 540"/>
                <a:gd name="T3" fmla="*/ 521 h 1295"/>
                <a:gd name="T4" fmla="*/ 452 w 540"/>
                <a:gd name="T5" fmla="*/ 623 h 1295"/>
                <a:gd name="T6" fmla="*/ 451 w 540"/>
                <a:gd name="T7" fmla="*/ 492 h 1295"/>
                <a:gd name="T8" fmla="*/ 451 w 540"/>
                <a:gd name="T9" fmla="*/ 449 h 1295"/>
                <a:gd name="T10" fmla="*/ 330 w 540"/>
                <a:gd name="T11" fmla="*/ 10 h 1295"/>
                <a:gd name="T12" fmla="*/ 364 w 540"/>
                <a:gd name="T13" fmla="*/ 38 h 1295"/>
                <a:gd name="T14" fmla="*/ 374 w 540"/>
                <a:gd name="T15" fmla="*/ 112 h 1295"/>
                <a:gd name="T16" fmla="*/ 358 w 540"/>
                <a:gd name="T17" fmla="*/ 142 h 1295"/>
                <a:gd name="T18" fmla="*/ 355 w 540"/>
                <a:gd name="T19" fmla="*/ 188 h 1295"/>
                <a:gd name="T20" fmla="*/ 425 w 540"/>
                <a:gd name="T21" fmla="*/ 230 h 1295"/>
                <a:gd name="T22" fmla="*/ 451 w 540"/>
                <a:gd name="T23" fmla="*/ 449 h 1295"/>
                <a:gd name="T24" fmla="*/ 441 w 540"/>
                <a:gd name="T25" fmla="*/ 520 h 1295"/>
                <a:gd name="T26" fmla="*/ 451 w 540"/>
                <a:gd name="T27" fmla="*/ 622 h 1295"/>
                <a:gd name="T28" fmla="*/ 429 w 540"/>
                <a:gd name="T29" fmla="*/ 642 h 1295"/>
                <a:gd name="T30" fmla="*/ 400 w 540"/>
                <a:gd name="T31" fmla="*/ 721 h 1295"/>
                <a:gd name="T32" fmla="*/ 360 w 540"/>
                <a:gd name="T33" fmla="*/ 1005 h 1295"/>
                <a:gd name="T34" fmla="*/ 332 w 540"/>
                <a:gd name="T35" fmla="*/ 1162 h 1295"/>
                <a:gd name="T36" fmla="*/ 345 w 540"/>
                <a:gd name="T37" fmla="*/ 1231 h 1295"/>
                <a:gd name="T38" fmla="*/ 333 w 540"/>
                <a:gd name="T39" fmla="*/ 1279 h 1295"/>
                <a:gd name="T40" fmla="*/ 273 w 540"/>
                <a:gd name="T41" fmla="*/ 1260 h 1295"/>
                <a:gd name="T42" fmla="*/ 277 w 540"/>
                <a:gd name="T43" fmla="*/ 1209 h 1295"/>
                <a:gd name="T44" fmla="*/ 272 w 540"/>
                <a:gd name="T45" fmla="*/ 1152 h 1295"/>
                <a:gd name="T46" fmla="*/ 274 w 540"/>
                <a:gd name="T47" fmla="*/ 1050 h 1295"/>
                <a:gd name="T48" fmla="*/ 284 w 540"/>
                <a:gd name="T49" fmla="*/ 961 h 1295"/>
                <a:gd name="T50" fmla="*/ 278 w 540"/>
                <a:gd name="T51" fmla="*/ 836 h 1295"/>
                <a:gd name="T52" fmla="*/ 250 w 540"/>
                <a:gd name="T53" fmla="*/ 789 h 1295"/>
                <a:gd name="T54" fmla="*/ 158 w 540"/>
                <a:gd name="T55" fmla="*/ 1136 h 1295"/>
                <a:gd name="T56" fmla="*/ 163 w 540"/>
                <a:gd name="T57" fmla="*/ 469 h 1295"/>
                <a:gd name="T58" fmla="*/ 158 w 540"/>
                <a:gd name="T59" fmla="*/ 437 h 1295"/>
                <a:gd name="T60" fmla="*/ 190 w 540"/>
                <a:gd name="T61" fmla="*/ 217 h 1295"/>
                <a:gd name="T62" fmla="*/ 272 w 540"/>
                <a:gd name="T63" fmla="*/ 185 h 1295"/>
                <a:gd name="T64" fmla="*/ 260 w 540"/>
                <a:gd name="T65" fmla="*/ 132 h 1295"/>
                <a:gd name="T66" fmla="*/ 265 w 540"/>
                <a:gd name="T67" fmla="*/ 69 h 1295"/>
                <a:gd name="T68" fmla="*/ 290 w 540"/>
                <a:gd name="T69" fmla="*/ 21 h 1295"/>
                <a:gd name="T70" fmla="*/ 330 w 540"/>
                <a:gd name="T71" fmla="*/ 10 h 1295"/>
                <a:gd name="T72" fmla="*/ 155 w 540"/>
                <a:gd name="T73" fmla="*/ 1151 h 1295"/>
                <a:gd name="T74" fmla="*/ 131 w 540"/>
                <a:gd name="T75" fmla="*/ 1241 h 1295"/>
                <a:gd name="T76" fmla="*/ 100 w 540"/>
                <a:gd name="T77" fmla="*/ 1255 h 1295"/>
                <a:gd name="T78" fmla="*/ 0 w 540"/>
                <a:gd name="T79" fmla="*/ 1285 h 1295"/>
                <a:gd name="T80" fmla="*/ 51 w 540"/>
                <a:gd name="T81" fmla="*/ 1218 h 1295"/>
                <a:gd name="T82" fmla="*/ 76 w 540"/>
                <a:gd name="T83" fmla="*/ 1101 h 1295"/>
                <a:gd name="T84" fmla="*/ 135 w 540"/>
                <a:gd name="T85" fmla="*/ 784 h 1295"/>
                <a:gd name="T86" fmla="*/ 154 w 540"/>
                <a:gd name="T87" fmla="*/ 662 h 1295"/>
                <a:gd name="T88" fmla="*/ 132 w 540"/>
                <a:gd name="T89" fmla="*/ 648 h 1295"/>
                <a:gd name="T90" fmla="*/ 126 w 540"/>
                <a:gd name="T91" fmla="*/ 610 h 1295"/>
                <a:gd name="T92" fmla="*/ 83 w 540"/>
                <a:gd name="T93" fmla="*/ 489 h 1295"/>
                <a:gd name="T94" fmla="*/ 114 w 540"/>
                <a:gd name="T95" fmla="*/ 341 h 1295"/>
                <a:gd name="T96" fmla="*/ 147 w 540"/>
                <a:gd name="T97" fmla="*/ 238 h 1295"/>
                <a:gd name="T98" fmla="*/ 158 w 540"/>
                <a:gd name="T99" fmla="*/ 437 h 1295"/>
                <a:gd name="T100" fmla="*/ 150 w 540"/>
                <a:gd name="T101" fmla="*/ 466 h 1295"/>
                <a:gd name="T102" fmla="*/ 158 w 540"/>
                <a:gd name="T103" fmla="*/ 50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0" h="1295">
                  <a:moveTo>
                    <a:pt x="451" y="240"/>
                  </a:moveTo>
                  <a:cubicBezTo>
                    <a:pt x="460" y="246"/>
                    <a:pt x="468" y="256"/>
                    <a:pt x="471" y="272"/>
                  </a:cubicBezTo>
                  <a:cubicBezTo>
                    <a:pt x="476" y="302"/>
                    <a:pt x="507" y="404"/>
                    <a:pt x="523" y="432"/>
                  </a:cubicBezTo>
                  <a:cubicBezTo>
                    <a:pt x="538" y="459"/>
                    <a:pt x="540" y="497"/>
                    <a:pt x="525" y="521"/>
                  </a:cubicBezTo>
                  <a:cubicBezTo>
                    <a:pt x="509" y="544"/>
                    <a:pt x="473" y="601"/>
                    <a:pt x="467" y="610"/>
                  </a:cubicBezTo>
                  <a:cubicBezTo>
                    <a:pt x="462" y="618"/>
                    <a:pt x="460" y="623"/>
                    <a:pt x="452" y="623"/>
                  </a:cubicBezTo>
                  <a:cubicBezTo>
                    <a:pt x="452" y="622"/>
                    <a:pt x="451" y="622"/>
                    <a:pt x="451" y="622"/>
                  </a:cubicBezTo>
                  <a:cubicBezTo>
                    <a:pt x="451" y="492"/>
                    <a:pt x="451" y="492"/>
                    <a:pt x="451" y="492"/>
                  </a:cubicBezTo>
                  <a:cubicBezTo>
                    <a:pt x="458" y="480"/>
                    <a:pt x="466" y="471"/>
                    <a:pt x="463" y="465"/>
                  </a:cubicBezTo>
                  <a:cubicBezTo>
                    <a:pt x="458" y="457"/>
                    <a:pt x="455" y="456"/>
                    <a:pt x="451" y="449"/>
                  </a:cubicBezTo>
                  <a:lnTo>
                    <a:pt x="451" y="240"/>
                  </a:lnTo>
                  <a:close/>
                  <a:moveTo>
                    <a:pt x="330" y="10"/>
                  </a:moveTo>
                  <a:cubicBezTo>
                    <a:pt x="337" y="16"/>
                    <a:pt x="345" y="27"/>
                    <a:pt x="352" y="23"/>
                  </a:cubicBezTo>
                  <a:cubicBezTo>
                    <a:pt x="358" y="20"/>
                    <a:pt x="357" y="38"/>
                    <a:pt x="364" y="38"/>
                  </a:cubicBezTo>
                  <a:cubicBezTo>
                    <a:pt x="372" y="38"/>
                    <a:pt x="380" y="64"/>
                    <a:pt x="379" y="78"/>
                  </a:cubicBezTo>
                  <a:cubicBezTo>
                    <a:pt x="378" y="92"/>
                    <a:pt x="375" y="106"/>
                    <a:pt x="374" y="112"/>
                  </a:cubicBezTo>
                  <a:cubicBezTo>
                    <a:pt x="373" y="118"/>
                    <a:pt x="370" y="141"/>
                    <a:pt x="365" y="141"/>
                  </a:cubicBezTo>
                  <a:cubicBezTo>
                    <a:pt x="360" y="141"/>
                    <a:pt x="358" y="142"/>
                    <a:pt x="358" y="142"/>
                  </a:cubicBezTo>
                  <a:cubicBezTo>
                    <a:pt x="358" y="142"/>
                    <a:pt x="353" y="160"/>
                    <a:pt x="353" y="174"/>
                  </a:cubicBezTo>
                  <a:cubicBezTo>
                    <a:pt x="353" y="188"/>
                    <a:pt x="355" y="188"/>
                    <a:pt x="355" y="188"/>
                  </a:cubicBezTo>
                  <a:cubicBezTo>
                    <a:pt x="363" y="202"/>
                    <a:pt x="363" y="202"/>
                    <a:pt x="363" y="202"/>
                  </a:cubicBezTo>
                  <a:cubicBezTo>
                    <a:pt x="363" y="202"/>
                    <a:pt x="406" y="224"/>
                    <a:pt x="425" y="230"/>
                  </a:cubicBezTo>
                  <a:cubicBezTo>
                    <a:pt x="434" y="232"/>
                    <a:pt x="443" y="235"/>
                    <a:pt x="451" y="240"/>
                  </a:cubicBezTo>
                  <a:cubicBezTo>
                    <a:pt x="451" y="449"/>
                    <a:pt x="451" y="449"/>
                    <a:pt x="451" y="449"/>
                  </a:cubicBezTo>
                  <a:cubicBezTo>
                    <a:pt x="448" y="445"/>
                    <a:pt x="446" y="439"/>
                    <a:pt x="443" y="426"/>
                  </a:cubicBezTo>
                  <a:cubicBezTo>
                    <a:pt x="443" y="453"/>
                    <a:pt x="434" y="493"/>
                    <a:pt x="441" y="520"/>
                  </a:cubicBezTo>
                  <a:cubicBezTo>
                    <a:pt x="440" y="510"/>
                    <a:pt x="445" y="500"/>
                    <a:pt x="451" y="492"/>
                  </a:cubicBezTo>
                  <a:cubicBezTo>
                    <a:pt x="451" y="622"/>
                    <a:pt x="451" y="622"/>
                    <a:pt x="451" y="622"/>
                  </a:cubicBezTo>
                  <a:cubicBezTo>
                    <a:pt x="444" y="622"/>
                    <a:pt x="439" y="623"/>
                    <a:pt x="439" y="623"/>
                  </a:cubicBezTo>
                  <a:cubicBezTo>
                    <a:pt x="439" y="623"/>
                    <a:pt x="435" y="638"/>
                    <a:pt x="429" y="642"/>
                  </a:cubicBezTo>
                  <a:cubicBezTo>
                    <a:pt x="423" y="647"/>
                    <a:pt x="415" y="662"/>
                    <a:pt x="413" y="657"/>
                  </a:cubicBezTo>
                  <a:cubicBezTo>
                    <a:pt x="411" y="651"/>
                    <a:pt x="406" y="696"/>
                    <a:pt x="400" y="721"/>
                  </a:cubicBezTo>
                  <a:cubicBezTo>
                    <a:pt x="395" y="745"/>
                    <a:pt x="369" y="914"/>
                    <a:pt x="369" y="939"/>
                  </a:cubicBezTo>
                  <a:cubicBezTo>
                    <a:pt x="369" y="963"/>
                    <a:pt x="359" y="988"/>
                    <a:pt x="360" y="1005"/>
                  </a:cubicBezTo>
                  <a:cubicBezTo>
                    <a:pt x="361" y="1022"/>
                    <a:pt x="357" y="1068"/>
                    <a:pt x="356" y="1093"/>
                  </a:cubicBezTo>
                  <a:cubicBezTo>
                    <a:pt x="355" y="1118"/>
                    <a:pt x="332" y="1144"/>
                    <a:pt x="332" y="1162"/>
                  </a:cubicBezTo>
                  <a:cubicBezTo>
                    <a:pt x="332" y="1181"/>
                    <a:pt x="338" y="1189"/>
                    <a:pt x="335" y="1200"/>
                  </a:cubicBezTo>
                  <a:cubicBezTo>
                    <a:pt x="332" y="1210"/>
                    <a:pt x="333" y="1218"/>
                    <a:pt x="345" y="1231"/>
                  </a:cubicBezTo>
                  <a:cubicBezTo>
                    <a:pt x="356" y="1243"/>
                    <a:pt x="361" y="1255"/>
                    <a:pt x="360" y="1264"/>
                  </a:cubicBezTo>
                  <a:cubicBezTo>
                    <a:pt x="359" y="1274"/>
                    <a:pt x="356" y="1278"/>
                    <a:pt x="333" y="1279"/>
                  </a:cubicBezTo>
                  <a:cubicBezTo>
                    <a:pt x="310" y="1280"/>
                    <a:pt x="288" y="1273"/>
                    <a:pt x="288" y="1267"/>
                  </a:cubicBezTo>
                  <a:cubicBezTo>
                    <a:pt x="288" y="1262"/>
                    <a:pt x="280" y="1260"/>
                    <a:pt x="273" y="1260"/>
                  </a:cubicBezTo>
                  <a:cubicBezTo>
                    <a:pt x="266" y="1260"/>
                    <a:pt x="267" y="1253"/>
                    <a:pt x="270" y="1239"/>
                  </a:cubicBezTo>
                  <a:cubicBezTo>
                    <a:pt x="273" y="1226"/>
                    <a:pt x="283" y="1208"/>
                    <a:pt x="277" y="1209"/>
                  </a:cubicBezTo>
                  <a:cubicBezTo>
                    <a:pt x="271" y="1211"/>
                    <a:pt x="266" y="1208"/>
                    <a:pt x="266" y="1188"/>
                  </a:cubicBezTo>
                  <a:cubicBezTo>
                    <a:pt x="266" y="1169"/>
                    <a:pt x="264" y="1163"/>
                    <a:pt x="272" y="1152"/>
                  </a:cubicBezTo>
                  <a:cubicBezTo>
                    <a:pt x="281" y="1140"/>
                    <a:pt x="279" y="1119"/>
                    <a:pt x="277" y="1102"/>
                  </a:cubicBezTo>
                  <a:cubicBezTo>
                    <a:pt x="275" y="1084"/>
                    <a:pt x="269" y="1072"/>
                    <a:pt x="274" y="1050"/>
                  </a:cubicBezTo>
                  <a:cubicBezTo>
                    <a:pt x="279" y="1029"/>
                    <a:pt x="280" y="1003"/>
                    <a:pt x="277" y="993"/>
                  </a:cubicBezTo>
                  <a:cubicBezTo>
                    <a:pt x="274" y="982"/>
                    <a:pt x="276" y="969"/>
                    <a:pt x="284" y="961"/>
                  </a:cubicBezTo>
                  <a:cubicBezTo>
                    <a:pt x="292" y="952"/>
                    <a:pt x="280" y="937"/>
                    <a:pt x="280" y="927"/>
                  </a:cubicBezTo>
                  <a:cubicBezTo>
                    <a:pt x="280" y="917"/>
                    <a:pt x="283" y="877"/>
                    <a:pt x="278" y="836"/>
                  </a:cubicBezTo>
                  <a:cubicBezTo>
                    <a:pt x="273" y="796"/>
                    <a:pt x="272" y="765"/>
                    <a:pt x="271" y="754"/>
                  </a:cubicBezTo>
                  <a:cubicBezTo>
                    <a:pt x="270" y="744"/>
                    <a:pt x="265" y="749"/>
                    <a:pt x="250" y="789"/>
                  </a:cubicBezTo>
                  <a:cubicBezTo>
                    <a:pt x="236" y="830"/>
                    <a:pt x="199" y="956"/>
                    <a:pt x="192" y="984"/>
                  </a:cubicBezTo>
                  <a:cubicBezTo>
                    <a:pt x="186" y="1008"/>
                    <a:pt x="166" y="1096"/>
                    <a:pt x="158" y="1136"/>
                  </a:cubicBezTo>
                  <a:cubicBezTo>
                    <a:pt x="158" y="509"/>
                    <a:pt x="158" y="509"/>
                    <a:pt x="158" y="509"/>
                  </a:cubicBezTo>
                  <a:cubicBezTo>
                    <a:pt x="160" y="506"/>
                    <a:pt x="158" y="485"/>
                    <a:pt x="163" y="469"/>
                  </a:cubicBezTo>
                  <a:cubicBezTo>
                    <a:pt x="169" y="451"/>
                    <a:pt x="171" y="426"/>
                    <a:pt x="172" y="396"/>
                  </a:cubicBezTo>
                  <a:cubicBezTo>
                    <a:pt x="172" y="396"/>
                    <a:pt x="165" y="421"/>
                    <a:pt x="158" y="437"/>
                  </a:cubicBezTo>
                  <a:cubicBezTo>
                    <a:pt x="158" y="224"/>
                    <a:pt x="158" y="224"/>
                    <a:pt x="158" y="224"/>
                  </a:cubicBezTo>
                  <a:cubicBezTo>
                    <a:pt x="164" y="221"/>
                    <a:pt x="175" y="219"/>
                    <a:pt x="190" y="217"/>
                  </a:cubicBezTo>
                  <a:cubicBezTo>
                    <a:pt x="226" y="212"/>
                    <a:pt x="252" y="202"/>
                    <a:pt x="261" y="195"/>
                  </a:cubicBezTo>
                  <a:cubicBezTo>
                    <a:pt x="266" y="191"/>
                    <a:pt x="269" y="188"/>
                    <a:pt x="272" y="185"/>
                  </a:cubicBezTo>
                  <a:cubicBezTo>
                    <a:pt x="274" y="182"/>
                    <a:pt x="279" y="177"/>
                    <a:pt x="275" y="177"/>
                  </a:cubicBezTo>
                  <a:cubicBezTo>
                    <a:pt x="266" y="176"/>
                    <a:pt x="264" y="142"/>
                    <a:pt x="260" y="132"/>
                  </a:cubicBezTo>
                  <a:cubicBezTo>
                    <a:pt x="255" y="122"/>
                    <a:pt x="257" y="115"/>
                    <a:pt x="260" y="106"/>
                  </a:cubicBezTo>
                  <a:cubicBezTo>
                    <a:pt x="263" y="97"/>
                    <a:pt x="257" y="83"/>
                    <a:pt x="265" y="69"/>
                  </a:cubicBezTo>
                  <a:cubicBezTo>
                    <a:pt x="272" y="55"/>
                    <a:pt x="262" y="37"/>
                    <a:pt x="272" y="35"/>
                  </a:cubicBezTo>
                  <a:cubicBezTo>
                    <a:pt x="283" y="33"/>
                    <a:pt x="279" y="21"/>
                    <a:pt x="290" y="21"/>
                  </a:cubicBezTo>
                  <a:cubicBezTo>
                    <a:pt x="300" y="21"/>
                    <a:pt x="301" y="6"/>
                    <a:pt x="312" y="11"/>
                  </a:cubicBezTo>
                  <a:cubicBezTo>
                    <a:pt x="322" y="16"/>
                    <a:pt x="322" y="0"/>
                    <a:pt x="330" y="10"/>
                  </a:cubicBezTo>
                  <a:close/>
                  <a:moveTo>
                    <a:pt x="158" y="1136"/>
                  </a:moveTo>
                  <a:cubicBezTo>
                    <a:pt x="156" y="1142"/>
                    <a:pt x="155" y="1147"/>
                    <a:pt x="155" y="1151"/>
                  </a:cubicBezTo>
                  <a:cubicBezTo>
                    <a:pt x="150" y="1175"/>
                    <a:pt x="144" y="1223"/>
                    <a:pt x="137" y="1223"/>
                  </a:cubicBezTo>
                  <a:cubicBezTo>
                    <a:pt x="131" y="1223"/>
                    <a:pt x="132" y="1228"/>
                    <a:pt x="131" y="1241"/>
                  </a:cubicBezTo>
                  <a:cubicBezTo>
                    <a:pt x="131" y="1255"/>
                    <a:pt x="117" y="1257"/>
                    <a:pt x="109" y="1260"/>
                  </a:cubicBezTo>
                  <a:cubicBezTo>
                    <a:pt x="102" y="1263"/>
                    <a:pt x="100" y="1255"/>
                    <a:pt x="100" y="1255"/>
                  </a:cubicBezTo>
                  <a:cubicBezTo>
                    <a:pt x="100" y="1255"/>
                    <a:pt x="87" y="1281"/>
                    <a:pt x="65" y="1284"/>
                  </a:cubicBezTo>
                  <a:cubicBezTo>
                    <a:pt x="43" y="1287"/>
                    <a:pt x="0" y="1295"/>
                    <a:pt x="0" y="1285"/>
                  </a:cubicBezTo>
                  <a:cubicBezTo>
                    <a:pt x="0" y="1274"/>
                    <a:pt x="5" y="1264"/>
                    <a:pt x="20" y="1256"/>
                  </a:cubicBezTo>
                  <a:cubicBezTo>
                    <a:pt x="34" y="1247"/>
                    <a:pt x="45" y="1224"/>
                    <a:pt x="51" y="1218"/>
                  </a:cubicBezTo>
                  <a:cubicBezTo>
                    <a:pt x="56" y="1212"/>
                    <a:pt x="49" y="1214"/>
                    <a:pt x="53" y="1203"/>
                  </a:cubicBezTo>
                  <a:cubicBezTo>
                    <a:pt x="58" y="1191"/>
                    <a:pt x="73" y="1123"/>
                    <a:pt x="76" y="1101"/>
                  </a:cubicBezTo>
                  <a:cubicBezTo>
                    <a:pt x="78" y="1078"/>
                    <a:pt x="77" y="1002"/>
                    <a:pt x="87" y="967"/>
                  </a:cubicBezTo>
                  <a:cubicBezTo>
                    <a:pt x="98" y="931"/>
                    <a:pt x="131" y="816"/>
                    <a:pt x="135" y="784"/>
                  </a:cubicBezTo>
                  <a:cubicBezTo>
                    <a:pt x="140" y="753"/>
                    <a:pt x="147" y="721"/>
                    <a:pt x="147" y="703"/>
                  </a:cubicBezTo>
                  <a:cubicBezTo>
                    <a:pt x="147" y="686"/>
                    <a:pt x="149" y="674"/>
                    <a:pt x="154" y="662"/>
                  </a:cubicBezTo>
                  <a:cubicBezTo>
                    <a:pt x="158" y="649"/>
                    <a:pt x="153" y="632"/>
                    <a:pt x="153" y="632"/>
                  </a:cubicBezTo>
                  <a:cubicBezTo>
                    <a:pt x="153" y="632"/>
                    <a:pt x="140" y="642"/>
                    <a:pt x="132" y="648"/>
                  </a:cubicBezTo>
                  <a:cubicBezTo>
                    <a:pt x="125" y="655"/>
                    <a:pt x="125" y="645"/>
                    <a:pt x="129" y="629"/>
                  </a:cubicBezTo>
                  <a:cubicBezTo>
                    <a:pt x="132" y="614"/>
                    <a:pt x="130" y="605"/>
                    <a:pt x="126" y="610"/>
                  </a:cubicBezTo>
                  <a:cubicBezTo>
                    <a:pt x="122" y="615"/>
                    <a:pt x="119" y="585"/>
                    <a:pt x="109" y="566"/>
                  </a:cubicBezTo>
                  <a:cubicBezTo>
                    <a:pt x="100" y="548"/>
                    <a:pt x="78" y="511"/>
                    <a:pt x="83" y="489"/>
                  </a:cubicBezTo>
                  <a:cubicBezTo>
                    <a:pt x="88" y="468"/>
                    <a:pt x="90" y="431"/>
                    <a:pt x="96" y="412"/>
                  </a:cubicBezTo>
                  <a:cubicBezTo>
                    <a:pt x="102" y="394"/>
                    <a:pt x="107" y="361"/>
                    <a:pt x="114" y="341"/>
                  </a:cubicBezTo>
                  <a:cubicBezTo>
                    <a:pt x="121" y="321"/>
                    <a:pt x="120" y="311"/>
                    <a:pt x="129" y="291"/>
                  </a:cubicBezTo>
                  <a:cubicBezTo>
                    <a:pt x="137" y="271"/>
                    <a:pt x="147" y="247"/>
                    <a:pt x="147" y="238"/>
                  </a:cubicBezTo>
                  <a:cubicBezTo>
                    <a:pt x="147" y="232"/>
                    <a:pt x="149" y="228"/>
                    <a:pt x="158" y="224"/>
                  </a:cubicBezTo>
                  <a:cubicBezTo>
                    <a:pt x="158" y="437"/>
                    <a:pt x="158" y="437"/>
                    <a:pt x="158" y="437"/>
                  </a:cubicBezTo>
                  <a:cubicBezTo>
                    <a:pt x="155" y="443"/>
                    <a:pt x="152" y="448"/>
                    <a:pt x="150" y="449"/>
                  </a:cubicBezTo>
                  <a:cubicBezTo>
                    <a:pt x="142" y="451"/>
                    <a:pt x="141" y="461"/>
                    <a:pt x="150" y="466"/>
                  </a:cubicBezTo>
                  <a:cubicBezTo>
                    <a:pt x="158" y="471"/>
                    <a:pt x="153" y="504"/>
                    <a:pt x="157" y="509"/>
                  </a:cubicBezTo>
                  <a:cubicBezTo>
                    <a:pt x="157" y="509"/>
                    <a:pt x="157" y="509"/>
                    <a:pt x="158" y="509"/>
                  </a:cubicBezTo>
                  <a:lnTo>
                    <a:pt x="158" y="113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51" name="Freeform 20"/>
            <p:cNvSpPr>
              <a:spLocks/>
            </p:cNvSpPr>
            <p:nvPr/>
          </p:nvSpPr>
          <p:spPr bwMode="auto">
            <a:xfrm>
              <a:off x="4701" y="1169"/>
              <a:ext cx="325" cy="633"/>
            </a:xfrm>
            <a:custGeom>
              <a:avLst/>
              <a:gdLst>
                <a:gd name="T0" fmla="*/ 153 w 191"/>
                <a:gd name="T1" fmla="*/ 0 h 373"/>
                <a:gd name="T2" fmla="*/ 155 w 191"/>
                <a:gd name="T3" fmla="*/ 3 h 373"/>
                <a:gd name="T4" fmla="*/ 162 w 191"/>
                <a:gd name="T5" fmla="*/ 15 h 373"/>
                <a:gd name="T6" fmla="*/ 162 w 191"/>
                <a:gd name="T7" fmla="*/ 17 h 373"/>
                <a:gd name="T8" fmla="*/ 156 w 191"/>
                <a:gd name="T9" fmla="*/ 149 h 373"/>
                <a:gd name="T10" fmla="*/ 157 w 191"/>
                <a:gd name="T11" fmla="*/ 255 h 373"/>
                <a:gd name="T12" fmla="*/ 175 w 191"/>
                <a:gd name="T13" fmla="*/ 334 h 373"/>
                <a:gd name="T14" fmla="*/ 191 w 191"/>
                <a:gd name="T15" fmla="*/ 372 h 373"/>
                <a:gd name="T16" fmla="*/ 126 w 191"/>
                <a:gd name="T17" fmla="*/ 368 h 373"/>
                <a:gd name="T18" fmla="*/ 20 w 191"/>
                <a:gd name="T19" fmla="*/ 369 h 373"/>
                <a:gd name="T20" fmla="*/ 0 w 191"/>
                <a:gd name="T21" fmla="*/ 361 h 373"/>
                <a:gd name="T22" fmla="*/ 24 w 191"/>
                <a:gd name="T23" fmla="*/ 291 h 373"/>
                <a:gd name="T24" fmla="*/ 44 w 191"/>
                <a:gd name="T25" fmla="*/ 155 h 373"/>
                <a:gd name="T26" fmla="*/ 52 w 191"/>
                <a:gd name="T27" fmla="*/ 32 h 373"/>
                <a:gd name="T28" fmla="*/ 60 w 191"/>
                <a:gd name="T29" fmla="*/ 11 h 373"/>
                <a:gd name="T30" fmla="*/ 61 w 191"/>
                <a:gd name="T31" fmla="*/ 10 h 373"/>
                <a:gd name="T32" fmla="*/ 72 w 191"/>
                <a:gd name="T33" fmla="*/ 0 h 373"/>
                <a:gd name="T34" fmla="*/ 91 w 191"/>
                <a:gd name="T35" fmla="*/ 23 h 373"/>
                <a:gd name="T36" fmla="*/ 121 w 191"/>
                <a:gd name="T37" fmla="*/ 33 h 373"/>
                <a:gd name="T38" fmla="*/ 153 w 191"/>
                <a:gd name="T3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373">
                  <a:moveTo>
                    <a:pt x="153" y="0"/>
                  </a:moveTo>
                  <a:cubicBezTo>
                    <a:pt x="154" y="3"/>
                    <a:pt x="155" y="3"/>
                    <a:pt x="155" y="3"/>
                  </a:cubicBezTo>
                  <a:cubicBezTo>
                    <a:pt x="162" y="15"/>
                    <a:pt x="162" y="15"/>
                    <a:pt x="162" y="15"/>
                  </a:cubicBezTo>
                  <a:cubicBezTo>
                    <a:pt x="162" y="16"/>
                    <a:pt x="162" y="16"/>
                    <a:pt x="162" y="17"/>
                  </a:cubicBezTo>
                  <a:cubicBezTo>
                    <a:pt x="159" y="37"/>
                    <a:pt x="156" y="104"/>
                    <a:pt x="156" y="149"/>
                  </a:cubicBezTo>
                  <a:cubicBezTo>
                    <a:pt x="156" y="194"/>
                    <a:pt x="150" y="218"/>
                    <a:pt x="157" y="255"/>
                  </a:cubicBezTo>
                  <a:cubicBezTo>
                    <a:pt x="164" y="291"/>
                    <a:pt x="165" y="312"/>
                    <a:pt x="175" y="334"/>
                  </a:cubicBezTo>
                  <a:cubicBezTo>
                    <a:pt x="185" y="356"/>
                    <a:pt x="191" y="372"/>
                    <a:pt x="191" y="372"/>
                  </a:cubicBezTo>
                  <a:cubicBezTo>
                    <a:pt x="191" y="372"/>
                    <a:pt x="159" y="368"/>
                    <a:pt x="126" y="368"/>
                  </a:cubicBezTo>
                  <a:cubicBezTo>
                    <a:pt x="93" y="368"/>
                    <a:pt x="33" y="373"/>
                    <a:pt x="20" y="369"/>
                  </a:cubicBezTo>
                  <a:cubicBezTo>
                    <a:pt x="8" y="366"/>
                    <a:pt x="0" y="361"/>
                    <a:pt x="0" y="361"/>
                  </a:cubicBezTo>
                  <a:cubicBezTo>
                    <a:pt x="0" y="361"/>
                    <a:pt x="14" y="328"/>
                    <a:pt x="24" y="291"/>
                  </a:cubicBezTo>
                  <a:cubicBezTo>
                    <a:pt x="34" y="255"/>
                    <a:pt x="44" y="205"/>
                    <a:pt x="44" y="155"/>
                  </a:cubicBezTo>
                  <a:cubicBezTo>
                    <a:pt x="44" y="105"/>
                    <a:pt x="42" y="57"/>
                    <a:pt x="52" y="32"/>
                  </a:cubicBezTo>
                  <a:cubicBezTo>
                    <a:pt x="56" y="23"/>
                    <a:pt x="58" y="16"/>
                    <a:pt x="60" y="11"/>
                  </a:cubicBezTo>
                  <a:cubicBezTo>
                    <a:pt x="60" y="11"/>
                    <a:pt x="58" y="12"/>
                    <a:pt x="61" y="10"/>
                  </a:cubicBezTo>
                  <a:cubicBezTo>
                    <a:pt x="63" y="8"/>
                    <a:pt x="69" y="3"/>
                    <a:pt x="72" y="0"/>
                  </a:cubicBezTo>
                  <a:cubicBezTo>
                    <a:pt x="77" y="6"/>
                    <a:pt x="80" y="10"/>
                    <a:pt x="91" y="23"/>
                  </a:cubicBezTo>
                  <a:cubicBezTo>
                    <a:pt x="102" y="36"/>
                    <a:pt x="103" y="45"/>
                    <a:pt x="121" y="33"/>
                  </a:cubicBezTo>
                  <a:cubicBezTo>
                    <a:pt x="135" y="24"/>
                    <a:pt x="144" y="11"/>
                    <a:pt x="15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52" name="Freeform 21"/>
            <p:cNvSpPr>
              <a:spLocks/>
            </p:cNvSpPr>
            <p:nvPr/>
          </p:nvSpPr>
          <p:spPr bwMode="auto">
            <a:xfrm>
              <a:off x="4752" y="1242"/>
              <a:ext cx="157" cy="626"/>
            </a:xfrm>
            <a:custGeom>
              <a:avLst/>
              <a:gdLst>
                <a:gd name="T0" fmla="*/ 77 w 92"/>
                <a:gd name="T1" fmla="*/ 0 h 369"/>
                <a:gd name="T2" fmla="*/ 59 w 92"/>
                <a:gd name="T3" fmla="*/ 18 h 369"/>
                <a:gd name="T4" fmla="*/ 65 w 92"/>
                <a:gd name="T5" fmla="*/ 29 h 369"/>
                <a:gd name="T6" fmla="*/ 37 w 92"/>
                <a:gd name="T7" fmla="*/ 139 h 369"/>
                <a:gd name="T8" fmla="*/ 4 w 92"/>
                <a:gd name="T9" fmla="*/ 314 h 369"/>
                <a:gd name="T10" fmla="*/ 15 w 92"/>
                <a:gd name="T11" fmla="*/ 354 h 369"/>
                <a:gd name="T12" fmla="*/ 35 w 92"/>
                <a:gd name="T13" fmla="*/ 356 h 369"/>
                <a:gd name="T14" fmla="*/ 59 w 92"/>
                <a:gd name="T15" fmla="*/ 311 h 369"/>
                <a:gd name="T16" fmla="*/ 80 w 92"/>
                <a:gd name="T17" fmla="*/ 168 h 369"/>
                <a:gd name="T18" fmla="*/ 87 w 92"/>
                <a:gd name="T19" fmla="*/ 57 h 369"/>
                <a:gd name="T20" fmla="*/ 81 w 92"/>
                <a:gd name="T21" fmla="*/ 29 h 369"/>
                <a:gd name="T22" fmla="*/ 92 w 92"/>
                <a:gd name="T23" fmla="*/ 17 h 369"/>
                <a:gd name="T24" fmla="*/ 77 w 92"/>
                <a:gd name="T2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369">
                  <a:moveTo>
                    <a:pt x="77" y="0"/>
                  </a:moveTo>
                  <a:cubicBezTo>
                    <a:pt x="59" y="18"/>
                    <a:pt x="59" y="18"/>
                    <a:pt x="59" y="18"/>
                  </a:cubicBezTo>
                  <a:cubicBezTo>
                    <a:pt x="59" y="18"/>
                    <a:pt x="68" y="21"/>
                    <a:pt x="65" y="29"/>
                  </a:cubicBezTo>
                  <a:cubicBezTo>
                    <a:pt x="62" y="37"/>
                    <a:pt x="49" y="81"/>
                    <a:pt x="37" y="139"/>
                  </a:cubicBezTo>
                  <a:cubicBezTo>
                    <a:pt x="24" y="198"/>
                    <a:pt x="7" y="300"/>
                    <a:pt x="4" y="314"/>
                  </a:cubicBezTo>
                  <a:cubicBezTo>
                    <a:pt x="0" y="329"/>
                    <a:pt x="5" y="339"/>
                    <a:pt x="15" y="354"/>
                  </a:cubicBezTo>
                  <a:cubicBezTo>
                    <a:pt x="24" y="369"/>
                    <a:pt x="25" y="369"/>
                    <a:pt x="35" y="356"/>
                  </a:cubicBezTo>
                  <a:cubicBezTo>
                    <a:pt x="45" y="343"/>
                    <a:pt x="52" y="348"/>
                    <a:pt x="59" y="311"/>
                  </a:cubicBezTo>
                  <a:cubicBezTo>
                    <a:pt x="65" y="274"/>
                    <a:pt x="75" y="200"/>
                    <a:pt x="80" y="168"/>
                  </a:cubicBezTo>
                  <a:cubicBezTo>
                    <a:pt x="85" y="135"/>
                    <a:pt x="91" y="72"/>
                    <a:pt x="87" y="57"/>
                  </a:cubicBezTo>
                  <a:cubicBezTo>
                    <a:pt x="83" y="43"/>
                    <a:pt x="80" y="35"/>
                    <a:pt x="81" y="29"/>
                  </a:cubicBezTo>
                  <a:cubicBezTo>
                    <a:pt x="83" y="23"/>
                    <a:pt x="92" y="17"/>
                    <a:pt x="92" y="17"/>
                  </a:cubicBezTo>
                  <a:cubicBezTo>
                    <a:pt x="92" y="17"/>
                    <a:pt x="85" y="4"/>
                    <a:pt x="77"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pSp>
      <p:sp>
        <p:nvSpPr>
          <p:cNvPr id="19" name="Rectangle 18"/>
          <p:cNvSpPr/>
          <p:nvPr/>
        </p:nvSpPr>
        <p:spPr>
          <a:xfrm>
            <a:off x="5380990" y="3492103"/>
            <a:ext cx="5190845" cy="954107"/>
          </a:xfrm>
          <a:prstGeom prst="rect">
            <a:avLst/>
          </a:prstGeom>
        </p:spPr>
        <p:txBody>
          <a:bodyPr wrap="none">
            <a:spAutoFit/>
          </a:bodyPr>
          <a:lstStyle/>
          <a:p>
            <a:r>
              <a:rPr lang="en-US" sz="2800" dirty="0">
                <a:solidFill>
                  <a:schemeClr val="accent5"/>
                </a:solidFill>
                <a:latin typeface="Arial" panose="020B0604020202020204" pitchFamily="34" charset="0"/>
                <a:cs typeface="Arial" panose="020B0604020202020204" pitchFamily="34" charset="0"/>
              </a:rPr>
              <a:t>Section 03:	</a:t>
            </a:r>
            <a:r>
              <a:rPr lang="en-US" sz="2800" dirty="0">
                <a:latin typeface="Arial" panose="020B0604020202020204" pitchFamily="34" charset="0"/>
                <a:cs typeface="Arial" panose="020B0604020202020204" pitchFamily="34" charset="0"/>
              </a:rPr>
              <a:t>Data Preprocessing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accent5"/>
              </a:solidFill>
              <a:latin typeface="Arial" panose="020B0604020202020204" pitchFamily="34" charset="0"/>
              <a:cs typeface="Arial" panose="020B0604020202020204" pitchFamily="34" charset="0"/>
            </a:endParaRPr>
          </a:p>
        </p:txBody>
      </p:sp>
      <p:sp>
        <p:nvSpPr>
          <p:cNvPr id="20" name="Rectangle 19"/>
          <p:cNvSpPr/>
          <p:nvPr/>
        </p:nvSpPr>
        <p:spPr>
          <a:xfrm>
            <a:off x="5366689" y="2932752"/>
            <a:ext cx="5150793" cy="954107"/>
          </a:xfrm>
          <a:prstGeom prst="rect">
            <a:avLst/>
          </a:prstGeom>
        </p:spPr>
        <p:txBody>
          <a:bodyPr wrap="square">
            <a:spAutoFit/>
          </a:bodyPr>
          <a:lstStyle/>
          <a:p>
            <a:r>
              <a:rPr lang="en-US" sz="2800" dirty="0">
                <a:solidFill>
                  <a:schemeClr val="accent3"/>
                </a:solidFill>
                <a:latin typeface="Arial" panose="020B0604020202020204" pitchFamily="34" charset="0"/>
                <a:cs typeface="Arial" panose="020B0604020202020204" pitchFamily="34" charset="0"/>
              </a:rPr>
              <a:t>Section 02:	</a:t>
            </a:r>
            <a:r>
              <a:rPr lang="en-US" sz="2800" dirty="0">
                <a:effectLst/>
              </a:rPr>
              <a:t>Data Analysis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accent3"/>
              </a:solidFill>
              <a:latin typeface="Arial" panose="020B0604020202020204" pitchFamily="34" charset="0"/>
              <a:cs typeface="Arial" panose="020B0604020202020204" pitchFamily="34" charset="0"/>
            </a:endParaRPr>
          </a:p>
        </p:txBody>
      </p:sp>
      <p:sp>
        <p:nvSpPr>
          <p:cNvPr id="21" name="Rectangle 20"/>
          <p:cNvSpPr/>
          <p:nvPr/>
        </p:nvSpPr>
        <p:spPr>
          <a:xfrm>
            <a:off x="5380988" y="2372987"/>
            <a:ext cx="6440897" cy="523220"/>
          </a:xfrm>
          <a:prstGeom prst="rect">
            <a:avLst/>
          </a:prstGeom>
        </p:spPr>
        <p:txBody>
          <a:bodyPr wrap="square">
            <a:spAutoFit/>
          </a:bodyPr>
          <a:lstStyle/>
          <a:p>
            <a:r>
              <a:rPr lang="en-US" sz="2800" dirty="0">
                <a:solidFill>
                  <a:schemeClr val="accent2"/>
                </a:solidFill>
                <a:latin typeface="Arial" panose="020B0604020202020204" pitchFamily="34" charset="0"/>
                <a:cs typeface="Arial" panose="020B0604020202020204" pitchFamily="34" charset="0"/>
              </a:rPr>
              <a:t>Section 01:	</a:t>
            </a:r>
            <a:r>
              <a:rPr lang="en-US" sz="2800" dirty="0">
                <a:latin typeface="Arial" panose="020B0604020202020204" pitchFamily="34" charset="0"/>
                <a:cs typeface="Arial" panose="020B0604020202020204" pitchFamily="34" charset="0"/>
              </a:rPr>
              <a:t>Problem Statement</a:t>
            </a:r>
          </a:p>
        </p:txBody>
      </p:sp>
      <p:sp>
        <p:nvSpPr>
          <p:cNvPr id="22" name="Rectangle 21"/>
          <p:cNvSpPr/>
          <p:nvPr/>
        </p:nvSpPr>
        <p:spPr>
          <a:xfrm>
            <a:off x="5380989" y="4051661"/>
            <a:ext cx="5032147" cy="954107"/>
          </a:xfrm>
          <a:prstGeom prst="rect">
            <a:avLst/>
          </a:prstGeom>
        </p:spPr>
        <p:txBody>
          <a:bodyPr wrap="none">
            <a:spAutoFit/>
          </a:bodyPr>
          <a:lstStyle/>
          <a:p>
            <a:r>
              <a:rPr lang="en-US" sz="2800" dirty="0">
                <a:solidFill>
                  <a:schemeClr val="accent6"/>
                </a:solidFill>
                <a:latin typeface="Arial" panose="020B0604020202020204" pitchFamily="34" charset="0"/>
                <a:cs typeface="Arial" panose="020B0604020202020204" pitchFamily="34" charset="0"/>
              </a:rPr>
              <a:t>Section 04:	</a:t>
            </a:r>
            <a:r>
              <a:rPr lang="en-US" sz="2800" dirty="0">
                <a:latin typeface="Arial" panose="020B0604020202020204" pitchFamily="34" charset="0"/>
                <a:cs typeface="Arial" panose="020B0604020202020204" pitchFamily="34" charset="0"/>
              </a:rPr>
              <a:t>Methodology Used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accent6"/>
              </a:solidFill>
              <a:latin typeface="Arial" panose="020B0604020202020204" pitchFamily="34" charset="0"/>
              <a:cs typeface="Arial" panose="020B0604020202020204" pitchFamily="34" charset="0"/>
            </a:endParaRPr>
          </a:p>
        </p:txBody>
      </p:sp>
      <p:grpSp>
        <p:nvGrpSpPr>
          <p:cNvPr id="39" name="Group 11"/>
          <p:cNvGrpSpPr>
            <a:grpSpLocks noChangeAspect="1"/>
          </p:cNvGrpSpPr>
          <p:nvPr/>
        </p:nvGrpSpPr>
        <p:grpSpPr bwMode="auto">
          <a:xfrm>
            <a:off x="3275056" y="1598381"/>
            <a:ext cx="1373059" cy="4295854"/>
            <a:chOff x="2681" y="545"/>
            <a:chExt cx="816" cy="2553"/>
          </a:xfrm>
        </p:grpSpPr>
        <p:sp>
          <p:nvSpPr>
            <p:cNvPr id="40" name="Freeform 12"/>
            <p:cNvSpPr>
              <a:spLocks/>
            </p:cNvSpPr>
            <p:nvPr/>
          </p:nvSpPr>
          <p:spPr bwMode="auto">
            <a:xfrm>
              <a:off x="2681" y="545"/>
              <a:ext cx="816" cy="2553"/>
            </a:xfrm>
            <a:custGeom>
              <a:avLst/>
              <a:gdLst>
                <a:gd name="T0" fmla="*/ 230 w 342"/>
                <a:gd name="T1" fmla="*/ 37 h 1078"/>
                <a:gd name="T2" fmla="*/ 223 w 342"/>
                <a:gd name="T3" fmla="*/ 116 h 1078"/>
                <a:gd name="T4" fmla="*/ 203 w 342"/>
                <a:gd name="T5" fmla="*/ 159 h 1078"/>
                <a:gd name="T6" fmla="*/ 238 w 342"/>
                <a:gd name="T7" fmla="*/ 185 h 1078"/>
                <a:gd name="T8" fmla="*/ 304 w 342"/>
                <a:gd name="T9" fmla="*/ 271 h 1078"/>
                <a:gd name="T10" fmla="*/ 329 w 342"/>
                <a:gd name="T11" fmla="*/ 358 h 1078"/>
                <a:gd name="T12" fmla="*/ 278 w 342"/>
                <a:gd name="T13" fmla="*/ 377 h 1078"/>
                <a:gd name="T14" fmla="*/ 278 w 342"/>
                <a:gd name="T15" fmla="*/ 450 h 1078"/>
                <a:gd name="T16" fmla="*/ 286 w 342"/>
                <a:gd name="T17" fmla="*/ 572 h 1078"/>
                <a:gd name="T18" fmla="*/ 269 w 342"/>
                <a:gd name="T19" fmla="*/ 671 h 1078"/>
                <a:gd name="T20" fmla="*/ 233 w 342"/>
                <a:gd name="T21" fmla="*/ 921 h 1078"/>
                <a:gd name="T22" fmla="*/ 256 w 342"/>
                <a:gd name="T23" fmla="*/ 982 h 1078"/>
                <a:gd name="T24" fmla="*/ 284 w 342"/>
                <a:gd name="T25" fmla="*/ 1008 h 1078"/>
                <a:gd name="T26" fmla="*/ 257 w 342"/>
                <a:gd name="T27" fmla="*/ 1028 h 1078"/>
                <a:gd name="T28" fmla="*/ 212 w 342"/>
                <a:gd name="T29" fmla="*/ 1021 h 1078"/>
                <a:gd name="T30" fmla="*/ 158 w 342"/>
                <a:gd name="T31" fmla="*/ 1010 h 1078"/>
                <a:gd name="T32" fmla="*/ 162 w 342"/>
                <a:gd name="T33" fmla="*/ 952 h 1078"/>
                <a:gd name="T34" fmla="*/ 157 w 342"/>
                <a:gd name="T35" fmla="*/ 746 h 1078"/>
                <a:gd name="T36" fmla="*/ 74 w 342"/>
                <a:gd name="T37" fmla="*/ 1019 h 1078"/>
                <a:gd name="T38" fmla="*/ 88 w 342"/>
                <a:gd name="T39" fmla="*/ 1057 h 1078"/>
                <a:gd name="T40" fmla="*/ 24 w 342"/>
                <a:gd name="T41" fmla="*/ 1063 h 1078"/>
                <a:gd name="T42" fmla="*/ 2 w 342"/>
                <a:gd name="T43" fmla="*/ 1025 h 1078"/>
                <a:gd name="T44" fmla="*/ 6 w 342"/>
                <a:gd name="T45" fmla="*/ 980 h 1078"/>
                <a:gd name="T46" fmla="*/ 71 w 342"/>
                <a:gd name="T47" fmla="*/ 568 h 1078"/>
                <a:gd name="T48" fmla="*/ 70 w 342"/>
                <a:gd name="T49" fmla="*/ 492 h 1078"/>
                <a:gd name="T50" fmla="*/ 80 w 342"/>
                <a:gd name="T51" fmla="*/ 408 h 1078"/>
                <a:gd name="T52" fmla="*/ 56 w 342"/>
                <a:gd name="T53" fmla="*/ 284 h 1078"/>
                <a:gd name="T54" fmla="*/ 89 w 342"/>
                <a:gd name="T55" fmla="*/ 178 h 1078"/>
                <a:gd name="T56" fmla="*/ 134 w 342"/>
                <a:gd name="T57" fmla="*/ 138 h 1078"/>
                <a:gd name="T58" fmla="*/ 137 w 342"/>
                <a:gd name="T59" fmla="*/ 122 h 1078"/>
                <a:gd name="T60" fmla="*/ 126 w 342"/>
                <a:gd name="T61" fmla="*/ 88 h 1078"/>
                <a:gd name="T62" fmla="*/ 142 w 342"/>
                <a:gd name="T63" fmla="*/ 22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2" h="1078">
                  <a:moveTo>
                    <a:pt x="206" y="13"/>
                  </a:moveTo>
                  <a:cubicBezTo>
                    <a:pt x="214" y="14"/>
                    <a:pt x="223" y="19"/>
                    <a:pt x="230" y="37"/>
                  </a:cubicBezTo>
                  <a:cubicBezTo>
                    <a:pt x="236" y="55"/>
                    <a:pt x="237" y="68"/>
                    <a:pt x="231" y="81"/>
                  </a:cubicBezTo>
                  <a:cubicBezTo>
                    <a:pt x="225" y="94"/>
                    <a:pt x="225" y="104"/>
                    <a:pt x="223" y="116"/>
                  </a:cubicBezTo>
                  <a:cubicBezTo>
                    <a:pt x="220" y="128"/>
                    <a:pt x="212" y="147"/>
                    <a:pt x="206" y="149"/>
                  </a:cubicBezTo>
                  <a:cubicBezTo>
                    <a:pt x="201" y="150"/>
                    <a:pt x="203" y="154"/>
                    <a:pt x="203" y="159"/>
                  </a:cubicBezTo>
                  <a:cubicBezTo>
                    <a:pt x="203" y="165"/>
                    <a:pt x="206" y="172"/>
                    <a:pt x="206" y="172"/>
                  </a:cubicBezTo>
                  <a:cubicBezTo>
                    <a:pt x="206" y="172"/>
                    <a:pt x="222" y="181"/>
                    <a:pt x="238" y="185"/>
                  </a:cubicBezTo>
                  <a:cubicBezTo>
                    <a:pt x="253" y="189"/>
                    <a:pt x="277" y="206"/>
                    <a:pt x="279" y="228"/>
                  </a:cubicBezTo>
                  <a:cubicBezTo>
                    <a:pt x="281" y="250"/>
                    <a:pt x="291" y="260"/>
                    <a:pt x="304" y="271"/>
                  </a:cubicBezTo>
                  <a:cubicBezTo>
                    <a:pt x="317" y="283"/>
                    <a:pt x="331" y="283"/>
                    <a:pt x="335" y="303"/>
                  </a:cubicBezTo>
                  <a:cubicBezTo>
                    <a:pt x="339" y="324"/>
                    <a:pt x="342" y="352"/>
                    <a:pt x="329" y="358"/>
                  </a:cubicBezTo>
                  <a:cubicBezTo>
                    <a:pt x="316" y="364"/>
                    <a:pt x="284" y="361"/>
                    <a:pt x="284" y="361"/>
                  </a:cubicBezTo>
                  <a:cubicBezTo>
                    <a:pt x="284" y="361"/>
                    <a:pt x="283" y="372"/>
                    <a:pt x="278" y="377"/>
                  </a:cubicBezTo>
                  <a:cubicBezTo>
                    <a:pt x="273" y="382"/>
                    <a:pt x="265" y="386"/>
                    <a:pt x="265" y="386"/>
                  </a:cubicBezTo>
                  <a:cubicBezTo>
                    <a:pt x="265" y="386"/>
                    <a:pt x="275" y="424"/>
                    <a:pt x="278" y="450"/>
                  </a:cubicBezTo>
                  <a:cubicBezTo>
                    <a:pt x="280" y="476"/>
                    <a:pt x="284" y="530"/>
                    <a:pt x="286" y="543"/>
                  </a:cubicBezTo>
                  <a:cubicBezTo>
                    <a:pt x="289" y="556"/>
                    <a:pt x="291" y="567"/>
                    <a:pt x="286" y="572"/>
                  </a:cubicBezTo>
                  <a:cubicBezTo>
                    <a:pt x="280" y="576"/>
                    <a:pt x="277" y="577"/>
                    <a:pt x="277" y="577"/>
                  </a:cubicBezTo>
                  <a:cubicBezTo>
                    <a:pt x="277" y="577"/>
                    <a:pt x="275" y="635"/>
                    <a:pt x="269" y="671"/>
                  </a:cubicBezTo>
                  <a:cubicBezTo>
                    <a:pt x="264" y="707"/>
                    <a:pt x="255" y="747"/>
                    <a:pt x="248" y="789"/>
                  </a:cubicBezTo>
                  <a:cubicBezTo>
                    <a:pt x="241" y="831"/>
                    <a:pt x="235" y="900"/>
                    <a:pt x="233" y="921"/>
                  </a:cubicBezTo>
                  <a:cubicBezTo>
                    <a:pt x="230" y="942"/>
                    <a:pt x="229" y="943"/>
                    <a:pt x="233" y="952"/>
                  </a:cubicBezTo>
                  <a:cubicBezTo>
                    <a:pt x="236" y="961"/>
                    <a:pt x="261" y="979"/>
                    <a:pt x="256" y="982"/>
                  </a:cubicBezTo>
                  <a:cubicBezTo>
                    <a:pt x="252" y="985"/>
                    <a:pt x="252" y="985"/>
                    <a:pt x="252" y="985"/>
                  </a:cubicBezTo>
                  <a:cubicBezTo>
                    <a:pt x="252" y="985"/>
                    <a:pt x="269" y="1008"/>
                    <a:pt x="284" y="1008"/>
                  </a:cubicBezTo>
                  <a:cubicBezTo>
                    <a:pt x="299" y="1008"/>
                    <a:pt x="317" y="1013"/>
                    <a:pt x="317" y="1024"/>
                  </a:cubicBezTo>
                  <a:cubicBezTo>
                    <a:pt x="317" y="1035"/>
                    <a:pt x="272" y="1028"/>
                    <a:pt x="257" y="1028"/>
                  </a:cubicBezTo>
                  <a:cubicBezTo>
                    <a:pt x="242" y="1028"/>
                    <a:pt x="226" y="1021"/>
                    <a:pt x="219" y="1017"/>
                  </a:cubicBezTo>
                  <a:cubicBezTo>
                    <a:pt x="211" y="1014"/>
                    <a:pt x="212" y="1021"/>
                    <a:pt x="212" y="1021"/>
                  </a:cubicBezTo>
                  <a:cubicBezTo>
                    <a:pt x="212" y="1021"/>
                    <a:pt x="192" y="1021"/>
                    <a:pt x="178" y="1020"/>
                  </a:cubicBezTo>
                  <a:cubicBezTo>
                    <a:pt x="164" y="1018"/>
                    <a:pt x="158" y="1018"/>
                    <a:pt x="158" y="1010"/>
                  </a:cubicBezTo>
                  <a:cubicBezTo>
                    <a:pt x="158" y="1002"/>
                    <a:pt x="158" y="999"/>
                    <a:pt x="158" y="999"/>
                  </a:cubicBezTo>
                  <a:cubicBezTo>
                    <a:pt x="158" y="999"/>
                    <a:pt x="158" y="977"/>
                    <a:pt x="162" y="952"/>
                  </a:cubicBezTo>
                  <a:cubicBezTo>
                    <a:pt x="165" y="928"/>
                    <a:pt x="163" y="833"/>
                    <a:pt x="162" y="804"/>
                  </a:cubicBezTo>
                  <a:cubicBezTo>
                    <a:pt x="160" y="775"/>
                    <a:pt x="157" y="746"/>
                    <a:pt x="157" y="746"/>
                  </a:cubicBezTo>
                  <a:cubicBezTo>
                    <a:pt x="157" y="746"/>
                    <a:pt x="128" y="846"/>
                    <a:pt x="113" y="901"/>
                  </a:cubicBezTo>
                  <a:cubicBezTo>
                    <a:pt x="97" y="957"/>
                    <a:pt x="78" y="1016"/>
                    <a:pt x="74" y="1019"/>
                  </a:cubicBezTo>
                  <a:cubicBezTo>
                    <a:pt x="70" y="1021"/>
                    <a:pt x="71" y="1025"/>
                    <a:pt x="71" y="1025"/>
                  </a:cubicBezTo>
                  <a:cubicBezTo>
                    <a:pt x="71" y="1025"/>
                    <a:pt x="87" y="1044"/>
                    <a:pt x="88" y="1057"/>
                  </a:cubicBezTo>
                  <a:cubicBezTo>
                    <a:pt x="89" y="1070"/>
                    <a:pt x="92" y="1075"/>
                    <a:pt x="79" y="1077"/>
                  </a:cubicBezTo>
                  <a:cubicBezTo>
                    <a:pt x="66" y="1078"/>
                    <a:pt x="35" y="1070"/>
                    <a:pt x="24" y="1063"/>
                  </a:cubicBezTo>
                  <a:cubicBezTo>
                    <a:pt x="14" y="1055"/>
                    <a:pt x="13" y="1047"/>
                    <a:pt x="8" y="1043"/>
                  </a:cubicBezTo>
                  <a:cubicBezTo>
                    <a:pt x="2" y="1040"/>
                    <a:pt x="0" y="1034"/>
                    <a:pt x="2" y="1025"/>
                  </a:cubicBezTo>
                  <a:cubicBezTo>
                    <a:pt x="5" y="1016"/>
                    <a:pt x="5" y="1014"/>
                    <a:pt x="5" y="1014"/>
                  </a:cubicBezTo>
                  <a:cubicBezTo>
                    <a:pt x="5" y="1014"/>
                    <a:pt x="1" y="1011"/>
                    <a:pt x="6" y="980"/>
                  </a:cubicBezTo>
                  <a:cubicBezTo>
                    <a:pt x="11" y="950"/>
                    <a:pt x="35" y="786"/>
                    <a:pt x="50" y="712"/>
                  </a:cubicBezTo>
                  <a:cubicBezTo>
                    <a:pt x="66" y="639"/>
                    <a:pt x="71" y="577"/>
                    <a:pt x="71" y="568"/>
                  </a:cubicBezTo>
                  <a:cubicBezTo>
                    <a:pt x="71" y="558"/>
                    <a:pt x="68" y="559"/>
                    <a:pt x="62" y="556"/>
                  </a:cubicBezTo>
                  <a:cubicBezTo>
                    <a:pt x="56" y="552"/>
                    <a:pt x="68" y="513"/>
                    <a:pt x="70" y="492"/>
                  </a:cubicBezTo>
                  <a:cubicBezTo>
                    <a:pt x="71" y="471"/>
                    <a:pt x="73" y="456"/>
                    <a:pt x="73" y="442"/>
                  </a:cubicBezTo>
                  <a:cubicBezTo>
                    <a:pt x="72" y="428"/>
                    <a:pt x="78" y="419"/>
                    <a:pt x="80" y="408"/>
                  </a:cubicBezTo>
                  <a:cubicBezTo>
                    <a:pt x="81" y="397"/>
                    <a:pt x="85" y="368"/>
                    <a:pt x="77" y="344"/>
                  </a:cubicBezTo>
                  <a:cubicBezTo>
                    <a:pt x="68" y="319"/>
                    <a:pt x="60" y="289"/>
                    <a:pt x="56" y="284"/>
                  </a:cubicBezTo>
                  <a:cubicBezTo>
                    <a:pt x="52" y="279"/>
                    <a:pt x="56" y="261"/>
                    <a:pt x="58" y="238"/>
                  </a:cubicBezTo>
                  <a:cubicBezTo>
                    <a:pt x="60" y="214"/>
                    <a:pt x="66" y="190"/>
                    <a:pt x="89" y="178"/>
                  </a:cubicBezTo>
                  <a:cubicBezTo>
                    <a:pt x="112" y="165"/>
                    <a:pt x="122" y="162"/>
                    <a:pt x="128" y="152"/>
                  </a:cubicBezTo>
                  <a:cubicBezTo>
                    <a:pt x="135" y="141"/>
                    <a:pt x="131" y="140"/>
                    <a:pt x="134" y="138"/>
                  </a:cubicBezTo>
                  <a:cubicBezTo>
                    <a:pt x="137" y="136"/>
                    <a:pt x="138" y="135"/>
                    <a:pt x="138" y="135"/>
                  </a:cubicBezTo>
                  <a:cubicBezTo>
                    <a:pt x="138" y="135"/>
                    <a:pt x="138" y="126"/>
                    <a:pt x="137" y="122"/>
                  </a:cubicBezTo>
                  <a:cubicBezTo>
                    <a:pt x="136" y="118"/>
                    <a:pt x="132" y="118"/>
                    <a:pt x="131" y="113"/>
                  </a:cubicBezTo>
                  <a:cubicBezTo>
                    <a:pt x="129" y="109"/>
                    <a:pt x="125" y="96"/>
                    <a:pt x="126" y="88"/>
                  </a:cubicBezTo>
                  <a:cubicBezTo>
                    <a:pt x="127" y="80"/>
                    <a:pt x="129" y="79"/>
                    <a:pt x="129" y="79"/>
                  </a:cubicBezTo>
                  <a:cubicBezTo>
                    <a:pt x="129" y="79"/>
                    <a:pt x="125" y="35"/>
                    <a:pt x="142" y="22"/>
                  </a:cubicBezTo>
                  <a:cubicBezTo>
                    <a:pt x="159" y="10"/>
                    <a:pt x="189" y="0"/>
                    <a:pt x="206" y="1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1" name="Freeform 13"/>
            <p:cNvSpPr>
              <a:spLocks/>
            </p:cNvSpPr>
            <p:nvPr/>
          </p:nvSpPr>
          <p:spPr bwMode="auto">
            <a:xfrm>
              <a:off x="2998" y="867"/>
              <a:ext cx="184" cy="156"/>
            </a:xfrm>
            <a:custGeom>
              <a:avLst/>
              <a:gdLst>
                <a:gd name="T0" fmla="*/ 70 w 77"/>
                <a:gd name="T1" fmla="*/ 26 h 66"/>
                <a:gd name="T2" fmla="*/ 73 w 77"/>
                <a:gd name="T3" fmla="*/ 36 h 66"/>
                <a:gd name="T4" fmla="*/ 74 w 77"/>
                <a:gd name="T5" fmla="*/ 37 h 66"/>
                <a:gd name="T6" fmla="*/ 77 w 77"/>
                <a:gd name="T7" fmla="*/ 66 h 66"/>
                <a:gd name="T8" fmla="*/ 74 w 77"/>
                <a:gd name="T9" fmla="*/ 63 h 66"/>
                <a:gd name="T10" fmla="*/ 63 w 77"/>
                <a:gd name="T11" fmla="*/ 48 h 66"/>
                <a:gd name="T12" fmla="*/ 56 w 77"/>
                <a:gd name="T13" fmla="*/ 63 h 66"/>
                <a:gd name="T14" fmla="*/ 0 w 77"/>
                <a:gd name="T15" fmla="*/ 4 h 66"/>
                <a:gd name="T16" fmla="*/ 1 w 77"/>
                <a:gd name="T17" fmla="*/ 2 h 66"/>
                <a:gd name="T18" fmla="*/ 5 w 77"/>
                <a:gd name="T19" fmla="*/ 0 h 66"/>
                <a:gd name="T20" fmla="*/ 27 w 77"/>
                <a:gd name="T21" fmla="*/ 25 h 66"/>
                <a:gd name="T22" fmla="*/ 63 w 77"/>
                <a:gd name="T23" fmla="*/ 45 h 66"/>
                <a:gd name="T24" fmla="*/ 70 w 77"/>
                <a:gd name="T25" fmla="*/ 2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66">
                  <a:moveTo>
                    <a:pt x="70" y="26"/>
                  </a:moveTo>
                  <a:cubicBezTo>
                    <a:pt x="71" y="31"/>
                    <a:pt x="73" y="36"/>
                    <a:pt x="73" y="36"/>
                  </a:cubicBezTo>
                  <a:cubicBezTo>
                    <a:pt x="73" y="36"/>
                    <a:pt x="74" y="37"/>
                    <a:pt x="74" y="37"/>
                  </a:cubicBezTo>
                  <a:cubicBezTo>
                    <a:pt x="74" y="43"/>
                    <a:pt x="76" y="56"/>
                    <a:pt x="77" y="66"/>
                  </a:cubicBezTo>
                  <a:cubicBezTo>
                    <a:pt x="76" y="66"/>
                    <a:pt x="75" y="65"/>
                    <a:pt x="74" y="63"/>
                  </a:cubicBezTo>
                  <a:cubicBezTo>
                    <a:pt x="69" y="52"/>
                    <a:pt x="67" y="46"/>
                    <a:pt x="63" y="48"/>
                  </a:cubicBezTo>
                  <a:cubicBezTo>
                    <a:pt x="61" y="50"/>
                    <a:pt x="58" y="57"/>
                    <a:pt x="56" y="63"/>
                  </a:cubicBezTo>
                  <a:cubicBezTo>
                    <a:pt x="43" y="48"/>
                    <a:pt x="12" y="14"/>
                    <a:pt x="0" y="4"/>
                  </a:cubicBezTo>
                  <a:cubicBezTo>
                    <a:pt x="0" y="3"/>
                    <a:pt x="0" y="3"/>
                    <a:pt x="1" y="2"/>
                  </a:cubicBezTo>
                  <a:cubicBezTo>
                    <a:pt x="3" y="1"/>
                    <a:pt x="4" y="0"/>
                    <a:pt x="5" y="0"/>
                  </a:cubicBezTo>
                  <a:cubicBezTo>
                    <a:pt x="8" y="6"/>
                    <a:pt x="17" y="19"/>
                    <a:pt x="27" y="25"/>
                  </a:cubicBezTo>
                  <a:cubicBezTo>
                    <a:pt x="38" y="31"/>
                    <a:pt x="63" y="45"/>
                    <a:pt x="63" y="45"/>
                  </a:cubicBezTo>
                  <a:cubicBezTo>
                    <a:pt x="63" y="45"/>
                    <a:pt x="68" y="33"/>
                    <a:pt x="7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2" name="Freeform 14"/>
            <p:cNvSpPr>
              <a:spLocks/>
            </p:cNvSpPr>
            <p:nvPr/>
          </p:nvSpPr>
          <p:spPr bwMode="auto">
            <a:xfrm>
              <a:off x="3210" y="1225"/>
              <a:ext cx="93" cy="130"/>
            </a:xfrm>
            <a:custGeom>
              <a:avLst/>
              <a:gdLst>
                <a:gd name="T0" fmla="*/ 7 w 39"/>
                <a:gd name="T1" fmla="*/ 43 h 55"/>
                <a:gd name="T2" fmla="*/ 21 w 39"/>
                <a:gd name="T3" fmla="*/ 27 h 55"/>
                <a:gd name="T4" fmla="*/ 5 w 39"/>
                <a:gd name="T5" fmla="*/ 8 h 55"/>
                <a:gd name="T6" fmla="*/ 19 w 39"/>
                <a:gd name="T7" fmla="*/ 8 h 55"/>
                <a:gd name="T8" fmla="*/ 39 w 39"/>
                <a:gd name="T9" fmla="*/ 55 h 55"/>
                <a:gd name="T10" fmla="*/ 7 w 39"/>
                <a:gd name="T11" fmla="*/ 43 h 55"/>
              </a:gdLst>
              <a:ahLst/>
              <a:cxnLst>
                <a:cxn ang="0">
                  <a:pos x="T0" y="T1"/>
                </a:cxn>
                <a:cxn ang="0">
                  <a:pos x="T2" y="T3"/>
                </a:cxn>
                <a:cxn ang="0">
                  <a:pos x="T4" y="T5"/>
                </a:cxn>
                <a:cxn ang="0">
                  <a:pos x="T6" y="T7"/>
                </a:cxn>
                <a:cxn ang="0">
                  <a:pos x="T8" y="T9"/>
                </a:cxn>
                <a:cxn ang="0">
                  <a:pos x="T10" y="T11"/>
                </a:cxn>
              </a:cxnLst>
              <a:rect l="0" t="0" r="r" b="b"/>
              <a:pathLst>
                <a:path w="39" h="55">
                  <a:moveTo>
                    <a:pt x="7" y="43"/>
                  </a:moveTo>
                  <a:cubicBezTo>
                    <a:pt x="7" y="43"/>
                    <a:pt x="21" y="38"/>
                    <a:pt x="21" y="27"/>
                  </a:cubicBezTo>
                  <a:cubicBezTo>
                    <a:pt x="21" y="16"/>
                    <a:pt x="11" y="8"/>
                    <a:pt x="5" y="8"/>
                  </a:cubicBezTo>
                  <a:cubicBezTo>
                    <a:pt x="0" y="7"/>
                    <a:pt x="8" y="0"/>
                    <a:pt x="19" y="8"/>
                  </a:cubicBezTo>
                  <a:cubicBezTo>
                    <a:pt x="30" y="17"/>
                    <a:pt x="39" y="55"/>
                    <a:pt x="39" y="55"/>
                  </a:cubicBezTo>
                  <a:cubicBezTo>
                    <a:pt x="39" y="55"/>
                    <a:pt x="16" y="47"/>
                    <a:pt x="7"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3" name="Freeform 15"/>
            <p:cNvSpPr>
              <a:spLocks/>
            </p:cNvSpPr>
            <p:nvPr/>
          </p:nvSpPr>
          <p:spPr bwMode="auto">
            <a:xfrm>
              <a:off x="3296" y="1371"/>
              <a:ext cx="22" cy="100"/>
            </a:xfrm>
            <a:custGeom>
              <a:avLst/>
              <a:gdLst>
                <a:gd name="T0" fmla="*/ 3 w 9"/>
                <a:gd name="T1" fmla="*/ 0 h 42"/>
                <a:gd name="T2" fmla="*/ 9 w 9"/>
                <a:gd name="T3" fmla="*/ 35 h 42"/>
                <a:gd name="T4" fmla="*/ 0 w 9"/>
                <a:gd name="T5" fmla="*/ 42 h 42"/>
                <a:gd name="T6" fmla="*/ 3 w 9"/>
                <a:gd name="T7" fmla="*/ 0 h 42"/>
              </a:gdLst>
              <a:ahLst/>
              <a:cxnLst>
                <a:cxn ang="0">
                  <a:pos x="T0" y="T1"/>
                </a:cxn>
                <a:cxn ang="0">
                  <a:pos x="T2" y="T3"/>
                </a:cxn>
                <a:cxn ang="0">
                  <a:pos x="T4" y="T5"/>
                </a:cxn>
                <a:cxn ang="0">
                  <a:pos x="T6" y="T7"/>
                </a:cxn>
              </a:cxnLst>
              <a:rect l="0" t="0" r="r" b="b"/>
              <a:pathLst>
                <a:path w="9" h="42">
                  <a:moveTo>
                    <a:pt x="3" y="0"/>
                  </a:moveTo>
                  <a:cubicBezTo>
                    <a:pt x="9" y="35"/>
                    <a:pt x="9" y="35"/>
                    <a:pt x="9" y="35"/>
                  </a:cubicBezTo>
                  <a:cubicBezTo>
                    <a:pt x="0" y="42"/>
                    <a:pt x="0" y="42"/>
                    <a:pt x="0" y="42"/>
                  </a:cubicBezTo>
                  <a:cubicBezTo>
                    <a:pt x="0" y="42"/>
                    <a:pt x="2" y="12"/>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pSp>
      <p:grpSp>
        <p:nvGrpSpPr>
          <p:cNvPr id="44" name="Group 24"/>
          <p:cNvGrpSpPr>
            <a:grpSpLocks noChangeAspect="1"/>
          </p:cNvGrpSpPr>
          <p:nvPr/>
        </p:nvGrpSpPr>
        <p:grpSpPr bwMode="auto">
          <a:xfrm>
            <a:off x="2519331" y="1979261"/>
            <a:ext cx="1022428" cy="4104801"/>
            <a:chOff x="4369" y="343"/>
            <a:chExt cx="610" cy="2449"/>
          </a:xfrm>
        </p:grpSpPr>
        <p:sp>
          <p:nvSpPr>
            <p:cNvPr id="45" name="Freeform 25"/>
            <p:cNvSpPr>
              <a:spLocks noEditPoints="1"/>
            </p:cNvSpPr>
            <p:nvPr/>
          </p:nvSpPr>
          <p:spPr bwMode="auto">
            <a:xfrm>
              <a:off x="4369" y="343"/>
              <a:ext cx="610" cy="2449"/>
            </a:xfrm>
            <a:custGeom>
              <a:avLst/>
              <a:gdLst>
                <a:gd name="T0" fmla="*/ 122 w 255"/>
                <a:gd name="T1" fmla="*/ 0 h 1034"/>
                <a:gd name="T2" fmla="*/ 168 w 255"/>
                <a:gd name="T3" fmla="*/ 41 h 1034"/>
                <a:gd name="T4" fmla="*/ 176 w 255"/>
                <a:gd name="T5" fmla="*/ 71 h 1034"/>
                <a:gd name="T6" fmla="*/ 183 w 255"/>
                <a:gd name="T7" fmla="*/ 111 h 1034"/>
                <a:gd name="T8" fmla="*/ 196 w 255"/>
                <a:gd name="T9" fmla="*/ 152 h 1034"/>
                <a:gd name="T10" fmla="*/ 203 w 255"/>
                <a:gd name="T11" fmla="*/ 172 h 1034"/>
                <a:gd name="T12" fmla="*/ 240 w 255"/>
                <a:gd name="T13" fmla="*/ 194 h 1034"/>
                <a:gd name="T14" fmla="*/ 252 w 255"/>
                <a:gd name="T15" fmla="*/ 271 h 1034"/>
                <a:gd name="T16" fmla="*/ 245 w 255"/>
                <a:gd name="T17" fmla="*/ 338 h 1034"/>
                <a:gd name="T18" fmla="*/ 219 w 255"/>
                <a:gd name="T19" fmla="*/ 357 h 1034"/>
                <a:gd name="T20" fmla="*/ 226 w 255"/>
                <a:gd name="T21" fmla="*/ 424 h 1034"/>
                <a:gd name="T22" fmla="*/ 235 w 255"/>
                <a:gd name="T23" fmla="*/ 473 h 1034"/>
                <a:gd name="T24" fmla="*/ 222 w 255"/>
                <a:gd name="T25" fmla="*/ 475 h 1034"/>
                <a:gd name="T26" fmla="*/ 216 w 255"/>
                <a:gd name="T27" fmla="*/ 541 h 1034"/>
                <a:gd name="T28" fmla="*/ 196 w 255"/>
                <a:gd name="T29" fmla="*/ 650 h 1034"/>
                <a:gd name="T30" fmla="*/ 189 w 255"/>
                <a:gd name="T31" fmla="*/ 664 h 1034"/>
                <a:gd name="T32" fmla="*/ 179 w 255"/>
                <a:gd name="T33" fmla="*/ 664 h 1034"/>
                <a:gd name="T34" fmla="*/ 177 w 255"/>
                <a:gd name="T35" fmla="*/ 697 h 1034"/>
                <a:gd name="T36" fmla="*/ 170 w 255"/>
                <a:gd name="T37" fmla="*/ 765 h 1034"/>
                <a:gd name="T38" fmla="*/ 141 w 255"/>
                <a:gd name="T39" fmla="*/ 872 h 1034"/>
                <a:gd name="T40" fmla="*/ 161 w 255"/>
                <a:gd name="T41" fmla="*/ 933 h 1034"/>
                <a:gd name="T42" fmla="*/ 179 w 255"/>
                <a:gd name="T43" fmla="*/ 973 h 1034"/>
                <a:gd name="T44" fmla="*/ 152 w 255"/>
                <a:gd name="T45" fmla="*/ 975 h 1034"/>
                <a:gd name="T46" fmla="*/ 139 w 255"/>
                <a:gd name="T47" fmla="*/ 966 h 1034"/>
                <a:gd name="T48" fmla="*/ 143 w 255"/>
                <a:gd name="T49" fmla="*/ 986 h 1034"/>
                <a:gd name="T50" fmla="*/ 128 w 255"/>
                <a:gd name="T51" fmla="*/ 1034 h 1034"/>
                <a:gd name="T52" fmla="*/ 122 w 255"/>
                <a:gd name="T53" fmla="*/ 1033 h 1034"/>
                <a:gd name="T54" fmla="*/ 122 w 255"/>
                <a:gd name="T55" fmla="*/ 726 h 1034"/>
                <a:gd name="T56" fmla="*/ 125 w 255"/>
                <a:gd name="T57" fmla="*/ 709 h 1034"/>
                <a:gd name="T58" fmla="*/ 125 w 255"/>
                <a:gd name="T59" fmla="*/ 662 h 1034"/>
                <a:gd name="T60" fmla="*/ 122 w 255"/>
                <a:gd name="T61" fmla="*/ 680 h 1034"/>
                <a:gd name="T62" fmla="*/ 122 w 255"/>
                <a:gd name="T63" fmla="*/ 0 h 1034"/>
                <a:gd name="T64" fmla="*/ 121 w 255"/>
                <a:gd name="T65" fmla="*/ 0 h 1034"/>
                <a:gd name="T66" fmla="*/ 122 w 255"/>
                <a:gd name="T67" fmla="*/ 0 h 1034"/>
                <a:gd name="T68" fmla="*/ 122 w 255"/>
                <a:gd name="T69" fmla="*/ 680 h 1034"/>
                <a:gd name="T70" fmla="*/ 119 w 255"/>
                <a:gd name="T71" fmla="*/ 698 h 1034"/>
                <a:gd name="T72" fmla="*/ 120 w 255"/>
                <a:gd name="T73" fmla="*/ 721 h 1034"/>
                <a:gd name="T74" fmla="*/ 121 w 255"/>
                <a:gd name="T75" fmla="*/ 737 h 1034"/>
                <a:gd name="T76" fmla="*/ 122 w 255"/>
                <a:gd name="T77" fmla="*/ 726 h 1034"/>
                <a:gd name="T78" fmla="*/ 122 w 255"/>
                <a:gd name="T79" fmla="*/ 1033 h 1034"/>
                <a:gd name="T80" fmla="*/ 101 w 255"/>
                <a:gd name="T81" fmla="*/ 992 h 1034"/>
                <a:gd name="T82" fmla="*/ 100 w 255"/>
                <a:gd name="T83" fmla="*/ 948 h 1034"/>
                <a:gd name="T84" fmla="*/ 92 w 255"/>
                <a:gd name="T85" fmla="*/ 901 h 1034"/>
                <a:gd name="T86" fmla="*/ 59 w 255"/>
                <a:gd name="T87" fmla="*/ 756 h 1034"/>
                <a:gd name="T88" fmla="*/ 61 w 255"/>
                <a:gd name="T89" fmla="*/ 692 h 1034"/>
                <a:gd name="T90" fmla="*/ 57 w 255"/>
                <a:gd name="T91" fmla="*/ 661 h 1034"/>
                <a:gd name="T92" fmla="*/ 39 w 255"/>
                <a:gd name="T93" fmla="*/ 645 h 1034"/>
                <a:gd name="T94" fmla="*/ 34 w 255"/>
                <a:gd name="T95" fmla="*/ 530 h 1034"/>
                <a:gd name="T96" fmla="*/ 35 w 255"/>
                <a:gd name="T97" fmla="*/ 468 h 1034"/>
                <a:gd name="T98" fmla="*/ 13 w 255"/>
                <a:gd name="T99" fmla="*/ 464 h 1034"/>
                <a:gd name="T100" fmla="*/ 31 w 255"/>
                <a:gd name="T101" fmla="*/ 411 h 1034"/>
                <a:gd name="T102" fmla="*/ 34 w 255"/>
                <a:gd name="T103" fmla="*/ 372 h 1034"/>
                <a:gd name="T104" fmla="*/ 2 w 255"/>
                <a:gd name="T105" fmla="*/ 344 h 1034"/>
                <a:gd name="T106" fmla="*/ 2 w 255"/>
                <a:gd name="T107" fmla="*/ 266 h 1034"/>
                <a:gd name="T108" fmla="*/ 8 w 255"/>
                <a:gd name="T109" fmla="*/ 232 h 1034"/>
                <a:gd name="T110" fmla="*/ 31 w 255"/>
                <a:gd name="T111" fmla="*/ 175 h 1034"/>
                <a:gd name="T112" fmla="*/ 55 w 255"/>
                <a:gd name="T113" fmla="*/ 166 h 1034"/>
                <a:gd name="T114" fmla="*/ 57 w 255"/>
                <a:gd name="T115" fmla="*/ 143 h 1034"/>
                <a:gd name="T116" fmla="*/ 71 w 255"/>
                <a:gd name="T117" fmla="*/ 115 h 1034"/>
                <a:gd name="T118" fmla="*/ 73 w 255"/>
                <a:gd name="T119" fmla="*/ 73 h 1034"/>
                <a:gd name="T120" fmla="*/ 121 w 255"/>
                <a:gd name="T121" fmla="*/ 0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1034">
                  <a:moveTo>
                    <a:pt x="122" y="0"/>
                  </a:moveTo>
                  <a:cubicBezTo>
                    <a:pt x="145" y="0"/>
                    <a:pt x="164" y="21"/>
                    <a:pt x="168" y="41"/>
                  </a:cubicBezTo>
                  <a:cubicBezTo>
                    <a:pt x="173" y="61"/>
                    <a:pt x="176" y="60"/>
                    <a:pt x="176" y="71"/>
                  </a:cubicBezTo>
                  <a:cubicBezTo>
                    <a:pt x="176" y="82"/>
                    <a:pt x="181" y="94"/>
                    <a:pt x="183" y="111"/>
                  </a:cubicBezTo>
                  <a:cubicBezTo>
                    <a:pt x="185" y="129"/>
                    <a:pt x="187" y="141"/>
                    <a:pt x="196" y="152"/>
                  </a:cubicBezTo>
                  <a:cubicBezTo>
                    <a:pt x="205" y="162"/>
                    <a:pt x="203" y="172"/>
                    <a:pt x="203" y="172"/>
                  </a:cubicBezTo>
                  <a:cubicBezTo>
                    <a:pt x="203" y="172"/>
                    <a:pt x="233" y="174"/>
                    <a:pt x="240" y="194"/>
                  </a:cubicBezTo>
                  <a:cubicBezTo>
                    <a:pt x="248" y="214"/>
                    <a:pt x="249" y="248"/>
                    <a:pt x="252" y="271"/>
                  </a:cubicBezTo>
                  <a:cubicBezTo>
                    <a:pt x="255" y="294"/>
                    <a:pt x="253" y="321"/>
                    <a:pt x="245" y="338"/>
                  </a:cubicBezTo>
                  <a:cubicBezTo>
                    <a:pt x="236" y="355"/>
                    <a:pt x="219" y="357"/>
                    <a:pt x="219" y="357"/>
                  </a:cubicBezTo>
                  <a:cubicBezTo>
                    <a:pt x="219" y="357"/>
                    <a:pt x="216" y="393"/>
                    <a:pt x="226" y="424"/>
                  </a:cubicBezTo>
                  <a:cubicBezTo>
                    <a:pt x="236" y="455"/>
                    <a:pt x="244" y="471"/>
                    <a:pt x="235" y="473"/>
                  </a:cubicBezTo>
                  <a:cubicBezTo>
                    <a:pt x="226" y="474"/>
                    <a:pt x="222" y="475"/>
                    <a:pt x="222" y="475"/>
                  </a:cubicBezTo>
                  <a:cubicBezTo>
                    <a:pt x="222" y="475"/>
                    <a:pt x="222" y="515"/>
                    <a:pt x="216" y="541"/>
                  </a:cubicBezTo>
                  <a:cubicBezTo>
                    <a:pt x="210" y="567"/>
                    <a:pt x="196" y="634"/>
                    <a:pt x="196" y="650"/>
                  </a:cubicBezTo>
                  <a:cubicBezTo>
                    <a:pt x="196" y="667"/>
                    <a:pt x="195" y="664"/>
                    <a:pt x="189" y="664"/>
                  </a:cubicBezTo>
                  <a:cubicBezTo>
                    <a:pt x="183" y="664"/>
                    <a:pt x="179" y="664"/>
                    <a:pt x="179" y="664"/>
                  </a:cubicBezTo>
                  <a:cubicBezTo>
                    <a:pt x="179" y="664"/>
                    <a:pt x="180" y="691"/>
                    <a:pt x="177" y="697"/>
                  </a:cubicBezTo>
                  <a:cubicBezTo>
                    <a:pt x="174" y="704"/>
                    <a:pt x="179" y="733"/>
                    <a:pt x="170" y="765"/>
                  </a:cubicBezTo>
                  <a:cubicBezTo>
                    <a:pt x="160" y="796"/>
                    <a:pt x="141" y="849"/>
                    <a:pt x="141" y="872"/>
                  </a:cubicBezTo>
                  <a:cubicBezTo>
                    <a:pt x="141" y="894"/>
                    <a:pt x="150" y="922"/>
                    <a:pt x="161" y="933"/>
                  </a:cubicBezTo>
                  <a:cubicBezTo>
                    <a:pt x="171" y="944"/>
                    <a:pt x="187" y="967"/>
                    <a:pt x="179" y="973"/>
                  </a:cubicBezTo>
                  <a:cubicBezTo>
                    <a:pt x="170" y="978"/>
                    <a:pt x="159" y="977"/>
                    <a:pt x="152" y="975"/>
                  </a:cubicBezTo>
                  <a:cubicBezTo>
                    <a:pt x="145" y="973"/>
                    <a:pt x="139" y="966"/>
                    <a:pt x="139" y="966"/>
                  </a:cubicBezTo>
                  <a:cubicBezTo>
                    <a:pt x="139" y="966"/>
                    <a:pt x="140" y="977"/>
                    <a:pt x="143" y="986"/>
                  </a:cubicBezTo>
                  <a:cubicBezTo>
                    <a:pt x="146" y="995"/>
                    <a:pt x="143" y="1034"/>
                    <a:pt x="128" y="1034"/>
                  </a:cubicBezTo>
                  <a:cubicBezTo>
                    <a:pt x="126" y="1034"/>
                    <a:pt x="124" y="1033"/>
                    <a:pt x="122" y="1033"/>
                  </a:cubicBezTo>
                  <a:cubicBezTo>
                    <a:pt x="122" y="726"/>
                    <a:pt x="122" y="726"/>
                    <a:pt x="122" y="726"/>
                  </a:cubicBezTo>
                  <a:cubicBezTo>
                    <a:pt x="122" y="720"/>
                    <a:pt x="123" y="713"/>
                    <a:pt x="125" y="709"/>
                  </a:cubicBezTo>
                  <a:cubicBezTo>
                    <a:pt x="128" y="701"/>
                    <a:pt x="125" y="685"/>
                    <a:pt x="125" y="662"/>
                  </a:cubicBezTo>
                  <a:cubicBezTo>
                    <a:pt x="125" y="662"/>
                    <a:pt x="124" y="671"/>
                    <a:pt x="122" y="680"/>
                  </a:cubicBezTo>
                  <a:lnTo>
                    <a:pt x="122" y="0"/>
                  </a:lnTo>
                  <a:close/>
                  <a:moveTo>
                    <a:pt x="121" y="0"/>
                  </a:moveTo>
                  <a:cubicBezTo>
                    <a:pt x="122" y="0"/>
                    <a:pt x="122" y="0"/>
                    <a:pt x="122" y="0"/>
                  </a:cubicBezTo>
                  <a:cubicBezTo>
                    <a:pt x="122" y="680"/>
                    <a:pt x="122" y="680"/>
                    <a:pt x="122" y="680"/>
                  </a:cubicBezTo>
                  <a:cubicBezTo>
                    <a:pt x="121" y="687"/>
                    <a:pt x="120" y="694"/>
                    <a:pt x="119" y="698"/>
                  </a:cubicBezTo>
                  <a:cubicBezTo>
                    <a:pt x="116" y="708"/>
                    <a:pt x="120" y="714"/>
                    <a:pt x="120" y="721"/>
                  </a:cubicBezTo>
                  <a:cubicBezTo>
                    <a:pt x="120" y="728"/>
                    <a:pt x="121" y="737"/>
                    <a:pt x="121" y="737"/>
                  </a:cubicBezTo>
                  <a:cubicBezTo>
                    <a:pt x="121" y="737"/>
                    <a:pt x="122" y="732"/>
                    <a:pt x="122" y="726"/>
                  </a:cubicBezTo>
                  <a:cubicBezTo>
                    <a:pt x="122" y="1033"/>
                    <a:pt x="122" y="1033"/>
                    <a:pt x="122" y="1033"/>
                  </a:cubicBezTo>
                  <a:cubicBezTo>
                    <a:pt x="110" y="1029"/>
                    <a:pt x="101" y="1014"/>
                    <a:pt x="101" y="992"/>
                  </a:cubicBezTo>
                  <a:cubicBezTo>
                    <a:pt x="102" y="967"/>
                    <a:pt x="96" y="963"/>
                    <a:pt x="100" y="948"/>
                  </a:cubicBezTo>
                  <a:cubicBezTo>
                    <a:pt x="104" y="934"/>
                    <a:pt x="100" y="923"/>
                    <a:pt x="92" y="901"/>
                  </a:cubicBezTo>
                  <a:cubicBezTo>
                    <a:pt x="85" y="878"/>
                    <a:pt x="58" y="781"/>
                    <a:pt x="59" y="756"/>
                  </a:cubicBezTo>
                  <a:cubicBezTo>
                    <a:pt x="61" y="731"/>
                    <a:pt x="63" y="709"/>
                    <a:pt x="61" y="692"/>
                  </a:cubicBezTo>
                  <a:cubicBezTo>
                    <a:pt x="59" y="675"/>
                    <a:pt x="57" y="661"/>
                    <a:pt x="57" y="661"/>
                  </a:cubicBezTo>
                  <a:cubicBezTo>
                    <a:pt x="57" y="661"/>
                    <a:pt x="39" y="669"/>
                    <a:pt x="39" y="645"/>
                  </a:cubicBezTo>
                  <a:cubicBezTo>
                    <a:pt x="39" y="621"/>
                    <a:pt x="35" y="551"/>
                    <a:pt x="34" y="530"/>
                  </a:cubicBezTo>
                  <a:cubicBezTo>
                    <a:pt x="32" y="509"/>
                    <a:pt x="35" y="468"/>
                    <a:pt x="35" y="468"/>
                  </a:cubicBezTo>
                  <a:cubicBezTo>
                    <a:pt x="35" y="468"/>
                    <a:pt x="18" y="467"/>
                    <a:pt x="13" y="464"/>
                  </a:cubicBezTo>
                  <a:cubicBezTo>
                    <a:pt x="7" y="462"/>
                    <a:pt x="27" y="426"/>
                    <a:pt x="31" y="411"/>
                  </a:cubicBezTo>
                  <a:cubicBezTo>
                    <a:pt x="35" y="397"/>
                    <a:pt x="34" y="372"/>
                    <a:pt x="34" y="372"/>
                  </a:cubicBezTo>
                  <a:cubicBezTo>
                    <a:pt x="34" y="372"/>
                    <a:pt x="4" y="370"/>
                    <a:pt x="2" y="344"/>
                  </a:cubicBezTo>
                  <a:cubicBezTo>
                    <a:pt x="1" y="319"/>
                    <a:pt x="0" y="282"/>
                    <a:pt x="2" y="266"/>
                  </a:cubicBezTo>
                  <a:cubicBezTo>
                    <a:pt x="5" y="251"/>
                    <a:pt x="5" y="253"/>
                    <a:pt x="8" y="232"/>
                  </a:cubicBezTo>
                  <a:cubicBezTo>
                    <a:pt x="10" y="212"/>
                    <a:pt x="21" y="177"/>
                    <a:pt x="31" y="175"/>
                  </a:cubicBezTo>
                  <a:cubicBezTo>
                    <a:pt x="42" y="174"/>
                    <a:pt x="55" y="166"/>
                    <a:pt x="55" y="166"/>
                  </a:cubicBezTo>
                  <a:cubicBezTo>
                    <a:pt x="55" y="166"/>
                    <a:pt x="44" y="154"/>
                    <a:pt x="57" y="143"/>
                  </a:cubicBezTo>
                  <a:cubicBezTo>
                    <a:pt x="70" y="133"/>
                    <a:pt x="77" y="129"/>
                    <a:pt x="71" y="115"/>
                  </a:cubicBezTo>
                  <a:cubicBezTo>
                    <a:pt x="66" y="101"/>
                    <a:pt x="70" y="91"/>
                    <a:pt x="73" y="73"/>
                  </a:cubicBezTo>
                  <a:cubicBezTo>
                    <a:pt x="76" y="55"/>
                    <a:pt x="85" y="1"/>
                    <a:pt x="121"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6" name="Freeform 26"/>
            <p:cNvSpPr>
              <a:spLocks/>
            </p:cNvSpPr>
            <p:nvPr/>
          </p:nvSpPr>
          <p:spPr bwMode="auto">
            <a:xfrm>
              <a:off x="4615" y="689"/>
              <a:ext cx="146" cy="279"/>
            </a:xfrm>
            <a:custGeom>
              <a:avLst/>
              <a:gdLst>
                <a:gd name="T0" fmla="*/ 1 w 61"/>
                <a:gd name="T1" fmla="*/ 3 h 118"/>
                <a:gd name="T2" fmla="*/ 17 w 61"/>
                <a:gd name="T3" fmla="*/ 27 h 118"/>
                <a:gd name="T4" fmla="*/ 27 w 61"/>
                <a:gd name="T5" fmla="*/ 82 h 118"/>
                <a:gd name="T6" fmla="*/ 38 w 61"/>
                <a:gd name="T7" fmla="*/ 59 h 118"/>
                <a:gd name="T8" fmla="*/ 43 w 61"/>
                <a:gd name="T9" fmla="*/ 32 h 118"/>
                <a:gd name="T10" fmla="*/ 60 w 61"/>
                <a:gd name="T11" fmla="*/ 0 h 118"/>
                <a:gd name="T12" fmla="*/ 60 w 61"/>
                <a:gd name="T13" fmla="*/ 21 h 118"/>
                <a:gd name="T14" fmla="*/ 43 w 61"/>
                <a:gd name="T15" fmla="*/ 74 h 118"/>
                <a:gd name="T16" fmla="*/ 29 w 61"/>
                <a:gd name="T17" fmla="*/ 111 h 118"/>
                <a:gd name="T18" fmla="*/ 14 w 61"/>
                <a:gd name="T19" fmla="*/ 76 h 118"/>
                <a:gd name="T20" fmla="*/ 1 w 61"/>
                <a:gd name="T21"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18">
                  <a:moveTo>
                    <a:pt x="1" y="3"/>
                  </a:moveTo>
                  <a:cubicBezTo>
                    <a:pt x="1" y="3"/>
                    <a:pt x="17" y="16"/>
                    <a:pt x="17" y="27"/>
                  </a:cubicBezTo>
                  <a:cubicBezTo>
                    <a:pt x="17" y="37"/>
                    <a:pt x="24" y="72"/>
                    <a:pt x="27" y="82"/>
                  </a:cubicBezTo>
                  <a:cubicBezTo>
                    <a:pt x="30" y="93"/>
                    <a:pt x="32" y="70"/>
                    <a:pt x="38" y="59"/>
                  </a:cubicBezTo>
                  <a:cubicBezTo>
                    <a:pt x="43" y="49"/>
                    <a:pt x="46" y="40"/>
                    <a:pt x="43" y="32"/>
                  </a:cubicBezTo>
                  <a:cubicBezTo>
                    <a:pt x="39" y="24"/>
                    <a:pt x="52" y="20"/>
                    <a:pt x="60" y="0"/>
                  </a:cubicBezTo>
                  <a:cubicBezTo>
                    <a:pt x="61" y="8"/>
                    <a:pt x="60" y="14"/>
                    <a:pt x="60" y="21"/>
                  </a:cubicBezTo>
                  <a:cubicBezTo>
                    <a:pt x="60" y="29"/>
                    <a:pt x="47" y="66"/>
                    <a:pt x="43" y="74"/>
                  </a:cubicBezTo>
                  <a:cubicBezTo>
                    <a:pt x="40" y="81"/>
                    <a:pt x="30" y="104"/>
                    <a:pt x="29" y="111"/>
                  </a:cubicBezTo>
                  <a:cubicBezTo>
                    <a:pt x="28" y="118"/>
                    <a:pt x="19" y="98"/>
                    <a:pt x="14" y="76"/>
                  </a:cubicBezTo>
                  <a:cubicBezTo>
                    <a:pt x="9" y="55"/>
                    <a:pt x="0" y="2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7" name="Freeform 27"/>
            <p:cNvSpPr>
              <a:spLocks/>
            </p:cNvSpPr>
            <p:nvPr/>
          </p:nvSpPr>
          <p:spPr bwMode="auto">
            <a:xfrm>
              <a:off x="4541" y="1070"/>
              <a:ext cx="27" cy="61"/>
            </a:xfrm>
            <a:custGeom>
              <a:avLst/>
              <a:gdLst>
                <a:gd name="T0" fmla="*/ 8 w 11"/>
                <a:gd name="T1" fmla="*/ 26 h 26"/>
                <a:gd name="T2" fmla="*/ 11 w 11"/>
                <a:gd name="T3" fmla="*/ 11 h 26"/>
                <a:gd name="T4" fmla="*/ 11 w 11"/>
                <a:gd name="T5" fmla="*/ 0 h 26"/>
                <a:gd name="T6" fmla="*/ 2 w 11"/>
                <a:gd name="T7" fmla="*/ 2 h 26"/>
                <a:gd name="T8" fmla="*/ 0 w 11"/>
                <a:gd name="T9" fmla="*/ 23 h 26"/>
                <a:gd name="T10" fmla="*/ 8 w 11"/>
                <a:gd name="T11" fmla="*/ 26 h 26"/>
              </a:gdLst>
              <a:ahLst/>
              <a:cxnLst>
                <a:cxn ang="0">
                  <a:pos x="T0" y="T1"/>
                </a:cxn>
                <a:cxn ang="0">
                  <a:pos x="T2" y="T3"/>
                </a:cxn>
                <a:cxn ang="0">
                  <a:pos x="T4" y="T5"/>
                </a:cxn>
                <a:cxn ang="0">
                  <a:pos x="T6" y="T7"/>
                </a:cxn>
                <a:cxn ang="0">
                  <a:pos x="T8" y="T9"/>
                </a:cxn>
                <a:cxn ang="0">
                  <a:pos x="T10" y="T11"/>
                </a:cxn>
              </a:cxnLst>
              <a:rect l="0" t="0" r="r" b="b"/>
              <a:pathLst>
                <a:path w="11" h="26">
                  <a:moveTo>
                    <a:pt x="8" y="26"/>
                  </a:moveTo>
                  <a:cubicBezTo>
                    <a:pt x="8" y="26"/>
                    <a:pt x="10" y="19"/>
                    <a:pt x="11" y="11"/>
                  </a:cubicBezTo>
                  <a:cubicBezTo>
                    <a:pt x="11" y="3"/>
                    <a:pt x="11" y="0"/>
                    <a:pt x="11" y="0"/>
                  </a:cubicBezTo>
                  <a:cubicBezTo>
                    <a:pt x="2" y="2"/>
                    <a:pt x="2" y="2"/>
                    <a:pt x="2" y="2"/>
                  </a:cubicBezTo>
                  <a:cubicBezTo>
                    <a:pt x="2" y="2"/>
                    <a:pt x="1" y="18"/>
                    <a:pt x="0" y="23"/>
                  </a:cubicBezTo>
                  <a:cubicBezTo>
                    <a:pt x="4" y="26"/>
                    <a:pt x="8" y="26"/>
                    <a:pt x="8"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48" name="Freeform 28"/>
            <p:cNvSpPr>
              <a:spLocks/>
            </p:cNvSpPr>
            <p:nvPr/>
          </p:nvSpPr>
          <p:spPr bwMode="auto">
            <a:xfrm>
              <a:off x="4745" y="1193"/>
              <a:ext cx="28" cy="62"/>
            </a:xfrm>
            <a:custGeom>
              <a:avLst/>
              <a:gdLst>
                <a:gd name="T0" fmla="*/ 3 w 12"/>
                <a:gd name="T1" fmla="*/ 0 h 26"/>
                <a:gd name="T2" fmla="*/ 0 w 12"/>
                <a:gd name="T3" fmla="*/ 21 h 26"/>
                <a:gd name="T4" fmla="*/ 12 w 12"/>
                <a:gd name="T5" fmla="*/ 21 h 26"/>
                <a:gd name="T6" fmla="*/ 12 w 12"/>
                <a:gd name="T7" fmla="*/ 0 h 26"/>
                <a:gd name="T8" fmla="*/ 3 w 12"/>
                <a:gd name="T9" fmla="*/ 0 h 26"/>
              </a:gdLst>
              <a:ahLst/>
              <a:cxnLst>
                <a:cxn ang="0">
                  <a:pos x="T0" y="T1"/>
                </a:cxn>
                <a:cxn ang="0">
                  <a:pos x="T2" y="T3"/>
                </a:cxn>
                <a:cxn ang="0">
                  <a:pos x="T4" y="T5"/>
                </a:cxn>
                <a:cxn ang="0">
                  <a:pos x="T6" y="T7"/>
                </a:cxn>
                <a:cxn ang="0">
                  <a:pos x="T8" y="T9"/>
                </a:cxn>
              </a:cxnLst>
              <a:rect l="0" t="0" r="r" b="b"/>
              <a:pathLst>
                <a:path w="12" h="26">
                  <a:moveTo>
                    <a:pt x="3" y="0"/>
                  </a:moveTo>
                  <a:cubicBezTo>
                    <a:pt x="3" y="0"/>
                    <a:pt x="1" y="16"/>
                    <a:pt x="0" y="21"/>
                  </a:cubicBezTo>
                  <a:cubicBezTo>
                    <a:pt x="0" y="26"/>
                    <a:pt x="12" y="21"/>
                    <a:pt x="12" y="21"/>
                  </a:cubicBezTo>
                  <a:cubicBezTo>
                    <a:pt x="12" y="0"/>
                    <a:pt x="12" y="0"/>
                    <a:pt x="12"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pSp>
      <p:sp>
        <p:nvSpPr>
          <p:cNvPr id="54" name="TextBox 53"/>
          <p:cNvSpPr txBox="1"/>
          <p:nvPr/>
        </p:nvSpPr>
        <p:spPr>
          <a:xfrm>
            <a:off x="2751670" y="291268"/>
            <a:ext cx="5802316" cy="1015663"/>
          </a:xfrm>
          <a:prstGeom prst="rect">
            <a:avLst/>
          </a:prstGeom>
          <a:solidFill>
            <a:schemeClr val="accent2"/>
          </a:solidFill>
        </p:spPr>
        <p:txBody>
          <a:bodyPr wrap="square" rtlCol="0">
            <a:spAutoFit/>
          </a:bodyPr>
          <a:lstStyle/>
          <a:p>
            <a:r>
              <a:rPr lang="en-US" sz="6000" b="1" u="sng" dirty="0"/>
              <a:t>Table of Contents</a:t>
            </a:r>
          </a:p>
        </p:txBody>
      </p:sp>
      <p:sp>
        <p:nvSpPr>
          <p:cNvPr id="239" name="Rectangle 238"/>
          <p:cNvSpPr/>
          <p:nvPr/>
        </p:nvSpPr>
        <p:spPr>
          <a:xfrm>
            <a:off x="5375392" y="4593336"/>
            <a:ext cx="3329758" cy="954107"/>
          </a:xfrm>
          <a:prstGeom prst="rect">
            <a:avLst/>
          </a:prstGeom>
        </p:spPr>
        <p:txBody>
          <a:bodyPr wrap="none">
            <a:spAutoFit/>
          </a:bodyPr>
          <a:lstStyle/>
          <a:p>
            <a:r>
              <a:rPr lang="en-US" sz="2800" dirty="0">
                <a:solidFill>
                  <a:srgbClr val="FFC000"/>
                </a:solidFill>
                <a:latin typeface="Arial" panose="020B0604020202020204" pitchFamily="34" charset="0"/>
                <a:cs typeface="Arial" panose="020B0604020202020204" pitchFamily="34" charset="0"/>
              </a:rPr>
              <a:t>Section 05:	</a:t>
            </a:r>
            <a:r>
              <a:rPr lang="en-US" sz="2800" dirty="0">
                <a:latin typeface="Arial" panose="020B0604020202020204" pitchFamily="34" charset="0"/>
                <a:cs typeface="Arial" panose="020B0604020202020204" pitchFamily="34" charset="0"/>
              </a:rPr>
              <a:t>Results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rgbClr val="FFC000"/>
              </a:solidFill>
              <a:latin typeface="Arial" panose="020B0604020202020204" pitchFamily="34" charset="0"/>
              <a:cs typeface="Arial" panose="020B0604020202020204" pitchFamily="34" charset="0"/>
            </a:endParaRPr>
          </a:p>
        </p:txBody>
      </p:sp>
      <p:sp>
        <p:nvSpPr>
          <p:cNvPr id="240" name="Rectangle 239"/>
          <p:cNvSpPr/>
          <p:nvPr/>
        </p:nvSpPr>
        <p:spPr>
          <a:xfrm>
            <a:off x="5383005" y="5034160"/>
            <a:ext cx="6320898" cy="1384995"/>
          </a:xfrm>
          <a:prstGeom prst="rect">
            <a:avLst/>
          </a:prstGeom>
        </p:spPr>
        <p:txBody>
          <a:bodyPr wrap="none">
            <a:spAutoFit/>
          </a:bodyPr>
          <a:lstStyle/>
          <a:p>
            <a:r>
              <a:rPr lang="en-US" sz="2800" dirty="0">
                <a:solidFill>
                  <a:srgbClr val="FF0000"/>
                </a:solidFill>
                <a:latin typeface="Arial" panose="020B0604020202020204" pitchFamily="34" charset="0"/>
                <a:cs typeface="Arial" panose="020B0604020202020204" pitchFamily="34" charset="0"/>
              </a:rPr>
              <a:t>Section 06:	</a:t>
            </a:r>
            <a:r>
              <a:rPr lang="en-US" sz="2800" dirty="0">
                <a:latin typeface="Arial" panose="020B0604020202020204" pitchFamily="34" charset="0"/>
                <a:cs typeface="Arial" panose="020B0604020202020204" pitchFamily="34" charset="0"/>
              </a:rPr>
              <a:t>Conclusion</a:t>
            </a:r>
            <a:r>
              <a:rPr lang="en-US" sz="2800" dirty="0">
                <a:solidFill>
                  <a:srgbClr val="FF0000"/>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&amp;</a:t>
            </a:r>
            <a:r>
              <a:rPr lang="en-US" sz="2800" dirty="0">
                <a:solidFill>
                  <a:srgbClr val="FF0000"/>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Future Work</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solidFill>
                  <a:srgbClr val="FF0066"/>
                </a:solidFill>
                <a:latin typeface="Arial" panose="020B0604020202020204" pitchFamily="34" charset="0"/>
                <a:cs typeface="Arial" panose="020B0604020202020204" pitchFamily="34" charset="0"/>
              </a:rPr>
              <a:t>Section 07: </a:t>
            </a:r>
            <a:r>
              <a:rPr lang="en-US" sz="2800" dirty="0">
                <a:latin typeface="Arial" panose="020B0604020202020204" pitchFamily="34" charset="0"/>
                <a:cs typeface="Arial" panose="020B0604020202020204" pitchFamily="34" charset="0"/>
              </a:rPr>
              <a:t>Contribution</a:t>
            </a:r>
          </a:p>
          <a:p>
            <a:r>
              <a:rPr lang="en-US" sz="2800" dirty="0">
                <a:solidFill>
                  <a:srgbClr val="00B050"/>
                </a:solidFill>
                <a:latin typeface="Arial" panose="020B0604020202020204" pitchFamily="34" charset="0"/>
                <a:cs typeface="Arial" panose="020B0604020202020204" pitchFamily="34" charset="0"/>
              </a:rPr>
              <a:t>Section 08: </a:t>
            </a:r>
            <a:r>
              <a:rPr lang="en-US" sz="2800"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357788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28"/>
          <p:cNvGrpSpPr>
            <a:grpSpLocks noChangeAspect="1"/>
          </p:cNvGrpSpPr>
          <p:nvPr/>
        </p:nvGrpSpPr>
        <p:grpSpPr bwMode="auto">
          <a:xfrm>
            <a:off x="732487" y="758648"/>
            <a:ext cx="10727026" cy="5340704"/>
            <a:chOff x="-2508" y="-1001"/>
            <a:chExt cx="12698" cy="6322"/>
          </a:xfrm>
          <a:solidFill>
            <a:schemeClr val="bg1">
              <a:lumMod val="65000"/>
              <a:alpha val="16000"/>
            </a:schemeClr>
          </a:solidFill>
        </p:grpSpPr>
        <p:sp>
          <p:nvSpPr>
            <p:cNvPr id="35" name="Freeform 29"/>
            <p:cNvSpPr>
              <a:spLocks/>
            </p:cNvSpPr>
            <p:nvPr/>
          </p:nvSpPr>
          <p:spPr bwMode="auto">
            <a:xfrm>
              <a:off x="4964" y="3519"/>
              <a:ext cx="257" cy="494"/>
            </a:xfrm>
            <a:custGeom>
              <a:avLst/>
              <a:gdLst>
                <a:gd name="T0" fmla="*/ 88 w 109"/>
                <a:gd name="T1" fmla="*/ 0 h 209"/>
                <a:gd name="T2" fmla="*/ 84 w 109"/>
                <a:gd name="T3" fmla="*/ 15 h 209"/>
                <a:gd name="T4" fmla="*/ 48 w 109"/>
                <a:gd name="T5" fmla="*/ 51 h 209"/>
                <a:gd name="T6" fmla="*/ 13 w 109"/>
                <a:gd name="T7" fmla="*/ 84 h 209"/>
                <a:gd name="T8" fmla="*/ 21 w 109"/>
                <a:gd name="T9" fmla="*/ 112 h 209"/>
                <a:gd name="T10" fmla="*/ 11 w 109"/>
                <a:gd name="T11" fmla="*/ 135 h 209"/>
                <a:gd name="T12" fmla="*/ 0 w 109"/>
                <a:gd name="T13" fmla="*/ 146 h 209"/>
                <a:gd name="T14" fmla="*/ 6 w 109"/>
                <a:gd name="T15" fmla="*/ 167 h 209"/>
                <a:gd name="T16" fmla="*/ 5 w 109"/>
                <a:gd name="T17" fmla="*/ 180 h 209"/>
                <a:gd name="T18" fmla="*/ 30 w 109"/>
                <a:gd name="T19" fmla="*/ 209 h 209"/>
                <a:gd name="T20" fmla="*/ 77 w 109"/>
                <a:gd name="T21" fmla="*/ 150 h 209"/>
                <a:gd name="T22" fmla="*/ 100 w 109"/>
                <a:gd name="T23" fmla="*/ 55 h 209"/>
                <a:gd name="T24" fmla="*/ 109 w 109"/>
                <a:gd name="T25" fmla="*/ 58 h 209"/>
                <a:gd name="T26" fmla="*/ 109 w 109"/>
                <a:gd name="T27" fmla="*/ 50 h 209"/>
                <a:gd name="T28" fmla="*/ 88 w 109"/>
                <a:gd name="T2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209">
                  <a:moveTo>
                    <a:pt x="88" y="0"/>
                  </a:moveTo>
                  <a:cubicBezTo>
                    <a:pt x="86" y="4"/>
                    <a:pt x="87" y="13"/>
                    <a:pt x="84" y="15"/>
                  </a:cubicBezTo>
                  <a:cubicBezTo>
                    <a:pt x="76" y="24"/>
                    <a:pt x="60" y="44"/>
                    <a:pt x="48" y="51"/>
                  </a:cubicBezTo>
                  <a:cubicBezTo>
                    <a:pt x="32" y="60"/>
                    <a:pt x="13" y="58"/>
                    <a:pt x="13" y="84"/>
                  </a:cubicBezTo>
                  <a:cubicBezTo>
                    <a:pt x="13" y="93"/>
                    <a:pt x="21" y="106"/>
                    <a:pt x="21" y="112"/>
                  </a:cubicBezTo>
                  <a:cubicBezTo>
                    <a:pt x="21" y="113"/>
                    <a:pt x="11" y="135"/>
                    <a:pt x="11" y="135"/>
                  </a:cubicBezTo>
                  <a:cubicBezTo>
                    <a:pt x="10" y="135"/>
                    <a:pt x="0" y="144"/>
                    <a:pt x="0" y="146"/>
                  </a:cubicBezTo>
                  <a:cubicBezTo>
                    <a:pt x="0" y="154"/>
                    <a:pt x="0" y="162"/>
                    <a:pt x="6" y="167"/>
                  </a:cubicBezTo>
                  <a:cubicBezTo>
                    <a:pt x="7" y="171"/>
                    <a:pt x="5" y="173"/>
                    <a:pt x="5" y="180"/>
                  </a:cubicBezTo>
                  <a:cubicBezTo>
                    <a:pt x="5" y="194"/>
                    <a:pt x="17" y="209"/>
                    <a:pt x="30" y="209"/>
                  </a:cubicBezTo>
                  <a:cubicBezTo>
                    <a:pt x="62" y="209"/>
                    <a:pt x="67" y="174"/>
                    <a:pt x="77" y="150"/>
                  </a:cubicBezTo>
                  <a:cubicBezTo>
                    <a:pt x="88" y="120"/>
                    <a:pt x="100" y="94"/>
                    <a:pt x="100" y="55"/>
                  </a:cubicBezTo>
                  <a:cubicBezTo>
                    <a:pt x="101" y="55"/>
                    <a:pt x="107" y="57"/>
                    <a:pt x="109" y="58"/>
                  </a:cubicBezTo>
                  <a:cubicBezTo>
                    <a:pt x="109" y="50"/>
                    <a:pt x="109" y="50"/>
                    <a:pt x="109" y="50"/>
                  </a:cubicBezTo>
                  <a:cubicBezTo>
                    <a:pt x="104" y="36"/>
                    <a:pt x="106" y="2"/>
                    <a:pt x="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p:cNvSpPr>
              <a:spLocks/>
            </p:cNvSpPr>
            <p:nvPr/>
          </p:nvSpPr>
          <p:spPr bwMode="auto">
            <a:xfrm>
              <a:off x="2862" y="2567"/>
              <a:ext cx="2426" cy="2710"/>
            </a:xfrm>
            <a:custGeom>
              <a:avLst/>
              <a:gdLst>
                <a:gd name="T0" fmla="*/ 384 w 1026"/>
                <a:gd name="T1" fmla="*/ 8 h 1146"/>
                <a:gd name="T2" fmla="*/ 346 w 1026"/>
                <a:gd name="T3" fmla="*/ 12 h 1146"/>
                <a:gd name="T4" fmla="*/ 244 w 1026"/>
                <a:gd name="T5" fmla="*/ 32 h 1146"/>
                <a:gd name="T6" fmla="*/ 180 w 1026"/>
                <a:gd name="T7" fmla="*/ 28 h 1146"/>
                <a:gd name="T8" fmla="*/ 170 w 1026"/>
                <a:gd name="T9" fmla="*/ 43 h 1146"/>
                <a:gd name="T10" fmla="*/ 116 w 1026"/>
                <a:gd name="T11" fmla="*/ 134 h 1146"/>
                <a:gd name="T12" fmla="*/ 62 w 1026"/>
                <a:gd name="T13" fmla="*/ 172 h 1146"/>
                <a:gd name="T14" fmla="*/ 12 w 1026"/>
                <a:gd name="T15" fmla="*/ 263 h 1146"/>
                <a:gd name="T16" fmla="*/ 0 w 1026"/>
                <a:gd name="T17" fmla="*/ 370 h 1146"/>
                <a:gd name="T18" fmla="*/ 11 w 1026"/>
                <a:gd name="T19" fmla="*/ 404 h 1146"/>
                <a:gd name="T20" fmla="*/ 16 w 1026"/>
                <a:gd name="T21" fmla="*/ 412 h 1146"/>
                <a:gd name="T22" fmla="*/ 74 w 1026"/>
                <a:gd name="T23" fmla="*/ 480 h 1146"/>
                <a:gd name="T24" fmla="*/ 146 w 1026"/>
                <a:gd name="T25" fmla="*/ 530 h 1146"/>
                <a:gd name="T26" fmla="*/ 228 w 1026"/>
                <a:gd name="T27" fmla="*/ 527 h 1146"/>
                <a:gd name="T28" fmla="*/ 313 w 1026"/>
                <a:gd name="T29" fmla="*/ 499 h 1146"/>
                <a:gd name="T30" fmla="*/ 376 w 1026"/>
                <a:gd name="T31" fmla="*/ 530 h 1146"/>
                <a:gd name="T32" fmla="*/ 404 w 1026"/>
                <a:gd name="T33" fmla="*/ 578 h 1146"/>
                <a:gd name="T34" fmla="*/ 392 w 1026"/>
                <a:gd name="T35" fmla="*/ 607 h 1146"/>
                <a:gd name="T36" fmla="*/ 445 w 1026"/>
                <a:gd name="T37" fmla="*/ 700 h 1146"/>
                <a:gd name="T38" fmla="*/ 465 w 1026"/>
                <a:gd name="T39" fmla="*/ 774 h 1146"/>
                <a:gd name="T40" fmla="*/ 462 w 1026"/>
                <a:gd name="T41" fmla="*/ 927 h 1146"/>
                <a:gd name="T42" fmla="*/ 473 w 1026"/>
                <a:gd name="T43" fmla="*/ 959 h 1146"/>
                <a:gd name="T44" fmla="*/ 533 w 1026"/>
                <a:gd name="T45" fmla="*/ 1097 h 1146"/>
                <a:gd name="T46" fmla="*/ 536 w 1026"/>
                <a:gd name="T47" fmla="*/ 1138 h 1146"/>
                <a:gd name="T48" fmla="*/ 558 w 1026"/>
                <a:gd name="T49" fmla="*/ 1146 h 1146"/>
                <a:gd name="T50" fmla="*/ 628 w 1026"/>
                <a:gd name="T51" fmla="*/ 1135 h 1146"/>
                <a:gd name="T52" fmla="*/ 668 w 1026"/>
                <a:gd name="T53" fmla="*/ 1122 h 1146"/>
                <a:gd name="T54" fmla="*/ 730 w 1026"/>
                <a:gd name="T55" fmla="*/ 1046 h 1146"/>
                <a:gd name="T56" fmla="*/ 743 w 1026"/>
                <a:gd name="T57" fmla="*/ 1002 h 1146"/>
                <a:gd name="T58" fmla="*/ 785 w 1026"/>
                <a:gd name="T59" fmla="*/ 973 h 1146"/>
                <a:gd name="T60" fmla="*/ 775 w 1026"/>
                <a:gd name="T61" fmla="*/ 907 h 1146"/>
                <a:gd name="T62" fmla="*/ 866 w 1026"/>
                <a:gd name="T63" fmla="*/ 820 h 1146"/>
                <a:gd name="T64" fmla="*/ 863 w 1026"/>
                <a:gd name="T65" fmla="*/ 776 h 1146"/>
                <a:gd name="T66" fmla="*/ 867 w 1026"/>
                <a:gd name="T67" fmla="*/ 755 h 1146"/>
                <a:gd name="T68" fmla="*/ 843 w 1026"/>
                <a:gd name="T69" fmla="*/ 679 h 1146"/>
                <a:gd name="T70" fmla="*/ 946 w 1026"/>
                <a:gd name="T71" fmla="*/ 564 h 1146"/>
                <a:gd name="T72" fmla="*/ 1026 w 1026"/>
                <a:gd name="T73" fmla="*/ 422 h 1146"/>
                <a:gd name="T74" fmla="*/ 964 w 1026"/>
                <a:gd name="T75" fmla="*/ 430 h 1146"/>
                <a:gd name="T76" fmla="*/ 955 w 1026"/>
                <a:gd name="T77" fmla="*/ 429 h 1146"/>
                <a:gd name="T78" fmla="*/ 943 w 1026"/>
                <a:gd name="T79" fmla="*/ 430 h 1146"/>
                <a:gd name="T80" fmla="*/ 904 w 1026"/>
                <a:gd name="T81" fmla="*/ 416 h 1146"/>
                <a:gd name="T82" fmla="*/ 874 w 1026"/>
                <a:gd name="T83" fmla="*/ 371 h 1146"/>
                <a:gd name="T84" fmla="*/ 837 w 1026"/>
                <a:gd name="T85" fmla="*/ 320 h 1146"/>
                <a:gd name="T86" fmla="*/ 813 w 1026"/>
                <a:gd name="T87" fmla="*/ 267 h 1146"/>
                <a:gd name="T88" fmla="*/ 742 w 1026"/>
                <a:gd name="T89" fmla="*/ 138 h 1146"/>
                <a:gd name="T90" fmla="*/ 771 w 1026"/>
                <a:gd name="T91" fmla="*/ 163 h 1146"/>
                <a:gd name="T92" fmla="*/ 781 w 1026"/>
                <a:gd name="T93" fmla="*/ 130 h 1146"/>
                <a:gd name="T94" fmla="*/ 771 w 1026"/>
                <a:gd name="T95" fmla="*/ 106 h 1146"/>
                <a:gd name="T96" fmla="*/ 729 w 1026"/>
                <a:gd name="T97" fmla="*/ 103 h 1146"/>
                <a:gd name="T98" fmla="*/ 631 w 1026"/>
                <a:gd name="T99" fmla="*/ 97 h 1146"/>
                <a:gd name="T100" fmla="*/ 598 w 1026"/>
                <a:gd name="T101" fmla="*/ 79 h 1146"/>
                <a:gd name="T102" fmla="*/ 585 w 1026"/>
                <a:gd name="T103" fmla="*/ 78 h 1146"/>
                <a:gd name="T104" fmla="*/ 556 w 1026"/>
                <a:gd name="T105" fmla="*/ 111 h 1146"/>
                <a:gd name="T106" fmla="*/ 460 w 1026"/>
                <a:gd name="T107" fmla="*/ 77 h 1146"/>
                <a:gd name="T108" fmla="*/ 421 w 1026"/>
                <a:gd name="T109" fmla="*/ 52 h 1146"/>
                <a:gd name="T110" fmla="*/ 421 w 1026"/>
                <a:gd name="T111" fmla="*/ 20 h 1146"/>
                <a:gd name="T112" fmla="*/ 421 w 1026"/>
                <a:gd name="T113" fmla="*/ 1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26" h="1146">
                  <a:moveTo>
                    <a:pt x="405" y="0"/>
                  </a:moveTo>
                  <a:cubicBezTo>
                    <a:pt x="395" y="0"/>
                    <a:pt x="395" y="8"/>
                    <a:pt x="384" y="8"/>
                  </a:cubicBezTo>
                  <a:cubicBezTo>
                    <a:pt x="378" y="8"/>
                    <a:pt x="375" y="5"/>
                    <a:pt x="368" y="5"/>
                  </a:cubicBezTo>
                  <a:cubicBezTo>
                    <a:pt x="360" y="5"/>
                    <a:pt x="352" y="12"/>
                    <a:pt x="346" y="12"/>
                  </a:cubicBezTo>
                  <a:cubicBezTo>
                    <a:pt x="342" y="12"/>
                    <a:pt x="335" y="7"/>
                    <a:pt x="328" y="7"/>
                  </a:cubicBezTo>
                  <a:cubicBezTo>
                    <a:pt x="304" y="7"/>
                    <a:pt x="265" y="22"/>
                    <a:pt x="244" y="32"/>
                  </a:cubicBezTo>
                  <a:cubicBezTo>
                    <a:pt x="238" y="35"/>
                    <a:pt x="236" y="41"/>
                    <a:pt x="225" y="41"/>
                  </a:cubicBezTo>
                  <a:cubicBezTo>
                    <a:pt x="207" y="41"/>
                    <a:pt x="193" y="38"/>
                    <a:pt x="180" y="28"/>
                  </a:cubicBezTo>
                  <a:cubicBezTo>
                    <a:pt x="174" y="32"/>
                    <a:pt x="173" y="37"/>
                    <a:pt x="169" y="43"/>
                  </a:cubicBezTo>
                  <a:cubicBezTo>
                    <a:pt x="170" y="43"/>
                    <a:pt x="170" y="43"/>
                    <a:pt x="170" y="43"/>
                  </a:cubicBezTo>
                  <a:cubicBezTo>
                    <a:pt x="157" y="59"/>
                    <a:pt x="139" y="75"/>
                    <a:pt x="125" y="93"/>
                  </a:cubicBezTo>
                  <a:cubicBezTo>
                    <a:pt x="115" y="106"/>
                    <a:pt x="123" y="114"/>
                    <a:pt x="116" y="134"/>
                  </a:cubicBezTo>
                  <a:cubicBezTo>
                    <a:pt x="114" y="142"/>
                    <a:pt x="101" y="153"/>
                    <a:pt x="93" y="158"/>
                  </a:cubicBezTo>
                  <a:cubicBezTo>
                    <a:pt x="83" y="163"/>
                    <a:pt x="69" y="162"/>
                    <a:pt x="62" y="172"/>
                  </a:cubicBezTo>
                  <a:cubicBezTo>
                    <a:pt x="49" y="189"/>
                    <a:pt x="33" y="217"/>
                    <a:pt x="27" y="238"/>
                  </a:cubicBezTo>
                  <a:cubicBezTo>
                    <a:pt x="24" y="246"/>
                    <a:pt x="12" y="253"/>
                    <a:pt x="12" y="263"/>
                  </a:cubicBezTo>
                  <a:cubicBezTo>
                    <a:pt x="12" y="284"/>
                    <a:pt x="22" y="299"/>
                    <a:pt x="22" y="322"/>
                  </a:cubicBezTo>
                  <a:cubicBezTo>
                    <a:pt x="22" y="336"/>
                    <a:pt x="12" y="364"/>
                    <a:pt x="0" y="370"/>
                  </a:cubicBezTo>
                  <a:cubicBezTo>
                    <a:pt x="4" y="377"/>
                    <a:pt x="8" y="380"/>
                    <a:pt x="8" y="387"/>
                  </a:cubicBezTo>
                  <a:cubicBezTo>
                    <a:pt x="8" y="392"/>
                    <a:pt x="11" y="396"/>
                    <a:pt x="11" y="404"/>
                  </a:cubicBezTo>
                  <a:cubicBezTo>
                    <a:pt x="9" y="404"/>
                    <a:pt x="9" y="404"/>
                    <a:pt x="9" y="404"/>
                  </a:cubicBezTo>
                  <a:cubicBezTo>
                    <a:pt x="12" y="407"/>
                    <a:pt x="13" y="408"/>
                    <a:pt x="16" y="412"/>
                  </a:cubicBezTo>
                  <a:cubicBezTo>
                    <a:pt x="16" y="414"/>
                    <a:pt x="44" y="439"/>
                    <a:pt x="48" y="441"/>
                  </a:cubicBezTo>
                  <a:cubicBezTo>
                    <a:pt x="61" y="452"/>
                    <a:pt x="64" y="464"/>
                    <a:pt x="74" y="480"/>
                  </a:cubicBezTo>
                  <a:cubicBezTo>
                    <a:pt x="85" y="497"/>
                    <a:pt x="116" y="515"/>
                    <a:pt x="131" y="526"/>
                  </a:cubicBezTo>
                  <a:cubicBezTo>
                    <a:pt x="133" y="527"/>
                    <a:pt x="140" y="530"/>
                    <a:pt x="146" y="530"/>
                  </a:cubicBezTo>
                  <a:cubicBezTo>
                    <a:pt x="167" y="530"/>
                    <a:pt x="176" y="519"/>
                    <a:pt x="197" y="519"/>
                  </a:cubicBezTo>
                  <a:cubicBezTo>
                    <a:pt x="207" y="519"/>
                    <a:pt x="220" y="527"/>
                    <a:pt x="228" y="527"/>
                  </a:cubicBezTo>
                  <a:cubicBezTo>
                    <a:pt x="236" y="527"/>
                    <a:pt x="239" y="520"/>
                    <a:pt x="247" y="518"/>
                  </a:cubicBezTo>
                  <a:cubicBezTo>
                    <a:pt x="267" y="511"/>
                    <a:pt x="286" y="499"/>
                    <a:pt x="313" y="499"/>
                  </a:cubicBezTo>
                  <a:cubicBezTo>
                    <a:pt x="334" y="499"/>
                    <a:pt x="338" y="530"/>
                    <a:pt x="354" y="530"/>
                  </a:cubicBezTo>
                  <a:cubicBezTo>
                    <a:pt x="359" y="530"/>
                    <a:pt x="367" y="530"/>
                    <a:pt x="376" y="530"/>
                  </a:cubicBezTo>
                  <a:cubicBezTo>
                    <a:pt x="394" y="530"/>
                    <a:pt x="404" y="540"/>
                    <a:pt x="409" y="552"/>
                  </a:cubicBezTo>
                  <a:cubicBezTo>
                    <a:pt x="404" y="556"/>
                    <a:pt x="404" y="572"/>
                    <a:pt x="404" y="578"/>
                  </a:cubicBezTo>
                  <a:cubicBezTo>
                    <a:pt x="404" y="581"/>
                    <a:pt x="402" y="582"/>
                    <a:pt x="404" y="586"/>
                  </a:cubicBezTo>
                  <a:cubicBezTo>
                    <a:pt x="400" y="588"/>
                    <a:pt x="392" y="602"/>
                    <a:pt x="392" y="607"/>
                  </a:cubicBezTo>
                  <a:cubicBezTo>
                    <a:pt x="392" y="632"/>
                    <a:pt x="422" y="651"/>
                    <a:pt x="436" y="668"/>
                  </a:cubicBezTo>
                  <a:cubicBezTo>
                    <a:pt x="443" y="677"/>
                    <a:pt x="441" y="689"/>
                    <a:pt x="445" y="700"/>
                  </a:cubicBezTo>
                  <a:cubicBezTo>
                    <a:pt x="450" y="713"/>
                    <a:pt x="454" y="721"/>
                    <a:pt x="458" y="744"/>
                  </a:cubicBezTo>
                  <a:cubicBezTo>
                    <a:pt x="460" y="755"/>
                    <a:pt x="465" y="761"/>
                    <a:pt x="465" y="774"/>
                  </a:cubicBezTo>
                  <a:cubicBezTo>
                    <a:pt x="465" y="802"/>
                    <a:pt x="432" y="811"/>
                    <a:pt x="432" y="848"/>
                  </a:cubicBezTo>
                  <a:cubicBezTo>
                    <a:pt x="432" y="882"/>
                    <a:pt x="447" y="902"/>
                    <a:pt x="462" y="927"/>
                  </a:cubicBezTo>
                  <a:cubicBezTo>
                    <a:pt x="466" y="934"/>
                    <a:pt x="473" y="937"/>
                    <a:pt x="473" y="944"/>
                  </a:cubicBezTo>
                  <a:cubicBezTo>
                    <a:pt x="473" y="949"/>
                    <a:pt x="473" y="950"/>
                    <a:pt x="473" y="959"/>
                  </a:cubicBezTo>
                  <a:cubicBezTo>
                    <a:pt x="473" y="1005"/>
                    <a:pt x="497" y="1036"/>
                    <a:pt x="516" y="1068"/>
                  </a:cubicBezTo>
                  <a:cubicBezTo>
                    <a:pt x="519" y="1073"/>
                    <a:pt x="533" y="1089"/>
                    <a:pt x="533" y="1097"/>
                  </a:cubicBezTo>
                  <a:cubicBezTo>
                    <a:pt x="533" y="1103"/>
                    <a:pt x="531" y="1107"/>
                    <a:pt x="527" y="1112"/>
                  </a:cubicBezTo>
                  <a:cubicBezTo>
                    <a:pt x="531" y="1116"/>
                    <a:pt x="536" y="1127"/>
                    <a:pt x="536" y="1138"/>
                  </a:cubicBezTo>
                  <a:cubicBezTo>
                    <a:pt x="537" y="1138"/>
                    <a:pt x="538" y="1136"/>
                    <a:pt x="541" y="1135"/>
                  </a:cubicBezTo>
                  <a:cubicBezTo>
                    <a:pt x="545" y="1141"/>
                    <a:pt x="549" y="1146"/>
                    <a:pt x="558" y="1146"/>
                  </a:cubicBezTo>
                  <a:cubicBezTo>
                    <a:pt x="578" y="1146"/>
                    <a:pt x="592" y="1130"/>
                    <a:pt x="614" y="1130"/>
                  </a:cubicBezTo>
                  <a:cubicBezTo>
                    <a:pt x="620" y="1130"/>
                    <a:pt x="623" y="1135"/>
                    <a:pt x="628" y="1135"/>
                  </a:cubicBezTo>
                  <a:cubicBezTo>
                    <a:pt x="633" y="1135"/>
                    <a:pt x="637" y="1132"/>
                    <a:pt x="644" y="1132"/>
                  </a:cubicBezTo>
                  <a:cubicBezTo>
                    <a:pt x="646" y="1122"/>
                    <a:pt x="659" y="1126"/>
                    <a:pt x="668" y="1122"/>
                  </a:cubicBezTo>
                  <a:cubicBezTo>
                    <a:pt x="690" y="1112"/>
                    <a:pt x="696" y="1097"/>
                    <a:pt x="709" y="1080"/>
                  </a:cubicBezTo>
                  <a:cubicBezTo>
                    <a:pt x="717" y="1069"/>
                    <a:pt x="718" y="1057"/>
                    <a:pt x="730" y="1046"/>
                  </a:cubicBezTo>
                  <a:cubicBezTo>
                    <a:pt x="736" y="1039"/>
                    <a:pt x="751" y="1028"/>
                    <a:pt x="751" y="1013"/>
                  </a:cubicBezTo>
                  <a:cubicBezTo>
                    <a:pt x="751" y="1008"/>
                    <a:pt x="748" y="1004"/>
                    <a:pt x="743" y="1002"/>
                  </a:cubicBezTo>
                  <a:cubicBezTo>
                    <a:pt x="749" y="989"/>
                    <a:pt x="757" y="983"/>
                    <a:pt x="769" y="977"/>
                  </a:cubicBezTo>
                  <a:cubicBezTo>
                    <a:pt x="773" y="975"/>
                    <a:pt x="782" y="978"/>
                    <a:pt x="785" y="973"/>
                  </a:cubicBezTo>
                  <a:cubicBezTo>
                    <a:pt x="788" y="969"/>
                    <a:pt x="790" y="951"/>
                    <a:pt x="790" y="943"/>
                  </a:cubicBezTo>
                  <a:cubicBezTo>
                    <a:pt x="790" y="927"/>
                    <a:pt x="775" y="919"/>
                    <a:pt x="775" y="907"/>
                  </a:cubicBezTo>
                  <a:cubicBezTo>
                    <a:pt x="775" y="902"/>
                    <a:pt x="783" y="893"/>
                    <a:pt x="791" y="891"/>
                  </a:cubicBezTo>
                  <a:cubicBezTo>
                    <a:pt x="796" y="857"/>
                    <a:pt x="866" y="861"/>
                    <a:pt x="866" y="820"/>
                  </a:cubicBezTo>
                  <a:cubicBezTo>
                    <a:pt x="866" y="816"/>
                    <a:pt x="865" y="813"/>
                    <a:pt x="862" y="810"/>
                  </a:cubicBezTo>
                  <a:cubicBezTo>
                    <a:pt x="862" y="795"/>
                    <a:pt x="863" y="785"/>
                    <a:pt x="863" y="776"/>
                  </a:cubicBezTo>
                  <a:cubicBezTo>
                    <a:pt x="863" y="763"/>
                    <a:pt x="863" y="763"/>
                    <a:pt x="863" y="763"/>
                  </a:cubicBezTo>
                  <a:cubicBezTo>
                    <a:pt x="864" y="762"/>
                    <a:pt x="867" y="758"/>
                    <a:pt x="867" y="755"/>
                  </a:cubicBezTo>
                  <a:cubicBezTo>
                    <a:pt x="867" y="745"/>
                    <a:pt x="848" y="736"/>
                    <a:pt x="848" y="718"/>
                  </a:cubicBezTo>
                  <a:cubicBezTo>
                    <a:pt x="848" y="702"/>
                    <a:pt x="843" y="695"/>
                    <a:pt x="843" y="679"/>
                  </a:cubicBezTo>
                  <a:cubicBezTo>
                    <a:pt x="843" y="664"/>
                    <a:pt x="857" y="660"/>
                    <a:pt x="861" y="647"/>
                  </a:cubicBezTo>
                  <a:cubicBezTo>
                    <a:pt x="874" y="600"/>
                    <a:pt x="911" y="592"/>
                    <a:pt x="946" y="564"/>
                  </a:cubicBezTo>
                  <a:cubicBezTo>
                    <a:pt x="966" y="549"/>
                    <a:pt x="973" y="530"/>
                    <a:pt x="989" y="509"/>
                  </a:cubicBezTo>
                  <a:cubicBezTo>
                    <a:pt x="1002" y="491"/>
                    <a:pt x="1026" y="452"/>
                    <a:pt x="1026" y="422"/>
                  </a:cubicBezTo>
                  <a:cubicBezTo>
                    <a:pt x="1026" y="418"/>
                    <a:pt x="1023" y="417"/>
                    <a:pt x="1022" y="414"/>
                  </a:cubicBezTo>
                  <a:cubicBezTo>
                    <a:pt x="1003" y="418"/>
                    <a:pt x="984" y="426"/>
                    <a:pt x="964" y="430"/>
                  </a:cubicBezTo>
                  <a:cubicBezTo>
                    <a:pt x="963" y="430"/>
                    <a:pt x="962" y="430"/>
                    <a:pt x="961" y="430"/>
                  </a:cubicBezTo>
                  <a:cubicBezTo>
                    <a:pt x="959" y="430"/>
                    <a:pt x="957" y="429"/>
                    <a:pt x="955" y="429"/>
                  </a:cubicBezTo>
                  <a:cubicBezTo>
                    <a:pt x="953" y="429"/>
                    <a:pt x="951" y="429"/>
                    <a:pt x="949" y="429"/>
                  </a:cubicBezTo>
                  <a:cubicBezTo>
                    <a:pt x="947" y="429"/>
                    <a:pt x="945" y="429"/>
                    <a:pt x="943" y="430"/>
                  </a:cubicBezTo>
                  <a:cubicBezTo>
                    <a:pt x="936" y="432"/>
                    <a:pt x="935" y="439"/>
                    <a:pt x="927" y="439"/>
                  </a:cubicBezTo>
                  <a:cubicBezTo>
                    <a:pt x="918" y="439"/>
                    <a:pt x="911" y="422"/>
                    <a:pt x="904" y="416"/>
                  </a:cubicBezTo>
                  <a:cubicBezTo>
                    <a:pt x="909" y="410"/>
                    <a:pt x="904" y="409"/>
                    <a:pt x="904" y="400"/>
                  </a:cubicBezTo>
                  <a:cubicBezTo>
                    <a:pt x="887" y="400"/>
                    <a:pt x="882" y="378"/>
                    <a:pt x="874" y="371"/>
                  </a:cubicBezTo>
                  <a:cubicBezTo>
                    <a:pt x="864" y="365"/>
                    <a:pt x="859" y="364"/>
                    <a:pt x="850" y="356"/>
                  </a:cubicBezTo>
                  <a:cubicBezTo>
                    <a:pt x="841" y="346"/>
                    <a:pt x="847" y="332"/>
                    <a:pt x="837" y="320"/>
                  </a:cubicBezTo>
                  <a:cubicBezTo>
                    <a:pt x="829" y="309"/>
                    <a:pt x="819" y="309"/>
                    <a:pt x="813" y="295"/>
                  </a:cubicBezTo>
                  <a:cubicBezTo>
                    <a:pt x="813" y="267"/>
                    <a:pt x="813" y="267"/>
                    <a:pt x="813" y="267"/>
                  </a:cubicBezTo>
                  <a:cubicBezTo>
                    <a:pt x="805" y="261"/>
                    <a:pt x="790" y="237"/>
                    <a:pt x="792" y="226"/>
                  </a:cubicBezTo>
                  <a:cubicBezTo>
                    <a:pt x="742" y="138"/>
                    <a:pt x="742" y="138"/>
                    <a:pt x="742" y="138"/>
                  </a:cubicBezTo>
                  <a:cubicBezTo>
                    <a:pt x="742" y="129"/>
                    <a:pt x="742" y="129"/>
                    <a:pt x="742" y="129"/>
                  </a:cubicBezTo>
                  <a:cubicBezTo>
                    <a:pt x="751" y="138"/>
                    <a:pt x="760" y="161"/>
                    <a:pt x="771" y="163"/>
                  </a:cubicBezTo>
                  <a:cubicBezTo>
                    <a:pt x="773" y="158"/>
                    <a:pt x="778" y="144"/>
                    <a:pt x="781" y="137"/>
                  </a:cubicBezTo>
                  <a:cubicBezTo>
                    <a:pt x="781" y="135"/>
                    <a:pt x="781" y="132"/>
                    <a:pt x="781" y="130"/>
                  </a:cubicBezTo>
                  <a:cubicBezTo>
                    <a:pt x="773" y="111"/>
                    <a:pt x="773" y="111"/>
                    <a:pt x="773" y="111"/>
                  </a:cubicBezTo>
                  <a:cubicBezTo>
                    <a:pt x="773" y="109"/>
                    <a:pt x="772" y="108"/>
                    <a:pt x="771" y="106"/>
                  </a:cubicBezTo>
                  <a:cubicBezTo>
                    <a:pt x="764" y="107"/>
                    <a:pt x="764" y="110"/>
                    <a:pt x="756" y="110"/>
                  </a:cubicBezTo>
                  <a:cubicBezTo>
                    <a:pt x="745" y="110"/>
                    <a:pt x="739" y="103"/>
                    <a:pt x="729" y="103"/>
                  </a:cubicBezTo>
                  <a:cubicBezTo>
                    <a:pt x="712" y="103"/>
                    <a:pt x="707" y="111"/>
                    <a:pt x="690" y="111"/>
                  </a:cubicBezTo>
                  <a:cubicBezTo>
                    <a:pt x="672" y="111"/>
                    <a:pt x="648" y="103"/>
                    <a:pt x="631" y="97"/>
                  </a:cubicBezTo>
                  <a:cubicBezTo>
                    <a:pt x="623" y="94"/>
                    <a:pt x="611" y="98"/>
                    <a:pt x="606" y="92"/>
                  </a:cubicBezTo>
                  <a:cubicBezTo>
                    <a:pt x="604" y="88"/>
                    <a:pt x="598" y="87"/>
                    <a:pt x="598" y="79"/>
                  </a:cubicBezTo>
                  <a:cubicBezTo>
                    <a:pt x="586" y="79"/>
                    <a:pt x="586" y="79"/>
                    <a:pt x="586" y="79"/>
                  </a:cubicBezTo>
                  <a:cubicBezTo>
                    <a:pt x="585" y="78"/>
                    <a:pt x="585" y="78"/>
                    <a:pt x="585" y="78"/>
                  </a:cubicBezTo>
                  <a:cubicBezTo>
                    <a:pt x="568" y="84"/>
                    <a:pt x="556" y="84"/>
                    <a:pt x="556" y="101"/>
                  </a:cubicBezTo>
                  <a:cubicBezTo>
                    <a:pt x="556" y="104"/>
                    <a:pt x="556" y="107"/>
                    <a:pt x="556" y="111"/>
                  </a:cubicBezTo>
                  <a:cubicBezTo>
                    <a:pt x="556" y="114"/>
                    <a:pt x="550" y="119"/>
                    <a:pt x="545" y="119"/>
                  </a:cubicBezTo>
                  <a:cubicBezTo>
                    <a:pt x="506" y="119"/>
                    <a:pt x="494" y="77"/>
                    <a:pt x="460" y="77"/>
                  </a:cubicBezTo>
                  <a:cubicBezTo>
                    <a:pt x="455" y="77"/>
                    <a:pt x="451" y="77"/>
                    <a:pt x="445" y="77"/>
                  </a:cubicBezTo>
                  <a:cubicBezTo>
                    <a:pt x="435" y="77"/>
                    <a:pt x="421" y="65"/>
                    <a:pt x="421" y="52"/>
                  </a:cubicBezTo>
                  <a:cubicBezTo>
                    <a:pt x="421" y="44"/>
                    <a:pt x="428" y="40"/>
                    <a:pt x="428" y="32"/>
                  </a:cubicBezTo>
                  <a:cubicBezTo>
                    <a:pt x="428" y="27"/>
                    <a:pt x="421" y="25"/>
                    <a:pt x="421" y="20"/>
                  </a:cubicBezTo>
                  <a:cubicBezTo>
                    <a:pt x="421" y="13"/>
                    <a:pt x="428" y="15"/>
                    <a:pt x="429" y="7"/>
                  </a:cubicBezTo>
                  <a:cubicBezTo>
                    <a:pt x="426" y="7"/>
                    <a:pt x="424" y="10"/>
                    <a:pt x="421" y="10"/>
                  </a:cubicBezTo>
                  <a:cubicBezTo>
                    <a:pt x="413" y="10"/>
                    <a:pt x="415" y="0"/>
                    <a:pt x="40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1"/>
            <p:cNvSpPr>
              <a:spLocks/>
            </p:cNvSpPr>
            <p:nvPr/>
          </p:nvSpPr>
          <p:spPr bwMode="auto">
            <a:xfrm>
              <a:off x="4359" y="1478"/>
              <a:ext cx="1323" cy="1149"/>
            </a:xfrm>
            <a:custGeom>
              <a:avLst/>
              <a:gdLst>
                <a:gd name="T0" fmla="*/ 75 w 560"/>
                <a:gd name="T1" fmla="*/ 16 h 486"/>
                <a:gd name="T2" fmla="*/ 46 w 560"/>
                <a:gd name="T3" fmla="*/ 18 h 486"/>
                <a:gd name="T4" fmla="*/ 9 w 560"/>
                <a:gd name="T5" fmla="*/ 45 h 486"/>
                <a:gd name="T6" fmla="*/ 0 w 560"/>
                <a:gd name="T7" fmla="*/ 66 h 486"/>
                <a:gd name="T8" fmla="*/ 27 w 560"/>
                <a:gd name="T9" fmla="*/ 95 h 486"/>
                <a:gd name="T10" fmla="*/ 59 w 560"/>
                <a:gd name="T11" fmla="*/ 105 h 486"/>
                <a:gd name="T12" fmla="*/ 130 w 560"/>
                <a:gd name="T13" fmla="*/ 93 h 486"/>
                <a:gd name="T14" fmla="*/ 150 w 560"/>
                <a:gd name="T15" fmla="*/ 98 h 486"/>
                <a:gd name="T16" fmla="*/ 136 w 560"/>
                <a:gd name="T17" fmla="*/ 151 h 486"/>
                <a:gd name="T18" fmla="*/ 126 w 560"/>
                <a:gd name="T19" fmla="*/ 193 h 486"/>
                <a:gd name="T20" fmla="*/ 131 w 560"/>
                <a:gd name="T21" fmla="*/ 235 h 486"/>
                <a:gd name="T22" fmla="*/ 165 w 560"/>
                <a:gd name="T23" fmla="*/ 287 h 486"/>
                <a:gd name="T24" fmla="*/ 185 w 560"/>
                <a:gd name="T25" fmla="*/ 311 h 486"/>
                <a:gd name="T26" fmla="*/ 238 w 560"/>
                <a:gd name="T27" fmla="*/ 408 h 486"/>
                <a:gd name="T28" fmla="*/ 260 w 560"/>
                <a:gd name="T29" fmla="*/ 472 h 486"/>
                <a:gd name="T30" fmla="*/ 280 w 560"/>
                <a:gd name="T31" fmla="*/ 484 h 486"/>
                <a:gd name="T32" fmla="*/ 353 w 560"/>
                <a:gd name="T33" fmla="*/ 453 h 486"/>
                <a:gd name="T34" fmla="*/ 438 w 560"/>
                <a:gd name="T35" fmla="*/ 416 h 486"/>
                <a:gd name="T36" fmla="*/ 476 w 560"/>
                <a:gd name="T37" fmla="*/ 370 h 486"/>
                <a:gd name="T38" fmla="*/ 497 w 560"/>
                <a:gd name="T39" fmla="*/ 324 h 486"/>
                <a:gd name="T40" fmla="*/ 454 w 560"/>
                <a:gd name="T41" fmla="*/ 289 h 486"/>
                <a:gd name="T42" fmla="*/ 375 w 560"/>
                <a:gd name="T43" fmla="*/ 295 h 486"/>
                <a:gd name="T44" fmla="*/ 368 w 560"/>
                <a:gd name="T45" fmla="*/ 281 h 486"/>
                <a:gd name="T46" fmla="*/ 333 w 560"/>
                <a:gd name="T47" fmla="*/ 219 h 486"/>
                <a:gd name="T48" fmla="*/ 379 w 560"/>
                <a:gd name="T49" fmla="*/ 240 h 486"/>
                <a:gd name="T50" fmla="*/ 443 w 560"/>
                <a:gd name="T51" fmla="*/ 263 h 486"/>
                <a:gd name="T52" fmla="*/ 489 w 560"/>
                <a:gd name="T53" fmla="*/ 281 h 486"/>
                <a:gd name="T54" fmla="*/ 540 w 560"/>
                <a:gd name="T55" fmla="*/ 288 h 486"/>
                <a:gd name="T56" fmla="*/ 537 w 560"/>
                <a:gd name="T57" fmla="*/ 279 h 486"/>
                <a:gd name="T58" fmla="*/ 527 w 560"/>
                <a:gd name="T59" fmla="*/ 206 h 486"/>
                <a:gd name="T60" fmla="*/ 538 w 560"/>
                <a:gd name="T61" fmla="*/ 187 h 486"/>
                <a:gd name="T62" fmla="*/ 523 w 560"/>
                <a:gd name="T63" fmla="*/ 149 h 486"/>
                <a:gd name="T64" fmla="*/ 521 w 560"/>
                <a:gd name="T65" fmla="*/ 143 h 486"/>
                <a:gd name="T66" fmla="*/ 521 w 560"/>
                <a:gd name="T67" fmla="*/ 138 h 486"/>
                <a:gd name="T68" fmla="*/ 532 w 560"/>
                <a:gd name="T69" fmla="*/ 106 h 486"/>
                <a:gd name="T70" fmla="*/ 526 w 560"/>
                <a:gd name="T71" fmla="*/ 89 h 486"/>
                <a:gd name="T72" fmla="*/ 441 w 560"/>
                <a:gd name="T73" fmla="*/ 69 h 486"/>
                <a:gd name="T74" fmla="*/ 420 w 560"/>
                <a:gd name="T75" fmla="*/ 91 h 486"/>
                <a:gd name="T76" fmla="*/ 371 w 560"/>
                <a:gd name="T77" fmla="*/ 91 h 486"/>
                <a:gd name="T78" fmla="*/ 356 w 560"/>
                <a:gd name="T79" fmla="*/ 82 h 486"/>
                <a:gd name="T80" fmla="*/ 344 w 560"/>
                <a:gd name="T81" fmla="*/ 61 h 486"/>
                <a:gd name="T82" fmla="*/ 337 w 560"/>
                <a:gd name="T83" fmla="*/ 49 h 486"/>
                <a:gd name="T84" fmla="*/ 307 w 560"/>
                <a:gd name="T85" fmla="*/ 53 h 486"/>
                <a:gd name="T86" fmla="*/ 246 w 560"/>
                <a:gd name="T87" fmla="*/ 5 h 486"/>
                <a:gd name="T88" fmla="*/ 246 w 560"/>
                <a:gd name="T89" fmla="*/ 5 h 486"/>
                <a:gd name="T90" fmla="*/ 246 w 560"/>
                <a:gd name="T91" fmla="*/ 5 h 486"/>
                <a:gd name="T92" fmla="*/ 210 w 560"/>
                <a:gd name="T93" fmla="*/ 19 h 486"/>
                <a:gd name="T94" fmla="*/ 127 w 560"/>
                <a:gd name="T95"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0" h="486">
                  <a:moveTo>
                    <a:pt x="127" y="0"/>
                  </a:moveTo>
                  <a:cubicBezTo>
                    <a:pt x="118" y="0"/>
                    <a:pt x="103" y="1"/>
                    <a:pt x="97" y="5"/>
                  </a:cubicBezTo>
                  <a:cubicBezTo>
                    <a:pt x="91" y="9"/>
                    <a:pt x="81" y="16"/>
                    <a:pt x="75" y="16"/>
                  </a:cubicBezTo>
                  <a:cubicBezTo>
                    <a:pt x="75" y="16"/>
                    <a:pt x="65" y="16"/>
                    <a:pt x="59" y="16"/>
                  </a:cubicBezTo>
                  <a:cubicBezTo>
                    <a:pt x="57" y="16"/>
                    <a:pt x="54" y="15"/>
                    <a:pt x="52" y="15"/>
                  </a:cubicBezTo>
                  <a:cubicBezTo>
                    <a:pt x="49" y="15"/>
                    <a:pt x="46" y="16"/>
                    <a:pt x="46" y="18"/>
                  </a:cubicBezTo>
                  <a:cubicBezTo>
                    <a:pt x="46" y="22"/>
                    <a:pt x="49" y="21"/>
                    <a:pt x="50" y="25"/>
                  </a:cubicBezTo>
                  <a:cubicBezTo>
                    <a:pt x="41" y="30"/>
                    <a:pt x="3" y="26"/>
                    <a:pt x="3" y="43"/>
                  </a:cubicBezTo>
                  <a:cubicBezTo>
                    <a:pt x="3" y="45"/>
                    <a:pt x="6" y="45"/>
                    <a:pt x="9" y="45"/>
                  </a:cubicBezTo>
                  <a:cubicBezTo>
                    <a:pt x="10" y="45"/>
                    <a:pt x="11" y="45"/>
                    <a:pt x="12" y="45"/>
                  </a:cubicBezTo>
                  <a:cubicBezTo>
                    <a:pt x="11" y="48"/>
                    <a:pt x="12" y="48"/>
                    <a:pt x="12" y="52"/>
                  </a:cubicBezTo>
                  <a:cubicBezTo>
                    <a:pt x="12" y="62"/>
                    <a:pt x="6" y="61"/>
                    <a:pt x="0" y="66"/>
                  </a:cubicBezTo>
                  <a:cubicBezTo>
                    <a:pt x="8" y="70"/>
                    <a:pt x="14" y="69"/>
                    <a:pt x="18" y="76"/>
                  </a:cubicBezTo>
                  <a:cubicBezTo>
                    <a:pt x="13" y="81"/>
                    <a:pt x="28" y="89"/>
                    <a:pt x="32" y="92"/>
                  </a:cubicBezTo>
                  <a:cubicBezTo>
                    <a:pt x="31" y="93"/>
                    <a:pt x="29" y="95"/>
                    <a:pt x="27" y="95"/>
                  </a:cubicBezTo>
                  <a:cubicBezTo>
                    <a:pt x="33" y="95"/>
                    <a:pt x="33" y="95"/>
                    <a:pt x="33" y="95"/>
                  </a:cubicBezTo>
                  <a:cubicBezTo>
                    <a:pt x="35" y="95"/>
                    <a:pt x="36" y="95"/>
                    <a:pt x="37" y="95"/>
                  </a:cubicBezTo>
                  <a:cubicBezTo>
                    <a:pt x="45" y="95"/>
                    <a:pt x="50" y="105"/>
                    <a:pt x="59" y="105"/>
                  </a:cubicBezTo>
                  <a:cubicBezTo>
                    <a:pt x="68" y="105"/>
                    <a:pt x="66" y="93"/>
                    <a:pt x="77" y="93"/>
                  </a:cubicBezTo>
                  <a:cubicBezTo>
                    <a:pt x="88" y="93"/>
                    <a:pt x="92" y="106"/>
                    <a:pt x="103" y="106"/>
                  </a:cubicBezTo>
                  <a:cubicBezTo>
                    <a:pt x="119" y="106"/>
                    <a:pt x="121" y="99"/>
                    <a:pt x="130" y="93"/>
                  </a:cubicBezTo>
                  <a:cubicBezTo>
                    <a:pt x="132" y="95"/>
                    <a:pt x="135" y="97"/>
                    <a:pt x="140" y="97"/>
                  </a:cubicBezTo>
                  <a:cubicBezTo>
                    <a:pt x="145" y="97"/>
                    <a:pt x="146" y="94"/>
                    <a:pt x="150" y="92"/>
                  </a:cubicBezTo>
                  <a:cubicBezTo>
                    <a:pt x="150" y="98"/>
                    <a:pt x="150" y="98"/>
                    <a:pt x="150" y="98"/>
                  </a:cubicBezTo>
                  <a:cubicBezTo>
                    <a:pt x="149" y="99"/>
                    <a:pt x="147" y="100"/>
                    <a:pt x="147" y="103"/>
                  </a:cubicBezTo>
                  <a:cubicBezTo>
                    <a:pt x="147" y="109"/>
                    <a:pt x="149" y="117"/>
                    <a:pt x="149" y="126"/>
                  </a:cubicBezTo>
                  <a:cubicBezTo>
                    <a:pt x="149" y="138"/>
                    <a:pt x="139" y="140"/>
                    <a:pt x="136" y="151"/>
                  </a:cubicBezTo>
                  <a:cubicBezTo>
                    <a:pt x="132" y="161"/>
                    <a:pt x="131" y="167"/>
                    <a:pt x="127" y="179"/>
                  </a:cubicBezTo>
                  <a:cubicBezTo>
                    <a:pt x="127" y="181"/>
                    <a:pt x="123" y="181"/>
                    <a:pt x="123" y="185"/>
                  </a:cubicBezTo>
                  <a:cubicBezTo>
                    <a:pt x="126" y="193"/>
                    <a:pt x="126" y="193"/>
                    <a:pt x="126" y="193"/>
                  </a:cubicBezTo>
                  <a:cubicBezTo>
                    <a:pt x="134" y="212"/>
                    <a:pt x="134" y="212"/>
                    <a:pt x="134" y="212"/>
                  </a:cubicBezTo>
                  <a:cubicBezTo>
                    <a:pt x="134" y="214"/>
                    <a:pt x="134" y="217"/>
                    <a:pt x="134" y="219"/>
                  </a:cubicBezTo>
                  <a:cubicBezTo>
                    <a:pt x="133" y="225"/>
                    <a:pt x="131" y="232"/>
                    <a:pt x="131" y="235"/>
                  </a:cubicBezTo>
                  <a:cubicBezTo>
                    <a:pt x="131" y="237"/>
                    <a:pt x="138" y="245"/>
                    <a:pt x="140" y="248"/>
                  </a:cubicBezTo>
                  <a:cubicBezTo>
                    <a:pt x="146" y="257"/>
                    <a:pt x="151" y="265"/>
                    <a:pt x="157" y="274"/>
                  </a:cubicBezTo>
                  <a:cubicBezTo>
                    <a:pt x="159" y="278"/>
                    <a:pt x="163" y="282"/>
                    <a:pt x="165" y="287"/>
                  </a:cubicBezTo>
                  <a:cubicBezTo>
                    <a:pt x="166" y="290"/>
                    <a:pt x="165" y="298"/>
                    <a:pt x="168" y="301"/>
                  </a:cubicBezTo>
                  <a:cubicBezTo>
                    <a:pt x="169" y="303"/>
                    <a:pt x="176" y="302"/>
                    <a:pt x="178" y="304"/>
                  </a:cubicBezTo>
                  <a:cubicBezTo>
                    <a:pt x="180" y="306"/>
                    <a:pt x="183" y="309"/>
                    <a:pt x="185" y="311"/>
                  </a:cubicBezTo>
                  <a:cubicBezTo>
                    <a:pt x="187" y="321"/>
                    <a:pt x="194" y="324"/>
                    <a:pt x="194" y="336"/>
                  </a:cubicBezTo>
                  <a:cubicBezTo>
                    <a:pt x="194" y="356"/>
                    <a:pt x="199" y="367"/>
                    <a:pt x="217" y="371"/>
                  </a:cubicBezTo>
                  <a:cubicBezTo>
                    <a:pt x="217" y="383"/>
                    <a:pt x="232" y="402"/>
                    <a:pt x="238" y="408"/>
                  </a:cubicBezTo>
                  <a:cubicBezTo>
                    <a:pt x="244" y="414"/>
                    <a:pt x="253" y="419"/>
                    <a:pt x="250" y="430"/>
                  </a:cubicBezTo>
                  <a:cubicBezTo>
                    <a:pt x="249" y="435"/>
                    <a:pt x="245" y="445"/>
                    <a:pt x="251" y="446"/>
                  </a:cubicBezTo>
                  <a:cubicBezTo>
                    <a:pt x="251" y="456"/>
                    <a:pt x="255" y="464"/>
                    <a:pt x="260" y="472"/>
                  </a:cubicBezTo>
                  <a:cubicBezTo>
                    <a:pt x="263" y="478"/>
                    <a:pt x="259" y="478"/>
                    <a:pt x="261" y="478"/>
                  </a:cubicBezTo>
                  <a:cubicBezTo>
                    <a:pt x="262" y="479"/>
                    <a:pt x="276" y="486"/>
                    <a:pt x="277" y="486"/>
                  </a:cubicBezTo>
                  <a:cubicBezTo>
                    <a:pt x="280" y="484"/>
                    <a:pt x="280" y="484"/>
                    <a:pt x="280" y="484"/>
                  </a:cubicBezTo>
                  <a:cubicBezTo>
                    <a:pt x="292" y="484"/>
                    <a:pt x="293" y="479"/>
                    <a:pt x="302" y="473"/>
                  </a:cubicBezTo>
                  <a:cubicBezTo>
                    <a:pt x="318" y="473"/>
                    <a:pt x="318" y="473"/>
                    <a:pt x="318" y="473"/>
                  </a:cubicBezTo>
                  <a:cubicBezTo>
                    <a:pt x="325" y="470"/>
                    <a:pt x="346" y="455"/>
                    <a:pt x="353" y="453"/>
                  </a:cubicBezTo>
                  <a:cubicBezTo>
                    <a:pt x="365" y="450"/>
                    <a:pt x="382" y="447"/>
                    <a:pt x="394" y="441"/>
                  </a:cubicBezTo>
                  <a:cubicBezTo>
                    <a:pt x="393" y="440"/>
                    <a:pt x="392" y="438"/>
                    <a:pt x="392" y="436"/>
                  </a:cubicBezTo>
                  <a:cubicBezTo>
                    <a:pt x="392" y="424"/>
                    <a:pt x="424" y="419"/>
                    <a:pt x="438" y="416"/>
                  </a:cubicBezTo>
                  <a:cubicBezTo>
                    <a:pt x="438" y="410"/>
                    <a:pt x="448" y="401"/>
                    <a:pt x="453" y="401"/>
                  </a:cubicBezTo>
                  <a:cubicBezTo>
                    <a:pt x="461" y="401"/>
                    <a:pt x="460" y="385"/>
                    <a:pt x="468" y="385"/>
                  </a:cubicBezTo>
                  <a:cubicBezTo>
                    <a:pt x="475" y="385"/>
                    <a:pt x="474" y="376"/>
                    <a:pt x="476" y="370"/>
                  </a:cubicBezTo>
                  <a:cubicBezTo>
                    <a:pt x="478" y="364"/>
                    <a:pt x="484" y="362"/>
                    <a:pt x="491" y="362"/>
                  </a:cubicBezTo>
                  <a:cubicBezTo>
                    <a:pt x="491" y="349"/>
                    <a:pt x="507" y="345"/>
                    <a:pt x="507" y="333"/>
                  </a:cubicBezTo>
                  <a:cubicBezTo>
                    <a:pt x="507" y="328"/>
                    <a:pt x="499" y="329"/>
                    <a:pt x="497" y="324"/>
                  </a:cubicBezTo>
                  <a:cubicBezTo>
                    <a:pt x="497" y="325"/>
                    <a:pt x="497" y="325"/>
                    <a:pt x="497" y="325"/>
                  </a:cubicBezTo>
                  <a:cubicBezTo>
                    <a:pt x="493" y="323"/>
                    <a:pt x="493" y="314"/>
                    <a:pt x="487" y="312"/>
                  </a:cubicBezTo>
                  <a:cubicBezTo>
                    <a:pt x="471" y="307"/>
                    <a:pt x="461" y="305"/>
                    <a:pt x="454" y="289"/>
                  </a:cubicBezTo>
                  <a:cubicBezTo>
                    <a:pt x="454" y="270"/>
                    <a:pt x="454" y="270"/>
                    <a:pt x="454" y="270"/>
                  </a:cubicBezTo>
                  <a:cubicBezTo>
                    <a:pt x="435" y="284"/>
                    <a:pt x="432" y="306"/>
                    <a:pt x="397" y="306"/>
                  </a:cubicBezTo>
                  <a:cubicBezTo>
                    <a:pt x="389" y="306"/>
                    <a:pt x="375" y="302"/>
                    <a:pt x="375" y="295"/>
                  </a:cubicBezTo>
                  <a:cubicBezTo>
                    <a:pt x="375" y="288"/>
                    <a:pt x="379" y="284"/>
                    <a:pt x="379" y="278"/>
                  </a:cubicBezTo>
                  <a:cubicBezTo>
                    <a:pt x="379" y="276"/>
                    <a:pt x="379" y="274"/>
                    <a:pt x="379" y="272"/>
                  </a:cubicBezTo>
                  <a:cubicBezTo>
                    <a:pt x="373" y="273"/>
                    <a:pt x="374" y="280"/>
                    <a:pt x="368" y="281"/>
                  </a:cubicBezTo>
                  <a:cubicBezTo>
                    <a:pt x="367" y="277"/>
                    <a:pt x="364" y="275"/>
                    <a:pt x="364" y="269"/>
                  </a:cubicBezTo>
                  <a:cubicBezTo>
                    <a:pt x="352" y="267"/>
                    <a:pt x="337" y="244"/>
                    <a:pt x="334" y="231"/>
                  </a:cubicBezTo>
                  <a:cubicBezTo>
                    <a:pt x="333" y="227"/>
                    <a:pt x="333" y="224"/>
                    <a:pt x="333" y="219"/>
                  </a:cubicBezTo>
                  <a:cubicBezTo>
                    <a:pt x="333" y="212"/>
                    <a:pt x="336" y="202"/>
                    <a:pt x="344" y="202"/>
                  </a:cubicBezTo>
                  <a:cubicBezTo>
                    <a:pt x="358" y="202"/>
                    <a:pt x="370" y="219"/>
                    <a:pt x="376" y="230"/>
                  </a:cubicBezTo>
                  <a:cubicBezTo>
                    <a:pt x="377" y="232"/>
                    <a:pt x="375" y="236"/>
                    <a:pt x="379" y="240"/>
                  </a:cubicBezTo>
                  <a:cubicBezTo>
                    <a:pt x="384" y="245"/>
                    <a:pt x="393" y="242"/>
                    <a:pt x="399" y="249"/>
                  </a:cubicBezTo>
                  <a:cubicBezTo>
                    <a:pt x="404" y="254"/>
                    <a:pt x="409" y="261"/>
                    <a:pt x="417" y="263"/>
                  </a:cubicBezTo>
                  <a:cubicBezTo>
                    <a:pt x="443" y="263"/>
                    <a:pt x="443" y="263"/>
                    <a:pt x="443" y="263"/>
                  </a:cubicBezTo>
                  <a:cubicBezTo>
                    <a:pt x="447" y="260"/>
                    <a:pt x="449" y="255"/>
                    <a:pt x="455" y="255"/>
                  </a:cubicBezTo>
                  <a:cubicBezTo>
                    <a:pt x="466" y="255"/>
                    <a:pt x="466" y="271"/>
                    <a:pt x="471" y="277"/>
                  </a:cubicBezTo>
                  <a:cubicBezTo>
                    <a:pt x="471" y="277"/>
                    <a:pt x="487" y="281"/>
                    <a:pt x="489" y="281"/>
                  </a:cubicBezTo>
                  <a:cubicBezTo>
                    <a:pt x="504" y="281"/>
                    <a:pt x="527" y="288"/>
                    <a:pt x="537" y="288"/>
                  </a:cubicBezTo>
                  <a:cubicBezTo>
                    <a:pt x="537" y="288"/>
                    <a:pt x="538" y="288"/>
                    <a:pt x="539" y="288"/>
                  </a:cubicBezTo>
                  <a:cubicBezTo>
                    <a:pt x="539" y="288"/>
                    <a:pt x="540" y="288"/>
                    <a:pt x="540" y="288"/>
                  </a:cubicBezTo>
                  <a:cubicBezTo>
                    <a:pt x="540" y="285"/>
                    <a:pt x="537" y="282"/>
                    <a:pt x="537" y="279"/>
                  </a:cubicBezTo>
                  <a:cubicBezTo>
                    <a:pt x="537" y="279"/>
                    <a:pt x="537" y="279"/>
                    <a:pt x="537" y="279"/>
                  </a:cubicBezTo>
                  <a:cubicBezTo>
                    <a:pt x="537" y="279"/>
                    <a:pt x="537" y="279"/>
                    <a:pt x="537" y="279"/>
                  </a:cubicBezTo>
                  <a:cubicBezTo>
                    <a:pt x="537" y="264"/>
                    <a:pt x="546" y="261"/>
                    <a:pt x="560" y="258"/>
                  </a:cubicBezTo>
                  <a:cubicBezTo>
                    <a:pt x="560" y="235"/>
                    <a:pt x="542" y="233"/>
                    <a:pt x="533" y="215"/>
                  </a:cubicBezTo>
                  <a:cubicBezTo>
                    <a:pt x="532" y="212"/>
                    <a:pt x="527" y="212"/>
                    <a:pt x="527" y="206"/>
                  </a:cubicBezTo>
                  <a:cubicBezTo>
                    <a:pt x="527" y="206"/>
                    <a:pt x="527" y="206"/>
                    <a:pt x="527" y="206"/>
                  </a:cubicBezTo>
                  <a:cubicBezTo>
                    <a:pt x="527" y="206"/>
                    <a:pt x="527" y="206"/>
                    <a:pt x="527" y="206"/>
                  </a:cubicBezTo>
                  <a:cubicBezTo>
                    <a:pt x="527" y="196"/>
                    <a:pt x="538" y="198"/>
                    <a:pt x="538" y="187"/>
                  </a:cubicBezTo>
                  <a:cubicBezTo>
                    <a:pt x="538" y="178"/>
                    <a:pt x="528" y="183"/>
                    <a:pt x="526" y="178"/>
                  </a:cubicBezTo>
                  <a:cubicBezTo>
                    <a:pt x="524" y="174"/>
                    <a:pt x="525" y="170"/>
                    <a:pt x="523" y="166"/>
                  </a:cubicBezTo>
                  <a:cubicBezTo>
                    <a:pt x="523" y="149"/>
                    <a:pt x="523" y="149"/>
                    <a:pt x="523" y="149"/>
                  </a:cubicBezTo>
                  <a:cubicBezTo>
                    <a:pt x="522" y="147"/>
                    <a:pt x="523" y="146"/>
                    <a:pt x="521" y="143"/>
                  </a:cubicBezTo>
                  <a:cubicBezTo>
                    <a:pt x="521" y="143"/>
                    <a:pt x="521" y="143"/>
                    <a:pt x="521" y="143"/>
                  </a:cubicBezTo>
                  <a:cubicBezTo>
                    <a:pt x="521" y="143"/>
                    <a:pt x="521" y="143"/>
                    <a:pt x="521" y="143"/>
                  </a:cubicBezTo>
                  <a:cubicBezTo>
                    <a:pt x="522" y="143"/>
                    <a:pt x="522" y="142"/>
                    <a:pt x="522" y="142"/>
                  </a:cubicBezTo>
                  <a:cubicBezTo>
                    <a:pt x="522" y="140"/>
                    <a:pt x="521" y="139"/>
                    <a:pt x="521" y="138"/>
                  </a:cubicBezTo>
                  <a:cubicBezTo>
                    <a:pt x="521" y="138"/>
                    <a:pt x="521" y="138"/>
                    <a:pt x="521" y="138"/>
                  </a:cubicBezTo>
                  <a:cubicBezTo>
                    <a:pt x="521" y="138"/>
                    <a:pt x="521" y="138"/>
                    <a:pt x="521" y="138"/>
                  </a:cubicBezTo>
                  <a:cubicBezTo>
                    <a:pt x="521" y="137"/>
                    <a:pt x="529" y="118"/>
                    <a:pt x="533" y="116"/>
                  </a:cubicBezTo>
                  <a:cubicBezTo>
                    <a:pt x="531" y="113"/>
                    <a:pt x="532" y="110"/>
                    <a:pt x="532" y="106"/>
                  </a:cubicBezTo>
                  <a:cubicBezTo>
                    <a:pt x="531" y="102"/>
                    <a:pt x="532" y="98"/>
                    <a:pt x="531" y="95"/>
                  </a:cubicBezTo>
                  <a:cubicBezTo>
                    <a:pt x="531" y="95"/>
                    <a:pt x="531" y="95"/>
                    <a:pt x="531" y="95"/>
                  </a:cubicBezTo>
                  <a:cubicBezTo>
                    <a:pt x="530" y="93"/>
                    <a:pt x="527" y="92"/>
                    <a:pt x="526" y="89"/>
                  </a:cubicBezTo>
                  <a:cubicBezTo>
                    <a:pt x="511" y="89"/>
                    <a:pt x="507" y="77"/>
                    <a:pt x="494" y="73"/>
                  </a:cubicBezTo>
                  <a:cubicBezTo>
                    <a:pt x="483" y="69"/>
                    <a:pt x="476" y="69"/>
                    <a:pt x="465" y="62"/>
                  </a:cubicBezTo>
                  <a:cubicBezTo>
                    <a:pt x="457" y="68"/>
                    <a:pt x="451" y="65"/>
                    <a:pt x="441" y="69"/>
                  </a:cubicBezTo>
                  <a:cubicBezTo>
                    <a:pt x="435" y="71"/>
                    <a:pt x="437" y="73"/>
                    <a:pt x="431" y="75"/>
                  </a:cubicBezTo>
                  <a:cubicBezTo>
                    <a:pt x="426" y="77"/>
                    <a:pt x="420" y="77"/>
                    <a:pt x="420" y="82"/>
                  </a:cubicBezTo>
                  <a:cubicBezTo>
                    <a:pt x="420" y="86"/>
                    <a:pt x="420" y="87"/>
                    <a:pt x="420" y="91"/>
                  </a:cubicBezTo>
                  <a:cubicBezTo>
                    <a:pt x="413" y="93"/>
                    <a:pt x="404" y="94"/>
                    <a:pt x="395" y="94"/>
                  </a:cubicBezTo>
                  <a:cubicBezTo>
                    <a:pt x="393" y="94"/>
                    <a:pt x="390" y="95"/>
                    <a:pt x="387" y="95"/>
                  </a:cubicBezTo>
                  <a:cubicBezTo>
                    <a:pt x="380" y="95"/>
                    <a:pt x="373" y="94"/>
                    <a:pt x="371" y="91"/>
                  </a:cubicBezTo>
                  <a:cubicBezTo>
                    <a:pt x="367" y="88"/>
                    <a:pt x="366" y="83"/>
                    <a:pt x="362" y="82"/>
                  </a:cubicBezTo>
                  <a:cubicBezTo>
                    <a:pt x="361" y="82"/>
                    <a:pt x="360" y="82"/>
                    <a:pt x="359" y="82"/>
                  </a:cubicBezTo>
                  <a:cubicBezTo>
                    <a:pt x="358" y="82"/>
                    <a:pt x="357" y="82"/>
                    <a:pt x="356" y="82"/>
                  </a:cubicBezTo>
                  <a:cubicBezTo>
                    <a:pt x="355" y="82"/>
                    <a:pt x="354" y="82"/>
                    <a:pt x="353" y="82"/>
                  </a:cubicBezTo>
                  <a:cubicBezTo>
                    <a:pt x="350" y="82"/>
                    <a:pt x="348" y="81"/>
                    <a:pt x="346" y="78"/>
                  </a:cubicBezTo>
                  <a:cubicBezTo>
                    <a:pt x="343" y="72"/>
                    <a:pt x="348" y="67"/>
                    <a:pt x="344" y="61"/>
                  </a:cubicBezTo>
                  <a:cubicBezTo>
                    <a:pt x="341" y="57"/>
                    <a:pt x="337" y="57"/>
                    <a:pt x="337" y="52"/>
                  </a:cubicBezTo>
                  <a:cubicBezTo>
                    <a:pt x="337" y="52"/>
                    <a:pt x="337" y="51"/>
                    <a:pt x="337" y="50"/>
                  </a:cubicBezTo>
                  <a:cubicBezTo>
                    <a:pt x="337" y="50"/>
                    <a:pt x="337" y="49"/>
                    <a:pt x="337" y="49"/>
                  </a:cubicBezTo>
                  <a:cubicBezTo>
                    <a:pt x="335" y="47"/>
                    <a:pt x="335" y="43"/>
                    <a:pt x="333" y="40"/>
                  </a:cubicBezTo>
                  <a:cubicBezTo>
                    <a:pt x="329" y="40"/>
                    <a:pt x="330" y="40"/>
                    <a:pt x="326" y="41"/>
                  </a:cubicBezTo>
                  <a:cubicBezTo>
                    <a:pt x="318" y="44"/>
                    <a:pt x="318" y="53"/>
                    <a:pt x="307" y="53"/>
                  </a:cubicBezTo>
                  <a:cubicBezTo>
                    <a:pt x="292" y="53"/>
                    <a:pt x="290" y="37"/>
                    <a:pt x="280" y="34"/>
                  </a:cubicBezTo>
                  <a:cubicBezTo>
                    <a:pt x="279" y="34"/>
                    <a:pt x="269" y="28"/>
                    <a:pt x="268" y="26"/>
                  </a:cubicBezTo>
                  <a:cubicBezTo>
                    <a:pt x="262" y="15"/>
                    <a:pt x="263"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30" y="5"/>
                    <a:pt x="224" y="19"/>
                    <a:pt x="210" y="19"/>
                  </a:cubicBezTo>
                  <a:cubicBezTo>
                    <a:pt x="204" y="19"/>
                    <a:pt x="195" y="19"/>
                    <a:pt x="179" y="19"/>
                  </a:cubicBezTo>
                  <a:cubicBezTo>
                    <a:pt x="174" y="18"/>
                    <a:pt x="153" y="15"/>
                    <a:pt x="153" y="8"/>
                  </a:cubicBezTo>
                  <a:cubicBezTo>
                    <a:pt x="141" y="8"/>
                    <a:pt x="141" y="0"/>
                    <a:pt x="1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2"/>
            <p:cNvSpPr>
              <a:spLocks/>
            </p:cNvSpPr>
            <p:nvPr/>
          </p:nvSpPr>
          <p:spPr bwMode="auto">
            <a:xfrm>
              <a:off x="6264" y="2726"/>
              <a:ext cx="71" cy="135"/>
            </a:xfrm>
            <a:custGeom>
              <a:avLst/>
              <a:gdLst>
                <a:gd name="T0" fmla="*/ 7 w 30"/>
                <a:gd name="T1" fmla="*/ 0 h 57"/>
                <a:gd name="T2" fmla="*/ 0 w 30"/>
                <a:gd name="T3" fmla="*/ 43 h 57"/>
                <a:gd name="T4" fmla="*/ 13 w 30"/>
                <a:gd name="T5" fmla="*/ 57 h 57"/>
                <a:gd name="T6" fmla="*/ 30 w 30"/>
                <a:gd name="T7" fmla="*/ 36 h 57"/>
                <a:gd name="T8" fmla="*/ 7 w 30"/>
                <a:gd name="T9" fmla="*/ 0 h 57"/>
              </a:gdLst>
              <a:ahLst/>
              <a:cxnLst>
                <a:cxn ang="0">
                  <a:pos x="T0" y="T1"/>
                </a:cxn>
                <a:cxn ang="0">
                  <a:pos x="T2" y="T3"/>
                </a:cxn>
                <a:cxn ang="0">
                  <a:pos x="T4" y="T5"/>
                </a:cxn>
                <a:cxn ang="0">
                  <a:pos x="T6" y="T7"/>
                </a:cxn>
                <a:cxn ang="0">
                  <a:pos x="T8" y="T9"/>
                </a:cxn>
              </a:cxnLst>
              <a:rect l="0" t="0" r="r" b="b"/>
              <a:pathLst>
                <a:path w="30" h="57">
                  <a:moveTo>
                    <a:pt x="7" y="0"/>
                  </a:moveTo>
                  <a:cubicBezTo>
                    <a:pt x="7" y="16"/>
                    <a:pt x="0" y="27"/>
                    <a:pt x="0" y="43"/>
                  </a:cubicBezTo>
                  <a:cubicBezTo>
                    <a:pt x="0" y="50"/>
                    <a:pt x="5" y="57"/>
                    <a:pt x="13" y="57"/>
                  </a:cubicBezTo>
                  <a:cubicBezTo>
                    <a:pt x="23" y="57"/>
                    <a:pt x="30" y="45"/>
                    <a:pt x="30" y="36"/>
                  </a:cubicBezTo>
                  <a:cubicBezTo>
                    <a:pt x="30" y="19"/>
                    <a:pt x="14" y="13"/>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3"/>
            <p:cNvSpPr>
              <a:spLocks/>
            </p:cNvSpPr>
            <p:nvPr/>
          </p:nvSpPr>
          <p:spPr bwMode="auto">
            <a:xfrm>
              <a:off x="5590" y="1622"/>
              <a:ext cx="1440" cy="1161"/>
            </a:xfrm>
            <a:custGeom>
              <a:avLst/>
              <a:gdLst>
                <a:gd name="T0" fmla="*/ 137 w 609"/>
                <a:gd name="T1" fmla="*/ 13 h 491"/>
                <a:gd name="T2" fmla="*/ 137 w 609"/>
                <a:gd name="T3" fmla="*/ 13 h 491"/>
                <a:gd name="T4" fmla="*/ 114 w 609"/>
                <a:gd name="T5" fmla="*/ 26 h 491"/>
                <a:gd name="T6" fmla="*/ 93 w 609"/>
                <a:gd name="T7" fmla="*/ 22 h 491"/>
                <a:gd name="T8" fmla="*/ 87 w 609"/>
                <a:gd name="T9" fmla="*/ 18 h 491"/>
                <a:gd name="T10" fmla="*/ 55 w 609"/>
                <a:gd name="T11" fmla="*/ 39 h 491"/>
                <a:gd name="T12" fmla="*/ 12 w 609"/>
                <a:gd name="T13" fmla="*/ 55 h 491"/>
                <a:gd name="T14" fmla="*/ 1 w 609"/>
                <a:gd name="T15" fmla="*/ 81 h 491"/>
                <a:gd name="T16" fmla="*/ 2 w 609"/>
                <a:gd name="T17" fmla="*/ 105 h 491"/>
                <a:gd name="T18" fmla="*/ 6 w 609"/>
                <a:gd name="T19" fmla="*/ 145 h 491"/>
                <a:gd name="T20" fmla="*/ 39 w 609"/>
                <a:gd name="T21" fmla="*/ 197 h 491"/>
                <a:gd name="T22" fmla="*/ 37 w 609"/>
                <a:gd name="T23" fmla="*/ 226 h 491"/>
                <a:gd name="T24" fmla="*/ 78 w 609"/>
                <a:gd name="T25" fmla="*/ 221 h 491"/>
                <a:gd name="T26" fmla="*/ 142 w 609"/>
                <a:gd name="T27" fmla="*/ 263 h 491"/>
                <a:gd name="T28" fmla="*/ 127 w 609"/>
                <a:gd name="T29" fmla="*/ 271 h 491"/>
                <a:gd name="T30" fmla="*/ 177 w 609"/>
                <a:gd name="T31" fmla="*/ 272 h 491"/>
                <a:gd name="T32" fmla="*/ 177 w 609"/>
                <a:gd name="T33" fmla="*/ 316 h 491"/>
                <a:gd name="T34" fmla="*/ 209 w 609"/>
                <a:gd name="T35" fmla="*/ 408 h 491"/>
                <a:gd name="T36" fmla="*/ 244 w 609"/>
                <a:gd name="T37" fmla="*/ 486 h 491"/>
                <a:gd name="T38" fmla="*/ 269 w 609"/>
                <a:gd name="T39" fmla="*/ 474 h 491"/>
                <a:gd name="T40" fmla="*/ 285 w 609"/>
                <a:gd name="T41" fmla="*/ 440 h 491"/>
                <a:gd name="T42" fmla="*/ 322 w 609"/>
                <a:gd name="T43" fmla="*/ 358 h 491"/>
                <a:gd name="T44" fmla="*/ 408 w 609"/>
                <a:gd name="T45" fmla="*/ 275 h 491"/>
                <a:gd name="T46" fmla="*/ 473 w 609"/>
                <a:gd name="T47" fmla="*/ 294 h 491"/>
                <a:gd name="T48" fmla="*/ 506 w 609"/>
                <a:gd name="T49" fmla="*/ 362 h 491"/>
                <a:gd name="T50" fmla="*/ 554 w 609"/>
                <a:gd name="T51" fmla="*/ 362 h 491"/>
                <a:gd name="T52" fmla="*/ 571 w 609"/>
                <a:gd name="T53" fmla="*/ 460 h 491"/>
                <a:gd name="T54" fmla="*/ 565 w 609"/>
                <a:gd name="T55" fmla="*/ 384 h 491"/>
                <a:gd name="T56" fmla="*/ 565 w 609"/>
                <a:gd name="T57" fmla="*/ 380 h 491"/>
                <a:gd name="T58" fmla="*/ 557 w 609"/>
                <a:gd name="T59" fmla="*/ 331 h 491"/>
                <a:gd name="T60" fmla="*/ 609 w 609"/>
                <a:gd name="T61" fmla="*/ 276 h 491"/>
                <a:gd name="T62" fmla="*/ 562 w 609"/>
                <a:gd name="T63" fmla="*/ 242 h 491"/>
                <a:gd name="T64" fmla="*/ 573 w 609"/>
                <a:gd name="T65" fmla="*/ 195 h 491"/>
                <a:gd name="T66" fmla="*/ 525 w 609"/>
                <a:gd name="T67" fmla="*/ 155 h 491"/>
                <a:gd name="T68" fmla="*/ 522 w 609"/>
                <a:gd name="T69" fmla="*/ 156 h 491"/>
                <a:gd name="T70" fmla="*/ 516 w 609"/>
                <a:gd name="T71" fmla="*/ 155 h 491"/>
                <a:gd name="T72" fmla="*/ 510 w 609"/>
                <a:gd name="T73" fmla="*/ 155 h 491"/>
                <a:gd name="T74" fmla="*/ 507 w 609"/>
                <a:gd name="T75" fmla="*/ 156 h 491"/>
                <a:gd name="T76" fmla="*/ 473 w 609"/>
                <a:gd name="T77" fmla="*/ 179 h 491"/>
                <a:gd name="T78" fmla="*/ 409 w 609"/>
                <a:gd name="T79" fmla="*/ 177 h 491"/>
                <a:gd name="T80" fmla="*/ 362 w 609"/>
                <a:gd name="T81" fmla="*/ 164 h 491"/>
                <a:gd name="T82" fmla="*/ 361 w 609"/>
                <a:gd name="T83" fmla="*/ 163 h 491"/>
                <a:gd name="T84" fmla="*/ 359 w 609"/>
                <a:gd name="T85" fmla="*/ 164 h 491"/>
                <a:gd name="T86" fmla="*/ 358 w 609"/>
                <a:gd name="T87" fmla="*/ 164 h 491"/>
                <a:gd name="T88" fmla="*/ 356 w 609"/>
                <a:gd name="T89" fmla="*/ 164 h 491"/>
                <a:gd name="T90" fmla="*/ 354 w 609"/>
                <a:gd name="T91" fmla="*/ 163 h 491"/>
                <a:gd name="T92" fmla="*/ 328 w 609"/>
                <a:gd name="T93" fmla="*/ 145 h 491"/>
                <a:gd name="T94" fmla="*/ 271 w 609"/>
                <a:gd name="T95" fmla="*/ 107 h 491"/>
                <a:gd name="T96" fmla="*/ 275 w 609"/>
                <a:gd name="T97" fmla="*/ 102 h 491"/>
                <a:gd name="T98" fmla="*/ 275 w 609"/>
                <a:gd name="T99" fmla="*/ 83 h 491"/>
                <a:gd name="T100" fmla="*/ 278 w 609"/>
                <a:gd name="T101" fmla="*/ 42 h 491"/>
                <a:gd name="T102" fmla="*/ 213 w 609"/>
                <a:gd name="T103" fmla="*/ 20 h 491"/>
                <a:gd name="T104" fmla="*/ 162 w 609"/>
                <a:gd name="T105" fmla="*/ 1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9" h="491">
                  <a:moveTo>
                    <a:pt x="157" y="0"/>
                  </a:moveTo>
                  <a:cubicBezTo>
                    <a:pt x="146" y="0"/>
                    <a:pt x="144" y="13"/>
                    <a:pt x="139" y="13"/>
                  </a:cubicBezTo>
                  <a:cubicBezTo>
                    <a:pt x="139" y="13"/>
                    <a:pt x="139" y="13"/>
                    <a:pt x="138" y="13"/>
                  </a:cubicBezTo>
                  <a:cubicBezTo>
                    <a:pt x="138" y="13"/>
                    <a:pt x="138" y="13"/>
                    <a:pt x="137" y="13"/>
                  </a:cubicBezTo>
                  <a:cubicBezTo>
                    <a:pt x="137" y="13"/>
                    <a:pt x="137" y="13"/>
                    <a:pt x="137" y="13"/>
                  </a:cubicBezTo>
                  <a:cubicBezTo>
                    <a:pt x="137" y="13"/>
                    <a:pt x="137" y="13"/>
                    <a:pt x="137" y="13"/>
                  </a:cubicBezTo>
                  <a:cubicBezTo>
                    <a:pt x="137" y="13"/>
                    <a:pt x="137" y="13"/>
                    <a:pt x="137" y="13"/>
                  </a:cubicBezTo>
                  <a:cubicBezTo>
                    <a:pt x="137" y="13"/>
                    <a:pt x="137" y="13"/>
                    <a:pt x="137" y="13"/>
                  </a:cubicBezTo>
                  <a:cubicBezTo>
                    <a:pt x="137" y="13"/>
                    <a:pt x="137" y="13"/>
                    <a:pt x="136" y="13"/>
                  </a:cubicBezTo>
                  <a:cubicBezTo>
                    <a:pt x="136" y="13"/>
                    <a:pt x="136" y="13"/>
                    <a:pt x="136" y="13"/>
                  </a:cubicBezTo>
                  <a:cubicBezTo>
                    <a:pt x="136" y="13"/>
                    <a:pt x="136" y="13"/>
                    <a:pt x="136" y="13"/>
                  </a:cubicBezTo>
                  <a:cubicBezTo>
                    <a:pt x="132" y="20"/>
                    <a:pt x="124" y="26"/>
                    <a:pt x="114" y="26"/>
                  </a:cubicBezTo>
                  <a:cubicBezTo>
                    <a:pt x="109" y="26"/>
                    <a:pt x="108" y="20"/>
                    <a:pt x="104" y="20"/>
                  </a:cubicBezTo>
                  <a:cubicBezTo>
                    <a:pt x="103" y="20"/>
                    <a:pt x="101" y="21"/>
                    <a:pt x="100" y="21"/>
                  </a:cubicBezTo>
                  <a:cubicBezTo>
                    <a:pt x="98" y="21"/>
                    <a:pt x="95" y="22"/>
                    <a:pt x="93" y="22"/>
                  </a:cubicBezTo>
                  <a:cubicBezTo>
                    <a:pt x="93" y="22"/>
                    <a:pt x="93" y="22"/>
                    <a:pt x="93" y="22"/>
                  </a:cubicBezTo>
                  <a:cubicBezTo>
                    <a:pt x="93" y="22"/>
                    <a:pt x="93" y="22"/>
                    <a:pt x="93" y="22"/>
                  </a:cubicBezTo>
                  <a:cubicBezTo>
                    <a:pt x="93" y="22"/>
                    <a:pt x="93" y="22"/>
                    <a:pt x="93" y="22"/>
                  </a:cubicBezTo>
                  <a:cubicBezTo>
                    <a:pt x="93" y="22"/>
                    <a:pt x="93" y="22"/>
                    <a:pt x="93" y="22"/>
                  </a:cubicBezTo>
                  <a:cubicBezTo>
                    <a:pt x="90" y="22"/>
                    <a:pt x="87" y="21"/>
                    <a:pt x="87" y="18"/>
                  </a:cubicBezTo>
                  <a:cubicBezTo>
                    <a:pt x="87" y="18"/>
                    <a:pt x="87" y="18"/>
                    <a:pt x="87" y="18"/>
                  </a:cubicBezTo>
                  <a:cubicBezTo>
                    <a:pt x="87" y="18"/>
                    <a:pt x="87" y="18"/>
                    <a:pt x="87" y="18"/>
                  </a:cubicBezTo>
                  <a:cubicBezTo>
                    <a:pt x="82" y="18"/>
                    <a:pt x="83" y="16"/>
                    <a:pt x="78" y="16"/>
                  </a:cubicBezTo>
                  <a:cubicBezTo>
                    <a:pt x="65" y="16"/>
                    <a:pt x="64" y="30"/>
                    <a:pt x="55" y="39"/>
                  </a:cubicBezTo>
                  <a:cubicBezTo>
                    <a:pt x="51" y="43"/>
                    <a:pt x="44" y="43"/>
                    <a:pt x="40" y="47"/>
                  </a:cubicBezTo>
                  <a:cubicBezTo>
                    <a:pt x="37" y="50"/>
                    <a:pt x="34" y="56"/>
                    <a:pt x="28" y="56"/>
                  </a:cubicBezTo>
                  <a:cubicBezTo>
                    <a:pt x="23" y="56"/>
                    <a:pt x="20" y="51"/>
                    <a:pt x="15" y="51"/>
                  </a:cubicBezTo>
                  <a:cubicBezTo>
                    <a:pt x="13" y="51"/>
                    <a:pt x="13" y="54"/>
                    <a:pt x="12" y="55"/>
                  </a:cubicBezTo>
                  <a:cubicBezTo>
                    <a:pt x="12" y="55"/>
                    <a:pt x="12" y="55"/>
                    <a:pt x="12" y="55"/>
                  </a:cubicBezTo>
                  <a:cubicBezTo>
                    <a:pt x="8" y="57"/>
                    <a:pt x="0" y="76"/>
                    <a:pt x="0" y="77"/>
                  </a:cubicBezTo>
                  <a:cubicBezTo>
                    <a:pt x="0" y="77"/>
                    <a:pt x="0" y="77"/>
                    <a:pt x="0" y="77"/>
                  </a:cubicBezTo>
                  <a:cubicBezTo>
                    <a:pt x="0" y="78"/>
                    <a:pt x="1" y="79"/>
                    <a:pt x="1" y="81"/>
                  </a:cubicBezTo>
                  <a:cubicBezTo>
                    <a:pt x="1" y="81"/>
                    <a:pt x="1" y="82"/>
                    <a:pt x="0" y="82"/>
                  </a:cubicBezTo>
                  <a:cubicBezTo>
                    <a:pt x="0" y="82"/>
                    <a:pt x="0" y="82"/>
                    <a:pt x="0" y="82"/>
                  </a:cubicBezTo>
                  <a:cubicBezTo>
                    <a:pt x="2" y="85"/>
                    <a:pt x="1" y="86"/>
                    <a:pt x="2" y="88"/>
                  </a:cubicBezTo>
                  <a:cubicBezTo>
                    <a:pt x="2" y="105"/>
                    <a:pt x="2" y="105"/>
                    <a:pt x="2" y="105"/>
                  </a:cubicBezTo>
                  <a:cubicBezTo>
                    <a:pt x="4" y="109"/>
                    <a:pt x="3" y="113"/>
                    <a:pt x="5" y="117"/>
                  </a:cubicBezTo>
                  <a:cubicBezTo>
                    <a:pt x="7" y="122"/>
                    <a:pt x="17" y="117"/>
                    <a:pt x="17" y="126"/>
                  </a:cubicBezTo>
                  <a:cubicBezTo>
                    <a:pt x="17" y="126"/>
                    <a:pt x="17" y="126"/>
                    <a:pt x="17" y="126"/>
                  </a:cubicBezTo>
                  <a:cubicBezTo>
                    <a:pt x="17" y="137"/>
                    <a:pt x="6" y="135"/>
                    <a:pt x="6" y="145"/>
                  </a:cubicBezTo>
                  <a:cubicBezTo>
                    <a:pt x="6" y="145"/>
                    <a:pt x="6" y="145"/>
                    <a:pt x="6" y="145"/>
                  </a:cubicBezTo>
                  <a:cubicBezTo>
                    <a:pt x="6" y="151"/>
                    <a:pt x="11" y="151"/>
                    <a:pt x="12" y="154"/>
                  </a:cubicBezTo>
                  <a:cubicBezTo>
                    <a:pt x="21" y="172"/>
                    <a:pt x="39" y="174"/>
                    <a:pt x="39" y="197"/>
                  </a:cubicBezTo>
                  <a:cubicBezTo>
                    <a:pt x="39" y="197"/>
                    <a:pt x="39" y="197"/>
                    <a:pt x="39" y="197"/>
                  </a:cubicBezTo>
                  <a:cubicBezTo>
                    <a:pt x="25" y="200"/>
                    <a:pt x="16" y="203"/>
                    <a:pt x="16" y="218"/>
                  </a:cubicBezTo>
                  <a:cubicBezTo>
                    <a:pt x="16" y="218"/>
                    <a:pt x="16" y="218"/>
                    <a:pt x="16" y="218"/>
                  </a:cubicBezTo>
                  <a:cubicBezTo>
                    <a:pt x="16" y="221"/>
                    <a:pt x="19" y="224"/>
                    <a:pt x="19" y="227"/>
                  </a:cubicBezTo>
                  <a:cubicBezTo>
                    <a:pt x="37" y="226"/>
                    <a:pt x="37" y="226"/>
                    <a:pt x="37" y="226"/>
                  </a:cubicBezTo>
                  <a:cubicBezTo>
                    <a:pt x="38" y="225"/>
                    <a:pt x="40" y="223"/>
                    <a:pt x="42" y="222"/>
                  </a:cubicBezTo>
                  <a:cubicBezTo>
                    <a:pt x="55" y="226"/>
                    <a:pt x="55" y="226"/>
                    <a:pt x="55" y="226"/>
                  </a:cubicBezTo>
                  <a:cubicBezTo>
                    <a:pt x="61" y="226"/>
                    <a:pt x="62" y="221"/>
                    <a:pt x="69" y="221"/>
                  </a:cubicBezTo>
                  <a:cubicBezTo>
                    <a:pt x="72" y="221"/>
                    <a:pt x="75" y="221"/>
                    <a:pt x="78" y="221"/>
                  </a:cubicBezTo>
                  <a:cubicBezTo>
                    <a:pt x="80" y="221"/>
                    <a:pt x="82" y="221"/>
                    <a:pt x="85" y="222"/>
                  </a:cubicBezTo>
                  <a:cubicBezTo>
                    <a:pt x="91" y="224"/>
                    <a:pt x="94" y="236"/>
                    <a:pt x="98" y="243"/>
                  </a:cubicBezTo>
                  <a:cubicBezTo>
                    <a:pt x="104" y="251"/>
                    <a:pt x="119" y="262"/>
                    <a:pt x="129" y="262"/>
                  </a:cubicBezTo>
                  <a:cubicBezTo>
                    <a:pt x="134" y="262"/>
                    <a:pt x="137" y="262"/>
                    <a:pt x="142" y="263"/>
                  </a:cubicBezTo>
                  <a:cubicBezTo>
                    <a:pt x="139" y="265"/>
                    <a:pt x="139" y="269"/>
                    <a:pt x="135" y="270"/>
                  </a:cubicBezTo>
                  <a:cubicBezTo>
                    <a:pt x="133" y="271"/>
                    <a:pt x="132" y="271"/>
                    <a:pt x="131" y="271"/>
                  </a:cubicBezTo>
                  <a:cubicBezTo>
                    <a:pt x="130" y="271"/>
                    <a:pt x="130" y="271"/>
                    <a:pt x="129" y="271"/>
                  </a:cubicBezTo>
                  <a:cubicBezTo>
                    <a:pt x="128" y="271"/>
                    <a:pt x="128" y="271"/>
                    <a:pt x="127" y="271"/>
                  </a:cubicBezTo>
                  <a:cubicBezTo>
                    <a:pt x="125" y="271"/>
                    <a:pt x="124" y="271"/>
                    <a:pt x="121" y="273"/>
                  </a:cubicBezTo>
                  <a:cubicBezTo>
                    <a:pt x="129" y="281"/>
                    <a:pt x="136" y="297"/>
                    <a:pt x="152" y="297"/>
                  </a:cubicBezTo>
                  <a:cubicBezTo>
                    <a:pt x="166" y="297"/>
                    <a:pt x="166" y="279"/>
                    <a:pt x="173" y="272"/>
                  </a:cubicBezTo>
                  <a:cubicBezTo>
                    <a:pt x="177" y="272"/>
                    <a:pt x="177" y="272"/>
                    <a:pt x="177" y="272"/>
                  </a:cubicBezTo>
                  <a:cubicBezTo>
                    <a:pt x="177" y="274"/>
                    <a:pt x="174" y="278"/>
                    <a:pt x="174" y="279"/>
                  </a:cubicBezTo>
                  <a:cubicBezTo>
                    <a:pt x="174" y="286"/>
                    <a:pt x="180" y="293"/>
                    <a:pt x="180" y="301"/>
                  </a:cubicBezTo>
                  <a:cubicBezTo>
                    <a:pt x="180" y="308"/>
                    <a:pt x="177" y="309"/>
                    <a:pt x="177" y="316"/>
                  </a:cubicBezTo>
                  <a:cubicBezTo>
                    <a:pt x="177" y="316"/>
                    <a:pt x="177" y="316"/>
                    <a:pt x="177" y="316"/>
                  </a:cubicBezTo>
                  <a:cubicBezTo>
                    <a:pt x="177" y="317"/>
                    <a:pt x="177" y="322"/>
                    <a:pt x="177" y="323"/>
                  </a:cubicBezTo>
                  <a:cubicBezTo>
                    <a:pt x="177" y="333"/>
                    <a:pt x="183" y="343"/>
                    <a:pt x="186" y="354"/>
                  </a:cubicBezTo>
                  <a:cubicBezTo>
                    <a:pt x="190" y="366"/>
                    <a:pt x="200" y="383"/>
                    <a:pt x="202" y="391"/>
                  </a:cubicBezTo>
                  <a:cubicBezTo>
                    <a:pt x="204" y="398"/>
                    <a:pt x="204" y="401"/>
                    <a:pt x="209" y="408"/>
                  </a:cubicBezTo>
                  <a:cubicBezTo>
                    <a:pt x="213" y="414"/>
                    <a:pt x="210" y="421"/>
                    <a:pt x="214" y="429"/>
                  </a:cubicBezTo>
                  <a:cubicBezTo>
                    <a:pt x="216" y="434"/>
                    <a:pt x="224" y="439"/>
                    <a:pt x="226" y="446"/>
                  </a:cubicBezTo>
                  <a:cubicBezTo>
                    <a:pt x="230" y="457"/>
                    <a:pt x="236" y="468"/>
                    <a:pt x="240" y="481"/>
                  </a:cubicBezTo>
                  <a:cubicBezTo>
                    <a:pt x="240" y="482"/>
                    <a:pt x="242" y="486"/>
                    <a:pt x="244" y="486"/>
                  </a:cubicBezTo>
                  <a:cubicBezTo>
                    <a:pt x="245" y="489"/>
                    <a:pt x="248" y="491"/>
                    <a:pt x="251" y="491"/>
                  </a:cubicBezTo>
                  <a:cubicBezTo>
                    <a:pt x="252" y="491"/>
                    <a:pt x="252" y="491"/>
                    <a:pt x="252" y="491"/>
                  </a:cubicBezTo>
                  <a:cubicBezTo>
                    <a:pt x="257" y="491"/>
                    <a:pt x="257" y="485"/>
                    <a:pt x="259" y="481"/>
                  </a:cubicBezTo>
                  <a:cubicBezTo>
                    <a:pt x="262" y="475"/>
                    <a:pt x="263" y="477"/>
                    <a:pt x="269" y="474"/>
                  </a:cubicBezTo>
                  <a:cubicBezTo>
                    <a:pt x="274" y="472"/>
                    <a:pt x="272" y="458"/>
                    <a:pt x="279" y="456"/>
                  </a:cubicBezTo>
                  <a:cubicBezTo>
                    <a:pt x="281" y="456"/>
                    <a:pt x="285" y="456"/>
                    <a:pt x="285" y="454"/>
                  </a:cubicBezTo>
                  <a:cubicBezTo>
                    <a:pt x="287" y="454"/>
                    <a:pt x="287" y="454"/>
                    <a:pt x="287" y="454"/>
                  </a:cubicBezTo>
                  <a:cubicBezTo>
                    <a:pt x="285" y="440"/>
                    <a:pt x="285" y="440"/>
                    <a:pt x="285" y="440"/>
                  </a:cubicBezTo>
                  <a:cubicBezTo>
                    <a:pt x="285" y="430"/>
                    <a:pt x="291" y="421"/>
                    <a:pt x="291" y="408"/>
                  </a:cubicBezTo>
                  <a:cubicBezTo>
                    <a:pt x="291" y="400"/>
                    <a:pt x="287" y="395"/>
                    <a:pt x="287" y="385"/>
                  </a:cubicBezTo>
                  <a:cubicBezTo>
                    <a:pt x="287" y="374"/>
                    <a:pt x="298" y="372"/>
                    <a:pt x="308" y="369"/>
                  </a:cubicBezTo>
                  <a:cubicBezTo>
                    <a:pt x="312" y="368"/>
                    <a:pt x="317" y="362"/>
                    <a:pt x="322" y="358"/>
                  </a:cubicBezTo>
                  <a:cubicBezTo>
                    <a:pt x="332" y="348"/>
                    <a:pt x="341" y="337"/>
                    <a:pt x="352" y="326"/>
                  </a:cubicBezTo>
                  <a:cubicBezTo>
                    <a:pt x="360" y="318"/>
                    <a:pt x="375" y="315"/>
                    <a:pt x="385" y="306"/>
                  </a:cubicBezTo>
                  <a:cubicBezTo>
                    <a:pt x="390" y="301"/>
                    <a:pt x="389" y="295"/>
                    <a:pt x="391" y="288"/>
                  </a:cubicBezTo>
                  <a:cubicBezTo>
                    <a:pt x="393" y="283"/>
                    <a:pt x="404" y="283"/>
                    <a:pt x="408" y="275"/>
                  </a:cubicBezTo>
                  <a:cubicBezTo>
                    <a:pt x="412" y="277"/>
                    <a:pt x="412" y="280"/>
                    <a:pt x="420" y="280"/>
                  </a:cubicBezTo>
                  <a:cubicBezTo>
                    <a:pt x="434" y="280"/>
                    <a:pt x="449" y="277"/>
                    <a:pt x="449" y="261"/>
                  </a:cubicBezTo>
                  <a:cubicBezTo>
                    <a:pt x="457" y="263"/>
                    <a:pt x="466" y="266"/>
                    <a:pt x="468" y="273"/>
                  </a:cubicBezTo>
                  <a:cubicBezTo>
                    <a:pt x="470" y="279"/>
                    <a:pt x="469" y="288"/>
                    <a:pt x="473" y="294"/>
                  </a:cubicBezTo>
                  <a:cubicBezTo>
                    <a:pt x="477" y="301"/>
                    <a:pt x="483" y="305"/>
                    <a:pt x="491" y="311"/>
                  </a:cubicBezTo>
                  <a:cubicBezTo>
                    <a:pt x="496" y="320"/>
                    <a:pt x="502" y="328"/>
                    <a:pt x="506" y="339"/>
                  </a:cubicBezTo>
                  <a:cubicBezTo>
                    <a:pt x="506" y="342"/>
                    <a:pt x="509" y="343"/>
                    <a:pt x="509" y="346"/>
                  </a:cubicBezTo>
                  <a:cubicBezTo>
                    <a:pt x="509" y="352"/>
                    <a:pt x="506" y="355"/>
                    <a:pt x="506" y="362"/>
                  </a:cubicBezTo>
                  <a:cubicBezTo>
                    <a:pt x="506" y="369"/>
                    <a:pt x="507" y="375"/>
                    <a:pt x="515" y="375"/>
                  </a:cubicBezTo>
                  <a:cubicBezTo>
                    <a:pt x="530" y="375"/>
                    <a:pt x="533" y="360"/>
                    <a:pt x="542" y="351"/>
                  </a:cubicBezTo>
                  <a:cubicBezTo>
                    <a:pt x="545" y="354"/>
                    <a:pt x="544" y="356"/>
                    <a:pt x="547" y="359"/>
                  </a:cubicBezTo>
                  <a:cubicBezTo>
                    <a:pt x="548" y="360"/>
                    <a:pt x="552" y="359"/>
                    <a:pt x="554" y="362"/>
                  </a:cubicBezTo>
                  <a:cubicBezTo>
                    <a:pt x="559" y="370"/>
                    <a:pt x="550" y="386"/>
                    <a:pt x="557" y="386"/>
                  </a:cubicBezTo>
                  <a:cubicBezTo>
                    <a:pt x="557" y="402"/>
                    <a:pt x="571" y="416"/>
                    <a:pt x="571" y="439"/>
                  </a:cubicBezTo>
                  <a:cubicBezTo>
                    <a:pt x="571" y="445"/>
                    <a:pt x="567" y="457"/>
                    <a:pt x="571" y="460"/>
                  </a:cubicBezTo>
                  <a:cubicBezTo>
                    <a:pt x="571" y="460"/>
                    <a:pt x="571" y="460"/>
                    <a:pt x="571" y="460"/>
                  </a:cubicBezTo>
                  <a:cubicBezTo>
                    <a:pt x="575" y="451"/>
                    <a:pt x="577" y="445"/>
                    <a:pt x="581" y="435"/>
                  </a:cubicBezTo>
                  <a:cubicBezTo>
                    <a:pt x="582" y="433"/>
                    <a:pt x="586" y="432"/>
                    <a:pt x="586" y="429"/>
                  </a:cubicBezTo>
                  <a:cubicBezTo>
                    <a:pt x="586" y="425"/>
                    <a:pt x="578" y="400"/>
                    <a:pt x="574" y="396"/>
                  </a:cubicBezTo>
                  <a:cubicBezTo>
                    <a:pt x="571" y="392"/>
                    <a:pt x="565" y="390"/>
                    <a:pt x="565" y="384"/>
                  </a:cubicBezTo>
                  <a:cubicBezTo>
                    <a:pt x="565" y="384"/>
                    <a:pt x="565" y="384"/>
                    <a:pt x="565" y="384"/>
                  </a:cubicBezTo>
                  <a:cubicBezTo>
                    <a:pt x="565" y="384"/>
                    <a:pt x="565" y="384"/>
                    <a:pt x="565" y="384"/>
                  </a:cubicBezTo>
                  <a:cubicBezTo>
                    <a:pt x="565" y="382"/>
                    <a:pt x="565" y="381"/>
                    <a:pt x="565" y="379"/>
                  </a:cubicBezTo>
                  <a:cubicBezTo>
                    <a:pt x="565" y="380"/>
                    <a:pt x="565" y="380"/>
                    <a:pt x="565" y="380"/>
                  </a:cubicBezTo>
                  <a:cubicBezTo>
                    <a:pt x="567" y="379"/>
                    <a:pt x="571" y="373"/>
                    <a:pt x="571" y="369"/>
                  </a:cubicBezTo>
                  <a:cubicBezTo>
                    <a:pt x="571" y="362"/>
                    <a:pt x="570" y="351"/>
                    <a:pt x="567" y="345"/>
                  </a:cubicBezTo>
                  <a:cubicBezTo>
                    <a:pt x="563" y="341"/>
                    <a:pt x="557" y="341"/>
                    <a:pt x="557" y="331"/>
                  </a:cubicBezTo>
                  <a:cubicBezTo>
                    <a:pt x="557" y="331"/>
                    <a:pt x="557" y="331"/>
                    <a:pt x="557" y="331"/>
                  </a:cubicBezTo>
                  <a:cubicBezTo>
                    <a:pt x="557" y="331"/>
                    <a:pt x="557" y="331"/>
                    <a:pt x="557" y="331"/>
                  </a:cubicBezTo>
                  <a:cubicBezTo>
                    <a:pt x="557" y="322"/>
                    <a:pt x="560" y="314"/>
                    <a:pt x="565" y="309"/>
                  </a:cubicBezTo>
                  <a:cubicBezTo>
                    <a:pt x="568" y="306"/>
                    <a:pt x="574" y="307"/>
                    <a:pt x="578" y="305"/>
                  </a:cubicBezTo>
                  <a:cubicBezTo>
                    <a:pt x="591" y="296"/>
                    <a:pt x="599" y="292"/>
                    <a:pt x="609" y="276"/>
                  </a:cubicBezTo>
                  <a:cubicBezTo>
                    <a:pt x="606" y="276"/>
                    <a:pt x="605" y="277"/>
                    <a:pt x="601" y="277"/>
                  </a:cubicBezTo>
                  <a:cubicBezTo>
                    <a:pt x="590" y="277"/>
                    <a:pt x="584" y="266"/>
                    <a:pt x="584" y="255"/>
                  </a:cubicBezTo>
                  <a:cubicBezTo>
                    <a:pt x="578" y="254"/>
                    <a:pt x="577" y="239"/>
                    <a:pt x="573" y="239"/>
                  </a:cubicBezTo>
                  <a:cubicBezTo>
                    <a:pt x="569" y="239"/>
                    <a:pt x="566" y="242"/>
                    <a:pt x="562" y="242"/>
                  </a:cubicBezTo>
                  <a:cubicBezTo>
                    <a:pt x="560" y="242"/>
                    <a:pt x="560" y="238"/>
                    <a:pt x="560" y="237"/>
                  </a:cubicBezTo>
                  <a:cubicBezTo>
                    <a:pt x="560" y="237"/>
                    <a:pt x="560" y="237"/>
                    <a:pt x="560" y="237"/>
                  </a:cubicBezTo>
                  <a:cubicBezTo>
                    <a:pt x="560" y="237"/>
                    <a:pt x="560" y="237"/>
                    <a:pt x="560" y="237"/>
                  </a:cubicBezTo>
                  <a:cubicBezTo>
                    <a:pt x="560" y="217"/>
                    <a:pt x="573" y="217"/>
                    <a:pt x="573" y="195"/>
                  </a:cubicBezTo>
                  <a:cubicBezTo>
                    <a:pt x="573" y="184"/>
                    <a:pt x="566" y="181"/>
                    <a:pt x="561" y="173"/>
                  </a:cubicBezTo>
                  <a:cubicBezTo>
                    <a:pt x="548" y="166"/>
                    <a:pt x="537" y="168"/>
                    <a:pt x="533" y="151"/>
                  </a:cubicBezTo>
                  <a:cubicBezTo>
                    <a:pt x="530" y="151"/>
                    <a:pt x="530" y="151"/>
                    <a:pt x="530" y="151"/>
                  </a:cubicBezTo>
                  <a:cubicBezTo>
                    <a:pt x="525" y="155"/>
                    <a:pt x="525" y="155"/>
                    <a:pt x="525" y="155"/>
                  </a:cubicBezTo>
                  <a:cubicBezTo>
                    <a:pt x="525" y="155"/>
                    <a:pt x="525" y="155"/>
                    <a:pt x="525" y="155"/>
                  </a:cubicBezTo>
                  <a:cubicBezTo>
                    <a:pt x="525" y="155"/>
                    <a:pt x="525" y="155"/>
                    <a:pt x="525" y="155"/>
                  </a:cubicBezTo>
                  <a:cubicBezTo>
                    <a:pt x="525" y="155"/>
                    <a:pt x="525" y="155"/>
                    <a:pt x="525" y="155"/>
                  </a:cubicBezTo>
                  <a:cubicBezTo>
                    <a:pt x="524" y="156"/>
                    <a:pt x="523" y="156"/>
                    <a:pt x="522" y="156"/>
                  </a:cubicBezTo>
                  <a:cubicBezTo>
                    <a:pt x="522" y="156"/>
                    <a:pt x="522" y="156"/>
                    <a:pt x="522" y="156"/>
                  </a:cubicBezTo>
                  <a:cubicBezTo>
                    <a:pt x="522" y="156"/>
                    <a:pt x="522" y="156"/>
                    <a:pt x="522" y="156"/>
                  </a:cubicBezTo>
                  <a:cubicBezTo>
                    <a:pt x="522" y="156"/>
                    <a:pt x="522" y="156"/>
                    <a:pt x="522" y="156"/>
                  </a:cubicBezTo>
                  <a:cubicBezTo>
                    <a:pt x="520" y="156"/>
                    <a:pt x="518" y="155"/>
                    <a:pt x="516" y="155"/>
                  </a:cubicBezTo>
                  <a:cubicBezTo>
                    <a:pt x="515" y="155"/>
                    <a:pt x="513" y="154"/>
                    <a:pt x="512" y="154"/>
                  </a:cubicBezTo>
                  <a:cubicBezTo>
                    <a:pt x="511" y="154"/>
                    <a:pt x="510" y="154"/>
                    <a:pt x="510" y="155"/>
                  </a:cubicBezTo>
                  <a:cubicBezTo>
                    <a:pt x="510" y="155"/>
                    <a:pt x="510" y="155"/>
                    <a:pt x="510" y="155"/>
                  </a:cubicBezTo>
                  <a:cubicBezTo>
                    <a:pt x="510" y="155"/>
                    <a:pt x="510" y="155"/>
                    <a:pt x="510" y="155"/>
                  </a:cubicBezTo>
                  <a:cubicBezTo>
                    <a:pt x="510" y="155"/>
                    <a:pt x="510" y="155"/>
                    <a:pt x="510" y="155"/>
                  </a:cubicBezTo>
                  <a:cubicBezTo>
                    <a:pt x="510" y="155"/>
                    <a:pt x="510" y="155"/>
                    <a:pt x="510" y="155"/>
                  </a:cubicBezTo>
                  <a:cubicBezTo>
                    <a:pt x="509" y="155"/>
                    <a:pt x="508" y="155"/>
                    <a:pt x="508" y="156"/>
                  </a:cubicBezTo>
                  <a:cubicBezTo>
                    <a:pt x="508" y="156"/>
                    <a:pt x="508" y="156"/>
                    <a:pt x="507" y="156"/>
                  </a:cubicBezTo>
                  <a:cubicBezTo>
                    <a:pt x="507" y="156"/>
                    <a:pt x="507" y="156"/>
                    <a:pt x="507" y="156"/>
                  </a:cubicBezTo>
                  <a:cubicBezTo>
                    <a:pt x="507" y="156"/>
                    <a:pt x="507" y="156"/>
                    <a:pt x="507" y="156"/>
                  </a:cubicBezTo>
                  <a:cubicBezTo>
                    <a:pt x="505" y="158"/>
                    <a:pt x="504" y="160"/>
                    <a:pt x="501" y="162"/>
                  </a:cubicBezTo>
                  <a:cubicBezTo>
                    <a:pt x="497" y="164"/>
                    <a:pt x="480" y="179"/>
                    <a:pt x="473" y="179"/>
                  </a:cubicBezTo>
                  <a:cubicBezTo>
                    <a:pt x="464" y="179"/>
                    <a:pt x="458" y="173"/>
                    <a:pt x="447" y="173"/>
                  </a:cubicBezTo>
                  <a:cubicBezTo>
                    <a:pt x="433" y="173"/>
                    <a:pt x="431" y="182"/>
                    <a:pt x="424" y="186"/>
                  </a:cubicBezTo>
                  <a:cubicBezTo>
                    <a:pt x="423" y="182"/>
                    <a:pt x="421" y="174"/>
                    <a:pt x="419" y="174"/>
                  </a:cubicBezTo>
                  <a:cubicBezTo>
                    <a:pt x="416" y="174"/>
                    <a:pt x="414" y="177"/>
                    <a:pt x="409" y="177"/>
                  </a:cubicBezTo>
                  <a:cubicBezTo>
                    <a:pt x="401" y="177"/>
                    <a:pt x="394" y="177"/>
                    <a:pt x="387" y="177"/>
                  </a:cubicBezTo>
                  <a:cubicBezTo>
                    <a:pt x="375" y="177"/>
                    <a:pt x="370" y="169"/>
                    <a:pt x="362" y="164"/>
                  </a:cubicBezTo>
                  <a:cubicBezTo>
                    <a:pt x="362" y="164"/>
                    <a:pt x="362" y="164"/>
                    <a:pt x="362" y="164"/>
                  </a:cubicBezTo>
                  <a:cubicBezTo>
                    <a:pt x="362" y="164"/>
                    <a:pt x="362" y="164"/>
                    <a:pt x="362" y="164"/>
                  </a:cubicBezTo>
                  <a:cubicBezTo>
                    <a:pt x="362" y="164"/>
                    <a:pt x="362" y="164"/>
                    <a:pt x="362" y="164"/>
                  </a:cubicBezTo>
                  <a:cubicBezTo>
                    <a:pt x="362" y="164"/>
                    <a:pt x="362" y="164"/>
                    <a:pt x="362" y="164"/>
                  </a:cubicBezTo>
                  <a:cubicBezTo>
                    <a:pt x="362" y="164"/>
                    <a:pt x="361" y="163"/>
                    <a:pt x="361" y="163"/>
                  </a:cubicBezTo>
                  <a:cubicBezTo>
                    <a:pt x="361" y="163"/>
                    <a:pt x="361" y="163"/>
                    <a:pt x="361" y="163"/>
                  </a:cubicBezTo>
                  <a:cubicBezTo>
                    <a:pt x="361" y="163"/>
                    <a:pt x="361" y="163"/>
                    <a:pt x="361" y="163"/>
                  </a:cubicBezTo>
                  <a:cubicBezTo>
                    <a:pt x="360" y="163"/>
                    <a:pt x="359" y="164"/>
                    <a:pt x="359" y="164"/>
                  </a:cubicBezTo>
                  <a:cubicBezTo>
                    <a:pt x="359" y="164"/>
                    <a:pt x="359" y="164"/>
                    <a:pt x="359" y="164"/>
                  </a:cubicBezTo>
                  <a:cubicBezTo>
                    <a:pt x="359" y="164"/>
                    <a:pt x="359" y="164"/>
                    <a:pt x="359" y="164"/>
                  </a:cubicBezTo>
                  <a:cubicBezTo>
                    <a:pt x="359" y="164"/>
                    <a:pt x="359" y="164"/>
                    <a:pt x="359" y="164"/>
                  </a:cubicBezTo>
                  <a:cubicBezTo>
                    <a:pt x="358" y="164"/>
                    <a:pt x="358" y="164"/>
                    <a:pt x="358" y="164"/>
                  </a:cubicBezTo>
                  <a:cubicBezTo>
                    <a:pt x="358" y="164"/>
                    <a:pt x="358" y="164"/>
                    <a:pt x="358" y="164"/>
                  </a:cubicBezTo>
                  <a:cubicBezTo>
                    <a:pt x="358" y="164"/>
                    <a:pt x="358" y="164"/>
                    <a:pt x="358" y="164"/>
                  </a:cubicBezTo>
                  <a:cubicBezTo>
                    <a:pt x="357" y="164"/>
                    <a:pt x="357" y="164"/>
                    <a:pt x="356" y="164"/>
                  </a:cubicBezTo>
                  <a:cubicBezTo>
                    <a:pt x="356" y="164"/>
                    <a:pt x="356" y="164"/>
                    <a:pt x="356" y="164"/>
                  </a:cubicBezTo>
                  <a:cubicBezTo>
                    <a:pt x="356" y="164"/>
                    <a:pt x="356" y="164"/>
                    <a:pt x="356" y="164"/>
                  </a:cubicBezTo>
                  <a:cubicBezTo>
                    <a:pt x="356" y="164"/>
                    <a:pt x="356" y="164"/>
                    <a:pt x="356" y="164"/>
                  </a:cubicBezTo>
                  <a:cubicBezTo>
                    <a:pt x="356" y="164"/>
                    <a:pt x="356" y="164"/>
                    <a:pt x="356" y="164"/>
                  </a:cubicBezTo>
                  <a:cubicBezTo>
                    <a:pt x="355" y="164"/>
                    <a:pt x="354" y="164"/>
                    <a:pt x="354" y="163"/>
                  </a:cubicBezTo>
                  <a:cubicBezTo>
                    <a:pt x="354" y="163"/>
                    <a:pt x="354" y="163"/>
                    <a:pt x="354" y="163"/>
                  </a:cubicBezTo>
                  <a:cubicBezTo>
                    <a:pt x="354" y="163"/>
                    <a:pt x="354" y="163"/>
                    <a:pt x="354" y="163"/>
                  </a:cubicBezTo>
                  <a:cubicBezTo>
                    <a:pt x="354" y="163"/>
                    <a:pt x="354" y="163"/>
                    <a:pt x="354" y="163"/>
                  </a:cubicBezTo>
                  <a:cubicBezTo>
                    <a:pt x="354" y="163"/>
                    <a:pt x="354" y="163"/>
                    <a:pt x="354" y="163"/>
                  </a:cubicBezTo>
                  <a:cubicBezTo>
                    <a:pt x="352" y="159"/>
                    <a:pt x="352" y="155"/>
                    <a:pt x="347" y="153"/>
                  </a:cubicBezTo>
                  <a:cubicBezTo>
                    <a:pt x="340" y="149"/>
                    <a:pt x="334" y="151"/>
                    <a:pt x="328" y="145"/>
                  </a:cubicBezTo>
                  <a:cubicBezTo>
                    <a:pt x="322" y="138"/>
                    <a:pt x="316" y="142"/>
                    <a:pt x="304" y="139"/>
                  </a:cubicBezTo>
                  <a:cubicBezTo>
                    <a:pt x="295" y="137"/>
                    <a:pt x="292" y="130"/>
                    <a:pt x="283" y="127"/>
                  </a:cubicBezTo>
                  <a:cubicBezTo>
                    <a:pt x="280" y="126"/>
                    <a:pt x="275" y="127"/>
                    <a:pt x="274" y="124"/>
                  </a:cubicBezTo>
                  <a:cubicBezTo>
                    <a:pt x="272" y="117"/>
                    <a:pt x="272" y="113"/>
                    <a:pt x="271" y="107"/>
                  </a:cubicBezTo>
                  <a:cubicBezTo>
                    <a:pt x="271" y="102"/>
                    <a:pt x="271" y="102"/>
                    <a:pt x="271" y="102"/>
                  </a:cubicBezTo>
                  <a:cubicBezTo>
                    <a:pt x="271" y="102"/>
                    <a:pt x="271" y="102"/>
                    <a:pt x="271" y="102"/>
                  </a:cubicBezTo>
                  <a:cubicBezTo>
                    <a:pt x="272" y="102"/>
                    <a:pt x="272" y="102"/>
                    <a:pt x="273" y="102"/>
                  </a:cubicBezTo>
                  <a:cubicBezTo>
                    <a:pt x="274" y="102"/>
                    <a:pt x="274" y="102"/>
                    <a:pt x="275" y="102"/>
                  </a:cubicBezTo>
                  <a:cubicBezTo>
                    <a:pt x="275" y="102"/>
                    <a:pt x="275" y="102"/>
                    <a:pt x="275" y="102"/>
                  </a:cubicBezTo>
                  <a:cubicBezTo>
                    <a:pt x="275" y="102"/>
                    <a:pt x="275" y="102"/>
                    <a:pt x="275" y="102"/>
                  </a:cubicBezTo>
                  <a:cubicBezTo>
                    <a:pt x="279" y="102"/>
                    <a:pt x="283" y="101"/>
                    <a:pt x="283" y="96"/>
                  </a:cubicBezTo>
                  <a:cubicBezTo>
                    <a:pt x="283" y="90"/>
                    <a:pt x="275" y="89"/>
                    <a:pt x="275" y="83"/>
                  </a:cubicBezTo>
                  <a:cubicBezTo>
                    <a:pt x="275" y="83"/>
                    <a:pt x="275" y="83"/>
                    <a:pt x="275" y="83"/>
                  </a:cubicBezTo>
                  <a:cubicBezTo>
                    <a:pt x="275" y="83"/>
                    <a:pt x="275" y="83"/>
                    <a:pt x="275" y="83"/>
                  </a:cubicBezTo>
                  <a:cubicBezTo>
                    <a:pt x="275" y="69"/>
                    <a:pt x="295" y="71"/>
                    <a:pt x="295" y="57"/>
                  </a:cubicBezTo>
                  <a:cubicBezTo>
                    <a:pt x="295" y="52"/>
                    <a:pt x="283" y="42"/>
                    <a:pt x="278" y="42"/>
                  </a:cubicBezTo>
                  <a:cubicBezTo>
                    <a:pt x="269" y="42"/>
                    <a:pt x="265" y="50"/>
                    <a:pt x="256" y="52"/>
                  </a:cubicBezTo>
                  <a:cubicBezTo>
                    <a:pt x="246" y="49"/>
                    <a:pt x="240" y="49"/>
                    <a:pt x="232" y="41"/>
                  </a:cubicBezTo>
                  <a:cubicBezTo>
                    <a:pt x="229" y="38"/>
                    <a:pt x="232" y="31"/>
                    <a:pt x="226" y="29"/>
                  </a:cubicBezTo>
                  <a:cubicBezTo>
                    <a:pt x="218" y="27"/>
                    <a:pt x="213" y="29"/>
                    <a:pt x="213" y="20"/>
                  </a:cubicBezTo>
                  <a:cubicBezTo>
                    <a:pt x="206" y="19"/>
                    <a:pt x="202" y="19"/>
                    <a:pt x="195" y="19"/>
                  </a:cubicBezTo>
                  <a:cubicBezTo>
                    <a:pt x="185" y="19"/>
                    <a:pt x="181" y="28"/>
                    <a:pt x="168" y="28"/>
                  </a:cubicBezTo>
                  <a:cubicBezTo>
                    <a:pt x="163" y="28"/>
                    <a:pt x="162" y="22"/>
                    <a:pt x="162" y="16"/>
                  </a:cubicBezTo>
                  <a:cubicBezTo>
                    <a:pt x="162" y="14"/>
                    <a:pt x="162" y="12"/>
                    <a:pt x="162" y="11"/>
                  </a:cubicBezTo>
                  <a:cubicBezTo>
                    <a:pt x="162" y="5"/>
                    <a:pt x="162" y="0"/>
                    <a:pt x="1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p:cNvSpPr>
              <a:spLocks/>
            </p:cNvSpPr>
            <p:nvPr/>
          </p:nvSpPr>
          <p:spPr bwMode="auto">
            <a:xfrm>
              <a:off x="6819" y="2871"/>
              <a:ext cx="376" cy="409"/>
            </a:xfrm>
            <a:custGeom>
              <a:avLst/>
              <a:gdLst>
                <a:gd name="T0" fmla="*/ 3 w 159"/>
                <a:gd name="T1" fmla="*/ 0 h 173"/>
                <a:gd name="T2" fmla="*/ 0 w 159"/>
                <a:gd name="T3" fmla="*/ 0 h 173"/>
                <a:gd name="T4" fmla="*/ 0 w 159"/>
                <a:gd name="T5" fmla="*/ 4 h 173"/>
                <a:gd name="T6" fmla="*/ 14 w 159"/>
                <a:gd name="T7" fmla="*/ 25 h 173"/>
                <a:gd name="T8" fmla="*/ 26 w 159"/>
                <a:gd name="T9" fmla="*/ 30 h 173"/>
                <a:gd name="T10" fmla="*/ 34 w 159"/>
                <a:gd name="T11" fmla="*/ 46 h 173"/>
                <a:gd name="T12" fmla="*/ 53 w 159"/>
                <a:gd name="T13" fmla="*/ 63 h 173"/>
                <a:gd name="T14" fmla="*/ 61 w 159"/>
                <a:gd name="T15" fmla="*/ 82 h 173"/>
                <a:gd name="T16" fmla="*/ 69 w 159"/>
                <a:gd name="T17" fmla="*/ 85 h 173"/>
                <a:gd name="T18" fmla="*/ 71 w 159"/>
                <a:gd name="T19" fmla="*/ 89 h 173"/>
                <a:gd name="T20" fmla="*/ 80 w 159"/>
                <a:gd name="T21" fmla="*/ 103 h 173"/>
                <a:gd name="T22" fmla="*/ 100 w 159"/>
                <a:gd name="T23" fmla="*/ 135 h 173"/>
                <a:gd name="T24" fmla="*/ 129 w 159"/>
                <a:gd name="T25" fmla="*/ 159 h 173"/>
                <a:gd name="T26" fmla="*/ 142 w 159"/>
                <a:gd name="T27" fmla="*/ 173 h 173"/>
                <a:gd name="T28" fmla="*/ 156 w 159"/>
                <a:gd name="T29" fmla="*/ 165 h 173"/>
                <a:gd name="T30" fmla="*/ 159 w 159"/>
                <a:gd name="T31" fmla="*/ 151 h 173"/>
                <a:gd name="T32" fmla="*/ 159 w 159"/>
                <a:gd name="T33" fmla="*/ 128 h 173"/>
                <a:gd name="T34" fmla="*/ 148 w 159"/>
                <a:gd name="T35" fmla="*/ 118 h 173"/>
                <a:gd name="T36" fmla="*/ 136 w 159"/>
                <a:gd name="T37" fmla="*/ 98 h 173"/>
                <a:gd name="T38" fmla="*/ 126 w 159"/>
                <a:gd name="T39" fmla="*/ 89 h 173"/>
                <a:gd name="T40" fmla="*/ 128 w 159"/>
                <a:gd name="T41" fmla="*/ 84 h 173"/>
                <a:gd name="T42" fmla="*/ 124 w 159"/>
                <a:gd name="T43" fmla="*/ 79 h 173"/>
                <a:gd name="T44" fmla="*/ 119 w 159"/>
                <a:gd name="T45" fmla="*/ 79 h 173"/>
                <a:gd name="T46" fmla="*/ 120 w 159"/>
                <a:gd name="T47" fmla="*/ 77 h 173"/>
                <a:gd name="T48" fmla="*/ 104 w 159"/>
                <a:gd name="T49" fmla="*/ 63 h 173"/>
                <a:gd name="T50" fmla="*/ 73 w 159"/>
                <a:gd name="T51" fmla="*/ 42 h 173"/>
                <a:gd name="T52" fmla="*/ 56 w 159"/>
                <a:gd name="T53" fmla="*/ 28 h 173"/>
                <a:gd name="T54" fmla="*/ 50 w 159"/>
                <a:gd name="T55" fmla="*/ 25 h 173"/>
                <a:gd name="T56" fmla="*/ 31 w 159"/>
                <a:gd name="T57" fmla="*/ 5 h 173"/>
                <a:gd name="T58" fmla="*/ 13 w 159"/>
                <a:gd name="T59" fmla="*/ 5 h 173"/>
                <a:gd name="T60" fmla="*/ 3 w 159"/>
                <a:gd name="T6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9" h="173">
                  <a:moveTo>
                    <a:pt x="3" y="0"/>
                  </a:moveTo>
                  <a:cubicBezTo>
                    <a:pt x="2" y="0"/>
                    <a:pt x="1" y="0"/>
                    <a:pt x="0" y="0"/>
                  </a:cubicBezTo>
                  <a:cubicBezTo>
                    <a:pt x="0" y="4"/>
                    <a:pt x="0" y="4"/>
                    <a:pt x="0" y="4"/>
                  </a:cubicBezTo>
                  <a:cubicBezTo>
                    <a:pt x="1" y="10"/>
                    <a:pt x="10" y="24"/>
                    <a:pt x="14" y="25"/>
                  </a:cubicBezTo>
                  <a:cubicBezTo>
                    <a:pt x="19" y="27"/>
                    <a:pt x="24" y="25"/>
                    <a:pt x="26" y="30"/>
                  </a:cubicBezTo>
                  <a:cubicBezTo>
                    <a:pt x="29" y="37"/>
                    <a:pt x="31" y="40"/>
                    <a:pt x="34" y="46"/>
                  </a:cubicBezTo>
                  <a:cubicBezTo>
                    <a:pt x="38" y="53"/>
                    <a:pt x="50" y="51"/>
                    <a:pt x="53" y="63"/>
                  </a:cubicBezTo>
                  <a:cubicBezTo>
                    <a:pt x="54" y="68"/>
                    <a:pt x="58" y="80"/>
                    <a:pt x="61" y="82"/>
                  </a:cubicBezTo>
                  <a:cubicBezTo>
                    <a:pt x="62" y="83"/>
                    <a:pt x="69" y="84"/>
                    <a:pt x="69" y="85"/>
                  </a:cubicBezTo>
                  <a:cubicBezTo>
                    <a:pt x="70" y="86"/>
                    <a:pt x="69" y="89"/>
                    <a:pt x="71" y="89"/>
                  </a:cubicBezTo>
                  <a:cubicBezTo>
                    <a:pt x="72" y="89"/>
                    <a:pt x="79" y="100"/>
                    <a:pt x="80" y="103"/>
                  </a:cubicBezTo>
                  <a:cubicBezTo>
                    <a:pt x="86" y="115"/>
                    <a:pt x="90" y="124"/>
                    <a:pt x="100" y="135"/>
                  </a:cubicBezTo>
                  <a:cubicBezTo>
                    <a:pt x="110" y="144"/>
                    <a:pt x="119" y="148"/>
                    <a:pt x="129" y="159"/>
                  </a:cubicBezTo>
                  <a:cubicBezTo>
                    <a:pt x="130" y="159"/>
                    <a:pt x="139" y="173"/>
                    <a:pt x="142" y="173"/>
                  </a:cubicBezTo>
                  <a:cubicBezTo>
                    <a:pt x="146" y="173"/>
                    <a:pt x="156" y="171"/>
                    <a:pt x="156" y="165"/>
                  </a:cubicBezTo>
                  <a:cubicBezTo>
                    <a:pt x="156" y="160"/>
                    <a:pt x="154" y="153"/>
                    <a:pt x="159" y="151"/>
                  </a:cubicBezTo>
                  <a:cubicBezTo>
                    <a:pt x="159" y="139"/>
                    <a:pt x="159" y="135"/>
                    <a:pt x="159" y="128"/>
                  </a:cubicBezTo>
                  <a:cubicBezTo>
                    <a:pt x="159" y="123"/>
                    <a:pt x="152" y="121"/>
                    <a:pt x="148" y="118"/>
                  </a:cubicBezTo>
                  <a:cubicBezTo>
                    <a:pt x="143" y="112"/>
                    <a:pt x="136" y="109"/>
                    <a:pt x="136" y="98"/>
                  </a:cubicBezTo>
                  <a:cubicBezTo>
                    <a:pt x="130" y="98"/>
                    <a:pt x="126" y="96"/>
                    <a:pt x="126" y="89"/>
                  </a:cubicBezTo>
                  <a:cubicBezTo>
                    <a:pt x="128" y="84"/>
                    <a:pt x="128" y="84"/>
                    <a:pt x="128" y="84"/>
                  </a:cubicBezTo>
                  <a:cubicBezTo>
                    <a:pt x="127" y="82"/>
                    <a:pt x="126" y="79"/>
                    <a:pt x="124" y="79"/>
                  </a:cubicBezTo>
                  <a:cubicBezTo>
                    <a:pt x="122" y="79"/>
                    <a:pt x="121" y="79"/>
                    <a:pt x="119" y="79"/>
                  </a:cubicBezTo>
                  <a:cubicBezTo>
                    <a:pt x="119" y="79"/>
                    <a:pt x="120" y="77"/>
                    <a:pt x="120" y="77"/>
                  </a:cubicBezTo>
                  <a:cubicBezTo>
                    <a:pt x="120" y="69"/>
                    <a:pt x="111" y="66"/>
                    <a:pt x="104" y="63"/>
                  </a:cubicBezTo>
                  <a:cubicBezTo>
                    <a:pt x="89" y="59"/>
                    <a:pt x="83" y="52"/>
                    <a:pt x="73" y="42"/>
                  </a:cubicBezTo>
                  <a:cubicBezTo>
                    <a:pt x="68" y="37"/>
                    <a:pt x="64" y="30"/>
                    <a:pt x="56" y="28"/>
                  </a:cubicBezTo>
                  <a:cubicBezTo>
                    <a:pt x="54" y="27"/>
                    <a:pt x="51" y="28"/>
                    <a:pt x="50" y="25"/>
                  </a:cubicBezTo>
                  <a:cubicBezTo>
                    <a:pt x="46" y="16"/>
                    <a:pt x="42" y="9"/>
                    <a:pt x="31" y="5"/>
                  </a:cubicBezTo>
                  <a:cubicBezTo>
                    <a:pt x="13" y="5"/>
                    <a:pt x="13" y="5"/>
                    <a:pt x="13" y="5"/>
                  </a:cubicBezTo>
                  <a:cubicBezTo>
                    <a:pt x="9" y="3"/>
                    <a:pt x="8"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7304" y="2821"/>
              <a:ext cx="362" cy="397"/>
            </a:xfrm>
            <a:custGeom>
              <a:avLst/>
              <a:gdLst>
                <a:gd name="T0" fmla="*/ 123 w 153"/>
                <a:gd name="T1" fmla="*/ 0 h 168"/>
                <a:gd name="T2" fmla="*/ 99 w 153"/>
                <a:gd name="T3" fmla="*/ 28 h 168"/>
                <a:gd name="T4" fmla="*/ 80 w 153"/>
                <a:gd name="T5" fmla="*/ 34 h 168"/>
                <a:gd name="T6" fmla="*/ 76 w 153"/>
                <a:gd name="T7" fmla="*/ 39 h 168"/>
                <a:gd name="T8" fmla="*/ 71 w 153"/>
                <a:gd name="T9" fmla="*/ 42 h 168"/>
                <a:gd name="T10" fmla="*/ 68 w 153"/>
                <a:gd name="T11" fmla="*/ 49 h 168"/>
                <a:gd name="T12" fmla="*/ 55 w 153"/>
                <a:gd name="T13" fmla="*/ 60 h 168"/>
                <a:gd name="T14" fmla="*/ 41 w 153"/>
                <a:gd name="T15" fmla="*/ 64 h 168"/>
                <a:gd name="T16" fmla="*/ 19 w 153"/>
                <a:gd name="T17" fmla="*/ 88 h 168"/>
                <a:gd name="T18" fmla="*/ 8 w 153"/>
                <a:gd name="T19" fmla="*/ 87 h 168"/>
                <a:gd name="T20" fmla="*/ 0 w 153"/>
                <a:gd name="T21" fmla="*/ 93 h 168"/>
                <a:gd name="T22" fmla="*/ 8 w 153"/>
                <a:gd name="T23" fmla="*/ 116 h 168"/>
                <a:gd name="T24" fmla="*/ 15 w 153"/>
                <a:gd name="T25" fmla="*/ 119 h 168"/>
                <a:gd name="T26" fmla="*/ 15 w 153"/>
                <a:gd name="T27" fmla="*/ 121 h 168"/>
                <a:gd name="T28" fmla="*/ 33 w 153"/>
                <a:gd name="T29" fmla="*/ 150 h 168"/>
                <a:gd name="T30" fmla="*/ 43 w 153"/>
                <a:gd name="T31" fmla="*/ 148 h 168"/>
                <a:gd name="T32" fmla="*/ 44 w 153"/>
                <a:gd name="T33" fmla="*/ 148 h 168"/>
                <a:gd name="T34" fmla="*/ 45 w 153"/>
                <a:gd name="T35" fmla="*/ 156 h 168"/>
                <a:gd name="T36" fmla="*/ 49 w 153"/>
                <a:gd name="T37" fmla="*/ 158 h 168"/>
                <a:gd name="T38" fmla="*/ 62 w 153"/>
                <a:gd name="T39" fmla="*/ 153 h 168"/>
                <a:gd name="T40" fmla="*/ 85 w 153"/>
                <a:gd name="T41" fmla="*/ 161 h 168"/>
                <a:gd name="T42" fmla="*/ 92 w 153"/>
                <a:gd name="T43" fmla="*/ 168 h 168"/>
                <a:gd name="T44" fmla="*/ 109 w 153"/>
                <a:gd name="T45" fmla="*/ 160 h 168"/>
                <a:gd name="T46" fmla="*/ 115 w 153"/>
                <a:gd name="T47" fmla="*/ 142 h 168"/>
                <a:gd name="T48" fmla="*/ 112 w 153"/>
                <a:gd name="T49" fmla="*/ 135 h 168"/>
                <a:gd name="T50" fmla="*/ 124 w 153"/>
                <a:gd name="T51" fmla="*/ 122 h 168"/>
                <a:gd name="T52" fmla="*/ 131 w 153"/>
                <a:gd name="T53" fmla="*/ 99 h 168"/>
                <a:gd name="T54" fmla="*/ 134 w 153"/>
                <a:gd name="T55" fmla="*/ 93 h 168"/>
                <a:gd name="T56" fmla="*/ 139 w 153"/>
                <a:gd name="T57" fmla="*/ 92 h 168"/>
                <a:gd name="T58" fmla="*/ 145 w 153"/>
                <a:gd name="T59" fmla="*/ 93 h 168"/>
                <a:gd name="T60" fmla="*/ 150 w 153"/>
                <a:gd name="T61" fmla="*/ 87 h 168"/>
                <a:gd name="T62" fmla="*/ 127 w 153"/>
                <a:gd name="T63" fmla="*/ 53 h 168"/>
                <a:gd name="T64" fmla="*/ 130 w 153"/>
                <a:gd name="T65" fmla="*/ 49 h 168"/>
                <a:gd name="T66" fmla="*/ 128 w 153"/>
                <a:gd name="T67" fmla="*/ 44 h 168"/>
                <a:gd name="T68" fmla="*/ 144 w 153"/>
                <a:gd name="T69" fmla="*/ 37 h 168"/>
                <a:gd name="T70" fmla="*/ 141 w 153"/>
                <a:gd name="T71" fmla="*/ 34 h 168"/>
                <a:gd name="T72" fmla="*/ 153 w 153"/>
                <a:gd name="T73" fmla="*/ 28 h 168"/>
                <a:gd name="T74" fmla="*/ 131 w 153"/>
                <a:gd name="T75" fmla="*/ 13 h 168"/>
                <a:gd name="T76" fmla="*/ 123 w 153"/>
                <a:gd name="T7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3" h="168">
                  <a:moveTo>
                    <a:pt x="123" y="0"/>
                  </a:moveTo>
                  <a:cubicBezTo>
                    <a:pt x="115" y="0"/>
                    <a:pt x="103" y="20"/>
                    <a:pt x="99" y="28"/>
                  </a:cubicBezTo>
                  <a:cubicBezTo>
                    <a:pt x="97" y="32"/>
                    <a:pt x="84" y="30"/>
                    <a:pt x="80" y="34"/>
                  </a:cubicBezTo>
                  <a:cubicBezTo>
                    <a:pt x="79" y="35"/>
                    <a:pt x="78" y="38"/>
                    <a:pt x="76" y="39"/>
                  </a:cubicBezTo>
                  <a:cubicBezTo>
                    <a:pt x="74" y="40"/>
                    <a:pt x="74" y="41"/>
                    <a:pt x="71" y="42"/>
                  </a:cubicBezTo>
                  <a:cubicBezTo>
                    <a:pt x="71" y="42"/>
                    <a:pt x="65" y="46"/>
                    <a:pt x="68" y="49"/>
                  </a:cubicBezTo>
                  <a:cubicBezTo>
                    <a:pt x="63" y="53"/>
                    <a:pt x="63" y="58"/>
                    <a:pt x="55" y="60"/>
                  </a:cubicBezTo>
                  <a:cubicBezTo>
                    <a:pt x="50" y="61"/>
                    <a:pt x="44" y="61"/>
                    <a:pt x="41" y="64"/>
                  </a:cubicBezTo>
                  <a:cubicBezTo>
                    <a:pt x="33" y="72"/>
                    <a:pt x="35" y="88"/>
                    <a:pt x="19" y="88"/>
                  </a:cubicBezTo>
                  <a:cubicBezTo>
                    <a:pt x="16" y="88"/>
                    <a:pt x="12" y="87"/>
                    <a:pt x="8" y="87"/>
                  </a:cubicBezTo>
                  <a:cubicBezTo>
                    <a:pt x="4" y="87"/>
                    <a:pt x="0" y="89"/>
                    <a:pt x="0" y="93"/>
                  </a:cubicBezTo>
                  <a:cubicBezTo>
                    <a:pt x="0" y="96"/>
                    <a:pt x="6" y="115"/>
                    <a:pt x="8" y="116"/>
                  </a:cubicBezTo>
                  <a:cubicBezTo>
                    <a:pt x="11" y="116"/>
                    <a:pt x="14" y="116"/>
                    <a:pt x="15" y="119"/>
                  </a:cubicBezTo>
                  <a:cubicBezTo>
                    <a:pt x="15" y="119"/>
                    <a:pt x="15" y="121"/>
                    <a:pt x="15" y="121"/>
                  </a:cubicBezTo>
                  <a:cubicBezTo>
                    <a:pt x="22" y="132"/>
                    <a:pt x="13" y="150"/>
                    <a:pt x="33" y="150"/>
                  </a:cubicBezTo>
                  <a:cubicBezTo>
                    <a:pt x="37" y="150"/>
                    <a:pt x="39" y="148"/>
                    <a:pt x="43" y="148"/>
                  </a:cubicBezTo>
                  <a:cubicBezTo>
                    <a:pt x="43" y="148"/>
                    <a:pt x="43" y="148"/>
                    <a:pt x="44" y="148"/>
                  </a:cubicBezTo>
                  <a:cubicBezTo>
                    <a:pt x="44" y="150"/>
                    <a:pt x="44" y="156"/>
                    <a:pt x="45" y="156"/>
                  </a:cubicBezTo>
                  <a:cubicBezTo>
                    <a:pt x="46" y="156"/>
                    <a:pt x="47" y="158"/>
                    <a:pt x="49" y="158"/>
                  </a:cubicBezTo>
                  <a:cubicBezTo>
                    <a:pt x="55" y="158"/>
                    <a:pt x="58" y="153"/>
                    <a:pt x="62" y="153"/>
                  </a:cubicBezTo>
                  <a:cubicBezTo>
                    <a:pt x="71" y="153"/>
                    <a:pt x="77" y="159"/>
                    <a:pt x="85" y="161"/>
                  </a:cubicBezTo>
                  <a:cubicBezTo>
                    <a:pt x="85" y="164"/>
                    <a:pt x="87" y="168"/>
                    <a:pt x="92" y="168"/>
                  </a:cubicBezTo>
                  <a:cubicBezTo>
                    <a:pt x="99" y="168"/>
                    <a:pt x="100" y="162"/>
                    <a:pt x="109" y="160"/>
                  </a:cubicBezTo>
                  <a:cubicBezTo>
                    <a:pt x="109" y="154"/>
                    <a:pt x="115" y="146"/>
                    <a:pt x="115" y="142"/>
                  </a:cubicBezTo>
                  <a:cubicBezTo>
                    <a:pt x="115" y="139"/>
                    <a:pt x="112" y="138"/>
                    <a:pt x="112" y="135"/>
                  </a:cubicBezTo>
                  <a:cubicBezTo>
                    <a:pt x="112" y="131"/>
                    <a:pt x="118" y="124"/>
                    <a:pt x="124" y="122"/>
                  </a:cubicBezTo>
                  <a:cubicBezTo>
                    <a:pt x="124" y="114"/>
                    <a:pt x="128" y="110"/>
                    <a:pt x="131" y="99"/>
                  </a:cubicBezTo>
                  <a:cubicBezTo>
                    <a:pt x="134" y="93"/>
                    <a:pt x="134" y="93"/>
                    <a:pt x="134" y="93"/>
                  </a:cubicBezTo>
                  <a:cubicBezTo>
                    <a:pt x="135" y="93"/>
                    <a:pt x="137" y="92"/>
                    <a:pt x="139" y="92"/>
                  </a:cubicBezTo>
                  <a:cubicBezTo>
                    <a:pt x="141" y="92"/>
                    <a:pt x="143" y="93"/>
                    <a:pt x="145" y="93"/>
                  </a:cubicBezTo>
                  <a:cubicBezTo>
                    <a:pt x="148" y="93"/>
                    <a:pt x="149" y="92"/>
                    <a:pt x="150" y="87"/>
                  </a:cubicBezTo>
                  <a:cubicBezTo>
                    <a:pt x="141" y="87"/>
                    <a:pt x="127" y="61"/>
                    <a:pt x="127" y="53"/>
                  </a:cubicBezTo>
                  <a:cubicBezTo>
                    <a:pt x="127" y="51"/>
                    <a:pt x="129" y="50"/>
                    <a:pt x="130" y="49"/>
                  </a:cubicBezTo>
                  <a:cubicBezTo>
                    <a:pt x="130" y="48"/>
                    <a:pt x="129" y="46"/>
                    <a:pt x="128" y="44"/>
                  </a:cubicBezTo>
                  <a:cubicBezTo>
                    <a:pt x="128" y="44"/>
                    <a:pt x="142" y="39"/>
                    <a:pt x="144" y="37"/>
                  </a:cubicBezTo>
                  <a:cubicBezTo>
                    <a:pt x="142" y="37"/>
                    <a:pt x="141" y="35"/>
                    <a:pt x="141" y="34"/>
                  </a:cubicBezTo>
                  <a:cubicBezTo>
                    <a:pt x="141" y="30"/>
                    <a:pt x="153" y="33"/>
                    <a:pt x="153" y="28"/>
                  </a:cubicBezTo>
                  <a:cubicBezTo>
                    <a:pt x="153" y="17"/>
                    <a:pt x="131" y="24"/>
                    <a:pt x="131" y="13"/>
                  </a:cubicBezTo>
                  <a:cubicBezTo>
                    <a:pt x="131" y="5"/>
                    <a:pt x="132"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p:nvSpPr>
          <p:spPr bwMode="auto">
            <a:xfrm>
              <a:off x="7654" y="3010"/>
              <a:ext cx="224" cy="265"/>
            </a:xfrm>
            <a:custGeom>
              <a:avLst/>
              <a:gdLst>
                <a:gd name="T0" fmla="*/ 95 w 95"/>
                <a:gd name="T1" fmla="*/ 0 h 112"/>
                <a:gd name="T2" fmla="*/ 92 w 95"/>
                <a:gd name="T3" fmla="*/ 0 h 112"/>
                <a:gd name="T4" fmla="*/ 75 w 95"/>
                <a:gd name="T5" fmla="*/ 12 h 112"/>
                <a:gd name="T6" fmla="*/ 71 w 95"/>
                <a:gd name="T7" fmla="*/ 12 h 112"/>
                <a:gd name="T8" fmla="*/ 34 w 95"/>
                <a:gd name="T9" fmla="*/ 6 h 112"/>
                <a:gd name="T10" fmla="*/ 14 w 95"/>
                <a:gd name="T11" fmla="*/ 36 h 112"/>
                <a:gd name="T12" fmla="*/ 9 w 95"/>
                <a:gd name="T13" fmla="*/ 44 h 112"/>
                <a:gd name="T14" fmla="*/ 0 w 95"/>
                <a:gd name="T15" fmla="*/ 73 h 112"/>
                <a:gd name="T16" fmla="*/ 10 w 95"/>
                <a:gd name="T17" fmla="*/ 79 h 112"/>
                <a:gd name="T18" fmla="*/ 10 w 95"/>
                <a:gd name="T19" fmla="*/ 105 h 112"/>
                <a:gd name="T20" fmla="*/ 19 w 95"/>
                <a:gd name="T21" fmla="*/ 112 h 112"/>
                <a:gd name="T22" fmla="*/ 27 w 95"/>
                <a:gd name="T23" fmla="*/ 91 h 112"/>
                <a:gd name="T24" fmla="*/ 22 w 95"/>
                <a:gd name="T25" fmla="*/ 73 h 112"/>
                <a:gd name="T26" fmla="*/ 30 w 95"/>
                <a:gd name="T27" fmla="*/ 67 h 112"/>
                <a:gd name="T28" fmla="*/ 33 w 95"/>
                <a:gd name="T29" fmla="*/ 67 h 112"/>
                <a:gd name="T30" fmla="*/ 34 w 95"/>
                <a:gd name="T31" fmla="*/ 67 h 112"/>
                <a:gd name="T32" fmla="*/ 32 w 95"/>
                <a:gd name="T33" fmla="*/ 78 h 112"/>
                <a:gd name="T34" fmla="*/ 40 w 95"/>
                <a:gd name="T35" fmla="*/ 94 h 112"/>
                <a:gd name="T36" fmla="*/ 40 w 95"/>
                <a:gd name="T37" fmla="*/ 99 h 112"/>
                <a:gd name="T38" fmla="*/ 47 w 95"/>
                <a:gd name="T39" fmla="*/ 99 h 112"/>
                <a:gd name="T40" fmla="*/ 59 w 95"/>
                <a:gd name="T41" fmla="*/ 88 h 112"/>
                <a:gd name="T42" fmla="*/ 52 w 95"/>
                <a:gd name="T43" fmla="*/ 78 h 112"/>
                <a:gd name="T44" fmla="*/ 54 w 95"/>
                <a:gd name="T45" fmla="*/ 75 h 112"/>
                <a:gd name="T46" fmla="*/ 40 w 95"/>
                <a:gd name="T47" fmla="*/ 53 h 112"/>
                <a:gd name="T48" fmla="*/ 68 w 95"/>
                <a:gd name="T49" fmla="*/ 38 h 112"/>
                <a:gd name="T50" fmla="*/ 68 w 95"/>
                <a:gd name="T51" fmla="*/ 34 h 112"/>
                <a:gd name="T52" fmla="*/ 68 w 95"/>
                <a:gd name="T53" fmla="*/ 34 h 112"/>
                <a:gd name="T54" fmla="*/ 37 w 95"/>
                <a:gd name="T55" fmla="*/ 43 h 112"/>
                <a:gd name="T56" fmla="*/ 38 w 95"/>
                <a:gd name="T57" fmla="*/ 41 h 112"/>
                <a:gd name="T58" fmla="*/ 32 w 95"/>
                <a:gd name="T59" fmla="*/ 46 h 112"/>
                <a:gd name="T60" fmla="*/ 21 w 95"/>
                <a:gd name="T61" fmla="*/ 28 h 112"/>
                <a:gd name="T62" fmla="*/ 31 w 95"/>
                <a:gd name="T63" fmla="*/ 20 h 112"/>
                <a:gd name="T64" fmla="*/ 38 w 95"/>
                <a:gd name="T65" fmla="*/ 20 h 112"/>
                <a:gd name="T66" fmla="*/ 58 w 95"/>
                <a:gd name="T67" fmla="*/ 18 h 112"/>
                <a:gd name="T68" fmla="*/ 77 w 95"/>
                <a:gd name="T69" fmla="*/ 21 h 112"/>
                <a:gd name="T70" fmla="*/ 93 w 95"/>
                <a:gd name="T71" fmla="*/ 4 h 112"/>
                <a:gd name="T72" fmla="*/ 95 w 95"/>
                <a:gd name="T7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 h="112">
                  <a:moveTo>
                    <a:pt x="95" y="0"/>
                  </a:moveTo>
                  <a:cubicBezTo>
                    <a:pt x="92" y="0"/>
                    <a:pt x="92" y="0"/>
                    <a:pt x="92" y="0"/>
                  </a:cubicBezTo>
                  <a:cubicBezTo>
                    <a:pt x="86" y="4"/>
                    <a:pt x="78" y="9"/>
                    <a:pt x="75" y="12"/>
                  </a:cubicBezTo>
                  <a:cubicBezTo>
                    <a:pt x="71" y="12"/>
                    <a:pt x="71" y="12"/>
                    <a:pt x="71" y="12"/>
                  </a:cubicBezTo>
                  <a:cubicBezTo>
                    <a:pt x="34" y="6"/>
                    <a:pt x="34" y="6"/>
                    <a:pt x="34" y="6"/>
                  </a:cubicBezTo>
                  <a:cubicBezTo>
                    <a:pt x="20" y="6"/>
                    <a:pt x="14" y="24"/>
                    <a:pt x="14" y="36"/>
                  </a:cubicBezTo>
                  <a:cubicBezTo>
                    <a:pt x="14" y="39"/>
                    <a:pt x="10" y="42"/>
                    <a:pt x="9" y="44"/>
                  </a:cubicBezTo>
                  <a:cubicBezTo>
                    <a:pt x="6" y="56"/>
                    <a:pt x="0" y="61"/>
                    <a:pt x="0" y="73"/>
                  </a:cubicBezTo>
                  <a:cubicBezTo>
                    <a:pt x="0" y="79"/>
                    <a:pt x="7" y="79"/>
                    <a:pt x="10" y="79"/>
                  </a:cubicBezTo>
                  <a:cubicBezTo>
                    <a:pt x="10" y="88"/>
                    <a:pt x="10" y="99"/>
                    <a:pt x="10" y="105"/>
                  </a:cubicBezTo>
                  <a:cubicBezTo>
                    <a:pt x="10" y="108"/>
                    <a:pt x="15" y="112"/>
                    <a:pt x="19" y="112"/>
                  </a:cubicBezTo>
                  <a:cubicBezTo>
                    <a:pt x="25" y="112"/>
                    <a:pt x="27" y="93"/>
                    <a:pt x="27" y="91"/>
                  </a:cubicBezTo>
                  <a:cubicBezTo>
                    <a:pt x="27" y="84"/>
                    <a:pt x="22" y="80"/>
                    <a:pt x="22" y="73"/>
                  </a:cubicBezTo>
                  <a:cubicBezTo>
                    <a:pt x="22" y="69"/>
                    <a:pt x="26" y="67"/>
                    <a:pt x="30" y="67"/>
                  </a:cubicBezTo>
                  <a:cubicBezTo>
                    <a:pt x="31" y="67"/>
                    <a:pt x="32" y="67"/>
                    <a:pt x="33" y="67"/>
                  </a:cubicBezTo>
                  <a:cubicBezTo>
                    <a:pt x="33" y="67"/>
                    <a:pt x="34" y="67"/>
                    <a:pt x="34" y="67"/>
                  </a:cubicBezTo>
                  <a:cubicBezTo>
                    <a:pt x="32" y="78"/>
                    <a:pt x="32" y="78"/>
                    <a:pt x="32" y="78"/>
                  </a:cubicBezTo>
                  <a:cubicBezTo>
                    <a:pt x="32" y="85"/>
                    <a:pt x="40" y="87"/>
                    <a:pt x="40" y="94"/>
                  </a:cubicBezTo>
                  <a:cubicBezTo>
                    <a:pt x="40" y="96"/>
                    <a:pt x="41" y="97"/>
                    <a:pt x="40" y="99"/>
                  </a:cubicBezTo>
                  <a:cubicBezTo>
                    <a:pt x="47" y="99"/>
                    <a:pt x="47" y="99"/>
                    <a:pt x="47" y="99"/>
                  </a:cubicBezTo>
                  <a:cubicBezTo>
                    <a:pt x="47" y="93"/>
                    <a:pt x="59" y="94"/>
                    <a:pt x="59" y="88"/>
                  </a:cubicBezTo>
                  <a:cubicBezTo>
                    <a:pt x="57" y="87"/>
                    <a:pt x="52" y="82"/>
                    <a:pt x="52" y="78"/>
                  </a:cubicBezTo>
                  <a:cubicBezTo>
                    <a:pt x="52" y="77"/>
                    <a:pt x="53" y="76"/>
                    <a:pt x="54" y="75"/>
                  </a:cubicBezTo>
                  <a:cubicBezTo>
                    <a:pt x="50" y="74"/>
                    <a:pt x="40" y="55"/>
                    <a:pt x="40" y="53"/>
                  </a:cubicBezTo>
                  <a:cubicBezTo>
                    <a:pt x="55" y="53"/>
                    <a:pt x="56" y="41"/>
                    <a:pt x="68" y="38"/>
                  </a:cubicBezTo>
                  <a:cubicBezTo>
                    <a:pt x="68" y="34"/>
                    <a:pt x="68" y="34"/>
                    <a:pt x="68" y="34"/>
                  </a:cubicBezTo>
                  <a:cubicBezTo>
                    <a:pt x="68" y="34"/>
                    <a:pt x="68" y="34"/>
                    <a:pt x="68" y="34"/>
                  </a:cubicBezTo>
                  <a:cubicBezTo>
                    <a:pt x="64" y="34"/>
                    <a:pt x="38" y="41"/>
                    <a:pt x="37" y="43"/>
                  </a:cubicBezTo>
                  <a:cubicBezTo>
                    <a:pt x="38" y="41"/>
                    <a:pt x="38" y="41"/>
                    <a:pt x="38" y="41"/>
                  </a:cubicBezTo>
                  <a:cubicBezTo>
                    <a:pt x="36" y="44"/>
                    <a:pt x="35" y="46"/>
                    <a:pt x="32" y="46"/>
                  </a:cubicBezTo>
                  <a:cubicBezTo>
                    <a:pt x="24" y="46"/>
                    <a:pt x="21" y="36"/>
                    <a:pt x="21" y="28"/>
                  </a:cubicBezTo>
                  <a:cubicBezTo>
                    <a:pt x="21" y="21"/>
                    <a:pt x="25" y="20"/>
                    <a:pt x="31" y="20"/>
                  </a:cubicBezTo>
                  <a:cubicBezTo>
                    <a:pt x="33" y="20"/>
                    <a:pt x="36" y="20"/>
                    <a:pt x="38" y="20"/>
                  </a:cubicBezTo>
                  <a:cubicBezTo>
                    <a:pt x="47" y="20"/>
                    <a:pt x="51" y="18"/>
                    <a:pt x="58" y="18"/>
                  </a:cubicBezTo>
                  <a:cubicBezTo>
                    <a:pt x="65" y="18"/>
                    <a:pt x="70" y="21"/>
                    <a:pt x="77" y="21"/>
                  </a:cubicBezTo>
                  <a:cubicBezTo>
                    <a:pt x="87" y="21"/>
                    <a:pt x="91" y="12"/>
                    <a:pt x="93" y="4"/>
                  </a:cubicBezTo>
                  <a:cubicBezTo>
                    <a:pt x="94" y="4"/>
                    <a:pt x="95" y="2"/>
                    <a:pt x="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p:nvSpPr>
          <p:spPr bwMode="auto">
            <a:xfrm>
              <a:off x="7181" y="3280"/>
              <a:ext cx="364" cy="106"/>
            </a:xfrm>
            <a:custGeom>
              <a:avLst/>
              <a:gdLst>
                <a:gd name="T0" fmla="*/ 26 w 154"/>
                <a:gd name="T1" fmla="*/ 0 h 45"/>
                <a:gd name="T2" fmla="*/ 18 w 154"/>
                <a:gd name="T3" fmla="*/ 3 h 45"/>
                <a:gd name="T4" fmla="*/ 13 w 154"/>
                <a:gd name="T5" fmla="*/ 1 h 45"/>
                <a:gd name="T6" fmla="*/ 0 w 154"/>
                <a:gd name="T7" fmla="*/ 12 h 45"/>
                <a:gd name="T8" fmla="*/ 18 w 154"/>
                <a:gd name="T9" fmla="*/ 24 h 45"/>
                <a:gd name="T10" fmla="*/ 24 w 154"/>
                <a:gd name="T11" fmla="*/ 26 h 45"/>
                <a:gd name="T12" fmla="*/ 29 w 154"/>
                <a:gd name="T13" fmla="*/ 26 h 45"/>
                <a:gd name="T14" fmla="*/ 33 w 154"/>
                <a:gd name="T15" fmla="*/ 25 h 45"/>
                <a:gd name="T16" fmla="*/ 39 w 154"/>
                <a:gd name="T17" fmla="*/ 26 h 45"/>
                <a:gd name="T18" fmla="*/ 68 w 154"/>
                <a:gd name="T19" fmla="*/ 30 h 45"/>
                <a:gd name="T20" fmla="*/ 81 w 154"/>
                <a:gd name="T21" fmla="*/ 37 h 45"/>
                <a:gd name="T22" fmla="*/ 137 w 154"/>
                <a:gd name="T23" fmla="*/ 45 h 45"/>
                <a:gd name="T24" fmla="*/ 137 w 154"/>
                <a:gd name="T25" fmla="*/ 39 h 45"/>
                <a:gd name="T26" fmla="*/ 148 w 154"/>
                <a:gd name="T27" fmla="*/ 43 h 45"/>
                <a:gd name="T28" fmla="*/ 154 w 154"/>
                <a:gd name="T29" fmla="*/ 37 h 45"/>
                <a:gd name="T30" fmla="*/ 145 w 154"/>
                <a:gd name="T31" fmla="*/ 32 h 45"/>
                <a:gd name="T32" fmla="*/ 143 w 154"/>
                <a:gd name="T33" fmla="*/ 32 h 45"/>
                <a:gd name="T34" fmla="*/ 140 w 154"/>
                <a:gd name="T35" fmla="*/ 33 h 45"/>
                <a:gd name="T36" fmla="*/ 136 w 154"/>
                <a:gd name="T37" fmla="*/ 33 h 45"/>
                <a:gd name="T38" fmla="*/ 133 w 154"/>
                <a:gd name="T39" fmla="*/ 31 h 45"/>
                <a:gd name="T40" fmla="*/ 128 w 154"/>
                <a:gd name="T41" fmla="*/ 27 h 45"/>
                <a:gd name="T42" fmla="*/ 106 w 154"/>
                <a:gd name="T43" fmla="*/ 20 h 45"/>
                <a:gd name="T44" fmla="*/ 107 w 154"/>
                <a:gd name="T45" fmla="*/ 20 h 45"/>
                <a:gd name="T46" fmla="*/ 126 w 154"/>
                <a:gd name="T47" fmla="*/ 16 h 45"/>
                <a:gd name="T48" fmla="*/ 122 w 154"/>
                <a:gd name="T49" fmla="*/ 16 h 45"/>
                <a:gd name="T50" fmla="*/ 106 w 154"/>
                <a:gd name="T51" fmla="*/ 18 h 45"/>
                <a:gd name="T52" fmla="*/ 82 w 154"/>
                <a:gd name="T53" fmla="*/ 9 h 45"/>
                <a:gd name="T54" fmla="*/ 66 w 154"/>
                <a:gd name="T55" fmla="*/ 17 h 45"/>
                <a:gd name="T56" fmla="*/ 26 w 154"/>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4" h="45">
                  <a:moveTo>
                    <a:pt x="26" y="0"/>
                  </a:moveTo>
                  <a:cubicBezTo>
                    <a:pt x="23" y="0"/>
                    <a:pt x="21" y="3"/>
                    <a:pt x="18" y="3"/>
                  </a:cubicBezTo>
                  <a:cubicBezTo>
                    <a:pt x="16" y="3"/>
                    <a:pt x="15" y="1"/>
                    <a:pt x="13" y="1"/>
                  </a:cubicBezTo>
                  <a:cubicBezTo>
                    <a:pt x="10" y="1"/>
                    <a:pt x="1" y="10"/>
                    <a:pt x="0" y="12"/>
                  </a:cubicBezTo>
                  <a:cubicBezTo>
                    <a:pt x="8" y="12"/>
                    <a:pt x="12" y="18"/>
                    <a:pt x="18" y="24"/>
                  </a:cubicBezTo>
                  <a:cubicBezTo>
                    <a:pt x="20" y="25"/>
                    <a:pt x="22" y="26"/>
                    <a:pt x="24" y="26"/>
                  </a:cubicBezTo>
                  <a:cubicBezTo>
                    <a:pt x="26" y="26"/>
                    <a:pt x="27" y="26"/>
                    <a:pt x="29" y="26"/>
                  </a:cubicBezTo>
                  <a:cubicBezTo>
                    <a:pt x="30" y="26"/>
                    <a:pt x="32" y="25"/>
                    <a:pt x="33" y="25"/>
                  </a:cubicBezTo>
                  <a:cubicBezTo>
                    <a:pt x="35" y="25"/>
                    <a:pt x="37" y="26"/>
                    <a:pt x="39" y="26"/>
                  </a:cubicBezTo>
                  <a:cubicBezTo>
                    <a:pt x="49" y="29"/>
                    <a:pt x="58" y="30"/>
                    <a:pt x="68" y="30"/>
                  </a:cubicBezTo>
                  <a:cubicBezTo>
                    <a:pt x="73" y="30"/>
                    <a:pt x="75" y="37"/>
                    <a:pt x="81" y="37"/>
                  </a:cubicBezTo>
                  <a:cubicBezTo>
                    <a:pt x="102" y="37"/>
                    <a:pt x="120" y="38"/>
                    <a:pt x="137" y="45"/>
                  </a:cubicBezTo>
                  <a:cubicBezTo>
                    <a:pt x="136" y="43"/>
                    <a:pt x="135" y="39"/>
                    <a:pt x="137" y="39"/>
                  </a:cubicBezTo>
                  <a:cubicBezTo>
                    <a:pt x="143" y="39"/>
                    <a:pt x="143" y="43"/>
                    <a:pt x="148" y="43"/>
                  </a:cubicBezTo>
                  <a:cubicBezTo>
                    <a:pt x="149" y="43"/>
                    <a:pt x="153" y="39"/>
                    <a:pt x="154" y="37"/>
                  </a:cubicBezTo>
                  <a:cubicBezTo>
                    <a:pt x="150" y="36"/>
                    <a:pt x="150" y="34"/>
                    <a:pt x="145" y="32"/>
                  </a:cubicBezTo>
                  <a:cubicBezTo>
                    <a:pt x="145" y="32"/>
                    <a:pt x="144" y="32"/>
                    <a:pt x="143" y="32"/>
                  </a:cubicBezTo>
                  <a:cubicBezTo>
                    <a:pt x="142" y="32"/>
                    <a:pt x="141" y="32"/>
                    <a:pt x="140" y="33"/>
                  </a:cubicBezTo>
                  <a:cubicBezTo>
                    <a:pt x="139" y="33"/>
                    <a:pt x="137" y="33"/>
                    <a:pt x="136" y="33"/>
                  </a:cubicBezTo>
                  <a:cubicBezTo>
                    <a:pt x="135" y="33"/>
                    <a:pt x="134" y="33"/>
                    <a:pt x="133" y="31"/>
                  </a:cubicBezTo>
                  <a:cubicBezTo>
                    <a:pt x="132" y="30"/>
                    <a:pt x="132" y="27"/>
                    <a:pt x="128" y="27"/>
                  </a:cubicBezTo>
                  <a:cubicBezTo>
                    <a:pt x="119" y="27"/>
                    <a:pt x="112" y="26"/>
                    <a:pt x="106" y="20"/>
                  </a:cubicBezTo>
                  <a:cubicBezTo>
                    <a:pt x="106" y="20"/>
                    <a:pt x="107" y="20"/>
                    <a:pt x="107" y="20"/>
                  </a:cubicBezTo>
                  <a:cubicBezTo>
                    <a:pt x="112" y="20"/>
                    <a:pt x="125" y="18"/>
                    <a:pt x="126" y="16"/>
                  </a:cubicBezTo>
                  <a:cubicBezTo>
                    <a:pt x="122" y="16"/>
                    <a:pt x="122" y="16"/>
                    <a:pt x="122" y="16"/>
                  </a:cubicBezTo>
                  <a:cubicBezTo>
                    <a:pt x="106" y="18"/>
                    <a:pt x="106" y="18"/>
                    <a:pt x="106" y="18"/>
                  </a:cubicBezTo>
                  <a:cubicBezTo>
                    <a:pt x="96" y="18"/>
                    <a:pt x="93" y="9"/>
                    <a:pt x="82" y="9"/>
                  </a:cubicBezTo>
                  <a:cubicBezTo>
                    <a:pt x="76" y="9"/>
                    <a:pt x="74" y="17"/>
                    <a:pt x="66" y="17"/>
                  </a:cubicBezTo>
                  <a:cubicBezTo>
                    <a:pt x="49" y="17"/>
                    <a:pt x="42"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p:cNvSpPr>
            <p:nvPr/>
          </p:nvSpPr>
          <p:spPr bwMode="auto">
            <a:xfrm>
              <a:off x="7694" y="3365"/>
              <a:ext cx="109" cy="24"/>
            </a:xfrm>
            <a:custGeom>
              <a:avLst/>
              <a:gdLst>
                <a:gd name="T0" fmla="*/ 46 w 46"/>
                <a:gd name="T1" fmla="*/ 0 h 10"/>
                <a:gd name="T2" fmla="*/ 31 w 46"/>
                <a:gd name="T3" fmla="*/ 5 h 10"/>
                <a:gd name="T4" fmla="*/ 10 w 46"/>
                <a:gd name="T5" fmla="*/ 1 h 10"/>
                <a:gd name="T6" fmla="*/ 7 w 46"/>
                <a:gd name="T7" fmla="*/ 1 h 10"/>
                <a:gd name="T8" fmla="*/ 0 w 46"/>
                <a:gd name="T9" fmla="*/ 5 h 10"/>
                <a:gd name="T10" fmla="*/ 10 w 46"/>
                <a:gd name="T11" fmla="*/ 10 h 10"/>
                <a:gd name="T12" fmla="*/ 12 w 46"/>
                <a:gd name="T13" fmla="*/ 10 h 10"/>
                <a:gd name="T14" fmla="*/ 31 w 46"/>
                <a:gd name="T15" fmla="*/ 10 h 10"/>
                <a:gd name="T16" fmla="*/ 46 w 4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0">
                  <a:moveTo>
                    <a:pt x="46" y="0"/>
                  </a:moveTo>
                  <a:cubicBezTo>
                    <a:pt x="41" y="2"/>
                    <a:pt x="39" y="5"/>
                    <a:pt x="31" y="5"/>
                  </a:cubicBezTo>
                  <a:cubicBezTo>
                    <a:pt x="23" y="5"/>
                    <a:pt x="19" y="1"/>
                    <a:pt x="10" y="1"/>
                  </a:cubicBezTo>
                  <a:cubicBezTo>
                    <a:pt x="9" y="1"/>
                    <a:pt x="8" y="1"/>
                    <a:pt x="7" y="1"/>
                  </a:cubicBezTo>
                  <a:cubicBezTo>
                    <a:pt x="4" y="1"/>
                    <a:pt x="0" y="2"/>
                    <a:pt x="0" y="5"/>
                  </a:cubicBezTo>
                  <a:cubicBezTo>
                    <a:pt x="0" y="10"/>
                    <a:pt x="6" y="10"/>
                    <a:pt x="10" y="10"/>
                  </a:cubicBezTo>
                  <a:cubicBezTo>
                    <a:pt x="11" y="10"/>
                    <a:pt x="11" y="10"/>
                    <a:pt x="12" y="10"/>
                  </a:cubicBezTo>
                  <a:cubicBezTo>
                    <a:pt x="16" y="10"/>
                    <a:pt x="23" y="10"/>
                    <a:pt x="31" y="10"/>
                  </a:cubicBezTo>
                  <a:cubicBezTo>
                    <a:pt x="38" y="8"/>
                    <a:pt x="42" y="7"/>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p:cNvSpPr>
              <a:spLocks/>
            </p:cNvSpPr>
            <p:nvPr/>
          </p:nvSpPr>
          <p:spPr bwMode="auto">
            <a:xfrm>
              <a:off x="7585" y="3370"/>
              <a:ext cx="76" cy="26"/>
            </a:xfrm>
            <a:custGeom>
              <a:avLst/>
              <a:gdLst>
                <a:gd name="T0" fmla="*/ 32 w 32"/>
                <a:gd name="T1" fmla="*/ 0 h 11"/>
                <a:gd name="T2" fmla="*/ 20 w 32"/>
                <a:gd name="T3" fmla="*/ 0 h 11"/>
                <a:gd name="T4" fmla="*/ 19 w 32"/>
                <a:gd name="T5" fmla="*/ 4 h 11"/>
                <a:gd name="T6" fmla="*/ 9 w 32"/>
                <a:gd name="T7" fmla="*/ 2 h 11"/>
                <a:gd name="T8" fmla="*/ 7 w 32"/>
                <a:gd name="T9" fmla="*/ 2 h 11"/>
                <a:gd name="T10" fmla="*/ 0 w 32"/>
                <a:gd name="T11" fmla="*/ 7 h 11"/>
                <a:gd name="T12" fmla="*/ 11 w 32"/>
                <a:gd name="T13" fmla="*/ 11 h 11"/>
                <a:gd name="T14" fmla="*/ 23 w 32"/>
                <a:gd name="T15" fmla="*/ 6 h 11"/>
                <a:gd name="T16" fmla="*/ 28 w 32"/>
                <a:gd name="T17" fmla="*/ 8 h 11"/>
                <a:gd name="T18" fmla="*/ 32 w 32"/>
                <a:gd name="T19" fmla="*/ 8 h 11"/>
                <a:gd name="T20" fmla="*/ 32 w 3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1">
                  <a:moveTo>
                    <a:pt x="32" y="0"/>
                  </a:moveTo>
                  <a:cubicBezTo>
                    <a:pt x="20" y="0"/>
                    <a:pt x="20" y="0"/>
                    <a:pt x="20" y="0"/>
                  </a:cubicBezTo>
                  <a:cubicBezTo>
                    <a:pt x="20" y="1"/>
                    <a:pt x="19" y="2"/>
                    <a:pt x="19" y="4"/>
                  </a:cubicBezTo>
                  <a:cubicBezTo>
                    <a:pt x="17" y="3"/>
                    <a:pt x="14" y="2"/>
                    <a:pt x="9" y="2"/>
                  </a:cubicBezTo>
                  <a:cubicBezTo>
                    <a:pt x="8" y="2"/>
                    <a:pt x="8" y="2"/>
                    <a:pt x="7" y="2"/>
                  </a:cubicBezTo>
                  <a:cubicBezTo>
                    <a:pt x="3" y="2"/>
                    <a:pt x="0" y="2"/>
                    <a:pt x="0" y="7"/>
                  </a:cubicBezTo>
                  <a:cubicBezTo>
                    <a:pt x="0" y="9"/>
                    <a:pt x="7" y="11"/>
                    <a:pt x="11" y="11"/>
                  </a:cubicBezTo>
                  <a:cubicBezTo>
                    <a:pt x="16" y="11"/>
                    <a:pt x="18" y="8"/>
                    <a:pt x="23" y="6"/>
                  </a:cubicBezTo>
                  <a:cubicBezTo>
                    <a:pt x="28" y="8"/>
                    <a:pt x="28" y="8"/>
                    <a:pt x="28" y="8"/>
                  </a:cubicBezTo>
                  <a:cubicBezTo>
                    <a:pt x="32" y="8"/>
                    <a:pt x="32" y="8"/>
                    <a:pt x="32" y="8"/>
                  </a:cubicBezTo>
                  <a:cubicBezTo>
                    <a:pt x="31" y="7"/>
                    <a:pt x="32" y="4"/>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p:cNvSpPr>
              <a:spLocks/>
            </p:cNvSpPr>
            <p:nvPr/>
          </p:nvSpPr>
          <p:spPr bwMode="auto">
            <a:xfrm>
              <a:off x="7668" y="3403"/>
              <a:ext cx="54" cy="38"/>
            </a:xfrm>
            <a:custGeom>
              <a:avLst/>
              <a:gdLst>
                <a:gd name="T0" fmla="*/ 5 w 23"/>
                <a:gd name="T1" fmla="*/ 0 h 16"/>
                <a:gd name="T2" fmla="*/ 0 w 23"/>
                <a:gd name="T3" fmla="*/ 4 h 16"/>
                <a:gd name="T4" fmla="*/ 13 w 23"/>
                <a:gd name="T5" fmla="*/ 10 h 16"/>
                <a:gd name="T6" fmla="*/ 16 w 23"/>
                <a:gd name="T7" fmla="*/ 16 h 16"/>
                <a:gd name="T8" fmla="*/ 19 w 23"/>
                <a:gd name="T9" fmla="*/ 16 h 16"/>
                <a:gd name="T10" fmla="*/ 23 w 23"/>
                <a:gd name="T11" fmla="*/ 13 h 16"/>
                <a:gd name="T12" fmla="*/ 15 w 23"/>
                <a:gd name="T13" fmla="*/ 1 h 16"/>
                <a:gd name="T14" fmla="*/ 10 w 23"/>
                <a:gd name="T15" fmla="*/ 1 h 16"/>
                <a:gd name="T16" fmla="*/ 5 w 2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5" y="0"/>
                  </a:moveTo>
                  <a:cubicBezTo>
                    <a:pt x="2" y="0"/>
                    <a:pt x="0" y="1"/>
                    <a:pt x="0" y="4"/>
                  </a:cubicBezTo>
                  <a:cubicBezTo>
                    <a:pt x="0" y="9"/>
                    <a:pt x="8" y="10"/>
                    <a:pt x="13" y="10"/>
                  </a:cubicBezTo>
                  <a:cubicBezTo>
                    <a:pt x="13" y="11"/>
                    <a:pt x="14" y="16"/>
                    <a:pt x="16" y="16"/>
                  </a:cubicBezTo>
                  <a:cubicBezTo>
                    <a:pt x="17" y="16"/>
                    <a:pt x="18" y="16"/>
                    <a:pt x="19" y="16"/>
                  </a:cubicBezTo>
                  <a:cubicBezTo>
                    <a:pt x="20" y="16"/>
                    <a:pt x="23" y="14"/>
                    <a:pt x="23" y="13"/>
                  </a:cubicBezTo>
                  <a:cubicBezTo>
                    <a:pt x="23" y="6"/>
                    <a:pt x="15" y="8"/>
                    <a:pt x="15" y="1"/>
                  </a:cubicBezTo>
                  <a:cubicBezTo>
                    <a:pt x="13" y="1"/>
                    <a:pt x="11" y="1"/>
                    <a:pt x="10" y="1"/>
                  </a:cubicBezTo>
                  <a:cubicBezTo>
                    <a:pt x="8" y="1"/>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p:cNvSpPr>
              <a:spLocks/>
            </p:cNvSpPr>
            <p:nvPr/>
          </p:nvSpPr>
          <p:spPr bwMode="auto">
            <a:xfrm>
              <a:off x="7557" y="3367"/>
              <a:ext cx="23" cy="22"/>
            </a:xfrm>
            <a:custGeom>
              <a:avLst/>
              <a:gdLst>
                <a:gd name="T0" fmla="*/ 5 w 10"/>
                <a:gd name="T1" fmla="*/ 0 h 9"/>
                <a:gd name="T2" fmla="*/ 0 w 10"/>
                <a:gd name="T3" fmla="*/ 0 h 9"/>
                <a:gd name="T4" fmla="*/ 0 w 10"/>
                <a:gd name="T5" fmla="*/ 6 h 9"/>
                <a:gd name="T6" fmla="*/ 4 w 10"/>
                <a:gd name="T7" fmla="*/ 9 h 9"/>
                <a:gd name="T8" fmla="*/ 10 w 10"/>
                <a:gd name="T9" fmla="*/ 4 h 9"/>
                <a:gd name="T10" fmla="*/ 5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5" y="0"/>
                  </a:moveTo>
                  <a:cubicBezTo>
                    <a:pt x="3" y="0"/>
                    <a:pt x="2" y="0"/>
                    <a:pt x="0" y="0"/>
                  </a:cubicBezTo>
                  <a:cubicBezTo>
                    <a:pt x="0" y="2"/>
                    <a:pt x="0" y="4"/>
                    <a:pt x="0" y="6"/>
                  </a:cubicBezTo>
                  <a:cubicBezTo>
                    <a:pt x="0" y="7"/>
                    <a:pt x="3" y="9"/>
                    <a:pt x="4" y="9"/>
                  </a:cubicBezTo>
                  <a:cubicBezTo>
                    <a:pt x="7" y="9"/>
                    <a:pt x="9" y="7"/>
                    <a:pt x="10" y="4"/>
                  </a:cubicBezTo>
                  <a:cubicBezTo>
                    <a:pt x="8" y="3"/>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p:cNvSpPr>
              <a:spLocks/>
            </p:cNvSpPr>
            <p:nvPr/>
          </p:nvSpPr>
          <p:spPr bwMode="auto">
            <a:xfrm>
              <a:off x="7824" y="3375"/>
              <a:ext cx="125" cy="68"/>
            </a:xfrm>
            <a:custGeom>
              <a:avLst/>
              <a:gdLst>
                <a:gd name="T0" fmla="*/ 44 w 53"/>
                <a:gd name="T1" fmla="*/ 0 h 29"/>
                <a:gd name="T2" fmla="*/ 20 w 53"/>
                <a:gd name="T3" fmla="*/ 6 h 29"/>
                <a:gd name="T4" fmla="*/ 17 w 53"/>
                <a:gd name="T5" fmla="*/ 10 h 29"/>
                <a:gd name="T6" fmla="*/ 0 w 53"/>
                <a:gd name="T7" fmla="*/ 25 h 29"/>
                <a:gd name="T8" fmla="*/ 3 w 53"/>
                <a:gd name="T9" fmla="*/ 29 h 29"/>
                <a:gd name="T10" fmla="*/ 21 w 53"/>
                <a:gd name="T11" fmla="*/ 20 h 29"/>
                <a:gd name="T12" fmla="*/ 22 w 53"/>
                <a:gd name="T13" fmla="*/ 14 h 29"/>
                <a:gd name="T14" fmla="*/ 53 w 53"/>
                <a:gd name="T15" fmla="*/ 1 h 29"/>
                <a:gd name="T16" fmla="*/ 44 w 5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44" y="0"/>
                  </a:moveTo>
                  <a:cubicBezTo>
                    <a:pt x="36" y="0"/>
                    <a:pt x="24" y="2"/>
                    <a:pt x="20" y="6"/>
                  </a:cubicBezTo>
                  <a:cubicBezTo>
                    <a:pt x="19" y="7"/>
                    <a:pt x="19" y="10"/>
                    <a:pt x="17" y="10"/>
                  </a:cubicBezTo>
                  <a:cubicBezTo>
                    <a:pt x="10" y="13"/>
                    <a:pt x="0" y="13"/>
                    <a:pt x="0" y="25"/>
                  </a:cubicBezTo>
                  <a:cubicBezTo>
                    <a:pt x="0" y="27"/>
                    <a:pt x="1" y="29"/>
                    <a:pt x="3" y="29"/>
                  </a:cubicBezTo>
                  <a:cubicBezTo>
                    <a:pt x="9" y="29"/>
                    <a:pt x="18" y="23"/>
                    <a:pt x="21" y="20"/>
                  </a:cubicBezTo>
                  <a:cubicBezTo>
                    <a:pt x="22" y="19"/>
                    <a:pt x="20" y="14"/>
                    <a:pt x="22" y="14"/>
                  </a:cubicBezTo>
                  <a:cubicBezTo>
                    <a:pt x="31" y="14"/>
                    <a:pt x="48" y="9"/>
                    <a:pt x="53" y="1"/>
                  </a:cubicBezTo>
                  <a:cubicBezTo>
                    <a:pt x="52" y="0"/>
                    <a:pt x="48"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3"/>
            <p:cNvSpPr>
              <a:spLocks/>
            </p:cNvSpPr>
            <p:nvPr/>
          </p:nvSpPr>
          <p:spPr bwMode="auto">
            <a:xfrm>
              <a:off x="8195" y="3268"/>
              <a:ext cx="26" cy="52"/>
            </a:xfrm>
            <a:custGeom>
              <a:avLst/>
              <a:gdLst>
                <a:gd name="T0" fmla="*/ 9 w 11"/>
                <a:gd name="T1" fmla="*/ 0 h 22"/>
                <a:gd name="T2" fmla="*/ 6 w 11"/>
                <a:gd name="T3" fmla="*/ 9 h 22"/>
                <a:gd name="T4" fmla="*/ 0 w 11"/>
                <a:gd name="T5" fmla="*/ 18 h 22"/>
                <a:gd name="T6" fmla="*/ 4 w 11"/>
                <a:gd name="T7" fmla="*/ 22 h 22"/>
                <a:gd name="T8" fmla="*/ 7 w 11"/>
                <a:gd name="T9" fmla="*/ 11 h 22"/>
                <a:gd name="T10" fmla="*/ 11 w 11"/>
                <a:gd name="T11" fmla="*/ 6 h 22"/>
                <a:gd name="T12" fmla="*/ 9 w 1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9" y="0"/>
                  </a:moveTo>
                  <a:cubicBezTo>
                    <a:pt x="5" y="1"/>
                    <a:pt x="6" y="5"/>
                    <a:pt x="6" y="9"/>
                  </a:cubicBezTo>
                  <a:cubicBezTo>
                    <a:pt x="6" y="12"/>
                    <a:pt x="0" y="13"/>
                    <a:pt x="0" y="18"/>
                  </a:cubicBezTo>
                  <a:cubicBezTo>
                    <a:pt x="0" y="20"/>
                    <a:pt x="2" y="22"/>
                    <a:pt x="4" y="22"/>
                  </a:cubicBezTo>
                  <a:cubicBezTo>
                    <a:pt x="8" y="22"/>
                    <a:pt x="7" y="16"/>
                    <a:pt x="7" y="11"/>
                  </a:cubicBezTo>
                  <a:cubicBezTo>
                    <a:pt x="9" y="11"/>
                    <a:pt x="11" y="9"/>
                    <a:pt x="11" y="6"/>
                  </a:cubicBezTo>
                  <a:cubicBezTo>
                    <a:pt x="11" y="2"/>
                    <a:pt x="10" y="4"/>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4"/>
            <p:cNvSpPr>
              <a:spLocks/>
            </p:cNvSpPr>
            <p:nvPr/>
          </p:nvSpPr>
          <p:spPr bwMode="auto">
            <a:xfrm>
              <a:off x="7914" y="3181"/>
              <a:ext cx="33" cy="30"/>
            </a:xfrm>
            <a:custGeom>
              <a:avLst/>
              <a:gdLst>
                <a:gd name="T0" fmla="*/ 4 w 14"/>
                <a:gd name="T1" fmla="*/ 0 h 13"/>
                <a:gd name="T2" fmla="*/ 0 w 14"/>
                <a:gd name="T3" fmla="*/ 3 h 13"/>
                <a:gd name="T4" fmla="*/ 9 w 14"/>
                <a:gd name="T5" fmla="*/ 13 h 13"/>
                <a:gd name="T6" fmla="*/ 14 w 14"/>
                <a:gd name="T7" fmla="*/ 6 h 13"/>
                <a:gd name="T8" fmla="*/ 4 w 14"/>
                <a:gd name="T9" fmla="*/ 0 h 13"/>
              </a:gdLst>
              <a:ahLst/>
              <a:cxnLst>
                <a:cxn ang="0">
                  <a:pos x="T0" y="T1"/>
                </a:cxn>
                <a:cxn ang="0">
                  <a:pos x="T2" y="T3"/>
                </a:cxn>
                <a:cxn ang="0">
                  <a:pos x="T4" y="T5"/>
                </a:cxn>
                <a:cxn ang="0">
                  <a:pos x="T6" y="T7"/>
                </a:cxn>
                <a:cxn ang="0">
                  <a:pos x="T8" y="T9"/>
                </a:cxn>
              </a:cxnLst>
              <a:rect l="0" t="0" r="r" b="b"/>
              <a:pathLst>
                <a:path w="14" h="13">
                  <a:moveTo>
                    <a:pt x="4" y="0"/>
                  </a:moveTo>
                  <a:cubicBezTo>
                    <a:pt x="1" y="0"/>
                    <a:pt x="0" y="0"/>
                    <a:pt x="0" y="3"/>
                  </a:cubicBezTo>
                  <a:cubicBezTo>
                    <a:pt x="0" y="7"/>
                    <a:pt x="6" y="13"/>
                    <a:pt x="9" y="13"/>
                  </a:cubicBezTo>
                  <a:cubicBezTo>
                    <a:pt x="11" y="13"/>
                    <a:pt x="14" y="7"/>
                    <a:pt x="14" y="6"/>
                  </a:cubicBezTo>
                  <a:cubicBezTo>
                    <a:pt x="14" y="2"/>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5"/>
            <p:cNvSpPr>
              <a:spLocks/>
            </p:cNvSpPr>
            <p:nvPr/>
          </p:nvSpPr>
          <p:spPr bwMode="auto">
            <a:xfrm>
              <a:off x="7978" y="3176"/>
              <a:ext cx="101" cy="28"/>
            </a:xfrm>
            <a:custGeom>
              <a:avLst/>
              <a:gdLst>
                <a:gd name="T0" fmla="*/ 27 w 43"/>
                <a:gd name="T1" fmla="*/ 0 h 12"/>
                <a:gd name="T2" fmla="*/ 4 w 43"/>
                <a:gd name="T3" fmla="*/ 0 h 12"/>
                <a:gd name="T4" fmla="*/ 0 w 43"/>
                <a:gd name="T5" fmla="*/ 5 h 12"/>
                <a:gd name="T6" fmla="*/ 10 w 43"/>
                <a:gd name="T7" fmla="*/ 7 h 12"/>
                <a:gd name="T8" fmla="*/ 22 w 43"/>
                <a:gd name="T9" fmla="*/ 7 h 12"/>
                <a:gd name="T10" fmla="*/ 40 w 43"/>
                <a:gd name="T11" fmla="*/ 12 h 12"/>
                <a:gd name="T12" fmla="*/ 43 w 43"/>
                <a:gd name="T13" fmla="*/ 11 h 12"/>
                <a:gd name="T14" fmla="*/ 37 w 43"/>
                <a:gd name="T15" fmla="*/ 2 h 12"/>
                <a:gd name="T16" fmla="*/ 35 w 43"/>
                <a:gd name="T17" fmla="*/ 2 h 12"/>
                <a:gd name="T18" fmla="*/ 31 w 43"/>
                <a:gd name="T19" fmla="*/ 2 h 12"/>
                <a:gd name="T20" fmla="*/ 27 w 43"/>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2">
                  <a:moveTo>
                    <a:pt x="27" y="0"/>
                  </a:moveTo>
                  <a:cubicBezTo>
                    <a:pt x="4" y="0"/>
                    <a:pt x="4" y="0"/>
                    <a:pt x="4" y="0"/>
                  </a:cubicBezTo>
                  <a:cubicBezTo>
                    <a:pt x="3" y="1"/>
                    <a:pt x="0" y="2"/>
                    <a:pt x="0" y="5"/>
                  </a:cubicBezTo>
                  <a:cubicBezTo>
                    <a:pt x="0" y="5"/>
                    <a:pt x="7" y="7"/>
                    <a:pt x="10" y="7"/>
                  </a:cubicBezTo>
                  <a:cubicBezTo>
                    <a:pt x="14" y="7"/>
                    <a:pt x="16" y="7"/>
                    <a:pt x="22" y="7"/>
                  </a:cubicBezTo>
                  <a:cubicBezTo>
                    <a:pt x="29" y="7"/>
                    <a:pt x="33" y="12"/>
                    <a:pt x="40" y="12"/>
                  </a:cubicBezTo>
                  <a:cubicBezTo>
                    <a:pt x="41" y="12"/>
                    <a:pt x="43" y="12"/>
                    <a:pt x="43" y="11"/>
                  </a:cubicBezTo>
                  <a:cubicBezTo>
                    <a:pt x="43" y="7"/>
                    <a:pt x="38" y="6"/>
                    <a:pt x="37" y="2"/>
                  </a:cubicBezTo>
                  <a:cubicBezTo>
                    <a:pt x="35" y="2"/>
                    <a:pt x="35" y="2"/>
                    <a:pt x="35" y="2"/>
                  </a:cubicBezTo>
                  <a:cubicBezTo>
                    <a:pt x="34" y="2"/>
                    <a:pt x="32" y="2"/>
                    <a:pt x="31" y="2"/>
                  </a:cubicBezTo>
                  <a:cubicBezTo>
                    <a:pt x="29" y="2"/>
                    <a:pt x="28" y="2"/>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p:nvSpPr>
          <p:spPr bwMode="auto">
            <a:xfrm>
              <a:off x="7961" y="2989"/>
              <a:ext cx="45" cy="99"/>
            </a:xfrm>
            <a:custGeom>
              <a:avLst/>
              <a:gdLst>
                <a:gd name="T0" fmla="*/ 5 w 19"/>
                <a:gd name="T1" fmla="*/ 0 h 42"/>
                <a:gd name="T2" fmla="*/ 0 w 19"/>
                <a:gd name="T3" fmla="*/ 10 h 42"/>
                <a:gd name="T4" fmla="*/ 4 w 19"/>
                <a:gd name="T5" fmla="*/ 25 h 42"/>
                <a:gd name="T6" fmla="*/ 4 w 19"/>
                <a:gd name="T7" fmla="*/ 32 h 42"/>
                <a:gd name="T8" fmla="*/ 11 w 19"/>
                <a:gd name="T9" fmla="*/ 42 h 42"/>
                <a:gd name="T10" fmla="*/ 5 w 19"/>
                <a:gd name="T11" fmla="*/ 33 h 42"/>
                <a:gd name="T12" fmla="*/ 5 w 19"/>
                <a:gd name="T13" fmla="*/ 29 h 42"/>
                <a:gd name="T14" fmla="*/ 18 w 19"/>
                <a:gd name="T15" fmla="*/ 28 h 42"/>
                <a:gd name="T16" fmla="*/ 13 w 19"/>
                <a:gd name="T17" fmla="*/ 20 h 42"/>
                <a:gd name="T18" fmla="*/ 19 w 19"/>
                <a:gd name="T19" fmla="*/ 13 h 42"/>
                <a:gd name="T20" fmla="*/ 5 w 19"/>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2">
                  <a:moveTo>
                    <a:pt x="5" y="0"/>
                  </a:moveTo>
                  <a:cubicBezTo>
                    <a:pt x="1" y="2"/>
                    <a:pt x="0" y="6"/>
                    <a:pt x="0" y="10"/>
                  </a:cubicBezTo>
                  <a:cubicBezTo>
                    <a:pt x="0" y="17"/>
                    <a:pt x="4" y="19"/>
                    <a:pt x="4" y="25"/>
                  </a:cubicBezTo>
                  <a:cubicBezTo>
                    <a:pt x="4" y="30"/>
                    <a:pt x="4" y="29"/>
                    <a:pt x="4" y="32"/>
                  </a:cubicBezTo>
                  <a:cubicBezTo>
                    <a:pt x="4" y="35"/>
                    <a:pt x="6" y="42"/>
                    <a:pt x="11" y="42"/>
                  </a:cubicBezTo>
                  <a:cubicBezTo>
                    <a:pt x="9" y="38"/>
                    <a:pt x="8" y="36"/>
                    <a:pt x="5" y="33"/>
                  </a:cubicBezTo>
                  <a:cubicBezTo>
                    <a:pt x="5" y="29"/>
                    <a:pt x="5" y="29"/>
                    <a:pt x="5" y="29"/>
                  </a:cubicBezTo>
                  <a:cubicBezTo>
                    <a:pt x="10" y="29"/>
                    <a:pt x="15" y="29"/>
                    <a:pt x="18" y="28"/>
                  </a:cubicBezTo>
                  <a:cubicBezTo>
                    <a:pt x="17" y="24"/>
                    <a:pt x="13" y="23"/>
                    <a:pt x="13" y="20"/>
                  </a:cubicBezTo>
                  <a:cubicBezTo>
                    <a:pt x="13" y="17"/>
                    <a:pt x="19" y="17"/>
                    <a:pt x="19" y="13"/>
                  </a:cubicBezTo>
                  <a:cubicBezTo>
                    <a:pt x="10" y="11"/>
                    <a:pt x="6" y="7"/>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noEditPoints="1"/>
            </p:cNvSpPr>
            <p:nvPr/>
          </p:nvSpPr>
          <p:spPr bwMode="auto">
            <a:xfrm>
              <a:off x="8715" y="3218"/>
              <a:ext cx="139" cy="81"/>
            </a:xfrm>
            <a:custGeom>
              <a:avLst/>
              <a:gdLst>
                <a:gd name="T0" fmla="*/ 14 w 59"/>
                <a:gd name="T1" fmla="*/ 31 h 34"/>
                <a:gd name="T2" fmla="*/ 15 w 59"/>
                <a:gd name="T3" fmla="*/ 32 h 34"/>
                <a:gd name="T4" fmla="*/ 15 w 59"/>
                <a:gd name="T5" fmla="*/ 31 h 34"/>
                <a:gd name="T6" fmla="*/ 14 w 59"/>
                <a:gd name="T7" fmla="*/ 31 h 34"/>
                <a:gd name="T8" fmla="*/ 54 w 59"/>
                <a:gd name="T9" fmla="*/ 0 h 34"/>
                <a:gd name="T10" fmla="*/ 42 w 59"/>
                <a:gd name="T11" fmla="*/ 15 h 34"/>
                <a:gd name="T12" fmla="*/ 22 w 59"/>
                <a:gd name="T13" fmla="*/ 19 h 34"/>
                <a:gd name="T14" fmla="*/ 16 w 59"/>
                <a:gd name="T15" fmla="*/ 21 h 34"/>
                <a:gd name="T16" fmla="*/ 16 w 59"/>
                <a:gd name="T17" fmla="*/ 21 h 34"/>
                <a:gd name="T18" fmla="*/ 0 w 59"/>
                <a:gd name="T19" fmla="*/ 21 h 34"/>
                <a:gd name="T20" fmla="*/ 13 w 59"/>
                <a:gd name="T21" fmla="*/ 30 h 34"/>
                <a:gd name="T22" fmla="*/ 14 w 59"/>
                <a:gd name="T23" fmla="*/ 31 h 34"/>
                <a:gd name="T24" fmla="*/ 14 w 59"/>
                <a:gd name="T25" fmla="*/ 30 h 34"/>
                <a:gd name="T26" fmla="*/ 15 w 59"/>
                <a:gd name="T27" fmla="*/ 31 h 34"/>
                <a:gd name="T28" fmla="*/ 22 w 59"/>
                <a:gd name="T29" fmla="*/ 34 h 34"/>
                <a:gd name="T30" fmla="*/ 48 w 59"/>
                <a:gd name="T31" fmla="*/ 26 h 34"/>
                <a:gd name="T32" fmla="*/ 59 w 59"/>
                <a:gd name="T33" fmla="*/ 8 h 34"/>
                <a:gd name="T34" fmla="*/ 54 w 59"/>
                <a:gd name="T3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4">
                  <a:moveTo>
                    <a:pt x="14" y="31"/>
                  </a:moveTo>
                  <a:cubicBezTo>
                    <a:pt x="15" y="32"/>
                    <a:pt x="15" y="32"/>
                    <a:pt x="15" y="32"/>
                  </a:cubicBezTo>
                  <a:cubicBezTo>
                    <a:pt x="15" y="31"/>
                    <a:pt x="15" y="31"/>
                    <a:pt x="15" y="31"/>
                  </a:cubicBezTo>
                  <a:cubicBezTo>
                    <a:pt x="15" y="31"/>
                    <a:pt x="15" y="31"/>
                    <a:pt x="14" y="31"/>
                  </a:cubicBezTo>
                  <a:moveTo>
                    <a:pt x="54" y="0"/>
                  </a:moveTo>
                  <a:cubicBezTo>
                    <a:pt x="47" y="0"/>
                    <a:pt x="50" y="12"/>
                    <a:pt x="42" y="15"/>
                  </a:cubicBezTo>
                  <a:cubicBezTo>
                    <a:pt x="38" y="17"/>
                    <a:pt x="30" y="17"/>
                    <a:pt x="22" y="19"/>
                  </a:cubicBezTo>
                  <a:cubicBezTo>
                    <a:pt x="22" y="19"/>
                    <a:pt x="18" y="21"/>
                    <a:pt x="16" y="21"/>
                  </a:cubicBezTo>
                  <a:cubicBezTo>
                    <a:pt x="16" y="21"/>
                    <a:pt x="16" y="21"/>
                    <a:pt x="16" y="21"/>
                  </a:cubicBezTo>
                  <a:cubicBezTo>
                    <a:pt x="0" y="21"/>
                    <a:pt x="0" y="21"/>
                    <a:pt x="0" y="21"/>
                  </a:cubicBezTo>
                  <a:cubicBezTo>
                    <a:pt x="1" y="27"/>
                    <a:pt x="8" y="27"/>
                    <a:pt x="13" y="30"/>
                  </a:cubicBezTo>
                  <a:cubicBezTo>
                    <a:pt x="13" y="30"/>
                    <a:pt x="14" y="30"/>
                    <a:pt x="14" y="31"/>
                  </a:cubicBezTo>
                  <a:cubicBezTo>
                    <a:pt x="14" y="30"/>
                    <a:pt x="14" y="30"/>
                    <a:pt x="14" y="30"/>
                  </a:cubicBezTo>
                  <a:cubicBezTo>
                    <a:pt x="14" y="30"/>
                    <a:pt x="15" y="31"/>
                    <a:pt x="15" y="31"/>
                  </a:cubicBezTo>
                  <a:cubicBezTo>
                    <a:pt x="17" y="33"/>
                    <a:pt x="21" y="34"/>
                    <a:pt x="22" y="34"/>
                  </a:cubicBezTo>
                  <a:cubicBezTo>
                    <a:pt x="33" y="34"/>
                    <a:pt x="38" y="28"/>
                    <a:pt x="48" y="26"/>
                  </a:cubicBezTo>
                  <a:cubicBezTo>
                    <a:pt x="48" y="17"/>
                    <a:pt x="59" y="19"/>
                    <a:pt x="59" y="8"/>
                  </a:cubicBezTo>
                  <a:cubicBezTo>
                    <a:pt x="59" y="5"/>
                    <a:pt x="57" y="0"/>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p:nvSpPr>
          <p:spPr bwMode="auto">
            <a:xfrm>
              <a:off x="8079" y="3079"/>
              <a:ext cx="721" cy="376"/>
            </a:xfrm>
            <a:custGeom>
              <a:avLst/>
              <a:gdLst>
                <a:gd name="T0" fmla="*/ 7 w 305"/>
                <a:gd name="T1" fmla="*/ 9 h 159"/>
                <a:gd name="T2" fmla="*/ 16 w 305"/>
                <a:gd name="T3" fmla="*/ 26 h 159"/>
                <a:gd name="T4" fmla="*/ 27 w 305"/>
                <a:gd name="T5" fmla="*/ 32 h 159"/>
                <a:gd name="T6" fmla="*/ 46 w 305"/>
                <a:gd name="T7" fmla="*/ 30 h 159"/>
                <a:gd name="T8" fmla="*/ 28 w 305"/>
                <a:gd name="T9" fmla="*/ 45 h 159"/>
                <a:gd name="T10" fmla="*/ 36 w 305"/>
                <a:gd name="T11" fmla="*/ 58 h 159"/>
                <a:gd name="T12" fmla="*/ 44 w 305"/>
                <a:gd name="T13" fmla="*/ 54 h 159"/>
                <a:gd name="T14" fmla="*/ 64 w 305"/>
                <a:gd name="T15" fmla="*/ 65 h 159"/>
                <a:gd name="T16" fmla="*/ 114 w 305"/>
                <a:gd name="T17" fmla="*/ 85 h 159"/>
                <a:gd name="T18" fmla="*/ 108 w 305"/>
                <a:gd name="T19" fmla="*/ 118 h 159"/>
                <a:gd name="T20" fmla="*/ 128 w 305"/>
                <a:gd name="T21" fmla="*/ 122 h 159"/>
                <a:gd name="T22" fmla="*/ 167 w 305"/>
                <a:gd name="T23" fmla="*/ 135 h 159"/>
                <a:gd name="T24" fmla="*/ 189 w 305"/>
                <a:gd name="T25" fmla="*/ 123 h 159"/>
                <a:gd name="T26" fmla="*/ 246 w 305"/>
                <a:gd name="T27" fmla="*/ 135 h 159"/>
                <a:gd name="T28" fmla="*/ 272 w 305"/>
                <a:gd name="T29" fmla="*/ 152 h 159"/>
                <a:gd name="T30" fmla="*/ 295 w 305"/>
                <a:gd name="T31" fmla="*/ 159 h 159"/>
                <a:gd name="T32" fmla="*/ 305 w 305"/>
                <a:gd name="T33" fmla="*/ 150 h 159"/>
                <a:gd name="T34" fmla="*/ 290 w 305"/>
                <a:gd name="T35" fmla="*/ 142 h 159"/>
                <a:gd name="T36" fmla="*/ 287 w 305"/>
                <a:gd name="T37" fmla="*/ 142 h 159"/>
                <a:gd name="T38" fmla="*/ 283 w 305"/>
                <a:gd name="T39" fmla="*/ 141 h 159"/>
                <a:gd name="T40" fmla="*/ 267 w 305"/>
                <a:gd name="T41" fmla="*/ 130 h 159"/>
                <a:gd name="T42" fmla="*/ 249 w 305"/>
                <a:gd name="T43" fmla="*/ 102 h 159"/>
                <a:gd name="T44" fmla="*/ 251 w 305"/>
                <a:gd name="T45" fmla="*/ 86 h 159"/>
                <a:gd name="T46" fmla="*/ 248 w 305"/>
                <a:gd name="T47" fmla="*/ 86 h 159"/>
                <a:gd name="T48" fmla="*/ 214 w 305"/>
                <a:gd name="T49" fmla="*/ 59 h 159"/>
                <a:gd name="T50" fmla="*/ 191 w 305"/>
                <a:gd name="T51" fmla="*/ 46 h 159"/>
                <a:gd name="T52" fmla="*/ 155 w 305"/>
                <a:gd name="T53" fmla="*/ 35 h 159"/>
                <a:gd name="T54" fmla="*/ 152 w 305"/>
                <a:gd name="T55" fmla="*/ 33 h 159"/>
                <a:gd name="T56" fmla="*/ 144 w 305"/>
                <a:gd name="T57" fmla="*/ 30 h 159"/>
                <a:gd name="T58" fmla="*/ 116 w 305"/>
                <a:gd name="T59" fmla="*/ 20 h 159"/>
                <a:gd name="T60" fmla="*/ 93 w 305"/>
                <a:gd name="T61" fmla="*/ 29 h 159"/>
                <a:gd name="T62" fmla="*/ 71 w 305"/>
                <a:gd name="T63" fmla="*/ 45 h 159"/>
                <a:gd name="T64" fmla="*/ 52 w 305"/>
                <a:gd name="T65" fmla="*/ 30 h 159"/>
                <a:gd name="T66" fmla="*/ 27 w 305"/>
                <a:gd name="T6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5" h="159">
                  <a:moveTo>
                    <a:pt x="27" y="0"/>
                  </a:moveTo>
                  <a:cubicBezTo>
                    <a:pt x="17" y="0"/>
                    <a:pt x="14" y="9"/>
                    <a:pt x="7" y="9"/>
                  </a:cubicBezTo>
                  <a:cubicBezTo>
                    <a:pt x="4" y="9"/>
                    <a:pt x="0" y="11"/>
                    <a:pt x="0" y="14"/>
                  </a:cubicBezTo>
                  <a:cubicBezTo>
                    <a:pt x="0" y="21"/>
                    <a:pt x="12" y="18"/>
                    <a:pt x="16" y="26"/>
                  </a:cubicBezTo>
                  <a:cubicBezTo>
                    <a:pt x="17" y="27"/>
                    <a:pt x="18" y="30"/>
                    <a:pt x="19" y="30"/>
                  </a:cubicBezTo>
                  <a:cubicBezTo>
                    <a:pt x="22" y="31"/>
                    <a:pt x="24" y="32"/>
                    <a:pt x="27" y="32"/>
                  </a:cubicBezTo>
                  <a:cubicBezTo>
                    <a:pt x="32" y="32"/>
                    <a:pt x="36" y="31"/>
                    <a:pt x="42" y="30"/>
                  </a:cubicBezTo>
                  <a:cubicBezTo>
                    <a:pt x="46" y="30"/>
                    <a:pt x="46" y="30"/>
                    <a:pt x="46" y="30"/>
                  </a:cubicBezTo>
                  <a:cubicBezTo>
                    <a:pt x="42" y="36"/>
                    <a:pt x="26" y="35"/>
                    <a:pt x="19" y="39"/>
                  </a:cubicBezTo>
                  <a:cubicBezTo>
                    <a:pt x="20" y="43"/>
                    <a:pt x="26" y="41"/>
                    <a:pt x="28" y="45"/>
                  </a:cubicBezTo>
                  <a:cubicBezTo>
                    <a:pt x="31" y="49"/>
                    <a:pt x="28" y="52"/>
                    <a:pt x="31" y="57"/>
                  </a:cubicBezTo>
                  <a:cubicBezTo>
                    <a:pt x="31" y="58"/>
                    <a:pt x="35" y="58"/>
                    <a:pt x="36" y="58"/>
                  </a:cubicBezTo>
                  <a:cubicBezTo>
                    <a:pt x="40" y="58"/>
                    <a:pt x="43" y="53"/>
                    <a:pt x="44" y="49"/>
                  </a:cubicBezTo>
                  <a:cubicBezTo>
                    <a:pt x="44" y="54"/>
                    <a:pt x="44" y="54"/>
                    <a:pt x="44" y="54"/>
                  </a:cubicBezTo>
                  <a:cubicBezTo>
                    <a:pt x="45" y="53"/>
                    <a:pt x="46" y="53"/>
                    <a:pt x="46" y="53"/>
                  </a:cubicBezTo>
                  <a:cubicBezTo>
                    <a:pt x="53" y="53"/>
                    <a:pt x="56" y="65"/>
                    <a:pt x="64" y="65"/>
                  </a:cubicBezTo>
                  <a:cubicBezTo>
                    <a:pt x="72" y="65"/>
                    <a:pt x="86" y="67"/>
                    <a:pt x="92" y="70"/>
                  </a:cubicBezTo>
                  <a:cubicBezTo>
                    <a:pt x="97" y="73"/>
                    <a:pt x="112" y="78"/>
                    <a:pt x="114" y="85"/>
                  </a:cubicBezTo>
                  <a:cubicBezTo>
                    <a:pt x="117" y="93"/>
                    <a:pt x="114" y="100"/>
                    <a:pt x="121" y="107"/>
                  </a:cubicBezTo>
                  <a:cubicBezTo>
                    <a:pt x="118" y="109"/>
                    <a:pt x="108" y="112"/>
                    <a:pt x="108" y="118"/>
                  </a:cubicBezTo>
                  <a:cubicBezTo>
                    <a:pt x="108" y="122"/>
                    <a:pt x="113" y="122"/>
                    <a:pt x="116" y="122"/>
                  </a:cubicBezTo>
                  <a:cubicBezTo>
                    <a:pt x="128" y="122"/>
                    <a:pt x="128" y="122"/>
                    <a:pt x="128" y="122"/>
                  </a:cubicBezTo>
                  <a:cubicBezTo>
                    <a:pt x="128" y="120"/>
                    <a:pt x="133" y="119"/>
                    <a:pt x="135" y="119"/>
                  </a:cubicBezTo>
                  <a:cubicBezTo>
                    <a:pt x="149" y="119"/>
                    <a:pt x="153" y="135"/>
                    <a:pt x="167" y="135"/>
                  </a:cubicBezTo>
                  <a:cubicBezTo>
                    <a:pt x="172" y="135"/>
                    <a:pt x="175" y="135"/>
                    <a:pt x="187" y="135"/>
                  </a:cubicBezTo>
                  <a:cubicBezTo>
                    <a:pt x="187" y="132"/>
                    <a:pt x="191" y="130"/>
                    <a:pt x="189" y="123"/>
                  </a:cubicBezTo>
                  <a:cubicBezTo>
                    <a:pt x="197" y="119"/>
                    <a:pt x="196" y="110"/>
                    <a:pt x="209" y="110"/>
                  </a:cubicBezTo>
                  <a:cubicBezTo>
                    <a:pt x="226" y="110"/>
                    <a:pt x="236" y="124"/>
                    <a:pt x="246" y="135"/>
                  </a:cubicBezTo>
                  <a:cubicBezTo>
                    <a:pt x="247" y="136"/>
                    <a:pt x="252" y="137"/>
                    <a:pt x="252" y="139"/>
                  </a:cubicBezTo>
                  <a:cubicBezTo>
                    <a:pt x="252" y="145"/>
                    <a:pt x="264" y="151"/>
                    <a:pt x="272" y="152"/>
                  </a:cubicBezTo>
                  <a:cubicBezTo>
                    <a:pt x="285" y="152"/>
                    <a:pt x="285" y="152"/>
                    <a:pt x="285" y="152"/>
                  </a:cubicBezTo>
                  <a:cubicBezTo>
                    <a:pt x="286" y="153"/>
                    <a:pt x="294" y="159"/>
                    <a:pt x="295" y="159"/>
                  </a:cubicBezTo>
                  <a:cubicBezTo>
                    <a:pt x="296" y="159"/>
                    <a:pt x="298" y="159"/>
                    <a:pt x="299" y="159"/>
                  </a:cubicBezTo>
                  <a:cubicBezTo>
                    <a:pt x="299" y="155"/>
                    <a:pt x="302" y="152"/>
                    <a:pt x="305" y="150"/>
                  </a:cubicBezTo>
                  <a:cubicBezTo>
                    <a:pt x="304" y="150"/>
                    <a:pt x="296" y="151"/>
                    <a:pt x="295" y="148"/>
                  </a:cubicBezTo>
                  <a:cubicBezTo>
                    <a:pt x="294" y="146"/>
                    <a:pt x="293" y="143"/>
                    <a:pt x="290" y="142"/>
                  </a:cubicBezTo>
                  <a:cubicBezTo>
                    <a:pt x="289" y="142"/>
                    <a:pt x="289" y="142"/>
                    <a:pt x="289" y="142"/>
                  </a:cubicBezTo>
                  <a:cubicBezTo>
                    <a:pt x="288" y="142"/>
                    <a:pt x="288" y="142"/>
                    <a:pt x="287" y="142"/>
                  </a:cubicBezTo>
                  <a:cubicBezTo>
                    <a:pt x="287" y="142"/>
                    <a:pt x="286" y="142"/>
                    <a:pt x="285" y="142"/>
                  </a:cubicBezTo>
                  <a:cubicBezTo>
                    <a:pt x="285" y="142"/>
                    <a:pt x="284" y="142"/>
                    <a:pt x="283" y="141"/>
                  </a:cubicBezTo>
                  <a:cubicBezTo>
                    <a:pt x="282" y="139"/>
                    <a:pt x="281" y="135"/>
                    <a:pt x="279" y="135"/>
                  </a:cubicBezTo>
                  <a:cubicBezTo>
                    <a:pt x="275" y="135"/>
                    <a:pt x="269" y="132"/>
                    <a:pt x="267" y="130"/>
                  </a:cubicBezTo>
                  <a:cubicBezTo>
                    <a:pt x="263" y="123"/>
                    <a:pt x="264" y="120"/>
                    <a:pt x="259" y="114"/>
                  </a:cubicBezTo>
                  <a:cubicBezTo>
                    <a:pt x="258" y="113"/>
                    <a:pt x="249" y="104"/>
                    <a:pt x="249" y="102"/>
                  </a:cubicBezTo>
                  <a:cubicBezTo>
                    <a:pt x="249" y="97"/>
                    <a:pt x="259" y="99"/>
                    <a:pt x="259" y="93"/>
                  </a:cubicBezTo>
                  <a:cubicBezTo>
                    <a:pt x="259" y="86"/>
                    <a:pt x="255" y="86"/>
                    <a:pt x="251" y="86"/>
                  </a:cubicBezTo>
                  <a:cubicBezTo>
                    <a:pt x="250" y="86"/>
                    <a:pt x="250" y="86"/>
                    <a:pt x="249" y="86"/>
                  </a:cubicBezTo>
                  <a:cubicBezTo>
                    <a:pt x="249" y="86"/>
                    <a:pt x="248" y="86"/>
                    <a:pt x="248" y="86"/>
                  </a:cubicBezTo>
                  <a:cubicBezTo>
                    <a:pt x="246" y="86"/>
                    <a:pt x="244" y="85"/>
                    <a:pt x="243" y="85"/>
                  </a:cubicBezTo>
                  <a:cubicBezTo>
                    <a:pt x="230" y="78"/>
                    <a:pt x="231" y="64"/>
                    <a:pt x="214" y="59"/>
                  </a:cubicBezTo>
                  <a:cubicBezTo>
                    <a:pt x="211" y="58"/>
                    <a:pt x="207" y="58"/>
                    <a:pt x="207" y="54"/>
                  </a:cubicBezTo>
                  <a:cubicBezTo>
                    <a:pt x="200" y="54"/>
                    <a:pt x="197" y="46"/>
                    <a:pt x="191" y="46"/>
                  </a:cubicBezTo>
                  <a:cubicBezTo>
                    <a:pt x="179" y="46"/>
                    <a:pt x="163" y="41"/>
                    <a:pt x="155" y="35"/>
                  </a:cubicBezTo>
                  <a:cubicBezTo>
                    <a:pt x="155" y="35"/>
                    <a:pt x="155" y="35"/>
                    <a:pt x="155" y="35"/>
                  </a:cubicBezTo>
                  <a:cubicBezTo>
                    <a:pt x="155" y="35"/>
                    <a:pt x="154" y="34"/>
                    <a:pt x="154" y="34"/>
                  </a:cubicBezTo>
                  <a:cubicBezTo>
                    <a:pt x="153" y="34"/>
                    <a:pt x="153" y="33"/>
                    <a:pt x="152" y="33"/>
                  </a:cubicBezTo>
                  <a:cubicBezTo>
                    <a:pt x="154" y="34"/>
                    <a:pt x="154" y="34"/>
                    <a:pt x="154" y="34"/>
                  </a:cubicBezTo>
                  <a:cubicBezTo>
                    <a:pt x="151" y="34"/>
                    <a:pt x="147" y="32"/>
                    <a:pt x="144" y="30"/>
                  </a:cubicBezTo>
                  <a:cubicBezTo>
                    <a:pt x="130" y="30"/>
                    <a:pt x="130" y="30"/>
                    <a:pt x="130" y="30"/>
                  </a:cubicBezTo>
                  <a:cubicBezTo>
                    <a:pt x="127" y="28"/>
                    <a:pt x="123" y="22"/>
                    <a:pt x="116" y="20"/>
                  </a:cubicBezTo>
                  <a:cubicBezTo>
                    <a:pt x="115" y="19"/>
                    <a:pt x="111" y="20"/>
                    <a:pt x="110" y="17"/>
                  </a:cubicBezTo>
                  <a:cubicBezTo>
                    <a:pt x="104" y="18"/>
                    <a:pt x="97" y="28"/>
                    <a:pt x="93" y="29"/>
                  </a:cubicBezTo>
                  <a:cubicBezTo>
                    <a:pt x="85" y="31"/>
                    <a:pt x="84" y="32"/>
                    <a:pt x="80" y="36"/>
                  </a:cubicBezTo>
                  <a:cubicBezTo>
                    <a:pt x="79" y="37"/>
                    <a:pt x="74" y="45"/>
                    <a:pt x="71" y="45"/>
                  </a:cubicBezTo>
                  <a:cubicBezTo>
                    <a:pt x="67" y="45"/>
                    <a:pt x="60" y="37"/>
                    <a:pt x="60" y="35"/>
                  </a:cubicBezTo>
                  <a:cubicBezTo>
                    <a:pt x="55" y="35"/>
                    <a:pt x="52" y="32"/>
                    <a:pt x="52" y="30"/>
                  </a:cubicBezTo>
                  <a:cubicBezTo>
                    <a:pt x="52" y="26"/>
                    <a:pt x="52" y="18"/>
                    <a:pt x="52" y="11"/>
                  </a:cubicBezTo>
                  <a:cubicBezTo>
                    <a:pt x="43" y="9"/>
                    <a:pt x="36"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p:nvSpPr>
          <p:spPr bwMode="auto">
            <a:xfrm>
              <a:off x="8812" y="3162"/>
              <a:ext cx="73" cy="71"/>
            </a:xfrm>
            <a:custGeom>
              <a:avLst/>
              <a:gdLst>
                <a:gd name="T0" fmla="*/ 0 w 31"/>
                <a:gd name="T1" fmla="*/ 0 h 30"/>
                <a:gd name="T2" fmla="*/ 10 w 31"/>
                <a:gd name="T3" fmla="*/ 6 h 30"/>
                <a:gd name="T4" fmla="*/ 22 w 31"/>
                <a:gd name="T5" fmla="*/ 20 h 30"/>
                <a:gd name="T6" fmla="*/ 28 w 31"/>
                <a:gd name="T7" fmla="*/ 30 h 30"/>
                <a:gd name="T8" fmla="*/ 29 w 31"/>
                <a:gd name="T9" fmla="*/ 30 h 30"/>
                <a:gd name="T10" fmla="*/ 31 w 31"/>
                <a:gd name="T11" fmla="*/ 30 h 30"/>
                <a:gd name="T12" fmla="*/ 31 w 31"/>
                <a:gd name="T13" fmla="*/ 26 h 30"/>
                <a:gd name="T14" fmla="*/ 21 w 31"/>
                <a:gd name="T15" fmla="*/ 15 h 30"/>
                <a:gd name="T16" fmla="*/ 0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0" y="0"/>
                  </a:moveTo>
                  <a:cubicBezTo>
                    <a:pt x="2" y="4"/>
                    <a:pt x="6" y="4"/>
                    <a:pt x="10" y="6"/>
                  </a:cubicBezTo>
                  <a:cubicBezTo>
                    <a:pt x="17" y="11"/>
                    <a:pt x="16" y="17"/>
                    <a:pt x="22" y="20"/>
                  </a:cubicBezTo>
                  <a:cubicBezTo>
                    <a:pt x="21" y="25"/>
                    <a:pt x="21" y="29"/>
                    <a:pt x="28" y="30"/>
                  </a:cubicBezTo>
                  <a:cubicBezTo>
                    <a:pt x="28" y="30"/>
                    <a:pt x="28" y="30"/>
                    <a:pt x="29" y="30"/>
                  </a:cubicBezTo>
                  <a:cubicBezTo>
                    <a:pt x="29" y="30"/>
                    <a:pt x="30" y="30"/>
                    <a:pt x="31" y="30"/>
                  </a:cubicBezTo>
                  <a:cubicBezTo>
                    <a:pt x="30" y="29"/>
                    <a:pt x="31" y="27"/>
                    <a:pt x="31" y="26"/>
                  </a:cubicBezTo>
                  <a:cubicBezTo>
                    <a:pt x="31" y="19"/>
                    <a:pt x="25" y="20"/>
                    <a:pt x="21" y="15"/>
                  </a:cubicBezTo>
                  <a:cubicBezTo>
                    <a:pt x="15" y="10"/>
                    <a:pt x="1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p:nvSpPr>
          <p:spPr bwMode="auto">
            <a:xfrm>
              <a:off x="8940" y="3263"/>
              <a:ext cx="35" cy="48"/>
            </a:xfrm>
            <a:custGeom>
              <a:avLst/>
              <a:gdLst>
                <a:gd name="T0" fmla="*/ 1 w 15"/>
                <a:gd name="T1" fmla="*/ 0 h 20"/>
                <a:gd name="T2" fmla="*/ 9 w 15"/>
                <a:gd name="T3" fmla="*/ 12 h 20"/>
                <a:gd name="T4" fmla="*/ 9 w 15"/>
                <a:gd name="T5" fmla="*/ 16 h 20"/>
                <a:gd name="T6" fmla="*/ 12 w 15"/>
                <a:gd name="T7" fmla="*/ 20 h 20"/>
                <a:gd name="T8" fmla="*/ 15 w 15"/>
                <a:gd name="T9" fmla="*/ 16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0" y="6"/>
                    <a:pt x="2" y="11"/>
                    <a:pt x="9" y="12"/>
                  </a:cubicBezTo>
                  <a:cubicBezTo>
                    <a:pt x="9" y="14"/>
                    <a:pt x="9" y="15"/>
                    <a:pt x="9" y="16"/>
                  </a:cubicBezTo>
                  <a:cubicBezTo>
                    <a:pt x="9" y="18"/>
                    <a:pt x="10" y="20"/>
                    <a:pt x="12" y="20"/>
                  </a:cubicBezTo>
                  <a:cubicBezTo>
                    <a:pt x="13" y="20"/>
                    <a:pt x="15" y="17"/>
                    <a:pt x="15" y="16"/>
                  </a:cubicBezTo>
                  <a:cubicBezTo>
                    <a:pt x="15" y="14"/>
                    <a:pt x="4" y="3"/>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p:nvSpPr>
          <p:spPr bwMode="auto">
            <a:xfrm>
              <a:off x="9183" y="3431"/>
              <a:ext cx="19" cy="26"/>
            </a:xfrm>
            <a:custGeom>
              <a:avLst/>
              <a:gdLst>
                <a:gd name="T0" fmla="*/ 0 w 8"/>
                <a:gd name="T1" fmla="*/ 0 h 11"/>
                <a:gd name="T2" fmla="*/ 8 w 8"/>
                <a:gd name="T3" fmla="*/ 11 h 11"/>
                <a:gd name="T4" fmla="*/ 8 w 8"/>
                <a:gd name="T5" fmla="*/ 8 h 11"/>
                <a:gd name="T6" fmla="*/ 0 w 8"/>
                <a:gd name="T7" fmla="*/ 0 h 11"/>
              </a:gdLst>
              <a:ahLst/>
              <a:cxnLst>
                <a:cxn ang="0">
                  <a:pos x="T0" y="T1"/>
                </a:cxn>
                <a:cxn ang="0">
                  <a:pos x="T2" y="T3"/>
                </a:cxn>
                <a:cxn ang="0">
                  <a:pos x="T4" y="T5"/>
                </a:cxn>
                <a:cxn ang="0">
                  <a:pos x="T6" y="T7"/>
                </a:cxn>
              </a:cxnLst>
              <a:rect l="0" t="0" r="r" b="b"/>
              <a:pathLst>
                <a:path w="8" h="11">
                  <a:moveTo>
                    <a:pt x="0" y="0"/>
                  </a:moveTo>
                  <a:cubicBezTo>
                    <a:pt x="0" y="3"/>
                    <a:pt x="3" y="11"/>
                    <a:pt x="8" y="11"/>
                  </a:cubicBezTo>
                  <a:cubicBezTo>
                    <a:pt x="8" y="10"/>
                    <a:pt x="8" y="9"/>
                    <a:pt x="8" y="8"/>
                  </a:cubicBezTo>
                  <a:cubicBezTo>
                    <a:pt x="8" y="4"/>
                    <a:pt x="4"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p:nvSpPr>
          <p:spPr bwMode="auto">
            <a:xfrm>
              <a:off x="9129" y="3412"/>
              <a:ext cx="40" cy="19"/>
            </a:xfrm>
            <a:custGeom>
              <a:avLst/>
              <a:gdLst>
                <a:gd name="T0" fmla="*/ 0 w 17"/>
                <a:gd name="T1" fmla="*/ 0 h 8"/>
                <a:gd name="T2" fmla="*/ 15 w 17"/>
                <a:gd name="T3" fmla="*/ 8 h 8"/>
                <a:gd name="T4" fmla="*/ 17 w 17"/>
                <a:gd name="T5" fmla="*/ 7 h 8"/>
                <a:gd name="T6" fmla="*/ 0 w 17"/>
                <a:gd name="T7" fmla="*/ 0 h 8"/>
              </a:gdLst>
              <a:ahLst/>
              <a:cxnLst>
                <a:cxn ang="0">
                  <a:pos x="T0" y="T1"/>
                </a:cxn>
                <a:cxn ang="0">
                  <a:pos x="T2" y="T3"/>
                </a:cxn>
                <a:cxn ang="0">
                  <a:pos x="T4" y="T5"/>
                </a:cxn>
                <a:cxn ang="0">
                  <a:pos x="T6" y="T7"/>
                </a:cxn>
              </a:cxnLst>
              <a:rect l="0" t="0" r="r" b="b"/>
              <a:pathLst>
                <a:path w="17" h="8">
                  <a:moveTo>
                    <a:pt x="0" y="0"/>
                  </a:moveTo>
                  <a:cubicBezTo>
                    <a:pt x="0" y="6"/>
                    <a:pt x="8" y="8"/>
                    <a:pt x="15" y="8"/>
                  </a:cubicBezTo>
                  <a:cubicBezTo>
                    <a:pt x="15" y="8"/>
                    <a:pt x="17" y="7"/>
                    <a:pt x="17" y="7"/>
                  </a:cubicBezTo>
                  <a:cubicBezTo>
                    <a:pt x="14" y="2"/>
                    <a:pt x="8"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p:nvSpPr>
          <p:spPr bwMode="auto">
            <a:xfrm>
              <a:off x="9133" y="3363"/>
              <a:ext cx="38" cy="40"/>
            </a:xfrm>
            <a:custGeom>
              <a:avLst/>
              <a:gdLst>
                <a:gd name="T0" fmla="*/ 0 w 16"/>
                <a:gd name="T1" fmla="*/ 0 h 17"/>
                <a:gd name="T2" fmla="*/ 16 w 16"/>
                <a:gd name="T3" fmla="*/ 17 h 17"/>
                <a:gd name="T4" fmla="*/ 0 w 16"/>
                <a:gd name="T5" fmla="*/ 0 h 17"/>
              </a:gdLst>
              <a:ahLst/>
              <a:cxnLst>
                <a:cxn ang="0">
                  <a:pos x="T0" y="T1"/>
                </a:cxn>
                <a:cxn ang="0">
                  <a:pos x="T2" y="T3"/>
                </a:cxn>
                <a:cxn ang="0">
                  <a:pos x="T4" y="T5"/>
                </a:cxn>
              </a:cxnLst>
              <a:rect l="0" t="0" r="r" b="b"/>
              <a:pathLst>
                <a:path w="16" h="17">
                  <a:moveTo>
                    <a:pt x="0" y="0"/>
                  </a:moveTo>
                  <a:cubicBezTo>
                    <a:pt x="1" y="4"/>
                    <a:pt x="10" y="17"/>
                    <a:pt x="16" y="17"/>
                  </a:cubicBezTo>
                  <a:cubicBezTo>
                    <a:pt x="13" y="9"/>
                    <a:pt x="8"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p:cNvSpPr>
              <a:spLocks/>
            </p:cNvSpPr>
            <p:nvPr/>
          </p:nvSpPr>
          <p:spPr bwMode="auto">
            <a:xfrm>
              <a:off x="9058" y="3332"/>
              <a:ext cx="49" cy="28"/>
            </a:xfrm>
            <a:custGeom>
              <a:avLst/>
              <a:gdLst>
                <a:gd name="T0" fmla="*/ 2 w 21"/>
                <a:gd name="T1" fmla="*/ 0 h 12"/>
                <a:gd name="T2" fmla="*/ 1 w 21"/>
                <a:gd name="T3" fmla="*/ 2 h 12"/>
                <a:gd name="T4" fmla="*/ 0 w 21"/>
                <a:gd name="T5" fmla="*/ 2 h 12"/>
                <a:gd name="T6" fmla="*/ 17 w 21"/>
                <a:gd name="T7" fmla="*/ 12 h 12"/>
                <a:gd name="T8" fmla="*/ 21 w 21"/>
                <a:gd name="T9" fmla="*/ 11 h 12"/>
                <a:gd name="T10" fmla="*/ 2 w 21"/>
                <a:gd name="T11" fmla="*/ 0 h 12"/>
              </a:gdLst>
              <a:ahLst/>
              <a:cxnLst>
                <a:cxn ang="0">
                  <a:pos x="T0" y="T1"/>
                </a:cxn>
                <a:cxn ang="0">
                  <a:pos x="T2" y="T3"/>
                </a:cxn>
                <a:cxn ang="0">
                  <a:pos x="T4" y="T5"/>
                </a:cxn>
                <a:cxn ang="0">
                  <a:pos x="T6" y="T7"/>
                </a:cxn>
                <a:cxn ang="0">
                  <a:pos x="T8" y="T9"/>
                </a:cxn>
                <a:cxn ang="0">
                  <a:pos x="T10" y="T11"/>
                </a:cxn>
              </a:cxnLst>
              <a:rect l="0" t="0" r="r" b="b"/>
              <a:pathLst>
                <a:path w="21" h="12">
                  <a:moveTo>
                    <a:pt x="2" y="0"/>
                  </a:moveTo>
                  <a:cubicBezTo>
                    <a:pt x="1" y="2"/>
                    <a:pt x="1" y="2"/>
                    <a:pt x="1" y="2"/>
                  </a:cubicBezTo>
                  <a:cubicBezTo>
                    <a:pt x="0" y="2"/>
                    <a:pt x="0" y="2"/>
                    <a:pt x="0" y="2"/>
                  </a:cubicBezTo>
                  <a:cubicBezTo>
                    <a:pt x="0" y="8"/>
                    <a:pt x="12" y="12"/>
                    <a:pt x="17" y="12"/>
                  </a:cubicBezTo>
                  <a:cubicBezTo>
                    <a:pt x="18" y="12"/>
                    <a:pt x="20" y="12"/>
                    <a:pt x="21" y="11"/>
                  </a:cubicBezTo>
                  <a:cubicBezTo>
                    <a:pt x="18" y="6"/>
                    <a:pt x="7" y="3"/>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noEditPoints="1"/>
            </p:cNvSpPr>
            <p:nvPr/>
          </p:nvSpPr>
          <p:spPr bwMode="auto">
            <a:xfrm>
              <a:off x="9001" y="3301"/>
              <a:ext cx="31" cy="19"/>
            </a:xfrm>
            <a:custGeom>
              <a:avLst/>
              <a:gdLst>
                <a:gd name="T0" fmla="*/ 3 w 13"/>
                <a:gd name="T1" fmla="*/ 2 h 8"/>
                <a:gd name="T2" fmla="*/ 0 w 13"/>
                <a:gd name="T3" fmla="*/ 2 h 8"/>
                <a:gd name="T4" fmla="*/ 8 w 13"/>
                <a:gd name="T5" fmla="*/ 8 h 8"/>
                <a:gd name="T6" fmla="*/ 13 w 13"/>
                <a:gd name="T7" fmla="*/ 8 h 8"/>
                <a:gd name="T8" fmla="*/ 3 w 13"/>
                <a:gd name="T9" fmla="*/ 2 h 8"/>
                <a:gd name="T10" fmla="*/ 0 w 13"/>
                <a:gd name="T11" fmla="*/ 0 h 8"/>
                <a:gd name="T12" fmla="*/ 3 w 13"/>
                <a:gd name="T13" fmla="*/ 2 h 8"/>
                <a:gd name="T14" fmla="*/ 3 w 13"/>
                <a:gd name="T15" fmla="*/ 2 h 8"/>
                <a:gd name="T16" fmla="*/ 0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3" y="2"/>
                  </a:moveTo>
                  <a:cubicBezTo>
                    <a:pt x="3" y="2"/>
                    <a:pt x="1" y="2"/>
                    <a:pt x="0" y="2"/>
                  </a:cubicBezTo>
                  <a:cubicBezTo>
                    <a:pt x="8" y="8"/>
                    <a:pt x="8" y="8"/>
                    <a:pt x="8" y="8"/>
                  </a:cubicBezTo>
                  <a:cubicBezTo>
                    <a:pt x="13" y="8"/>
                    <a:pt x="13" y="8"/>
                    <a:pt x="13" y="8"/>
                  </a:cubicBezTo>
                  <a:cubicBezTo>
                    <a:pt x="10" y="4"/>
                    <a:pt x="7" y="4"/>
                    <a:pt x="3" y="2"/>
                  </a:cubicBezTo>
                  <a:moveTo>
                    <a:pt x="0" y="0"/>
                  </a:moveTo>
                  <a:cubicBezTo>
                    <a:pt x="1" y="1"/>
                    <a:pt x="2" y="1"/>
                    <a:pt x="3"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6"/>
            <p:cNvSpPr>
              <a:spLocks/>
            </p:cNvSpPr>
            <p:nvPr/>
          </p:nvSpPr>
          <p:spPr bwMode="auto">
            <a:xfrm>
              <a:off x="8573" y="4607"/>
              <a:ext cx="137" cy="130"/>
            </a:xfrm>
            <a:custGeom>
              <a:avLst/>
              <a:gdLst>
                <a:gd name="T0" fmla="*/ 52 w 58"/>
                <a:gd name="T1" fmla="*/ 0 h 55"/>
                <a:gd name="T2" fmla="*/ 29 w 58"/>
                <a:gd name="T3" fmla="*/ 5 h 55"/>
                <a:gd name="T4" fmla="*/ 7 w 58"/>
                <a:gd name="T5" fmla="*/ 2 h 55"/>
                <a:gd name="T6" fmla="*/ 0 w 58"/>
                <a:gd name="T7" fmla="*/ 5 h 55"/>
                <a:gd name="T8" fmla="*/ 33 w 58"/>
                <a:gd name="T9" fmla="*/ 55 h 55"/>
                <a:gd name="T10" fmla="*/ 58 w 58"/>
                <a:gd name="T11" fmla="*/ 16 h 55"/>
                <a:gd name="T12" fmla="*/ 52 w 58"/>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8" h="55">
                  <a:moveTo>
                    <a:pt x="52" y="0"/>
                  </a:moveTo>
                  <a:cubicBezTo>
                    <a:pt x="45" y="2"/>
                    <a:pt x="36" y="5"/>
                    <a:pt x="29" y="5"/>
                  </a:cubicBezTo>
                  <a:cubicBezTo>
                    <a:pt x="29" y="5"/>
                    <a:pt x="16" y="2"/>
                    <a:pt x="7" y="2"/>
                  </a:cubicBezTo>
                  <a:cubicBezTo>
                    <a:pt x="3" y="2"/>
                    <a:pt x="0" y="2"/>
                    <a:pt x="0" y="5"/>
                  </a:cubicBezTo>
                  <a:cubicBezTo>
                    <a:pt x="0" y="16"/>
                    <a:pt x="17" y="55"/>
                    <a:pt x="33" y="55"/>
                  </a:cubicBezTo>
                  <a:cubicBezTo>
                    <a:pt x="44" y="55"/>
                    <a:pt x="58" y="27"/>
                    <a:pt x="58" y="16"/>
                  </a:cubicBezTo>
                  <a:cubicBezTo>
                    <a:pt x="58" y="9"/>
                    <a:pt x="54" y="6"/>
                    <a:pt x="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7"/>
            <p:cNvSpPr>
              <a:spLocks/>
            </p:cNvSpPr>
            <p:nvPr/>
          </p:nvSpPr>
          <p:spPr bwMode="auto">
            <a:xfrm>
              <a:off x="8691" y="4574"/>
              <a:ext cx="17" cy="21"/>
            </a:xfrm>
            <a:custGeom>
              <a:avLst/>
              <a:gdLst>
                <a:gd name="T0" fmla="*/ 7 w 7"/>
                <a:gd name="T1" fmla="*/ 0 h 9"/>
                <a:gd name="T2" fmla="*/ 4 w 7"/>
                <a:gd name="T3" fmla="*/ 0 h 9"/>
                <a:gd name="T4" fmla="*/ 0 w 7"/>
                <a:gd name="T5" fmla="*/ 0 h 9"/>
                <a:gd name="T6" fmla="*/ 5 w 7"/>
                <a:gd name="T7" fmla="*/ 9 h 9"/>
                <a:gd name="T8" fmla="*/ 7 w 7"/>
                <a:gd name="T9" fmla="*/ 0 h 9"/>
              </a:gdLst>
              <a:ahLst/>
              <a:cxnLst>
                <a:cxn ang="0">
                  <a:pos x="T0" y="T1"/>
                </a:cxn>
                <a:cxn ang="0">
                  <a:pos x="T2" y="T3"/>
                </a:cxn>
                <a:cxn ang="0">
                  <a:pos x="T4" y="T5"/>
                </a:cxn>
                <a:cxn ang="0">
                  <a:pos x="T6" y="T7"/>
                </a:cxn>
                <a:cxn ang="0">
                  <a:pos x="T8" y="T9"/>
                </a:cxn>
              </a:cxnLst>
              <a:rect l="0" t="0" r="r" b="b"/>
              <a:pathLst>
                <a:path w="7" h="9">
                  <a:moveTo>
                    <a:pt x="7" y="0"/>
                  </a:moveTo>
                  <a:cubicBezTo>
                    <a:pt x="6" y="0"/>
                    <a:pt x="5" y="0"/>
                    <a:pt x="4" y="0"/>
                  </a:cubicBezTo>
                  <a:cubicBezTo>
                    <a:pt x="3" y="0"/>
                    <a:pt x="1" y="0"/>
                    <a:pt x="0" y="0"/>
                  </a:cubicBezTo>
                  <a:cubicBezTo>
                    <a:pt x="0" y="4"/>
                    <a:pt x="1" y="7"/>
                    <a:pt x="5" y="9"/>
                  </a:cubicBezTo>
                  <a:cubicBezTo>
                    <a:pt x="6" y="6"/>
                    <a:pt x="7" y="5"/>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8"/>
            <p:cNvSpPr>
              <a:spLocks/>
            </p:cNvSpPr>
            <p:nvPr/>
          </p:nvSpPr>
          <p:spPr bwMode="auto">
            <a:xfrm>
              <a:off x="8285" y="4403"/>
              <a:ext cx="45" cy="15"/>
            </a:xfrm>
            <a:custGeom>
              <a:avLst/>
              <a:gdLst>
                <a:gd name="T0" fmla="*/ 10 w 19"/>
                <a:gd name="T1" fmla="*/ 0 h 6"/>
                <a:gd name="T2" fmla="*/ 0 w 19"/>
                <a:gd name="T3" fmla="*/ 3 h 6"/>
                <a:gd name="T4" fmla="*/ 9 w 19"/>
                <a:gd name="T5" fmla="*/ 6 h 6"/>
                <a:gd name="T6" fmla="*/ 19 w 19"/>
                <a:gd name="T7" fmla="*/ 3 h 6"/>
                <a:gd name="T8" fmla="*/ 10 w 19"/>
                <a:gd name="T9" fmla="*/ 0 h 6"/>
              </a:gdLst>
              <a:ahLst/>
              <a:cxnLst>
                <a:cxn ang="0">
                  <a:pos x="T0" y="T1"/>
                </a:cxn>
                <a:cxn ang="0">
                  <a:pos x="T2" y="T3"/>
                </a:cxn>
                <a:cxn ang="0">
                  <a:pos x="T4" y="T5"/>
                </a:cxn>
                <a:cxn ang="0">
                  <a:pos x="T6" y="T7"/>
                </a:cxn>
                <a:cxn ang="0">
                  <a:pos x="T8" y="T9"/>
                </a:cxn>
              </a:cxnLst>
              <a:rect l="0" t="0" r="r" b="b"/>
              <a:pathLst>
                <a:path w="19" h="6">
                  <a:moveTo>
                    <a:pt x="10" y="0"/>
                  </a:moveTo>
                  <a:cubicBezTo>
                    <a:pt x="8" y="0"/>
                    <a:pt x="5" y="1"/>
                    <a:pt x="0" y="3"/>
                  </a:cubicBezTo>
                  <a:cubicBezTo>
                    <a:pt x="3" y="5"/>
                    <a:pt x="6" y="6"/>
                    <a:pt x="9" y="6"/>
                  </a:cubicBezTo>
                  <a:cubicBezTo>
                    <a:pt x="12" y="6"/>
                    <a:pt x="16" y="5"/>
                    <a:pt x="19" y="3"/>
                  </a:cubicBezTo>
                  <a:cubicBezTo>
                    <a:pt x="15" y="1"/>
                    <a:pt x="13"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9"/>
            <p:cNvSpPr>
              <a:spLocks/>
            </p:cNvSpPr>
            <p:nvPr/>
          </p:nvSpPr>
          <p:spPr bwMode="auto">
            <a:xfrm>
              <a:off x="8053" y="3476"/>
              <a:ext cx="50" cy="19"/>
            </a:xfrm>
            <a:custGeom>
              <a:avLst/>
              <a:gdLst>
                <a:gd name="T0" fmla="*/ 17 w 21"/>
                <a:gd name="T1" fmla="*/ 0 h 8"/>
                <a:gd name="T2" fmla="*/ 0 w 21"/>
                <a:gd name="T3" fmla="*/ 3 h 8"/>
                <a:gd name="T4" fmla="*/ 16 w 21"/>
                <a:gd name="T5" fmla="*/ 8 h 8"/>
                <a:gd name="T6" fmla="*/ 21 w 21"/>
                <a:gd name="T7" fmla="*/ 8 h 8"/>
                <a:gd name="T8" fmla="*/ 21 w 21"/>
                <a:gd name="T9" fmla="*/ 0 h 8"/>
                <a:gd name="T10" fmla="*/ 17 w 21"/>
                <a:gd name="T11" fmla="*/ 0 h 8"/>
              </a:gdLst>
              <a:ahLst/>
              <a:cxnLst>
                <a:cxn ang="0">
                  <a:pos x="T0" y="T1"/>
                </a:cxn>
                <a:cxn ang="0">
                  <a:pos x="T2" y="T3"/>
                </a:cxn>
                <a:cxn ang="0">
                  <a:pos x="T4" y="T5"/>
                </a:cxn>
                <a:cxn ang="0">
                  <a:pos x="T6" y="T7"/>
                </a:cxn>
                <a:cxn ang="0">
                  <a:pos x="T8" y="T9"/>
                </a:cxn>
                <a:cxn ang="0">
                  <a:pos x="T10" y="T11"/>
                </a:cxn>
              </a:cxnLst>
              <a:rect l="0" t="0" r="r" b="b"/>
              <a:pathLst>
                <a:path w="21" h="8">
                  <a:moveTo>
                    <a:pt x="17" y="0"/>
                  </a:moveTo>
                  <a:cubicBezTo>
                    <a:pt x="12" y="0"/>
                    <a:pt x="8" y="1"/>
                    <a:pt x="0" y="3"/>
                  </a:cubicBezTo>
                  <a:cubicBezTo>
                    <a:pt x="2" y="5"/>
                    <a:pt x="9" y="8"/>
                    <a:pt x="16" y="8"/>
                  </a:cubicBezTo>
                  <a:cubicBezTo>
                    <a:pt x="17" y="8"/>
                    <a:pt x="19" y="8"/>
                    <a:pt x="21" y="8"/>
                  </a:cubicBezTo>
                  <a:cubicBezTo>
                    <a:pt x="21" y="0"/>
                    <a:pt x="21" y="0"/>
                    <a:pt x="21" y="0"/>
                  </a:cubicBezTo>
                  <a:cubicBezTo>
                    <a:pt x="19" y="0"/>
                    <a:pt x="1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p:nvSpPr>
          <p:spPr bwMode="auto">
            <a:xfrm>
              <a:off x="7455" y="3457"/>
              <a:ext cx="1437" cy="1086"/>
            </a:xfrm>
            <a:custGeom>
              <a:avLst/>
              <a:gdLst>
                <a:gd name="T0" fmla="*/ 431 w 608"/>
                <a:gd name="T1" fmla="*/ 18 h 459"/>
                <a:gd name="T2" fmla="*/ 408 w 608"/>
                <a:gd name="T3" fmla="*/ 108 h 459"/>
                <a:gd name="T4" fmla="*/ 353 w 608"/>
                <a:gd name="T5" fmla="*/ 81 h 459"/>
                <a:gd name="T6" fmla="*/ 337 w 608"/>
                <a:gd name="T7" fmla="*/ 65 h 459"/>
                <a:gd name="T8" fmla="*/ 356 w 608"/>
                <a:gd name="T9" fmla="*/ 28 h 459"/>
                <a:gd name="T10" fmla="*/ 330 w 608"/>
                <a:gd name="T11" fmla="*/ 23 h 459"/>
                <a:gd name="T12" fmla="*/ 292 w 608"/>
                <a:gd name="T13" fmla="*/ 20 h 459"/>
                <a:gd name="T14" fmla="*/ 253 w 608"/>
                <a:gd name="T15" fmla="*/ 36 h 459"/>
                <a:gd name="T16" fmla="*/ 243 w 608"/>
                <a:gd name="T17" fmla="*/ 68 h 459"/>
                <a:gd name="T18" fmla="*/ 224 w 608"/>
                <a:gd name="T19" fmla="*/ 69 h 459"/>
                <a:gd name="T20" fmla="*/ 180 w 608"/>
                <a:gd name="T21" fmla="*/ 60 h 459"/>
                <a:gd name="T22" fmla="*/ 157 w 608"/>
                <a:gd name="T23" fmla="*/ 85 h 459"/>
                <a:gd name="T24" fmla="*/ 143 w 608"/>
                <a:gd name="T25" fmla="*/ 92 h 459"/>
                <a:gd name="T26" fmla="*/ 137 w 608"/>
                <a:gd name="T27" fmla="*/ 114 h 459"/>
                <a:gd name="T28" fmla="*/ 39 w 608"/>
                <a:gd name="T29" fmla="*/ 159 h 459"/>
                <a:gd name="T30" fmla="*/ 10 w 608"/>
                <a:gd name="T31" fmla="*/ 173 h 459"/>
                <a:gd name="T32" fmla="*/ 5 w 608"/>
                <a:gd name="T33" fmla="*/ 210 h 459"/>
                <a:gd name="T34" fmla="*/ 11 w 608"/>
                <a:gd name="T35" fmla="*/ 245 h 459"/>
                <a:gd name="T36" fmla="*/ 3 w 608"/>
                <a:gd name="T37" fmla="*/ 245 h 459"/>
                <a:gd name="T38" fmla="*/ 28 w 608"/>
                <a:gd name="T39" fmla="*/ 314 h 459"/>
                <a:gd name="T40" fmla="*/ 27 w 608"/>
                <a:gd name="T41" fmla="*/ 371 h 459"/>
                <a:gd name="T42" fmla="*/ 111 w 608"/>
                <a:gd name="T43" fmla="*/ 372 h 459"/>
                <a:gd name="T44" fmla="*/ 126 w 608"/>
                <a:gd name="T45" fmla="*/ 372 h 459"/>
                <a:gd name="T46" fmla="*/ 222 w 608"/>
                <a:gd name="T47" fmla="*/ 342 h 459"/>
                <a:gd name="T48" fmla="*/ 313 w 608"/>
                <a:gd name="T49" fmla="*/ 346 h 459"/>
                <a:gd name="T50" fmla="*/ 337 w 608"/>
                <a:gd name="T51" fmla="*/ 387 h 459"/>
                <a:gd name="T52" fmla="*/ 356 w 608"/>
                <a:gd name="T53" fmla="*/ 388 h 459"/>
                <a:gd name="T54" fmla="*/ 374 w 608"/>
                <a:gd name="T55" fmla="*/ 382 h 459"/>
                <a:gd name="T56" fmla="*/ 380 w 608"/>
                <a:gd name="T57" fmla="*/ 387 h 459"/>
                <a:gd name="T58" fmla="*/ 383 w 608"/>
                <a:gd name="T59" fmla="*/ 399 h 459"/>
                <a:gd name="T60" fmla="*/ 394 w 608"/>
                <a:gd name="T61" fmla="*/ 398 h 459"/>
                <a:gd name="T62" fmla="*/ 456 w 608"/>
                <a:gd name="T63" fmla="*/ 454 h 459"/>
                <a:gd name="T64" fmla="*/ 503 w 608"/>
                <a:gd name="T65" fmla="*/ 459 h 459"/>
                <a:gd name="T66" fmla="*/ 557 w 608"/>
                <a:gd name="T67" fmla="*/ 421 h 459"/>
                <a:gd name="T68" fmla="*/ 596 w 608"/>
                <a:gd name="T69" fmla="*/ 337 h 459"/>
                <a:gd name="T70" fmla="*/ 600 w 608"/>
                <a:gd name="T71" fmla="*/ 311 h 459"/>
                <a:gd name="T72" fmla="*/ 594 w 608"/>
                <a:gd name="T73" fmla="*/ 223 h 459"/>
                <a:gd name="T74" fmla="*/ 565 w 608"/>
                <a:gd name="T75" fmla="*/ 181 h 459"/>
                <a:gd name="T76" fmla="*/ 538 w 608"/>
                <a:gd name="T77" fmla="*/ 151 h 459"/>
                <a:gd name="T78" fmla="*/ 489 w 608"/>
                <a:gd name="T79" fmla="*/ 90 h 459"/>
                <a:gd name="T80" fmla="*/ 462 w 608"/>
                <a:gd name="T81" fmla="*/ 55 h 459"/>
                <a:gd name="T82" fmla="*/ 445 w 608"/>
                <a:gd name="T8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8" h="459">
                  <a:moveTo>
                    <a:pt x="445" y="0"/>
                  </a:moveTo>
                  <a:cubicBezTo>
                    <a:pt x="436" y="4"/>
                    <a:pt x="439" y="11"/>
                    <a:pt x="431" y="18"/>
                  </a:cubicBezTo>
                  <a:cubicBezTo>
                    <a:pt x="431" y="65"/>
                    <a:pt x="431" y="65"/>
                    <a:pt x="431" y="65"/>
                  </a:cubicBezTo>
                  <a:cubicBezTo>
                    <a:pt x="428" y="77"/>
                    <a:pt x="425" y="108"/>
                    <a:pt x="408" y="108"/>
                  </a:cubicBezTo>
                  <a:cubicBezTo>
                    <a:pt x="398" y="108"/>
                    <a:pt x="396" y="97"/>
                    <a:pt x="388" y="94"/>
                  </a:cubicBezTo>
                  <a:cubicBezTo>
                    <a:pt x="375" y="89"/>
                    <a:pt x="367" y="86"/>
                    <a:pt x="353" y="81"/>
                  </a:cubicBezTo>
                  <a:cubicBezTo>
                    <a:pt x="351" y="81"/>
                    <a:pt x="351" y="73"/>
                    <a:pt x="348" y="70"/>
                  </a:cubicBezTo>
                  <a:cubicBezTo>
                    <a:pt x="345" y="68"/>
                    <a:pt x="337" y="69"/>
                    <a:pt x="337" y="65"/>
                  </a:cubicBezTo>
                  <a:cubicBezTo>
                    <a:pt x="344" y="39"/>
                    <a:pt x="344" y="39"/>
                    <a:pt x="344" y="39"/>
                  </a:cubicBezTo>
                  <a:cubicBezTo>
                    <a:pt x="348" y="36"/>
                    <a:pt x="356" y="35"/>
                    <a:pt x="356" y="28"/>
                  </a:cubicBezTo>
                  <a:cubicBezTo>
                    <a:pt x="356" y="24"/>
                    <a:pt x="348" y="19"/>
                    <a:pt x="345" y="19"/>
                  </a:cubicBezTo>
                  <a:cubicBezTo>
                    <a:pt x="339" y="19"/>
                    <a:pt x="337" y="23"/>
                    <a:pt x="330" y="23"/>
                  </a:cubicBezTo>
                  <a:cubicBezTo>
                    <a:pt x="311" y="23"/>
                    <a:pt x="301" y="16"/>
                    <a:pt x="283" y="8"/>
                  </a:cubicBezTo>
                  <a:cubicBezTo>
                    <a:pt x="284" y="14"/>
                    <a:pt x="289" y="16"/>
                    <a:pt x="292" y="20"/>
                  </a:cubicBezTo>
                  <a:cubicBezTo>
                    <a:pt x="291" y="21"/>
                    <a:pt x="286" y="24"/>
                    <a:pt x="283" y="24"/>
                  </a:cubicBezTo>
                  <a:cubicBezTo>
                    <a:pt x="274" y="24"/>
                    <a:pt x="253" y="29"/>
                    <a:pt x="253" y="36"/>
                  </a:cubicBezTo>
                  <a:cubicBezTo>
                    <a:pt x="253" y="44"/>
                    <a:pt x="245" y="47"/>
                    <a:pt x="245" y="55"/>
                  </a:cubicBezTo>
                  <a:cubicBezTo>
                    <a:pt x="245" y="59"/>
                    <a:pt x="246" y="63"/>
                    <a:pt x="243" y="68"/>
                  </a:cubicBezTo>
                  <a:cubicBezTo>
                    <a:pt x="242" y="67"/>
                    <a:pt x="238" y="64"/>
                    <a:pt x="235" y="64"/>
                  </a:cubicBezTo>
                  <a:cubicBezTo>
                    <a:pt x="231" y="64"/>
                    <a:pt x="226" y="66"/>
                    <a:pt x="224" y="69"/>
                  </a:cubicBezTo>
                  <a:cubicBezTo>
                    <a:pt x="223" y="60"/>
                    <a:pt x="217" y="49"/>
                    <a:pt x="208" y="49"/>
                  </a:cubicBezTo>
                  <a:cubicBezTo>
                    <a:pt x="197" y="49"/>
                    <a:pt x="194" y="60"/>
                    <a:pt x="180" y="60"/>
                  </a:cubicBezTo>
                  <a:cubicBezTo>
                    <a:pt x="179" y="72"/>
                    <a:pt x="168" y="74"/>
                    <a:pt x="168" y="89"/>
                  </a:cubicBezTo>
                  <a:cubicBezTo>
                    <a:pt x="164" y="89"/>
                    <a:pt x="161" y="87"/>
                    <a:pt x="157" y="85"/>
                  </a:cubicBezTo>
                  <a:cubicBezTo>
                    <a:pt x="154" y="91"/>
                    <a:pt x="157" y="98"/>
                    <a:pt x="151" y="102"/>
                  </a:cubicBezTo>
                  <a:cubicBezTo>
                    <a:pt x="149" y="98"/>
                    <a:pt x="146" y="96"/>
                    <a:pt x="143" y="92"/>
                  </a:cubicBezTo>
                  <a:cubicBezTo>
                    <a:pt x="138" y="94"/>
                    <a:pt x="137" y="100"/>
                    <a:pt x="137" y="105"/>
                  </a:cubicBezTo>
                  <a:cubicBezTo>
                    <a:pt x="137" y="108"/>
                    <a:pt x="137" y="111"/>
                    <a:pt x="137" y="114"/>
                  </a:cubicBezTo>
                  <a:cubicBezTo>
                    <a:pt x="137" y="132"/>
                    <a:pt x="93" y="147"/>
                    <a:pt x="74" y="150"/>
                  </a:cubicBezTo>
                  <a:cubicBezTo>
                    <a:pt x="64" y="151"/>
                    <a:pt x="45" y="152"/>
                    <a:pt x="39" y="159"/>
                  </a:cubicBezTo>
                  <a:cubicBezTo>
                    <a:pt x="33" y="164"/>
                    <a:pt x="21" y="178"/>
                    <a:pt x="11" y="179"/>
                  </a:cubicBezTo>
                  <a:cubicBezTo>
                    <a:pt x="11" y="177"/>
                    <a:pt x="11" y="175"/>
                    <a:pt x="10" y="173"/>
                  </a:cubicBezTo>
                  <a:cubicBezTo>
                    <a:pt x="8" y="174"/>
                    <a:pt x="5" y="176"/>
                    <a:pt x="5" y="180"/>
                  </a:cubicBezTo>
                  <a:cubicBezTo>
                    <a:pt x="5" y="194"/>
                    <a:pt x="5" y="195"/>
                    <a:pt x="5" y="210"/>
                  </a:cubicBezTo>
                  <a:cubicBezTo>
                    <a:pt x="5" y="224"/>
                    <a:pt x="11" y="230"/>
                    <a:pt x="11" y="238"/>
                  </a:cubicBezTo>
                  <a:cubicBezTo>
                    <a:pt x="11" y="240"/>
                    <a:pt x="12" y="243"/>
                    <a:pt x="11" y="245"/>
                  </a:cubicBezTo>
                  <a:cubicBezTo>
                    <a:pt x="9" y="243"/>
                    <a:pt x="7" y="240"/>
                    <a:pt x="6" y="238"/>
                  </a:cubicBezTo>
                  <a:cubicBezTo>
                    <a:pt x="5" y="240"/>
                    <a:pt x="4" y="243"/>
                    <a:pt x="3" y="245"/>
                  </a:cubicBezTo>
                  <a:cubicBezTo>
                    <a:pt x="0" y="253"/>
                    <a:pt x="11" y="255"/>
                    <a:pt x="14" y="263"/>
                  </a:cubicBezTo>
                  <a:cubicBezTo>
                    <a:pt x="20" y="284"/>
                    <a:pt x="22" y="291"/>
                    <a:pt x="28" y="314"/>
                  </a:cubicBezTo>
                  <a:cubicBezTo>
                    <a:pt x="31" y="324"/>
                    <a:pt x="39" y="332"/>
                    <a:pt x="39" y="348"/>
                  </a:cubicBezTo>
                  <a:cubicBezTo>
                    <a:pt x="39" y="360"/>
                    <a:pt x="27" y="364"/>
                    <a:pt x="27" y="371"/>
                  </a:cubicBezTo>
                  <a:cubicBezTo>
                    <a:pt x="27" y="379"/>
                    <a:pt x="52" y="390"/>
                    <a:pt x="61" y="390"/>
                  </a:cubicBezTo>
                  <a:cubicBezTo>
                    <a:pt x="85" y="390"/>
                    <a:pt x="93" y="372"/>
                    <a:pt x="111" y="372"/>
                  </a:cubicBezTo>
                  <a:cubicBezTo>
                    <a:pt x="115" y="372"/>
                    <a:pt x="117" y="371"/>
                    <a:pt x="120" y="371"/>
                  </a:cubicBezTo>
                  <a:cubicBezTo>
                    <a:pt x="121" y="371"/>
                    <a:pt x="123" y="371"/>
                    <a:pt x="126" y="372"/>
                  </a:cubicBezTo>
                  <a:cubicBezTo>
                    <a:pt x="138" y="372"/>
                    <a:pt x="147" y="370"/>
                    <a:pt x="158" y="369"/>
                  </a:cubicBezTo>
                  <a:cubicBezTo>
                    <a:pt x="162" y="342"/>
                    <a:pt x="195" y="351"/>
                    <a:pt x="222" y="342"/>
                  </a:cubicBezTo>
                  <a:cubicBezTo>
                    <a:pt x="234" y="339"/>
                    <a:pt x="237" y="330"/>
                    <a:pt x="256" y="330"/>
                  </a:cubicBezTo>
                  <a:cubicBezTo>
                    <a:pt x="274" y="330"/>
                    <a:pt x="305" y="336"/>
                    <a:pt x="313" y="346"/>
                  </a:cubicBezTo>
                  <a:cubicBezTo>
                    <a:pt x="318" y="352"/>
                    <a:pt x="329" y="378"/>
                    <a:pt x="333" y="378"/>
                  </a:cubicBezTo>
                  <a:cubicBezTo>
                    <a:pt x="333" y="378"/>
                    <a:pt x="331" y="387"/>
                    <a:pt x="337" y="387"/>
                  </a:cubicBezTo>
                  <a:cubicBezTo>
                    <a:pt x="348" y="387"/>
                    <a:pt x="361" y="360"/>
                    <a:pt x="371" y="350"/>
                  </a:cubicBezTo>
                  <a:cubicBezTo>
                    <a:pt x="371" y="358"/>
                    <a:pt x="369" y="386"/>
                    <a:pt x="356" y="388"/>
                  </a:cubicBezTo>
                  <a:cubicBezTo>
                    <a:pt x="356" y="391"/>
                    <a:pt x="358" y="394"/>
                    <a:pt x="361" y="394"/>
                  </a:cubicBezTo>
                  <a:cubicBezTo>
                    <a:pt x="369" y="394"/>
                    <a:pt x="369" y="384"/>
                    <a:pt x="374" y="382"/>
                  </a:cubicBezTo>
                  <a:cubicBezTo>
                    <a:pt x="374" y="380"/>
                    <a:pt x="375" y="378"/>
                    <a:pt x="375" y="377"/>
                  </a:cubicBezTo>
                  <a:cubicBezTo>
                    <a:pt x="377" y="379"/>
                    <a:pt x="380" y="381"/>
                    <a:pt x="380" y="387"/>
                  </a:cubicBezTo>
                  <a:cubicBezTo>
                    <a:pt x="380" y="393"/>
                    <a:pt x="378" y="396"/>
                    <a:pt x="377" y="399"/>
                  </a:cubicBezTo>
                  <a:cubicBezTo>
                    <a:pt x="383" y="399"/>
                    <a:pt x="383" y="399"/>
                    <a:pt x="383" y="399"/>
                  </a:cubicBezTo>
                  <a:cubicBezTo>
                    <a:pt x="387" y="398"/>
                    <a:pt x="390" y="397"/>
                    <a:pt x="394" y="395"/>
                  </a:cubicBezTo>
                  <a:cubicBezTo>
                    <a:pt x="394" y="396"/>
                    <a:pt x="394" y="398"/>
                    <a:pt x="394" y="398"/>
                  </a:cubicBezTo>
                  <a:cubicBezTo>
                    <a:pt x="395" y="405"/>
                    <a:pt x="402" y="411"/>
                    <a:pt x="402" y="419"/>
                  </a:cubicBezTo>
                  <a:cubicBezTo>
                    <a:pt x="402" y="441"/>
                    <a:pt x="435" y="454"/>
                    <a:pt x="456" y="454"/>
                  </a:cubicBezTo>
                  <a:cubicBezTo>
                    <a:pt x="469" y="454"/>
                    <a:pt x="465" y="444"/>
                    <a:pt x="477" y="443"/>
                  </a:cubicBezTo>
                  <a:cubicBezTo>
                    <a:pt x="478" y="446"/>
                    <a:pt x="499" y="458"/>
                    <a:pt x="503" y="459"/>
                  </a:cubicBezTo>
                  <a:cubicBezTo>
                    <a:pt x="508" y="433"/>
                    <a:pt x="551" y="444"/>
                    <a:pt x="557" y="420"/>
                  </a:cubicBezTo>
                  <a:cubicBezTo>
                    <a:pt x="557" y="421"/>
                    <a:pt x="557" y="421"/>
                    <a:pt x="557" y="421"/>
                  </a:cubicBezTo>
                  <a:cubicBezTo>
                    <a:pt x="557" y="403"/>
                    <a:pt x="568" y="386"/>
                    <a:pt x="572" y="374"/>
                  </a:cubicBezTo>
                  <a:cubicBezTo>
                    <a:pt x="577" y="357"/>
                    <a:pt x="587" y="351"/>
                    <a:pt x="596" y="337"/>
                  </a:cubicBezTo>
                  <a:cubicBezTo>
                    <a:pt x="599" y="332"/>
                    <a:pt x="597" y="330"/>
                    <a:pt x="600" y="326"/>
                  </a:cubicBezTo>
                  <a:cubicBezTo>
                    <a:pt x="600" y="311"/>
                    <a:pt x="600" y="311"/>
                    <a:pt x="600" y="311"/>
                  </a:cubicBezTo>
                  <a:cubicBezTo>
                    <a:pt x="605" y="306"/>
                    <a:pt x="608" y="290"/>
                    <a:pt x="608" y="279"/>
                  </a:cubicBezTo>
                  <a:cubicBezTo>
                    <a:pt x="608" y="263"/>
                    <a:pt x="603" y="234"/>
                    <a:pt x="594" y="223"/>
                  </a:cubicBezTo>
                  <a:cubicBezTo>
                    <a:pt x="595" y="221"/>
                    <a:pt x="595" y="221"/>
                    <a:pt x="595" y="221"/>
                  </a:cubicBezTo>
                  <a:cubicBezTo>
                    <a:pt x="585" y="211"/>
                    <a:pt x="565" y="202"/>
                    <a:pt x="565" y="181"/>
                  </a:cubicBezTo>
                  <a:cubicBezTo>
                    <a:pt x="558" y="181"/>
                    <a:pt x="549" y="181"/>
                    <a:pt x="547" y="174"/>
                  </a:cubicBezTo>
                  <a:cubicBezTo>
                    <a:pt x="545" y="167"/>
                    <a:pt x="544" y="157"/>
                    <a:pt x="538" y="151"/>
                  </a:cubicBezTo>
                  <a:cubicBezTo>
                    <a:pt x="529" y="142"/>
                    <a:pt x="506" y="137"/>
                    <a:pt x="502" y="124"/>
                  </a:cubicBezTo>
                  <a:cubicBezTo>
                    <a:pt x="498" y="111"/>
                    <a:pt x="493" y="104"/>
                    <a:pt x="489" y="90"/>
                  </a:cubicBezTo>
                  <a:cubicBezTo>
                    <a:pt x="486" y="82"/>
                    <a:pt x="486" y="65"/>
                    <a:pt x="480" y="60"/>
                  </a:cubicBezTo>
                  <a:cubicBezTo>
                    <a:pt x="478" y="59"/>
                    <a:pt x="468" y="56"/>
                    <a:pt x="462" y="55"/>
                  </a:cubicBezTo>
                  <a:cubicBezTo>
                    <a:pt x="456" y="50"/>
                    <a:pt x="459" y="41"/>
                    <a:pt x="457" y="34"/>
                  </a:cubicBezTo>
                  <a:cubicBezTo>
                    <a:pt x="454" y="23"/>
                    <a:pt x="447" y="14"/>
                    <a:pt x="4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p:nvSpPr>
          <p:spPr bwMode="auto">
            <a:xfrm>
              <a:off x="9351" y="4607"/>
              <a:ext cx="269" cy="267"/>
            </a:xfrm>
            <a:custGeom>
              <a:avLst/>
              <a:gdLst>
                <a:gd name="T0" fmla="*/ 92 w 114"/>
                <a:gd name="T1" fmla="*/ 0 h 113"/>
                <a:gd name="T2" fmla="*/ 80 w 114"/>
                <a:gd name="T3" fmla="*/ 17 h 113"/>
                <a:gd name="T4" fmla="*/ 79 w 114"/>
                <a:gd name="T5" fmla="*/ 21 h 113"/>
                <a:gd name="T6" fmla="*/ 69 w 114"/>
                <a:gd name="T7" fmla="*/ 26 h 113"/>
                <a:gd name="T8" fmla="*/ 69 w 114"/>
                <a:gd name="T9" fmla="*/ 32 h 113"/>
                <a:gd name="T10" fmla="*/ 59 w 114"/>
                <a:gd name="T11" fmla="*/ 44 h 113"/>
                <a:gd name="T12" fmla="*/ 29 w 114"/>
                <a:gd name="T13" fmla="*/ 62 h 113"/>
                <a:gd name="T14" fmla="*/ 21 w 114"/>
                <a:gd name="T15" fmla="*/ 69 h 113"/>
                <a:gd name="T16" fmla="*/ 0 w 114"/>
                <a:gd name="T17" fmla="*/ 98 h 113"/>
                <a:gd name="T18" fmla="*/ 2 w 114"/>
                <a:gd name="T19" fmla="*/ 100 h 113"/>
                <a:gd name="T20" fmla="*/ 26 w 114"/>
                <a:gd name="T21" fmla="*/ 110 h 113"/>
                <a:gd name="T22" fmla="*/ 38 w 114"/>
                <a:gd name="T23" fmla="*/ 113 h 113"/>
                <a:gd name="T24" fmla="*/ 58 w 114"/>
                <a:gd name="T25" fmla="*/ 100 h 113"/>
                <a:gd name="T26" fmla="*/ 74 w 114"/>
                <a:gd name="T27" fmla="*/ 63 h 113"/>
                <a:gd name="T28" fmla="*/ 94 w 114"/>
                <a:gd name="T29" fmla="*/ 61 h 113"/>
                <a:gd name="T30" fmla="*/ 94 w 114"/>
                <a:gd name="T31" fmla="*/ 44 h 113"/>
                <a:gd name="T32" fmla="*/ 114 w 114"/>
                <a:gd name="T33" fmla="*/ 18 h 113"/>
                <a:gd name="T34" fmla="*/ 111 w 114"/>
                <a:gd name="T35" fmla="*/ 10 h 113"/>
                <a:gd name="T36" fmla="*/ 107 w 114"/>
                <a:gd name="T37" fmla="*/ 8 h 113"/>
                <a:gd name="T38" fmla="*/ 98 w 114"/>
                <a:gd name="T39" fmla="*/ 13 h 113"/>
                <a:gd name="T40" fmla="*/ 96 w 114"/>
                <a:gd name="T41" fmla="*/ 5 h 113"/>
                <a:gd name="T42" fmla="*/ 92 w 114"/>
                <a:gd name="T4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3">
                  <a:moveTo>
                    <a:pt x="92" y="0"/>
                  </a:moveTo>
                  <a:cubicBezTo>
                    <a:pt x="87" y="2"/>
                    <a:pt x="80" y="9"/>
                    <a:pt x="80" y="17"/>
                  </a:cubicBezTo>
                  <a:cubicBezTo>
                    <a:pt x="80" y="18"/>
                    <a:pt x="79" y="20"/>
                    <a:pt x="79" y="21"/>
                  </a:cubicBezTo>
                  <a:cubicBezTo>
                    <a:pt x="75" y="21"/>
                    <a:pt x="72" y="22"/>
                    <a:pt x="69" y="26"/>
                  </a:cubicBezTo>
                  <a:cubicBezTo>
                    <a:pt x="69" y="28"/>
                    <a:pt x="69" y="32"/>
                    <a:pt x="69" y="32"/>
                  </a:cubicBezTo>
                  <a:cubicBezTo>
                    <a:pt x="69" y="32"/>
                    <a:pt x="62" y="43"/>
                    <a:pt x="59" y="44"/>
                  </a:cubicBezTo>
                  <a:cubicBezTo>
                    <a:pt x="50" y="49"/>
                    <a:pt x="42" y="62"/>
                    <a:pt x="29" y="62"/>
                  </a:cubicBezTo>
                  <a:cubicBezTo>
                    <a:pt x="26" y="62"/>
                    <a:pt x="23" y="65"/>
                    <a:pt x="21" y="69"/>
                  </a:cubicBezTo>
                  <a:cubicBezTo>
                    <a:pt x="16" y="77"/>
                    <a:pt x="0" y="84"/>
                    <a:pt x="0" y="98"/>
                  </a:cubicBezTo>
                  <a:cubicBezTo>
                    <a:pt x="0" y="99"/>
                    <a:pt x="1" y="100"/>
                    <a:pt x="2" y="100"/>
                  </a:cubicBezTo>
                  <a:cubicBezTo>
                    <a:pt x="2" y="102"/>
                    <a:pt x="23" y="110"/>
                    <a:pt x="26" y="110"/>
                  </a:cubicBezTo>
                  <a:cubicBezTo>
                    <a:pt x="29" y="110"/>
                    <a:pt x="36" y="113"/>
                    <a:pt x="38" y="113"/>
                  </a:cubicBezTo>
                  <a:cubicBezTo>
                    <a:pt x="44" y="113"/>
                    <a:pt x="53" y="105"/>
                    <a:pt x="58" y="100"/>
                  </a:cubicBezTo>
                  <a:cubicBezTo>
                    <a:pt x="58" y="100"/>
                    <a:pt x="73" y="70"/>
                    <a:pt x="74" y="63"/>
                  </a:cubicBezTo>
                  <a:cubicBezTo>
                    <a:pt x="78" y="63"/>
                    <a:pt x="91" y="61"/>
                    <a:pt x="94" y="61"/>
                  </a:cubicBezTo>
                  <a:cubicBezTo>
                    <a:pt x="95" y="54"/>
                    <a:pt x="92" y="52"/>
                    <a:pt x="94" y="44"/>
                  </a:cubicBezTo>
                  <a:cubicBezTo>
                    <a:pt x="102" y="44"/>
                    <a:pt x="113" y="25"/>
                    <a:pt x="114" y="18"/>
                  </a:cubicBezTo>
                  <a:cubicBezTo>
                    <a:pt x="112" y="17"/>
                    <a:pt x="111" y="14"/>
                    <a:pt x="111" y="10"/>
                  </a:cubicBezTo>
                  <a:cubicBezTo>
                    <a:pt x="110" y="10"/>
                    <a:pt x="108" y="9"/>
                    <a:pt x="107" y="8"/>
                  </a:cubicBezTo>
                  <a:cubicBezTo>
                    <a:pt x="105" y="9"/>
                    <a:pt x="102" y="13"/>
                    <a:pt x="98" y="13"/>
                  </a:cubicBezTo>
                  <a:cubicBezTo>
                    <a:pt x="95" y="13"/>
                    <a:pt x="96" y="9"/>
                    <a:pt x="96" y="5"/>
                  </a:cubicBezTo>
                  <a:cubicBezTo>
                    <a:pt x="94" y="5"/>
                    <a:pt x="92" y="4"/>
                    <a:pt x="9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p:nvSpPr>
          <p:spPr bwMode="auto">
            <a:xfrm>
              <a:off x="9571" y="4349"/>
              <a:ext cx="203" cy="296"/>
            </a:xfrm>
            <a:custGeom>
              <a:avLst/>
              <a:gdLst>
                <a:gd name="T0" fmla="*/ 0 w 86"/>
                <a:gd name="T1" fmla="*/ 0 h 125"/>
                <a:gd name="T2" fmla="*/ 23 w 86"/>
                <a:gd name="T3" fmla="*/ 32 h 125"/>
                <a:gd name="T4" fmla="*/ 21 w 86"/>
                <a:gd name="T5" fmla="*/ 38 h 125"/>
                <a:gd name="T6" fmla="*/ 27 w 86"/>
                <a:gd name="T7" fmla="*/ 48 h 125"/>
                <a:gd name="T8" fmla="*/ 27 w 86"/>
                <a:gd name="T9" fmla="*/ 47 h 125"/>
                <a:gd name="T10" fmla="*/ 29 w 86"/>
                <a:gd name="T11" fmla="*/ 58 h 125"/>
                <a:gd name="T12" fmla="*/ 23 w 86"/>
                <a:gd name="T13" fmla="*/ 78 h 125"/>
                <a:gd name="T14" fmla="*/ 16 w 86"/>
                <a:gd name="T15" fmla="*/ 87 h 125"/>
                <a:gd name="T16" fmla="*/ 35 w 86"/>
                <a:gd name="T17" fmla="*/ 103 h 125"/>
                <a:gd name="T18" fmla="*/ 29 w 86"/>
                <a:gd name="T19" fmla="*/ 118 h 125"/>
                <a:gd name="T20" fmla="*/ 37 w 86"/>
                <a:gd name="T21" fmla="*/ 125 h 125"/>
                <a:gd name="T22" fmla="*/ 56 w 86"/>
                <a:gd name="T23" fmla="*/ 106 h 125"/>
                <a:gd name="T24" fmla="*/ 64 w 86"/>
                <a:gd name="T25" fmla="*/ 96 h 125"/>
                <a:gd name="T26" fmla="*/ 61 w 86"/>
                <a:gd name="T27" fmla="*/ 91 h 125"/>
                <a:gd name="T28" fmla="*/ 72 w 86"/>
                <a:gd name="T29" fmla="*/ 84 h 125"/>
                <a:gd name="T30" fmla="*/ 74 w 86"/>
                <a:gd name="T31" fmla="*/ 82 h 125"/>
                <a:gd name="T32" fmla="*/ 76 w 86"/>
                <a:gd name="T33" fmla="*/ 85 h 125"/>
                <a:gd name="T34" fmla="*/ 86 w 86"/>
                <a:gd name="T35" fmla="*/ 58 h 125"/>
                <a:gd name="T36" fmla="*/ 82 w 86"/>
                <a:gd name="T37" fmla="*/ 55 h 125"/>
                <a:gd name="T38" fmla="*/ 64 w 86"/>
                <a:gd name="T39" fmla="*/ 60 h 125"/>
                <a:gd name="T40" fmla="*/ 45 w 86"/>
                <a:gd name="T41" fmla="*/ 39 h 125"/>
                <a:gd name="T42" fmla="*/ 41 w 86"/>
                <a:gd name="T43" fmla="*/ 39 h 125"/>
                <a:gd name="T44" fmla="*/ 37 w 86"/>
                <a:gd name="T45" fmla="*/ 44 h 125"/>
                <a:gd name="T46" fmla="*/ 33 w 86"/>
                <a:gd name="T47" fmla="*/ 44 h 125"/>
                <a:gd name="T48" fmla="*/ 25 w 86"/>
                <a:gd name="T49" fmla="*/ 27 h 125"/>
                <a:gd name="T50" fmla="*/ 27 w 86"/>
                <a:gd name="T51" fmla="*/ 23 h 125"/>
                <a:gd name="T52" fmla="*/ 20 w 86"/>
                <a:gd name="T53" fmla="*/ 15 h 125"/>
                <a:gd name="T54" fmla="*/ 0 w 86"/>
                <a:gd name="T5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5">
                  <a:moveTo>
                    <a:pt x="0" y="0"/>
                  </a:moveTo>
                  <a:cubicBezTo>
                    <a:pt x="3" y="13"/>
                    <a:pt x="11" y="30"/>
                    <a:pt x="23" y="32"/>
                  </a:cubicBezTo>
                  <a:cubicBezTo>
                    <a:pt x="22" y="34"/>
                    <a:pt x="21" y="36"/>
                    <a:pt x="21" y="38"/>
                  </a:cubicBezTo>
                  <a:cubicBezTo>
                    <a:pt x="21" y="42"/>
                    <a:pt x="26" y="44"/>
                    <a:pt x="27" y="48"/>
                  </a:cubicBezTo>
                  <a:cubicBezTo>
                    <a:pt x="27" y="47"/>
                    <a:pt x="27" y="47"/>
                    <a:pt x="27" y="47"/>
                  </a:cubicBezTo>
                  <a:cubicBezTo>
                    <a:pt x="28" y="50"/>
                    <a:pt x="29" y="55"/>
                    <a:pt x="29" y="58"/>
                  </a:cubicBezTo>
                  <a:cubicBezTo>
                    <a:pt x="29" y="66"/>
                    <a:pt x="28" y="73"/>
                    <a:pt x="23" y="78"/>
                  </a:cubicBezTo>
                  <a:cubicBezTo>
                    <a:pt x="20" y="81"/>
                    <a:pt x="16" y="82"/>
                    <a:pt x="16" y="87"/>
                  </a:cubicBezTo>
                  <a:cubicBezTo>
                    <a:pt x="16" y="96"/>
                    <a:pt x="35" y="92"/>
                    <a:pt x="35" y="103"/>
                  </a:cubicBezTo>
                  <a:cubicBezTo>
                    <a:pt x="35" y="109"/>
                    <a:pt x="29" y="112"/>
                    <a:pt x="29" y="118"/>
                  </a:cubicBezTo>
                  <a:cubicBezTo>
                    <a:pt x="29" y="122"/>
                    <a:pt x="32" y="125"/>
                    <a:pt x="37" y="125"/>
                  </a:cubicBezTo>
                  <a:cubicBezTo>
                    <a:pt x="48" y="125"/>
                    <a:pt x="51" y="114"/>
                    <a:pt x="56" y="106"/>
                  </a:cubicBezTo>
                  <a:cubicBezTo>
                    <a:pt x="57" y="105"/>
                    <a:pt x="64" y="99"/>
                    <a:pt x="64" y="96"/>
                  </a:cubicBezTo>
                  <a:cubicBezTo>
                    <a:pt x="64" y="94"/>
                    <a:pt x="61" y="92"/>
                    <a:pt x="61" y="91"/>
                  </a:cubicBezTo>
                  <a:cubicBezTo>
                    <a:pt x="61" y="86"/>
                    <a:pt x="67" y="85"/>
                    <a:pt x="72" y="84"/>
                  </a:cubicBezTo>
                  <a:cubicBezTo>
                    <a:pt x="73" y="84"/>
                    <a:pt x="73" y="82"/>
                    <a:pt x="74" y="82"/>
                  </a:cubicBezTo>
                  <a:cubicBezTo>
                    <a:pt x="76" y="85"/>
                    <a:pt x="76" y="85"/>
                    <a:pt x="76" y="85"/>
                  </a:cubicBezTo>
                  <a:cubicBezTo>
                    <a:pt x="81" y="77"/>
                    <a:pt x="79" y="66"/>
                    <a:pt x="86" y="58"/>
                  </a:cubicBezTo>
                  <a:cubicBezTo>
                    <a:pt x="85" y="57"/>
                    <a:pt x="84" y="55"/>
                    <a:pt x="82" y="55"/>
                  </a:cubicBezTo>
                  <a:cubicBezTo>
                    <a:pt x="74" y="55"/>
                    <a:pt x="74" y="60"/>
                    <a:pt x="64" y="60"/>
                  </a:cubicBezTo>
                  <a:cubicBezTo>
                    <a:pt x="51" y="60"/>
                    <a:pt x="45" y="53"/>
                    <a:pt x="45" y="39"/>
                  </a:cubicBezTo>
                  <a:cubicBezTo>
                    <a:pt x="44" y="39"/>
                    <a:pt x="42" y="39"/>
                    <a:pt x="41" y="39"/>
                  </a:cubicBezTo>
                  <a:cubicBezTo>
                    <a:pt x="39" y="39"/>
                    <a:pt x="37" y="41"/>
                    <a:pt x="37" y="44"/>
                  </a:cubicBezTo>
                  <a:cubicBezTo>
                    <a:pt x="33" y="44"/>
                    <a:pt x="33" y="44"/>
                    <a:pt x="33" y="44"/>
                  </a:cubicBezTo>
                  <a:cubicBezTo>
                    <a:pt x="31" y="41"/>
                    <a:pt x="25" y="30"/>
                    <a:pt x="25" y="27"/>
                  </a:cubicBezTo>
                  <a:cubicBezTo>
                    <a:pt x="25" y="26"/>
                    <a:pt x="26" y="25"/>
                    <a:pt x="27" y="23"/>
                  </a:cubicBezTo>
                  <a:cubicBezTo>
                    <a:pt x="23" y="22"/>
                    <a:pt x="23" y="18"/>
                    <a:pt x="20" y="15"/>
                  </a:cubicBezTo>
                  <a:cubicBezTo>
                    <a:pt x="15" y="10"/>
                    <a:pt x="6" y="9"/>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p:nvSpPr>
          <p:spPr bwMode="auto">
            <a:xfrm>
              <a:off x="9724" y="3694"/>
              <a:ext cx="45" cy="31"/>
            </a:xfrm>
            <a:custGeom>
              <a:avLst/>
              <a:gdLst>
                <a:gd name="T0" fmla="*/ 12 w 19"/>
                <a:gd name="T1" fmla="*/ 0 h 13"/>
                <a:gd name="T2" fmla="*/ 0 w 19"/>
                <a:gd name="T3" fmla="*/ 10 h 13"/>
                <a:gd name="T4" fmla="*/ 11 w 19"/>
                <a:gd name="T5" fmla="*/ 13 h 13"/>
                <a:gd name="T6" fmla="*/ 15 w 19"/>
                <a:gd name="T7" fmla="*/ 13 h 13"/>
                <a:gd name="T8" fmla="*/ 19 w 19"/>
                <a:gd name="T9" fmla="*/ 11 h 13"/>
                <a:gd name="T10" fmla="*/ 19 w 19"/>
                <a:gd name="T11" fmla="*/ 5 h 13"/>
                <a:gd name="T12" fmla="*/ 12 w 1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2" y="0"/>
                  </a:moveTo>
                  <a:cubicBezTo>
                    <a:pt x="8" y="2"/>
                    <a:pt x="0" y="3"/>
                    <a:pt x="0" y="10"/>
                  </a:cubicBezTo>
                  <a:cubicBezTo>
                    <a:pt x="0" y="12"/>
                    <a:pt x="7" y="13"/>
                    <a:pt x="11" y="13"/>
                  </a:cubicBezTo>
                  <a:cubicBezTo>
                    <a:pt x="13" y="13"/>
                    <a:pt x="14" y="13"/>
                    <a:pt x="15" y="13"/>
                  </a:cubicBezTo>
                  <a:cubicBezTo>
                    <a:pt x="16" y="13"/>
                    <a:pt x="17" y="13"/>
                    <a:pt x="19" y="11"/>
                  </a:cubicBezTo>
                  <a:cubicBezTo>
                    <a:pt x="19" y="5"/>
                    <a:pt x="19" y="5"/>
                    <a:pt x="19" y="5"/>
                  </a:cubicBezTo>
                  <a:cubicBezTo>
                    <a:pt x="16" y="4"/>
                    <a:pt x="14"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p:nvSpPr>
          <p:spPr bwMode="auto">
            <a:xfrm>
              <a:off x="9774" y="3658"/>
              <a:ext cx="40" cy="26"/>
            </a:xfrm>
            <a:custGeom>
              <a:avLst/>
              <a:gdLst>
                <a:gd name="T0" fmla="*/ 17 w 17"/>
                <a:gd name="T1" fmla="*/ 0 h 11"/>
                <a:gd name="T2" fmla="*/ 0 w 17"/>
                <a:gd name="T3" fmla="*/ 7 h 11"/>
                <a:gd name="T4" fmla="*/ 3 w 17"/>
                <a:gd name="T5" fmla="*/ 11 h 11"/>
                <a:gd name="T6" fmla="*/ 17 w 17"/>
                <a:gd name="T7" fmla="*/ 4 h 11"/>
                <a:gd name="T8" fmla="*/ 17 w 17"/>
                <a:gd name="T9" fmla="*/ 0 h 11"/>
              </a:gdLst>
              <a:ahLst/>
              <a:cxnLst>
                <a:cxn ang="0">
                  <a:pos x="T0" y="T1"/>
                </a:cxn>
                <a:cxn ang="0">
                  <a:pos x="T2" y="T3"/>
                </a:cxn>
                <a:cxn ang="0">
                  <a:pos x="T4" y="T5"/>
                </a:cxn>
                <a:cxn ang="0">
                  <a:pos x="T6" y="T7"/>
                </a:cxn>
                <a:cxn ang="0">
                  <a:pos x="T8" y="T9"/>
                </a:cxn>
              </a:cxnLst>
              <a:rect l="0" t="0" r="r" b="b"/>
              <a:pathLst>
                <a:path w="17" h="11">
                  <a:moveTo>
                    <a:pt x="17" y="0"/>
                  </a:moveTo>
                  <a:cubicBezTo>
                    <a:pt x="13" y="0"/>
                    <a:pt x="0" y="0"/>
                    <a:pt x="0" y="7"/>
                  </a:cubicBezTo>
                  <a:cubicBezTo>
                    <a:pt x="0" y="8"/>
                    <a:pt x="2" y="11"/>
                    <a:pt x="3" y="11"/>
                  </a:cubicBezTo>
                  <a:cubicBezTo>
                    <a:pt x="9" y="11"/>
                    <a:pt x="10" y="6"/>
                    <a:pt x="17" y="4"/>
                  </a:cubicBezTo>
                  <a:cubicBezTo>
                    <a:pt x="17" y="3"/>
                    <a:pt x="17" y="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p:nvSpPr>
          <p:spPr bwMode="auto">
            <a:xfrm>
              <a:off x="7774" y="2719"/>
              <a:ext cx="163" cy="152"/>
            </a:xfrm>
            <a:custGeom>
              <a:avLst/>
              <a:gdLst>
                <a:gd name="T0" fmla="*/ 50 w 69"/>
                <a:gd name="T1" fmla="*/ 0 h 64"/>
                <a:gd name="T2" fmla="*/ 48 w 69"/>
                <a:gd name="T3" fmla="*/ 11 h 64"/>
                <a:gd name="T4" fmla="*/ 38 w 69"/>
                <a:gd name="T5" fmla="*/ 18 h 64"/>
                <a:gd name="T6" fmla="*/ 33 w 69"/>
                <a:gd name="T7" fmla="*/ 24 h 64"/>
                <a:gd name="T8" fmla="*/ 30 w 69"/>
                <a:gd name="T9" fmla="*/ 24 h 64"/>
                <a:gd name="T10" fmla="*/ 22 w 69"/>
                <a:gd name="T11" fmla="*/ 16 h 64"/>
                <a:gd name="T12" fmla="*/ 22 w 69"/>
                <a:gd name="T13" fmla="*/ 16 h 64"/>
                <a:gd name="T14" fmla="*/ 14 w 69"/>
                <a:gd name="T15" fmla="*/ 21 h 64"/>
                <a:gd name="T16" fmla="*/ 6 w 69"/>
                <a:gd name="T17" fmla="*/ 26 h 64"/>
                <a:gd name="T18" fmla="*/ 5 w 69"/>
                <a:gd name="T19" fmla="*/ 26 h 64"/>
                <a:gd name="T20" fmla="*/ 2 w 69"/>
                <a:gd name="T21" fmla="*/ 38 h 64"/>
                <a:gd name="T22" fmla="*/ 4 w 69"/>
                <a:gd name="T23" fmla="*/ 43 h 64"/>
                <a:gd name="T24" fmla="*/ 4 w 69"/>
                <a:gd name="T25" fmla="*/ 53 h 64"/>
                <a:gd name="T26" fmla="*/ 4 w 69"/>
                <a:gd name="T27" fmla="*/ 53 h 64"/>
                <a:gd name="T28" fmla="*/ 13 w 69"/>
                <a:gd name="T29" fmla="*/ 34 h 64"/>
                <a:gd name="T30" fmla="*/ 18 w 69"/>
                <a:gd name="T31" fmla="*/ 38 h 64"/>
                <a:gd name="T32" fmla="*/ 20 w 69"/>
                <a:gd name="T33" fmla="*/ 36 h 64"/>
                <a:gd name="T34" fmla="*/ 24 w 69"/>
                <a:gd name="T35" fmla="*/ 38 h 64"/>
                <a:gd name="T36" fmla="*/ 24 w 69"/>
                <a:gd name="T37" fmla="*/ 34 h 64"/>
                <a:gd name="T38" fmla="*/ 31 w 69"/>
                <a:gd name="T39" fmla="*/ 34 h 64"/>
                <a:gd name="T40" fmla="*/ 33 w 69"/>
                <a:gd name="T41" fmla="*/ 39 h 64"/>
                <a:gd name="T42" fmla="*/ 31 w 69"/>
                <a:gd name="T43" fmla="*/ 44 h 64"/>
                <a:gd name="T44" fmla="*/ 43 w 69"/>
                <a:gd name="T45" fmla="*/ 60 h 64"/>
                <a:gd name="T46" fmla="*/ 45 w 69"/>
                <a:gd name="T47" fmla="*/ 61 h 64"/>
                <a:gd name="T48" fmla="*/ 48 w 69"/>
                <a:gd name="T49" fmla="*/ 60 h 64"/>
                <a:gd name="T50" fmla="*/ 50 w 69"/>
                <a:gd name="T51" fmla="*/ 64 h 64"/>
                <a:gd name="T52" fmla="*/ 50 w 69"/>
                <a:gd name="T53" fmla="*/ 64 h 64"/>
                <a:gd name="T54" fmla="*/ 55 w 69"/>
                <a:gd name="T55" fmla="*/ 57 h 64"/>
                <a:gd name="T56" fmla="*/ 50 w 69"/>
                <a:gd name="T57" fmla="*/ 48 h 64"/>
                <a:gd name="T58" fmla="*/ 54 w 69"/>
                <a:gd name="T59" fmla="*/ 41 h 64"/>
                <a:gd name="T60" fmla="*/ 57 w 69"/>
                <a:gd name="T61" fmla="*/ 45 h 64"/>
                <a:gd name="T62" fmla="*/ 57 w 69"/>
                <a:gd name="T63" fmla="*/ 44 h 64"/>
                <a:gd name="T64" fmla="*/ 63 w 69"/>
                <a:gd name="T65" fmla="*/ 55 h 64"/>
                <a:gd name="T66" fmla="*/ 69 w 69"/>
                <a:gd name="T67" fmla="*/ 39 h 64"/>
                <a:gd name="T68" fmla="*/ 57 w 69"/>
                <a:gd name="T69" fmla="*/ 4 h 64"/>
                <a:gd name="T70" fmla="*/ 50 w 69"/>
                <a:gd name="T7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64">
                  <a:moveTo>
                    <a:pt x="50" y="0"/>
                  </a:moveTo>
                  <a:cubicBezTo>
                    <a:pt x="49" y="1"/>
                    <a:pt x="50" y="8"/>
                    <a:pt x="48" y="11"/>
                  </a:cubicBezTo>
                  <a:cubicBezTo>
                    <a:pt x="46" y="14"/>
                    <a:pt x="38" y="12"/>
                    <a:pt x="38" y="18"/>
                  </a:cubicBezTo>
                  <a:cubicBezTo>
                    <a:pt x="35" y="18"/>
                    <a:pt x="33" y="21"/>
                    <a:pt x="33" y="24"/>
                  </a:cubicBezTo>
                  <a:cubicBezTo>
                    <a:pt x="32" y="24"/>
                    <a:pt x="31" y="24"/>
                    <a:pt x="30" y="24"/>
                  </a:cubicBezTo>
                  <a:cubicBezTo>
                    <a:pt x="27" y="24"/>
                    <a:pt x="28" y="17"/>
                    <a:pt x="22" y="16"/>
                  </a:cubicBezTo>
                  <a:cubicBezTo>
                    <a:pt x="22" y="16"/>
                    <a:pt x="22" y="16"/>
                    <a:pt x="22" y="16"/>
                  </a:cubicBezTo>
                  <a:cubicBezTo>
                    <a:pt x="18" y="16"/>
                    <a:pt x="16" y="19"/>
                    <a:pt x="14" y="21"/>
                  </a:cubicBezTo>
                  <a:cubicBezTo>
                    <a:pt x="12" y="24"/>
                    <a:pt x="10" y="26"/>
                    <a:pt x="6" y="26"/>
                  </a:cubicBezTo>
                  <a:cubicBezTo>
                    <a:pt x="6" y="26"/>
                    <a:pt x="5" y="26"/>
                    <a:pt x="5" y="26"/>
                  </a:cubicBezTo>
                  <a:cubicBezTo>
                    <a:pt x="4" y="31"/>
                    <a:pt x="2" y="34"/>
                    <a:pt x="2" y="38"/>
                  </a:cubicBezTo>
                  <a:cubicBezTo>
                    <a:pt x="2" y="40"/>
                    <a:pt x="4" y="41"/>
                    <a:pt x="4" y="43"/>
                  </a:cubicBezTo>
                  <a:cubicBezTo>
                    <a:pt x="4" y="45"/>
                    <a:pt x="0" y="53"/>
                    <a:pt x="4" y="53"/>
                  </a:cubicBezTo>
                  <a:cubicBezTo>
                    <a:pt x="4" y="53"/>
                    <a:pt x="4" y="53"/>
                    <a:pt x="4" y="53"/>
                  </a:cubicBezTo>
                  <a:cubicBezTo>
                    <a:pt x="9" y="53"/>
                    <a:pt x="9" y="38"/>
                    <a:pt x="13" y="34"/>
                  </a:cubicBezTo>
                  <a:cubicBezTo>
                    <a:pt x="13" y="34"/>
                    <a:pt x="17" y="37"/>
                    <a:pt x="18" y="38"/>
                  </a:cubicBezTo>
                  <a:cubicBezTo>
                    <a:pt x="19" y="38"/>
                    <a:pt x="20" y="36"/>
                    <a:pt x="20" y="36"/>
                  </a:cubicBezTo>
                  <a:cubicBezTo>
                    <a:pt x="21" y="37"/>
                    <a:pt x="22" y="38"/>
                    <a:pt x="24" y="38"/>
                  </a:cubicBezTo>
                  <a:cubicBezTo>
                    <a:pt x="24" y="37"/>
                    <a:pt x="24" y="35"/>
                    <a:pt x="24" y="34"/>
                  </a:cubicBezTo>
                  <a:cubicBezTo>
                    <a:pt x="31" y="34"/>
                    <a:pt x="31" y="34"/>
                    <a:pt x="31" y="34"/>
                  </a:cubicBezTo>
                  <a:cubicBezTo>
                    <a:pt x="32" y="35"/>
                    <a:pt x="33" y="37"/>
                    <a:pt x="33" y="39"/>
                  </a:cubicBezTo>
                  <a:cubicBezTo>
                    <a:pt x="32" y="40"/>
                    <a:pt x="31" y="41"/>
                    <a:pt x="31" y="44"/>
                  </a:cubicBezTo>
                  <a:cubicBezTo>
                    <a:pt x="30" y="53"/>
                    <a:pt x="36" y="60"/>
                    <a:pt x="43" y="60"/>
                  </a:cubicBezTo>
                  <a:cubicBezTo>
                    <a:pt x="44" y="60"/>
                    <a:pt x="44" y="61"/>
                    <a:pt x="45" y="61"/>
                  </a:cubicBezTo>
                  <a:cubicBezTo>
                    <a:pt x="46" y="61"/>
                    <a:pt x="47" y="60"/>
                    <a:pt x="48" y="60"/>
                  </a:cubicBezTo>
                  <a:cubicBezTo>
                    <a:pt x="48" y="61"/>
                    <a:pt x="49" y="64"/>
                    <a:pt x="50" y="64"/>
                  </a:cubicBezTo>
                  <a:cubicBezTo>
                    <a:pt x="50" y="64"/>
                    <a:pt x="50" y="64"/>
                    <a:pt x="50" y="64"/>
                  </a:cubicBezTo>
                  <a:cubicBezTo>
                    <a:pt x="53" y="64"/>
                    <a:pt x="55" y="61"/>
                    <a:pt x="55" y="57"/>
                  </a:cubicBezTo>
                  <a:cubicBezTo>
                    <a:pt x="55" y="52"/>
                    <a:pt x="50" y="51"/>
                    <a:pt x="50" y="48"/>
                  </a:cubicBezTo>
                  <a:cubicBezTo>
                    <a:pt x="50" y="45"/>
                    <a:pt x="52" y="44"/>
                    <a:pt x="54" y="41"/>
                  </a:cubicBezTo>
                  <a:cubicBezTo>
                    <a:pt x="55" y="43"/>
                    <a:pt x="57" y="44"/>
                    <a:pt x="57" y="45"/>
                  </a:cubicBezTo>
                  <a:cubicBezTo>
                    <a:pt x="57" y="44"/>
                    <a:pt x="57" y="44"/>
                    <a:pt x="57" y="44"/>
                  </a:cubicBezTo>
                  <a:cubicBezTo>
                    <a:pt x="58" y="47"/>
                    <a:pt x="61" y="54"/>
                    <a:pt x="63" y="55"/>
                  </a:cubicBezTo>
                  <a:cubicBezTo>
                    <a:pt x="63" y="47"/>
                    <a:pt x="69" y="44"/>
                    <a:pt x="69" y="39"/>
                  </a:cubicBezTo>
                  <a:cubicBezTo>
                    <a:pt x="69" y="35"/>
                    <a:pt x="61" y="8"/>
                    <a:pt x="57" y="4"/>
                  </a:cubicBezTo>
                  <a:cubicBezTo>
                    <a:pt x="55" y="2"/>
                    <a:pt x="53"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p:nvSpPr>
          <p:spPr bwMode="auto">
            <a:xfrm>
              <a:off x="7625" y="2679"/>
              <a:ext cx="81" cy="83"/>
            </a:xfrm>
            <a:custGeom>
              <a:avLst/>
              <a:gdLst>
                <a:gd name="T0" fmla="*/ 30 w 34"/>
                <a:gd name="T1" fmla="*/ 0 h 35"/>
                <a:gd name="T2" fmla="*/ 27 w 34"/>
                <a:gd name="T3" fmla="*/ 6 h 35"/>
                <a:gd name="T4" fmla="*/ 0 w 34"/>
                <a:gd name="T5" fmla="*/ 35 h 35"/>
                <a:gd name="T6" fmla="*/ 3 w 34"/>
                <a:gd name="T7" fmla="*/ 35 h 35"/>
                <a:gd name="T8" fmla="*/ 21 w 34"/>
                <a:gd name="T9" fmla="*/ 15 h 35"/>
                <a:gd name="T10" fmla="*/ 21 w 34"/>
                <a:gd name="T11" fmla="*/ 15 h 35"/>
                <a:gd name="T12" fmla="*/ 29 w 34"/>
                <a:gd name="T13" fmla="*/ 10 h 35"/>
                <a:gd name="T14" fmla="*/ 29 w 34"/>
                <a:gd name="T15" fmla="*/ 10 h 35"/>
                <a:gd name="T16" fmla="*/ 34 w 34"/>
                <a:gd name="T17" fmla="*/ 8 h 35"/>
                <a:gd name="T18" fmla="*/ 30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30" y="0"/>
                  </a:moveTo>
                  <a:cubicBezTo>
                    <a:pt x="28" y="2"/>
                    <a:pt x="28" y="4"/>
                    <a:pt x="27" y="6"/>
                  </a:cubicBezTo>
                  <a:cubicBezTo>
                    <a:pt x="22" y="16"/>
                    <a:pt x="5" y="21"/>
                    <a:pt x="0" y="35"/>
                  </a:cubicBezTo>
                  <a:cubicBezTo>
                    <a:pt x="3" y="35"/>
                    <a:pt x="3" y="35"/>
                    <a:pt x="3" y="35"/>
                  </a:cubicBezTo>
                  <a:cubicBezTo>
                    <a:pt x="9" y="32"/>
                    <a:pt x="19" y="26"/>
                    <a:pt x="21" y="15"/>
                  </a:cubicBezTo>
                  <a:cubicBezTo>
                    <a:pt x="21" y="15"/>
                    <a:pt x="21" y="15"/>
                    <a:pt x="21" y="15"/>
                  </a:cubicBezTo>
                  <a:cubicBezTo>
                    <a:pt x="25" y="15"/>
                    <a:pt x="28" y="14"/>
                    <a:pt x="29" y="10"/>
                  </a:cubicBezTo>
                  <a:cubicBezTo>
                    <a:pt x="29" y="10"/>
                    <a:pt x="29" y="10"/>
                    <a:pt x="29" y="10"/>
                  </a:cubicBezTo>
                  <a:cubicBezTo>
                    <a:pt x="31" y="10"/>
                    <a:pt x="32" y="9"/>
                    <a:pt x="34" y="8"/>
                  </a:cubicBezTo>
                  <a:cubicBezTo>
                    <a:pt x="32" y="6"/>
                    <a:pt x="30" y="5"/>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p:nvSpPr>
          <p:spPr bwMode="auto">
            <a:xfrm>
              <a:off x="7684" y="2407"/>
              <a:ext cx="154" cy="218"/>
            </a:xfrm>
            <a:custGeom>
              <a:avLst/>
              <a:gdLst>
                <a:gd name="T0" fmla="*/ 11 w 65"/>
                <a:gd name="T1" fmla="*/ 0 h 92"/>
                <a:gd name="T2" fmla="*/ 6 w 65"/>
                <a:gd name="T3" fmla="*/ 9 h 92"/>
                <a:gd name="T4" fmla="*/ 8 w 65"/>
                <a:gd name="T5" fmla="*/ 24 h 92"/>
                <a:gd name="T6" fmla="*/ 5 w 65"/>
                <a:gd name="T7" fmla="*/ 37 h 92"/>
                <a:gd name="T8" fmla="*/ 4 w 65"/>
                <a:gd name="T9" fmla="*/ 37 h 92"/>
                <a:gd name="T10" fmla="*/ 2 w 65"/>
                <a:gd name="T11" fmla="*/ 53 h 92"/>
                <a:gd name="T12" fmla="*/ 12 w 65"/>
                <a:gd name="T13" fmla="*/ 62 h 92"/>
                <a:gd name="T14" fmla="*/ 12 w 65"/>
                <a:gd name="T15" fmla="*/ 62 h 92"/>
                <a:gd name="T16" fmla="*/ 16 w 65"/>
                <a:gd name="T17" fmla="*/ 59 h 92"/>
                <a:gd name="T18" fmla="*/ 19 w 65"/>
                <a:gd name="T19" fmla="*/ 59 h 92"/>
                <a:gd name="T20" fmla="*/ 19 w 65"/>
                <a:gd name="T21" fmla="*/ 63 h 92"/>
                <a:gd name="T22" fmla="*/ 16 w 65"/>
                <a:gd name="T23" fmla="*/ 68 h 92"/>
                <a:gd name="T24" fmla="*/ 23 w 65"/>
                <a:gd name="T25" fmla="*/ 75 h 92"/>
                <a:gd name="T26" fmla="*/ 23 w 65"/>
                <a:gd name="T27" fmla="*/ 75 h 92"/>
                <a:gd name="T28" fmla="*/ 27 w 65"/>
                <a:gd name="T29" fmla="*/ 73 h 92"/>
                <a:gd name="T30" fmla="*/ 30 w 65"/>
                <a:gd name="T31" fmla="*/ 72 h 92"/>
                <a:gd name="T32" fmla="*/ 30 w 65"/>
                <a:gd name="T33" fmla="*/ 72 h 92"/>
                <a:gd name="T34" fmla="*/ 44 w 65"/>
                <a:gd name="T35" fmla="*/ 82 h 92"/>
                <a:gd name="T36" fmla="*/ 44 w 65"/>
                <a:gd name="T37" fmla="*/ 74 h 92"/>
                <a:gd name="T38" fmla="*/ 61 w 65"/>
                <a:gd name="T39" fmla="*/ 88 h 92"/>
                <a:gd name="T40" fmla="*/ 63 w 65"/>
                <a:gd name="T41" fmla="*/ 92 h 92"/>
                <a:gd name="T42" fmla="*/ 63 w 65"/>
                <a:gd name="T43" fmla="*/ 92 h 92"/>
                <a:gd name="T44" fmla="*/ 65 w 65"/>
                <a:gd name="T45" fmla="*/ 89 h 92"/>
                <a:gd name="T46" fmla="*/ 65 w 65"/>
                <a:gd name="T47" fmla="*/ 85 h 92"/>
                <a:gd name="T48" fmla="*/ 59 w 65"/>
                <a:gd name="T49" fmla="*/ 80 h 92"/>
                <a:gd name="T50" fmla="*/ 57 w 65"/>
                <a:gd name="T51" fmla="*/ 80 h 92"/>
                <a:gd name="T52" fmla="*/ 56 w 65"/>
                <a:gd name="T53" fmla="*/ 79 h 92"/>
                <a:gd name="T54" fmla="*/ 59 w 65"/>
                <a:gd name="T55" fmla="*/ 74 h 92"/>
                <a:gd name="T56" fmla="*/ 56 w 65"/>
                <a:gd name="T57" fmla="*/ 73 h 92"/>
                <a:gd name="T58" fmla="*/ 56 w 65"/>
                <a:gd name="T59" fmla="*/ 73 h 92"/>
                <a:gd name="T60" fmla="*/ 54 w 65"/>
                <a:gd name="T61" fmla="*/ 75 h 92"/>
                <a:gd name="T62" fmla="*/ 52 w 65"/>
                <a:gd name="T63" fmla="*/ 76 h 92"/>
                <a:gd name="T64" fmla="*/ 52 w 65"/>
                <a:gd name="T65" fmla="*/ 76 h 92"/>
                <a:gd name="T66" fmla="*/ 42 w 65"/>
                <a:gd name="T67" fmla="*/ 65 h 92"/>
                <a:gd name="T68" fmla="*/ 42 w 65"/>
                <a:gd name="T69" fmla="*/ 65 h 92"/>
                <a:gd name="T70" fmla="*/ 36 w 65"/>
                <a:gd name="T71" fmla="*/ 69 h 92"/>
                <a:gd name="T72" fmla="*/ 36 w 65"/>
                <a:gd name="T73" fmla="*/ 71 h 92"/>
                <a:gd name="T74" fmla="*/ 25 w 65"/>
                <a:gd name="T75" fmla="*/ 50 h 92"/>
                <a:gd name="T76" fmla="*/ 34 w 65"/>
                <a:gd name="T77" fmla="*/ 30 h 92"/>
                <a:gd name="T78" fmla="*/ 28 w 65"/>
                <a:gd name="T79" fmla="*/ 9 h 92"/>
                <a:gd name="T80" fmla="*/ 27 w 65"/>
                <a:gd name="T81" fmla="*/ 6 h 92"/>
                <a:gd name="T82" fmla="*/ 26 w 65"/>
                <a:gd name="T83" fmla="*/ 4 h 92"/>
                <a:gd name="T84" fmla="*/ 20 w 65"/>
                <a:gd name="T85" fmla="*/ 8 h 92"/>
                <a:gd name="T86" fmla="*/ 19 w 65"/>
                <a:gd name="T87" fmla="*/ 8 h 92"/>
                <a:gd name="T88" fmla="*/ 11 w 65"/>
                <a:gd name="T89" fmla="*/ 0 h 92"/>
                <a:gd name="T90" fmla="*/ 11 w 65"/>
                <a:gd name="T9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92">
                  <a:moveTo>
                    <a:pt x="11" y="0"/>
                  </a:moveTo>
                  <a:cubicBezTo>
                    <a:pt x="7" y="0"/>
                    <a:pt x="6" y="4"/>
                    <a:pt x="6" y="9"/>
                  </a:cubicBezTo>
                  <a:cubicBezTo>
                    <a:pt x="6" y="14"/>
                    <a:pt x="8" y="18"/>
                    <a:pt x="8" y="24"/>
                  </a:cubicBezTo>
                  <a:cubicBezTo>
                    <a:pt x="8" y="28"/>
                    <a:pt x="7" y="34"/>
                    <a:pt x="5" y="37"/>
                  </a:cubicBezTo>
                  <a:cubicBezTo>
                    <a:pt x="5" y="37"/>
                    <a:pt x="5" y="37"/>
                    <a:pt x="4" y="37"/>
                  </a:cubicBezTo>
                  <a:cubicBezTo>
                    <a:pt x="0" y="37"/>
                    <a:pt x="2" y="46"/>
                    <a:pt x="2" y="53"/>
                  </a:cubicBezTo>
                  <a:cubicBezTo>
                    <a:pt x="2" y="56"/>
                    <a:pt x="10" y="62"/>
                    <a:pt x="12" y="62"/>
                  </a:cubicBezTo>
                  <a:cubicBezTo>
                    <a:pt x="12" y="62"/>
                    <a:pt x="12" y="62"/>
                    <a:pt x="12" y="62"/>
                  </a:cubicBezTo>
                  <a:cubicBezTo>
                    <a:pt x="14" y="62"/>
                    <a:pt x="15" y="60"/>
                    <a:pt x="16" y="59"/>
                  </a:cubicBezTo>
                  <a:cubicBezTo>
                    <a:pt x="19" y="59"/>
                    <a:pt x="19" y="59"/>
                    <a:pt x="19" y="59"/>
                  </a:cubicBezTo>
                  <a:cubicBezTo>
                    <a:pt x="19" y="63"/>
                    <a:pt x="19" y="63"/>
                    <a:pt x="19" y="63"/>
                  </a:cubicBezTo>
                  <a:cubicBezTo>
                    <a:pt x="18" y="64"/>
                    <a:pt x="16" y="65"/>
                    <a:pt x="16" y="68"/>
                  </a:cubicBezTo>
                  <a:cubicBezTo>
                    <a:pt x="16" y="70"/>
                    <a:pt x="19" y="75"/>
                    <a:pt x="23" y="75"/>
                  </a:cubicBezTo>
                  <a:cubicBezTo>
                    <a:pt x="23" y="75"/>
                    <a:pt x="23" y="75"/>
                    <a:pt x="23" y="75"/>
                  </a:cubicBezTo>
                  <a:cubicBezTo>
                    <a:pt x="24" y="75"/>
                    <a:pt x="25" y="74"/>
                    <a:pt x="27" y="73"/>
                  </a:cubicBezTo>
                  <a:cubicBezTo>
                    <a:pt x="28" y="73"/>
                    <a:pt x="29" y="72"/>
                    <a:pt x="30" y="72"/>
                  </a:cubicBezTo>
                  <a:cubicBezTo>
                    <a:pt x="30" y="72"/>
                    <a:pt x="30" y="72"/>
                    <a:pt x="30" y="72"/>
                  </a:cubicBezTo>
                  <a:cubicBezTo>
                    <a:pt x="37" y="72"/>
                    <a:pt x="37" y="82"/>
                    <a:pt x="44" y="82"/>
                  </a:cubicBezTo>
                  <a:cubicBezTo>
                    <a:pt x="43" y="79"/>
                    <a:pt x="41" y="77"/>
                    <a:pt x="44" y="74"/>
                  </a:cubicBezTo>
                  <a:cubicBezTo>
                    <a:pt x="47" y="78"/>
                    <a:pt x="58" y="82"/>
                    <a:pt x="61" y="88"/>
                  </a:cubicBezTo>
                  <a:cubicBezTo>
                    <a:pt x="61" y="89"/>
                    <a:pt x="62" y="92"/>
                    <a:pt x="63" y="92"/>
                  </a:cubicBezTo>
                  <a:cubicBezTo>
                    <a:pt x="63" y="92"/>
                    <a:pt x="63" y="92"/>
                    <a:pt x="63" y="92"/>
                  </a:cubicBezTo>
                  <a:cubicBezTo>
                    <a:pt x="64" y="92"/>
                    <a:pt x="65" y="90"/>
                    <a:pt x="65" y="89"/>
                  </a:cubicBezTo>
                  <a:cubicBezTo>
                    <a:pt x="65" y="87"/>
                    <a:pt x="65" y="87"/>
                    <a:pt x="65" y="85"/>
                  </a:cubicBezTo>
                  <a:cubicBezTo>
                    <a:pt x="62" y="85"/>
                    <a:pt x="59" y="83"/>
                    <a:pt x="59" y="80"/>
                  </a:cubicBezTo>
                  <a:cubicBezTo>
                    <a:pt x="59" y="80"/>
                    <a:pt x="58" y="80"/>
                    <a:pt x="57" y="80"/>
                  </a:cubicBezTo>
                  <a:cubicBezTo>
                    <a:pt x="56" y="80"/>
                    <a:pt x="56" y="80"/>
                    <a:pt x="56" y="79"/>
                  </a:cubicBezTo>
                  <a:cubicBezTo>
                    <a:pt x="56" y="77"/>
                    <a:pt x="58" y="77"/>
                    <a:pt x="59" y="74"/>
                  </a:cubicBezTo>
                  <a:cubicBezTo>
                    <a:pt x="58" y="74"/>
                    <a:pt x="57" y="73"/>
                    <a:pt x="56" y="73"/>
                  </a:cubicBezTo>
                  <a:cubicBezTo>
                    <a:pt x="56" y="73"/>
                    <a:pt x="56" y="73"/>
                    <a:pt x="56" y="73"/>
                  </a:cubicBezTo>
                  <a:cubicBezTo>
                    <a:pt x="55" y="73"/>
                    <a:pt x="54" y="74"/>
                    <a:pt x="54" y="75"/>
                  </a:cubicBezTo>
                  <a:cubicBezTo>
                    <a:pt x="53" y="75"/>
                    <a:pt x="53" y="76"/>
                    <a:pt x="52" y="76"/>
                  </a:cubicBezTo>
                  <a:cubicBezTo>
                    <a:pt x="52" y="76"/>
                    <a:pt x="52" y="76"/>
                    <a:pt x="52" y="76"/>
                  </a:cubicBezTo>
                  <a:cubicBezTo>
                    <a:pt x="49" y="76"/>
                    <a:pt x="47" y="66"/>
                    <a:pt x="42" y="65"/>
                  </a:cubicBezTo>
                  <a:cubicBezTo>
                    <a:pt x="42" y="65"/>
                    <a:pt x="42" y="65"/>
                    <a:pt x="42" y="65"/>
                  </a:cubicBezTo>
                  <a:cubicBezTo>
                    <a:pt x="39" y="65"/>
                    <a:pt x="36" y="67"/>
                    <a:pt x="36" y="69"/>
                  </a:cubicBezTo>
                  <a:cubicBezTo>
                    <a:pt x="36" y="69"/>
                    <a:pt x="36" y="71"/>
                    <a:pt x="36" y="71"/>
                  </a:cubicBezTo>
                  <a:cubicBezTo>
                    <a:pt x="31" y="69"/>
                    <a:pt x="24" y="57"/>
                    <a:pt x="25" y="50"/>
                  </a:cubicBezTo>
                  <a:cubicBezTo>
                    <a:pt x="25" y="41"/>
                    <a:pt x="33" y="40"/>
                    <a:pt x="34" y="30"/>
                  </a:cubicBezTo>
                  <a:cubicBezTo>
                    <a:pt x="34" y="22"/>
                    <a:pt x="28" y="15"/>
                    <a:pt x="28" y="9"/>
                  </a:cubicBezTo>
                  <a:cubicBezTo>
                    <a:pt x="28" y="8"/>
                    <a:pt x="27" y="7"/>
                    <a:pt x="27" y="6"/>
                  </a:cubicBezTo>
                  <a:cubicBezTo>
                    <a:pt x="27" y="5"/>
                    <a:pt x="26" y="4"/>
                    <a:pt x="26" y="4"/>
                  </a:cubicBezTo>
                  <a:cubicBezTo>
                    <a:pt x="24" y="4"/>
                    <a:pt x="22" y="8"/>
                    <a:pt x="20" y="8"/>
                  </a:cubicBezTo>
                  <a:cubicBezTo>
                    <a:pt x="20" y="8"/>
                    <a:pt x="19" y="8"/>
                    <a:pt x="19" y="8"/>
                  </a:cubicBezTo>
                  <a:cubicBezTo>
                    <a:pt x="15" y="8"/>
                    <a:pt x="16"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8"/>
            <p:cNvSpPr>
              <a:spLocks/>
            </p:cNvSpPr>
            <p:nvPr/>
          </p:nvSpPr>
          <p:spPr bwMode="auto">
            <a:xfrm>
              <a:off x="7845" y="2627"/>
              <a:ext cx="50" cy="85"/>
            </a:xfrm>
            <a:custGeom>
              <a:avLst/>
              <a:gdLst>
                <a:gd name="T0" fmla="*/ 4 w 21"/>
                <a:gd name="T1" fmla="*/ 0 h 36"/>
                <a:gd name="T2" fmla="*/ 0 w 21"/>
                <a:gd name="T3" fmla="*/ 1 h 36"/>
                <a:gd name="T4" fmla="*/ 11 w 21"/>
                <a:gd name="T5" fmla="*/ 15 h 36"/>
                <a:gd name="T6" fmla="*/ 8 w 21"/>
                <a:gd name="T7" fmla="*/ 18 h 36"/>
                <a:gd name="T8" fmla="*/ 2 w 21"/>
                <a:gd name="T9" fmla="*/ 17 h 36"/>
                <a:gd name="T10" fmla="*/ 2 w 21"/>
                <a:gd name="T11" fmla="*/ 20 h 36"/>
                <a:gd name="T12" fmla="*/ 9 w 21"/>
                <a:gd name="T13" fmla="*/ 26 h 36"/>
                <a:gd name="T14" fmla="*/ 9 w 21"/>
                <a:gd name="T15" fmla="*/ 29 h 36"/>
                <a:gd name="T16" fmla="*/ 12 w 21"/>
                <a:gd name="T17" fmla="*/ 36 h 36"/>
                <a:gd name="T18" fmla="*/ 16 w 21"/>
                <a:gd name="T19" fmla="*/ 36 h 36"/>
                <a:gd name="T20" fmla="*/ 16 w 21"/>
                <a:gd name="T21" fmla="*/ 33 h 36"/>
                <a:gd name="T22" fmla="*/ 12 w 21"/>
                <a:gd name="T23" fmla="*/ 24 h 36"/>
                <a:gd name="T24" fmla="*/ 19 w 21"/>
                <a:gd name="T25" fmla="*/ 24 h 36"/>
                <a:gd name="T26" fmla="*/ 21 w 21"/>
                <a:gd name="T27" fmla="*/ 18 h 36"/>
                <a:gd name="T28" fmla="*/ 17 w 21"/>
                <a:gd name="T29" fmla="*/ 14 h 36"/>
                <a:gd name="T30" fmla="*/ 17 w 21"/>
                <a:gd name="T31" fmla="*/ 6 h 36"/>
                <a:gd name="T32" fmla="*/ 14 w 21"/>
                <a:gd name="T33" fmla="*/ 6 h 36"/>
                <a:gd name="T34" fmla="*/ 14 w 21"/>
                <a:gd name="T35" fmla="*/ 2 h 36"/>
                <a:gd name="T36" fmla="*/ 4 w 21"/>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36">
                  <a:moveTo>
                    <a:pt x="4" y="0"/>
                  </a:moveTo>
                  <a:cubicBezTo>
                    <a:pt x="3" y="0"/>
                    <a:pt x="1" y="1"/>
                    <a:pt x="0" y="1"/>
                  </a:cubicBezTo>
                  <a:cubicBezTo>
                    <a:pt x="0" y="5"/>
                    <a:pt x="11" y="8"/>
                    <a:pt x="11" y="15"/>
                  </a:cubicBezTo>
                  <a:cubicBezTo>
                    <a:pt x="11" y="16"/>
                    <a:pt x="9" y="18"/>
                    <a:pt x="8" y="18"/>
                  </a:cubicBezTo>
                  <a:cubicBezTo>
                    <a:pt x="8" y="18"/>
                    <a:pt x="5" y="18"/>
                    <a:pt x="2" y="17"/>
                  </a:cubicBezTo>
                  <a:cubicBezTo>
                    <a:pt x="2" y="20"/>
                    <a:pt x="2" y="20"/>
                    <a:pt x="2" y="20"/>
                  </a:cubicBezTo>
                  <a:cubicBezTo>
                    <a:pt x="3" y="22"/>
                    <a:pt x="6" y="26"/>
                    <a:pt x="9" y="26"/>
                  </a:cubicBezTo>
                  <a:cubicBezTo>
                    <a:pt x="9" y="29"/>
                    <a:pt x="9" y="29"/>
                    <a:pt x="9" y="29"/>
                  </a:cubicBezTo>
                  <a:cubicBezTo>
                    <a:pt x="7" y="32"/>
                    <a:pt x="8" y="36"/>
                    <a:pt x="12" y="36"/>
                  </a:cubicBezTo>
                  <a:cubicBezTo>
                    <a:pt x="13" y="36"/>
                    <a:pt x="14" y="36"/>
                    <a:pt x="16" y="36"/>
                  </a:cubicBezTo>
                  <a:cubicBezTo>
                    <a:pt x="16" y="33"/>
                    <a:pt x="16" y="33"/>
                    <a:pt x="16" y="33"/>
                  </a:cubicBezTo>
                  <a:cubicBezTo>
                    <a:pt x="14" y="32"/>
                    <a:pt x="12" y="27"/>
                    <a:pt x="12" y="24"/>
                  </a:cubicBezTo>
                  <a:cubicBezTo>
                    <a:pt x="19" y="24"/>
                    <a:pt x="19" y="24"/>
                    <a:pt x="19" y="24"/>
                  </a:cubicBezTo>
                  <a:cubicBezTo>
                    <a:pt x="19" y="22"/>
                    <a:pt x="20" y="21"/>
                    <a:pt x="21" y="18"/>
                  </a:cubicBezTo>
                  <a:cubicBezTo>
                    <a:pt x="20" y="18"/>
                    <a:pt x="17" y="14"/>
                    <a:pt x="17" y="14"/>
                  </a:cubicBezTo>
                  <a:cubicBezTo>
                    <a:pt x="17" y="14"/>
                    <a:pt x="18" y="9"/>
                    <a:pt x="17" y="6"/>
                  </a:cubicBezTo>
                  <a:cubicBezTo>
                    <a:pt x="16" y="6"/>
                    <a:pt x="15" y="6"/>
                    <a:pt x="14" y="6"/>
                  </a:cubicBezTo>
                  <a:cubicBezTo>
                    <a:pt x="15" y="5"/>
                    <a:pt x="14" y="3"/>
                    <a:pt x="14" y="2"/>
                  </a:cubicBezTo>
                  <a:cubicBezTo>
                    <a:pt x="11" y="2"/>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9"/>
            <p:cNvSpPr>
              <a:spLocks noEditPoints="1"/>
            </p:cNvSpPr>
            <p:nvPr/>
          </p:nvSpPr>
          <p:spPr bwMode="auto">
            <a:xfrm>
              <a:off x="7770" y="2648"/>
              <a:ext cx="40" cy="55"/>
            </a:xfrm>
            <a:custGeom>
              <a:avLst/>
              <a:gdLst>
                <a:gd name="T0" fmla="*/ 4 w 17"/>
                <a:gd name="T1" fmla="*/ 1 h 23"/>
                <a:gd name="T2" fmla="*/ 3 w 17"/>
                <a:gd name="T3" fmla="*/ 1 h 23"/>
                <a:gd name="T4" fmla="*/ 4 w 17"/>
                <a:gd name="T5" fmla="*/ 1 h 23"/>
                <a:gd name="T6" fmla="*/ 3 w 17"/>
                <a:gd name="T7" fmla="*/ 0 h 23"/>
                <a:gd name="T8" fmla="*/ 0 w 17"/>
                <a:gd name="T9" fmla="*/ 2 h 23"/>
                <a:gd name="T10" fmla="*/ 2 w 17"/>
                <a:gd name="T11" fmla="*/ 23 h 23"/>
                <a:gd name="T12" fmla="*/ 17 w 17"/>
                <a:gd name="T13" fmla="*/ 9 h 23"/>
                <a:gd name="T14" fmla="*/ 5 w 17"/>
                <a:gd name="T15" fmla="*/ 2 h 23"/>
                <a:gd name="T16" fmla="*/ 3 w 17"/>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4" y="1"/>
                  </a:moveTo>
                  <a:cubicBezTo>
                    <a:pt x="4" y="1"/>
                    <a:pt x="4" y="1"/>
                    <a:pt x="3" y="1"/>
                  </a:cubicBezTo>
                  <a:cubicBezTo>
                    <a:pt x="4" y="1"/>
                    <a:pt x="4" y="1"/>
                    <a:pt x="4" y="1"/>
                  </a:cubicBezTo>
                  <a:moveTo>
                    <a:pt x="3" y="0"/>
                  </a:moveTo>
                  <a:cubicBezTo>
                    <a:pt x="2" y="0"/>
                    <a:pt x="0" y="1"/>
                    <a:pt x="0" y="2"/>
                  </a:cubicBezTo>
                  <a:cubicBezTo>
                    <a:pt x="0" y="7"/>
                    <a:pt x="2" y="15"/>
                    <a:pt x="2" y="23"/>
                  </a:cubicBezTo>
                  <a:cubicBezTo>
                    <a:pt x="6" y="20"/>
                    <a:pt x="17" y="16"/>
                    <a:pt x="17" y="9"/>
                  </a:cubicBezTo>
                  <a:cubicBezTo>
                    <a:pt x="17" y="5"/>
                    <a:pt x="9"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0"/>
            <p:cNvSpPr>
              <a:spLocks/>
            </p:cNvSpPr>
            <p:nvPr/>
          </p:nvSpPr>
          <p:spPr bwMode="auto">
            <a:xfrm>
              <a:off x="7793" y="2684"/>
              <a:ext cx="40" cy="66"/>
            </a:xfrm>
            <a:custGeom>
              <a:avLst/>
              <a:gdLst>
                <a:gd name="T0" fmla="*/ 12 w 17"/>
                <a:gd name="T1" fmla="*/ 0 h 28"/>
                <a:gd name="T2" fmla="*/ 10 w 17"/>
                <a:gd name="T3" fmla="*/ 0 h 28"/>
                <a:gd name="T4" fmla="*/ 5 w 17"/>
                <a:gd name="T5" fmla="*/ 13 h 28"/>
                <a:gd name="T6" fmla="*/ 5 w 17"/>
                <a:gd name="T7" fmla="*/ 13 h 28"/>
                <a:gd name="T8" fmla="*/ 0 w 17"/>
                <a:gd name="T9" fmla="*/ 16 h 28"/>
                <a:gd name="T10" fmla="*/ 11 w 17"/>
                <a:gd name="T11" fmla="*/ 28 h 28"/>
                <a:gd name="T12" fmla="*/ 14 w 17"/>
                <a:gd name="T13" fmla="*/ 26 h 28"/>
                <a:gd name="T14" fmla="*/ 11 w 17"/>
                <a:gd name="T15" fmla="*/ 20 h 28"/>
                <a:gd name="T16" fmla="*/ 17 w 17"/>
                <a:gd name="T17" fmla="*/ 5 h 28"/>
                <a:gd name="T18" fmla="*/ 12 w 1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8">
                  <a:moveTo>
                    <a:pt x="12" y="0"/>
                  </a:moveTo>
                  <a:cubicBezTo>
                    <a:pt x="11" y="0"/>
                    <a:pt x="10" y="0"/>
                    <a:pt x="10" y="0"/>
                  </a:cubicBezTo>
                  <a:cubicBezTo>
                    <a:pt x="7" y="1"/>
                    <a:pt x="5" y="12"/>
                    <a:pt x="5" y="13"/>
                  </a:cubicBezTo>
                  <a:cubicBezTo>
                    <a:pt x="5" y="13"/>
                    <a:pt x="5" y="13"/>
                    <a:pt x="5" y="13"/>
                  </a:cubicBezTo>
                  <a:cubicBezTo>
                    <a:pt x="3" y="13"/>
                    <a:pt x="0" y="15"/>
                    <a:pt x="0" y="16"/>
                  </a:cubicBezTo>
                  <a:cubicBezTo>
                    <a:pt x="0" y="19"/>
                    <a:pt x="9" y="28"/>
                    <a:pt x="11" y="28"/>
                  </a:cubicBezTo>
                  <a:cubicBezTo>
                    <a:pt x="12" y="28"/>
                    <a:pt x="13" y="27"/>
                    <a:pt x="14" y="26"/>
                  </a:cubicBezTo>
                  <a:cubicBezTo>
                    <a:pt x="14" y="23"/>
                    <a:pt x="11" y="24"/>
                    <a:pt x="11" y="20"/>
                  </a:cubicBezTo>
                  <a:cubicBezTo>
                    <a:pt x="11" y="14"/>
                    <a:pt x="17" y="11"/>
                    <a:pt x="17" y="5"/>
                  </a:cubicBezTo>
                  <a:cubicBezTo>
                    <a:pt x="17" y="3"/>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1"/>
            <p:cNvSpPr>
              <a:spLocks/>
            </p:cNvSpPr>
            <p:nvPr/>
          </p:nvSpPr>
          <p:spPr bwMode="auto">
            <a:xfrm>
              <a:off x="7826" y="2686"/>
              <a:ext cx="22" cy="40"/>
            </a:xfrm>
            <a:custGeom>
              <a:avLst/>
              <a:gdLst>
                <a:gd name="T0" fmla="*/ 5 w 9"/>
                <a:gd name="T1" fmla="*/ 0 h 17"/>
                <a:gd name="T2" fmla="*/ 0 w 9"/>
                <a:gd name="T3" fmla="*/ 17 h 17"/>
                <a:gd name="T4" fmla="*/ 3 w 9"/>
                <a:gd name="T5" fmla="*/ 17 h 17"/>
                <a:gd name="T6" fmla="*/ 9 w 9"/>
                <a:gd name="T7" fmla="*/ 0 h 17"/>
                <a:gd name="T8" fmla="*/ 5 w 9"/>
                <a:gd name="T9" fmla="*/ 0 h 17"/>
              </a:gdLst>
              <a:ahLst/>
              <a:cxnLst>
                <a:cxn ang="0">
                  <a:pos x="T0" y="T1"/>
                </a:cxn>
                <a:cxn ang="0">
                  <a:pos x="T2" y="T3"/>
                </a:cxn>
                <a:cxn ang="0">
                  <a:pos x="T4" y="T5"/>
                </a:cxn>
                <a:cxn ang="0">
                  <a:pos x="T6" y="T7"/>
                </a:cxn>
                <a:cxn ang="0">
                  <a:pos x="T8" y="T9"/>
                </a:cxn>
              </a:cxnLst>
              <a:rect l="0" t="0" r="r" b="b"/>
              <a:pathLst>
                <a:path w="9" h="17">
                  <a:moveTo>
                    <a:pt x="5" y="0"/>
                  </a:moveTo>
                  <a:cubicBezTo>
                    <a:pt x="5" y="8"/>
                    <a:pt x="2" y="12"/>
                    <a:pt x="0" y="17"/>
                  </a:cubicBezTo>
                  <a:cubicBezTo>
                    <a:pt x="1" y="17"/>
                    <a:pt x="2" y="17"/>
                    <a:pt x="3" y="17"/>
                  </a:cubicBezTo>
                  <a:cubicBezTo>
                    <a:pt x="3" y="10"/>
                    <a:pt x="9" y="8"/>
                    <a:pt x="9" y="0"/>
                  </a:cubicBezTo>
                  <a:cubicBezTo>
                    <a:pt x="8"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2"/>
            <p:cNvSpPr>
              <a:spLocks/>
            </p:cNvSpPr>
            <p:nvPr/>
          </p:nvSpPr>
          <p:spPr bwMode="auto">
            <a:xfrm>
              <a:off x="7836" y="2712"/>
              <a:ext cx="26" cy="22"/>
            </a:xfrm>
            <a:custGeom>
              <a:avLst/>
              <a:gdLst>
                <a:gd name="T0" fmla="*/ 5 w 11"/>
                <a:gd name="T1" fmla="*/ 0 h 9"/>
                <a:gd name="T2" fmla="*/ 0 w 11"/>
                <a:gd name="T3" fmla="*/ 7 h 9"/>
                <a:gd name="T4" fmla="*/ 3 w 11"/>
                <a:gd name="T5" fmla="*/ 9 h 9"/>
                <a:gd name="T6" fmla="*/ 4 w 11"/>
                <a:gd name="T7" fmla="*/ 9 h 9"/>
                <a:gd name="T8" fmla="*/ 11 w 11"/>
                <a:gd name="T9" fmla="*/ 0 h 9"/>
                <a:gd name="T10" fmla="*/ 9 w 11"/>
                <a:gd name="T11" fmla="*/ 1 h 9"/>
                <a:gd name="T12" fmla="*/ 5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0"/>
                  </a:moveTo>
                  <a:cubicBezTo>
                    <a:pt x="3" y="3"/>
                    <a:pt x="0" y="4"/>
                    <a:pt x="0" y="7"/>
                  </a:cubicBezTo>
                  <a:cubicBezTo>
                    <a:pt x="0" y="8"/>
                    <a:pt x="2" y="9"/>
                    <a:pt x="3" y="9"/>
                  </a:cubicBezTo>
                  <a:cubicBezTo>
                    <a:pt x="3" y="9"/>
                    <a:pt x="3" y="9"/>
                    <a:pt x="4" y="9"/>
                  </a:cubicBezTo>
                  <a:cubicBezTo>
                    <a:pt x="8" y="9"/>
                    <a:pt x="11" y="5"/>
                    <a:pt x="11" y="0"/>
                  </a:cubicBezTo>
                  <a:cubicBezTo>
                    <a:pt x="11" y="1"/>
                    <a:pt x="10" y="1"/>
                    <a:pt x="9" y="1"/>
                  </a:cubicBezTo>
                  <a:cubicBezTo>
                    <a:pt x="8" y="1"/>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3"/>
            <p:cNvSpPr>
              <a:spLocks/>
            </p:cNvSpPr>
            <p:nvPr/>
          </p:nvSpPr>
          <p:spPr bwMode="auto">
            <a:xfrm>
              <a:off x="7810" y="2625"/>
              <a:ext cx="28" cy="31"/>
            </a:xfrm>
            <a:custGeom>
              <a:avLst/>
              <a:gdLst>
                <a:gd name="T0" fmla="*/ 0 w 12"/>
                <a:gd name="T1" fmla="*/ 0 h 13"/>
                <a:gd name="T2" fmla="*/ 0 w 12"/>
                <a:gd name="T3" fmla="*/ 7 h 13"/>
                <a:gd name="T4" fmla="*/ 0 w 12"/>
                <a:gd name="T5" fmla="*/ 7 h 13"/>
                <a:gd name="T6" fmla="*/ 2 w 12"/>
                <a:gd name="T7" fmla="*/ 7 h 13"/>
                <a:gd name="T8" fmla="*/ 4 w 12"/>
                <a:gd name="T9" fmla="*/ 7 h 13"/>
                <a:gd name="T10" fmla="*/ 7 w 12"/>
                <a:gd name="T11" fmla="*/ 7 h 13"/>
                <a:gd name="T12" fmla="*/ 11 w 12"/>
                <a:gd name="T13" fmla="*/ 13 h 13"/>
                <a:gd name="T14" fmla="*/ 12 w 12"/>
                <a:gd name="T15" fmla="*/ 12 h 13"/>
                <a:gd name="T16" fmla="*/ 4 w 12"/>
                <a:gd name="T17" fmla="*/ 0 h 13"/>
                <a:gd name="T18" fmla="*/ 0 w 12"/>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0" y="0"/>
                  </a:moveTo>
                  <a:cubicBezTo>
                    <a:pt x="0" y="2"/>
                    <a:pt x="0" y="4"/>
                    <a:pt x="0" y="7"/>
                  </a:cubicBezTo>
                  <a:cubicBezTo>
                    <a:pt x="0" y="7"/>
                    <a:pt x="0" y="7"/>
                    <a:pt x="0" y="7"/>
                  </a:cubicBezTo>
                  <a:cubicBezTo>
                    <a:pt x="1" y="7"/>
                    <a:pt x="2" y="7"/>
                    <a:pt x="2" y="7"/>
                  </a:cubicBezTo>
                  <a:cubicBezTo>
                    <a:pt x="3" y="7"/>
                    <a:pt x="4" y="7"/>
                    <a:pt x="4" y="7"/>
                  </a:cubicBezTo>
                  <a:cubicBezTo>
                    <a:pt x="5" y="7"/>
                    <a:pt x="6" y="7"/>
                    <a:pt x="7" y="7"/>
                  </a:cubicBezTo>
                  <a:cubicBezTo>
                    <a:pt x="7" y="9"/>
                    <a:pt x="10" y="13"/>
                    <a:pt x="11" y="13"/>
                  </a:cubicBezTo>
                  <a:cubicBezTo>
                    <a:pt x="12" y="13"/>
                    <a:pt x="12" y="12"/>
                    <a:pt x="12" y="12"/>
                  </a:cubicBezTo>
                  <a:cubicBezTo>
                    <a:pt x="12" y="6"/>
                    <a:pt x="6" y="5"/>
                    <a:pt x="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4"/>
            <p:cNvSpPr>
              <a:spLocks/>
            </p:cNvSpPr>
            <p:nvPr/>
          </p:nvSpPr>
          <p:spPr bwMode="auto">
            <a:xfrm>
              <a:off x="7715" y="2592"/>
              <a:ext cx="43" cy="42"/>
            </a:xfrm>
            <a:custGeom>
              <a:avLst/>
              <a:gdLst>
                <a:gd name="T0" fmla="*/ 0 w 18"/>
                <a:gd name="T1" fmla="*/ 0 h 18"/>
                <a:gd name="T2" fmla="*/ 14 w 18"/>
                <a:gd name="T3" fmla="*/ 18 h 18"/>
                <a:gd name="T4" fmla="*/ 17 w 18"/>
                <a:gd name="T5" fmla="*/ 8 h 18"/>
                <a:gd name="T6" fmla="*/ 5 w 18"/>
                <a:gd name="T7" fmla="*/ 0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0"/>
                    <a:pt x="11" y="17"/>
                    <a:pt x="14" y="18"/>
                  </a:cubicBezTo>
                  <a:cubicBezTo>
                    <a:pt x="16" y="18"/>
                    <a:pt x="18" y="12"/>
                    <a:pt x="17" y="8"/>
                  </a:cubicBezTo>
                  <a:cubicBezTo>
                    <a:pt x="16" y="3"/>
                    <a:pt x="11" y="4"/>
                    <a:pt x="5"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5"/>
            <p:cNvSpPr>
              <a:spLocks/>
            </p:cNvSpPr>
            <p:nvPr/>
          </p:nvSpPr>
          <p:spPr bwMode="auto">
            <a:xfrm>
              <a:off x="7760" y="2596"/>
              <a:ext cx="12" cy="3"/>
            </a:xfrm>
            <a:custGeom>
              <a:avLst/>
              <a:gdLst>
                <a:gd name="T0" fmla="*/ 2 w 5"/>
                <a:gd name="T1" fmla="*/ 0 h 1"/>
                <a:gd name="T2" fmla="*/ 0 w 5"/>
                <a:gd name="T3" fmla="*/ 1 h 1"/>
                <a:gd name="T4" fmla="*/ 2 w 5"/>
                <a:gd name="T5" fmla="*/ 1 h 1"/>
                <a:gd name="T6" fmla="*/ 5 w 5"/>
                <a:gd name="T7" fmla="*/ 1 h 1"/>
                <a:gd name="T8" fmla="*/ 2 w 5"/>
                <a:gd name="T9" fmla="*/ 0 h 1"/>
              </a:gdLst>
              <a:ahLst/>
              <a:cxnLst>
                <a:cxn ang="0">
                  <a:pos x="T0" y="T1"/>
                </a:cxn>
                <a:cxn ang="0">
                  <a:pos x="T2" y="T3"/>
                </a:cxn>
                <a:cxn ang="0">
                  <a:pos x="T4" y="T5"/>
                </a:cxn>
                <a:cxn ang="0">
                  <a:pos x="T6" y="T7"/>
                </a:cxn>
                <a:cxn ang="0">
                  <a:pos x="T8" y="T9"/>
                </a:cxn>
              </a:cxnLst>
              <a:rect l="0" t="0" r="r" b="b"/>
              <a:pathLst>
                <a:path w="5" h="1">
                  <a:moveTo>
                    <a:pt x="2" y="0"/>
                  </a:moveTo>
                  <a:cubicBezTo>
                    <a:pt x="1" y="0"/>
                    <a:pt x="0" y="1"/>
                    <a:pt x="0" y="1"/>
                  </a:cubicBezTo>
                  <a:cubicBezTo>
                    <a:pt x="0" y="1"/>
                    <a:pt x="1" y="1"/>
                    <a:pt x="2" y="1"/>
                  </a:cubicBezTo>
                  <a:cubicBezTo>
                    <a:pt x="3" y="1"/>
                    <a:pt x="4" y="1"/>
                    <a:pt x="5"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6"/>
            <p:cNvSpPr>
              <a:spLocks/>
            </p:cNvSpPr>
            <p:nvPr/>
          </p:nvSpPr>
          <p:spPr bwMode="auto">
            <a:xfrm>
              <a:off x="7696" y="2147"/>
              <a:ext cx="78" cy="109"/>
            </a:xfrm>
            <a:custGeom>
              <a:avLst/>
              <a:gdLst>
                <a:gd name="T0" fmla="*/ 20 w 33"/>
                <a:gd name="T1" fmla="*/ 0 h 46"/>
                <a:gd name="T2" fmla="*/ 1 w 33"/>
                <a:gd name="T3" fmla="*/ 32 h 46"/>
                <a:gd name="T4" fmla="*/ 9 w 33"/>
                <a:gd name="T5" fmla="*/ 46 h 46"/>
                <a:gd name="T6" fmla="*/ 20 w 33"/>
                <a:gd name="T7" fmla="*/ 0 h 46"/>
              </a:gdLst>
              <a:ahLst/>
              <a:cxnLst>
                <a:cxn ang="0">
                  <a:pos x="T0" y="T1"/>
                </a:cxn>
                <a:cxn ang="0">
                  <a:pos x="T2" y="T3"/>
                </a:cxn>
                <a:cxn ang="0">
                  <a:pos x="T4" y="T5"/>
                </a:cxn>
                <a:cxn ang="0">
                  <a:pos x="T6" y="T7"/>
                </a:cxn>
              </a:cxnLst>
              <a:rect l="0" t="0" r="r" b="b"/>
              <a:pathLst>
                <a:path w="33" h="46">
                  <a:moveTo>
                    <a:pt x="20" y="0"/>
                  </a:moveTo>
                  <a:cubicBezTo>
                    <a:pt x="12" y="0"/>
                    <a:pt x="1" y="20"/>
                    <a:pt x="1" y="32"/>
                  </a:cubicBezTo>
                  <a:cubicBezTo>
                    <a:pt x="1" y="40"/>
                    <a:pt x="0" y="46"/>
                    <a:pt x="9" y="46"/>
                  </a:cubicBezTo>
                  <a:cubicBezTo>
                    <a:pt x="21" y="46"/>
                    <a:pt x="33"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7"/>
            <p:cNvSpPr>
              <a:spLocks/>
            </p:cNvSpPr>
            <p:nvPr/>
          </p:nvSpPr>
          <p:spPr bwMode="auto">
            <a:xfrm>
              <a:off x="7285" y="2341"/>
              <a:ext cx="90" cy="73"/>
            </a:xfrm>
            <a:custGeom>
              <a:avLst/>
              <a:gdLst>
                <a:gd name="T0" fmla="*/ 32 w 38"/>
                <a:gd name="T1" fmla="*/ 0 h 31"/>
                <a:gd name="T2" fmla="*/ 3 w 38"/>
                <a:gd name="T3" fmla="*/ 13 h 31"/>
                <a:gd name="T4" fmla="*/ 3 w 38"/>
                <a:gd name="T5" fmla="*/ 21 h 31"/>
                <a:gd name="T6" fmla="*/ 14 w 38"/>
                <a:gd name="T7" fmla="*/ 31 h 31"/>
                <a:gd name="T8" fmla="*/ 38 w 38"/>
                <a:gd name="T9" fmla="*/ 8 h 31"/>
                <a:gd name="T10" fmla="*/ 32 w 38"/>
                <a:gd name="T11" fmla="*/ 0 h 31"/>
              </a:gdLst>
              <a:ahLst/>
              <a:cxnLst>
                <a:cxn ang="0">
                  <a:pos x="T0" y="T1"/>
                </a:cxn>
                <a:cxn ang="0">
                  <a:pos x="T2" y="T3"/>
                </a:cxn>
                <a:cxn ang="0">
                  <a:pos x="T4" y="T5"/>
                </a:cxn>
                <a:cxn ang="0">
                  <a:pos x="T6" y="T7"/>
                </a:cxn>
                <a:cxn ang="0">
                  <a:pos x="T8" y="T9"/>
                </a:cxn>
                <a:cxn ang="0">
                  <a:pos x="T10" y="T11"/>
                </a:cxn>
              </a:cxnLst>
              <a:rect l="0" t="0" r="r" b="b"/>
              <a:pathLst>
                <a:path w="38" h="31">
                  <a:moveTo>
                    <a:pt x="32" y="0"/>
                  </a:moveTo>
                  <a:cubicBezTo>
                    <a:pt x="25" y="0"/>
                    <a:pt x="7" y="13"/>
                    <a:pt x="3" y="13"/>
                  </a:cubicBezTo>
                  <a:cubicBezTo>
                    <a:pt x="0" y="13"/>
                    <a:pt x="3" y="18"/>
                    <a:pt x="3" y="21"/>
                  </a:cubicBezTo>
                  <a:cubicBezTo>
                    <a:pt x="3" y="28"/>
                    <a:pt x="6" y="31"/>
                    <a:pt x="14" y="31"/>
                  </a:cubicBezTo>
                  <a:cubicBezTo>
                    <a:pt x="22" y="31"/>
                    <a:pt x="38" y="15"/>
                    <a:pt x="38" y="8"/>
                  </a:cubicBezTo>
                  <a:cubicBezTo>
                    <a:pt x="38" y="5"/>
                    <a:pt x="34"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8"/>
            <p:cNvSpPr>
              <a:spLocks/>
            </p:cNvSpPr>
            <p:nvPr/>
          </p:nvSpPr>
          <p:spPr bwMode="auto">
            <a:xfrm>
              <a:off x="6907" y="2220"/>
              <a:ext cx="413" cy="800"/>
            </a:xfrm>
            <a:custGeom>
              <a:avLst/>
              <a:gdLst>
                <a:gd name="T0" fmla="*/ 95 w 175"/>
                <a:gd name="T1" fmla="*/ 8 h 338"/>
                <a:gd name="T2" fmla="*/ 76 w 175"/>
                <a:gd name="T3" fmla="*/ 7 h 338"/>
                <a:gd name="T4" fmla="*/ 61 w 175"/>
                <a:gd name="T5" fmla="*/ 11 h 338"/>
                <a:gd name="T6" fmla="*/ 61 w 175"/>
                <a:gd name="T7" fmla="*/ 24 h 338"/>
                <a:gd name="T8" fmla="*/ 59 w 175"/>
                <a:gd name="T9" fmla="*/ 29 h 338"/>
                <a:gd name="T10" fmla="*/ 52 w 175"/>
                <a:gd name="T11" fmla="*/ 23 h 338"/>
                <a:gd name="T12" fmla="*/ 21 w 175"/>
                <a:gd name="T13" fmla="*/ 52 h 338"/>
                <a:gd name="T14" fmla="*/ 0 w 175"/>
                <a:gd name="T15" fmla="*/ 78 h 338"/>
                <a:gd name="T16" fmla="*/ 10 w 175"/>
                <a:gd name="T17" fmla="*/ 92 h 338"/>
                <a:gd name="T18" fmla="*/ 14 w 175"/>
                <a:gd name="T19" fmla="*/ 116 h 338"/>
                <a:gd name="T20" fmla="*/ 8 w 175"/>
                <a:gd name="T21" fmla="*/ 126 h 338"/>
                <a:gd name="T22" fmla="*/ 8 w 175"/>
                <a:gd name="T23" fmla="*/ 131 h 338"/>
                <a:gd name="T24" fmla="*/ 29 w 175"/>
                <a:gd name="T25" fmla="*/ 176 h 338"/>
                <a:gd name="T26" fmla="*/ 24 w 175"/>
                <a:gd name="T27" fmla="*/ 182 h 338"/>
                <a:gd name="T28" fmla="*/ 14 w 175"/>
                <a:gd name="T29" fmla="*/ 207 h 338"/>
                <a:gd name="T30" fmla="*/ 11 w 175"/>
                <a:gd name="T31" fmla="*/ 207 h 338"/>
                <a:gd name="T32" fmla="*/ 8 w 175"/>
                <a:gd name="T33" fmla="*/ 230 h 338"/>
                <a:gd name="T34" fmla="*/ 15 w 175"/>
                <a:gd name="T35" fmla="*/ 230 h 338"/>
                <a:gd name="T36" fmla="*/ 43 w 175"/>
                <a:gd name="T37" fmla="*/ 295 h 338"/>
                <a:gd name="T38" fmla="*/ 89 w 175"/>
                <a:gd name="T39" fmla="*/ 338 h 338"/>
                <a:gd name="T40" fmla="*/ 99 w 175"/>
                <a:gd name="T41" fmla="*/ 335 h 338"/>
                <a:gd name="T42" fmla="*/ 85 w 175"/>
                <a:gd name="T43" fmla="*/ 301 h 338"/>
                <a:gd name="T44" fmla="*/ 41 w 175"/>
                <a:gd name="T45" fmla="*/ 247 h 338"/>
                <a:gd name="T46" fmla="*/ 36 w 175"/>
                <a:gd name="T47" fmla="*/ 230 h 338"/>
                <a:gd name="T48" fmla="*/ 33 w 175"/>
                <a:gd name="T49" fmla="*/ 171 h 338"/>
                <a:gd name="T50" fmla="*/ 34 w 175"/>
                <a:gd name="T51" fmla="*/ 155 h 338"/>
                <a:gd name="T52" fmla="*/ 51 w 175"/>
                <a:gd name="T53" fmla="*/ 168 h 338"/>
                <a:gd name="T54" fmla="*/ 86 w 175"/>
                <a:gd name="T55" fmla="*/ 193 h 338"/>
                <a:gd name="T56" fmla="*/ 108 w 175"/>
                <a:gd name="T57" fmla="*/ 212 h 338"/>
                <a:gd name="T58" fmla="*/ 110 w 175"/>
                <a:gd name="T59" fmla="*/ 230 h 338"/>
                <a:gd name="T60" fmla="*/ 123 w 175"/>
                <a:gd name="T61" fmla="*/ 211 h 338"/>
                <a:gd name="T62" fmla="*/ 136 w 175"/>
                <a:gd name="T63" fmla="*/ 204 h 338"/>
                <a:gd name="T64" fmla="*/ 175 w 175"/>
                <a:gd name="T65" fmla="*/ 161 h 338"/>
                <a:gd name="T66" fmla="*/ 123 w 175"/>
                <a:gd name="T67" fmla="*/ 77 h 338"/>
                <a:gd name="T68" fmla="*/ 155 w 175"/>
                <a:gd name="T69" fmla="*/ 26 h 338"/>
                <a:gd name="T70" fmla="*/ 114 w 175"/>
                <a:gd name="T7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5" h="338">
                  <a:moveTo>
                    <a:pt x="114" y="0"/>
                  </a:moveTo>
                  <a:cubicBezTo>
                    <a:pt x="107" y="0"/>
                    <a:pt x="102" y="8"/>
                    <a:pt x="95" y="8"/>
                  </a:cubicBezTo>
                  <a:cubicBezTo>
                    <a:pt x="95" y="8"/>
                    <a:pt x="93" y="8"/>
                    <a:pt x="92" y="7"/>
                  </a:cubicBezTo>
                  <a:cubicBezTo>
                    <a:pt x="76" y="7"/>
                    <a:pt x="76" y="7"/>
                    <a:pt x="76" y="7"/>
                  </a:cubicBezTo>
                  <a:cubicBezTo>
                    <a:pt x="75" y="7"/>
                    <a:pt x="75" y="7"/>
                    <a:pt x="75" y="7"/>
                  </a:cubicBezTo>
                  <a:cubicBezTo>
                    <a:pt x="72" y="7"/>
                    <a:pt x="61" y="11"/>
                    <a:pt x="61" y="11"/>
                  </a:cubicBezTo>
                  <a:cubicBezTo>
                    <a:pt x="61" y="16"/>
                    <a:pt x="61" y="19"/>
                    <a:pt x="61" y="24"/>
                  </a:cubicBezTo>
                  <a:cubicBezTo>
                    <a:pt x="61" y="24"/>
                    <a:pt x="61" y="24"/>
                    <a:pt x="61" y="24"/>
                  </a:cubicBezTo>
                  <a:cubicBezTo>
                    <a:pt x="61" y="24"/>
                    <a:pt x="61" y="24"/>
                    <a:pt x="61" y="24"/>
                  </a:cubicBezTo>
                  <a:cubicBezTo>
                    <a:pt x="61" y="26"/>
                    <a:pt x="60" y="29"/>
                    <a:pt x="59" y="29"/>
                  </a:cubicBezTo>
                  <a:cubicBezTo>
                    <a:pt x="58" y="29"/>
                    <a:pt x="55" y="28"/>
                    <a:pt x="55" y="23"/>
                  </a:cubicBezTo>
                  <a:cubicBezTo>
                    <a:pt x="52" y="23"/>
                    <a:pt x="52" y="23"/>
                    <a:pt x="52" y="23"/>
                  </a:cubicBezTo>
                  <a:cubicBezTo>
                    <a:pt x="52" y="23"/>
                    <a:pt x="52" y="23"/>
                    <a:pt x="52" y="23"/>
                  </a:cubicBezTo>
                  <a:cubicBezTo>
                    <a:pt x="42" y="39"/>
                    <a:pt x="34" y="43"/>
                    <a:pt x="21" y="52"/>
                  </a:cubicBezTo>
                  <a:cubicBezTo>
                    <a:pt x="17" y="54"/>
                    <a:pt x="11" y="53"/>
                    <a:pt x="8" y="56"/>
                  </a:cubicBezTo>
                  <a:cubicBezTo>
                    <a:pt x="3" y="61"/>
                    <a:pt x="0" y="69"/>
                    <a:pt x="0" y="78"/>
                  </a:cubicBezTo>
                  <a:cubicBezTo>
                    <a:pt x="0" y="78"/>
                    <a:pt x="0" y="78"/>
                    <a:pt x="0" y="78"/>
                  </a:cubicBezTo>
                  <a:cubicBezTo>
                    <a:pt x="0" y="88"/>
                    <a:pt x="6" y="88"/>
                    <a:pt x="10" y="92"/>
                  </a:cubicBezTo>
                  <a:cubicBezTo>
                    <a:pt x="13" y="98"/>
                    <a:pt x="14" y="109"/>
                    <a:pt x="14" y="116"/>
                  </a:cubicBezTo>
                  <a:cubicBezTo>
                    <a:pt x="14" y="116"/>
                    <a:pt x="14" y="116"/>
                    <a:pt x="14" y="116"/>
                  </a:cubicBezTo>
                  <a:cubicBezTo>
                    <a:pt x="14" y="120"/>
                    <a:pt x="10" y="126"/>
                    <a:pt x="8" y="127"/>
                  </a:cubicBezTo>
                  <a:cubicBezTo>
                    <a:pt x="8" y="126"/>
                    <a:pt x="8" y="126"/>
                    <a:pt x="8" y="126"/>
                  </a:cubicBezTo>
                  <a:cubicBezTo>
                    <a:pt x="8" y="128"/>
                    <a:pt x="8" y="129"/>
                    <a:pt x="8" y="131"/>
                  </a:cubicBezTo>
                  <a:cubicBezTo>
                    <a:pt x="8" y="131"/>
                    <a:pt x="8" y="131"/>
                    <a:pt x="8" y="131"/>
                  </a:cubicBezTo>
                  <a:cubicBezTo>
                    <a:pt x="8" y="137"/>
                    <a:pt x="14" y="139"/>
                    <a:pt x="17" y="143"/>
                  </a:cubicBezTo>
                  <a:cubicBezTo>
                    <a:pt x="21" y="147"/>
                    <a:pt x="29" y="172"/>
                    <a:pt x="29" y="176"/>
                  </a:cubicBezTo>
                  <a:cubicBezTo>
                    <a:pt x="29" y="176"/>
                    <a:pt x="29" y="176"/>
                    <a:pt x="29" y="176"/>
                  </a:cubicBezTo>
                  <a:cubicBezTo>
                    <a:pt x="29" y="179"/>
                    <a:pt x="25" y="180"/>
                    <a:pt x="24" y="182"/>
                  </a:cubicBezTo>
                  <a:cubicBezTo>
                    <a:pt x="20" y="192"/>
                    <a:pt x="18" y="198"/>
                    <a:pt x="14" y="207"/>
                  </a:cubicBezTo>
                  <a:cubicBezTo>
                    <a:pt x="14" y="207"/>
                    <a:pt x="14" y="207"/>
                    <a:pt x="14" y="207"/>
                  </a:cubicBezTo>
                  <a:cubicBezTo>
                    <a:pt x="12" y="207"/>
                    <a:pt x="12" y="207"/>
                    <a:pt x="12" y="207"/>
                  </a:cubicBezTo>
                  <a:cubicBezTo>
                    <a:pt x="11" y="207"/>
                    <a:pt x="11" y="207"/>
                    <a:pt x="11" y="207"/>
                  </a:cubicBezTo>
                  <a:cubicBezTo>
                    <a:pt x="10" y="214"/>
                    <a:pt x="8" y="219"/>
                    <a:pt x="8" y="227"/>
                  </a:cubicBezTo>
                  <a:cubicBezTo>
                    <a:pt x="8" y="228"/>
                    <a:pt x="7" y="230"/>
                    <a:pt x="8" y="230"/>
                  </a:cubicBezTo>
                  <a:cubicBezTo>
                    <a:pt x="10" y="231"/>
                    <a:pt x="11" y="231"/>
                    <a:pt x="11" y="231"/>
                  </a:cubicBezTo>
                  <a:cubicBezTo>
                    <a:pt x="12" y="231"/>
                    <a:pt x="12" y="230"/>
                    <a:pt x="15" y="230"/>
                  </a:cubicBezTo>
                  <a:cubicBezTo>
                    <a:pt x="24" y="230"/>
                    <a:pt x="28" y="249"/>
                    <a:pt x="31" y="256"/>
                  </a:cubicBezTo>
                  <a:cubicBezTo>
                    <a:pt x="37" y="268"/>
                    <a:pt x="38" y="279"/>
                    <a:pt x="43" y="295"/>
                  </a:cubicBezTo>
                  <a:cubicBezTo>
                    <a:pt x="49" y="312"/>
                    <a:pt x="63" y="328"/>
                    <a:pt x="80" y="333"/>
                  </a:cubicBezTo>
                  <a:cubicBezTo>
                    <a:pt x="83" y="334"/>
                    <a:pt x="83" y="338"/>
                    <a:pt x="89" y="338"/>
                  </a:cubicBezTo>
                  <a:cubicBezTo>
                    <a:pt x="90" y="338"/>
                    <a:pt x="91" y="336"/>
                    <a:pt x="92" y="336"/>
                  </a:cubicBezTo>
                  <a:cubicBezTo>
                    <a:pt x="95" y="336"/>
                    <a:pt x="95" y="336"/>
                    <a:pt x="99" y="335"/>
                  </a:cubicBezTo>
                  <a:cubicBezTo>
                    <a:pt x="97" y="330"/>
                    <a:pt x="97" y="327"/>
                    <a:pt x="95" y="320"/>
                  </a:cubicBezTo>
                  <a:cubicBezTo>
                    <a:pt x="92" y="314"/>
                    <a:pt x="85" y="310"/>
                    <a:pt x="85" y="301"/>
                  </a:cubicBezTo>
                  <a:cubicBezTo>
                    <a:pt x="85" y="296"/>
                    <a:pt x="87" y="296"/>
                    <a:pt x="87" y="291"/>
                  </a:cubicBezTo>
                  <a:cubicBezTo>
                    <a:pt x="87" y="265"/>
                    <a:pt x="55" y="261"/>
                    <a:pt x="41" y="247"/>
                  </a:cubicBezTo>
                  <a:cubicBezTo>
                    <a:pt x="38" y="243"/>
                    <a:pt x="37" y="234"/>
                    <a:pt x="35" y="230"/>
                  </a:cubicBezTo>
                  <a:cubicBezTo>
                    <a:pt x="36" y="230"/>
                    <a:pt x="36" y="230"/>
                    <a:pt x="36" y="230"/>
                  </a:cubicBezTo>
                  <a:cubicBezTo>
                    <a:pt x="36" y="215"/>
                    <a:pt x="18" y="221"/>
                    <a:pt x="18" y="205"/>
                  </a:cubicBezTo>
                  <a:cubicBezTo>
                    <a:pt x="18" y="191"/>
                    <a:pt x="33" y="186"/>
                    <a:pt x="33" y="171"/>
                  </a:cubicBezTo>
                  <a:cubicBezTo>
                    <a:pt x="33" y="166"/>
                    <a:pt x="31" y="165"/>
                    <a:pt x="31" y="161"/>
                  </a:cubicBezTo>
                  <a:cubicBezTo>
                    <a:pt x="31" y="158"/>
                    <a:pt x="30" y="155"/>
                    <a:pt x="34" y="155"/>
                  </a:cubicBezTo>
                  <a:cubicBezTo>
                    <a:pt x="40" y="155"/>
                    <a:pt x="46" y="156"/>
                    <a:pt x="48" y="162"/>
                  </a:cubicBezTo>
                  <a:cubicBezTo>
                    <a:pt x="48" y="162"/>
                    <a:pt x="50" y="168"/>
                    <a:pt x="51" y="168"/>
                  </a:cubicBezTo>
                  <a:cubicBezTo>
                    <a:pt x="59" y="171"/>
                    <a:pt x="67" y="172"/>
                    <a:pt x="74" y="179"/>
                  </a:cubicBezTo>
                  <a:cubicBezTo>
                    <a:pt x="80" y="185"/>
                    <a:pt x="74" y="193"/>
                    <a:pt x="86" y="193"/>
                  </a:cubicBezTo>
                  <a:cubicBezTo>
                    <a:pt x="86" y="201"/>
                    <a:pt x="97" y="204"/>
                    <a:pt x="105" y="204"/>
                  </a:cubicBezTo>
                  <a:cubicBezTo>
                    <a:pt x="105" y="207"/>
                    <a:pt x="106" y="211"/>
                    <a:pt x="108" y="212"/>
                  </a:cubicBezTo>
                  <a:cubicBezTo>
                    <a:pt x="106" y="213"/>
                    <a:pt x="106" y="215"/>
                    <a:pt x="106" y="219"/>
                  </a:cubicBezTo>
                  <a:cubicBezTo>
                    <a:pt x="106" y="222"/>
                    <a:pt x="108" y="230"/>
                    <a:pt x="110" y="230"/>
                  </a:cubicBezTo>
                  <a:cubicBezTo>
                    <a:pt x="112" y="230"/>
                    <a:pt x="123" y="222"/>
                    <a:pt x="123" y="217"/>
                  </a:cubicBezTo>
                  <a:cubicBezTo>
                    <a:pt x="123" y="216"/>
                    <a:pt x="123" y="214"/>
                    <a:pt x="123" y="211"/>
                  </a:cubicBezTo>
                  <a:cubicBezTo>
                    <a:pt x="123" y="212"/>
                    <a:pt x="123" y="215"/>
                    <a:pt x="125" y="215"/>
                  </a:cubicBezTo>
                  <a:cubicBezTo>
                    <a:pt x="131" y="215"/>
                    <a:pt x="130" y="207"/>
                    <a:pt x="136" y="204"/>
                  </a:cubicBezTo>
                  <a:cubicBezTo>
                    <a:pt x="150" y="197"/>
                    <a:pt x="152" y="191"/>
                    <a:pt x="168" y="187"/>
                  </a:cubicBezTo>
                  <a:cubicBezTo>
                    <a:pt x="168" y="177"/>
                    <a:pt x="175" y="173"/>
                    <a:pt x="175" y="161"/>
                  </a:cubicBezTo>
                  <a:cubicBezTo>
                    <a:pt x="175" y="143"/>
                    <a:pt x="166" y="120"/>
                    <a:pt x="154" y="111"/>
                  </a:cubicBezTo>
                  <a:cubicBezTo>
                    <a:pt x="140" y="103"/>
                    <a:pt x="135" y="89"/>
                    <a:pt x="123" y="77"/>
                  </a:cubicBezTo>
                  <a:cubicBezTo>
                    <a:pt x="121" y="75"/>
                    <a:pt x="118" y="74"/>
                    <a:pt x="118" y="69"/>
                  </a:cubicBezTo>
                  <a:cubicBezTo>
                    <a:pt x="118" y="47"/>
                    <a:pt x="144" y="43"/>
                    <a:pt x="155" y="26"/>
                  </a:cubicBezTo>
                  <a:cubicBezTo>
                    <a:pt x="147" y="24"/>
                    <a:pt x="136" y="20"/>
                    <a:pt x="136" y="6"/>
                  </a:cubicBezTo>
                  <a:cubicBezTo>
                    <a:pt x="127" y="6"/>
                    <a:pt x="122" y="0"/>
                    <a:pt x="1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9"/>
            <p:cNvSpPr>
              <a:spLocks/>
            </p:cNvSpPr>
            <p:nvPr/>
          </p:nvSpPr>
          <p:spPr bwMode="auto">
            <a:xfrm>
              <a:off x="7172" y="3121"/>
              <a:ext cx="59" cy="55"/>
            </a:xfrm>
            <a:custGeom>
              <a:avLst/>
              <a:gdLst>
                <a:gd name="T0" fmla="*/ 12 w 25"/>
                <a:gd name="T1" fmla="*/ 0 h 23"/>
                <a:gd name="T2" fmla="*/ 0 w 25"/>
                <a:gd name="T3" fmla="*/ 7 h 23"/>
                <a:gd name="T4" fmla="*/ 11 w 25"/>
                <a:gd name="T5" fmla="*/ 12 h 23"/>
                <a:gd name="T6" fmla="*/ 15 w 25"/>
                <a:gd name="T7" fmla="*/ 20 h 23"/>
                <a:gd name="T8" fmla="*/ 22 w 25"/>
                <a:gd name="T9" fmla="*/ 23 h 23"/>
                <a:gd name="T10" fmla="*/ 25 w 25"/>
                <a:gd name="T11" fmla="*/ 23 h 23"/>
                <a:gd name="T12" fmla="*/ 25 w 25"/>
                <a:gd name="T13" fmla="*/ 18 h 23"/>
                <a:gd name="T14" fmla="*/ 12 w 25"/>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12" y="0"/>
                  </a:moveTo>
                  <a:cubicBezTo>
                    <a:pt x="8" y="0"/>
                    <a:pt x="0" y="4"/>
                    <a:pt x="0" y="7"/>
                  </a:cubicBezTo>
                  <a:cubicBezTo>
                    <a:pt x="0" y="11"/>
                    <a:pt x="9" y="8"/>
                    <a:pt x="11" y="12"/>
                  </a:cubicBezTo>
                  <a:cubicBezTo>
                    <a:pt x="12" y="14"/>
                    <a:pt x="14" y="20"/>
                    <a:pt x="15" y="20"/>
                  </a:cubicBezTo>
                  <a:cubicBezTo>
                    <a:pt x="17" y="20"/>
                    <a:pt x="18" y="23"/>
                    <a:pt x="22" y="23"/>
                  </a:cubicBezTo>
                  <a:cubicBezTo>
                    <a:pt x="23" y="23"/>
                    <a:pt x="24" y="23"/>
                    <a:pt x="25" y="23"/>
                  </a:cubicBezTo>
                  <a:cubicBezTo>
                    <a:pt x="25" y="21"/>
                    <a:pt x="25" y="19"/>
                    <a:pt x="25" y="18"/>
                  </a:cubicBezTo>
                  <a:cubicBezTo>
                    <a:pt x="17" y="18"/>
                    <a:pt x="14" y="8"/>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p:cNvSpPr>
              <a:spLocks/>
            </p:cNvSpPr>
            <p:nvPr/>
          </p:nvSpPr>
          <p:spPr bwMode="auto">
            <a:xfrm>
              <a:off x="7261" y="3162"/>
              <a:ext cx="26" cy="21"/>
            </a:xfrm>
            <a:custGeom>
              <a:avLst/>
              <a:gdLst>
                <a:gd name="T0" fmla="*/ 6 w 11"/>
                <a:gd name="T1" fmla="*/ 0 h 9"/>
                <a:gd name="T2" fmla="*/ 1 w 11"/>
                <a:gd name="T3" fmla="*/ 0 h 9"/>
                <a:gd name="T4" fmla="*/ 1 w 11"/>
                <a:gd name="T5" fmla="*/ 3 h 9"/>
                <a:gd name="T6" fmla="*/ 5 w 11"/>
                <a:gd name="T7" fmla="*/ 9 h 9"/>
                <a:gd name="T8" fmla="*/ 11 w 11"/>
                <a:gd name="T9" fmla="*/ 3 h 9"/>
                <a:gd name="T10" fmla="*/ 6 w 11"/>
                <a:gd name="T11" fmla="*/ 0 h 9"/>
              </a:gdLst>
              <a:ahLst/>
              <a:cxnLst>
                <a:cxn ang="0">
                  <a:pos x="T0" y="T1"/>
                </a:cxn>
                <a:cxn ang="0">
                  <a:pos x="T2" y="T3"/>
                </a:cxn>
                <a:cxn ang="0">
                  <a:pos x="T4" y="T5"/>
                </a:cxn>
                <a:cxn ang="0">
                  <a:pos x="T6" y="T7"/>
                </a:cxn>
                <a:cxn ang="0">
                  <a:pos x="T8" y="T9"/>
                </a:cxn>
                <a:cxn ang="0">
                  <a:pos x="T10" y="T11"/>
                </a:cxn>
              </a:cxnLst>
              <a:rect l="0" t="0" r="r" b="b"/>
              <a:pathLst>
                <a:path w="11" h="9">
                  <a:moveTo>
                    <a:pt x="6" y="0"/>
                  </a:moveTo>
                  <a:cubicBezTo>
                    <a:pt x="4" y="0"/>
                    <a:pt x="2" y="0"/>
                    <a:pt x="1" y="0"/>
                  </a:cubicBezTo>
                  <a:cubicBezTo>
                    <a:pt x="0" y="0"/>
                    <a:pt x="1" y="2"/>
                    <a:pt x="1" y="3"/>
                  </a:cubicBezTo>
                  <a:cubicBezTo>
                    <a:pt x="1" y="5"/>
                    <a:pt x="2" y="9"/>
                    <a:pt x="5" y="9"/>
                  </a:cubicBezTo>
                  <a:cubicBezTo>
                    <a:pt x="8" y="9"/>
                    <a:pt x="10" y="6"/>
                    <a:pt x="11" y="3"/>
                  </a:cubicBezTo>
                  <a:cubicBezTo>
                    <a:pt x="9"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1"/>
            <p:cNvSpPr>
              <a:spLocks/>
            </p:cNvSpPr>
            <p:nvPr/>
          </p:nvSpPr>
          <p:spPr bwMode="auto">
            <a:xfrm>
              <a:off x="6945" y="3107"/>
              <a:ext cx="23" cy="36"/>
            </a:xfrm>
            <a:custGeom>
              <a:avLst/>
              <a:gdLst>
                <a:gd name="T0" fmla="*/ 5 w 10"/>
                <a:gd name="T1" fmla="*/ 0 h 15"/>
                <a:gd name="T2" fmla="*/ 3 w 10"/>
                <a:gd name="T3" fmla="*/ 0 h 15"/>
                <a:gd name="T4" fmla="*/ 3 w 10"/>
                <a:gd name="T5" fmla="*/ 0 h 15"/>
                <a:gd name="T6" fmla="*/ 3 w 10"/>
                <a:gd name="T7" fmla="*/ 0 h 15"/>
                <a:gd name="T8" fmla="*/ 0 w 10"/>
                <a:gd name="T9" fmla="*/ 0 h 15"/>
                <a:gd name="T10" fmla="*/ 0 w 10"/>
                <a:gd name="T11" fmla="*/ 2 h 15"/>
                <a:gd name="T12" fmla="*/ 10 w 10"/>
                <a:gd name="T13" fmla="*/ 15 h 15"/>
                <a:gd name="T14" fmla="*/ 5 w 10"/>
                <a:gd name="T15" fmla="*/ 2 h 15"/>
                <a:gd name="T16" fmla="*/ 5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5" y="0"/>
                  </a:moveTo>
                  <a:cubicBezTo>
                    <a:pt x="3" y="0"/>
                    <a:pt x="3" y="0"/>
                    <a:pt x="3" y="0"/>
                  </a:cubicBezTo>
                  <a:cubicBezTo>
                    <a:pt x="3" y="0"/>
                    <a:pt x="3" y="0"/>
                    <a:pt x="3" y="0"/>
                  </a:cubicBezTo>
                  <a:cubicBezTo>
                    <a:pt x="3" y="0"/>
                    <a:pt x="3" y="0"/>
                    <a:pt x="3" y="0"/>
                  </a:cubicBezTo>
                  <a:cubicBezTo>
                    <a:pt x="0" y="0"/>
                    <a:pt x="0" y="0"/>
                    <a:pt x="0" y="0"/>
                  </a:cubicBezTo>
                  <a:cubicBezTo>
                    <a:pt x="0" y="0"/>
                    <a:pt x="0" y="1"/>
                    <a:pt x="0" y="2"/>
                  </a:cubicBezTo>
                  <a:cubicBezTo>
                    <a:pt x="0" y="6"/>
                    <a:pt x="7" y="14"/>
                    <a:pt x="10" y="15"/>
                  </a:cubicBezTo>
                  <a:cubicBezTo>
                    <a:pt x="10" y="9"/>
                    <a:pt x="8" y="6"/>
                    <a:pt x="5" y="2"/>
                  </a:cubicBezTo>
                  <a:cubicBezTo>
                    <a:pt x="5" y="2"/>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2"/>
            <p:cNvSpPr>
              <a:spLocks/>
            </p:cNvSpPr>
            <p:nvPr/>
          </p:nvSpPr>
          <p:spPr bwMode="auto">
            <a:xfrm>
              <a:off x="6900" y="3032"/>
              <a:ext cx="35" cy="28"/>
            </a:xfrm>
            <a:custGeom>
              <a:avLst/>
              <a:gdLst>
                <a:gd name="T0" fmla="*/ 3 w 15"/>
                <a:gd name="T1" fmla="*/ 0 h 12"/>
                <a:gd name="T2" fmla="*/ 0 w 15"/>
                <a:gd name="T3" fmla="*/ 1 h 12"/>
                <a:gd name="T4" fmla="*/ 1 w 15"/>
                <a:gd name="T5" fmla="*/ 1 h 12"/>
                <a:gd name="T6" fmla="*/ 10 w 15"/>
                <a:gd name="T7" fmla="*/ 12 h 12"/>
                <a:gd name="T8" fmla="*/ 3 w 15"/>
                <a:gd name="T9" fmla="*/ 0 h 12"/>
              </a:gdLst>
              <a:ahLst/>
              <a:cxnLst>
                <a:cxn ang="0">
                  <a:pos x="T0" y="T1"/>
                </a:cxn>
                <a:cxn ang="0">
                  <a:pos x="T2" y="T3"/>
                </a:cxn>
                <a:cxn ang="0">
                  <a:pos x="T4" y="T5"/>
                </a:cxn>
                <a:cxn ang="0">
                  <a:pos x="T6" y="T7"/>
                </a:cxn>
                <a:cxn ang="0">
                  <a:pos x="T8" y="T9"/>
                </a:cxn>
              </a:cxnLst>
              <a:rect l="0" t="0" r="r" b="b"/>
              <a:pathLst>
                <a:path w="15" h="12">
                  <a:moveTo>
                    <a:pt x="3" y="0"/>
                  </a:moveTo>
                  <a:cubicBezTo>
                    <a:pt x="0" y="1"/>
                    <a:pt x="0" y="1"/>
                    <a:pt x="0" y="1"/>
                  </a:cubicBezTo>
                  <a:cubicBezTo>
                    <a:pt x="1" y="1"/>
                    <a:pt x="1" y="1"/>
                    <a:pt x="1" y="1"/>
                  </a:cubicBezTo>
                  <a:cubicBezTo>
                    <a:pt x="1" y="4"/>
                    <a:pt x="8" y="12"/>
                    <a:pt x="10" y="12"/>
                  </a:cubicBezTo>
                  <a:cubicBezTo>
                    <a:pt x="15" y="12"/>
                    <a:pt x="6"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3"/>
            <p:cNvSpPr>
              <a:spLocks/>
            </p:cNvSpPr>
            <p:nvPr/>
          </p:nvSpPr>
          <p:spPr bwMode="auto">
            <a:xfrm>
              <a:off x="8039" y="1811"/>
              <a:ext cx="85" cy="107"/>
            </a:xfrm>
            <a:custGeom>
              <a:avLst/>
              <a:gdLst>
                <a:gd name="T0" fmla="*/ 17 w 36"/>
                <a:gd name="T1" fmla="*/ 0 h 45"/>
                <a:gd name="T2" fmla="*/ 0 w 36"/>
                <a:gd name="T3" fmla="*/ 14 h 45"/>
                <a:gd name="T4" fmla="*/ 6 w 36"/>
                <a:gd name="T5" fmla="*/ 19 h 45"/>
                <a:gd name="T6" fmla="*/ 12 w 36"/>
                <a:gd name="T7" fmla="*/ 17 h 45"/>
                <a:gd name="T8" fmla="*/ 12 w 36"/>
                <a:gd name="T9" fmla="*/ 13 h 45"/>
                <a:gd name="T10" fmla="*/ 16 w 36"/>
                <a:gd name="T11" fmla="*/ 19 h 45"/>
                <a:gd name="T12" fmla="*/ 14 w 36"/>
                <a:gd name="T13" fmla="*/ 27 h 45"/>
                <a:gd name="T14" fmla="*/ 9 w 36"/>
                <a:gd name="T15" fmla="*/ 35 h 45"/>
                <a:gd name="T16" fmla="*/ 16 w 36"/>
                <a:gd name="T17" fmla="*/ 44 h 45"/>
                <a:gd name="T18" fmla="*/ 16 w 36"/>
                <a:gd name="T19" fmla="*/ 41 h 45"/>
                <a:gd name="T20" fmla="*/ 18 w 36"/>
                <a:gd name="T21" fmla="*/ 45 h 45"/>
                <a:gd name="T22" fmla="*/ 31 w 36"/>
                <a:gd name="T23" fmla="*/ 19 h 45"/>
                <a:gd name="T24" fmla="*/ 33 w 36"/>
                <a:gd name="T25" fmla="*/ 20 h 45"/>
                <a:gd name="T26" fmla="*/ 36 w 36"/>
                <a:gd name="T27" fmla="*/ 19 h 45"/>
                <a:gd name="T28" fmla="*/ 36 w 36"/>
                <a:gd name="T29" fmla="*/ 14 h 45"/>
                <a:gd name="T30" fmla="*/ 31 w 36"/>
                <a:gd name="T31" fmla="*/ 10 h 45"/>
                <a:gd name="T32" fmla="*/ 31 w 36"/>
                <a:gd name="T33" fmla="*/ 5 h 45"/>
                <a:gd name="T34" fmla="*/ 17 w 36"/>
                <a:gd name="T3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45">
                  <a:moveTo>
                    <a:pt x="17" y="0"/>
                  </a:moveTo>
                  <a:cubicBezTo>
                    <a:pt x="15" y="0"/>
                    <a:pt x="0" y="10"/>
                    <a:pt x="0" y="14"/>
                  </a:cubicBezTo>
                  <a:cubicBezTo>
                    <a:pt x="0" y="16"/>
                    <a:pt x="3" y="19"/>
                    <a:pt x="6" y="19"/>
                  </a:cubicBezTo>
                  <a:cubicBezTo>
                    <a:pt x="7" y="19"/>
                    <a:pt x="9" y="17"/>
                    <a:pt x="12" y="17"/>
                  </a:cubicBezTo>
                  <a:cubicBezTo>
                    <a:pt x="11" y="16"/>
                    <a:pt x="12" y="14"/>
                    <a:pt x="12" y="13"/>
                  </a:cubicBezTo>
                  <a:cubicBezTo>
                    <a:pt x="13" y="15"/>
                    <a:pt x="13" y="18"/>
                    <a:pt x="16" y="19"/>
                  </a:cubicBezTo>
                  <a:cubicBezTo>
                    <a:pt x="14" y="27"/>
                    <a:pt x="14" y="27"/>
                    <a:pt x="14" y="27"/>
                  </a:cubicBezTo>
                  <a:cubicBezTo>
                    <a:pt x="14" y="27"/>
                    <a:pt x="9" y="34"/>
                    <a:pt x="9" y="35"/>
                  </a:cubicBezTo>
                  <a:cubicBezTo>
                    <a:pt x="9" y="37"/>
                    <a:pt x="12" y="44"/>
                    <a:pt x="16" y="44"/>
                  </a:cubicBezTo>
                  <a:cubicBezTo>
                    <a:pt x="16" y="41"/>
                    <a:pt x="16" y="41"/>
                    <a:pt x="16" y="41"/>
                  </a:cubicBezTo>
                  <a:cubicBezTo>
                    <a:pt x="16" y="42"/>
                    <a:pt x="16" y="45"/>
                    <a:pt x="18" y="45"/>
                  </a:cubicBezTo>
                  <a:cubicBezTo>
                    <a:pt x="25" y="45"/>
                    <a:pt x="29" y="29"/>
                    <a:pt x="31" y="19"/>
                  </a:cubicBezTo>
                  <a:cubicBezTo>
                    <a:pt x="32" y="20"/>
                    <a:pt x="32" y="20"/>
                    <a:pt x="33" y="20"/>
                  </a:cubicBezTo>
                  <a:cubicBezTo>
                    <a:pt x="34" y="20"/>
                    <a:pt x="35" y="19"/>
                    <a:pt x="36" y="19"/>
                  </a:cubicBezTo>
                  <a:cubicBezTo>
                    <a:pt x="35" y="18"/>
                    <a:pt x="36" y="16"/>
                    <a:pt x="36" y="14"/>
                  </a:cubicBezTo>
                  <a:cubicBezTo>
                    <a:pt x="31" y="10"/>
                    <a:pt x="31" y="10"/>
                    <a:pt x="31" y="10"/>
                  </a:cubicBezTo>
                  <a:cubicBezTo>
                    <a:pt x="29" y="10"/>
                    <a:pt x="31" y="6"/>
                    <a:pt x="31" y="5"/>
                  </a:cubicBezTo>
                  <a:cubicBezTo>
                    <a:pt x="24" y="5"/>
                    <a:pt x="21"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4"/>
            <p:cNvSpPr>
              <a:spLocks/>
            </p:cNvSpPr>
            <p:nvPr/>
          </p:nvSpPr>
          <p:spPr bwMode="auto">
            <a:xfrm>
              <a:off x="8138" y="1788"/>
              <a:ext cx="92" cy="66"/>
            </a:xfrm>
            <a:custGeom>
              <a:avLst/>
              <a:gdLst>
                <a:gd name="T0" fmla="*/ 28 w 39"/>
                <a:gd name="T1" fmla="*/ 0 h 28"/>
                <a:gd name="T2" fmla="*/ 13 w 39"/>
                <a:gd name="T3" fmla="*/ 7 h 28"/>
                <a:gd name="T4" fmla="*/ 10 w 39"/>
                <a:gd name="T5" fmla="*/ 6 h 28"/>
                <a:gd name="T6" fmla="*/ 0 w 39"/>
                <a:gd name="T7" fmla="*/ 14 h 28"/>
                <a:gd name="T8" fmla="*/ 4 w 39"/>
                <a:gd name="T9" fmla="*/ 20 h 28"/>
                <a:gd name="T10" fmla="*/ 7 w 39"/>
                <a:gd name="T11" fmla="*/ 28 h 28"/>
                <a:gd name="T12" fmla="*/ 20 w 39"/>
                <a:gd name="T13" fmla="*/ 15 h 28"/>
                <a:gd name="T14" fmla="*/ 28 w 39"/>
                <a:gd name="T15" fmla="*/ 18 h 28"/>
                <a:gd name="T16" fmla="*/ 28 w 3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28" y="0"/>
                  </a:moveTo>
                  <a:cubicBezTo>
                    <a:pt x="21" y="0"/>
                    <a:pt x="19" y="7"/>
                    <a:pt x="13" y="7"/>
                  </a:cubicBezTo>
                  <a:cubicBezTo>
                    <a:pt x="12" y="7"/>
                    <a:pt x="11" y="7"/>
                    <a:pt x="10" y="6"/>
                  </a:cubicBezTo>
                  <a:cubicBezTo>
                    <a:pt x="10" y="7"/>
                    <a:pt x="0" y="14"/>
                    <a:pt x="0" y="14"/>
                  </a:cubicBezTo>
                  <a:cubicBezTo>
                    <a:pt x="0" y="17"/>
                    <a:pt x="1" y="18"/>
                    <a:pt x="4" y="20"/>
                  </a:cubicBezTo>
                  <a:cubicBezTo>
                    <a:pt x="3" y="23"/>
                    <a:pt x="4" y="28"/>
                    <a:pt x="7" y="28"/>
                  </a:cubicBezTo>
                  <a:cubicBezTo>
                    <a:pt x="14" y="28"/>
                    <a:pt x="15" y="19"/>
                    <a:pt x="20" y="15"/>
                  </a:cubicBezTo>
                  <a:cubicBezTo>
                    <a:pt x="21" y="15"/>
                    <a:pt x="23" y="18"/>
                    <a:pt x="28" y="18"/>
                  </a:cubicBezTo>
                  <a:cubicBezTo>
                    <a:pt x="33" y="18"/>
                    <a:pt x="39"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5"/>
            <p:cNvSpPr>
              <a:spLocks/>
            </p:cNvSpPr>
            <p:nvPr/>
          </p:nvSpPr>
          <p:spPr bwMode="auto">
            <a:xfrm>
              <a:off x="8086" y="1501"/>
              <a:ext cx="397" cy="324"/>
            </a:xfrm>
            <a:custGeom>
              <a:avLst/>
              <a:gdLst>
                <a:gd name="T0" fmla="*/ 154 w 168"/>
                <a:gd name="T1" fmla="*/ 0 h 137"/>
                <a:gd name="T2" fmla="*/ 155 w 168"/>
                <a:gd name="T3" fmla="*/ 5 h 137"/>
                <a:gd name="T4" fmla="*/ 156 w 168"/>
                <a:gd name="T5" fmla="*/ 5 h 137"/>
                <a:gd name="T6" fmla="*/ 152 w 168"/>
                <a:gd name="T7" fmla="*/ 7 h 137"/>
                <a:gd name="T8" fmla="*/ 149 w 168"/>
                <a:gd name="T9" fmla="*/ 4 h 137"/>
                <a:gd name="T10" fmla="*/ 137 w 168"/>
                <a:gd name="T11" fmla="*/ 23 h 137"/>
                <a:gd name="T12" fmla="*/ 139 w 168"/>
                <a:gd name="T13" fmla="*/ 30 h 137"/>
                <a:gd name="T14" fmla="*/ 110 w 168"/>
                <a:gd name="T15" fmla="*/ 72 h 137"/>
                <a:gd name="T16" fmla="*/ 95 w 168"/>
                <a:gd name="T17" fmla="*/ 80 h 137"/>
                <a:gd name="T18" fmla="*/ 92 w 168"/>
                <a:gd name="T19" fmla="*/ 77 h 137"/>
                <a:gd name="T20" fmla="*/ 95 w 168"/>
                <a:gd name="T21" fmla="*/ 71 h 137"/>
                <a:gd name="T22" fmla="*/ 86 w 168"/>
                <a:gd name="T23" fmla="*/ 84 h 137"/>
                <a:gd name="T24" fmla="*/ 69 w 168"/>
                <a:gd name="T25" fmla="*/ 101 h 137"/>
                <a:gd name="T26" fmla="*/ 36 w 168"/>
                <a:gd name="T27" fmla="*/ 101 h 137"/>
                <a:gd name="T28" fmla="*/ 7 w 168"/>
                <a:gd name="T29" fmla="*/ 121 h 137"/>
                <a:gd name="T30" fmla="*/ 0 w 168"/>
                <a:gd name="T31" fmla="*/ 125 h 137"/>
                <a:gd name="T32" fmla="*/ 7 w 168"/>
                <a:gd name="T33" fmla="*/ 127 h 137"/>
                <a:gd name="T34" fmla="*/ 35 w 168"/>
                <a:gd name="T35" fmla="*/ 120 h 137"/>
                <a:gd name="T36" fmla="*/ 39 w 168"/>
                <a:gd name="T37" fmla="*/ 119 h 137"/>
                <a:gd name="T38" fmla="*/ 41 w 168"/>
                <a:gd name="T39" fmla="*/ 119 h 137"/>
                <a:gd name="T40" fmla="*/ 42 w 168"/>
                <a:gd name="T41" fmla="*/ 119 h 137"/>
                <a:gd name="T42" fmla="*/ 46 w 168"/>
                <a:gd name="T43" fmla="*/ 118 h 137"/>
                <a:gd name="T44" fmla="*/ 52 w 168"/>
                <a:gd name="T45" fmla="*/ 114 h 137"/>
                <a:gd name="T46" fmla="*/ 68 w 168"/>
                <a:gd name="T47" fmla="*/ 119 h 137"/>
                <a:gd name="T48" fmla="*/ 66 w 168"/>
                <a:gd name="T49" fmla="*/ 128 h 137"/>
                <a:gd name="T50" fmla="*/ 66 w 168"/>
                <a:gd name="T51" fmla="*/ 132 h 137"/>
                <a:gd name="T52" fmla="*/ 73 w 168"/>
                <a:gd name="T53" fmla="*/ 137 h 137"/>
                <a:gd name="T54" fmla="*/ 86 w 168"/>
                <a:gd name="T55" fmla="*/ 124 h 137"/>
                <a:gd name="T56" fmla="*/ 91 w 168"/>
                <a:gd name="T57" fmla="*/ 123 h 137"/>
                <a:gd name="T58" fmla="*/ 86 w 168"/>
                <a:gd name="T59" fmla="*/ 115 h 137"/>
                <a:gd name="T60" fmla="*/ 89 w 168"/>
                <a:gd name="T61" fmla="*/ 110 h 137"/>
                <a:gd name="T62" fmla="*/ 104 w 168"/>
                <a:gd name="T63" fmla="*/ 119 h 137"/>
                <a:gd name="T64" fmla="*/ 115 w 168"/>
                <a:gd name="T65" fmla="*/ 113 h 137"/>
                <a:gd name="T66" fmla="*/ 120 w 168"/>
                <a:gd name="T67" fmla="*/ 113 h 137"/>
                <a:gd name="T68" fmla="*/ 123 w 168"/>
                <a:gd name="T69" fmla="*/ 116 h 137"/>
                <a:gd name="T70" fmla="*/ 137 w 168"/>
                <a:gd name="T71" fmla="*/ 103 h 137"/>
                <a:gd name="T72" fmla="*/ 137 w 168"/>
                <a:gd name="T73" fmla="*/ 111 h 137"/>
                <a:gd name="T74" fmla="*/ 149 w 168"/>
                <a:gd name="T75" fmla="*/ 101 h 137"/>
                <a:gd name="T76" fmla="*/ 147 w 168"/>
                <a:gd name="T77" fmla="*/ 91 h 137"/>
                <a:gd name="T78" fmla="*/ 153 w 168"/>
                <a:gd name="T79" fmla="*/ 76 h 137"/>
                <a:gd name="T80" fmla="*/ 156 w 168"/>
                <a:gd name="T81" fmla="*/ 52 h 137"/>
                <a:gd name="T82" fmla="*/ 157 w 168"/>
                <a:gd name="T83" fmla="*/ 52 h 137"/>
                <a:gd name="T84" fmla="*/ 158 w 168"/>
                <a:gd name="T85" fmla="*/ 52 h 137"/>
                <a:gd name="T86" fmla="*/ 159 w 168"/>
                <a:gd name="T87" fmla="*/ 52 h 137"/>
                <a:gd name="T88" fmla="*/ 161 w 168"/>
                <a:gd name="T89" fmla="*/ 51 h 137"/>
                <a:gd name="T90" fmla="*/ 161 w 168"/>
                <a:gd name="T91" fmla="*/ 48 h 137"/>
                <a:gd name="T92" fmla="*/ 168 w 168"/>
                <a:gd name="T93" fmla="*/ 32 h 137"/>
                <a:gd name="T94" fmla="*/ 161 w 168"/>
                <a:gd name="T95" fmla="*/ 13 h 137"/>
                <a:gd name="T96" fmla="*/ 160 w 168"/>
                <a:gd name="T97" fmla="*/ 3 h 137"/>
                <a:gd name="T98" fmla="*/ 154 w 168"/>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 h="137">
                  <a:moveTo>
                    <a:pt x="154" y="0"/>
                  </a:moveTo>
                  <a:cubicBezTo>
                    <a:pt x="152" y="0"/>
                    <a:pt x="153" y="5"/>
                    <a:pt x="155" y="5"/>
                  </a:cubicBezTo>
                  <a:cubicBezTo>
                    <a:pt x="155" y="5"/>
                    <a:pt x="156" y="5"/>
                    <a:pt x="156" y="5"/>
                  </a:cubicBezTo>
                  <a:cubicBezTo>
                    <a:pt x="154" y="7"/>
                    <a:pt x="153" y="7"/>
                    <a:pt x="152" y="7"/>
                  </a:cubicBezTo>
                  <a:cubicBezTo>
                    <a:pt x="150" y="7"/>
                    <a:pt x="150" y="4"/>
                    <a:pt x="149" y="4"/>
                  </a:cubicBezTo>
                  <a:cubicBezTo>
                    <a:pt x="142" y="4"/>
                    <a:pt x="137" y="17"/>
                    <a:pt x="137" y="23"/>
                  </a:cubicBezTo>
                  <a:cubicBezTo>
                    <a:pt x="137" y="26"/>
                    <a:pt x="139" y="26"/>
                    <a:pt x="139" y="30"/>
                  </a:cubicBezTo>
                  <a:cubicBezTo>
                    <a:pt x="139" y="46"/>
                    <a:pt x="121" y="69"/>
                    <a:pt x="110" y="72"/>
                  </a:cubicBezTo>
                  <a:cubicBezTo>
                    <a:pt x="104" y="74"/>
                    <a:pt x="103" y="80"/>
                    <a:pt x="95" y="80"/>
                  </a:cubicBezTo>
                  <a:cubicBezTo>
                    <a:pt x="94" y="80"/>
                    <a:pt x="92" y="78"/>
                    <a:pt x="92" y="77"/>
                  </a:cubicBezTo>
                  <a:cubicBezTo>
                    <a:pt x="92" y="75"/>
                    <a:pt x="93" y="73"/>
                    <a:pt x="95" y="71"/>
                  </a:cubicBezTo>
                  <a:cubicBezTo>
                    <a:pt x="93" y="72"/>
                    <a:pt x="87" y="84"/>
                    <a:pt x="86" y="84"/>
                  </a:cubicBezTo>
                  <a:cubicBezTo>
                    <a:pt x="81" y="84"/>
                    <a:pt x="78" y="101"/>
                    <a:pt x="69" y="101"/>
                  </a:cubicBezTo>
                  <a:cubicBezTo>
                    <a:pt x="57" y="101"/>
                    <a:pt x="52" y="101"/>
                    <a:pt x="36" y="101"/>
                  </a:cubicBezTo>
                  <a:cubicBezTo>
                    <a:pt x="23" y="101"/>
                    <a:pt x="18" y="114"/>
                    <a:pt x="7" y="121"/>
                  </a:cubicBezTo>
                  <a:cubicBezTo>
                    <a:pt x="5" y="122"/>
                    <a:pt x="0" y="124"/>
                    <a:pt x="0" y="125"/>
                  </a:cubicBezTo>
                  <a:cubicBezTo>
                    <a:pt x="0" y="127"/>
                    <a:pt x="4" y="127"/>
                    <a:pt x="7" y="127"/>
                  </a:cubicBezTo>
                  <a:cubicBezTo>
                    <a:pt x="18" y="127"/>
                    <a:pt x="28" y="123"/>
                    <a:pt x="35" y="120"/>
                  </a:cubicBezTo>
                  <a:cubicBezTo>
                    <a:pt x="36" y="119"/>
                    <a:pt x="38" y="119"/>
                    <a:pt x="39" y="119"/>
                  </a:cubicBezTo>
                  <a:cubicBezTo>
                    <a:pt x="39" y="119"/>
                    <a:pt x="40" y="119"/>
                    <a:pt x="41" y="119"/>
                  </a:cubicBezTo>
                  <a:cubicBezTo>
                    <a:pt x="41" y="119"/>
                    <a:pt x="42" y="119"/>
                    <a:pt x="42" y="119"/>
                  </a:cubicBezTo>
                  <a:cubicBezTo>
                    <a:pt x="44" y="119"/>
                    <a:pt x="45" y="119"/>
                    <a:pt x="46" y="118"/>
                  </a:cubicBezTo>
                  <a:cubicBezTo>
                    <a:pt x="48" y="118"/>
                    <a:pt x="49" y="114"/>
                    <a:pt x="52" y="114"/>
                  </a:cubicBezTo>
                  <a:cubicBezTo>
                    <a:pt x="58" y="114"/>
                    <a:pt x="61" y="117"/>
                    <a:pt x="68" y="119"/>
                  </a:cubicBezTo>
                  <a:cubicBezTo>
                    <a:pt x="68" y="121"/>
                    <a:pt x="66" y="125"/>
                    <a:pt x="66" y="128"/>
                  </a:cubicBezTo>
                  <a:cubicBezTo>
                    <a:pt x="66" y="129"/>
                    <a:pt x="64" y="132"/>
                    <a:pt x="66" y="132"/>
                  </a:cubicBezTo>
                  <a:cubicBezTo>
                    <a:pt x="70" y="132"/>
                    <a:pt x="69" y="136"/>
                    <a:pt x="73" y="137"/>
                  </a:cubicBezTo>
                  <a:cubicBezTo>
                    <a:pt x="76" y="132"/>
                    <a:pt x="82" y="124"/>
                    <a:pt x="86" y="124"/>
                  </a:cubicBezTo>
                  <a:cubicBezTo>
                    <a:pt x="88" y="124"/>
                    <a:pt x="90" y="124"/>
                    <a:pt x="91" y="123"/>
                  </a:cubicBezTo>
                  <a:cubicBezTo>
                    <a:pt x="91" y="123"/>
                    <a:pt x="86" y="117"/>
                    <a:pt x="86" y="115"/>
                  </a:cubicBezTo>
                  <a:cubicBezTo>
                    <a:pt x="86" y="113"/>
                    <a:pt x="88" y="110"/>
                    <a:pt x="89" y="110"/>
                  </a:cubicBezTo>
                  <a:cubicBezTo>
                    <a:pt x="94" y="110"/>
                    <a:pt x="93" y="119"/>
                    <a:pt x="104" y="119"/>
                  </a:cubicBezTo>
                  <a:cubicBezTo>
                    <a:pt x="109" y="119"/>
                    <a:pt x="112" y="116"/>
                    <a:pt x="115" y="113"/>
                  </a:cubicBezTo>
                  <a:cubicBezTo>
                    <a:pt x="120" y="113"/>
                    <a:pt x="120" y="113"/>
                    <a:pt x="120" y="113"/>
                  </a:cubicBezTo>
                  <a:cubicBezTo>
                    <a:pt x="120" y="114"/>
                    <a:pt x="122" y="116"/>
                    <a:pt x="123" y="116"/>
                  </a:cubicBezTo>
                  <a:cubicBezTo>
                    <a:pt x="125" y="108"/>
                    <a:pt x="130" y="108"/>
                    <a:pt x="137" y="103"/>
                  </a:cubicBezTo>
                  <a:cubicBezTo>
                    <a:pt x="137" y="107"/>
                    <a:pt x="135" y="107"/>
                    <a:pt x="137" y="111"/>
                  </a:cubicBezTo>
                  <a:cubicBezTo>
                    <a:pt x="143" y="109"/>
                    <a:pt x="143" y="104"/>
                    <a:pt x="149" y="101"/>
                  </a:cubicBezTo>
                  <a:cubicBezTo>
                    <a:pt x="148" y="98"/>
                    <a:pt x="147" y="95"/>
                    <a:pt x="147" y="91"/>
                  </a:cubicBezTo>
                  <a:cubicBezTo>
                    <a:pt x="147" y="84"/>
                    <a:pt x="153" y="81"/>
                    <a:pt x="153" y="76"/>
                  </a:cubicBezTo>
                  <a:cubicBezTo>
                    <a:pt x="153" y="70"/>
                    <a:pt x="151" y="54"/>
                    <a:pt x="156" y="52"/>
                  </a:cubicBezTo>
                  <a:cubicBezTo>
                    <a:pt x="157" y="52"/>
                    <a:pt x="157" y="52"/>
                    <a:pt x="157" y="52"/>
                  </a:cubicBezTo>
                  <a:cubicBezTo>
                    <a:pt x="158" y="52"/>
                    <a:pt x="158" y="52"/>
                    <a:pt x="158" y="52"/>
                  </a:cubicBezTo>
                  <a:cubicBezTo>
                    <a:pt x="158" y="52"/>
                    <a:pt x="158" y="52"/>
                    <a:pt x="159" y="52"/>
                  </a:cubicBezTo>
                  <a:cubicBezTo>
                    <a:pt x="159" y="52"/>
                    <a:pt x="160" y="52"/>
                    <a:pt x="161" y="51"/>
                  </a:cubicBezTo>
                  <a:cubicBezTo>
                    <a:pt x="161" y="50"/>
                    <a:pt x="161" y="49"/>
                    <a:pt x="161" y="48"/>
                  </a:cubicBezTo>
                  <a:cubicBezTo>
                    <a:pt x="161" y="41"/>
                    <a:pt x="168" y="40"/>
                    <a:pt x="168" y="32"/>
                  </a:cubicBezTo>
                  <a:cubicBezTo>
                    <a:pt x="168" y="24"/>
                    <a:pt x="161" y="21"/>
                    <a:pt x="161" y="13"/>
                  </a:cubicBezTo>
                  <a:cubicBezTo>
                    <a:pt x="161" y="9"/>
                    <a:pt x="162" y="6"/>
                    <a:pt x="160" y="3"/>
                  </a:cubicBezTo>
                  <a:cubicBezTo>
                    <a:pt x="159" y="1"/>
                    <a:pt x="157" y="0"/>
                    <a:pt x="1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6"/>
            <p:cNvSpPr>
              <a:spLocks/>
            </p:cNvSpPr>
            <p:nvPr/>
          </p:nvSpPr>
          <p:spPr bwMode="auto">
            <a:xfrm>
              <a:off x="8408" y="1322"/>
              <a:ext cx="203" cy="172"/>
            </a:xfrm>
            <a:custGeom>
              <a:avLst/>
              <a:gdLst>
                <a:gd name="T0" fmla="*/ 31 w 86"/>
                <a:gd name="T1" fmla="*/ 0 h 73"/>
                <a:gd name="T2" fmla="*/ 28 w 86"/>
                <a:gd name="T3" fmla="*/ 7 h 73"/>
                <a:gd name="T4" fmla="*/ 30 w 86"/>
                <a:gd name="T5" fmla="*/ 13 h 73"/>
                <a:gd name="T6" fmla="*/ 18 w 86"/>
                <a:gd name="T7" fmla="*/ 40 h 73"/>
                <a:gd name="T8" fmla="*/ 14 w 86"/>
                <a:gd name="T9" fmla="*/ 40 h 73"/>
                <a:gd name="T10" fmla="*/ 12 w 86"/>
                <a:gd name="T11" fmla="*/ 40 h 73"/>
                <a:gd name="T12" fmla="*/ 13 w 86"/>
                <a:gd name="T13" fmla="*/ 41 h 73"/>
                <a:gd name="T14" fmla="*/ 10 w 86"/>
                <a:gd name="T15" fmla="*/ 38 h 73"/>
                <a:gd name="T16" fmla="*/ 10 w 86"/>
                <a:gd name="T17" fmla="*/ 43 h 73"/>
                <a:gd name="T18" fmla="*/ 0 w 86"/>
                <a:gd name="T19" fmla="*/ 56 h 73"/>
                <a:gd name="T20" fmla="*/ 3 w 86"/>
                <a:gd name="T21" fmla="*/ 61 h 73"/>
                <a:gd name="T22" fmla="*/ 3 w 86"/>
                <a:gd name="T23" fmla="*/ 73 h 73"/>
                <a:gd name="T24" fmla="*/ 6 w 86"/>
                <a:gd name="T25" fmla="*/ 73 h 73"/>
                <a:gd name="T26" fmla="*/ 19 w 86"/>
                <a:gd name="T27" fmla="*/ 65 h 73"/>
                <a:gd name="T28" fmla="*/ 9 w 86"/>
                <a:gd name="T29" fmla="*/ 58 h 73"/>
                <a:gd name="T30" fmla="*/ 13 w 86"/>
                <a:gd name="T31" fmla="*/ 53 h 73"/>
                <a:gd name="T32" fmla="*/ 24 w 86"/>
                <a:gd name="T33" fmla="*/ 54 h 73"/>
                <a:gd name="T34" fmla="*/ 28 w 86"/>
                <a:gd name="T35" fmla="*/ 50 h 73"/>
                <a:gd name="T36" fmla="*/ 51 w 86"/>
                <a:gd name="T37" fmla="*/ 62 h 73"/>
                <a:gd name="T38" fmla="*/ 70 w 86"/>
                <a:gd name="T39" fmla="*/ 44 h 73"/>
                <a:gd name="T40" fmla="*/ 86 w 86"/>
                <a:gd name="T41" fmla="*/ 39 h 73"/>
                <a:gd name="T42" fmla="*/ 80 w 86"/>
                <a:gd name="T43" fmla="*/ 32 h 73"/>
                <a:gd name="T44" fmla="*/ 83 w 86"/>
                <a:gd name="T45" fmla="*/ 26 h 73"/>
                <a:gd name="T46" fmla="*/ 81 w 86"/>
                <a:gd name="T47" fmla="*/ 25 h 73"/>
                <a:gd name="T48" fmla="*/ 72 w 86"/>
                <a:gd name="T49" fmla="*/ 27 h 73"/>
                <a:gd name="T50" fmla="*/ 31 w 8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73">
                  <a:moveTo>
                    <a:pt x="31" y="0"/>
                  </a:moveTo>
                  <a:cubicBezTo>
                    <a:pt x="30" y="2"/>
                    <a:pt x="28" y="4"/>
                    <a:pt x="28" y="7"/>
                  </a:cubicBezTo>
                  <a:cubicBezTo>
                    <a:pt x="28" y="9"/>
                    <a:pt x="30" y="10"/>
                    <a:pt x="30" y="13"/>
                  </a:cubicBezTo>
                  <a:cubicBezTo>
                    <a:pt x="30" y="19"/>
                    <a:pt x="27" y="40"/>
                    <a:pt x="18" y="40"/>
                  </a:cubicBezTo>
                  <a:cubicBezTo>
                    <a:pt x="17" y="40"/>
                    <a:pt x="15" y="40"/>
                    <a:pt x="14" y="40"/>
                  </a:cubicBezTo>
                  <a:cubicBezTo>
                    <a:pt x="13" y="40"/>
                    <a:pt x="13" y="40"/>
                    <a:pt x="12" y="40"/>
                  </a:cubicBezTo>
                  <a:cubicBezTo>
                    <a:pt x="13" y="41"/>
                    <a:pt x="13" y="41"/>
                    <a:pt x="13" y="41"/>
                  </a:cubicBezTo>
                  <a:cubicBezTo>
                    <a:pt x="12" y="40"/>
                    <a:pt x="11" y="40"/>
                    <a:pt x="10" y="38"/>
                  </a:cubicBezTo>
                  <a:cubicBezTo>
                    <a:pt x="10" y="43"/>
                    <a:pt x="10" y="43"/>
                    <a:pt x="10" y="43"/>
                  </a:cubicBezTo>
                  <a:cubicBezTo>
                    <a:pt x="9" y="46"/>
                    <a:pt x="0" y="50"/>
                    <a:pt x="0" y="56"/>
                  </a:cubicBezTo>
                  <a:cubicBezTo>
                    <a:pt x="0" y="58"/>
                    <a:pt x="3" y="59"/>
                    <a:pt x="3" y="61"/>
                  </a:cubicBezTo>
                  <a:cubicBezTo>
                    <a:pt x="3" y="62"/>
                    <a:pt x="3" y="70"/>
                    <a:pt x="3" y="73"/>
                  </a:cubicBezTo>
                  <a:cubicBezTo>
                    <a:pt x="6" y="73"/>
                    <a:pt x="6" y="73"/>
                    <a:pt x="6" y="73"/>
                  </a:cubicBezTo>
                  <a:cubicBezTo>
                    <a:pt x="10" y="69"/>
                    <a:pt x="14" y="71"/>
                    <a:pt x="19" y="65"/>
                  </a:cubicBezTo>
                  <a:cubicBezTo>
                    <a:pt x="17" y="63"/>
                    <a:pt x="9" y="63"/>
                    <a:pt x="9" y="58"/>
                  </a:cubicBezTo>
                  <a:cubicBezTo>
                    <a:pt x="9" y="54"/>
                    <a:pt x="11" y="53"/>
                    <a:pt x="13" y="53"/>
                  </a:cubicBezTo>
                  <a:cubicBezTo>
                    <a:pt x="16" y="53"/>
                    <a:pt x="21" y="54"/>
                    <a:pt x="24" y="54"/>
                  </a:cubicBezTo>
                  <a:cubicBezTo>
                    <a:pt x="24" y="53"/>
                    <a:pt x="27" y="51"/>
                    <a:pt x="28" y="50"/>
                  </a:cubicBezTo>
                  <a:cubicBezTo>
                    <a:pt x="37" y="56"/>
                    <a:pt x="42" y="57"/>
                    <a:pt x="51" y="62"/>
                  </a:cubicBezTo>
                  <a:cubicBezTo>
                    <a:pt x="55" y="56"/>
                    <a:pt x="59" y="44"/>
                    <a:pt x="70" y="44"/>
                  </a:cubicBezTo>
                  <a:cubicBezTo>
                    <a:pt x="78" y="44"/>
                    <a:pt x="81" y="42"/>
                    <a:pt x="86" y="39"/>
                  </a:cubicBezTo>
                  <a:cubicBezTo>
                    <a:pt x="84" y="38"/>
                    <a:pt x="80" y="35"/>
                    <a:pt x="80" y="32"/>
                  </a:cubicBezTo>
                  <a:cubicBezTo>
                    <a:pt x="80" y="29"/>
                    <a:pt x="82" y="28"/>
                    <a:pt x="83" y="26"/>
                  </a:cubicBezTo>
                  <a:cubicBezTo>
                    <a:pt x="82" y="25"/>
                    <a:pt x="81" y="25"/>
                    <a:pt x="81" y="25"/>
                  </a:cubicBezTo>
                  <a:cubicBezTo>
                    <a:pt x="78" y="25"/>
                    <a:pt x="75" y="27"/>
                    <a:pt x="72" y="27"/>
                  </a:cubicBezTo>
                  <a:cubicBezTo>
                    <a:pt x="51" y="27"/>
                    <a:pt x="45" y="1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7"/>
            <p:cNvSpPr>
              <a:spLocks noEditPoints="1"/>
            </p:cNvSpPr>
            <p:nvPr/>
          </p:nvSpPr>
          <p:spPr bwMode="auto">
            <a:xfrm>
              <a:off x="8606" y="1364"/>
              <a:ext cx="36" cy="33"/>
            </a:xfrm>
            <a:custGeom>
              <a:avLst/>
              <a:gdLst>
                <a:gd name="T0" fmla="*/ 13 w 15"/>
                <a:gd name="T1" fmla="*/ 1 h 14"/>
                <a:gd name="T2" fmla="*/ 2 w 15"/>
                <a:gd name="T3" fmla="*/ 9 h 14"/>
                <a:gd name="T4" fmla="*/ 2 w 15"/>
                <a:gd name="T5" fmla="*/ 14 h 14"/>
                <a:gd name="T6" fmla="*/ 15 w 15"/>
                <a:gd name="T7" fmla="*/ 3 h 14"/>
                <a:gd name="T8" fmla="*/ 13 w 15"/>
                <a:gd name="T9" fmla="*/ 1 h 14"/>
                <a:gd name="T10" fmla="*/ 12 w 15"/>
                <a:gd name="T11" fmla="*/ 0 h 14"/>
                <a:gd name="T12" fmla="*/ 13 w 15"/>
                <a:gd name="T13" fmla="*/ 1 h 14"/>
                <a:gd name="T14" fmla="*/ 14 w 15"/>
                <a:gd name="T15" fmla="*/ 1 h 14"/>
                <a:gd name="T16" fmla="*/ 12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
                  </a:moveTo>
                  <a:cubicBezTo>
                    <a:pt x="9" y="2"/>
                    <a:pt x="4" y="6"/>
                    <a:pt x="2" y="9"/>
                  </a:cubicBezTo>
                  <a:cubicBezTo>
                    <a:pt x="1" y="10"/>
                    <a:pt x="0" y="14"/>
                    <a:pt x="2" y="14"/>
                  </a:cubicBezTo>
                  <a:cubicBezTo>
                    <a:pt x="6" y="14"/>
                    <a:pt x="13" y="6"/>
                    <a:pt x="15" y="3"/>
                  </a:cubicBezTo>
                  <a:cubicBezTo>
                    <a:pt x="13" y="1"/>
                    <a:pt x="13" y="1"/>
                    <a:pt x="13" y="1"/>
                  </a:cubicBezTo>
                  <a:moveTo>
                    <a:pt x="12" y="0"/>
                  </a:moveTo>
                  <a:cubicBezTo>
                    <a:pt x="13" y="1"/>
                    <a:pt x="13" y="1"/>
                    <a:pt x="13" y="1"/>
                  </a:cubicBezTo>
                  <a:cubicBezTo>
                    <a:pt x="13" y="1"/>
                    <a:pt x="14" y="1"/>
                    <a:pt x="14" y="1"/>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8"/>
            <p:cNvSpPr>
              <a:spLocks/>
            </p:cNvSpPr>
            <p:nvPr/>
          </p:nvSpPr>
          <p:spPr bwMode="auto">
            <a:xfrm>
              <a:off x="8677" y="1319"/>
              <a:ext cx="47" cy="36"/>
            </a:xfrm>
            <a:custGeom>
              <a:avLst/>
              <a:gdLst>
                <a:gd name="T0" fmla="*/ 20 w 20"/>
                <a:gd name="T1" fmla="*/ 0 h 15"/>
                <a:gd name="T2" fmla="*/ 17 w 20"/>
                <a:gd name="T3" fmla="*/ 1 h 15"/>
                <a:gd name="T4" fmla="*/ 12 w 20"/>
                <a:gd name="T5" fmla="*/ 0 h 15"/>
                <a:gd name="T6" fmla="*/ 0 w 20"/>
                <a:gd name="T7" fmla="*/ 12 h 15"/>
                <a:gd name="T8" fmla="*/ 0 w 20"/>
                <a:gd name="T9" fmla="*/ 15 h 15"/>
                <a:gd name="T10" fmla="*/ 20 w 20"/>
                <a:gd name="T11" fmla="*/ 4 h 15"/>
                <a:gd name="T12" fmla="*/ 20 w 2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20" y="0"/>
                  </a:moveTo>
                  <a:cubicBezTo>
                    <a:pt x="19" y="1"/>
                    <a:pt x="18" y="1"/>
                    <a:pt x="17" y="1"/>
                  </a:cubicBezTo>
                  <a:cubicBezTo>
                    <a:pt x="16" y="1"/>
                    <a:pt x="14" y="0"/>
                    <a:pt x="12" y="0"/>
                  </a:cubicBezTo>
                  <a:cubicBezTo>
                    <a:pt x="6" y="0"/>
                    <a:pt x="0" y="12"/>
                    <a:pt x="0" y="12"/>
                  </a:cubicBezTo>
                  <a:cubicBezTo>
                    <a:pt x="0" y="13"/>
                    <a:pt x="0" y="15"/>
                    <a:pt x="0" y="15"/>
                  </a:cubicBezTo>
                  <a:cubicBezTo>
                    <a:pt x="8" y="15"/>
                    <a:pt x="8" y="4"/>
                    <a:pt x="20" y="4"/>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9"/>
            <p:cNvSpPr>
              <a:spLocks/>
            </p:cNvSpPr>
            <p:nvPr/>
          </p:nvSpPr>
          <p:spPr bwMode="auto">
            <a:xfrm>
              <a:off x="8762" y="1284"/>
              <a:ext cx="24" cy="26"/>
            </a:xfrm>
            <a:custGeom>
              <a:avLst/>
              <a:gdLst>
                <a:gd name="T0" fmla="*/ 10 w 10"/>
                <a:gd name="T1" fmla="*/ 0 h 11"/>
                <a:gd name="T2" fmla="*/ 1 w 10"/>
                <a:gd name="T3" fmla="*/ 3 h 11"/>
                <a:gd name="T4" fmla="*/ 1 w 10"/>
                <a:gd name="T5" fmla="*/ 8 h 11"/>
                <a:gd name="T6" fmla="*/ 1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9" y="0"/>
                    <a:pt x="2" y="0"/>
                    <a:pt x="1" y="3"/>
                  </a:cubicBezTo>
                  <a:cubicBezTo>
                    <a:pt x="1" y="5"/>
                    <a:pt x="2" y="8"/>
                    <a:pt x="1" y="8"/>
                  </a:cubicBezTo>
                  <a:cubicBezTo>
                    <a:pt x="0" y="8"/>
                    <a:pt x="0" y="11"/>
                    <a:pt x="1" y="11"/>
                  </a:cubicBezTo>
                  <a:cubicBezTo>
                    <a:pt x="5" y="11"/>
                    <a:pt x="9" y="3"/>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0"/>
            <p:cNvSpPr>
              <a:spLocks/>
            </p:cNvSpPr>
            <p:nvPr/>
          </p:nvSpPr>
          <p:spPr bwMode="auto">
            <a:xfrm>
              <a:off x="8472" y="903"/>
              <a:ext cx="101" cy="390"/>
            </a:xfrm>
            <a:custGeom>
              <a:avLst/>
              <a:gdLst>
                <a:gd name="T0" fmla="*/ 17 w 43"/>
                <a:gd name="T1" fmla="*/ 0 h 165"/>
                <a:gd name="T2" fmla="*/ 13 w 43"/>
                <a:gd name="T3" fmla="*/ 0 h 165"/>
                <a:gd name="T4" fmla="*/ 13 w 43"/>
                <a:gd name="T5" fmla="*/ 11 h 165"/>
                <a:gd name="T6" fmla="*/ 11 w 43"/>
                <a:gd name="T7" fmla="*/ 18 h 165"/>
                <a:gd name="T8" fmla="*/ 0 w 43"/>
                <a:gd name="T9" fmla="*/ 45 h 165"/>
                <a:gd name="T10" fmla="*/ 8 w 43"/>
                <a:gd name="T11" fmla="*/ 64 h 165"/>
                <a:gd name="T12" fmla="*/ 8 w 43"/>
                <a:gd name="T13" fmla="*/ 95 h 165"/>
                <a:gd name="T14" fmla="*/ 5 w 43"/>
                <a:gd name="T15" fmla="*/ 111 h 165"/>
                <a:gd name="T16" fmla="*/ 9 w 43"/>
                <a:gd name="T17" fmla="*/ 126 h 165"/>
                <a:gd name="T18" fmla="*/ 6 w 43"/>
                <a:gd name="T19" fmla="*/ 150 h 165"/>
                <a:gd name="T20" fmla="*/ 6 w 43"/>
                <a:gd name="T21" fmla="*/ 165 h 165"/>
                <a:gd name="T22" fmla="*/ 19 w 43"/>
                <a:gd name="T23" fmla="*/ 154 h 165"/>
                <a:gd name="T24" fmla="*/ 24 w 43"/>
                <a:gd name="T25" fmla="*/ 154 h 165"/>
                <a:gd name="T26" fmla="*/ 29 w 43"/>
                <a:gd name="T27" fmla="*/ 159 h 165"/>
                <a:gd name="T28" fmla="*/ 30 w 43"/>
                <a:gd name="T29" fmla="*/ 159 h 165"/>
                <a:gd name="T30" fmla="*/ 31 w 43"/>
                <a:gd name="T31" fmla="*/ 158 h 165"/>
                <a:gd name="T32" fmla="*/ 16 w 43"/>
                <a:gd name="T33" fmla="*/ 132 h 165"/>
                <a:gd name="T34" fmla="*/ 32 w 43"/>
                <a:gd name="T35" fmla="*/ 101 h 165"/>
                <a:gd name="T36" fmla="*/ 43 w 43"/>
                <a:gd name="T37" fmla="*/ 108 h 165"/>
                <a:gd name="T38" fmla="*/ 29 w 43"/>
                <a:gd name="T39" fmla="*/ 71 h 165"/>
                <a:gd name="T40" fmla="*/ 25 w 43"/>
                <a:gd name="T41" fmla="*/ 57 h 165"/>
                <a:gd name="T42" fmla="*/ 25 w 43"/>
                <a:gd name="T43" fmla="*/ 44 h 165"/>
                <a:gd name="T44" fmla="*/ 23 w 43"/>
                <a:gd name="T45" fmla="*/ 24 h 165"/>
                <a:gd name="T46" fmla="*/ 17 w 43"/>
                <a:gd name="T4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165">
                  <a:moveTo>
                    <a:pt x="17" y="0"/>
                  </a:moveTo>
                  <a:cubicBezTo>
                    <a:pt x="16" y="0"/>
                    <a:pt x="14" y="0"/>
                    <a:pt x="13" y="0"/>
                  </a:cubicBezTo>
                  <a:cubicBezTo>
                    <a:pt x="13" y="4"/>
                    <a:pt x="13" y="6"/>
                    <a:pt x="13" y="11"/>
                  </a:cubicBezTo>
                  <a:cubicBezTo>
                    <a:pt x="13" y="14"/>
                    <a:pt x="11" y="15"/>
                    <a:pt x="11" y="18"/>
                  </a:cubicBezTo>
                  <a:cubicBezTo>
                    <a:pt x="3" y="20"/>
                    <a:pt x="0" y="34"/>
                    <a:pt x="0" y="45"/>
                  </a:cubicBezTo>
                  <a:cubicBezTo>
                    <a:pt x="0" y="53"/>
                    <a:pt x="8" y="56"/>
                    <a:pt x="8" y="64"/>
                  </a:cubicBezTo>
                  <a:cubicBezTo>
                    <a:pt x="8" y="77"/>
                    <a:pt x="8" y="81"/>
                    <a:pt x="8" y="95"/>
                  </a:cubicBezTo>
                  <a:cubicBezTo>
                    <a:pt x="8" y="101"/>
                    <a:pt x="5" y="104"/>
                    <a:pt x="5" y="111"/>
                  </a:cubicBezTo>
                  <a:cubicBezTo>
                    <a:pt x="5" y="118"/>
                    <a:pt x="9" y="119"/>
                    <a:pt x="9" y="126"/>
                  </a:cubicBezTo>
                  <a:cubicBezTo>
                    <a:pt x="9" y="134"/>
                    <a:pt x="6" y="140"/>
                    <a:pt x="6" y="150"/>
                  </a:cubicBezTo>
                  <a:cubicBezTo>
                    <a:pt x="6" y="153"/>
                    <a:pt x="5" y="165"/>
                    <a:pt x="6" y="165"/>
                  </a:cubicBezTo>
                  <a:cubicBezTo>
                    <a:pt x="13" y="165"/>
                    <a:pt x="13" y="154"/>
                    <a:pt x="19" y="154"/>
                  </a:cubicBezTo>
                  <a:cubicBezTo>
                    <a:pt x="21" y="154"/>
                    <a:pt x="23" y="154"/>
                    <a:pt x="24" y="154"/>
                  </a:cubicBezTo>
                  <a:cubicBezTo>
                    <a:pt x="25" y="156"/>
                    <a:pt x="27" y="159"/>
                    <a:pt x="29" y="159"/>
                  </a:cubicBezTo>
                  <a:cubicBezTo>
                    <a:pt x="29" y="159"/>
                    <a:pt x="30" y="159"/>
                    <a:pt x="30" y="159"/>
                  </a:cubicBezTo>
                  <a:cubicBezTo>
                    <a:pt x="30" y="159"/>
                    <a:pt x="31" y="158"/>
                    <a:pt x="31" y="158"/>
                  </a:cubicBezTo>
                  <a:cubicBezTo>
                    <a:pt x="27" y="149"/>
                    <a:pt x="16" y="144"/>
                    <a:pt x="16" y="132"/>
                  </a:cubicBezTo>
                  <a:cubicBezTo>
                    <a:pt x="16" y="118"/>
                    <a:pt x="18" y="101"/>
                    <a:pt x="32" y="101"/>
                  </a:cubicBezTo>
                  <a:cubicBezTo>
                    <a:pt x="37" y="101"/>
                    <a:pt x="40" y="104"/>
                    <a:pt x="43" y="108"/>
                  </a:cubicBezTo>
                  <a:cubicBezTo>
                    <a:pt x="40" y="95"/>
                    <a:pt x="33" y="85"/>
                    <a:pt x="29" y="71"/>
                  </a:cubicBezTo>
                  <a:cubicBezTo>
                    <a:pt x="28" y="68"/>
                    <a:pt x="24" y="62"/>
                    <a:pt x="25" y="57"/>
                  </a:cubicBezTo>
                  <a:cubicBezTo>
                    <a:pt x="25" y="44"/>
                    <a:pt x="25" y="44"/>
                    <a:pt x="25" y="44"/>
                  </a:cubicBezTo>
                  <a:cubicBezTo>
                    <a:pt x="21" y="37"/>
                    <a:pt x="25" y="32"/>
                    <a:pt x="23" y="24"/>
                  </a:cubicBezTo>
                  <a:cubicBezTo>
                    <a:pt x="21" y="18"/>
                    <a:pt x="17" y="1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1"/>
            <p:cNvSpPr>
              <a:spLocks noEditPoints="1"/>
            </p:cNvSpPr>
            <p:nvPr/>
          </p:nvSpPr>
          <p:spPr bwMode="auto">
            <a:xfrm>
              <a:off x="5259" y="-452"/>
              <a:ext cx="624" cy="456"/>
            </a:xfrm>
            <a:custGeom>
              <a:avLst/>
              <a:gdLst>
                <a:gd name="T0" fmla="*/ 91 w 264"/>
                <a:gd name="T1" fmla="*/ 192 h 193"/>
                <a:gd name="T2" fmla="*/ 91 w 264"/>
                <a:gd name="T3" fmla="*/ 192 h 193"/>
                <a:gd name="T4" fmla="*/ 91 w 264"/>
                <a:gd name="T5" fmla="*/ 192 h 193"/>
                <a:gd name="T6" fmla="*/ 90 w 264"/>
                <a:gd name="T7" fmla="*/ 191 h 193"/>
                <a:gd name="T8" fmla="*/ 90 w 264"/>
                <a:gd name="T9" fmla="*/ 191 h 193"/>
                <a:gd name="T10" fmla="*/ 91 w 264"/>
                <a:gd name="T11" fmla="*/ 192 h 193"/>
                <a:gd name="T12" fmla="*/ 90 w 264"/>
                <a:gd name="T13" fmla="*/ 191 h 193"/>
                <a:gd name="T14" fmla="*/ 86 w 264"/>
                <a:gd name="T15" fmla="*/ 187 h 193"/>
                <a:gd name="T16" fmla="*/ 90 w 264"/>
                <a:gd name="T17" fmla="*/ 191 h 193"/>
                <a:gd name="T18" fmla="*/ 86 w 264"/>
                <a:gd name="T19" fmla="*/ 187 h 193"/>
                <a:gd name="T20" fmla="*/ 243 w 264"/>
                <a:gd name="T21" fmla="*/ 0 h 193"/>
                <a:gd name="T22" fmla="*/ 164 w 264"/>
                <a:gd name="T23" fmla="*/ 30 h 193"/>
                <a:gd name="T24" fmla="*/ 148 w 264"/>
                <a:gd name="T25" fmla="*/ 23 h 193"/>
                <a:gd name="T26" fmla="*/ 131 w 264"/>
                <a:gd name="T27" fmla="*/ 30 h 193"/>
                <a:gd name="T28" fmla="*/ 84 w 264"/>
                <a:gd name="T29" fmla="*/ 55 h 193"/>
                <a:gd name="T30" fmla="*/ 62 w 264"/>
                <a:gd name="T31" fmla="*/ 59 h 193"/>
                <a:gd name="T32" fmla="*/ 57 w 264"/>
                <a:gd name="T33" fmla="*/ 64 h 193"/>
                <a:gd name="T34" fmla="*/ 61 w 264"/>
                <a:gd name="T35" fmla="*/ 74 h 193"/>
                <a:gd name="T36" fmla="*/ 33 w 264"/>
                <a:gd name="T37" fmla="*/ 105 h 193"/>
                <a:gd name="T38" fmla="*/ 41 w 264"/>
                <a:gd name="T39" fmla="*/ 117 h 193"/>
                <a:gd name="T40" fmla="*/ 16 w 264"/>
                <a:gd name="T41" fmla="*/ 132 h 193"/>
                <a:gd name="T42" fmla="*/ 16 w 264"/>
                <a:gd name="T43" fmla="*/ 140 h 193"/>
                <a:gd name="T44" fmla="*/ 0 w 264"/>
                <a:gd name="T45" fmla="*/ 161 h 193"/>
                <a:gd name="T46" fmla="*/ 10 w 264"/>
                <a:gd name="T47" fmla="*/ 171 h 193"/>
                <a:gd name="T48" fmla="*/ 21 w 264"/>
                <a:gd name="T49" fmla="*/ 171 h 193"/>
                <a:gd name="T50" fmla="*/ 25 w 264"/>
                <a:gd name="T51" fmla="*/ 171 h 193"/>
                <a:gd name="T52" fmla="*/ 33 w 264"/>
                <a:gd name="T53" fmla="*/ 190 h 193"/>
                <a:gd name="T54" fmla="*/ 36 w 264"/>
                <a:gd name="T55" fmla="*/ 191 h 193"/>
                <a:gd name="T56" fmla="*/ 47 w 264"/>
                <a:gd name="T57" fmla="*/ 190 h 193"/>
                <a:gd name="T58" fmla="*/ 50 w 264"/>
                <a:gd name="T59" fmla="*/ 193 h 193"/>
                <a:gd name="T60" fmla="*/ 91 w 264"/>
                <a:gd name="T61" fmla="*/ 193 h 193"/>
                <a:gd name="T62" fmla="*/ 90 w 264"/>
                <a:gd name="T63" fmla="*/ 191 h 193"/>
                <a:gd name="T64" fmla="*/ 61 w 264"/>
                <a:gd name="T65" fmla="*/ 157 h 193"/>
                <a:gd name="T66" fmla="*/ 124 w 264"/>
                <a:gd name="T67" fmla="*/ 80 h 193"/>
                <a:gd name="T68" fmla="*/ 150 w 264"/>
                <a:gd name="T69" fmla="*/ 66 h 193"/>
                <a:gd name="T70" fmla="*/ 161 w 264"/>
                <a:gd name="T71" fmla="*/ 54 h 193"/>
                <a:gd name="T72" fmla="*/ 210 w 264"/>
                <a:gd name="T73" fmla="*/ 40 h 193"/>
                <a:gd name="T74" fmla="*/ 264 w 264"/>
                <a:gd name="T75" fmla="*/ 13 h 193"/>
                <a:gd name="T76" fmla="*/ 243 w 264"/>
                <a:gd name="T7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4" h="193">
                  <a:moveTo>
                    <a:pt x="91" y="192"/>
                  </a:moveTo>
                  <a:cubicBezTo>
                    <a:pt x="91" y="192"/>
                    <a:pt x="91" y="192"/>
                    <a:pt x="91" y="192"/>
                  </a:cubicBezTo>
                  <a:cubicBezTo>
                    <a:pt x="91" y="192"/>
                    <a:pt x="91" y="192"/>
                    <a:pt x="91" y="192"/>
                  </a:cubicBezTo>
                  <a:moveTo>
                    <a:pt x="90" y="191"/>
                  </a:moveTo>
                  <a:cubicBezTo>
                    <a:pt x="90" y="191"/>
                    <a:pt x="90" y="191"/>
                    <a:pt x="90" y="191"/>
                  </a:cubicBezTo>
                  <a:cubicBezTo>
                    <a:pt x="90" y="191"/>
                    <a:pt x="91" y="192"/>
                    <a:pt x="91" y="192"/>
                  </a:cubicBezTo>
                  <a:cubicBezTo>
                    <a:pt x="90" y="191"/>
                    <a:pt x="90" y="191"/>
                    <a:pt x="90" y="191"/>
                  </a:cubicBezTo>
                  <a:moveTo>
                    <a:pt x="86" y="187"/>
                  </a:moveTo>
                  <a:cubicBezTo>
                    <a:pt x="90" y="191"/>
                    <a:pt x="90" y="191"/>
                    <a:pt x="90" y="191"/>
                  </a:cubicBezTo>
                  <a:cubicBezTo>
                    <a:pt x="89" y="189"/>
                    <a:pt x="87" y="188"/>
                    <a:pt x="86" y="187"/>
                  </a:cubicBezTo>
                  <a:moveTo>
                    <a:pt x="243" y="0"/>
                  </a:moveTo>
                  <a:cubicBezTo>
                    <a:pt x="217" y="0"/>
                    <a:pt x="192" y="30"/>
                    <a:pt x="164" y="30"/>
                  </a:cubicBezTo>
                  <a:cubicBezTo>
                    <a:pt x="157" y="30"/>
                    <a:pt x="154" y="23"/>
                    <a:pt x="148" y="23"/>
                  </a:cubicBezTo>
                  <a:cubicBezTo>
                    <a:pt x="138" y="23"/>
                    <a:pt x="138" y="30"/>
                    <a:pt x="131" y="30"/>
                  </a:cubicBezTo>
                  <a:cubicBezTo>
                    <a:pt x="112" y="30"/>
                    <a:pt x="97" y="55"/>
                    <a:pt x="84" y="55"/>
                  </a:cubicBezTo>
                  <a:cubicBezTo>
                    <a:pt x="76" y="55"/>
                    <a:pt x="70" y="59"/>
                    <a:pt x="62" y="59"/>
                  </a:cubicBezTo>
                  <a:cubicBezTo>
                    <a:pt x="59" y="59"/>
                    <a:pt x="57" y="62"/>
                    <a:pt x="57" y="64"/>
                  </a:cubicBezTo>
                  <a:cubicBezTo>
                    <a:pt x="57" y="67"/>
                    <a:pt x="61" y="69"/>
                    <a:pt x="61" y="74"/>
                  </a:cubicBezTo>
                  <a:cubicBezTo>
                    <a:pt x="61" y="88"/>
                    <a:pt x="33" y="96"/>
                    <a:pt x="33" y="105"/>
                  </a:cubicBezTo>
                  <a:cubicBezTo>
                    <a:pt x="33" y="110"/>
                    <a:pt x="41" y="111"/>
                    <a:pt x="41" y="117"/>
                  </a:cubicBezTo>
                  <a:cubicBezTo>
                    <a:pt x="33" y="119"/>
                    <a:pt x="16" y="123"/>
                    <a:pt x="16" y="132"/>
                  </a:cubicBezTo>
                  <a:cubicBezTo>
                    <a:pt x="16" y="138"/>
                    <a:pt x="16" y="140"/>
                    <a:pt x="16" y="140"/>
                  </a:cubicBezTo>
                  <a:cubicBezTo>
                    <a:pt x="16" y="149"/>
                    <a:pt x="0" y="148"/>
                    <a:pt x="0" y="161"/>
                  </a:cubicBezTo>
                  <a:cubicBezTo>
                    <a:pt x="0" y="167"/>
                    <a:pt x="10" y="171"/>
                    <a:pt x="10" y="171"/>
                  </a:cubicBezTo>
                  <a:cubicBezTo>
                    <a:pt x="10" y="171"/>
                    <a:pt x="16" y="171"/>
                    <a:pt x="21" y="171"/>
                  </a:cubicBezTo>
                  <a:cubicBezTo>
                    <a:pt x="23" y="171"/>
                    <a:pt x="25" y="171"/>
                    <a:pt x="25" y="171"/>
                  </a:cubicBezTo>
                  <a:cubicBezTo>
                    <a:pt x="34" y="174"/>
                    <a:pt x="30" y="182"/>
                    <a:pt x="33" y="190"/>
                  </a:cubicBezTo>
                  <a:cubicBezTo>
                    <a:pt x="34" y="191"/>
                    <a:pt x="35" y="191"/>
                    <a:pt x="36" y="191"/>
                  </a:cubicBezTo>
                  <a:cubicBezTo>
                    <a:pt x="40" y="191"/>
                    <a:pt x="44" y="190"/>
                    <a:pt x="47" y="190"/>
                  </a:cubicBezTo>
                  <a:cubicBezTo>
                    <a:pt x="48" y="190"/>
                    <a:pt x="49" y="193"/>
                    <a:pt x="50" y="193"/>
                  </a:cubicBezTo>
                  <a:cubicBezTo>
                    <a:pt x="91" y="193"/>
                    <a:pt x="91" y="193"/>
                    <a:pt x="91" y="193"/>
                  </a:cubicBezTo>
                  <a:cubicBezTo>
                    <a:pt x="91" y="193"/>
                    <a:pt x="91" y="192"/>
                    <a:pt x="90" y="191"/>
                  </a:cubicBezTo>
                  <a:cubicBezTo>
                    <a:pt x="78" y="180"/>
                    <a:pt x="61" y="176"/>
                    <a:pt x="61" y="157"/>
                  </a:cubicBezTo>
                  <a:cubicBezTo>
                    <a:pt x="61" y="123"/>
                    <a:pt x="97" y="87"/>
                    <a:pt x="124" y="80"/>
                  </a:cubicBezTo>
                  <a:cubicBezTo>
                    <a:pt x="134" y="77"/>
                    <a:pt x="136" y="66"/>
                    <a:pt x="150" y="66"/>
                  </a:cubicBezTo>
                  <a:cubicBezTo>
                    <a:pt x="156" y="66"/>
                    <a:pt x="158" y="55"/>
                    <a:pt x="161" y="54"/>
                  </a:cubicBezTo>
                  <a:cubicBezTo>
                    <a:pt x="179" y="45"/>
                    <a:pt x="192" y="49"/>
                    <a:pt x="210" y="40"/>
                  </a:cubicBezTo>
                  <a:cubicBezTo>
                    <a:pt x="223" y="34"/>
                    <a:pt x="264" y="31"/>
                    <a:pt x="264" y="13"/>
                  </a:cubicBezTo>
                  <a:cubicBezTo>
                    <a:pt x="264" y="7"/>
                    <a:pt x="249" y="0"/>
                    <a:pt x="2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2"/>
            <p:cNvSpPr>
              <a:spLocks/>
            </p:cNvSpPr>
            <p:nvPr/>
          </p:nvSpPr>
          <p:spPr bwMode="auto">
            <a:xfrm>
              <a:off x="3113" y="749"/>
              <a:ext cx="1373" cy="982"/>
            </a:xfrm>
            <a:custGeom>
              <a:avLst/>
              <a:gdLst>
                <a:gd name="T0" fmla="*/ 270 w 581"/>
                <a:gd name="T1" fmla="*/ 64 h 415"/>
                <a:gd name="T2" fmla="*/ 253 w 581"/>
                <a:gd name="T3" fmla="*/ 85 h 415"/>
                <a:gd name="T4" fmla="*/ 244 w 581"/>
                <a:gd name="T5" fmla="*/ 90 h 415"/>
                <a:gd name="T6" fmla="*/ 210 w 581"/>
                <a:gd name="T7" fmla="*/ 106 h 415"/>
                <a:gd name="T8" fmla="*/ 176 w 581"/>
                <a:gd name="T9" fmla="*/ 141 h 415"/>
                <a:gd name="T10" fmla="*/ 136 w 581"/>
                <a:gd name="T11" fmla="*/ 174 h 415"/>
                <a:gd name="T12" fmla="*/ 115 w 581"/>
                <a:gd name="T13" fmla="*/ 171 h 415"/>
                <a:gd name="T14" fmla="*/ 106 w 581"/>
                <a:gd name="T15" fmla="*/ 188 h 415"/>
                <a:gd name="T16" fmla="*/ 72 w 581"/>
                <a:gd name="T17" fmla="*/ 194 h 415"/>
                <a:gd name="T18" fmla="*/ 124 w 581"/>
                <a:gd name="T19" fmla="*/ 231 h 415"/>
                <a:gd name="T20" fmla="*/ 126 w 581"/>
                <a:gd name="T21" fmla="*/ 246 h 415"/>
                <a:gd name="T22" fmla="*/ 106 w 581"/>
                <a:gd name="T23" fmla="*/ 287 h 415"/>
                <a:gd name="T24" fmla="*/ 66 w 581"/>
                <a:gd name="T25" fmla="*/ 285 h 415"/>
                <a:gd name="T26" fmla="*/ 32 w 581"/>
                <a:gd name="T27" fmla="*/ 282 h 415"/>
                <a:gd name="T28" fmla="*/ 10 w 581"/>
                <a:gd name="T29" fmla="*/ 314 h 415"/>
                <a:gd name="T30" fmla="*/ 8 w 581"/>
                <a:gd name="T31" fmla="*/ 374 h 415"/>
                <a:gd name="T32" fmla="*/ 35 w 581"/>
                <a:gd name="T33" fmla="*/ 396 h 415"/>
                <a:gd name="T34" fmla="*/ 99 w 581"/>
                <a:gd name="T35" fmla="*/ 403 h 415"/>
                <a:gd name="T36" fmla="*/ 106 w 581"/>
                <a:gd name="T37" fmla="*/ 403 h 415"/>
                <a:gd name="T38" fmla="*/ 137 w 581"/>
                <a:gd name="T39" fmla="*/ 361 h 415"/>
                <a:gd name="T40" fmla="*/ 184 w 581"/>
                <a:gd name="T41" fmla="*/ 297 h 415"/>
                <a:gd name="T42" fmla="*/ 259 w 581"/>
                <a:gd name="T43" fmla="*/ 275 h 415"/>
                <a:gd name="T44" fmla="*/ 319 w 581"/>
                <a:gd name="T45" fmla="*/ 309 h 415"/>
                <a:gd name="T46" fmla="*/ 373 w 581"/>
                <a:gd name="T47" fmla="*/ 348 h 415"/>
                <a:gd name="T48" fmla="*/ 375 w 581"/>
                <a:gd name="T49" fmla="*/ 381 h 415"/>
                <a:gd name="T50" fmla="*/ 383 w 581"/>
                <a:gd name="T51" fmla="*/ 347 h 415"/>
                <a:gd name="T52" fmla="*/ 390 w 581"/>
                <a:gd name="T53" fmla="*/ 326 h 415"/>
                <a:gd name="T54" fmla="*/ 365 w 581"/>
                <a:gd name="T55" fmla="*/ 312 h 415"/>
                <a:gd name="T56" fmla="*/ 333 w 581"/>
                <a:gd name="T57" fmla="*/ 276 h 415"/>
                <a:gd name="T58" fmla="*/ 321 w 581"/>
                <a:gd name="T59" fmla="*/ 250 h 415"/>
                <a:gd name="T60" fmla="*/ 361 w 581"/>
                <a:gd name="T61" fmla="*/ 255 h 415"/>
                <a:gd name="T62" fmla="*/ 409 w 581"/>
                <a:gd name="T63" fmla="*/ 296 h 415"/>
                <a:gd name="T64" fmla="*/ 443 w 581"/>
                <a:gd name="T65" fmla="*/ 354 h 415"/>
                <a:gd name="T66" fmla="*/ 466 w 581"/>
                <a:gd name="T67" fmla="*/ 377 h 415"/>
                <a:gd name="T68" fmla="*/ 483 w 581"/>
                <a:gd name="T69" fmla="*/ 402 h 415"/>
                <a:gd name="T70" fmla="*/ 479 w 581"/>
                <a:gd name="T71" fmla="*/ 377 h 415"/>
                <a:gd name="T72" fmla="*/ 503 w 581"/>
                <a:gd name="T73" fmla="*/ 382 h 415"/>
                <a:gd name="T74" fmla="*/ 485 w 581"/>
                <a:gd name="T75" fmla="*/ 356 h 415"/>
                <a:gd name="T76" fmla="*/ 494 w 581"/>
                <a:gd name="T77" fmla="*/ 346 h 415"/>
                <a:gd name="T78" fmla="*/ 534 w 581"/>
                <a:gd name="T79" fmla="*/ 339 h 415"/>
                <a:gd name="T80" fmla="*/ 556 w 581"/>
                <a:gd name="T81" fmla="*/ 328 h 415"/>
                <a:gd name="T82" fmla="*/ 569 w 581"/>
                <a:gd name="T83" fmla="*/ 325 h 415"/>
                <a:gd name="T84" fmla="*/ 567 w 581"/>
                <a:gd name="T85" fmla="*/ 265 h 415"/>
                <a:gd name="T86" fmla="*/ 580 w 581"/>
                <a:gd name="T87" fmla="*/ 241 h 415"/>
                <a:gd name="T88" fmla="*/ 562 w 581"/>
                <a:gd name="T89" fmla="*/ 237 h 415"/>
                <a:gd name="T90" fmla="*/ 501 w 581"/>
                <a:gd name="T91" fmla="*/ 195 h 415"/>
                <a:gd name="T92" fmla="*/ 478 w 581"/>
                <a:gd name="T93" fmla="*/ 183 h 415"/>
                <a:gd name="T94" fmla="*/ 498 w 581"/>
                <a:gd name="T95" fmla="*/ 141 h 415"/>
                <a:gd name="T96" fmla="*/ 488 w 581"/>
                <a:gd name="T97" fmla="*/ 113 h 415"/>
                <a:gd name="T98" fmla="*/ 452 w 581"/>
                <a:gd name="T99" fmla="*/ 65 h 415"/>
                <a:gd name="T100" fmla="*/ 452 w 581"/>
                <a:gd name="T101" fmla="*/ 65 h 415"/>
                <a:gd name="T102" fmla="*/ 452 w 581"/>
                <a:gd name="T103" fmla="*/ 65 h 415"/>
                <a:gd name="T104" fmla="*/ 452 w 581"/>
                <a:gd name="T105" fmla="*/ 65 h 415"/>
                <a:gd name="T106" fmla="*/ 433 w 581"/>
                <a:gd name="T107" fmla="*/ 67 h 415"/>
                <a:gd name="T108" fmla="*/ 417 w 581"/>
                <a:gd name="T109" fmla="*/ 62 h 415"/>
                <a:gd name="T110" fmla="*/ 355 w 581"/>
                <a:gd name="T111" fmla="*/ 76 h 415"/>
                <a:gd name="T112" fmla="*/ 341 w 581"/>
                <a:gd name="T113" fmla="*/ 68 h 415"/>
                <a:gd name="T114" fmla="*/ 300 w 581"/>
                <a:gd name="T115" fmla="*/ 72 h 415"/>
                <a:gd name="T116" fmla="*/ 282 w 581"/>
                <a:gd name="T117" fmla="*/ 54 h 415"/>
                <a:gd name="T118" fmla="*/ 300 w 581"/>
                <a:gd name="T119" fmla="*/ 25 h 415"/>
                <a:gd name="T120" fmla="*/ 293 w 581"/>
                <a:gd name="T121"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1" h="415">
                  <a:moveTo>
                    <a:pt x="293" y="0"/>
                  </a:moveTo>
                  <a:cubicBezTo>
                    <a:pt x="280" y="9"/>
                    <a:pt x="259" y="11"/>
                    <a:pt x="259" y="33"/>
                  </a:cubicBezTo>
                  <a:cubicBezTo>
                    <a:pt x="259" y="46"/>
                    <a:pt x="268" y="50"/>
                    <a:pt x="270" y="64"/>
                  </a:cubicBezTo>
                  <a:cubicBezTo>
                    <a:pt x="270" y="65"/>
                    <a:pt x="274" y="75"/>
                    <a:pt x="274" y="77"/>
                  </a:cubicBezTo>
                  <a:cubicBezTo>
                    <a:pt x="274" y="81"/>
                    <a:pt x="265" y="86"/>
                    <a:pt x="262" y="86"/>
                  </a:cubicBezTo>
                  <a:cubicBezTo>
                    <a:pt x="259" y="86"/>
                    <a:pt x="256" y="85"/>
                    <a:pt x="253" y="85"/>
                  </a:cubicBezTo>
                  <a:cubicBezTo>
                    <a:pt x="252" y="85"/>
                    <a:pt x="250" y="85"/>
                    <a:pt x="249" y="87"/>
                  </a:cubicBezTo>
                  <a:cubicBezTo>
                    <a:pt x="248" y="88"/>
                    <a:pt x="247" y="91"/>
                    <a:pt x="245" y="91"/>
                  </a:cubicBezTo>
                  <a:cubicBezTo>
                    <a:pt x="245" y="91"/>
                    <a:pt x="245" y="91"/>
                    <a:pt x="244" y="90"/>
                  </a:cubicBezTo>
                  <a:cubicBezTo>
                    <a:pt x="243" y="91"/>
                    <a:pt x="243" y="91"/>
                    <a:pt x="242" y="91"/>
                  </a:cubicBezTo>
                  <a:cubicBezTo>
                    <a:pt x="242" y="91"/>
                    <a:pt x="242" y="90"/>
                    <a:pt x="237" y="90"/>
                  </a:cubicBezTo>
                  <a:cubicBezTo>
                    <a:pt x="225" y="90"/>
                    <a:pt x="218" y="99"/>
                    <a:pt x="210" y="106"/>
                  </a:cubicBezTo>
                  <a:cubicBezTo>
                    <a:pt x="210" y="107"/>
                    <a:pt x="205" y="110"/>
                    <a:pt x="205" y="112"/>
                  </a:cubicBezTo>
                  <a:cubicBezTo>
                    <a:pt x="205" y="118"/>
                    <a:pt x="206" y="125"/>
                    <a:pt x="202" y="129"/>
                  </a:cubicBezTo>
                  <a:cubicBezTo>
                    <a:pt x="200" y="131"/>
                    <a:pt x="179" y="140"/>
                    <a:pt x="176" y="141"/>
                  </a:cubicBezTo>
                  <a:cubicBezTo>
                    <a:pt x="173" y="141"/>
                    <a:pt x="172" y="142"/>
                    <a:pt x="168" y="142"/>
                  </a:cubicBezTo>
                  <a:cubicBezTo>
                    <a:pt x="165" y="154"/>
                    <a:pt x="161" y="166"/>
                    <a:pt x="145" y="166"/>
                  </a:cubicBezTo>
                  <a:cubicBezTo>
                    <a:pt x="144" y="170"/>
                    <a:pt x="140" y="174"/>
                    <a:pt x="136" y="174"/>
                  </a:cubicBezTo>
                  <a:cubicBezTo>
                    <a:pt x="130" y="174"/>
                    <a:pt x="125" y="171"/>
                    <a:pt x="120" y="167"/>
                  </a:cubicBezTo>
                  <a:cubicBezTo>
                    <a:pt x="115" y="167"/>
                    <a:pt x="115" y="167"/>
                    <a:pt x="115" y="167"/>
                  </a:cubicBezTo>
                  <a:cubicBezTo>
                    <a:pt x="115" y="171"/>
                    <a:pt x="115" y="171"/>
                    <a:pt x="115" y="171"/>
                  </a:cubicBezTo>
                  <a:cubicBezTo>
                    <a:pt x="116" y="173"/>
                    <a:pt x="114" y="181"/>
                    <a:pt x="118" y="182"/>
                  </a:cubicBezTo>
                  <a:cubicBezTo>
                    <a:pt x="118" y="185"/>
                    <a:pt x="118" y="185"/>
                    <a:pt x="118" y="185"/>
                  </a:cubicBezTo>
                  <a:cubicBezTo>
                    <a:pt x="116" y="186"/>
                    <a:pt x="110" y="188"/>
                    <a:pt x="106" y="188"/>
                  </a:cubicBezTo>
                  <a:cubicBezTo>
                    <a:pt x="101" y="188"/>
                    <a:pt x="93" y="186"/>
                    <a:pt x="91" y="183"/>
                  </a:cubicBezTo>
                  <a:cubicBezTo>
                    <a:pt x="86" y="184"/>
                    <a:pt x="71" y="188"/>
                    <a:pt x="71" y="192"/>
                  </a:cubicBezTo>
                  <a:cubicBezTo>
                    <a:pt x="71" y="193"/>
                    <a:pt x="71" y="194"/>
                    <a:pt x="72" y="194"/>
                  </a:cubicBezTo>
                  <a:cubicBezTo>
                    <a:pt x="72" y="202"/>
                    <a:pt x="95" y="207"/>
                    <a:pt x="104" y="209"/>
                  </a:cubicBezTo>
                  <a:cubicBezTo>
                    <a:pt x="106" y="210"/>
                    <a:pt x="107" y="212"/>
                    <a:pt x="110" y="213"/>
                  </a:cubicBezTo>
                  <a:cubicBezTo>
                    <a:pt x="110" y="221"/>
                    <a:pt x="113" y="231"/>
                    <a:pt x="124" y="231"/>
                  </a:cubicBezTo>
                  <a:cubicBezTo>
                    <a:pt x="124" y="235"/>
                    <a:pt x="127" y="234"/>
                    <a:pt x="127" y="239"/>
                  </a:cubicBezTo>
                  <a:cubicBezTo>
                    <a:pt x="127" y="241"/>
                    <a:pt x="126" y="245"/>
                    <a:pt x="125" y="247"/>
                  </a:cubicBezTo>
                  <a:cubicBezTo>
                    <a:pt x="126" y="246"/>
                    <a:pt x="126" y="246"/>
                    <a:pt x="126" y="246"/>
                  </a:cubicBezTo>
                  <a:cubicBezTo>
                    <a:pt x="126" y="249"/>
                    <a:pt x="126" y="258"/>
                    <a:pt x="126" y="260"/>
                  </a:cubicBezTo>
                  <a:cubicBezTo>
                    <a:pt x="126" y="270"/>
                    <a:pt x="119" y="274"/>
                    <a:pt x="119" y="284"/>
                  </a:cubicBezTo>
                  <a:cubicBezTo>
                    <a:pt x="118" y="284"/>
                    <a:pt x="110" y="287"/>
                    <a:pt x="106" y="287"/>
                  </a:cubicBezTo>
                  <a:cubicBezTo>
                    <a:pt x="102" y="287"/>
                    <a:pt x="99" y="284"/>
                    <a:pt x="94" y="284"/>
                  </a:cubicBezTo>
                  <a:cubicBezTo>
                    <a:pt x="94" y="284"/>
                    <a:pt x="93" y="284"/>
                    <a:pt x="91" y="285"/>
                  </a:cubicBezTo>
                  <a:cubicBezTo>
                    <a:pt x="66" y="285"/>
                    <a:pt x="66" y="285"/>
                    <a:pt x="66" y="285"/>
                  </a:cubicBezTo>
                  <a:cubicBezTo>
                    <a:pt x="63" y="284"/>
                    <a:pt x="59" y="284"/>
                    <a:pt x="57" y="282"/>
                  </a:cubicBezTo>
                  <a:cubicBezTo>
                    <a:pt x="33" y="282"/>
                    <a:pt x="33" y="282"/>
                    <a:pt x="33" y="282"/>
                  </a:cubicBezTo>
                  <a:cubicBezTo>
                    <a:pt x="33" y="282"/>
                    <a:pt x="32" y="282"/>
                    <a:pt x="32" y="282"/>
                  </a:cubicBezTo>
                  <a:cubicBezTo>
                    <a:pt x="29" y="282"/>
                    <a:pt x="27" y="279"/>
                    <a:pt x="25" y="279"/>
                  </a:cubicBezTo>
                  <a:cubicBezTo>
                    <a:pt x="22" y="279"/>
                    <a:pt x="4" y="291"/>
                    <a:pt x="4" y="294"/>
                  </a:cubicBezTo>
                  <a:cubicBezTo>
                    <a:pt x="4" y="298"/>
                    <a:pt x="10" y="306"/>
                    <a:pt x="10" y="314"/>
                  </a:cubicBezTo>
                  <a:cubicBezTo>
                    <a:pt x="10" y="327"/>
                    <a:pt x="5" y="341"/>
                    <a:pt x="5" y="354"/>
                  </a:cubicBezTo>
                  <a:cubicBezTo>
                    <a:pt x="5" y="358"/>
                    <a:pt x="0" y="360"/>
                    <a:pt x="0" y="367"/>
                  </a:cubicBezTo>
                  <a:cubicBezTo>
                    <a:pt x="0" y="371"/>
                    <a:pt x="4" y="374"/>
                    <a:pt x="8" y="374"/>
                  </a:cubicBezTo>
                  <a:cubicBezTo>
                    <a:pt x="8" y="380"/>
                    <a:pt x="8" y="384"/>
                    <a:pt x="8" y="395"/>
                  </a:cubicBezTo>
                  <a:cubicBezTo>
                    <a:pt x="8" y="397"/>
                    <a:pt x="9" y="399"/>
                    <a:pt x="12" y="399"/>
                  </a:cubicBezTo>
                  <a:cubicBezTo>
                    <a:pt x="20" y="399"/>
                    <a:pt x="26" y="396"/>
                    <a:pt x="35" y="396"/>
                  </a:cubicBezTo>
                  <a:cubicBezTo>
                    <a:pt x="47" y="396"/>
                    <a:pt x="48" y="415"/>
                    <a:pt x="55" y="415"/>
                  </a:cubicBezTo>
                  <a:cubicBezTo>
                    <a:pt x="67" y="415"/>
                    <a:pt x="74" y="405"/>
                    <a:pt x="87" y="405"/>
                  </a:cubicBezTo>
                  <a:cubicBezTo>
                    <a:pt x="89" y="405"/>
                    <a:pt x="94" y="403"/>
                    <a:pt x="99" y="403"/>
                  </a:cubicBezTo>
                  <a:cubicBezTo>
                    <a:pt x="101" y="403"/>
                    <a:pt x="102" y="403"/>
                    <a:pt x="103" y="403"/>
                  </a:cubicBezTo>
                  <a:cubicBezTo>
                    <a:pt x="103" y="403"/>
                    <a:pt x="103" y="403"/>
                    <a:pt x="103" y="403"/>
                  </a:cubicBezTo>
                  <a:cubicBezTo>
                    <a:pt x="104" y="403"/>
                    <a:pt x="105" y="403"/>
                    <a:pt x="106" y="403"/>
                  </a:cubicBezTo>
                  <a:cubicBezTo>
                    <a:pt x="114" y="403"/>
                    <a:pt x="115" y="393"/>
                    <a:pt x="121" y="390"/>
                  </a:cubicBezTo>
                  <a:cubicBezTo>
                    <a:pt x="132" y="384"/>
                    <a:pt x="135" y="378"/>
                    <a:pt x="142" y="368"/>
                  </a:cubicBezTo>
                  <a:cubicBezTo>
                    <a:pt x="139" y="367"/>
                    <a:pt x="137" y="365"/>
                    <a:pt x="137" y="361"/>
                  </a:cubicBezTo>
                  <a:cubicBezTo>
                    <a:pt x="137" y="349"/>
                    <a:pt x="152" y="327"/>
                    <a:pt x="162" y="325"/>
                  </a:cubicBezTo>
                  <a:cubicBezTo>
                    <a:pt x="173" y="323"/>
                    <a:pt x="184" y="319"/>
                    <a:pt x="187" y="308"/>
                  </a:cubicBezTo>
                  <a:cubicBezTo>
                    <a:pt x="184" y="297"/>
                    <a:pt x="184" y="297"/>
                    <a:pt x="184" y="297"/>
                  </a:cubicBezTo>
                  <a:cubicBezTo>
                    <a:pt x="184" y="289"/>
                    <a:pt x="193" y="284"/>
                    <a:pt x="201" y="284"/>
                  </a:cubicBezTo>
                  <a:cubicBezTo>
                    <a:pt x="211" y="284"/>
                    <a:pt x="219" y="289"/>
                    <a:pt x="230" y="289"/>
                  </a:cubicBezTo>
                  <a:cubicBezTo>
                    <a:pt x="242" y="289"/>
                    <a:pt x="249" y="280"/>
                    <a:pt x="259" y="275"/>
                  </a:cubicBezTo>
                  <a:cubicBezTo>
                    <a:pt x="263" y="273"/>
                    <a:pt x="264" y="266"/>
                    <a:pt x="274" y="266"/>
                  </a:cubicBezTo>
                  <a:cubicBezTo>
                    <a:pt x="294" y="266"/>
                    <a:pt x="297" y="288"/>
                    <a:pt x="306" y="300"/>
                  </a:cubicBezTo>
                  <a:cubicBezTo>
                    <a:pt x="307" y="304"/>
                    <a:pt x="315" y="306"/>
                    <a:pt x="319" y="309"/>
                  </a:cubicBezTo>
                  <a:cubicBezTo>
                    <a:pt x="328" y="318"/>
                    <a:pt x="332" y="323"/>
                    <a:pt x="348" y="327"/>
                  </a:cubicBezTo>
                  <a:cubicBezTo>
                    <a:pt x="348" y="330"/>
                    <a:pt x="356" y="332"/>
                    <a:pt x="358" y="332"/>
                  </a:cubicBezTo>
                  <a:cubicBezTo>
                    <a:pt x="359" y="335"/>
                    <a:pt x="371" y="348"/>
                    <a:pt x="373" y="348"/>
                  </a:cubicBezTo>
                  <a:cubicBezTo>
                    <a:pt x="374" y="353"/>
                    <a:pt x="378" y="355"/>
                    <a:pt x="378" y="363"/>
                  </a:cubicBezTo>
                  <a:cubicBezTo>
                    <a:pt x="378" y="369"/>
                    <a:pt x="375" y="377"/>
                    <a:pt x="369" y="377"/>
                  </a:cubicBezTo>
                  <a:cubicBezTo>
                    <a:pt x="369" y="379"/>
                    <a:pt x="371" y="381"/>
                    <a:pt x="375" y="381"/>
                  </a:cubicBezTo>
                  <a:cubicBezTo>
                    <a:pt x="382" y="381"/>
                    <a:pt x="381" y="370"/>
                    <a:pt x="386" y="365"/>
                  </a:cubicBezTo>
                  <a:cubicBezTo>
                    <a:pt x="386" y="365"/>
                    <a:pt x="393" y="365"/>
                    <a:pt x="393" y="362"/>
                  </a:cubicBezTo>
                  <a:cubicBezTo>
                    <a:pt x="393" y="355"/>
                    <a:pt x="383" y="354"/>
                    <a:pt x="383" y="347"/>
                  </a:cubicBezTo>
                  <a:cubicBezTo>
                    <a:pt x="383" y="342"/>
                    <a:pt x="389" y="339"/>
                    <a:pt x="395" y="339"/>
                  </a:cubicBezTo>
                  <a:cubicBezTo>
                    <a:pt x="403" y="339"/>
                    <a:pt x="407" y="345"/>
                    <a:pt x="412" y="346"/>
                  </a:cubicBezTo>
                  <a:cubicBezTo>
                    <a:pt x="413" y="335"/>
                    <a:pt x="401" y="331"/>
                    <a:pt x="390" y="326"/>
                  </a:cubicBezTo>
                  <a:cubicBezTo>
                    <a:pt x="387" y="324"/>
                    <a:pt x="374" y="322"/>
                    <a:pt x="376" y="315"/>
                  </a:cubicBezTo>
                  <a:cubicBezTo>
                    <a:pt x="378" y="314"/>
                    <a:pt x="378" y="313"/>
                    <a:pt x="378" y="311"/>
                  </a:cubicBezTo>
                  <a:cubicBezTo>
                    <a:pt x="373" y="311"/>
                    <a:pt x="369" y="312"/>
                    <a:pt x="365" y="312"/>
                  </a:cubicBezTo>
                  <a:cubicBezTo>
                    <a:pt x="362" y="312"/>
                    <a:pt x="360" y="312"/>
                    <a:pt x="356" y="310"/>
                  </a:cubicBezTo>
                  <a:cubicBezTo>
                    <a:pt x="352" y="308"/>
                    <a:pt x="348" y="299"/>
                    <a:pt x="346" y="292"/>
                  </a:cubicBezTo>
                  <a:cubicBezTo>
                    <a:pt x="345" y="287"/>
                    <a:pt x="341" y="278"/>
                    <a:pt x="333" y="276"/>
                  </a:cubicBezTo>
                  <a:cubicBezTo>
                    <a:pt x="326" y="274"/>
                    <a:pt x="322" y="270"/>
                    <a:pt x="322" y="263"/>
                  </a:cubicBezTo>
                  <a:cubicBezTo>
                    <a:pt x="322" y="259"/>
                    <a:pt x="323" y="256"/>
                    <a:pt x="324" y="253"/>
                  </a:cubicBezTo>
                  <a:cubicBezTo>
                    <a:pt x="323" y="253"/>
                    <a:pt x="321" y="251"/>
                    <a:pt x="321" y="250"/>
                  </a:cubicBezTo>
                  <a:cubicBezTo>
                    <a:pt x="321" y="244"/>
                    <a:pt x="333" y="244"/>
                    <a:pt x="338" y="240"/>
                  </a:cubicBezTo>
                  <a:cubicBezTo>
                    <a:pt x="342" y="244"/>
                    <a:pt x="338" y="255"/>
                    <a:pt x="345" y="255"/>
                  </a:cubicBezTo>
                  <a:cubicBezTo>
                    <a:pt x="351" y="255"/>
                    <a:pt x="355" y="255"/>
                    <a:pt x="361" y="255"/>
                  </a:cubicBezTo>
                  <a:cubicBezTo>
                    <a:pt x="361" y="267"/>
                    <a:pt x="374" y="285"/>
                    <a:pt x="386" y="285"/>
                  </a:cubicBezTo>
                  <a:cubicBezTo>
                    <a:pt x="389" y="285"/>
                    <a:pt x="390" y="285"/>
                    <a:pt x="393" y="285"/>
                  </a:cubicBezTo>
                  <a:cubicBezTo>
                    <a:pt x="393" y="292"/>
                    <a:pt x="402" y="293"/>
                    <a:pt x="409" y="296"/>
                  </a:cubicBezTo>
                  <a:cubicBezTo>
                    <a:pt x="417" y="300"/>
                    <a:pt x="428" y="311"/>
                    <a:pt x="428" y="318"/>
                  </a:cubicBezTo>
                  <a:cubicBezTo>
                    <a:pt x="428" y="323"/>
                    <a:pt x="428" y="326"/>
                    <a:pt x="428" y="332"/>
                  </a:cubicBezTo>
                  <a:cubicBezTo>
                    <a:pt x="428" y="343"/>
                    <a:pt x="437" y="348"/>
                    <a:pt x="443" y="354"/>
                  </a:cubicBezTo>
                  <a:cubicBezTo>
                    <a:pt x="448" y="359"/>
                    <a:pt x="452" y="364"/>
                    <a:pt x="454" y="371"/>
                  </a:cubicBezTo>
                  <a:cubicBezTo>
                    <a:pt x="454" y="372"/>
                    <a:pt x="455" y="377"/>
                    <a:pt x="457" y="377"/>
                  </a:cubicBezTo>
                  <a:cubicBezTo>
                    <a:pt x="460" y="377"/>
                    <a:pt x="463" y="377"/>
                    <a:pt x="466" y="377"/>
                  </a:cubicBezTo>
                  <a:cubicBezTo>
                    <a:pt x="465" y="380"/>
                    <a:pt x="459" y="381"/>
                    <a:pt x="459" y="385"/>
                  </a:cubicBezTo>
                  <a:cubicBezTo>
                    <a:pt x="459" y="394"/>
                    <a:pt x="467" y="402"/>
                    <a:pt x="475" y="402"/>
                  </a:cubicBezTo>
                  <a:cubicBezTo>
                    <a:pt x="476" y="402"/>
                    <a:pt x="480" y="402"/>
                    <a:pt x="483" y="402"/>
                  </a:cubicBezTo>
                  <a:cubicBezTo>
                    <a:pt x="477" y="400"/>
                    <a:pt x="483" y="393"/>
                    <a:pt x="483" y="390"/>
                  </a:cubicBezTo>
                  <a:cubicBezTo>
                    <a:pt x="483" y="386"/>
                    <a:pt x="481" y="384"/>
                    <a:pt x="479" y="381"/>
                  </a:cubicBezTo>
                  <a:cubicBezTo>
                    <a:pt x="479" y="377"/>
                    <a:pt x="479" y="377"/>
                    <a:pt x="479" y="377"/>
                  </a:cubicBezTo>
                  <a:cubicBezTo>
                    <a:pt x="482" y="380"/>
                    <a:pt x="487" y="384"/>
                    <a:pt x="493" y="385"/>
                  </a:cubicBezTo>
                  <a:cubicBezTo>
                    <a:pt x="494" y="385"/>
                    <a:pt x="494" y="385"/>
                    <a:pt x="494" y="385"/>
                  </a:cubicBezTo>
                  <a:cubicBezTo>
                    <a:pt x="495" y="381"/>
                    <a:pt x="501" y="383"/>
                    <a:pt x="503" y="382"/>
                  </a:cubicBezTo>
                  <a:cubicBezTo>
                    <a:pt x="502" y="381"/>
                    <a:pt x="501" y="379"/>
                    <a:pt x="501" y="377"/>
                  </a:cubicBezTo>
                  <a:cubicBezTo>
                    <a:pt x="497" y="377"/>
                    <a:pt x="483" y="364"/>
                    <a:pt x="483" y="362"/>
                  </a:cubicBezTo>
                  <a:cubicBezTo>
                    <a:pt x="483" y="361"/>
                    <a:pt x="484" y="359"/>
                    <a:pt x="485" y="356"/>
                  </a:cubicBezTo>
                  <a:cubicBezTo>
                    <a:pt x="475" y="344"/>
                    <a:pt x="475" y="344"/>
                    <a:pt x="475" y="344"/>
                  </a:cubicBezTo>
                  <a:cubicBezTo>
                    <a:pt x="475" y="342"/>
                    <a:pt x="478" y="339"/>
                    <a:pt x="481" y="339"/>
                  </a:cubicBezTo>
                  <a:cubicBezTo>
                    <a:pt x="485" y="339"/>
                    <a:pt x="486" y="346"/>
                    <a:pt x="494" y="346"/>
                  </a:cubicBezTo>
                  <a:cubicBezTo>
                    <a:pt x="495" y="342"/>
                    <a:pt x="495" y="339"/>
                    <a:pt x="494" y="335"/>
                  </a:cubicBezTo>
                  <a:cubicBezTo>
                    <a:pt x="501" y="333"/>
                    <a:pt x="503" y="328"/>
                    <a:pt x="512" y="328"/>
                  </a:cubicBezTo>
                  <a:cubicBezTo>
                    <a:pt x="521" y="328"/>
                    <a:pt x="526" y="339"/>
                    <a:pt x="534" y="339"/>
                  </a:cubicBezTo>
                  <a:cubicBezTo>
                    <a:pt x="541" y="339"/>
                    <a:pt x="542" y="332"/>
                    <a:pt x="549" y="329"/>
                  </a:cubicBezTo>
                  <a:cubicBezTo>
                    <a:pt x="551" y="328"/>
                    <a:pt x="553" y="327"/>
                    <a:pt x="554" y="327"/>
                  </a:cubicBezTo>
                  <a:cubicBezTo>
                    <a:pt x="555" y="327"/>
                    <a:pt x="556" y="328"/>
                    <a:pt x="556" y="328"/>
                  </a:cubicBezTo>
                  <a:cubicBezTo>
                    <a:pt x="557" y="328"/>
                    <a:pt x="557" y="328"/>
                    <a:pt x="558" y="328"/>
                  </a:cubicBezTo>
                  <a:cubicBezTo>
                    <a:pt x="559" y="328"/>
                    <a:pt x="561" y="327"/>
                    <a:pt x="562" y="327"/>
                  </a:cubicBezTo>
                  <a:cubicBezTo>
                    <a:pt x="565" y="326"/>
                    <a:pt x="567" y="327"/>
                    <a:pt x="569" y="325"/>
                  </a:cubicBezTo>
                  <a:cubicBezTo>
                    <a:pt x="566" y="320"/>
                    <a:pt x="552" y="313"/>
                    <a:pt x="552" y="302"/>
                  </a:cubicBezTo>
                  <a:cubicBezTo>
                    <a:pt x="552" y="295"/>
                    <a:pt x="561" y="284"/>
                    <a:pt x="567" y="279"/>
                  </a:cubicBezTo>
                  <a:cubicBezTo>
                    <a:pt x="567" y="265"/>
                    <a:pt x="567" y="265"/>
                    <a:pt x="567" y="265"/>
                  </a:cubicBezTo>
                  <a:cubicBezTo>
                    <a:pt x="568" y="262"/>
                    <a:pt x="568" y="266"/>
                    <a:pt x="570" y="258"/>
                  </a:cubicBezTo>
                  <a:cubicBezTo>
                    <a:pt x="570" y="252"/>
                    <a:pt x="576" y="250"/>
                    <a:pt x="581" y="249"/>
                  </a:cubicBezTo>
                  <a:cubicBezTo>
                    <a:pt x="580" y="246"/>
                    <a:pt x="581" y="244"/>
                    <a:pt x="580" y="241"/>
                  </a:cubicBezTo>
                  <a:cubicBezTo>
                    <a:pt x="577" y="241"/>
                    <a:pt x="570" y="244"/>
                    <a:pt x="568" y="244"/>
                  </a:cubicBezTo>
                  <a:cubicBezTo>
                    <a:pt x="565" y="241"/>
                    <a:pt x="565" y="241"/>
                    <a:pt x="565" y="241"/>
                  </a:cubicBezTo>
                  <a:cubicBezTo>
                    <a:pt x="564" y="240"/>
                    <a:pt x="562" y="239"/>
                    <a:pt x="562" y="237"/>
                  </a:cubicBezTo>
                  <a:cubicBezTo>
                    <a:pt x="562" y="216"/>
                    <a:pt x="562" y="216"/>
                    <a:pt x="562" y="216"/>
                  </a:cubicBezTo>
                  <a:cubicBezTo>
                    <a:pt x="549" y="216"/>
                    <a:pt x="552" y="188"/>
                    <a:pt x="538" y="188"/>
                  </a:cubicBezTo>
                  <a:cubicBezTo>
                    <a:pt x="525" y="188"/>
                    <a:pt x="517" y="195"/>
                    <a:pt x="501" y="195"/>
                  </a:cubicBezTo>
                  <a:cubicBezTo>
                    <a:pt x="497" y="195"/>
                    <a:pt x="493" y="195"/>
                    <a:pt x="490" y="195"/>
                  </a:cubicBezTo>
                  <a:cubicBezTo>
                    <a:pt x="483" y="195"/>
                    <a:pt x="478" y="194"/>
                    <a:pt x="478" y="183"/>
                  </a:cubicBezTo>
                  <a:cubicBezTo>
                    <a:pt x="478" y="183"/>
                    <a:pt x="478" y="183"/>
                    <a:pt x="478" y="183"/>
                  </a:cubicBezTo>
                  <a:cubicBezTo>
                    <a:pt x="478" y="183"/>
                    <a:pt x="478" y="183"/>
                    <a:pt x="478" y="183"/>
                  </a:cubicBezTo>
                  <a:cubicBezTo>
                    <a:pt x="478" y="171"/>
                    <a:pt x="480" y="162"/>
                    <a:pt x="486" y="153"/>
                  </a:cubicBezTo>
                  <a:cubicBezTo>
                    <a:pt x="488" y="150"/>
                    <a:pt x="498" y="147"/>
                    <a:pt x="498" y="141"/>
                  </a:cubicBezTo>
                  <a:cubicBezTo>
                    <a:pt x="498" y="131"/>
                    <a:pt x="488" y="124"/>
                    <a:pt x="488" y="113"/>
                  </a:cubicBezTo>
                  <a:cubicBezTo>
                    <a:pt x="488" y="113"/>
                    <a:pt x="488" y="113"/>
                    <a:pt x="488" y="113"/>
                  </a:cubicBezTo>
                  <a:cubicBezTo>
                    <a:pt x="488" y="113"/>
                    <a:pt x="488" y="113"/>
                    <a:pt x="488" y="113"/>
                  </a:cubicBezTo>
                  <a:cubicBezTo>
                    <a:pt x="488" y="106"/>
                    <a:pt x="496" y="103"/>
                    <a:pt x="496" y="96"/>
                  </a:cubicBezTo>
                  <a:cubicBezTo>
                    <a:pt x="496" y="84"/>
                    <a:pt x="491" y="64"/>
                    <a:pt x="479" y="64"/>
                  </a:cubicBezTo>
                  <a:cubicBezTo>
                    <a:pt x="469" y="64"/>
                    <a:pt x="46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48" y="65"/>
                    <a:pt x="444" y="65"/>
                    <a:pt x="439" y="66"/>
                  </a:cubicBezTo>
                  <a:cubicBezTo>
                    <a:pt x="437" y="66"/>
                    <a:pt x="435" y="66"/>
                    <a:pt x="433" y="67"/>
                  </a:cubicBezTo>
                  <a:cubicBezTo>
                    <a:pt x="433" y="67"/>
                    <a:pt x="433" y="67"/>
                    <a:pt x="433" y="66"/>
                  </a:cubicBezTo>
                  <a:cubicBezTo>
                    <a:pt x="427" y="67"/>
                    <a:pt x="421" y="68"/>
                    <a:pt x="414" y="68"/>
                  </a:cubicBezTo>
                  <a:cubicBezTo>
                    <a:pt x="414" y="67"/>
                    <a:pt x="416" y="64"/>
                    <a:pt x="417" y="62"/>
                  </a:cubicBezTo>
                  <a:cubicBezTo>
                    <a:pt x="413" y="60"/>
                    <a:pt x="406" y="60"/>
                    <a:pt x="399" y="60"/>
                  </a:cubicBezTo>
                  <a:cubicBezTo>
                    <a:pt x="392" y="60"/>
                    <a:pt x="384" y="68"/>
                    <a:pt x="379" y="70"/>
                  </a:cubicBezTo>
                  <a:cubicBezTo>
                    <a:pt x="371" y="74"/>
                    <a:pt x="364" y="72"/>
                    <a:pt x="355" y="76"/>
                  </a:cubicBezTo>
                  <a:cubicBezTo>
                    <a:pt x="353" y="77"/>
                    <a:pt x="352" y="81"/>
                    <a:pt x="346" y="81"/>
                  </a:cubicBezTo>
                  <a:cubicBezTo>
                    <a:pt x="346" y="81"/>
                    <a:pt x="337" y="75"/>
                    <a:pt x="337" y="74"/>
                  </a:cubicBezTo>
                  <a:cubicBezTo>
                    <a:pt x="337" y="72"/>
                    <a:pt x="340" y="70"/>
                    <a:pt x="341" y="68"/>
                  </a:cubicBezTo>
                  <a:cubicBezTo>
                    <a:pt x="340" y="68"/>
                    <a:pt x="339" y="68"/>
                    <a:pt x="338" y="68"/>
                  </a:cubicBezTo>
                  <a:cubicBezTo>
                    <a:pt x="327" y="68"/>
                    <a:pt x="318" y="78"/>
                    <a:pt x="304" y="78"/>
                  </a:cubicBezTo>
                  <a:cubicBezTo>
                    <a:pt x="303" y="78"/>
                    <a:pt x="301" y="75"/>
                    <a:pt x="300" y="72"/>
                  </a:cubicBezTo>
                  <a:cubicBezTo>
                    <a:pt x="296" y="72"/>
                    <a:pt x="294" y="70"/>
                    <a:pt x="288" y="70"/>
                  </a:cubicBezTo>
                  <a:cubicBezTo>
                    <a:pt x="288" y="68"/>
                    <a:pt x="288" y="67"/>
                    <a:pt x="288" y="64"/>
                  </a:cubicBezTo>
                  <a:cubicBezTo>
                    <a:pt x="285" y="63"/>
                    <a:pt x="282" y="60"/>
                    <a:pt x="282" y="54"/>
                  </a:cubicBezTo>
                  <a:cubicBezTo>
                    <a:pt x="282" y="45"/>
                    <a:pt x="288" y="40"/>
                    <a:pt x="294" y="35"/>
                  </a:cubicBezTo>
                  <a:cubicBezTo>
                    <a:pt x="295" y="33"/>
                    <a:pt x="300" y="32"/>
                    <a:pt x="300" y="30"/>
                  </a:cubicBezTo>
                  <a:cubicBezTo>
                    <a:pt x="300" y="28"/>
                    <a:pt x="300" y="27"/>
                    <a:pt x="300" y="25"/>
                  </a:cubicBezTo>
                  <a:cubicBezTo>
                    <a:pt x="296" y="25"/>
                    <a:pt x="290" y="25"/>
                    <a:pt x="290" y="20"/>
                  </a:cubicBezTo>
                  <a:cubicBezTo>
                    <a:pt x="290" y="14"/>
                    <a:pt x="290" y="11"/>
                    <a:pt x="293" y="6"/>
                  </a:cubicBezTo>
                  <a:cubicBezTo>
                    <a:pt x="293" y="0"/>
                    <a:pt x="293" y="0"/>
                    <a:pt x="2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3"/>
            <p:cNvSpPr>
              <a:spLocks/>
            </p:cNvSpPr>
            <p:nvPr/>
          </p:nvSpPr>
          <p:spPr bwMode="auto">
            <a:xfrm>
              <a:off x="3621" y="-27"/>
              <a:ext cx="927" cy="895"/>
            </a:xfrm>
            <a:custGeom>
              <a:avLst/>
              <a:gdLst>
                <a:gd name="T0" fmla="*/ 321 w 392"/>
                <a:gd name="T1" fmla="*/ 15 h 378"/>
                <a:gd name="T2" fmla="*/ 297 w 392"/>
                <a:gd name="T3" fmla="*/ 21 h 378"/>
                <a:gd name="T4" fmla="*/ 307 w 392"/>
                <a:gd name="T5" fmla="*/ 4 h 378"/>
                <a:gd name="T6" fmla="*/ 279 w 392"/>
                <a:gd name="T7" fmla="*/ 11 h 378"/>
                <a:gd name="T8" fmla="*/ 257 w 392"/>
                <a:gd name="T9" fmla="*/ 11 h 378"/>
                <a:gd name="T10" fmla="*/ 239 w 392"/>
                <a:gd name="T11" fmla="*/ 32 h 378"/>
                <a:gd name="T12" fmla="*/ 220 w 392"/>
                <a:gd name="T13" fmla="*/ 37 h 378"/>
                <a:gd name="T14" fmla="*/ 197 w 392"/>
                <a:gd name="T15" fmla="*/ 37 h 378"/>
                <a:gd name="T16" fmla="*/ 196 w 392"/>
                <a:gd name="T17" fmla="*/ 43 h 378"/>
                <a:gd name="T18" fmla="*/ 178 w 392"/>
                <a:gd name="T19" fmla="*/ 51 h 378"/>
                <a:gd name="T20" fmla="*/ 187 w 392"/>
                <a:gd name="T21" fmla="*/ 52 h 378"/>
                <a:gd name="T22" fmla="*/ 160 w 392"/>
                <a:gd name="T23" fmla="*/ 60 h 378"/>
                <a:gd name="T24" fmla="*/ 154 w 392"/>
                <a:gd name="T25" fmla="*/ 57 h 378"/>
                <a:gd name="T26" fmla="*/ 141 w 392"/>
                <a:gd name="T27" fmla="*/ 64 h 378"/>
                <a:gd name="T28" fmla="*/ 139 w 392"/>
                <a:gd name="T29" fmla="*/ 73 h 378"/>
                <a:gd name="T30" fmla="*/ 141 w 392"/>
                <a:gd name="T31" fmla="*/ 97 h 378"/>
                <a:gd name="T32" fmla="*/ 111 w 392"/>
                <a:gd name="T33" fmla="*/ 131 h 378"/>
                <a:gd name="T34" fmla="*/ 54 w 392"/>
                <a:gd name="T35" fmla="*/ 189 h 378"/>
                <a:gd name="T36" fmla="*/ 62 w 392"/>
                <a:gd name="T37" fmla="*/ 193 h 378"/>
                <a:gd name="T38" fmla="*/ 12 w 392"/>
                <a:gd name="T39" fmla="*/ 225 h 378"/>
                <a:gd name="T40" fmla="*/ 9 w 392"/>
                <a:gd name="T41" fmla="*/ 274 h 378"/>
                <a:gd name="T42" fmla="*/ 15 w 392"/>
                <a:gd name="T43" fmla="*/ 285 h 378"/>
                <a:gd name="T44" fmla="*/ 6 w 392"/>
                <a:gd name="T45" fmla="*/ 301 h 378"/>
                <a:gd name="T46" fmla="*/ 80 w 392"/>
                <a:gd name="T47" fmla="*/ 280 h 378"/>
                <a:gd name="T48" fmla="*/ 88 w 392"/>
                <a:gd name="T49" fmla="*/ 300 h 378"/>
                <a:gd name="T50" fmla="*/ 110 w 392"/>
                <a:gd name="T51" fmla="*/ 348 h 378"/>
                <a:gd name="T52" fmla="*/ 120 w 392"/>
                <a:gd name="T53" fmla="*/ 378 h 378"/>
                <a:gd name="T54" fmla="*/ 160 w 392"/>
                <a:gd name="T55" fmla="*/ 361 h 378"/>
                <a:gd name="T56" fmla="*/ 168 w 392"/>
                <a:gd name="T57" fmla="*/ 327 h 378"/>
                <a:gd name="T58" fmla="*/ 204 w 392"/>
                <a:gd name="T59" fmla="*/ 279 h 378"/>
                <a:gd name="T60" fmla="*/ 176 w 392"/>
                <a:gd name="T61" fmla="*/ 248 h 378"/>
                <a:gd name="T62" fmla="*/ 183 w 392"/>
                <a:gd name="T63" fmla="*/ 217 h 378"/>
                <a:gd name="T64" fmla="*/ 242 w 392"/>
                <a:gd name="T65" fmla="*/ 171 h 378"/>
                <a:gd name="T66" fmla="*/ 273 w 392"/>
                <a:gd name="T67" fmla="*/ 138 h 378"/>
                <a:gd name="T68" fmla="*/ 284 w 392"/>
                <a:gd name="T69" fmla="*/ 169 h 378"/>
                <a:gd name="T70" fmla="*/ 236 w 392"/>
                <a:gd name="T71" fmla="*/ 217 h 378"/>
                <a:gd name="T72" fmla="*/ 239 w 392"/>
                <a:gd name="T73" fmla="*/ 248 h 378"/>
                <a:gd name="T74" fmla="*/ 273 w 392"/>
                <a:gd name="T75" fmla="*/ 274 h 378"/>
                <a:gd name="T76" fmla="*/ 313 w 392"/>
                <a:gd name="T77" fmla="*/ 266 h 378"/>
                <a:gd name="T78" fmla="*/ 345 w 392"/>
                <a:gd name="T79" fmla="*/ 255 h 378"/>
                <a:gd name="T80" fmla="*/ 392 w 392"/>
                <a:gd name="T81" fmla="*/ 204 h 378"/>
                <a:gd name="T82" fmla="*/ 375 w 392"/>
                <a:gd name="T83" fmla="*/ 181 h 378"/>
                <a:gd name="T84" fmla="*/ 382 w 392"/>
                <a:gd name="T85" fmla="*/ 174 h 378"/>
                <a:gd name="T86" fmla="*/ 366 w 392"/>
                <a:gd name="T87" fmla="*/ 148 h 378"/>
                <a:gd name="T88" fmla="*/ 371 w 392"/>
                <a:gd name="T89" fmla="*/ 132 h 378"/>
                <a:gd name="T90" fmla="*/ 361 w 392"/>
                <a:gd name="T91" fmla="*/ 106 h 378"/>
                <a:gd name="T92" fmla="*/ 370 w 392"/>
                <a:gd name="T93" fmla="*/ 84 h 378"/>
                <a:gd name="T94" fmla="*/ 352 w 392"/>
                <a:gd name="T95" fmla="*/ 63 h 378"/>
                <a:gd name="T96" fmla="*/ 378 w 392"/>
                <a:gd name="T97" fmla="*/ 36 h 378"/>
                <a:gd name="T98" fmla="*/ 352 w 392"/>
                <a:gd name="T99" fmla="*/ 26 h 378"/>
                <a:gd name="T100" fmla="*/ 354 w 392"/>
                <a:gd name="T101" fmla="*/ 4 h 378"/>
                <a:gd name="T102" fmla="*/ 341 w 392"/>
                <a:gd name="T103"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2" h="378">
                  <a:moveTo>
                    <a:pt x="341" y="0"/>
                  </a:moveTo>
                  <a:cubicBezTo>
                    <a:pt x="333" y="6"/>
                    <a:pt x="328" y="8"/>
                    <a:pt x="321" y="15"/>
                  </a:cubicBezTo>
                  <a:cubicBezTo>
                    <a:pt x="320" y="12"/>
                    <a:pt x="320" y="9"/>
                    <a:pt x="318" y="6"/>
                  </a:cubicBezTo>
                  <a:cubicBezTo>
                    <a:pt x="310" y="10"/>
                    <a:pt x="306" y="21"/>
                    <a:pt x="297" y="21"/>
                  </a:cubicBezTo>
                  <a:cubicBezTo>
                    <a:pt x="296" y="21"/>
                    <a:pt x="296" y="21"/>
                    <a:pt x="296" y="21"/>
                  </a:cubicBezTo>
                  <a:cubicBezTo>
                    <a:pt x="298" y="14"/>
                    <a:pt x="307" y="12"/>
                    <a:pt x="307" y="4"/>
                  </a:cubicBezTo>
                  <a:cubicBezTo>
                    <a:pt x="307" y="3"/>
                    <a:pt x="306" y="3"/>
                    <a:pt x="304" y="3"/>
                  </a:cubicBezTo>
                  <a:cubicBezTo>
                    <a:pt x="299" y="3"/>
                    <a:pt x="285" y="11"/>
                    <a:pt x="279" y="11"/>
                  </a:cubicBezTo>
                  <a:cubicBezTo>
                    <a:pt x="274" y="11"/>
                    <a:pt x="271" y="7"/>
                    <a:pt x="268" y="3"/>
                  </a:cubicBezTo>
                  <a:cubicBezTo>
                    <a:pt x="266" y="6"/>
                    <a:pt x="257" y="8"/>
                    <a:pt x="257" y="11"/>
                  </a:cubicBezTo>
                  <a:cubicBezTo>
                    <a:pt x="257" y="14"/>
                    <a:pt x="260" y="16"/>
                    <a:pt x="264" y="17"/>
                  </a:cubicBezTo>
                  <a:cubicBezTo>
                    <a:pt x="255" y="22"/>
                    <a:pt x="246" y="19"/>
                    <a:pt x="239" y="32"/>
                  </a:cubicBezTo>
                  <a:cubicBezTo>
                    <a:pt x="239" y="23"/>
                    <a:pt x="239" y="23"/>
                    <a:pt x="239" y="23"/>
                  </a:cubicBezTo>
                  <a:cubicBezTo>
                    <a:pt x="228" y="23"/>
                    <a:pt x="226" y="36"/>
                    <a:pt x="220" y="37"/>
                  </a:cubicBezTo>
                  <a:cubicBezTo>
                    <a:pt x="220" y="31"/>
                    <a:pt x="220" y="31"/>
                    <a:pt x="220" y="31"/>
                  </a:cubicBezTo>
                  <a:cubicBezTo>
                    <a:pt x="212" y="32"/>
                    <a:pt x="202" y="32"/>
                    <a:pt x="197" y="37"/>
                  </a:cubicBezTo>
                  <a:cubicBezTo>
                    <a:pt x="199" y="39"/>
                    <a:pt x="198" y="39"/>
                    <a:pt x="201" y="41"/>
                  </a:cubicBezTo>
                  <a:cubicBezTo>
                    <a:pt x="199" y="42"/>
                    <a:pt x="198" y="43"/>
                    <a:pt x="196" y="43"/>
                  </a:cubicBezTo>
                  <a:cubicBezTo>
                    <a:pt x="194" y="43"/>
                    <a:pt x="192" y="42"/>
                    <a:pt x="191" y="42"/>
                  </a:cubicBezTo>
                  <a:cubicBezTo>
                    <a:pt x="185" y="42"/>
                    <a:pt x="181" y="47"/>
                    <a:pt x="178" y="51"/>
                  </a:cubicBezTo>
                  <a:cubicBezTo>
                    <a:pt x="180" y="51"/>
                    <a:pt x="181" y="51"/>
                    <a:pt x="181" y="51"/>
                  </a:cubicBezTo>
                  <a:cubicBezTo>
                    <a:pt x="183" y="51"/>
                    <a:pt x="184" y="51"/>
                    <a:pt x="187" y="52"/>
                  </a:cubicBezTo>
                  <a:cubicBezTo>
                    <a:pt x="186" y="53"/>
                    <a:pt x="180" y="65"/>
                    <a:pt x="177" y="65"/>
                  </a:cubicBezTo>
                  <a:cubicBezTo>
                    <a:pt x="170" y="65"/>
                    <a:pt x="168" y="60"/>
                    <a:pt x="160" y="60"/>
                  </a:cubicBezTo>
                  <a:cubicBezTo>
                    <a:pt x="161" y="56"/>
                    <a:pt x="161" y="54"/>
                    <a:pt x="158" y="50"/>
                  </a:cubicBezTo>
                  <a:cubicBezTo>
                    <a:pt x="157" y="52"/>
                    <a:pt x="155" y="54"/>
                    <a:pt x="154" y="57"/>
                  </a:cubicBezTo>
                  <a:cubicBezTo>
                    <a:pt x="152" y="57"/>
                    <a:pt x="151" y="56"/>
                    <a:pt x="149" y="56"/>
                  </a:cubicBezTo>
                  <a:cubicBezTo>
                    <a:pt x="145" y="56"/>
                    <a:pt x="142" y="59"/>
                    <a:pt x="141" y="64"/>
                  </a:cubicBezTo>
                  <a:cubicBezTo>
                    <a:pt x="141" y="64"/>
                    <a:pt x="147" y="66"/>
                    <a:pt x="149" y="66"/>
                  </a:cubicBezTo>
                  <a:cubicBezTo>
                    <a:pt x="147" y="67"/>
                    <a:pt x="141" y="69"/>
                    <a:pt x="139" y="73"/>
                  </a:cubicBezTo>
                  <a:cubicBezTo>
                    <a:pt x="151" y="73"/>
                    <a:pt x="157" y="66"/>
                    <a:pt x="170" y="64"/>
                  </a:cubicBezTo>
                  <a:cubicBezTo>
                    <a:pt x="167" y="75"/>
                    <a:pt x="152" y="93"/>
                    <a:pt x="141" y="97"/>
                  </a:cubicBezTo>
                  <a:cubicBezTo>
                    <a:pt x="130" y="101"/>
                    <a:pt x="123" y="109"/>
                    <a:pt x="117" y="119"/>
                  </a:cubicBezTo>
                  <a:cubicBezTo>
                    <a:pt x="117" y="120"/>
                    <a:pt x="111" y="131"/>
                    <a:pt x="111" y="131"/>
                  </a:cubicBezTo>
                  <a:cubicBezTo>
                    <a:pt x="107" y="131"/>
                    <a:pt x="108" y="148"/>
                    <a:pt x="102" y="152"/>
                  </a:cubicBezTo>
                  <a:cubicBezTo>
                    <a:pt x="86" y="165"/>
                    <a:pt x="77" y="183"/>
                    <a:pt x="54" y="189"/>
                  </a:cubicBezTo>
                  <a:cubicBezTo>
                    <a:pt x="59" y="190"/>
                    <a:pt x="61" y="191"/>
                    <a:pt x="66" y="193"/>
                  </a:cubicBezTo>
                  <a:cubicBezTo>
                    <a:pt x="65" y="193"/>
                    <a:pt x="64" y="193"/>
                    <a:pt x="62" y="193"/>
                  </a:cubicBezTo>
                  <a:cubicBezTo>
                    <a:pt x="47" y="193"/>
                    <a:pt x="45" y="204"/>
                    <a:pt x="36" y="206"/>
                  </a:cubicBezTo>
                  <a:cubicBezTo>
                    <a:pt x="24" y="209"/>
                    <a:pt x="18" y="216"/>
                    <a:pt x="12" y="225"/>
                  </a:cubicBezTo>
                  <a:cubicBezTo>
                    <a:pt x="9" y="229"/>
                    <a:pt x="0" y="229"/>
                    <a:pt x="0" y="237"/>
                  </a:cubicBezTo>
                  <a:cubicBezTo>
                    <a:pt x="0" y="252"/>
                    <a:pt x="2" y="265"/>
                    <a:pt x="9" y="274"/>
                  </a:cubicBezTo>
                  <a:cubicBezTo>
                    <a:pt x="7" y="278"/>
                    <a:pt x="1" y="284"/>
                    <a:pt x="1" y="288"/>
                  </a:cubicBezTo>
                  <a:cubicBezTo>
                    <a:pt x="7" y="285"/>
                    <a:pt x="7" y="285"/>
                    <a:pt x="15" y="285"/>
                  </a:cubicBezTo>
                  <a:cubicBezTo>
                    <a:pt x="15" y="293"/>
                    <a:pt x="15" y="293"/>
                    <a:pt x="15" y="293"/>
                  </a:cubicBezTo>
                  <a:cubicBezTo>
                    <a:pt x="13" y="294"/>
                    <a:pt x="6" y="297"/>
                    <a:pt x="6" y="301"/>
                  </a:cubicBezTo>
                  <a:cubicBezTo>
                    <a:pt x="6" y="303"/>
                    <a:pt x="26" y="316"/>
                    <a:pt x="29" y="316"/>
                  </a:cubicBezTo>
                  <a:cubicBezTo>
                    <a:pt x="52" y="316"/>
                    <a:pt x="69" y="296"/>
                    <a:pt x="80" y="280"/>
                  </a:cubicBezTo>
                  <a:cubicBezTo>
                    <a:pt x="83" y="285"/>
                    <a:pt x="84" y="290"/>
                    <a:pt x="90" y="293"/>
                  </a:cubicBezTo>
                  <a:cubicBezTo>
                    <a:pt x="89" y="295"/>
                    <a:pt x="88" y="298"/>
                    <a:pt x="88" y="300"/>
                  </a:cubicBezTo>
                  <a:cubicBezTo>
                    <a:pt x="88" y="310"/>
                    <a:pt x="96" y="312"/>
                    <a:pt x="98" y="320"/>
                  </a:cubicBezTo>
                  <a:cubicBezTo>
                    <a:pt x="102" y="331"/>
                    <a:pt x="101" y="339"/>
                    <a:pt x="110" y="348"/>
                  </a:cubicBezTo>
                  <a:cubicBezTo>
                    <a:pt x="110" y="349"/>
                    <a:pt x="109" y="351"/>
                    <a:pt x="109" y="353"/>
                  </a:cubicBezTo>
                  <a:cubicBezTo>
                    <a:pt x="109" y="356"/>
                    <a:pt x="116" y="378"/>
                    <a:pt x="120" y="378"/>
                  </a:cubicBezTo>
                  <a:cubicBezTo>
                    <a:pt x="133" y="378"/>
                    <a:pt x="137" y="361"/>
                    <a:pt x="146" y="361"/>
                  </a:cubicBezTo>
                  <a:cubicBezTo>
                    <a:pt x="150" y="361"/>
                    <a:pt x="152" y="361"/>
                    <a:pt x="160" y="361"/>
                  </a:cubicBezTo>
                  <a:cubicBezTo>
                    <a:pt x="161" y="351"/>
                    <a:pt x="174" y="350"/>
                    <a:pt x="176" y="335"/>
                  </a:cubicBezTo>
                  <a:cubicBezTo>
                    <a:pt x="173" y="335"/>
                    <a:pt x="168" y="333"/>
                    <a:pt x="168" y="327"/>
                  </a:cubicBezTo>
                  <a:cubicBezTo>
                    <a:pt x="168" y="315"/>
                    <a:pt x="172" y="300"/>
                    <a:pt x="183" y="300"/>
                  </a:cubicBezTo>
                  <a:cubicBezTo>
                    <a:pt x="188" y="300"/>
                    <a:pt x="204" y="287"/>
                    <a:pt x="204" y="279"/>
                  </a:cubicBezTo>
                  <a:cubicBezTo>
                    <a:pt x="204" y="269"/>
                    <a:pt x="189" y="260"/>
                    <a:pt x="180" y="258"/>
                  </a:cubicBezTo>
                  <a:cubicBezTo>
                    <a:pt x="180" y="254"/>
                    <a:pt x="178" y="251"/>
                    <a:pt x="176" y="248"/>
                  </a:cubicBezTo>
                  <a:cubicBezTo>
                    <a:pt x="176" y="238"/>
                    <a:pt x="176" y="238"/>
                    <a:pt x="176" y="238"/>
                  </a:cubicBezTo>
                  <a:cubicBezTo>
                    <a:pt x="184" y="234"/>
                    <a:pt x="178" y="224"/>
                    <a:pt x="183" y="217"/>
                  </a:cubicBezTo>
                  <a:cubicBezTo>
                    <a:pt x="188" y="207"/>
                    <a:pt x="197" y="205"/>
                    <a:pt x="206" y="200"/>
                  </a:cubicBezTo>
                  <a:cubicBezTo>
                    <a:pt x="217" y="193"/>
                    <a:pt x="242" y="183"/>
                    <a:pt x="242" y="171"/>
                  </a:cubicBezTo>
                  <a:cubicBezTo>
                    <a:pt x="243" y="168"/>
                    <a:pt x="242" y="165"/>
                    <a:pt x="242" y="159"/>
                  </a:cubicBezTo>
                  <a:cubicBezTo>
                    <a:pt x="242" y="144"/>
                    <a:pt x="256" y="138"/>
                    <a:pt x="273" y="138"/>
                  </a:cubicBezTo>
                  <a:cubicBezTo>
                    <a:pt x="287" y="138"/>
                    <a:pt x="304" y="140"/>
                    <a:pt x="304" y="153"/>
                  </a:cubicBezTo>
                  <a:cubicBezTo>
                    <a:pt x="304" y="162"/>
                    <a:pt x="291" y="165"/>
                    <a:pt x="284" y="169"/>
                  </a:cubicBezTo>
                  <a:cubicBezTo>
                    <a:pt x="270" y="177"/>
                    <a:pt x="259" y="206"/>
                    <a:pt x="236" y="206"/>
                  </a:cubicBezTo>
                  <a:cubicBezTo>
                    <a:pt x="238" y="210"/>
                    <a:pt x="236" y="213"/>
                    <a:pt x="236" y="217"/>
                  </a:cubicBezTo>
                  <a:cubicBezTo>
                    <a:pt x="236" y="223"/>
                    <a:pt x="241" y="235"/>
                    <a:pt x="246" y="237"/>
                  </a:cubicBezTo>
                  <a:cubicBezTo>
                    <a:pt x="245" y="239"/>
                    <a:pt x="239" y="243"/>
                    <a:pt x="239" y="248"/>
                  </a:cubicBezTo>
                  <a:cubicBezTo>
                    <a:pt x="239" y="260"/>
                    <a:pt x="251" y="267"/>
                    <a:pt x="262" y="267"/>
                  </a:cubicBezTo>
                  <a:cubicBezTo>
                    <a:pt x="262" y="273"/>
                    <a:pt x="267" y="274"/>
                    <a:pt x="273" y="274"/>
                  </a:cubicBezTo>
                  <a:cubicBezTo>
                    <a:pt x="282" y="274"/>
                    <a:pt x="295" y="269"/>
                    <a:pt x="305" y="266"/>
                  </a:cubicBezTo>
                  <a:cubicBezTo>
                    <a:pt x="307" y="266"/>
                    <a:pt x="310" y="266"/>
                    <a:pt x="313" y="266"/>
                  </a:cubicBezTo>
                  <a:cubicBezTo>
                    <a:pt x="324" y="266"/>
                    <a:pt x="341" y="264"/>
                    <a:pt x="345" y="255"/>
                  </a:cubicBezTo>
                  <a:cubicBezTo>
                    <a:pt x="345" y="255"/>
                    <a:pt x="345" y="255"/>
                    <a:pt x="345" y="255"/>
                  </a:cubicBezTo>
                  <a:cubicBezTo>
                    <a:pt x="345" y="255"/>
                    <a:pt x="345" y="255"/>
                    <a:pt x="345" y="255"/>
                  </a:cubicBezTo>
                  <a:cubicBezTo>
                    <a:pt x="356" y="240"/>
                    <a:pt x="392" y="221"/>
                    <a:pt x="392" y="204"/>
                  </a:cubicBezTo>
                  <a:cubicBezTo>
                    <a:pt x="392" y="192"/>
                    <a:pt x="380" y="190"/>
                    <a:pt x="375" y="181"/>
                  </a:cubicBezTo>
                  <a:cubicBezTo>
                    <a:pt x="375" y="181"/>
                    <a:pt x="375" y="181"/>
                    <a:pt x="375" y="181"/>
                  </a:cubicBezTo>
                  <a:cubicBezTo>
                    <a:pt x="375" y="181"/>
                    <a:pt x="375" y="181"/>
                    <a:pt x="375" y="181"/>
                  </a:cubicBezTo>
                  <a:cubicBezTo>
                    <a:pt x="377" y="180"/>
                    <a:pt x="382" y="178"/>
                    <a:pt x="382" y="174"/>
                  </a:cubicBezTo>
                  <a:cubicBezTo>
                    <a:pt x="382" y="163"/>
                    <a:pt x="366" y="160"/>
                    <a:pt x="366" y="148"/>
                  </a:cubicBezTo>
                  <a:cubicBezTo>
                    <a:pt x="366" y="148"/>
                    <a:pt x="366" y="148"/>
                    <a:pt x="366" y="148"/>
                  </a:cubicBezTo>
                  <a:cubicBezTo>
                    <a:pt x="366" y="148"/>
                    <a:pt x="366" y="148"/>
                    <a:pt x="366" y="148"/>
                  </a:cubicBezTo>
                  <a:cubicBezTo>
                    <a:pt x="366" y="142"/>
                    <a:pt x="371" y="139"/>
                    <a:pt x="371" y="132"/>
                  </a:cubicBezTo>
                  <a:cubicBezTo>
                    <a:pt x="371" y="122"/>
                    <a:pt x="361" y="116"/>
                    <a:pt x="361" y="106"/>
                  </a:cubicBezTo>
                  <a:cubicBezTo>
                    <a:pt x="361" y="106"/>
                    <a:pt x="361" y="106"/>
                    <a:pt x="361" y="106"/>
                  </a:cubicBezTo>
                  <a:cubicBezTo>
                    <a:pt x="361" y="106"/>
                    <a:pt x="361" y="106"/>
                    <a:pt x="361" y="106"/>
                  </a:cubicBezTo>
                  <a:cubicBezTo>
                    <a:pt x="361" y="97"/>
                    <a:pt x="370" y="93"/>
                    <a:pt x="370" y="84"/>
                  </a:cubicBezTo>
                  <a:cubicBezTo>
                    <a:pt x="370" y="72"/>
                    <a:pt x="352" y="73"/>
                    <a:pt x="352" y="63"/>
                  </a:cubicBezTo>
                  <a:cubicBezTo>
                    <a:pt x="352" y="63"/>
                    <a:pt x="352" y="63"/>
                    <a:pt x="352" y="63"/>
                  </a:cubicBezTo>
                  <a:cubicBezTo>
                    <a:pt x="352" y="63"/>
                    <a:pt x="352" y="63"/>
                    <a:pt x="352" y="63"/>
                  </a:cubicBezTo>
                  <a:cubicBezTo>
                    <a:pt x="352" y="50"/>
                    <a:pt x="371" y="41"/>
                    <a:pt x="378" y="36"/>
                  </a:cubicBezTo>
                  <a:cubicBezTo>
                    <a:pt x="376" y="36"/>
                    <a:pt x="365" y="34"/>
                    <a:pt x="361" y="34"/>
                  </a:cubicBezTo>
                  <a:cubicBezTo>
                    <a:pt x="361" y="30"/>
                    <a:pt x="357" y="30"/>
                    <a:pt x="352" y="26"/>
                  </a:cubicBezTo>
                  <a:cubicBezTo>
                    <a:pt x="364" y="21"/>
                    <a:pt x="368" y="26"/>
                    <a:pt x="373" y="13"/>
                  </a:cubicBezTo>
                  <a:cubicBezTo>
                    <a:pt x="368" y="11"/>
                    <a:pt x="357" y="4"/>
                    <a:pt x="354" y="4"/>
                  </a:cubicBezTo>
                  <a:cubicBezTo>
                    <a:pt x="350" y="4"/>
                    <a:pt x="348" y="8"/>
                    <a:pt x="346" y="12"/>
                  </a:cubicBezTo>
                  <a:cubicBezTo>
                    <a:pt x="340" y="12"/>
                    <a:pt x="342" y="7"/>
                    <a:pt x="3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4"/>
            <p:cNvSpPr>
              <a:spLocks/>
            </p:cNvSpPr>
            <p:nvPr/>
          </p:nvSpPr>
          <p:spPr bwMode="auto">
            <a:xfrm>
              <a:off x="4137" y="-497"/>
              <a:ext cx="6053" cy="2251"/>
            </a:xfrm>
            <a:custGeom>
              <a:avLst/>
              <a:gdLst>
                <a:gd name="T0" fmla="*/ 991 w 2561"/>
                <a:gd name="T1" fmla="*/ 116 h 952"/>
                <a:gd name="T2" fmla="*/ 843 w 2561"/>
                <a:gd name="T3" fmla="*/ 178 h 952"/>
                <a:gd name="T4" fmla="*/ 771 w 2561"/>
                <a:gd name="T5" fmla="*/ 145 h 952"/>
                <a:gd name="T6" fmla="*/ 621 w 2561"/>
                <a:gd name="T7" fmla="*/ 232 h 952"/>
                <a:gd name="T8" fmla="*/ 497 w 2561"/>
                <a:gd name="T9" fmla="*/ 259 h 952"/>
                <a:gd name="T10" fmla="*/ 353 w 2561"/>
                <a:gd name="T11" fmla="*/ 325 h 952"/>
                <a:gd name="T12" fmla="*/ 256 w 2561"/>
                <a:gd name="T13" fmla="*/ 375 h 952"/>
                <a:gd name="T14" fmla="*/ 174 w 2561"/>
                <a:gd name="T15" fmla="*/ 235 h 952"/>
                <a:gd name="T16" fmla="*/ 152 w 2561"/>
                <a:gd name="T17" fmla="*/ 283 h 952"/>
                <a:gd name="T18" fmla="*/ 148 w 2561"/>
                <a:gd name="T19" fmla="*/ 347 h 952"/>
                <a:gd name="T20" fmla="*/ 174 w 2561"/>
                <a:gd name="T21" fmla="*/ 403 h 952"/>
                <a:gd name="T22" fmla="*/ 84 w 2561"/>
                <a:gd name="T23" fmla="*/ 481 h 952"/>
                <a:gd name="T24" fmla="*/ 0 w 2561"/>
                <a:gd name="T25" fmla="*/ 594 h 952"/>
                <a:gd name="T26" fmla="*/ 19 w 2561"/>
                <a:gd name="T27" fmla="*/ 592 h 952"/>
                <a:gd name="T28" fmla="*/ 19 w 2561"/>
                <a:gd name="T29" fmla="*/ 592 h 952"/>
                <a:gd name="T30" fmla="*/ 65 w 2561"/>
                <a:gd name="T31" fmla="*/ 668 h 952"/>
                <a:gd name="T32" fmla="*/ 68 w 2561"/>
                <a:gd name="T33" fmla="*/ 722 h 952"/>
                <a:gd name="T34" fmla="*/ 147 w 2561"/>
                <a:gd name="T35" fmla="*/ 768 h 952"/>
                <a:gd name="T36" fmla="*/ 279 w 2561"/>
                <a:gd name="T37" fmla="*/ 740 h 952"/>
                <a:gd name="T38" fmla="*/ 340 w 2561"/>
                <a:gd name="T39" fmla="*/ 840 h 952"/>
                <a:gd name="T40" fmla="*/ 340 w 2561"/>
                <a:gd name="T41" fmla="*/ 840 h 952"/>
                <a:gd name="T42" fmla="*/ 427 w 2561"/>
                <a:gd name="T43" fmla="*/ 875 h 952"/>
                <a:gd name="T44" fmla="*/ 453 w 2561"/>
                <a:gd name="T45" fmla="*/ 863 h 952"/>
                <a:gd name="T46" fmla="*/ 478 w 2561"/>
                <a:gd name="T47" fmla="*/ 742 h 952"/>
                <a:gd name="T48" fmla="*/ 469 w 2561"/>
                <a:gd name="T49" fmla="*/ 801 h 952"/>
                <a:gd name="T50" fmla="*/ 512 w 2561"/>
                <a:gd name="T51" fmla="*/ 894 h 952"/>
                <a:gd name="T52" fmla="*/ 588 w 2561"/>
                <a:gd name="T53" fmla="*/ 908 h 952"/>
                <a:gd name="T54" fmla="*/ 632 w 2561"/>
                <a:gd name="T55" fmla="*/ 947 h 952"/>
                <a:gd name="T56" fmla="*/ 702 w 2561"/>
                <a:gd name="T57" fmla="*/ 914 h 952"/>
                <a:gd name="T58" fmla="*/ 715 w 2561"/>
                <a:gd name="T59" fmla="*/ 917 h 952"/>
                <a:gd name="T60" fmla="*/ 752 w 2561"/>
                <a:gd name="T61" fmla="*/ 909 h 952"/>
                <a:gd name="T62" fmla="*/ 772 w 2561"/>
                <a:gd name="T63" fmla="*/ 896 h 952"/>
                <a:gd name="T64" fmla="*/ 828 w 2561"/>
                <a:gd name="T65" fmla="*/ 916 h 952"/>
                <a:gd name="T66" fmla="*/ 831 w 2561"/>
                <a:gd name="T67" fmla="*/ 861 h 952"/>
                <a:gd name="T68" fmla="*/ 957 w 2561"/>
                <a:gd name="T69" fmla="*/ 742 h 952"/>
                <a:gd name="T70" fmla="*/ 967 w 2561"/>
                <a:gd name="T71" fmla="*/ 743 h 952"/>
                <a:gd name="T72" fmla="*/ 992 w 2561"/>
                <a:gd name="T73" fmla="*/ 710 h 952"/>
                <a:gd name="T74" fmla="*/ 1235 w 2561"/>
                <a:gd name="T75" fmla="*/ 652 h 952"/>
                <a:gd name="T76" fmla="*/ 1258 w 2561"/>
                <a:gd name="T77" fmla="*/ 673 h 952"/>
                <a:gd name="T78" fmla="*/ 1359 w 2561"/>
                <a:gd name="T79" fmla="*/ 694 h 952"/>
                <a:gd name="T80" fmla="*/ 1441 w 2561"/>
                <a:gd name="T81" fmla="*/ 677 h 952"/>
                <a:gd name="T82" fmla="*/ 1478 w 2561"/>
                <a:gd name="T83" fmla="*/ 684 h 952"/>
                <a:gd name="T84" fmla="*/ 1660 w 2561"/>
                <a:gd name="T85" fmla="*/ 700 h 952"/>
                <a:gd name="T86" fmla="*/ 1675 w 2561"/>
                <a:gd name="T87" fmla="*/ 782 h 952"/>
                <a:gd name="T88" fmla="*/ 1813 w 2561"/>
                <a:gd name="T89" fmla="*/ 700 h 952"/>
                <a:gd name="T90" fmla="*/ 1748 w 2561"/>
                <a:gd name="T91" fmla="*/ 581 h 952"/>
                <a:gd name="T92" fmla="*/ 2083 w 2561"/>
                <a:gd name="T93" fmla="*/ 433 h 952"/>
                <a:gd name="T94" fmla="*/ 2151 w 2561"/>
                <a:gd name="T95" fmla="*/ 452 h 952"/>
                <a:gd name="T96" fmla="*/ 2128 w 2561"/>
                <a:gd name="T97" fmla="*/ 573 h 952"/>
                <a:gd name="T98" fmla="*/ 2381 w 2561"/>
                <a:gd name="T99" fmla="*/ 375 h 952"/>
                <a:gd name="T100" fmla="*/ 2450 w 2561"/>
                <a:gd name="T101" fmla="*/ 272 h 952"/>
                <a:gd name="T102" fmla="*/ 2231 w 2561"/>
                <a:gd name="T103" fmla="*/ 233 h 952"/>
                <a:gd name="T104" fmla="*/ 1853 w 2561"/>
                <a:gd name="T105" fmla="*/ 145 h 952"/>
                <a:gd name="T106" fmla="*/ 1573 w 2561"/>
                <a:gd name="T107" fmla="*/ 116 h 952"/>
                <a:gd name="T108" fmla="*/ 1320 w 2561"/>
                <a:gd name="T109" fmla="*/ 12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1" h="952">
                  <a:moveTo>
                    <a:pt x="1270" y="0"/>
                  </a:moveTo>
                  <a:cubicBezTo>
                    <a:pt x="1242" y="0"/>
                    <a:pt x="1231" y="21"/>
                    <a:pt x="1217" y="32"/>
                  </a:cubicBezTo>
                  <a:cubicBezTo>
                    <a:pt x="1210" y="37"/>
                    <a:pt x="1174" y="53"/>
                    <a:pt x="1155" y="53"/>
                  </a:cubicBezTo>
                  <a:cubicBezTo>
                    <a:pt x="1147" y="53"/>
                    <a:pt x="1142" y="50"/>
                    <a:pt x="1144" y="42"/>
                  </a:cubicBezTo>
                  <a:cubicBezTo>
                    <a:pt x="1127" y="48"/>
                    <a:pt x="1052" y="53"/>
                    <a:pt x="1014" y="87"/>
                  </a:cubicBezTo>
                  <a:cubicBezTo>
                    <a:pt x="1006" y="95"/>
                    <a:pt x="1003" y="116"/>
                    <a:pt x="991" y="116"/>
                  </a:cubicBezTo>
                  <a:cubicBezTo>
                    <a:pt x="986" y="116"/>
                    <a:pt x="976" y="116"/>
                    <a:pt x="966" y="116"/>
                  </a:cubicBezTo>
                  <a:cubicBezTo>
                    <a:pt x="940" y="116"/>
                    <a:pt x="908" y="119"/>
                    <a:pt x="908" y="140"/>
                  </a:cubicBezTo>
                  <a:cubicBezTo>
                    <a:pt x="908" y="146"/>
                    <a:pt x="914" y="153"/>
                    <a:pt x="916" y="161"/>
                  </a:cubicBezTo>
                  <a:cubicBezTo>
                    <a:pt x="912" y="164"/>
                    <a:pt x="909" y="165"/>
                    <a:pt x="905" y="165"/>
                  </a:cubicBezTo>
                  <a:cubicBezTo>
                    <a:pt x="898" y="165"/>
                    <a:pt x="888" y="161"/>
                    <a:pt x="863" y="161"/>
                  </a:cubicBezTo>
                  <a:cubicBezTo>
                    <a:pt x="854" y="174"/>
                    <a:pt x="848" y="178"/>
                    <a:pt x="843" y="178"/>
                  </a:cubicBezTo>
                  <a:cubicBezTo>
                    <a:pt x="833" y="178"/>
                    <a:pt x="833" y="152"/>
                    <a:pt x="827" y="145"/>
                  </a:cubicBezTo>
                  <a:cubicBezTo>
                    <a:pt x="825" y="162"/>
                    <a:pt x="814" y="170"/>
                    <a:pt x="800" y="177"/>
                  </a:cubicBezTo>
                  <a:cubicBezTo>
                    <a:pt x="804" y="192"/>
                    <a:pt x="827" y="207"/>
                    <a:pt x="810" y="225"/>
                  </a:cubicBezTo>
                  <a:cubicBezTo>
                    <a:pt x="799" y="237"/>
                    <a:pt x="832" y="276"/>
                    <a:pt x="815" y="276"/>
                  </a:cubicBezTo>
                  <a:cubicBezTo>
                    <a:pt x="793" y="276"/>
                    <a:pt x="787" y="196"/>
                    <a:pt x="787" y="180"/>
                  </a:cubicBezTo>
                  <a:cubicBezTo>
                    <a:pt x="787" y="162"/>
                    <a:pt x="816" y="154"/>
                    <a:pt x="771" y="145"/>
                  </a:cubicBezTo>
                  <a:cubicBezTo>
                    <a:pt x="770" y="145"/>
                    <a:pt x="768" y="145"/>
                    <a:pt x="767" y="145"/>
                  </a:cubicBezTo>
                  <a:cubicBezTo>
                    <a:pt x="743" y="145"/>
                    <a:pt x="705" y="179"/>
                    <a:pt x="705" y="198"/>
                  </a:cubicBezTo>
                  <a:cubicBezTo>
                    <a:pt x="705" y="222"/>
                    <a:pt x="716" y="238"/>
                    <a:pt x="729" y="251"/>
                  </a:cubicBezTo>
                  <a:cubicBezTo>
                    <a:pt x="737" y="265"/>
                    <a:pt x="737" y="270"/>
                    <a:pt x="732" y="270"/>
                  </a:cubicBezTo>
                  <a:cubicBezTo>
                    <a:pt x="719" y="270"/>
                    <a:pt x="680" y="244"/>
                    <a:pt x="662" y="239"/>
                  </a:cubicBezTo>
                  <a:cubicBezTo>
                    <a:pt x="642" y="234"/>
                    <a:pt x="629" y="232"/>
                    <a:pt x="621" y="232"/>
                  </a:cubicBezTo>
                  <a:cubicBezTo>
                    <a:pt x="600" y="232"/>
                    <a:pt x="613" y="246"/>
                    <a:pt x="612" y="248"/>
                  </a:cubicBezTo>
                  <a:cubicBezTo>
                    <a:pt x="612" y="264"/>
                    <a:pt x="608" y="269"/>
                    <a:pt x="604" y="269"/>
                  </a:cubicBezTo>
                  <a:cubicBezTo>
                    <a:pt x="598" y="269"/>
                    <a:pt x="589" y="256"/>
                    <a:pt x="583" y="256"/>
                  </a:cubicBezTo>
                  <a:cubicBezTo>
                    <a:pt x="570" y="256"/>
                    <a:pt x="547" y="270"/>
                    <a:pt x="525" y="270"/>
                  </a:cubicBezTo>
                  <a:cubicBezTo>
                    <a:pt x="520" y="270"/>
                    <a:pt x="514" y="269"/>
                    <a:pt x="509" y="267"/>
                  </a:cubicBezTo>
                  <a:cubicBezTo>
                    <a:pt x="507" y="261"/>
                    <a:pt x="503" y="259"/>
                    <a:pt x="497" y="259"/>
                  </a:cubicBezTo>
                  <a:cubicBezTo>
                    <a:pt x="471" y="259"/>
                    <a:pt x="415" y="306"/>
                    <a:pt x="399" y="306"/>
                  </a:cubicBezTo>
                  <a:cubicBezTo>
                    <a:pt x="392" y="306"/>
                    <a:pt x="383" y="302"/>
                    <a:pt x="385" y="296"/>
                  </a:cubicBezTo>
                  <a:cubicBezTo>
                    <a:pt x="390" y="283"/>
                    <a:pt x="388" y="261"/>
                    <a:pt x="380" y="261"/>
                  </a:cubicBezTo>
                  <a:cubicBezTo>
                    <a:pt x="375" y="261"/>
                    <a:pt x="368" y="271"/>
                    <a:pt x="359" y="299"/>
                  </a:cubicBezTo>
                  <a:cubicBezTo>
                    <a:pt x="358" y="303"/>
                    <a:pt x="367" y="305"/>
                    <a:pt x="367" y="314"/>
                  </a:cubicBezTo>
                  <a:cubicBezTo>
                    <a:pt x="367" y="323"/>
                    <a:pt x="361" y="325"/>
                    <a:pt x="353" y="325"/>
                  </a:cubicBezTo>
                  <a:cubicBezTo>
                    <a:pt x="350" y="325"/>
                    <a:pt x="347" y="325"/>
                    <a:pt x="344" y="324"/>
                  </a:cubicBezTo>
                  <a:cubicBezTo>
                    <a:pt x="340" y="324"/>
                    <a:pt x="337" y="324"/>
                    <a:pt x="334" y="324"/>
                  </a:cubicBezTo>
                  <a:cubicBezTo>
                    <a:pt x="330" y="324"/>
                    <a:pt x="327" y="324"/>
                    <a:pt x="325" y="325"/>
                  </a:cubicBezTo>
                  <a:cubicBezTo>
                    <a:pt x="313" y="329"/>
                    <a:pt x="315" y="361"/>
                    <a:pt x="286" y="361"/>
                  </a:cubicBezTo>
                  <a:cubicBezTo>
                    <a:pt x="278" y="361"/>
                    <a:pt x="268" y="359"/>
                    <a:pt x="256" y="354"/>
                  </a:cubicBezTo>
                  <a:cubicBezTo>
                    <a:pt x="256" y="375"/>
                    <a:pt x="256" y="375"/>
                    <a:pt x="256" y="375"/>
                  </a:cubicBezTo>
                  <a:cubicBezTo>
                    <a:pt x="226" y="372"/>
                    <a:pt x="230" y="340"/>
                    <a:pt x="219" y="325"/>
                  </a:cubicBezTo>
                  <a:cubicBezTo>
                    <a:pt x="224" y="325"/>
                    <a:pt x="228" y="325"/>
                    <a:pt x="231" y="325"/>
                  </a:cubicBezTo>
                  <a:cubicBezTo>
                    <a:pt x="247" y="325"/>
                    <a:pt x="258" y="325"/>
                    <a:pt x="276" y="330"/>
                  </a:cubicBezTo>
                  <a:cubicBezTo>
                    <a:pt x="279" y="331"/>
                    <a:pt x="282" y="331"/>
                    <a:pt x="285" y="331"/>
                  </a:cubicBezTo>
                  <a:cubicBezTo>
                    <a:pt x="315" y="331"/>
                    <a:pt x="356" y="298"/>
                    <a:pt x="274" y="272"/>
                  </a:cubicBezTo>
                  <a:cubicBezTo>
                    <a:pt x="249" y="264"/>
                    <a:pt x="192" y="235"/>
                    <a:pt x="174" y="235"/>
                  </a:cubicBezTo>
                  <a:cubicBezTo>
                    <a:pt x="173" y="235"/>
                    <a:pt x="172" y="234"/>
                    <a:pt x="168" y="234"/>
                  </a:cubicBezTo>
                  <a:cubicBezTo>
                    <a:pt x="166" y="234"/>
                    <a:pt x="163" y="234"/>
                    <a:pt x="160" y="235"/>
                  </a:cubicBezTo>
                  <a:cubicBezTo>
                    <a:pt x="160" y="235"/>
                    <a:pt x="160" y="235"/>
                    <a:pt x="160" y="235"/>
                  </a:cubicBezTo>
                  <a:cubicBezTo>
                    <a:pt x="153" y="240"/>
                    <a:pt x="134" y="249"/>
                    <a:pt x="134" y="262"/>
                  </a:cubicBezTo>
                  <a:cubicBezTo>
                    <a:pt x="134" y="262"/>
                    <a:pt x="134" y="262"/>
                    <a:pt x="134" y="262"/>
                  </a:cubicBezTo>
                  <a:cubicBezTo>
                    <a:pt x="134" y="272"/>
                    <a:pt x="152" y="271"/>
                    <a:pt x="152" y="283"/>
                  </a:cubicBezTo>
                  <a:cubicBezTo>
                    <a:pt x="152" y="283"/>
                    <a:pt x="152" y="283"/>
                    <a:pt x="152" y="283"/>
                  </a:cubicBezTo>
                  <a:cubicBezTo>
                    <a:pt x="152" y="292"/>
                    <a:pt x="143" y="296"/>
                    <a:pt x="143" y="305"/>
                  </a:cubicBezTo>
                  <a:cubicBezTo>
                    <a:pt x="143" y="305"/>
                    <a:pt x="143" y="305"/>
                    <a:pt x="143" y="305"/>
                  </a:cubicBezTo>
                  <a:cubicBezTo>
                    <a:pt x="143" y="315"/>
                    <a:pt x="153" y="321"/>
                    <a:pt x="153" y="331"/>
                  </a:cubicBezTo>
                  <a:cubicBezTo>
                    <a:pt x="153" y="331"/>
                    <a:pt x="153" y="331"/>
                    <a:pt x="153" y="331"/>
                  </a:cubicBezTo>
                  <a:cubicBezTo>
                    <a:pt x="153" y="338"/>
                    <a:pt x="148" y="341"/>
                    <a:pt x="148" y="347"/>
                  </a:cubicBezTo>
                  <a:cubicBezTo>
                    <a:pt x="148" y="347"/>
                    <a:pt x="148" y="347"/>
                    <a:pt x="148" y="347"/>
                  </a:cubicBezTo>
                  <a:cubicBezTo>
                    <a:pt x="148" y="359"/>
                    <a:pt x="164" y="362"/>
                    <a:pt x="164" y="373"/>
                  </a:cubicBezTo>
                  <a:cubicBezTo>
                    <a:pt x="164" y="373"/>
                    <a:pt x="164" y="373"/>
                    <a:pt x="164" y="373"/>
                  </a:cubicBezTo>
                  <a:cubicBezTo>
                    <a:pt x="164" y="377"/>
                    <a:pt x="159" y="379"/>
                    <a:pt x="157" y="380"/>
                  </a:cubicBezTo>
                  <a:cubicBezTo>
                    <a:pt x="157" y="380"/>
                    <a:pt x="157" y="380"/>
                    <a:pt x="157" y="380"/>
                  </a:cubicBezTo>
                  <a:cubicBezTo>
                    <a:pt x="162" y="389"/>
                    <a:pt x="174" y="391"/>
                    <a:pt x="174" y="403"/>
                  </a:cubicBezTo>
                  <a:cubicBezTo>
                    <a:pt x="174" y="403"/>
                    <a:pt x="174" y="403"/>
                    <a:pt x="174" y="403"/>
                  </a:cubicBezTo>
                  <a:cubicBezTo>
                    <a:pt x="174" y="420"/>
                    <a:pt x="138" y="439"/>
                    <a:pt x="127" y="454"/>
                  </a:cubicBezTo>
                  <a:cubicBezTo>
                    <a:pt x="127" y="454"/>
                    <a:pt x="127" y="454"/>
                    <a:pt x="127" y="454"/>
                  </a:cubicBezTo>
                  <a:cubicBezTo>
                    <a:pt x="131" y="460"/>
                    <a:pt x="136" y="463"/>
                    <a:pt x="140" y="473"/>
                  </a:cubicBezTo>
                  <a:cubicBezTo>
                    <a:pt x="134" y="477"/>
                    <a:pt x="118" y="484"/>
                    <a:pt x="111" y="484"/>
                  </a:cubicBezTo>
                  <a:cubicBezTo>
                    <a:pt x="102" y="484"/>
                    <a:pt x="96" y="481"/>
                    <a:pt x="84" y="481"/>
                  </a:cubicBezTo>
                  <a:cubicBezTo>
                    <a:pt x="73" y="481"/>
                    <a:pt x="46" y="491"/>
                    <a:pt x="54" y="499"/>
                  </a:cubicBezTo>
                  <a:cubicBezTo>
                    <a:pt x="81" y="524"/>
                    <a:pt x="67" y="533"/>
                    <a:pt x="61" y="533"/>
                  </a:cubicBezTo>
                  <a:cubicBezTo>
                    <a:pt x="50" y="533"/>
                    <a:pt x="49" y="520"/>
                    <a:pt x="40" y="520"/>
                  </a:cubicBezTo>
                  <a:cubicBezTo>
                    <a:pt x="30" y="520"/>
                    <a:pt x="18" y="545"/>
                    <a:pt x="18" y="557"/>
                  </a:cubicBezTo>
                  <a:cubicBezTo>
                    <a:pt x="18" y="578"/>
                    <a:pt x="2" y="575"/>
                    <a:pt x="0" y="593"/>
                  </a:cubicBezTo>
                  <a:cubicBezTo>
                    <a:pt x="0" y="594"/>
                    <a:pt x="0" y="594"/>
                    <a:pt x="0" y="594"/>
                  </a:cubicBezTo>
                  <a:cubicBezTo>
                    <a:pt x="2" y="593"/>
                    <a:pt x="4" y="593"/>
                    <a:pt x="6" y="593"/>
                  </a:cubicBezTo>
                  <a:cubicBezTo>
                    <a:pt x="11" y="592"/>
                    <a:pt x="15"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29" y="592"/>
                    <a:pt x="36" y="591"/>
                    <a:pt x="46" y="591"/>
                  </a:cubicBezTo>
                  <a:cubicBezTo>
                    <a:pt x="58" y="591"/>
                    <a:pt x="63" y="611"/>
                    <a:pt x="63" y="623"/>
                  </a:cubicBezTo>
                  <a:cubicBezTo>
                    <a:pt x="63" y="623"/>
                    <a:pt x="63" y="623"/>
                    <a:pt x="63" y="623"/>
                  </a:cubicBezTo>
                  <a:cubicBezTo>
                    <a:pt x="63" y="630"/>
                    <a:pt x="55" y="633"/>
                    <a:pt x="55" y="640"/>
                  </a:cubicBezTo>
                  <a:cubicBezTo>
                    <a:pt x="55" y="640"/>
                    <a:pt x="55" y="640"/>
                    <a:pt x="55" y="640"/>
                  </a:cubicBezTo>
                  <a:cubicBezTo>
                    <a:pt x="55" y="651"/>
                    <a:pt x="65" y="658"/>
                    <a:pt x="65" y="668"/>
                  </a:cubicBezTo>
                  <a:cubicBezTo>
                    <a:pt x="65" y="668"/>
                    <a:pt x="65" y="668"/>
                    <a:pt x="65" y="668"/>
                  </a:cubicBezTo>
                  <a:cubicBezTo>
                    <a:pt x="65" y="674"/>
                    <a:pt x="55" y="677"/>
                    <a:pt x="53" y="680"/>
                  </a:cubicBezTo>
                  <a:cubicBezTo>
                    <a:pt x="47" y="689"/>
                    <a:pt x="45" y="698"/>
                    <a:pt x="45" y="710"/>
                  </a:cubicBezTo>
                  <a:cubicBezTo>
                    <a:pt x="45" y="710"/>
                    <a:pt x="45" y="710"/>
                    <a:pt x="45" y="710"/>
                  </a:cubicBezTo>
                  <a:cubicBezTo>
                    <a:pt x="45" y="721"/>
                    <a:pt x="50" y="722"/>
                    <a:pt x="57" y="722"/>
                  </a:cubicBezTo>
                  <a:cubicBezTo>
                    <a:pt x="60" y="722"/>
                    <a:pt x="64" y="722"/>
                    <a:pt x="68" y="722"/>
                  </a:cubicBezTo>
                  <a:cubicBezTo>
                    <a:pt x="84" y="722"/>
                    <a:pt x="92" y="715"/>
                    <a:pt x="105" y="715"/>
                  </a:cubicBezTo>
                  <a:cubicBezTo>
                    <a:pt x="119" y="715"/>
                    <a:pt x="116" y="743"/>
                    <a:pt x="129" y="743"/>
                  </a:cubicBezTo>
                  <a:cubicBezTo>
                    <a:pt x="129" y="764"/>
                    <a:pt x="129" y="764"/>
                    <a:pt x="129" y="764"/>
                  </a:cubicBezTo>
                  <a:cubicBezTo>
                    <a:pt x="129" y="766"/>
                    <a:pt x="131" y="767"/>
                    <a:pt x="132" y="768"/>
                  </a:cubicBezTo>
                  <a:cubicBezTo>
                    <a:pt x="135" y="771"/>
                    <a:pt x="135" y="771"/>
                    <a:pt x="135" y="771"/>
                  </a:cubicBezTo>
                  <a:cubicBezTo>
                    <a:pt x="137" y="771"/>
                    <a:pt x="144" y="768"/>
                    <a:pt x="147" y="768"/>
                  </a:cubicBezTo>
                  <a:cubicBezTo>
                    <a:pt x="159" y="765"/>
                    <a:pt x="160" y="751"/>
                    <a:pt x="172" y="751"/>
                  </a:cubicBezTo>
                  <a:cubicBezTo>
                    <a:pt x="181" y="751"/>
                    <a:pt x="205" y="791"/>
                    <a:pt x="213" y="791"/>
                  </a:cubicBezTo>
                  <a:cubicBezTo>
                    <a:pt x="220" y="791"/>
                    <a:pt x="245" y="779"/>
                    <a:pt x="250" y="774"/>
                  </a:cubicBezTo>
                  <a:cubicBezTo>
                    <a:pt x="249" y="774"/>
                    <a:pt x="235" y="772"/>
                    <a:pt x="235" y="772"/>
                  </a:cubicBezTo>
                  <a:cubicBezTo>
                    <a:pt x="233" y="772"/>
                    <a:pt x="226" y="771"/>
                    <a:pt x="226" y="764"/>
                  </a:cubicBezTo>
                  <a:cubicBezTo>
                    <a:pt x="226" y="760"/>
                    <a:pt x="264" y="746"/>
                    <a:pt x="279" y="740"/>
                  </a:cubicBezTo>
                  <a:cubicBezTo>
                    <a:pt x="279" y="740"/>
                    <a:pt x="272" y="748"/>
                    <a:pt x="269" y="749"/>
                  </a:cubicBezTo>
                  <a:cubicBezTo>
                    <a:pt x="270" y="753"/>
                    <a:pt x="284" y="767"/>
                    <a:pt x="253" y="775"/>
                  </a:cubicBezTo>
                  <a:cubicBezTo>
                    <a:pt x="267" y="806"/>
                    <a:pt x="327" y="801"/>
                    <a:pt x="327" y="842"/>
                  </a:cubicBezTo>
                  <a:cubicBezTo>
                    <a:pt x="329" y="842"/>
                    <a:pt x="329" y="842"/>
                    <a:pt x="329" y="842"/>
                  </a:cubicBezTo>
                  <a:cubicBezTo>
                    <a:pt x="332" y="841"/>
                    <a:pt x="336"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57" y="840"/>
                    <a:pt x="356" y="850"/>
                    <a:pt x="362" y="861"/>
                  </a:cubicBezTo>
                  <a:cubicBezTo>
                    <a:pt x="363" y="863"/>
                    <a:pt x="373" y="869"/>
                    <a:pt x="374" y="869"/>
                  </a:cubicBezTo>
                  <a:cubicBezTo>
                    <a:pt x="384" y="872"/>
                    <a:pt x="386" y="888"/>
                    <a:pt x="401" y="888"/>
                  </a:cubicBezTo>
                  <a:cubicBezTo>
                    <a:pt x="412" y="888"/>
                    <a:pt x="412" y="879"/>
                    <a:pt x="420" y="876"/>
                  </a:cubicBezTo>
                  <a:cubicBezTo>
                    <a:pt x="424" y="875"/>
                    <a:pt x="423" y="875"/>
                    <a:pt x="427" y="875"/>
                  </a:cubicBezTo>
                  <a:cubicBezTo>
                    <a:pt x="429" y="878"/>
                    <a:pt x="429" y="882"/>
                    <a:pt x="431" y="884"/>
                  </a:cubicBezTo>
                  <a:cubicBezTo>
                    <a:pt x="431" y="884"/>
                    <a:pt x="431" y="884"/>
                    <a:pt x="431" y="884"/>
                  </a:cubicBezTo>
                  <a:cubicBezTo>
                    <a:pt x="431" y="884"/>
                    <a:pt x="431" y="885"/>
                    <a:pt x="431" y="885"/>
                  </a:cubicBezTo>
                  <a:cubicBezTo>
                    <a:pt x="431" y="886"/>
                    <a:pt x="431" y="887"/>
                    <a:pt x="431" y="887"/>
                  </a:cubicBezTo>
                  <a:cubicBezTo>
                    <a:pt x="438" y="888"/>
                    <a:pt x="438" y="888"/>
                    <a:pt x="438" y="888"/>
                  </a:cubicBezTo>
                  <a:cubicBezTo>
                    <a:pt x="445" y="880"/>
                    <a:pt x="445" y="867"/>
                    <a:pt x="453" y="863"/>
                  </a:cubicBezTo>
                  <a:cubicBezTo>
                    <a:pt x="439" y="855"/>
                    <a:pt x="417" y="823"/>
                    <a:pt x="417" y="805"/>
                  </a:cubicBezTo>
                  <a:cubicBezTo>
                    <a:pt x="417" y="800"/>
                    <a:pt x="405" y="792"/>
                    <a:pt x="405" y="784"/>
                  </a:cubicBezTo>
                  <a:cubicBezTo>
                    <a:pt x="405" y="782"/>
                    <a:pt x="415" y="762"/>
                    <a:pt x="418" y="759"/>
                  </a:cubicBezTo>
                  <a:cubicBezTo>
                    <a:pt x="418" y="759"/>
                    <a:pt x="419" y="759"/>
                    <a:pt x="419" y="759"/>
                  </a:cubicBezTo>
                  <a:cubicBezTo>
                    <a:pt x="423" y="759"/>
                    <a:pt x="437" y="751"/>
                    <a:pt x="438" y="751"/>
                  </a:cubicBezTo>
                  <a:cubicBezTo>
                    <a:pt x="452" y="746"/>
                    <a:pt x="460" y="742"/>
                    <a:pt x="478" y="742"/>
                  </a:cubicBezTo>
                  <a:cubicBezTo>
                    <a:pt x="506" y="742"/>
                    <a:pt x="511" y="756"/>
                    <a:pt x="522" y="772"/>
                  </a:cubicBezTo>
                  <a:cubicBezTo>
                    <a:pt x="519" y="774"/>
                    <a:pt x="516" y="775"/>
                    <a:pt x="512" y="775"/>
                  </a:cubicBezTo>
                  <a:cubicBezTo>
                    <a:pt x="506" y="775"/>
                    <a:pt x="500" y="772"/>
                    <a:pt x="494" y="772"/>
                  </a:cubicBezTo>
                  <a:cubicBezTo>
                    <a:pt x="480" y="772"/>
                    <a:pt x="459" y="785"/>
                    <a:pt x="457" y="785"/>
                  </a:cubicBezTo>
                  <a:cubicBezTo>
                    <a:pt x="457" y="785"/>
                    <a:pt x="457" y="785"/>
                    <a:pt x="457" y="785"/>
                  </a:cubicBezTo>
                  <a:cubicBezTo>
                    <a:pt x="457" y="796"/>
                    <a:pt x="466" y="795"/>
                    <a:pt x="469" y="801"/>
                  </a:cubicBezTo>
                  <a:cubicBezTo>
                    <a:pt x="479" y="819"/>
                    <a:pt x="493" y="825"/>
                    <a:pt x="493" y="846"/>
                  </a:cubicBezTo>
                  <a:cubicBezTo>
                    <a:pt x="497" y="844"/>
                    <a:pt x="507" y="839"/>
                    <a:pt x="511" y="838"/>
                  </a:cubicBezTo>
                  <a:cubicBezTo>
                    <a:pt x="512" y="846"/>
                    <a:pt x="520" y="850"/>
                    <a:pt x="520" y="858"/>
                  </a:cubicBezTo>
                  <a:cubicBezTo>
                    <a:pt x="504" y="858"/>
                    <a:pt x="504" y="858"/>
                    <a:pt x="504" y="858"/>
                  </a:cubicBezTo>
                  <a:cubicBezTo>
                    <a:pt x="499" y="858"/>
                    <a:pt x="495" y="863"/>
                    <a:pt x="494" y="871"/>
                  </a:cubicBezTo>
                  <a:cubicBezTo>
                    <a:pt x="505" y="873"/>
                    <a:pt x="512" y="883"/>
                    <a:pt x="512" y="894"/>
                  </a:cubicBezTo>
                  <a:cubicBezTo>
                    <a:pt x="512" y="899"/>
                    <a:pt x="508" y="901"/>
                    <a:pt x="508" y="906"/>
                  </a:cubicBezTo>
                  <a:cubicBezTo>
                    <a:pt x="508" y="910"/>
                    <a:pt x="513" y="916"/>
                    <a:pt x="514" y="917"/>
                  </a:cubicBezTo>
                  <a:cubicBezTo>
                    <a:pt x="514" y="912"/>
                    <a:pt x="520" y="912"/>
                    <a:pt x="525" y="910"/>
                  </a:cubicBezTo>
                  <a:cubicBezTo>
                    <a:pt x="531" y="908"/>
                    <a:pt x="529" y="906"/>
                    <a:pt x="535" y="904"/>
                  </a:cubicBezTo>
                  <a:cubicBezTo>
                    <a:pt x="545" y="900"/>
                    <a:pt x="551" y="903"/>
                    <a:pt x="559" y="897"/>
                  </a:cubicBezTo>
                  <a:cubicBezTo>
                    <a:pt x="570" y="904"/>
                    <a:pt x="577" y="904"/>
                    <a:pt x="588" y="908"/>
                  </a:cubicBezTo>
                  <a:cubicBezTo>
                    <a:pt x="601" y="912"/>
                    <a:pt x="605" y="924"/>
                    <a:pt x="620" y="924"/>
                  </a:cubicBezTo>
                  <a:cubicBezTo>
                    <a:pt x="621" y="927"/>
                    <a:pt x="624" y="928"/>
                    <a:pt x="625" y="930"/>
                  </a:cubicBezTo>
                  <a:cubicBezTo>
                    <a:pt x="625" y="930"/>
                    <a:pt x="625" y="930"/>
                    <a:pt x="625" y="930"/>
                  </a:cubicBezTo>
                  <a:cubicBezTo>
                    <a:pt x="626" y="933"/>
                    <a:pt x="625" y="937"/>
                    <a:pt x="626" y="941"/>
                  </a:cubicBezTo>
                  <a:cubicBezTo>
                    <a:pt x="626" y="943"/>
                    <a:pt x="626" y="946"/>
                    <a:pt x="627" y="949"/>
                  </a:cubicBezTo>
                  <a:cubicBezTo>
                    <a:pt x="629" y="947"/>
                    <a:pt x="630" y="947"/>
                    <a:pt x="632" y="947"/>
                  </a:cubicBezTo>
                  <a:cubicBezTo>
                    <a:pt x="636" y="947"/>
                    <a:pt x="639" y="952"/>
                    <a:pt x="643" y="952"/>
                  </a:cubicBezTo>
                  <a:cubicBezTo>
                    <a:pt x="649" y="952"/>
                    <a:pt x="652" y="946"/>
                    <a:pt x="655" y="943"/>
                  </a:cubicBezTo>
                  <a:cubicBezTo>
                    <a:pt x="659" y="939"/>
                    <a:pt x="666" y="939"/>
                    <a:pt x="670" y="935"/>
                  </a:cubicBezTo>
                  <a:cubicBezTo>
                    <a:pt x="679" y="926"/>
                    <a:pt x="680" y="912"/>
                    <a:pt x="693" y="912"/>
                  </a:cubicBezTo>
                  <a:cubicBezTo>
                    <a:pt x="698" y="912"/>
                    <a:pt x="697" y="914"/>
                    <a:pt x="702" y="914"/>
                  </a:cubicBezTo>
                  <a:cubicBezTo>
                    <a:pt x="702" y="914"/>
                    <a:pt x="702" y="914"/>
                    <a:pt x="702" y="914"/>
                  </a:cubicBezTo>
                  <a:cubicBezTo>
                    <a:pt x="702" y="914"/>
                    <a:pt x="702" y="914"/>
                    <a:pt x="702" y="914"/>
                  </a:cubicBezTo>
                  <a:cubicBezTo>
                    <a:pt x="702" y="917"/>
                    <a:pt x="705" y="918"/>
                    <a:pt x="708" y="918"/>
                  </a:cubicBezTo>
                  <a:cubicBezTo>
                    <a:pt x="708" y="918"/>
                    <a:pt x="708" y="918"/>
                    <a:pt x="708" y="918"/>
                  </a:cubicBezTo>
                  <a:cubicBezTo>
                    <a:pt x="708" y="918"/>
                    <a:pt x="708" y="918"/>
                    <a:pt x="708" y="918"/>
                  </a:cubicBezTo>
                  <a:cubicBezTo>
                    <a:pt x="708" y="918"/>
                    <a:pt x="708" y="918"/>
                    <a:pt x="708" y="918"/>
                  </a:cubicBezTo>
                  <a:cubicBezTo>
                    <a:pt x="710" y="918"/>
                    <a:pt x="713" y="917"/>
                    <a:pt x="715" y="917"/>
                  </a:cubicBezTo>
                  <a:cubicBezTo>
                    <a:pt x="716" y="917"/>
                    <a:pt x="718" y="916"/>
                    <a:pt x="719" y="916"/>
                  </a:cubicBezTo>
                  <a:cubicBezTo>
                    <a:pt x="723" y="916"/>
                    <a:pt x="724" y="922"/>
                    <a:pt x="729" y="922"/>
                  </a:cubicBezTo>
                  <a:cubicBezTo>
                    <a:pt x="739" y="922"/>
                    <a:pt x="747" y="916"/>
                    <a:pt x="751" y="909"/>
                  </a:cubicBezTo>
                  <a:cubicBezTo>
                    <a:pt x="751" y="909"/>
                    <a:pt x="751" y="909"/>
                    <a:pt x="751" y="909"/>
                  </a:cubicBezTo>
                  <a:cubicBezTo>
                    <a:pt x="751" y="909"/>
                    <a:pt x="751" y="909"/>
                    <a:pt x="751" y="909"/>
                  </a:cubicBezTo>
                  <a:cubicBezTo>
                    <a:pt x="752" y="909"/>
                    <a:pt x="752" y="909"/>
                    <a:pt x="752" y="909"/>
                  </a:cubicBezTo>
                  <a:cubicBezTo>
                    <a:pt x="752" y="909"/>
                    <a:pt x="752" y="909"/>
                    <a:pt x="752" y="909"/>
                  </a:cubicBezTo>
                  <a:cubicBezTo>
                    <a:pt x="752" y="909"/>
                    <a:pt x="752" y="909"/>
                    <a:pt x="752" y="909"/>
                  </a:cubicBezTo>
                  <a:cubicBezTo>
                    <a:pt x="752" y="909"/>
                    <a:pt x="752" y="909"/>
                    <a:pt x="752" y="909"/>
                  </a:cubicBezTo>
                  <a:cubicBezTo>
                    <a:pt x="753" y="909"/>
                    <a:pt x="753" y="909"/>
                    <a:pt x="753" y="909"/>
                  </a:cubicBezTo>
                  <a:cubicBezTo>
                    <a:pt x="754" y="909"/>
                    <a:pt x="754" y="909"/>
                    <a:pt x="754" y="909"/>
                  </a:cubicBezTo>
                  <a:cubicBezTo>
                    <a:pt x="759" y="909"/>
                    <a:pt x="761" y="896"/>
                    <a:pt x="772" y="896"/>
                  </a:cubicBezTo>
                  <a:cubicBezTo>
                    <a:pt x="777" y="896"/>
                    <a:pt x="777" y="901"/>
                    <a:pt x="777" y="907"/>
                  </a:cubicBezTo>
                  <a:cubicBezTo>
                    <a:pt x="777" y="908"/>
                    <a:pt x="777" y="910"/>
                    <a:pt x="777" y="912"/>
                  </a:cubicBezTo>
                  <a:cubicBezTo>
                    <a:pt x="777" y="918"/>
                    <a:pt x="778" y="924"/>
                    <a:pt x="783" y="924"/>
                  </a:cubicBezTo>
                  <a:cubicBezTo>
                    <a:pt x="796" y="924"/>
                    <a:pt x="800" y="915"/>
                    <a:pt x="810" y="915"/>
                  </a:cubicBezTo>
                  <a:cubicBezTo>
                    <a:pt x="817" y="915"/>
                    <a:pt x="821" y="915"/>
                    <a:pt x="828" y="916"/>
                  </a:cubicBezTo>
                  <a:cubicBezTo>
                    <a:pt x="828" y="916"/>
                    <a:pt x="828" y="916"/>
                    <a:pt x="828" y="916"/>
                  </a:cubicBezTo>
                  <a:cubicBezTo>
                    <a:pt x="828" y="916"/>
                    <a:pt x="828" y="916"/>
                    <a:pt x="828" y="916"/>
                  </a:cubicBezTo>
                  <a:cubicBezTo>
                    <a:pt x="829" y="914"/>
                    <a:pt x="829" y="914"/>
                    <a:pt x="829" y="914"/>
                  </a:cubicBezTo>
                  <a:cubicBezTo>
                    <a:pt x="827" y="901"/>
                    <a:pt x="824" y="898"/>
                    <a:pt x="810" y="895"/>
                  </a:cubicBezTo>
                  <a:cubicBezTo>
                    <a:pt x="810" y="895"/>
                    <a:pt x="810" y="895"/>
                    <a:pt x="810" y="895"/>
                  </a:cubicBezTo>
                  <a:cubicBezTo>
                    <a:pt x="810" y="895"/>
                    <a:pt x="810" y="895"/>
                    <a:pt x="810" y="895"/>
                  </a:cubicBezTo>
                  <a:cubicBezTo>
                    <a:pt x="812" y="885"/>
                    <a:pt x="823" y="861"/>
                    <a:pt x="831" y="861"/>
                  </a:cubicBezTo>
                  <a:cubicBezTo>
                    <a:pt x="880" y="861"/>
                    <a:pt x="913" y="835"/>
                    <a:pt x="913" y="776"/>
                  </a:cubicBezTo>
                  <a:cubicBezTo>
                    <a:pt x="913" y="776"/>
                    <a:pt x="913" y="776"/>
                    <a:pt x="913" y="776"/>
                  </a:cubicBezTo>
                  <a:cubicBezTo>
                    <a:pt x="923" y="775"/>
                    <a:pt x="929" y="770"/>
                    <a:pt x="934" y="764"/>
                  </a:cubicBezTo>
                  <a:cubicBezTo>
                    <a:pt x="943" y="754"/>
                    <a:pt x="947" y="742"/>
                    <a:pt x="957" y="742"/>
                  </a:cubicBezTo>
                  <a:cubicBezTo>
                    <a:pt x="957" y="742"/>
                    <a:pt x="957" y="742"/>
                    <a:pt x="957" y="742"/>
                  </a:cubicBezTo>
                  <a:cubicBezTo>
                    <a:pt x="957" y="742"/>
                    <a:pt x="957" y="742"/>
                    <a:pt x="957" y="742"/>
                  </a:cubicBezTo>
                  <a:cubicBezTo>
                    <a:pt x="957" y="742"/>
                    <a:pt x="957" y="742"/>
                    <a:pt x="957" y="742"/>
                  </a:cubicBezTo>
                  <a:cubicBezTo>
                    <a:pt x="957" y="742"/>
                    <a:pt x="957" y="742"/>
                    <a:pt x="957" y="742"/>
                  </a:cubicBezTo>
                  <a:cubicBezTo>
                    <a:pt x="957" y="742"/>
                    <a:pt x="958" y="742"/>
                    <a:pt x="958" y="742"/>
                  </a:cubicBezTo>
                  <a:cubicBezTo>
                    <a:pt x="958" y="742"/>
                    <a:pt x="958" y="742"/>
                    <a:pt x="958" y="742"/>
                  </a:cubicBezTo>
                  <a:cubicBezTo>
                    <a:pt x="958" y="742"/>
                    <a:pt x="958" y="742"/>
                    <a:pt x="958" y="742"/>
                  </a:cubicBezTo>
                  <a:cubicBezTo>
                    <a:pt x="962" y="742"/>
                    <a:pt x="965" y="743"/>
                    <a:pt x="967" y="743"/>
                  </a:cubicBezTo>
                  <a:cubicBezTo>
                    <a:pt x="967" y="743"/>
                    <a:pt x="967" y="743"/>
                    <a:pt x="967" y="743"/>
                  </a:cubicBezTo>
                  <a:cubicBezTo>
                    <a:pt x="967" y="743"/>
                    <a:pt x="967" y="743"/>
                    <a:pt x="967" y="743"/>
                  </a:cubicBezTo>
                  <a:cubicBezTo>
                    <a:pt x="998" y="743"/>
                    <a:pt x="985" y="718"/>
                    <a:pt x="992" y="711"/>
                  </a:cubicBezTo>
                  <a:cubicBezTo>
                    <a:pt x="992" y="711"/>
                    <a:pt x="992" y="711"/>
                    <a:pt x="992" y="711"/>
                  </a:cubicBezTo>
                  <a:cubicBezTo>
                    <a:pt x="992" y="711"/>
                    <a:pt x="992" y="711"/>
                    <a:pt x="992" y="710"/>
                  </a:cubicBezTo>
                  <a:cubicBezTo>
                    <a:pt x="992" y="710"/>
                    <a:pt x="992" y="710"/>
                    <a:pt x="992" y="710"/>
                  </a:cubicBezTo>
                  <a:cubicBezTo>
                    <a:pt x="992" y="710"/>
                    <a:pt x="992" y="710"/>
                    <a:pt x="993" y="710"/>
                  </a:cubicBezTo>
                  <a:cubicBezTo>
                    <a:pt x="1014" y="692"/>
                    <a:pt x="1046" y="691"/>
                    <a:pt x="1072" y="676"/>
                  </a:cubicBezTo>
                  <a:cubicBezTo>
                    <a:pt x="1075" y="674"/>
                    <a:pt x="1084" y="663"/>
                    <a:pt x="1093" y="663"/>
                  </a:cubicBezTo>
                  <a:cubicBezTo>
                    <a:pt x="1107" y="663"/>
                    <a:pt x="1129" y="679"/>
                    <a:pt x="1151" y="679"/>
                  </a:cubicBezTo>
                  <a:cubicBezTo>
                    <a:pt x="1180" y="679"/>
                    <a:pt x="1174" y="639"/>
                    <a:pt x="1191" y="639"/>
                  </a:cubicBezTo>
                  <a:cubicBezTo>
                    <a:pt x="1200" y="639"/>
                    <a:pt x="1232" y="644"/>
                    <a:pt x="1235" y="652"/>
                  </a:cubicBezTo>
                  <a:cubicBezTo>
                    <a:pt x="1235" y="652"/>
                    <a:pt x="1235" y="652"/>
                    <a:pt x="1235" y="652"/>
                  </a:cubicBezTo>
                  <a:cubicBezTo>
                    <a:pt x="1235" y="652"/>
                    <a:pt x="1235" y="652"/>
                    <a:pt x="1235" y="652"/>
                  </a:cubicBezTo>
                  <a:cubicBezTo>
                    <a:pt x="1236" y="653"/>
                    <a:pt x="1236" y="653"/>
                    <a:pt x="1236" y="653"/>
                  </a:cubicBezTo>
                  <a:cubicBezTo>
                    <a:pt x="1236" y="653"/>
                    <a:pt x="1236" y="653"/>
                    <a:pt x="1236" y="653"/>
                  </a:cubicBezTo>
                  <a:cubicBezTo>
                    <a:pt x="1236" y="653"/>
                    <a:pt x="1236" y="653"/>
                    <a:pt x="1236" y="653"/>
                  </a:cubicBezTo>
                  <a:cubicBezTo>
                    <a:pt x="1242" y="669"/>
                    <a:pt x="1250" y="673"/>
                    <a:pt x="1258" y="673"/>
                  </a:cubicBezTo>
                  <a:cubicBezTo>
                    <a:pt x="1258" y="673"/>
                    <a:pt x="1258" y="673"/>
                    <a:pt x="1258" y="673"/>
                  </a:cubicBezTo>
                  <a:cubicBezTo>
                    <a:pt x="1258" y="673"/>
                    <a:pt x="1258" y="673"/>
                    <a:pt x="1258" y="673"/>
                  </a:cubicBezTo>
                  <a:cubicBezTo>
                    <a:pt x="1263" y="673"/>
                    <a:pt x="1268" y="671"/>
                    <a:pt x="1273" y="670"/>
                  </a:cubicBezTo>
                  <a:cubicBezTo>
                    <a:pt x="1276" y="669"/>
                    <a:pt x="1280" y="668"/>
                    <a:pt x="1283" y="668"/>
                  </a:cubicBezTo>
                  <a:cubicBezTo>
                    <a:pt x="1283" y="668"/>
                    <a:pt x="1283" y="668"/>
                    <a:pt x="1283" y="668"/>
                  </a:cubicBezTo>
                  <a:cubicBezTo>
                    <a:pt x="1316" y="668"/>
                    <a:pt x="1325" y="694"/>
                    <a:pt x="1359" y="694"/>
                  </a:cubicBezTo>
                  <a:cubicBezTo>
                    <a:pt x="1359" y="694"/>
                    <a:pt x="1359" y="694"/>
                    <a:pt x="1359" y="694"/>
                  </a:cubicBezTo>
                  <a:cubicBezTo>
                    <a:pt x="1369" y="694"/>
                    <a:pt x="1380" y="691"/>
                    <a:pt x="1392" y="688"/>
                  </a:cubicBezTo>
                  <a:cubicBezTo>
                    <a:pt x="1407" y="683"/>
                    <a:pt x="1424" y="677"/>
                    <a:pt x="1441" y="677"/>
                  </a:cubicBezTo>
                  <a:cubicBezTo>
                    <a:pt x="1441" y="677"/>
                    <a:pt x="1441" y="677"/>
                    <a:pt x="1441" y="677"/>
                  </a:cubicBezTo>
                  <a:cubicBezTo>
                    <a:pt x="1441" y="677"/>
                    <a:pt x="1441" y="677"/>
                    <a:pt x="1441" y="677"/>
                  </a:cubicBezTo>
                  <a:cubicBezTo>
                    <a:pt x="1441" y="677"/>
                    <a:pt x="1441" y="677"/>
                    <a:pt x="1441" y="677"/>
                  </a:cubicBezTo>
                  <a:cubicBezTo>
                    <a:pt x="1441" y="677"/>
                    <a:pt x="1441" y="677"/>
                    <a:pt x="1441" y="677"/>
                  </a:cubicBezTo>
                  <a:cubicBezTo>
                    <a:pt x="1449" y="677"/>
                    <a:pt x="1457" y="678"/>
                    <a:pt x="1465" y="681"/>
                  </a:cubicBezTo>
                  <a:cubicBezTo>
                    <a:pt x="1465" y="681"/>
                    <a:pt x="1465" y="681"/>
                    <a:pt x="1465" y="681"/>
                  </a:cubicBezTo>
                  <a:cubicBezTo>
                    <a:pt x="1465" y="681"/>
                    <a:pt x="1465" y="681"/>
                    <a:pt x="1465" y="681"/>
                  </a:cubicBezTo>
                  <a:cubicBezTo>
                    <a:pt x="1470" y="683"/>
                    <a:pt x="1474" y="684"/>
                    <a:pt x="1478" y="684"/>
                  </a:cubicBezTo>
                  <a:cubicBezTo>
                    <a:pt x="1478" y="684"/>
                    <a:pt x="1478" y="684"/>
                    <a:pt x="1478" y="684"/>
                  </a:cubicBezTo>
                  <a:cubicBezTo>
                    <a:pt x="1478" y="684"/>
                    <a:pt x="1478" y="684"/>
                    <a:pt x="1478" y="684"/>
                  </a:cubicBezTo>
                  <a:cubicBezTo>
                    <a:pt x="1501" y="684"/>
                    <a:pt x="1502" y="651"/>
                    <a:pt x="1519" y="630"/>
                  </a:cubicBezTo>
                  <a:cubicBezTo>
                    <a:pt x="1527" y="620"/>
                    <a:pt x="1538" y="613"/>
                    <a:pt x="1557" y="613"/>
                  </a:cubicBezTo>
                  <a:cubicBezTo>
                    <a:pt x="1557" y="613"/>
                    <a:pt x="1557" y="613"/>
                    <a:pt x="1557" y="613"/>
                  </a:cubicBezTo>
                  <a:cubicBezTo>
                    <a:pt x="1604" y="613"/>
                    <a:pt x="1603" y="650"/>
                    <a:pt x="1621" y="679"/>
                  </a:cubicBezTo>
                  <a:cubicBezTo>
                    <a:pt x="1628" y="690"/>
                    <a:pt x="1651" y="691"/>
                    <a:pt x="1660" y="700"/>
                  </a:cubicBezTo>
                  <a:cubicBezTo>
                    <a:pt x="1667" y="707"/>
                    <a:pt x="1674" y="726"/>
                    <a:pt x="1689" y="726"/>
                  </a:cubicBezTo>
                  <a:cubicBezTo>
                    <a:pt x="1707" y="726"/>
                    <a:pt x="1710" y="710"/>
                    <a:pt x="1732" y="710"/>
                  </a:cubicBezTo>
                  <a:cubicBezTo>
                    <a:pt x="1732" y="724"/>
                    <a:pt x="1732" y="724"/>
                    <a:pt x="1732" y="724"/>
                  </a:cubicBezTo>
                  <a:cubicBezTo>
                    <a:pt x="1732" y="724"/>
                    <a:pt x="1732" y="724"/>
                    <a:pt x="1732" y="724"/>
                  </a:cubicBezTo>
                  <a:cubicBezTo>
                    <a:pt x="1720" y="735"/>
                    <a:pt x="1716" y="763"/>
                    <a:pt x="1703" y="771"/>
                  </a:cubicBezTo>
                  <a:cubicBezTo>
                    <a:pt x="1692" y="777"/>
                    <a:pt x="1675" y="779"/>
                    <a:pt x="1675" y="782"/>
                  </a:cubicBezTo>
                  <a:cubicBezTo>
                    <a:pt x="1675" y="783"/>
                    <a:pt x="1675" y="784"/>
                    <a:pt x="1676" y="784"/>
                  </a:cubicBezTo>
                  <a:cubicBezTo>
                    <a:pt x="1682" y="788"/>
                    <a:pt x="1683" y="792"/>
                    <a:pt x="1683" y="797"/>
                  </a:cubicBezTo>
                  <a:cubicBezTo>
                    <a:pt x="1683" y="808"/>
                    <a:pt x="1674" y="819"/>
                    <a:pt x="1674" y="819"/>
                  </a:cubicBezTo>
                  <a:cubicBezTo>
                    <a:pt x="1674" y="819"/>
                    <a:pt x="1694" y="824"/>
                    <a:pt x="1711" y="824"/>
                  </a:cubicBezTo>
                  <a:cubicBezTo>
                    <a:pt x="1741" y="824"/>
                    <a:pt x="1769" y="760"/>
                    <a:pt x="1790" y="739"/>
                  </a:cubicBezTo>
                  <a:cubicBezTo>
                    <a:pt x="1799" y="731"/>
                    <a:pt x="1810" y="714"/>
                    <a:pt x="1813" y="700"/>
                  </a:cubicBezTo>
                  <a:cubicBezTo>
                    <a:pt x="1817" y="684"/>
                    <a:pt x="1811" y="675"/>
                    <a:pt x="1819" y="660"/>
                  </a:cubicBezTo>
                  <a:cubicBezTo>
                    <a:pt x="1822" y="655"/>
                    <a:pt x="1828" y="643"/>
                    <a:pt x="1828" y="631"/>
                  </a:cubicBezTo>
                  <a:cubicBezTo>
                    <a:pt x="1828" y="618"/>
                    <a:pt x="1811" y="595"/>
                    <a:pt x="1799" y="595"/>
                  </a:cubicBezTo>
                  <a:cubicBezTo>
                    <a:pt x="1798" y="595"/>
                    <a:pt x="1796" y="596"/>
                    <a:pt x="1795" y="597"/>
                  </a:cubicBezTo>
                  <a:cubicBezTo>
                    <a:pt x="1787" y="603"/>
                    <a:pt x="1781" y="605"/>
                    <a:pt x="1775" y="605"/>
                  </a:cubicBezTo>
                  <a:cubicBezTo>
                    <a:pt x="1757" y="605"/>
                    <a:pt x="1748" y="583"/>
                    <a:pt x="1748" y="581"/>
                  </a:cubicBezTo>
                  <a:cubicBezTo>
                    <a:pt x="1748" y="566"/>
                    <a:pt x="1776" y="550"/>
                    <a:pt x="1787" y="539"/>
                  </a:cubicBezTo>
                  <a:cubicBezTo>
                    <a:pt x="1803" y="522"/>
                    <a:pt x="1825" y="495"/>
                    <a:pt x="1848" y="489"/>
                  </a:cubicBezTo>
                  <a:cubicBezTo>
                    <a:pt x="1868" y="483"/>
                    <a:pt x="1931" y="478"/>
                    <a:pt x="1948" y="478"/>
                  </a:cubicBezTo>
                  <a:cubicBezTo>
                    <a:pt x="1970" y="478"/>
                    <a:pt x="1980" y="489"/>
                    <a:pt x="1993" y="489"/>
                  </a:cubicBezTo>
                  <a:cubicBezTo>
                    <a:pt x="2000" y="489"/>
                    <a:pt x="2005" y="489"/>
                    <a:pt x="2022" y="489"/>
                  </a:cubicBezTo>
                  <a:cubicBezTo>
                    <a:pt x="2031" y="454"/>
                    <a:pt x="2046" y="433"/>
                    <a:pt x="2083" y="433"/>
                  </a:cubicBezTo>
                  <a:cubicBezTo>
                    <a:pt x="2089" y="433"/>
                    <a:pt x="2093" y="432"/>
                    <a:pt x="2100" y="432"/>
                  </a:cubicBezTo>
                  <a:cubicBezTo>
                    <a:pt x="2104" y="432"/>
                    <a:pt x="2108" y="432"/>
                    <a:pt x="2114" y="433"/>
                  </a:cubicBezTo>
                  <a:cubicBezTo>
                    <a:pt x="2109" y="437"/>
                    <a:pt x="2106" y="454"/>
                    <a:pt x="2115" y="454"/>
                  </a:cubicBezTo>
                  <a:cubicBezTo>
                    <a:pt x="2121" y="454"/>
                    <a:pt x="2135" y="445"/>
                    <a:pt x="2159" y="415"/>
                  </a:cubicBezTo>
                  <a:cubicBezTo>
                    <a:pt x="2160" y="415"/>
                    <a:pt x="2160" y="415"/>
                    <a:pt x="2160" y="415"/>
                  </a:cubicBezTo>
                  <a:cubicBezTo>
                    <a:pt x="2167" y="415"/>
                    <a:pt x="2191" y="426"/>
                    <a:pt x="2151" y="452"/>
                  </a:cubicBezTo>
                  <a:cubicBezTo>
                    <a:pt x="2137" y="461"/>
                    <a:pt x="2124" y="456"/>
                    <a:pt x="2114" y="470"/>
                  </a:cubicBezTo>
                  <a:cubicBezTo>
                    <a:pt x="2103" y="486"/>
                    <a:pt x="2093" y="506"/>
                    <a:pt x="2078" y="515"/>
                  </a:cubicBezTo>
                  <a:cubicBezTo>
                    <a:pt x="2064" y="522"/>
                    <a:pt x="2046" y="534"/>
                    <a:pt x="2046" y="557"/>
                  </a:cubicBezTo>
                  <a:cubicBezTo>
                    <a:pt x="2046" y="577"/>
                    <a:pt x="2052" y="641"/>
                    <a:pt x="2067" y="652"/>
                  </a:cubicBezTo>
                  <a:cubicBezTo>
                    <a:pt x="2078" y="636"/>
                    <a:pt x="2085" y="607"/>
                    <a:pt x="2107" y="602"/>
                  </a:cubicBezTo>
                  <a:cubicBezTo>
                    <a:pt x="2104" y="587"/>
                    <a:pt x="2128" y="584"/>
                    <a:pt x="2128" y="573"/>
                  </a:cubicBezTo>
                  <a:cubicBezTo>
                    <a:pt x="2128" y="556"/>
                    <a:pt x="2146" y="551"/>
                    <a:pt x="2146" y="541"/>
                  </a:cubicBezTo>
                  <a:cubicBezTo>
                    <a:pt x="2146" y="535"/>
                    <a:pt x="2141" y="529"/>
                    <a:pt x="2146" y="518"/>
                  </a:cubicBezTo>
                  <a:cubicBezTo>
                    <a:pt x="2167" y="474"/>
                    <a:pt x="2186" y="462"/>
                    <a:pt x="2203" y="462"/>
                  </a:cubicBezTo>
                  <a:cubicBezTo>
                    <a:pt x="2221" y="462"/>
                    <a:pt x="2236" y="475"/>
                    <a:pt x="2244" y="475"/>
                  </a:cubicBezTo>
                  <a:cubicBezTo>
                    <a:pt x="2291" y="475"/>
                    <a:pt x="2324" y="415"/>
                    <a:pt x="2365" y="415"/>
                  </a:cubicBezTo>
                  <a:cubicBezTo>
                    <a:pt x="2444" y="413"/>
                    <a:pt x="2381" y="384"/>
                    <a:pt x="2381" y="375"/>
                  </a:cubicBezTo>
                  <a:cubicBezTo>
                    <a:pt x="2381" y="352"/>
                    <a:pt x="2412" y="356"/>
                    <a:pt x="2418" y="343"/>
                  </a:cubicBezTo>
                  <a:cubicBezTo>
                    <a:pt x="2421" y="338"/>
                    <a:pt x="2415" y="325"/>
                    <a:pt x="2426" y="325"/>
                  </a:cubicBezTo>
                  <a:cubicBezTo>
                    <a:pt x="2459" y="325"/>
                    <a:pt x="2487" y="370"/>
                    <a:pt x="2510" y="370"/>
                  </a:cubicBezTo>
                  <a:cubicBezTo>
                    <a:pt x="2521" y="370"/>
                    <a:pt x="2523" y="350"/>
                    <a:pt x="2529" y="343"/>
                  </a:cubicBezTo>
                  <a:cubicBezTo>
                    <a:pt x="2538" y="333"/>
                    <a:pt x="2546" y="334"/>
                    <a:pt x="2561" y="329"/>
                  </a:cubicBezTo>
                  <a:cubicBezTo>
                    <a:pt x="2542" y="304"/>
                    <a:pt x="2480" y="290"/>
                    <a:pt x="2450" y="272"/>
                  </a:cubicBezTo>
                  <a:cubicBezTo>
                    <a:pt x="2408" y="248"/>
                    <a:pt x="2353" y="222"/>
                    <a:pt x="2291" y="222"/>
                  </a:cubicBezTo>
                  <a:cubicBezTo>
                    <a:pt x="2274" y="222"/>
                    <a:pt x="2263" y="225"/>
                    <a:pt x="2265" y="233"/>
                  </a:cubicBezTo>
                  <a:cubicBezTo>
                    <a:pt x="2270" y="250"/>
                    <a:pt x="2269" y="255"/>
                    <a:pt x="2266" y="255"/>
                  </a:cubicBezTo>
                  <a:cubicBezTo>
                    <a:pt x="2262" y="255"/>
                    <a:pt x="2255" y="250"/>
                    <a:pt x="2248" y="244"/>
                  </a:cubicBezTo>
                  <a:cubicBezTo>
                    <a:pt x="2241" y="238"/>
                    <a:pt x="2234" y="233"/>
                    <a:pt x="2231" y="233"/>
                  </a:cubicBezTo>
                  <a:cubicBezTo>
                    <a:pt x="2231" y="233"/>
                    <a:pt x="2231" y="233"/>
                    <a:pt x="2231" y="233"/>
                  </a:cubicBezTo>
                  <a:cubicBezTo>
                    <a:pt x="2109" y="230"/>
                    <a:pt x="2109" y="230"/>
                    <a:pt x="2109" y="230"/>
                  </a:cubicBezTo>
                  <a:cubicBezTo>
                    <a:pt x="2102" y="202"/>
                    <a:pt x="2084" y="193"/>
                    <a:pt x="2048" y="193"/>
                  </a:cubicBezTo>
                  <a:cubicBezTo>
                    <a:pt x="2037" y="193"/>
                    <a:pt x="2022" y="196"/>
                    <a:pt x="2009" y="196"/>
                  </a:cubicBezTo>
                  <a:cubicBezTo>
                    <a:pt x="2000" y="196"/>
                    <a:pt x="1992" y="194"/>
                    <a:pt x="1988" y="190"/>
                  </a:cubicBezTo>
                  <a:cubicBezTo>
                    <a:pt x="1977" y="181"/>
                    <a:pt x="1977" y="169"/>
                    <a:pt x="1961" y="164"/>
                  </a:cubicBezTo>
                  <a:cubicBezTo>
                    <a:pt x="1929" y="153"/>
                    <a:pt x="1894" y="145"/>
                    <a:pt x="1853" y="145"/>
                  </a:cubicBezTo>
                  <a:cubicBezTo>
                    <a:pt x="1812" y="145"/>
                    <a:pt x="1806" y="167"/>
                    <a:pt x="1803" y="188"/>
                  </a:cubicBezTo>
                  <a:cubicBezTo>
                    <a:pt x="1764" y="188"/>
                    <a:pt x="1745" y="188"/>
                    <a:pt x="1718" y="188"/>
                  </a:cubicBezTo>
                  <a:cubicBezTo>
                    <a:pt x="1704" y="188"/>
                    <a:pt x="1702" y="176"/>
                    <a:pt x="1684" y="174"/>
                  </a:cubicBezTo>
                  <a:cubicBezTo>
                    <a:pt x="1683" y="182"/>
                    <a:pt x="1679" y="198"/>
                    <a:pt x="1671" y="198"/>
                  </a:cubicBezTo>
                  <a:cubicBezTo>
                    <a:pt x="1649" y="198"/>
                    <a:pt x="1639" y="171"/>
                    <a:pt x="1639" y="156"/>
                  </a:cubicBezTo>
                  <a:cubicBezTo>
                    <a:pt x="1639" y="152"/>
                    <a:pt x="1682" y="125"/>
                    <a:pt x="1573" y="116"/>
                  </a:cubicBezTo>
                  <a:cubicBezTo>
                    <a:pt x="1572" y="116"/>
                    <a:pt x="1571" y="116"/>
                    <a:pt x="1570" y="116"/>
                  </a:cubicBezTo>
                  <a:cubicBezTo>
                    <a:pt x="1558" y="116"/>
                    <a:pt x="1552" y="122"/>
                    <a:pt x="1552" y="137"/>
                  </a:cubicBezTo>
                  <a:cubicBezTo>
                    <a:pt x="1494" y="137"/>
                    <a:pt x="1494" y="137"/>
                    <a:pt x="1494" y="137"/>
                  </a:cubicBezTo>
                  <a:cubicBezTo>
                    <a:pt x="1477" y="133"/>
                    <a:pt x="1385" y="122"/>
                    <a:pt x="1374" y="103"/>
                  </a:cubicBezTo>
                  <a:cubicBezTo>
                    <a:pt x="1343" y="128"/>
                    <a:pt x="1329" y="135"/>
                    <a:pt x="1323" y="135"/>
                  </a:cubicBezTo>
                  <a:cubicBezTo>
                    <a:pt x="1315" y="135"/>
                    <a:pt x="1320" y="124"/>
                    <a:pt x="1320" y="124"/>
                  </a:cubicBezTo>
                  <a:cubicBezTo>
                    <a:pt x="1336" y="104"/>
                    <a:pt x="1496" y="61"/>
                    <a:pt x="1365" y="29"/>
                  </a:cubicBezTo>
                  <a:cubicBezTo>
                    <a:pt x="1309" y="29"/>
                    <a:pt x="1309" y="29"/>
                    <a:pt x="1309" y="29"/>
                  </a:cubicBezTo>
                  <a:cubicBezTo>
                    <a:pt x="1304" y="14"/>
                    <a:pt x="1292" y="0"/>
                    <a:pt x="127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5"/>
            <p:cNvSpPr>
              <a:spLocks/>
            </p:cNvSpPr>
            <p:nvPr/>
          </p:nvSpPr>
          <p:spPr bwMode="auto">
            <a:xfrm>
              <a:off x="6051" y="953"/>
              <a:ext cx="2179" cy="1374"/>
            </a:xfrm>
            <a:custGeom>
              <a:avLst/>
              <a:gdLst>
                <a:gd name="T0" fmla="*/ 668 w 922"/>
                <a:gd name="T1" fmla="*/ 71 h 581"/>
                <a:gd name="T2" fmla="*/ 655 w 922"/>
                <a:gd name="T3" fmla="*/ 68 h 581"/>
                <a:gd name="T4" fmla="*/ 631 w 922"/>
                <a:gd name="T5" fmla="*/ 64 h 581"/>
                <a:gd name="T6" fmla="*/ 549 w 922"/>
                <a:gd name="T7" fmla="*/ 81 h 581"/>
                <a:gd name="T8" fmla="*/ 463 w 922"/>
                <a:gd name="T9" fmla="*/ 57 h 581"/>
                <a:gd name="T10" fmla="*/ 448 w 922"/>
                <a:gd name="T11" fmla="*/ 60 h 581"/>
                <a:gd name="T12" fmla="*/ 425 w 922"/>
                <a:gd name="T13" fmla="*/ 39 h 581"/>
                <a:gd name="T14" fmla="*/ 341 w 922"/>
                <a:gd name="T15" fmla="*/ 66 h 581"/>
                <a:gd name="T16" fmla="*/ 182 w 922"/>
                <a:gd name="T17" fmla="*/ 97 h 581"/>
                <a:gd name="T18" fmla="*/ 157 w 922"/>
                <a:gd name="T19" fmla="*/ 130 h 581"/>
                <a:gd name="T20" fmla="*/ 148 w 922"/>
                <a:gd name="T21" fmla="*/ 129 h 581"/>
                <a:gd name="T22" fmla="*/ 147 w 922"/>
                <a:gd name="T23" fmla="*/ 129 h 581"/>
                <a:gd name="T24" fmla="*/ 103 w 922"/>
                <a:gd name="T25" fmla="*/ 163 h 581"/>
                <a:gd name="T26" fmla="*/ 0 w 922"/>
                <a:gd name="T27" fmla="*/ 282 h 581"/>
                <a:gd name="T28" fmla="*/ 18 w 922"/>
                <a:gd name="T29" fmla="*/ 303 h 581"/>
                <a:gd name="T30" fmla="*/ 83 w 922"/>
                <a:gd name="T31" fmla="*/ 325 h 581"/>
                <a:gd name="T32" fmla="*/ 80 w 922"/>
                <a:gd name="T33" fmla="*/ 366 h 581"/>
                <a:gd name="T34" fmla="*/ 80 w 922"/>
                <a:gd name="T35" fmla="*/ 385 h 581"/>
                <a:gd name="T36" fmla="*/ 76 w 922"/>
                <a:gd name="T37" fmla="*/ 385 h 581"/>
                <a:gd name="T38" fmla="*/ 88 w 922"/>
                <a:gd name="T39" fmla="*/ 410 h 581"/>
                <a:gd name="T40" fmla="*/ 159 w 922"/>
                <a:gd name="T41" fmla="*/ 446 h 581"/>
                <a:gd name="T42" fmla="*/ 159 w 922"/>
                <a:gd name="T43" fmla="*/ 446 h 581"/>
                <a:gd name="T44" fmla="*/ 161 w 922"/>
                <a:gd name="T45" fmla="*/ 447 h 581"/>
                <a:gd name="T46" fmla="*/ 164 w 922"/>
                <a:gd name="T47" fmla="*/ 447 h 581"/>
                <a:gd name="T48" fmla="*/ 166 w 922"/>
                <a:gd name="T49" fmla="*/ 446 h 581"/>
                <a:gd name="T50" fmla="*/ 167 w 922"/>
                <a:gd name="T51" fmla="*/ 447 h 581"/>
                <a:gd name="T52" fmla="*/ 167 w 922"/>
                <a:gd name="T53" fmla="*/ 447 h 581"/>
                <a:gd name="T54" fmla="*/ 229 w 922"/>
                <a:gd name="T55" fmla="*/ 469 h 581"/>
                <a:gd name="T56" fmla="*/ 312 w 922"/>
                <a:gd name="T57" fmla="*/ 439 h 581"/>
                <a:gd name="T58" fmla="*/ 315 w 922"/>
                <a:gd name="T59" fmla="*/ 438 h 581"/>
                <a:gd name="T60" fmla="*/ 315 w 922"/>
                <a:gd name="T61" fmla="*/ 438 h 581"/>
                <a:gd name="T62" fmla="*/ 327 w 922"/>
                <a:gd name="T63" fmla="*/ 439 h 581"/>
                <a:gd name="T64" fmla="*/ 330 w 922"/>
                <a:gd name="T65" fmla="*/ 438 h 581"/>
                <a:gd name="T66" fmla="*/ 338 w 922"/>
                <a:gd name="T67" fmla="*/ 434 h 581"/>
                <a:gd name="T68" fmla="*/ 365 w 922"/>
                <a:gd name="T69" fmla="*/ 520 h 581"/>
                <a:gd name="T70" fmla="*/ 389 w 922"/>
                <a:gd name="T71" fmla="*/ 538 h 581"/>
                <a:gd name="T72" fmla="*/ 421 w 922"/>
                <a:gd name="T73" fmla="*/ 565 h 581"/>
                <a:gd name="T74" fmla="*/ 423 w 922"/>
                <a:gd name="T75" fmla="*/ 547 h 581"/>
                <a:gd name="T76" fmla="*/ 457 w 922"/>
                <a:gd name="T77" fmla="*/ 544 h 581"/>
                <a:gd name="T78" fmla="*/ 542 w 922"/>
                <a:gd name="T79" fmla="*/ 568 h 581"/>
                <a:gd name="T80" fmla="*/ 596 w 922"/>
                <a:gd name="T81" fmla="*/ 554 h 581"/>
                <a:gd name="T82" fmla="*/ 669 w 922"/>
                <a:gd name="T83" fmla="*/ 515 h 581"/>
                <a:gd name="T84" fmla="*/ 708 w 922"/>
                <a:gd name="T85" fmla="*/ 379 h 581"/>
                <a:gd name="T86" fmla="*/ 701 w 922"/>
                <a:gd name="T87" fmla="*/ 357 h 581"/>
                <a:gd name="T88" fmla="*/ 729 w 922"/>
                <a:gd name="T89" fmla="*/ 303 h 581"/>
                <a:gd name="T90" fmla="*/ 705 w 922"/>
                <a:gd name="T91" fmla="*/ 295 h 581"/>
                <a:gd name="T92" fmla="*/ 673 w 922"/>
                <a:gd name="T93" fmla="*/ 291 h 581"/>
                <a:gd name="T94" fmla="*/ 716 w 922"/>
                <a:gd name="T95" fmla="*/ 243 h 581"/>
                <a:gd name="T96" fmla="*/ 776 w 922"/>
                <a:gd name="T97" fmla="*/ 265 h 581"/>
                <a:gd name="T98" fmla="*/ 783 w 922"/>
                <a:gd name="T99" fmla="*/ 294 h 581"/>
                <a:gd name="T100" fmla="*/ 794 w 922"/>
                <a:gd name="T101" fmla="*/ 320 h 581"/>
                <a:gd name="T102" fmla="*/ 792 w 922"/>
                <a:gd name="T103" fmla="*/ 353 h 581"/>
                <a:gd name="T104" fmla="*/ 837 w 922"/>
                <a:gd name="T105" fmla="*/ 322 h 581"/>
                <a:gd name="T106" fmla="*/ 840 w 922"/>
                <a:gd name="T107" fmla="*/ 238 h 581"/>
                <a:gd name="T108" fmla="*/ 865 w 922"/>
                <a:gd name="T109" fmla="*/ 169 h 581"/>
                <a:gd name="T110" fmla="*/ 922 w 922"/>
                <a:gd name="T111" fmla="*/ 97 h 581"/>
                <a:gd name="T112" fmla="*/ 747 w 922"/>
                <a:gd name="T113"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2" h="581">
                  <a:moveTo>
                    <a:pt x="747" y="0"/>
                  </a:moveTo>
                  <a:cubicBezTo>
                    <a:pt x="747" y="0"/>
                    <a:pt x="747" y="0"/>
                    <a:pt x="747" y="0"/>
                  </a:cubicBezTo>
                  <a:cubicBezTo>
                    <a:pt x="728" y="0"/>
                    <a:pt x="717" y="7"/>
                    <a:pt x="709" y="17"/>
                  </a:cubicBezTo>
                  <a:cubicBezTo>
                    <a:pt x="692" y="38"/>
                    <a:pt x="691" y="71"/>
                    <a:pt x="668" y="71"/>
                  </a:cubicBezTo>
                  <a:cubicBezTo>
                    <a:pt x="668" y="71"/>
                    <a:pt x="668" y="71"/>
                    <a:pt x="668" y="71"/>
                  </a:cubicBezTo>
                  <a:cubicBezTo>
                    <a:pt x="668" y="71"/>
                    <a:pt x="668" y="71"/>
                    <a:pt x="668" y="71"/>
                  </a:cubicBezTo>
                  <a:cubicBezTo>
                    <a:pt x="668" y="71"/>
                    <a:pt x="668" y="71"/>
                    <a:pt x="668" y="71"/>
                  </a:cubicBezTo>
                  <a:cubicBezTo>
                    <a:pt x="664" y="71"/>
                    <a:pt x="660" y="70"/>
                    <a:pt x="655" y="68"/>
                  </a:cubicBezTo>
                  <a:cubicBezTo>
                    <a:pt x="655" y="68"/>
                    <a:pt x="655" y="68"/>
                    <a:pt x="655" y="68"/>
                  </a:cubicBezTo>
                  <a:cubicBezTo>
                    <a:pt x="655" y="68"/>
                    <a:pt x="655" y="68"/>
                    <a:pt x="655" y="68"/>
                  </a:cubicBezTo>
                  <a:cubicBezTo>
                    <a:pt x="647" y="65"/>
                    <a:pt x="639" y="64"/>
                    <a:pt x="631" y="64"/>
                  </a:cubicBezTo>
                  <a:cubicBezTo>
                    <a:pt x="631" y="64"/>
                    <a:pt x="631" y="64"/>
                    <a:pt x="631" y="64"/>
                  </a:cubicBezTo>
                  <a:cubicBezTo>
                    <a:pt x="631" y="64"/>
                    <a:pt x="631" y="64"/>
                    <a:pt x="631" y="64"/>
                  </a:cubicBezTo>
                  <a:cubicBezTo>
                    <a:pt x="631" y="64"/>
                    <a:pt x="631" y="64"/>
                    <a:pt x="631" y="64"/>
                  </a:cubicBezTo>
                  <a:cubicBezTo>
                    <a:pt x="614" y="64"/>
                    <a:pt x="597" y="70"/>
                    <a:pt x="582" y="75"/>
                  </a:cubicBezTo>
                  <a:cubicBezTo>
                    <a:pt x="570" y="78"/>
                    <a:pt x="559" y="81"/>
                    <a:pt x="549" y="81"/>
                  </a:cubicBezTo>
                  <a:cubicBezTo>
                    <a:pt x="549" y="81"/>
                    <a:pt x="549" y="81"/>
                    <a:pt x="549" y="81"/>
                  </a:cubicBezTo>
                  <a:cubicBezTo>
                    <a:pt x="515" y="81"/>
                    <a:pt x="506" y="55"/>
                    <a:pt x="473" y="55"/>
                  </a:cubicBezTo>
                  <a:cubicBezTo>
                    <a:pt x="473" y="55"/>
                    <a:pt x="473" y="55"/>
                    <a:pt x="473" y="55"/>
                  </a:cubicBezTo>
                  <a:cubicBezTo>
                    <a:pt x="470" y="55"/>
                    <a:pt x="466" y="56"/>
                    <a:pt x="463" y="57"/>
                  </a:cubicBezTo>
                  <a:cubicBezTo>
                    <a:pt x="458" y="58"/>
                    <a:pt x="453" y="60"/>
                    <a:pt x="448" y="60"/>
                  </a:cubicBezTo>
                  <a:cubicBezTo>
                    <a:pt x="448" y="60"/>
                    <a:pt x="448" y="60"/>
                    <a:pt x="448" y="60"/>
                  </a:cubicBezTo>
                  <a:cubicBezTo>
                    <a:pt x="448" y="60"/>
                    <a:pt x="448" y="60"/>
                    <a:pt x="448" y="60"/>
                  </a:cubicBezTo>
                  <a:cubicBezTo>
                    <a:pt x="448" y="60"/>
                    <a:pt x="448" y="60"/>
                    <a:pt x="448" y="60"/>
                  </a:cubicBezTo>
                  <a:cubicBezTo>
                    <a:pt x="440" y="60"/>
                    <a:pt x="432" y="56"/>
                    <a:pt x="426" y="40"/>
                  </a:cubicBezTo>
                  <a:cubicBezTo>
                    <a:pt x="426" y="40"/>
                    <a:pt x="426" y="40"/>
                    <a:pt x="426" y="40"/>
                  </a:cubicBezTo>
                  <a:cubicBezTo>
                    <a:pt x="426" y="40"/>
                    <a:pt x="426" y="40"/>
                    <a:pt x="426" y="40"/>
                  </a:cubicBezTo>
                  <a:cubicBezTo>
                    <a:pt x="426" y="40"/>
                    <a:pt x="426" y="40"/>
                    <a:pt x="425" y="39"/>
                  </a:cubicBezTo>
                  <a:cubicBezTo>
                    <a:pt x="425" y="39"/>
                    <a:pt x="425" y="39"/>
                    <a:pt x="425" y="39"/>
                  </a:cubicBezTo>
                  <a:cubicBezTo>
                    <a:pt x="425" y="39"/>
                    <a:pt x="425" y="39"/>
                    <a:pt x="425" y="39"/>
                  </a:cubicBezTo>
                  <a:cubicBezTo>
                    <a:pt x="422" y="31"/>
                    <a:pt x="390" y="26"/>
                    <a:pt x="381" y="26"/>
                  </a:cubicBezTo>
                  <a:cubicBezTo>
                    <a:pt x="364" y="26"/>
                    <a:pt x="370" y="66"/>
                    <a:pt x="341" y="66"/>
                  </a:cubicBezTo>
                  <a:cubicBezTo>
                    <a:pt x="319" y="66"/>
                    <a:pt x="297" y="50"/>
                    <a:pt x="283" y="50"/>
                  </a:cubicBezTo>
                  <a:cubicBezTo>
                    <a:pt x="274" y="50"/>
                    <a:pt x="265" y="61"/>
                    <a:pt x="262" y="63"/>
                  </a:cubicBezTo>
                  <a:cubicBezTo>
                    <a:pt x="236" y="78"/>
                    <a:pt x="204" y="79"/>
                    <a:pt x="183" y="97"/>
                  </a:cubicBezTo>
                  <a:cubicBezTo>
                    <a:pt x="182" y="97"/>
                    <a:pt x="182" y="97"/>
                    <a:pt x="182" y="97"/>
                  </a:cubicBezTo>
                  <a:cubicBezTo>
                    <a:pt x="182" y="97"/>
                    <a:pt x="182" y="97"/>
                    <a:pt x="182" y="97"/>
                  </a:cubicBezTo>
                  <a:cubicBezTo>
                    <a:pt x="182" y="98"/>
                    <a:pt x="182" y="98"/>
                    <a:pt x="182" y="98"/>
                  </a:cubicBezTo>
                  <a:cubicBezTo>
                    <a:pt x="182" y="98"/>
                    <a:pt x="182" y="98"/>
                    <a:pt x="182" y="98"/>
                  </a:cubicBezTo>
                  <a:cubicBezTo>
                    <a:pt x="175" y="105"/>
                    <a:pt x="188" y="130"/>
                    <a:pt x="157" y="130"/>
                  </a:cubicBezTo>
                  <a:cubicBezTo>
                    <a:pt x="157" y="130"/>
                    <a:pt x="157" y="130"/>
                    <a:pt x="157" y="130"/>
                  </a:cubicBezTo>
                  <a:cubicBezTo>
                    <a:pt x="157" y="130"/>
                    <a:pt x="157" y="130"/>
                    <a:pt x="157" y="130"/>
                  </a:cubicBezTo>
                  <a:cubicBezTo>
                    <a:pt x="157" y="130"/>
                    <a:pt x="157" y="130"/>
                    <a:pt x="157" y="130"/>
                  </a:cubicBezTo>
                  <a:cubicBezTo>
                    <a:pt x="155" y="130"/>
                    <a:pt x="152" y="129"/>
                    <a:pt x="148" y="129"/>
                  </a:cubicBezTo>
                  <a:cubicBezTo>
                    <a:pt x="148" y="129"/>
                    <a:pt x="148" y="129"/>
                    <a:pt x="148" y="129"/>
                  </a:cubicBezTo>
                  <a:cubicBezTo>
                    <a:pt x="148" y="129"/>
                    <a:pt x="148" y="129"/>
                    <a:pt x="148" y="129"/>
                  </a:cubicBezTo>
                  <a:cubicBezTo>
                    <a:pt x="148" y="129"/>
                    <a:pt x="147" y="129"/>
                    <a:pt x="147" y="129"/>
                  </a:cubicBezTo>
                  <a:cubicBezTo>
                    <a:pt x="147" y="129"/>
                    <a:pt x="147" y="129"/>
                    <a:pt x="147" y="129"/>
                  </a:cubicBezTo>
                  <a:cubicBezTo>
                    <a:pt x="147" y="129"/>
                    <a:pt x="147" y="129"/>
                    <a:pt x="147" y="129"/>
                  </a:cubicBezTo>
                  <a:cubicBezTo>
                    <a:pt x="147" y="129"/>
                    <a:pt x="147" y="129"/>
                    <a:pt x="147" y="129"/>
                  </a:cubicBezTo>
                  <a:cubicBezTo>
                    <a:pt x="137" y="129"/>
                    <a:pt x="133" y="141"/>
                    <a:pt x="124" y="151"/>
                  </a:cubicBezTo>
                  <a:cubicBezTo>
                    <a:pt x="119" y="157"/>
                    <a:pt x="113" y="162"/>
                    <a:pt x="103" y="163"/>
                  </a:cubicBezTo>
                  <a:cubicBezTo>
                    <a:pt x="103" y="163"/>
                    <a:pt x="103" y="163"/>
                    <a:pt x="103" y="163"/>
                  </a:cubicBezTo>
                  <a:cubicBezTo>
                    <a:pt x="103" y="222"/>
                    <a:pt x="70" y="248"/>
                    <a:pt x="21" y="248"/>
                  </a:cubicBezTo>
                  <a:cubicBezTo>
                    <a:pt x="13" y="248"/>
                    <a:pt x="2" y="272"/>
                    <a:pt x="0" y="282"/>
                  </a:cubicBezTo>
                  <a:cubicBezTo>
                    <a:pt x="0" y="282"/>
                    <a:pt x="0" y="282"/>
                    <a:pt x="0" y="282"/>
                  </a:cubicBezTo>
                  <a:cubicBezTo>
                    <a:pt x="14" y="285"/>
                    <a:pt x="17" y="288"/>
                    <a:pt x="19" y="301"/>
                  </a:cubicBezTo>
                  <a:cubicBezTo>
                    <a:pt x="19" y="301"/>
                    <a:pt x="19" y="301"/>
                    <a:pt x="19" y="301"/>
                  </a:cubicBezTo>
                  <a:cubicBezTo>
                    <a:pt x="18" y="303"/>
                    <a:pt x="18" y="303"/>
                    <a:pt x="18" y="303"/>
                  </a:cubicBezTo>
                  <a:cubicBezTo>
                    <a:pt x="18" y="303"/>
                    <a:pt x="18" y="303"/>
                    <a:pt x="18" y="303"/>
                  </a:cubicBezTo>
                  <a:cubicBezTo>
                    <a:pt x="18" y="312"/>
                    <a:pt x="23" y="310"/>
                    <a:pt x="31" y="312"/>
                  </a:cubicBezTo>
                  <a:cubicBezTo>
                    <a:pt x="37" y="314"/>
                    <a:pt x="34" y="321"/>
                    <a:pt x="37" y="324"/>
                  </a:cubicBezTo>
                  <a:cubicBezTo>
                    <a:pt x="45" y="332"/>
                    <a:pt x="51" y="332"/>
                    <a:pt x="61" y="335"/>
                  </a:cubicBezTo>
                  <a:cubicBezTo>
                    <a:pt x="70" y="333"/>
                    <a:pt x="74" y="325"/>
                    <a:pt x="83" y="325"/>
                  </a:cubicBezTo>
                  <a:cubicBezTo>
                    <a:pt x="88" y="325"/>
                    <a:pt x="100" y="335"/>
                    <a:pt x="100" y="340"/>
                  </a:cubicBezTo>
                  <a:cubicBezTo>
                    <a:pt x="100" y="340"/>
                    <a:pt x="100" y="340"/>
                    <a:pt x="100" y="340"/>
                  </a:cubicBezTo>
                  <a:cubicBezTo>
                    <a:pt x="100" y="354"/>
                    <a:pt x="80" y="352"/>
                    <a:pt x="80" y="366"/>
                  </a:cubicBezTo>
                  <a:cubicBezTo>
                    <a:pt x="80" y="366"/>
                    <a:pt x="80" y="366"/>
                    <a:pt x="80" y="366"/>
                  </a:cubicBezTo>
                  <a:cubicBezTo>
                    <a:pt x="80" y="372"/>
                    <a:pt x="88" y="373"/>
                    <a:pt x="88" y="379"/>
                  </a:cubicBezTo>
                  <a:cubicBezTo>
                    <a:pt x="88" y="379"/>
                    <a:pt x="88" y="379"/>
                    <a:pt x="88" y="379"/>
                  </a:cubicBezTo>
                  <a:cubicBezTo>
                    <a:pt x="88" y="384"/>
                    <a:pt x="84" y="385"/>
                    <a:pt x="80" y="385"/>
                  </a:cubicBezTo>
                  <a:cubicBezTo>
                    <a:pt x="80" y="385"/>
                    <a:pt x="80" y="385"/>
                    <a:pt x="80" y="385"/>
                  </a:cubicBezTo>
                  <a:cubicBezTo>
                    <a:pt x="80" y="385"/>
                    <a:pt x="80" y="385"/>
                    <a:pt x="80" y="385"/>
                  </a:cubicBezTo>
                  <a:cubicBezTo>
                    <a:pt x="80" y="385"/>
                    <a:pt x="80" y="385"/>
                    <a:pt x="80" y="385"/>
                  </a:cubicBezTo>
                  <a:cubicBezTo>
                    <a:pt x="79" y="385"/>
                    <a:pt x="79" y="385"/>
                    <a:pt x="78" y="385"/>
                  </a:cubicBezTo>
                  <a:cubicBezTo>
                    <a:pt x="77" y="385"/>
                    <a:pt x="77" y="385"/>
                    <a:pt x="76" y="385"/>
                  </a:cubicBezTo>
                  <a:cubicBezTo>
                    <a:pt x="76" y="385"/>
                    <a:pt x="76" y="385"/>
                    <a:pt x="76" y="385"/>
                  </a:cubicBezTo>
                  <a:cubicBezTo>
                    <a:pt x="76" y="390"/>
                    <a:pt x="76" y="390"/>
                    <a:pt x="76" y="390"/>
                  </a:cubicBezTo>
                  <a:cubicBezTo>
                    <a:pt x="77" y="396"/>
                    <a:pt x="77" y="400"/>
                    <a:pt x="79" y="407"/>
                  </a:cubicBezTo>
                  <a:cubicBezTo>
                    <a:pt x="80" y="410"/>
                    <a:pt x="85" y="409"/>
                    <a:pt x="88" y="410"/>
                  </a:cubicBezTo>
                  <a:cubicBezTo>
                    <a:pt x="97" y="413"/>
                    <a:pt x="100" y="420"/>
                    <a:pt x="109" y="422"/>
                  </a:cubicBezTo>
                  <a:cubicBezTo>
                    <a:pt x="121" y="425"/>
                    <a:pt x="127" y="421"/>
                    <a:pt x="133" y="428"/>
                  </a:cubicBezTo>
                  <a:cubicBezTo>
                    <a:pt x="139" y="434"/>
                    <a:pt x="145" y="432"/>
                    <a:pt x="152" y="436"/>
                  </a:cubicBezTo>
                  <a:cubicBezTo>
                    <a:pt x="157" y="438"/>
                    <a:pt x="157" y="442"/>
                    <a:pt x="159" y="446"/>
                  </a:cubicBezTo>
                  <a:cubicBezTo>
                    <a:pt x="159" y="446"/>
                    <a:pt x="159" y="446"/>
                    <a:pt x="159" y="446"/>
                  </a:cubicBezTo>
                  <a:cubicBezTo>
                    <a:pt x="159" y="446"/>
                    <a:pt x="159" y="446"/>
                    <a:pt x="159" y="446"/>
                  </a:cubicBezTo>
                  <a:cubicBezTo>
                    <a:pt x="159" y="446"/>
                    <a:pt x="159" y="446"/>
                    <a:pt x="159" y="446"/>
                  </a:cubicBezTo>
                  <a:cubicBezTo>
                    <a:pt x="159" y="446"/>
                    <a:pt x="159" y="446"/>
                    <a:pt x="159" y="446"/>
                  </a:cubicBezTo>
                  <a:cubicBezTo>
                    <a:pt x="159" y="447"/>
                    <a:pt x="160" y="447"/>
                    <a:pt x="161" y="447"/>
                  </a:cubicBezTo>
                  <a:cubicBezTo>
                    <a:pt x="161" y="447"/>
                    <a:pt x="161" y="447"/>
                    <a:pt x="161" y="447"/>
                  </a:cubicBezTo>
                  <a:cubicBezTo>
                    <a:pt x="161" y="447"/>
                    <a:pt x="161" y="447"/>
                    <a:pt x="161" y="447"/>
                  </a:cubicBezTo>
                  <a:cubicBezTo>
                    <a:pt x="161" y="447"/>
                    <a:pt x="161" y="447"/>
                    <a:pt x="161" y="447"/>
                  </a:cubicBezTo>
                  <a:cubicBezTo>
                    <a:pt x="162" y="447"/>
                    <a:pt x="162" y="447"/>
                    <a:pt x="163" y="447"/>
                  </a:cubicBezTo>
                  <a:cubicBezTo>
                    <a:pt x="163" y="447"/>
                    <a:pt x="163" y="447"/>
                    <a:pt x="163" y="447"/>
                  </a:cubicBezTo>
                  <a:cubicBezTo>
                    <a:pt x="163" y="447"/>
                    <a:pt x="163" y="447"/>
                    <a:pt x="163" y="447"/>
                  </a:cubicBezTo>
                  <a:cubicBezTo>
                    <a:pt x="163" y="447"/>
                    <a:pt x="163" y="447"/>
                    <a:pt x="164" y="447"/>
                  </a:cubicBezTo>
                  <a:cubicBezTo>
                    <a:pt x="164" y="447"/>
                    <a:pt x="164" y="447"/>
                    <a:pt x="164" y="447"/>
                  </a:cubicBezTo>
                  <a:cubicBezTo>
                    <a:pt x="164" y="447"/>
                    <a:pt x="164" y="447"/>
                    <a:pt x="164" y="447"/>
                  </a:cubicBezTo>
                  <a:cubicBezTo>
                    <a:pt x="164" y="447"/>
                    <a:pt x="164" y="447"/>
                    <a:pt x="164" y="447"/>
                  </a:cubicBezTo>
                  <a:cubicBezTo>
                    <a:pt x="164" y="447"/>
                    <a:pt x="165" y="446"/>
                    <a:pt x="166" y="446"/>
                  </a:cubicBezTo>
                  <a:cubicBezTo>
                    <a:pt x="166" y="446"/>
                    <a:pt x="166" y="446"/>
                    <a:pt x="166" y="446"/>
                  </a:cubicBezTo>
                  <a:cubicBezTo>
                    <a:pt x="166" y="446"/>
                    <a:pt x="166" y="446"/>
                    <a:pt x="166" y="446"/>
                  </a:cubicBezTo>
                  <a:cubicBezTo>
                    <a:pt x="166" y="446"/>
                    <a:pt x="166" y="446"/>
                    <a:pt x="166" y="446"/>
                  </a:cubicBezTo>
                  <a:cubicBezTo>
                    <a:pt x="166" y="446"/>
                    <a:pt x="167" y="447"/>
                    <a:pt x="167" y="447"/>
                  </a:cubicBezTo>
                  <a:cubicBezTo>
                    <a:pt x="167" y="447"/>
                    <a:pt x="167" y="447"/>
                    <a:pt x="167" y="447"/>
                  </a:cubicBezTo>
                  <a:cubicBezTo>
                    <a:pt x="167" y="447"/>
                    <a:pt x="167" y="447"/>
                    <a:pt x="167" y="447"/>
                  </a:cubicBezTo>
                  <a:cubicBezTo>
                    <a:pt x="167" y="447"/>
                    <a:pt x="167" y="447"/>
                    <a:pt x="167" y="447"/>
                  </a:cubicBezTo>
                  <a:cubicBezTo>
                    <a:pt x="167" y="447"/>
                    <a:pt x="167" y="447"/>
                    <a:pt x="167" y="447"/>
                  </a:cubicBezTo>
                  <a:cubicBezTo>
                    <a:pt x="175" y="452"/>
                    <a:pt x="180" y="460"/>
                    <a:pt x="192" y="460"/>
                  </a:cubicBezTo>
                  <a:cubicBezTo>
                    <a:pt x="199" y="460"/>
                    <a:pt x="206" y="460"/>
                    <a:pt x="214" y="460"/>
                  </a:cubicBezTo>
                  <a:cubicBezTo>
                    <a:pt x="219" y="460"/>
                    <a:pt x="221" y="457"/>
                    <a:pt x="224" y="457"/>
                  </a:cubicBezTo>
                  <a:cubicBezTo>
                    <a:pt x="226" y="457"/>
                    <a:pt x="228" y="465"/>
                    <a:pt x="229" y="469"/>
                  </a:cubicBezTo>
                  <a:cubicBezTo>
                    <a:pt x="236" y="465"/>
                    <a:pt x="238" y="456"/>
                    <a:pt x="252" y="456"/>
                  </a:cubicBezTo>
                  <a:cubicBezTo>
                    <a:pt x="263" y="456"/>
                    <a:pt x="269" y="462"/>
                    <a:pt x="278" y="462"/>
                  </a:cubicBezTo>
                  <a:cubicBezTo>
                    <a:pt x="285" y="462"/>
                    <a:pt x="302" y="447"/>
                    <a:pt x="306" y="445"/>
                  </a:cubicBezTo>
                  <a:cubicBezTo>
                    <a:pt x="309" y="443"/>
                    <a:pt x="310" y="441"/>
                    <a:pt x="312" y="439"/>
                  </a:cubicBezTo>
                  <a:cubicBezTo>
                    <a:pt x="312" y="439"/>
                    <a:pt x="312" y="439"/>
                    <a:pt x="312" y="439"/>
                  </a:cubicBezTo>
                  <a:cubicBezTo>
                    <a:pt x="312" y="439"/>
                    <a:pt x="312" y="439"/>
                    <a:pt x="312" y="439"/>
                  </a:cubicBezTo>
                  <a:cubicBezTo>
                    <a:pt x="313" y="439"/>
                    <a:pt x="313" y="439"/>
                    <a:pt x="313" y="439"/>
                  </a:cubicBezTo>
                  <a:cubicBezTo>
                    <a:pt x="313" y="438"/>
                    <a:pt x="314" y="438"/>
                    <a:pt x="315" y="438"/>
                  </a:cubicBezTo>
                  <a:cubicBezTo>
                    <a:pt x="315" y="438"/>
                    <a:pt x="315" y="438"/>
                    <a:pt x="315" y="438"/>
                  </a:cubicBezTo>
                  <a:cubicBezTo>
                    <a:pt x="315" y="438"/>
                    <a:pt x="315" y="438"/>
                    <a:pt x="315" y="438"/>
                  </a:cubicBezTo>
                  <a:cubicBezTo>
                    <a:pt x="315" y="438"/>
                    <a:pt x="315" y="438"/>
                    <a:pt x="315" y="438"/>
                  </a:cubicBezTo>
                  <a:cubicBezTo>
                    <a:pt x="315" y="438"/>
                    <a:pt x="315" y="438"/>
                    <a:pt x="315" y="438"/>
                  </a:cubicBezTo>
                  <a:cubicBezTo>
                    <a:pt x="315" y="437"/>
                    <a:pt x="316" y="437"/>
                    <a:pt x="317" y="437"/>
                  </a:cubicBezTo>
                  <a:cubicBezTo>
                    <a:pt x="317" y="437"/>
                    <a:pt x="317" y="437"/>
                    <a:pt x="317" y="437"/>
                  </a:cubicBezTo>
                  <a:cubicBezTo>
                    <a:pt x="318" y="437"/>
                    <a:pt x="320" y="438"/>
                    <a:pt x="321" y="438"/>
                  </a:cubicBezTo>
                  <a:cubicBezTo>
                    <a:pt x="323" y="438"/>
                    <a:pt x="325" y="439"/>
                    <a:pt x="327" y="439"/>
                  </a:cubicBezTo>
                  <a:cubicBezTo>
                    <a:pt x="327" y="439"/>
                    <a:pt x="327" y="439"/>
                    <a:pt x="327" y="439"/>
                  </a:cubicBezTo>
                  <a:cubicBezTo>
                    <a:pt x="327" y="439"/>
                    <a:pt x="327" y="439"/>
                    <a:pt x="327" y="439"/>
                  </a:cubicBezTo>
                  <a:cubicBezTo>
                    <a:pt x="328" y="439"/>
                    <a:pt x="329" y="439"/>
                    <a:pt x="330" y="438"/>
                  </a:cubicBezTo>
                  <a:cubicBezTo>
                    <a:pt x="330" y="438"/>
                    <a:pt x="330" y="438"/>
                    <a:pt x="330" y="438"/>
                  </a:cubicBezTo>
                  <a:cubicBezTo>
                    <a:pt x="330" y="438"/>
                    <a:pt x="330" y="438"/>
                    <a:pt x="330" y="438"/>
                  </a:cubicBezTo>
                  <a:cubicBezTo>
                    <a:pt x="330" y="438"/>
                    <a:pt x="330" y="438"/>
                    <a:pt x="330" y="438"/>
                  </a:cubicBezTo>
                  <a:cubicBezTo>
                    <a:pt x="335" y="434"/>
                    <a:pt x="335" y="434"/>
                    <a:pt x="335" y="434"/>
                  </a:cubicBezTo>
                  <a:cubicBezTo>
                    <a:pt x="338" y="434"/>
                    <a:pt x="338" y="434"/>
                    <a:pt x="338" y="434"/>
                  </a:cubicBezTo>
                  <a:cubicBezTo>
                    <a:pt x="342" y="451"/>
                    <a:pt x="353" y="449"/>
                    <a:pt x="366" y="456"/>
                  </a:cubicBezTo>
                  <a:cubicBezTo>
                    <a:pt x="371" y="464"/>
                    <a:pt x="378" y="467"/>
                    <a:pt x="378" y="478"/>
                  </a:cubicBezTo>
                  <a:cubicBezTo>
                    <a:pt x="378" y="478"/>
                    <a:pt x="378" y="478"/>
                    <a:pt x="378" y="478"/>
                  </a:cubicBezTo>
                  <a:cubicBezTo>
                    <a:pt x="378" y="500"/>
                    <a:pt x="365" y="500"/>
                    <a:pt x="365" y="520"/>
                  </a:cubicBezTo>
                  <a:cubicBezTo>
                    <a:pt x="365" y="520"/>
                    <a:pt x="365" y="520"/>
                    <a:pt x="365" y="520"/>
                  </a:cubicBezTo>
                  <a:cubicBezTo>
                    <a:pt x="365" y="521"/>
                    <a:pt x="365" y="525"/>
                    <a:pt x="367" y="525"/>
                  </a:cubicBezTo>
                  <a:cubicBezTo>
                    <a:pt x="371" y="525"/>
                    <a:pt x="374" y="522"/>
                    <a:pt x="378" y="522"/>
                  </a:cubicBezTo>
                  <a:cubicBezTo>
                    <a:pt x="382" y="522"/>
                    <a:pt x="383" y="537"/>
                    <a:pt x="389" y="538"/>
                  </a:cubicBezTo>
                  <a:cubicBezTo>
                    <a:pt x="389" y="549"/>
                    <a:pt x="395" y="560"/>
                    <a:pt x="406" y="560"/>
                  </a:cubicBezTo>
                  <a:cubicBezTo>
                    <a:pt x="410" y="560"/>
                    <a:pt x="411" y="559"/>
                    <a:pt x="414" y="559"/>
                  </a:cubicBezTo>
                  <a:cubicBezTo>
                    <a:pt x="417" y="559"/>
                    <a:pt x="417" y="559"/>
                    <a:pt x="417" y="559"/>
                  </a:cubicBezTo>
                  <a:cubicBezTo>
                    <a:pt x="417" y="564"/>
                    <a:pt x="420" y="565"/>
                    <a:pt x="421" y="565"/>
                  </a:cubicBezTo>
                  <a:cubicBezTo>
                    <a:pt x="422" y="565"/>
                    <a:pt x="423" y="562"/>
                    <a:pt x="423" y="560"/>
                  </a:cubicBezTo>
                  <a:cubicBezTo>
                    <a:pt x="423" y="560"/>
                    <a:pt x="423" y="560"/>
                    <a:pt x="423" y="560"/>
                  </a:cubicBezTo>
                  <a:cubicBezTo>
                    <a:pt x="423" y="555"/>
                    <a:pt x="423" y="552"/>
                    <a:pt x="423" y="547"/>
                  </a:cubicBezTo>
                  <a:cubicBezTo>
                    <a:pt x="423" y="547"/>
                    <a:pt x="423" y="547"/>
                    <a:pt x="423" y="547"/>
                  </a:cubicBezTo>
                  <a:cubicBezTo>
                    <a:pt x="423" y="547"/>
                    <a:pt x="434" y="543"/>
                    <a:pt x="437" y="543"/>
                  </a:cubicBezTo>
                  <a:cubicBezTo>
                    <a:pt x="437" y="543"/>
                    <a:pt x="437" y="543"/>
                    <a:pt x="438" y="543"/>
                  </a:cubicBezTo>
                  <a:cubicBezTo>
                    <a:pt x="454" y="543"/>
                    <a:pt x="454" y="543"/>
                    <a:pt x="454" y="543"/>
                  </a:cubicBezTo>
                  <a:cubicBezTo>
                    <a:pt x="455" y="544"/>
                    <a:pt x="457" y="544"/>
                    <a:pt x="457" y="544"/>
                  </a:cubicBezTo>
                  <a:cubicBezTo>
                    <a:pt x="464" y="544"/>
                    <a:pt x="469" y="536"/>
                    <a:pt x="476" y="536"/>
                  </a:cubicBezTo>
                  <a:cubicBezTo>
                    <a:pt x="484" y="536"/>
                    <a:pt x="489" y="542"/>
                    <a:pt x="498" y="542"/>
                  </a:cubicBezTo>
                  <a:cubicBezTo>
                    <a:pt x="498" y="556"/>
                    <a:pt x="509" y="560"/>
                    <a:pt x="517" y="562"/>
                  </a:cubicBezTo>
                  <a:cubicBezTo>
                    <a:pt x="526" y="567"/>
                    <a:pt x="532" y="564"/>
                    <a:pt x="542" y="568"/>
                  </a:cubicBezTo>
                  <a:cubicBezTo>
                    <a:pt x="542" y="571"/>
                    <a:pt x="540" y="581"/>
                    <a:pt x="545" y="581"/>
                  </a:cubicBezTo>
                  <a:cubicBezTo>
                    <a:pt x="551" y="581"/>
                    <a:pt x="547" y="575"/>
                    <a:pt x="552" y="570"/>
                  </a:cubicBezTo>
                  <a:cubicBezTo>
                    <a:pt x="555" y="567"/>
                    <a:pt x="566" y="565"/>
                    <a:pt x="570" y="563"/>
                  </a:cubicBezTo>
                  <a:cubicBezTo>
                    <a:pt x="580" y="558"/>
                    <a:pt x="590" y="560"/>
                    <a:pt x="596" y="554"/>
                  </a:cubicBezTo>
                  <a:cubicBezTo>
                    <a:pt x="596" y="554"/>
                    <a:pt x="602" y="544"/>
                    <a:pt x="603" y="544"/>
                  </a:cubicBezTo>
                  <a:cubicBezTo>
                    <a:pt x="608" y="544"/>
                    <a:pt x="611" y="548"/>
                    <a:pt x="616" y="548"/>
                  </a:cubicBezTo>
                  <a:cubicBezTo>
                    <a:pt x="640" y="548"/>
                    <a:pt x="646" y="533"/>
                    <a:pt x="661" y="525"/>
                  </a:cubicBezTo>
                  <a:cubicBezTo>
                    <a:pt x="665" y="523"/>
                    <a:pt x="668" y="521"/>
                    <a:pt x="669" y="515"/>
                  </a:cubicBezTo>
                  <a:cubicBezTo>
                    <a:pt x="681" y="515"/>
                    <a:pt x="685" y="496"/>
                    <a:pt x="690" y="486"/>
                  </a:cubicBezTo>
                  <a:cubicBezTo>
                    <a:pt x="693" y="480"/>
                    <a:pt x="707" y="458"/>
                    <a:pt x="715" y="457"/>
                  </a:cubicBezTo>
                  <a:cubicBezTo>
                    <a:pt x="715" y="445"/>
                    <a:pt x="723" y="440"/>
                    <a:pt x="723" y="425"/>
                  </a:cubicBezTo>
                  <a:cubicBezTo>
                    <a:pt x="723" y="402"/>
                    <a:pt x="718" y="394"/>
                    <a:pt x="708" y="379"/>
                  </a:cubicBezTo>
                  <a:cubicBezTo>
                    <a:pt x="707" y="377"/>
                    <a:pt x="707" y="370"/>
                    <a:pt x="702" y="368"/>
                  </a:cubicBezTo>
                  <a:cubicBezTo>
                    <a:pt x="703" y="367"/>
                    <a:pt x="703" y="367"/>
                    <a:pt x="703" y="367"/>
                  </a:cubicBezTo>
                  <a:cubicBezTo>
                    <a:pt x="701" y="367"/>
                    <a:pt x="701" y="367"/>
                    <a:pt x="701" y="367"/>
                  </a:cubicBezTo>
                  <a:cubicBezTo>
                    <a:pt x="701" y="367"/>
                    <a:pt x="701" y="359"/>
                    <a:pt x="701" y="357"/>
                  </a:cubicBezTo>
                  <a:cubicBezTo>
                    <a:pt x="697" y="357"/>
                    <a:pt x="687" y="351"/>
                    <a:pt x="687" y="344"/>
                  </a:cubicBezTo>
                  <a:cubicBezTo>
                    <a:pt x="687" y="338"/>
                    <a:pt x="696" y="337"/>
                    <a:pt x="698" y="331"/>
                  </a:cubicBezTo>
                  <a:cubicBezTo>
                    <a:pt x="703" y="316"/>
                    <a:pt x="725" y="316"/>
                    <a:pt x="736" y="306"/>
                  </a:cubicBezTo>
                  <a:cubicBezTo>
                    <a:pt x="734" y="303"/>
                    <a:pt x="732" y="303"/>
                    <a:pt x="729" y="303"/>
                  </a:cubicBezTo>
                  <a:cubicBezTo>
                    <a:pt x="728" y="303"/>
                    <a:pt x="728" y="303"/>
                    <a:pt x="727" y="303"/>
                  </a:cubicBezTo>
                  <a:cubicBezTo>
                    <a:pt x="726" y="303"/>
                    <a:pt x="725" y="303"/>
                    <a:pt x="724" y="303"/>
                  </a:cubicBezTo>
                  <a:cubicBezTo>
                    <a:pt x="722" y="303"/>
                    <a:pt x="719" y="303"/>
                    <a:pt x="716" y="301"/>
                  </a:cubicBezTo>
                  <a:cubicBezTo>
                    <a:pt x="713" y="299"/>
                    <a:pt x="711" y="295"/>
                    <a:pt x="705" y="295"/>
                  </a:cubicBezTo>
                  <a:cubicBezTo>
                    <a:pt x="700" y="295"/>
                    <a:pt x="700" y="306"/>
                    <a:pt x="697" y="306"/>
                  </a:cubicBezTo>
                  <a:cubicBezTo>
                    <a:pt x="695" y="306"/>
                    <a:pt x="692" y="307"/>
                    <a:pt x="690" y="307"/>
                  </a:cubicBezTo>
                  <a:cubicBezTo>
                    <a:pt x="688" y="307"/>
                    <a:pt x="686" y="307"/>
                    <a:pt x="684" y="305"/>
                  </a:cubicBezTo>
                  <a:cubicBezTo>
                    <a:pt x="677" y="301"/>
                    <a:pt x="679" y="296"/>
                    <a:pt x="673" y="291"/>
                  </a:cubicBezTo>
                  <a:cubicBezTo>
                    <a:pt x="671" y="289"/>
                    <a:pt x="662" y="287"/>
                    <a:pt x="662" y="282"/>
                  </a:cubicBezTo>
                  <a:cubicBezTo>
                    <a:pt x="662" y="271"/>
                    <a:pt x="677" y="275"/>
                    <a:pt x="685" y="269"/>
                  </a:cubicBezTo>
                  <a:cubicBezTo>
                    <a:pt x="691" y="265"/>
                    <a:pt x="703" y="257"/>
                    <a:pt x="707" y="250"/>
                  </a:cubicBezTo>
                  <a:cubicBezTo>
                    <a:pt x="708" y="248"/>
                    <a:pt x="711" y="243"/>
                    <a:pt x="716" y="243"/>
                  </a:cubicBezTo>
                  <a:cubicBezTo>
                    <a:pt x="720" y="243"/>
                    <a:pt x="726" y="250"/>
                    <a:pt x="726" y="253"/>
                  </a:cubicBezTo>
                  <a:cubicBezTo>
                    <a:pt x="726" y="262"/>
                    <a:pt x="716" y="265"/>
                    <a:pt x="716" y="275"/>
                  </a:cubicBezTo>
                  <a:cubicBezTo>
                    <a:pt x="731" y="275"/>
                    <a:pt x="743" y="259"/>
                    <a:pt x="760" y="259"/>
                  </a:cubicBezTo>
                  <a:cubicBezTo>
                    <a:pt x="766" y="259"/>
                    <a:pt x="769" y="265"/>
                    <a:pt x="776" y="265"/>
                  </a:cubicBezTo>
                  <a:cubicBezTo>
                    <a:pt x="774" y="270"/>
                    <a:pt x="776" y="270"/>
                    <a:pt x="776" y="276"/>
                  </a:cubicBezTo>
                  <a:cubicBezTo>
                    <a:pt x="776" y="282"/>
                    <a:pt x="771" y="281"/>
                    <a:pt x="771" y="287"/>
                  </a:cubicBezTo>
                  <a:cubicBezTo>
                    <a:pt x="771" y="290"/>
                    <a:pt x="772" y="296"/>
                    <a:pt x="776" y="296"/>
                  </a:cubicBezTo>
                  <a:cubicBezTo>
                    <a:pt x="778" y="296"/>
                    <a:pt x="780" y="294"/>
                    <a:pt x="783" y="294"/>
                  </a:cubicBezTo>
                  <a:cubicBezTo>
                    <a:pt x="790" y="294"/>
                    <a:pt x="798" y="298"/>
                    <a:pt x="798" y="304"/>
                  </a:cubicBezTo>
                  <a:cubicBezTo>
                    <a:pt x="798" y="308"/>
                    <a:pt x="793" y="311"/>
                    <a:pt x="789" y="311"/>
                  </a:cubicBezTo>
                  <a:cubicBezTo>
                    <a:pt x="789" y="316"/>
                    <a:pt x="789" y="316"/>
                    <a:pt x="789" y="316"/>
                  </a:cubicBezTo>
                  <a:cubicBezTo>
                    <a:pt x="790" y="317"/>
                    <a:pt x="791" y="320"/>
                    <a:pt x="794" y="320"/>
                  </a:cubicBezTo>
                  <a:cubicBezTo>
                    <a:pt x="794" y="323"/>
                    <a:pt x="797" y="326"/>
                    <a:pt x="797" y="329"/>
                  </a:cubicBezTo>
                  <a:cubicBezTo>
                    <a:pt x="797" y="331"/>
                    <a:pt x="792" y="338"/>
                    <a:pt x="792" y="341"/>
                  </a:cubicBezTo>
                  <a:cubicBezTo>
                    <a:pt x="792" y="343"/>
                    <a:pt x="792" y="346"/>
                    <a:pt x="795" y="347"/>
                  </a:cubicBezTo>
                  <a:cubicBezTo>
                    <a:pt x="794" y="349"/>
                    <a:pt x="792" y="351"/>
                    <a:pt x="792" y="353"/>
                  </a:cubicBezTo>
                  <a:cubicBezTo>
                    <a:pt x="800" y="353"/>
                    <a:pt x="800" y="353"/>
                    <a:pt x="800" y="353"/>
                  </a:cubicBezTo>
                  <a:cubicBezTo>
                    <a:pt x="803" y="350"/>
                    <a:pt x="804" y="350"/>
                    <a:pt x="810" y="349"/>
                  </a:cubicBezTo>
                  <a:cubicBezTo>
                    <a:pt x="810" y="344"/>
                    <a:pt x="823" y="343"/>
                    <a:pt x="827" y="342"/>
                  </a:cubicBezTo>
                  <a:cubicBezTo>
                    <a:pt x="834" y="340"/>
                    <a:pt x="837" y="334"/>
                    <a:pt x="837" y="322"/>
                  </a:cubicBezTo>
                  <a:cubicBezTo>
                    <a:pt x="837" y="302"/>
                    <a:pt x="829" y="289"/>
                    <a:pt x="818" y="278"/>
                  </a:cubicBezTo>
                  <a:cubicBezTo>
                    <a:pt x="813" y="273"/>
                    <a:pt x="808" y="268"/>
                    <a:pt x="809" y="259"/>
                  </a:cubicBezTo>
                  <a:cubicBezTo>
                    <a:pt x="815" y="259"/>
                    <a:pt x="820" y="256"/>
                    <a:pt x="825" y="252"/>
                  </a:cubicBezTo>
                  <a:cubicBezTo>
                    <a:pt x="828" y="248"/>
                    <a:pt x="838" y="243"/>
                    <a:pt x="840" y="238"/>
                  </a:cubicBezTo>
                  <a:cubicBezTo>
                    <a:pt x="847" y="224"/>
                    <a:pt x="851" y="216"/>
                    <a:pt x="864" y="206"/>
                  </a:cubicBezTo>
                  <a:cubicBezTo>
                    <a:pt x="864" y="206"/>
                    <a:pt x="873" y="195"/>
                    <a:pt x="873" y="184"/>
                  </a:cubicBezTo>
                  <a:cubicBezTo>
                    <a:pt x="873" y="179"/>
                    <a:pt x="872" y="175"/>
                    <a:pt x="866" y="171"/>
                  </a:cubicBezTo>
                  <a:cubicBezTo>
                    <a:pt x="865" y="171"/>
                    <a:pt x="865" y="170"/>
                    <a:pt x="865" y="169"/>
                  </a:cubicBezTo>
                  <a:cubicBezTo>
                    <a:pt x="865" y="166"/>
                    <a:pt x="882" y="164"/>
                    <a:pt x="893" y="158"/>
                  </a:cubicBezTo>
                  <a:cubicBezTo>
                    <a:pt x="906" y="150"/>
                    <a:pt x="910" y="122"/>
                    <a:pt x="922" y="111"/>
                  </a:cubicBezTo>
                  <a:cubicBezTo>
                    <a:pt x="922" y="111"/>
                    <a:pt x="922" y="111"/>
                    <a:pt x="922" y="111"/>
                  </a:cubicBezTo>
                  <a:cubicBezTo>
                    <a:pt x="922" y="97"/>
                    <a:pt x="922" y="97"/>
                    <a:pt x="922" y="97"/>
                  </a:cubicBezTo>
                  <a:cubicBezTo>
                    <a:pt x="900" y="97"/>
                    <a:pt x="897" y="113"/>
                    <a:pt x="879" y="113"/>
                  </a:cubicBezTo>
                  <a:cubicBezTo>
                    <a:pt x="864" y="113"/>
                    <a:pt x="857" y="94"/>
                    <a:pt x="850" y="87"/>
                  </a:cubicBezTo>
                  <a:cubicBezTo>
                    <a:pt x="841" y="78"/>
                    <a:pt x="818" y="77"/>
                    <a:pt x="811" y="66"/>
                  </a:cubicBezTo>
                  <a:cubicBezTo>
                    <a:pt x="793" y="37"/>
                    <a:pt x="794" y="0"/>
                    <a:pt x="7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6"/>
            <p:cNvSpPr>
              <a:spLocks/>
            </p:cNvSpPr>
            <p:nvPr/>
          </p:nvSpPr>
          <p:spPr bwMode="auto">
            <a:xfrm>
              <a:off x="9781" y="-76"/>
              <a:ext cx="125" cy="54"/>
            </a:xfrm>
            <a:custGeom>
              <a:avLst/>
              <a:gdLst>
                <a:gd name="T0" fmla="*/ 25 w 53"/>
                <a:gd name="T1" fmla="*/ 0 h 23"/>
                <a:gd name="T2" fmla="*/ 0 w 53"/>
                <a:gd name="T3" fmla="*/ 18 h 23"/>
                <a:gd name="T4" fmla="*/ 5 w 53"/>
                <a:gd name="T5" fmla="*/ 23 h 23"/>
                <a:gd name="T6" fmla="*/ 53 w 53"/>
                <a:gd name="T7" fmla="*/ 13 h 23"/>
                <a:gd name="T8" fmla="*/ 25 w 53"/>
                <a:gd name="T9" fmla="*/ 0 h 23"/>
              </a:gdLst>
              <a:ahLst/>
              <a:cxnLst>
                <a:cxn ang="0">
                  <a:pos x="T0" y="T1"/>
                </a:cxn>
                <a:cxn ang="0">
                  <a:pos x="T2" y="T3"/>
                </a:cxn>
                <a:cxn ang="0">
                  <a:pos x="T4" y="T5"/>
                </a:cxn>
                <a:cxn ang="0">
                  <a:pos x="T6" y="T7"/>
                </a:cxn>
                <a:cxn ang="0">
                  <a:pos x="T8" y="T9"/>
                </a:cxn>
              </a:cxnLst>
              <a:rect l="0" t="0" r="r" b="b"/>
              <a:pathLst>
                <a:path w="53" h="23">
                  <a:moveTo>
                    <a:pt x="25" y="0"/>
                  </a:moveTo>
                  <a:cubicBezTo>
                    <a:pt x="16" y="0"/>
                    <a:pt x="0" y="10"/>
                    <a:pt x="0" y="18"/>
                  </a:cubicBezTo>
                  <a:cubicBezTo>
                    <a:pt x="0" y="20"/>
                    <a:pt x="2" y="23"/>
                    <a:pt x="5" y="23"/>
                  </a:cubicBezTo>
                  <a:cubicBezTo>
                    <a:pt x="11" y="23"/>
                    <a:pt x="53" y="20"/>
                    <a:pt x="53" y="13"/>
                  </a:cubicBezTo>
                  <a:cubicBezTo>
                    <a:pt x="53" y="5"/>
                    <a:pt x="33"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p:nvSpPr>
          <p:spPr bwMode="auto">
            <a:xfrm>
              <a:off x="9403" y="28"/>
              <a:ext cx="49" cy="28"/>
            </a:xfrm>
            <a:custGeom>
              <a:avLst/>
              <a:gdLst>
                <a:gd name="T0" fmla="*/ 17 w 21"/>
                <a:gd name="T1" fmla="*/ 0 h 12"/>
                <a:gd name="T2" fmla="*/ 0 w 21"/>
                <a:gd name="T3" fmla="*/ 0 h 12"/>
                <a:gd name="T4" fmla="*/ 16 w 21"/>
                <a:gd name="T5" fmla="*/ 12 h 12"/>
                <a:gd name="T6" fmla="*/ 21 w 21"/>
                <a:gd name="T7" fmla="*/ 6 h 12"/>
                <a:gd name="T8" fmla="*/ 17 w 21"/>
                <a:gd name="T9" fmla="*/ 0 h 12"/>
              </a:gdLst>
              <a:ahLst/>
              <a:cxnLst>
                <a:cxn ang="0">
                  <a:pos x="T0" y="T1"/>
                </a:cxn>
                <a:cxn ang="0">
                  <a:pos x="T2" y="T3"/>
                </a:cxn>
                <a:cxn ang="0">
                  <a:pos x="T4" y="T5"/>
                </a:cxn>
                <a:cxn ang="0">
                  <a:pos x="T6" y="T7"/>
                </a:cxn>
                <a:cxn ang="0">
                  <a:pos x="T8" y="T9"/>
                </a:cxn>
              </a:cxnLst>
              <a:rect l="0" t="0" r="r" b="b"/>
              <a:pathLst>
                <a:path w="21" h="12">
                  <a:moveTo>
                    <a:pt x="17" y="0"/>
                  </a:moveTo>
                  <a:cubicBezTo>
                    <a:pt x="0" y="0"/>
                    <a:pt x="0" y="0"/>
                    <a:pt x="0" y="0"/>
                  </a:cubicBezTo>
                  <a:cubicBezTo>
                    <a:pt x="3" y="6"/>
                    <a:pt x="8" y="12"/>
                    <a:pt x="16" y="12"/>
                  </a:cubicBezTo>
                  <a:cubicBezTo>
                    <a:pt x="18" y="12"/>
                    <a:pt x="21" y="9"/>
                    <a:pt x="21" y="6"/>
                  </a:cubicBezTo>
                  <a:cubicBezTo>
                    <a:pt x="21" y="3"/>
                    <a:pt x="18" y="2"/>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8"/>
            <p:cNvSpPr>
              <a:spLocks/>
            </p:cNvSpPr>
            <p:nvPr/>
          </p:nvSpPr>
          <p:spPr bwMode="auto">
            <a:xfrm>
              <a:off x="8242" y="-369"/>
              <a:ext cx="22" cy="28"/>
            </a:xfrm>
            <a:custGeom>
              <a:avLst/>
              <a:gdLst>
                <a:gd name="T0" fmla="*/ 4 w 9"/>
                <a:gd name="T1" fmla="*/ 0 h 12"/>
                <a:gd name="T2" fmla="*/ 0 w 9"/>
                <a:gd name="T3" fmla="*/ 8 h 12"/>
                <a:gd name="T4" fmla="*/ 4 w 9"/>
                <a:gd name="T5" fmla="*/ 12 h 12"/>
                <a:gd name="T6" fmla="*/ 9 w 9"/>
                <a:gd name="T7" fmla="*/ 5 h 12"/>
                <a:gd name="T8" fmla="*/ 9 w 9"/>
                <a:gd name="T9" fmla="*/ 5 h 12"/>
                <a:gd name="T10" fmla="*/ 9 w 9"/>
                <a:gd name="T11" fmla="*/ 5 h 12"/>
                <a:gd name="T12" fmla="*/ 9 w 9"/>
                <a:gd name="T13" fmla="*/ 4 h 12"/>
                <a:gd name="T14" fmla="*/ 8 w 9"/>
                <a:gd name="T15" fmla="*/ 4 h 12"/>
                <a:gd name="T16" fmla="*/ 4 w 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2">
                  <a:moveTo>
                    <a:pt x="4" y="0"/>
                  </a:moveTo>
                  <a:cubicBezTo>
                    <a:pt x="2" y="3"/>
                    <a:pt x="0" y="5"/>
                    <a:pt x="0" y="8"/>
                  </a:cubicBezTo>
                  <a:cubicBezTo>
                    <a:pt x="0" y="11"/>
                    <a:pt x="2" y="12"/>
                    <a:pt x="4" y="12"/>
                  </a:cubicBezTo>
                  <a:cubicBezTo>
                    <a:pt x="8" y="12"/>
                    <a:pt x="9" y="8"/>
                    <a:pt x="9" y="5"/>
                  </a:cubicBezTo>
                  <a:cubicBezTo>
                    <a:pt x="9" y="5"/>
                    <a:pt x="9" y="5"/>
                    <a:pt x="9" y="5"/>
                  </a:cubicBezTo>
                  <a:cubicBezTo>
                    <a:pt x="9" y="5"/>
                    <a:pt x="9" y="5"/>
                    <a:pt x="9" y="5"/>
                  </a:cubicBezTo>
                  <a:cubicBezTo>
                    <a:pt x="9" y="5"/>
                    <a:pt x="9" y="5"/>
                    <a:pt x="9" y="4"/>
                  </a:cubicBezTo>
                  <a:cubicBezTo>
                    <a:pt x="8" y="4"/>
                    <a:pt x="8" y="4"/>
                    <a:pt x="8" y="4"/>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9"/>
            <p:cNvSpPr>
              <a:spLocks noEditPoints="1"/>
            </p:cNvSpPr>
            <p:nvPr/>
          </p:nvSpPr>
          <p:spPr bwMode="auto">
            <a:xfrm>
              <a:off x="7403" y="-277"/>
              <a:ext cx="57" cy="33"/>
            </a:xfrm>
            <a:custGeom>
              <a:avLst/>
              <a:gdLst>
                <a:gd name="T0" fmla="*/ 24 w 24"/>
                <a:gd name="T1" fmla="*/ 10 h 14"/>
                <a:gd name="T2" fmla="*/ 23 w 24"/>
                <a:gd name="T3" fmla="*/ 11 h 14"/>
                <a:gd name="T4" fmla="*/ 20 w 24"/>
                <a:gd name="T5" fmla="*/ 14 h 14"/>
                <a:gd name="T6" fmla="*/ 24 w 24"/>
                <a:gd name="T7" fmla="*/ 10 h 14"/>
                <a:gd name="T8" fmla="*/ 12 w 24"/>
                <a:gd name="T9" fmla="*/ 0 h 14"/>
                <a:gd name="T10" fmla="*/ 0 w 24"/>
                <a:gd name="T11" fmla="*/ 8 h 14"/>
                <a:gd name="T12" fmla="*/ 12 w 24"/>
                <a:gd name="T13" fmla="*/ 14 h 14"/>
                <a:gd name="T14" fmla="*/ 23 w 24"/>
                <a:gd name="T15" fmla="*/ 11 h 14"/>
                <a:gd name="T16" fmla="*/ 24 w 24"/>
                <a:gd name="T17" fmla="*/ 8 h 14"/>
                <a:gd name="T18" fmla="*/ 12 w 2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4">
                  <a:moveTo>
                    <a:pt x="24" y="10"/>
                  </a:moveTo>
                  <a:cubicBezTo>
                    <a:pt x="24" y="10"/>
                    <a:pt x="23" y="11"/>
                    <a:pt x="23" y="11"/>
                  </a:cubicBezTo>
                  <a:cubicBezTo>
                    <a:pt x="22" y="12"/>
                    <a:pt x="21" y="13"/>
                    <a:pt x="20" y="14"/>
                  </a:cubicBezTo>
                  <a:cubicBezTo>
                    <a:pt x="24" y="10"/>
                    <a:pt x="24" y="10"/>
                    <a:pt x="24" y="10"/>
                  </a:cubicBezTo>
                  <a:moveTo>
                    <a:pt x="12" y="0"/>
                  </a:moveTo>
                  <a:cubicBezTo>
                    <a:pt x="7" y="0"/>
                    <a:pt x="0" y="2"/>
                    <a:pt x="0" y="8"/>
                  </a:cubicBezTo>
                  <a:cubicBezTo>
                    <a:pt x="0" y="12"/>
                    <a:pt x="6" y="14"/>
                    <a:pt x="12" y="14"/>
                  </a:cubicBezTo>
                  <a:cubicBezTo>
                    <a:pt x="16" y="14"/>
                    <a:pt x="19" y="13"/>
                    <a:pt x="23" y="11"/>
                  </a:cubicBezTo>
                  <a:cubicBezTo>
                    <a:pt x="23" y="10"/>
                    <a:pt x="24" y="9"/>
                    <a:pt x="24" y="8"/>
                  </a:cubicBezTo>
                  <a:cubicBezTo>
                    <a:pt x="24" y="1"/>
                    <a:pt x="19"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0"/>
            <p:cNvSpPr>
              <a:spLocks/>
            </p:cNvSpPr>
            <p:nvPr/>
          </p:nvSpPr>
          <p:spPr bwMode="auto">
            <a:xfrm>
              <a:off x="6964" y="-639"/>
              <a:ext cx="215" cy="121"/>
            </a:xfrm>
            <a:custGeom>
              <a:avLst/>
              <a:gdLst>
                <a:gd name="T0" fmla="*/ 54 w 91"/>
                <a:gd name="T1" fmla="*/ 0 h 51"/>
                <a:gd name="T2" fmla="*/ 47 w 91"/>
                <a:gd name="T3" fmla="*/ 0 h 51"/>
                <a:gd name="T4" fmla="*/ 9 w 91"/>
                <a:gd name="T5" fmla="*/ 31 h 51"/>
                <a:gd name="T6" fmla="*/ 0 w 91"/>
                <a:gd name="T7" fmla="*/ 43 h 51"/>
                <a:gd name="T8" fmla="*/ 8 w 91"/>
                <a:gd name="T9" fmla="*/ 51 h 51"/>
                <a:gd name="T10" fmla="*/ 36 w 91"/>
                <a:gd name="T11" fmla="*/ 43 h 51"/>
                <a:gd name="T12" fmla="*/ 54 w 91"/>
                <a:gd name="T13" fmla="*/ 40 h 51"/>
                <a:gd name="T14" fmla="*/ 61 w 91"/>
                <a:gd name="T15" fmla="*/ 41 h 51"/>
                <a:gd name="T16" fmla="*/ 91 w 91"/>
                <a:gd name="T17" fmla="*/ 27 h 51"/>
                <a:gd name="T18" fmla="*/ 62 w 91"/>
                <a:gd name="T19" fmla="*/ 6 h 51"/>
                <a:gd name="T20" fmla="*/ 53 w 91"/>
                <a:gd name="T21" fmla="*/ 11 h 51"/>
                <a:gd name="T22" fmla="*/ 54 w 91"/>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51">
                  <a:moveTo>
                    <a:pt x="54" y="0"/>
                  </a:moveTo>
                  <a:cubicBezTo>
                    <a:pt x="52" y="0"/>
                    <a:pt x="52" y="0"/>
                    <a:pt x="47" y="0"/>
                  </a:cubicBezTo>
                  <a:cubicBezTo>
                    <a:pt x="26" y="0"/>
                    <a:pt x="21" y="19"/>
                    <a:pt x="9" y="31"/>
                  </a:cubicBezTo>
                  <a:cubicBezTo>
                    <a:pt x="6" y="34"/>
                    <a:pt x="0" y="34"/>
                    <a:pt x="0" y="43"/>
                  </a:cubicBezTo>
                  <a:cubicBezTo>
                    <a:pt x="0" y="48"/>
                    <a:pt x="1" y="51"/>
                    <a:pt x="8" y="51"/>
                  </a:cubicBezTo>
                  <a:cubicBezTo>
                    <a:pt x="36" y="43"/>
                    <a:pt x="36" y="43"/>
                    <a:pt x="36" y="43"/>
                  </a:cubicBezTo>
                  <a:cubicBezTo>
                    <a:pt x="36" y="43"/>
                    <a:pt x="52" y="40"/>
                    <a:pt x="54" y="40"/>
                  </a:cubicBezTo>
                  <a:cubicBezTo>
                    <a:pt x="56" y="40"/>
                    <a:pt x="58" y="41"/>
                    <a:pt x="61" y="41"/>
                  </a:cubicBezTo>
                  <a:cubicBezTo>
                    <a:pt x="73" y="41"/>
                    <a:pt x="91" y="37"/>
                    <a:pt x="91" y="27"/>
                  </a:cubicBezTo>
                  <a:cubicBezTo>
                    <a:pt x="91" y="20"/>
                    <a:pt x="69" y="6"/>
                    <a:pt x="62" y="6"/>
                  </a:cubicBezTo>
                  <a:cubicBezTo>
                    <a:pt x="58" y="6"/>
                    <a:pt x="56" y="10"/>
                    <a:pt x="53" y="11"/>
                  </a:cubicBezTo>
                  <a:cubicBezTo>
                    <a:pt x="57" y="7"/>
                    <a:pt x="54" y="7"/>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1"/>
            <p:cNvSpPr>
              <a:spLocks/>
            </p:cNvSpPr>
            <p:nvPr/>
          </p:nvSpPr>
          <p:spPr bwMode="auto">
            <a:xfrm>
              <a:off x="6661" y="-701"/>
              <a:ext cx="83" cy="45"/>
            </a:xfrm>
            <a:custGeom>
              <a:avLst/>
              <a:gdLst>
                <a:gd name="T0" fmla="*/ 14 w 35"/>
                <a:gd name="T1" fmla="*/ 0 h 19"/>
                <a:gd name="T2" fmla="*/ 0 w 35"/>
                <a:gd name="T3" fmla="*/ 5 h 19"/>
                <a:gd name="T4" fmla="*/ 11 w 35"/>
                <a:gd name="T5" fmla="*/ 19 h 19"/>
                <a:gd name="T6" fmla="*/ 35 w 35"/>
                <a:gd name="T7" fmla="*/ 8 h 19"/>
                <a:gd name="T8" fmla="*/ 14 w 35"/>
                <a:gd name="T9" fmla="*/ 0 h 19"/>
              </a:gdLst>
              <a:ahLst/>
              <a:cxnLst>
                <a:cxn ang="0">
                  <a:pos x="T0" y="T1"/>
                </a:cxn>
                <a:cxn ang="0">
                  <a:pos x="T2" y="T3"/>
                </a:cxn>
                <a:cxn ang="0">
                  <a:pos x="T4" y="T5"/>
                </a:cxn>
                <a:cxn ang="0">
                  <a:pos x="T6" y="T7"/>
                </a:cxn>
                <a:cxn ang="0">
                  <a:pos x="T8" y="T9"/>
                </a:cxn>
              </a:cxnLst>
              <a:rect l="0" t="0" r="r" b="b"/>
              <a:pathLst>
                <a:path w="35" h="19">
                  <a:moveTo>
                    <a:pt x="14" y="0"/>
                  </a:moveTo>
                  <a:cubicBezTo>
                    <a:pt x="11" y="0"/>
                    <a:pt x="0" y="0"/>
                    <a:pt x="0" y="5"/>
                  </a:cubicBezTo>
                  <a:cubicBezTo>
                    <a:pt x="0" y="10"/>
                    <a:pt x="7" y="19"/>
                    <a:pt x="11" y="19"/>
                  </a:cubicBezTo>
                  <a:cubicBezTo>
                    <a:pt x="17" y="19"/>
                    <a:pt x="34" y="18"/>
                    <a:pt x="35" y="8"/>
                  </a:cubicBezTo>
                  <a:cubicBezTo>
                    <a:pt x="32" y="7"/>
                    <a:pt x="17"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2"/>
            <p:cNvSpPr>
              <a:spLocks/>
            </p:cNvSpPr>
            <p:nvPr/>
          </p:nvSpPr>
          <p:spPr bwMode="auto">
            <a:xfrm>
              <a:off x="6689" y="-793"/>
              <a:ext cx="296" cy="208"/>
            </a:xfrm>
            <a:custGeom>
              <a:avLst/>
              <a:gdLst>
                <a:gd name="T0" fmla="*/ 55 w 125"/>
                <a:gd name="T1" fmla="*/ 0 h 88"/>
                <a:gd name="T2" fmla="*/ 0 w 125"/>
                <a:gd name="T3" fmla="*/ 31 h 88"/>
                <a:gd name="T4" fmla="*/ 38 w 125"/>
                <a:gd name="T5" fmla="*/ 42 h 88"/>
                <a:gd name="T6" fmla="*/ 60 w 125"/>
                <a:gd name="T7" fmla="*/ 43 h 88"/>
                <a:gd name="T8" fmla="*/ 21 w 125"/>
                <a:gd name="T9" fmla="*/ 60 h 88"/>
                <a:gd name="T10" fmla="*/ 49 w 125"/>
                <a:gd name="T11" fmla="*/ 79 h 88"/>
                <a:gd name="T12" fmla="*/ 108 w 125"/>
                <a:gd name="T13" fmla="*/ 88 h 88"/>
                <a:gd name="T14" fmla="*/ 118 w 125"/>
                <a:gd name="T15" fmla="*/ 80 h 88"/>
                <a:gd name="T16" fmla="*/ 111 w 125"/>
                <a:gd name="T17" fmla="*/ 74 h 88"/>
                <a:gd name="T18" fmla="*/ 121 w 125"/>
                <a:gd name="T19" fmla="*/ 67 h 88"/>
                <a:gd name="T20" fmla="*/ 125 w 125"/>
                <a:gd name="T21" fmla="*/ 57 h 88"/>
                <a:gd name="T22" fmla="*/ 108 w 125"/>
                <a:gd name="T23" fmla="*/ 46 h 88"/>
                <a:gd name="T24" fmla="*/ 97 w 125"/>
                <a:gd name="T25" fmla="*/ 46 h 88"/>
                <a:gd name="T26" fmla="*/ 81 w 125"/>
                <a:gd name="T27" fmla="*/ 41 h 88"/>
                <a:gd name="T28" fmla="*/ 75 w 125"/>
                <a:gd name="T29" fmla="*/ 40 h 88"/>
                <a:gd name="T30" fmla="*/ 70 w 125"/>
                <a:gd name="T31" fmla="*/ 41 h 88"/>
                <a:gd name="T32" fmla="*/ 80 w 125"/>
                <a:gd name="T33" fmla="*/ 31 h 88"/>
                <a:gd name="T34" fmla="*/ 80 w 125"/>
                <a:gd name="T35" fmla="*/ 21 h 88"/>
                <a:gd name="T36" fmla="*/ 83 w 125"/>
                <a:gd name="T37" fmla="*/ 21 h 88"/>
                <a:gd name="T38" fmla="*/ 87 w 125"/>
                <a:gd name="T39" fmla="*/ 20 h 88"/>
                <a:gd name="T40" fmla="*/ 55 w 125"/>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88">
                  <a:moveTo>
                    <a:pt x="55" y="0"/>
                  </a:moveTo>
                  <a:cubicBezTo>
                    <a:pt x="30" y="0"/>
                    <a:pt x="22" y="24"/>
                    <a:pt x="0" y="31"/>
                  </a:cubicBezTo>
                  <a:cubicBezTo>
                    <a:pt x="13" y="38"/>
                    <a:pt x="23" y="42"/>
                    <a:pt x="38" y="42"/>
                  </a:cubicBezTo>
                  <a:cubicBezTo>
                    <a:pt x="41" y="42"/>
                    <a:pt x="55" y="43"/>
                    <a:pt x="60" y="43"/>
                  </a:cubicBezTo>
                  <a:cubicBezTo>
                    <a:pt x="43" y="48"/>
                    <a:pt x="38" y="54"/>
                    <a:pt x="21" y="60"/>
                  </a:cubicBezTo>
                  <a:cubicBezTo>
                    <a:pt x="29" y="64"/>
                    <a:pt x="42" y="79"/>
                    <a:pt x="49" y="79"/>
                  </a:cubicBezTo>
                  <a:cubicBezTo>
                    <a:pt x="68" y="79"/>
                    <a:pt x="85" y="88"/>
                    <a:pt x="108" y="88"/>
                  </a:cubicBezTo>
                  <a:cubicBezTo>
                    <a:pt x="113" y="88"/>
                    <a:pt x="118" y="85"/>
                    <a:pt x="118" y="80"/>
                  </a:cubicBezTo>
                  <a:cubicBezTo>
                    <a:pt x="118" y="77"/>
                    <a:pt x="114" y="75"/>
                    <a:pt x="111" y="74"/>
                  </a:cubicBezTo>
                  <a:cubicBezTo>
                    <a:pt x="114" y="73"/>
                    <a:pt x="121" y="72"/>
                    <a:pt x="121" y="67"/>
                  </a:cubicBezTo>
                  <a:cubicBezTo>
                    <a:pt x="121" y="62"/>
                    <a:pt x="120" y="61"/>
                    <a:pt x="125" y="57"/>
                  </a:cubicBezTo>
                  <a:cubicBezTo>
                    <a:pt x="118" y="50"/>
                    <a:pt x="118" y="46"/>
                    <a:pt x="108" y="46"/>
                  </a:cubicBezTo>
                  <a:cubicBezTo>
                    <a:pt x="104" y="46"/>
                    <a:pt x="101" y="46"/>
                    <a:pt x="97" y="46"/>
                  </a:cubicBezTo>
                  <a:cubicBezTo>
                    <a:pt x="91" y="46"/>
                    <a:pt x="88" y="41"/>
                    <a:pt x="81" y="41"/>
                  </a:cubicBezTo>
                  <a:cubicBezTo>
                    <a:pt x="79" y="41"/>
                    <a:pt x="77" y="40"/>
                    <a:pt x="75" y="40"/>
                  </a:cubicBezTo>
                  <a:cubicBezTo>
                    <a:pt x="73" y="40"/>
                    <a:pt x="72" y="40"/>
                    <a:pt x="70" y="41"/>
                  </a:cubicBezTo>
                  <a:cubicBezTo>
                    <a:pt x="75" y="39"/>
                    <a:pt x="80" y="34"/>
                    <a:pt x="80" y="31"/>
                  </a:cubicBezTo>
                  <a:cubicBezTo>
                    <a:pt x="80" y="29"/>
                    <a:pt x="81" y="27"/>
                    <a:pt x="80" y="21"/>
                  </a:cubicBezTo>
                  <a:cubicBezTo>
                    <a:pt x="82" y="21"/>
                    <a:pt x="82" y="21"/>
                    <a:pt x="83" y="21"/>
                  </a:cubicBezTo>
                  <a:cubicBezTo>
                    <a:pt x="83" y="21"/>
                    <a:pt x="84" y="21"/>
                    <a:pt x="87" y="20"/>
                  </a:cubicBezTo>
                  <a:cubicBezTo>
                    <a:pt x="78" y="14"/>
                    <a:pt x="70" y="0"/>
                    <a:pt x="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3"/>
            <p:cNvSpPr>
              <a:spLocks/>
            </p:cNvSpPr>
            <p:nvPr/>
          </p:nvSpPr>
          <p:spPr bwMode="auto">
            <a:xfrm>
              <a:off x="6817" y="-464"/>
              <a:ext cx="38" cy="26"/>
            </a:xfrm>
            <a:custGeom>
              <a:avLst/>
              <a:gdLst>
                <a:gd name="T0" fmla="*/ 16 w 16"/>
                <a:gd name="T1" fmla="*/ 0 h 11"/>
                <a:gd name="T2" fmla="*/ 8 w 16"/>
                <a:gd name="T3" fmla="*/ 0 h 11"/>
                <a:gd name="T4" fmla="*/ 0 w 16"/>
                <a:gd name="T5" fmla="*/ 6 h 11"/>
                <a:gd name="T6" fmla="*/ 5 w 16"/>
                <a:gd name="T7" fmla="*/ 11 h 11"/>
                <a:gd name="T8" fmla="*/ 16 w 16"/>
                <a:gd name="T9" fmla="*/ 0 h 11"/>
              </a:gdLst>
              <a:ahLst/>
              <a:cxnLst>
                <a:cxn ang="0">
                  <a:pos x="T0" y="T1"/>
                </a:cxn>
                <a:cxn ang="0">
                  <a:pos x="T2" y="T3"/>
                </a:cxn>
                <a:cxn ang="0">
                  <a:pos x="T4" y="T5"/>
                </a:cxn>
                <a:cxn ang="0">
                  <a:pos x="T6" y="T7"/>
                </a:cxn>
                <a:cxn ang="0">
                  <a:pos x="T8" y="T9"/>
                </a:cxn>
              </a:cxnLst>
              <a:rect l="0" t="0" r="r" b="b"/>
              <a:pathLst>
                <a:path w="16" h="11">
                  <a:moveTo>
                    <a:pt x="16" y="0"/>
                  </a:moveTo>
                  <a:cubicBezTo>
                    <a:pt x="8" y="0"/>
                    <a:pt x="8" y="0"/>
                    <a:pt x="8" y="0"/>
                  </a:cubicBezTo>
                  <a:cubicBezTo>
                    <a:pt x="6" y="2"/>
                    <a:pt x="3" y="4"/>
                    <a:pt x="0" y="6"/>
                  </a:cubicBezTo>
                  <a:cubicBezTo>
                    <a:pt x="1" y="8"/>
                    <a:pt x="3" y="11"/>
                    <a:pt x="5" y="11"/>
                  </a:cubicBezTo>
                  <a:cubicBezTo>
                    <a:pt x="12" y="11"/>
                    <a:pt x="15" y="8"/>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p:nvSpPr>
          <p:spPr bwMode="auto">
            <a:xfrm>
              <a:off x="6630" y="-788"/>
              <a:ext cx="50" cy="12"/>
            </a:xfrm>
            <a:custGeom>
              <a:avLst/>
              <a:gdLst>
                <a:gd name="T0" fmla="*/ 19 w 21"/>
                <a:gd name="T1" fmla="*/ 0 h 5"/>
                <a:gd name="T2" fmla="*/ 0 w 21"/>
                <a:gd name="T3" fmla="*/ 0 h 5"/>
                <a:gd name="T4" fmla="*/ 11 w 21"/>
                <a:gd name="T5" fmla="*/ 5 h 5"/>
                <a:gd name="T6" fmla="*/ 21 w 21"/>
                <a:gd name="T7" fmla="*/ 4 h 5"/>
                <a:gd name="T8" fmla="*/ 19 w 21"/>
                <a:gd name="T9" fmla="*/ 0 h 5"/>
              </a:gdLst>
              <a:ahLst/>
              <a:cxnLst>
                <a:cxn ang="0">
                  <a:pos x="T0" y="T1"/>
                </a:cxn>
                <a:cxn ang="0">
                  <a:pos x="T2" y="T3"/>
                </a:cxn>
                <a:cxn ang="0">
                  <a:pos x="T4" y="T5"/>
                </a:cxn>
                <a:cxn ang="0">
                  <a:pos x="T6" y="T7"/>
                </a:cxn>
                <a:cxn ang="0">
                  <a:pos x="T8" y="T9"/>
                </a:cxn>
              </a:cxnLst>
              <a:rect l="0" t="0" r="r" b="b"/>
              <a:pathLst>
                <a:path w="21" h="5">
                  <a:moveTo>
                    <a:pt x="19" y="0"/>
                  </a:moveTo>
                  <a:cubicBezTo>
                    <a:pt x="0" y="0"/>
                    <a:pt x="0" y="0"/>
                    <a:pt x="0" y="0"/>
                  </a:cubicBezTo>
                  <a:cubicBezTo>
                    <a:pt x="2" y="4"/>
                    <a:pt x="6" y="5"/>
                    <a:pt x="11" y="5"/>
                  </a:cubicBezTo>
                  <a:cubicBezTo>
                    <a:pt x="14" y="5"/>
                    <a:pt x="18" y="5"/>
                    <a:pt x="21" y="4"/>
                  </a:cubicBezTo>
                  <a:cubicBezTo>
                    <a:pt x="19" y="0"/>
                    <a:pt x="19"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p:nvSpPr>
          <p:spPr bwMode="auto">
            <a:xfrm>
              <a:off x="7219" y="-547"/>
              <a:ext cx="40" cy="19"/>
            </a:xfrm>
            <a:custGeom>
              <a:avLst/>
              <a:gdLst>
                <a:gd name="T0" fmla="*/ 17 w 17"/>
                <a:gd name="T1" fmla="*/ 0 h 8"/>
                <a:gd name="T2" fmla="*/ 13 w 17"/>
                <a:gd name="T3" fmla="*/ 1 h 8"/>
                <a:gd name="T4" fmla="*/ 11 w 17"/>
                <a:gd name="T5" fmla="*/ 1 h 8"/>
                <a:gd name="T6" fmla="*/ 8 w 17"/>
                <a:gd name="T7" fmla="*/ 1 h 8"/>
                <a:gd name="T8" fmla="*/ 0 w 17"/>
                <a:gd name="T9" fmla="*/ 2 h 8"/>
                <a:gd name="T10" fmla="*/ 11 w 17"/>
                <a:gd name="T11" fmla="*/ 8 h 8"/>
                <a:gd name="T12" fmla="*/ 17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17" y="0"/>
                  </a:moveTo>
                  <a:cubicBezTo>
                    <a:pt x="16" y="1"/>
                    <a:pt x="15" y="1"/>
                    <a:pt x="13" y="1"/>
                  </a:cubicBezTo>
                  <a:cubicBezTo>
                    <a:pt x="13" y="1"/>
                    <a:pt x="12" y="1"/>
                    <a:pt x="11" y="1"/>
                  </a:cubicBezTo>
                  <a:cubicBezTo>
                    <a:pt x="10" y="1"/>
                    <a:pt x="9" y="1"/>
                    <a:pt x="8" y="1"/>
                  </a:cubicBezTo>
                  <a:cubicBezTo>
                    <a:pt x="6" y="1"/>
                    <a:pt x="4" y="1"/>
                    <a:pt x="0" y="2"/>
                  </a:cubicBezTo>
                  <a:cubicBezTo>
                    <a:pt x="2" y="4"/>
                    <a:pt x="4" y="8"/>
                    <a:pt x="11" y="8"/>
                  </a:cubicBezTo>
                  <a:cubicBezTo>
                    <a:pt x="14" y="8"/>
                    <a:pt x="17" y="4"/>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6"/>
            <p:cNvSpPr>
              <a:spLocks noEditPoints="1"/>
            </p:cNvSpPr>
            <p:nvPr/>
          </p:nvSpPr>
          <p:spPr bwMode="auto">
            <a:xfrm>
              <a:off x="5002" y="-757"/>
              <a:ext cx="253" cy="75"/>
            </a:xfrm>
            <a:custGeom>
              <a:avLst/>
              <a:gdLst>
                <a:gd name="T0" fmla="*/ 91 w 107"/>
                <a:gd name="T1" fmla="*/ 16 h 32"/>
                <a:gd name="T2" fmla="*/ 87 w 107"/>
                <a:gd name="T3" fmla="*/ 18 h 32"/>
                <a:gd name="T4" fmla="*/ 87 w 107"/>
                <a:gd name="T5" fmla="*/ 20 h 32"/>
                <a:gd name="T6" fmla="*/ 91 w 107"/>
                <a:gd name="T7" fmla="*/ 16 h 32"/>
                <a:gd name="T8" fmla="*/ 91 w 107"/>
                <a:gd name="T9" fmla="*/ 0 h 32"/>
                <a:gd name="T10" fmla="*/ 71 w 107"/>
                <a:gd name="T11" fmla="*/ 7 h 32"/>
                <a:gd name="T12" fmla="*/ 41 w 107"/>
                <a:gd name="T13" fmla="*/ 0 h 32"/>
                <a:gd name="T14" fmla="*/ 0 w 107"/>
                <a:gd name="T15" fmla="*/ 10 h 32"/>
                <a:gd name="T16" fmla="*/ 11 w 107"/>
                <a:gd name="T17" fmla="*/ 13 h 32"/>
                <a:gd name="T18" fmla="*/ 35 w 107"/>
                <a:gd name="T19" fmla="*/ 6 h 32"/>
                <a:gd name="T20" fmla="*/ 47 w 107"/>
                <a:gd name="T21" fmla="*/ 10 h 32"/>
                <a:gd name="T22" fmla="*/ 39 w 107"/>
                <a:gd name="T23" fmla="*/ 15 h 32"/>
                <a:gd name="T24" fmla="*/ 49 w 107"/>
                <a:gd name="T25" fmla="*/ 16 h 32"/>
                <a:gd name="T26" fmla="*/ 38 w 107"/>
                <a:gd name="T27" fmla="*/ 20 h 32"/>
                <a:gd name="T28" fmla="*/ 53 w 107"/>
                <a:gd name="T29" fmla="*/ 27 h 32"/>
                <a:gd name="T30" fmla="*/ 52 w 107"/>
                <a:gd name="T31" fmla="*/ 27 h 32"/>
                <a:gd name="T32" fmla="*/ 58 w 107"/>
                <a:gd name="T33" fmla="*/ 32 h 32"/>
                <a:gd name="T34" fmla="*/ 58 w 107"/>
                <a:gd name="T35" fmla="*/ 32 h 32"/>
                <a:gd name="T36" fmla="*/ 68 w 107"/>
                <a:gd name="T37" fmla="*/ 20 h 32"/>
                <a:gd name="T38" fmla="*/ 75 w 107"/>
                <a:gd name="T39" fmla="*/ 19 h 32"/>
                <a:gd name="T40" fmla="*/ 79 w 107"/>
                <a:gd name="T41" fmla="*/ 19 h 32"/>
                <a:gd name="T42" fmla="*/ 82 w 107"/>
                <a:gd name="T43" fmla="*/ 19 h 32"/>
                <a:gd name="T44" fmla="*/ 87 w 107"/>
                <a:gd name="T45" fmla="*/ 18 h 32"/>
                <a:gd name="T46" fmla="*/ 87 w 107"/>
                <a:gd name="T47" fmla="*/ 15 h 32"/>
                <a:gd name="T48" fmla="*/ 90 w 107"/>
                <a:gd name="T49" fmla="*/ 16 h 32"/>
                <a:gd name="T50" fmla="*/ 92 w 107"/>
                <a:gd name="T51" fmla="*/ 15 h 32"/>
                <a:gd name="T52" fmla="*/ 107 w 107"/>
                <a:gd name="T53" fmla="*/ 6 h 32"/>
                <a:gd name="T54" fmla="*/ 91 w 107"/>
                <a:gd name="T5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32">
                  <a:moveTo>
                    <a:pt x="91" y="16"/>
                  </a:moveTo>
                  <a:cubicBezTo>
                    <a:pt x="89" y="17"/>
                    <a:pt x="88" y="18"/>
                    <a:pt x="87" y="18"/>
                  </a:cubicBezTo>
                  <a:cubicBezTo>
                    <a:pt x="87" y="20"/>
                    <a:pt x="87" y="20"/>
                    <a:pt x="87" y="20"/>
                  </a:cubicBezTo>
                  <a:cubicBezTo>
                    <a:pt x="91" y="16"/>
                    <a:pt x="91" y="16"/>
                    <a:pt x="91" y="16"/>
                  </a:cubicBezTo>
                  <a:moveTo>
                    <a:pt x="91" y="0"/>
                  </a:moveTo>
                  <a:cubicBezTo>
                    <a:pt x="83" y="0"/>
                    <a:pt x="79" y="7"/>
                    <a:pt x="71" y="7"/>
                  </a:cubicBezTo>
                  <a:cubicBezTo>
                    <a:pt x="61" y="7"/>
                    <a:pt x="54" y="0"/>
                    <a:pt x="41" y="0"/>
                  </a:cubicBezTo>
                  <a:cubicBezTo>
                    <a:pt x="29" y="0"/>
                    <a:pt x="5" y="2"/>
                    <a:pt x="0" y="10"/>
                  </a:cubicBezTo>
                  <a:cubicBezTo>
                    <a:pt x="4" y="11"/>
                    <a:pt x="7" y="13"/>
                    <a:pt x="11" y="13"/>
                  </a:cubicBezTo>
                  <a:cubicBezTo>
                    <a:pt x="19" y="13"/>
                    <a:pt x="29" y="6"/>
                    <a:pt x="35" y="6"/>
                  </a:cubicBezTo>
                  <a:cubicBezTo>
                    <a:pt x="40" y="6"/>
                    <a:pt x="43" y="9"/>
                    <a:pt x="47" y="10"/>
                  </a:cubicBezTo>
                  <a:cubicBezTo>
                    <a:pt x="45" y="13"/>
                    <a:pt x="42" y="14"/>
                    <a:pt x="39" y="15"/>
                  </a:cubicBezTo>
                  <a:cubicBezTo>
                    <a:pt x="42" y="16"/>
                    <a:pt x="44" y="16"/>
                    <a:pt x="49" y="16"/>
                  </a:cubicBezTo>
                  <a:cubicBezTo>
                    <a:pt x="45" y="17"/>
                    <a:pt x="42" y="18"/>
                    <a:pt x="38" y="20"/>
                  </a:cubicBezTo>
                  <a:cubicBezTo>
                    <a:pt x="39" y="25"/>
                    <a:pt x="45" y="27"/>
                    <a:pt x="53" y="27"/>
                  </a:cubicBezTo>
                  <a:cubicBezTo>
                    <a:pt x="52" y="27"/>
                    <a:pt x="52" y="27"/>
                    <a:pt x="52" y="27"/>
                  </a:cubicBezTo>
                  <a:cubicBezTo>
                    <a:pt x="54" y="29"/>
                    <a:pt x="55" y="32"/>
                    <a:pt x="58" y="32"/>
                  </a:cubicBezTo>
                  <a:cubicBezTo>
                    <a:pt x="58" y="32"/>
                    <a:pt x="58" y="32"/>
                    <a:pt x="58" y="32"/>
                  </a:cubicBezTo>
                  <a:cubicBezTo>
                    <a:pt x="63" y="32"/>
                    <a:pt x="64" y="23"/>
                    <a:pt x="68" y="20"/>
                  </a:cubicBezTo>
                  <a:cubicBezTo>
                    <a:pt x="71" y="19"/>
                    <a:pt x="73" y="19"/>
                    <a:pt x="75" y="19"/>
                  </a:cubicBezTo>
                  <a:cubicBezTo>
                    <a:pt x="76" y="19"/>
                    <a:pt x="77" y="19"/>
                    <a:pt x="79" y="19"/>
                  </a:cubicBezTo>
                  <a:cubicBezTo>
                    <a:pt x="80" y="19"/>
                    <a:pt x="81" y="19"/>
                    <a:pt x="82" y="19"/>
                  </a:cubicBezTo>
                  <a:cubicBezTo>
                    <a:pt x="84" y="19"/>
                    <a:pt x="85" y="19"/>
                    <a:pt x="87" y="18"/>
                  </a:cubicBezTo>
                  <a:cubicBezTo>
                    <a:pt x="87" y="15"/>
                    <a:pt x="87" y="15"/>
                    <a:pt x="87" y="15"/>
                  </a:cubicBezTo>
                  <a:cubicBezTo>
                    <a:pt x="88" y="15"/>
                    <a:pt x="89" y="16"/>
                    <a:pt x="90" y="16"/>
                  </a:cubicBezTo>
                  <a:cubicBezTo>
                    <a:pt x="91" y="16"/>
                    <a:pt x="91" y="15"/>
                    <a:pt x="92" y="15"/>
                  </a:cubicBezTo>
                  <a:cubicBezTo>
                    <a:pt x="99" y="10"/>
                    <a:pt x="105" y="15"/>
                    <a:pt x="107" y="6"/>
                  </a:cubicBezTo>
                  <a:cubicBezTo>
                    <a:pt x="103" y="5"/>
                    <a:pt x="97"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7"/>
            <p:cNvSpPr>
              <a:spLocks/>
            </p:cNvSpPr>
            <p:nvPr/>
          </p:nvSpPr>
          <p:spPr bwMode="auto">
            <a:xfrm>
              <a:off x="5656" y="-807"/>
              <a:ext cx="88" cy="57"/>
            </a:xfrm>
            <a:custGeom>
              <a:avLst/>
              <a:gdLst>
                <a:gd name="T0" fmla="*/ 30 w 37"/>
                <a:gd name="T1" fmla="*/ 0 h 24"/>
                <a:gd name="T2" fmla="*/ 0 w 37"/>
                <a:gd name="T3" fmla="*/ 16 h 24"/>
                <a:gd name="T4" fmla="*/ 9 w 37"/>
                <a:gd name="T5" fmla="*/ 24 h 24"/>
                <a:gd name="T6" fmla="*/ 37 w 37"/>
                <a:gd name="T7" fmla="*/ 17 h 24"/>
                <a:gd name="T8" fmla="*/ 30 w 37"/>
                <a:gd name="T9" fmla="*/ 0 h 24"/>
              </a:gdLst>
              <a:ahLst/>
              <a:cxnLst>
                <a:cxn ang="0">
                  <a:pos x="T0" y="T1"/>
                </a:cxn>
                <a:cxn ang="0">
                  <a:pos x="T2" y="T3"/>
                </a:cxn>
                <a:cxn ang="0">
                  <a:pos x="T4" y="T5"/>
                </a:cxn>
                <a:cxn ang="0">
                  <a:pos x="T6" y="T7"/>
                </a:cxn>
                <a:cxn ang="0">
                  <a:pos x="T8" y="T9"/>
                </a:cxn>
              </a:cxnLst>
              <a:rect l="0" t="0" r="r" b="b"/>
              <a:pathLst>
                <a:path w="37" h="24">
                  <a:moveTo>
                    <a:pt x="30" y="0"/>
                  </a:moveTo>
                  <a:cubicBezTo>
                    <a:pt x="22" y="0"/>
                    <a:pt x="0" y="9"/>
                    <a:pt x="0" y="16"/>
                  </a:cubicBezTo>
                  <a:cubicBezTo>
                    <a:pt x="0" y="21"/>
                    <a:pt x="3" y="24"/>
                    <a:pt x="9" y="24"/>
                  </a:cubicBezTo>
                  <a:cubicBezTo>
                    <a:pt x="13" y="24"/>
                    <a:pt x="33" y="20"/>
                    <a:pt x="37" y="17"/>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8"/>
            <p:cNvSpPr>
              <a:spLocks/>
            </p:cNvSpPr>
            <p:nvPr/>
          </p:nvSpPr>
          <p:spPr bwMode="auto">
            <a:xfrm>
              <a:off x="5541" y="-769"/>
              <a:ext cx="94" cy="54"/>
            </a:xfrm>
            <a:custGeom>
              <a:avLst/>
              <a:gdLst>
                <a:gd name="T0" fmla="*/ 28 w 40"/>
                <a:gd name="T1" fmla="*/ 0 h 23"/>
                <a:gd name="T2" fmla="*/ 10 w 40"/>
                <a:gd name="T3" fmla="*/ 0 h 23"/>
                <a:gd name="T4" fmla="*/ 10 w 40"/>
                <a:gd name="T5" fmla="*/ 7 h 23"/>
                <a:gd name="T6" fmla="*/ 0 w 40"/>
                <a:gd name="T7" fmla="*/ 21 h 23"/>
                <a:gd name="T8" fmla="*/ 11 w 40"/>
                <a:gd name="T9" fmla="*/ 23 h 23"/>
                <a:gd name="T10" fmla="*/ 29 w 40"/>
                <a:gd name="T11" fmla="*/ 21 h 23"/>
                <a:gd name="T12" fmla="*/ 26 w 40"/>
                <a:gd name="T13" fmla="*/ 15 h 23"/>
                <a:gd name="T14" fmla="*/ 33 w 40"/>
                <a:gd name="T15" fmla="*/ 15 h 23"/>
                <a:gd name="T16" fmla="*/ 40 w 40"/>
                <a:gd name="T17" fmla="*/ 12 h 23"/>
                <a:gd name="T18" fmla="*/ 40 w 40"/>
                <a:gd name="T19" fmla="*/ 4 h 23"/>
                <a:gd name="T20" fmla="*/ 32 w 40"/>
                <a:gd name="T21" fmla="*/ 5 h 23"/>
                <a:gd name="T22" fmla="*/ 23 w 40"/>
                <a:gd name="T23" fmla="*/ 4 h 23"/>
                <a:gd name="T24" fmla="*/ 28 w 40"/>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3">
                  <a:moveTo>
                    <a:pt x="28" y="0"/>
                  </a:moveTo>
                  <a:cubicBezTo>
                    <a:pt x="10" y="0"/>
                    <a:pt x="10" y="0"/>
                    <a:pt x="10" y="0"/>
                  </a:cubicBezTo>
                  <a:cubicBezTo>
                    <a:pt x="10" y="1"/>
                    <a:pt x="10" y="3"/>
                    <a:pt x="10" y="7"/>
                  </a:cubicBezTo>
                  <a:cubicBezTo>
                    <a:pt x="4" y="9"/>
                    <a:pt x="0" y="13"/>
                    <a:pt x="0" y="21"/>
                  </a:cubicBezTo>
                  <a:cubicBezTo>
                    <a:pt x="0" y="22"/>
                    <a:pt x="5" y="23"/>
                    <a:pt x="11" y="23"/>
                  </a:cubicBezTo>
                  <a:cubicBezTo>
                    <a:pt x="18" y="23"/>
                    <a:pt x="27" y="22"/>
                    <a:pt x="29" y="21"/>
                  </a:cubicBezTo>
                  <a:cubicBezTo>
                    <a:pt x="26" y="15"/>
                    <a:pt x="26" y="15"/>
                    <a:pt x="26" y="15"/>
                  </a:cubicBezTo>
                  <a:cubicBezTo>
                    <a:pt x="29" y="15"/>
                    <a:pt x="31" y="15"/>
                    <a:pt x="33" y="15"/>
                  </a:cubicBezTo>
                  <a:cubicBezTo>
                    <a:pt x="36" y="15"/>
                    <a:pt x="38" y="15"/>
                    <a:pt x="40" y="12"/>
                  </a:cubicBezTo>
                  <a:cubicBezTo>
                    <a:pt x="40" y="10"/>
                    <a:pt x="40" y="9"/>
                    <a:pt x="40" y="4"/>
                  </a:cubicBezTo>
                  <a:cubicBezTo>
                    <a:pt x="37" y="5"/>
                    <a:pt x="35" y="5"/>
                    <a:pt x="32" y="5"/>
                  </a:cubicBezTo>
                  <a:cubicBezTo>
                    <a:pt x="28" y="5"/>
                    <a:pt x="24" y="5"/>
                    <a:pt x="23" y="4"/>
                  </a:cubicBezTo>
                  <a:cubicBezTo>
                    <a:pt x="24" y="4"/>
                    <a:pt x="27" y="3"/>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9"/>
            <p:cNvSpPr>
              <a:spLocks/>
            </p:cNvSpPr>
            <p:nvPr/>
          </p:nvSpPr>
          <p:spPr bwMode="auto">
            <a:xfrm>
              <a:off x="5415" y="-722"/>
              <a:ext cx="97" cy="33"/>
            </a:xfrm>
            <a:custGeom>
              <a:avLst/>
              <a:gdLst>
                <a:gd name="T0" fmla="*/ 27 w 41"/>
                <a:gd name="T1" fmla="*/ 0 h 14"/>
                <a:gd name="T2" fmla="*/ 0 w 41"/>
                <a:gd name="T3" fmla="*/ 11 h 14"/>
                <a:gd name="T4" fmla="*/ 5 w 41"/>
                <a:gd name="T5" fmla="*/ 14 h 14"/>
                <a:gd name="T6" fmla="*/ 13 w 41"/>
                <a:gd name="T7" fmla="*/ 9 h 14"/>
                <a:gd name="T8" fmla="*/ 24 w 41"/>
                <a:gd name="T9" fmla="*/ 14 h 14"/>
                <a:gd name="T10" fmla="*/ 41 w 41"/>
                <a:gd name="T11" fmla="*/ 7 h 14"/>
                <a:gd name="T12" fmla="*/ 27 w 4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1" h="14">
                  <a:moveTo>
                    <a:pt x="27" y="0"/>
                  </a:moveTo>
                  <a:cubicBezTo>
                    <a:pt x="21" y="0"/>
                    <a:pt x="0" y="3"/>
                    <a:pt x="0" y="11"/>
                  </a:cubicBezTo>
                  <a:cubicBezTo>
                    <a:pt x="0" y="13"/>
                    <a:pt x="3" y="14"/>
                    <a:pt x="5" y="14"/>
                  </a:cubicBezTo>
                  <a:cubicBezTo>
                    <a:pt x="10" y="14"/>
                    <a:pt x="12" y="14"/>
                    <a:pt x="13" y="9"/>
                  </a:cubicBezTo>
                  <a:cubicBezTo>
                    <a:pt x="17" y="9"/>
                    <a:pt x="21" y="14"/>
                    <a:pt x="24" y="14"/>
                  </a:cubicBezTo>
                  <a:cubicBezTo>
                    <a:pt x="31" y="14"/>
                    <a:pt x="31" y="7"/>
                    <a:pt x="41" y="7"/>
                  </a:cubicBezTo>
                  <a:cubicBezTo>
                    <a:pt x="39" y="3"/>
                    <a:pt x="33"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p:cNvSpPr>
              <a:spLocks/>
            </p:cNvSpPr>
            <p:nvPr/>
          </p:nvSpPr>
          <p:spPr bwMode="auto">
            <a:xfrm>
              <a:off x="5359" y="-833"/>
              <a:ext cx="151" cy="102"/>
            </a:xfrm>
            <a:custGeom>
              <a:avLst/>
              <a:gdLst>
                <a:gd name="T0" fmla="*/ 61 w 64"/>
                <a:gd name="T1" fmla="*/ 0 h 43"/>
                <a:gd name="T2" fmla="*/ 52 w 64"/>
                <a:gd name="T3" fmla="*/ 9 h 43"/>
                <a:gd name="T4" fmla="*/ 20 w 64"/>
                <a:gd name="T5" fmla="*/ 19 h 43"/>
                <a:gd name="T6" fmla="*/ 20 w 64"/>
                <a:gd name="T7" fmla="*/ 26 h 43"/>
                <a:gd name="T8" fmla="*/ 24 w 64"/>
                <a:gd name="T9" fmla="*/ 24 h 43"/>
                <a:gd name="T10" fmla="*/ 29 w 64"/>
                <a:gd name="T11" fmla="*/ 27 h 43"/>
                <a:gd name="T12" fmla="*/ 7 w 64"/>
                <a:gd name="T13" fmla="*/ 27 h 43"/>
                <a:gd name="T14" fmla="*/ 0 w 64"/>
                <a:gd name="T15" fmla="*/ 33 h 43"/>
                <a:gd name="T16" fmla="*/ 27 w 64"/>
                <a:gd name="T17" fmla="*/ 43 h 43"/>
                <a:gd name="T18" fmla="*/ 48 w 64"/>
                <a:gd name="T19" fmla="*/ 37 h 43"/>
                <a:gd name="T20" fmla="*/ 55 w 64"/>
                <a:gd name="T21" fmla="*/ 37 h 43"/>
                <a:gd name="T22" fmla="*/ 64 w 64"/>
                <a:gd name="T23" fmla="*/ 35 h 43"/>
                <a:gd name="T24" fmla="*/ 34 w 64"/>
                <a:gd name="T25" fmla="*/ 27 h 43"/>
                <a:gd name="T26" fmla="*/ 58 w 64"/>
                <a:gd name="T27" fmla="*/ 13 h 43"/>
                <a:gd name="T28" fmla="*/ 63 w 64"/>
                <a:gd name="T29" fmla="*/ 6 h 43"/>
                <a:gd name="T30" fmla="*/ 61 w 64"/>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3">
                  <a:moveTo>
                    <a:pt x="61" y="0"/>
                  </a:moveTo>
                  <a:cubicBezTo>
                    <a:pt x="56" y="0"/>
                    <a:pt x="53" y="4"/>
                    <a:pt x="52" y="9"/>
                  </a:cubicBezTo>
                  <a:cubicBezTo>
                    <a:pt x="37" y="9"/>
                    <a:pt x="36" y="19"/>
                    <a:pt x="20" y="19"/>
                  </a:cubicBezTo>
                  <a:cubicBezTo>
                    <a:pt x="20" y="26"/>
                    <a:pt x="20" y="26"/>
                    <a:pt x="20" y="26"/>
                  </a:cubicBezTo>
                  <a:cubicBezTo>
                    <a:pt x="22" y="25"/>
                    <a:pt x="23" y="24"/>
                    <a:pt x="24" y="24"/>
                  </a:cubicBezTo>
                  <a:cubicBezTo>
                    <a:pt x="25" y="24"/>
                    <a:pt x="26" y="26"/>
                    <a:pt x="29" y="27"/>
                  </a:cubicBezTo>
                  <a:cubicBezTo>
                    <a:pt x="7" y="27"/>
                    <a:pt x="7" y="27"/>
                    <a:pt x="7" y="27"/>
                  </a:cubicBezTo>
                  <a:cubicBezTo>
                    <a:pt x="5" y="29"/>
                    <a:pt x="4" y="30"/>
                    <a:pt x="0" y="33"/>
                  </a:cubicBezTo>
                  <a:cubicBezTo>
                    <a:pt x="1" y="33"/>
                    <a:pt x="23" y="43"/>
                    <a:pt x="27" y="43"/>
                  </a:cubicBezTo>
                  <a:cubicBezTo>
                    <a:pt x="33" y="43"/>
                    <a:pt x="42" y="37"/>
                    <a:pt x="48" y="37"/>
                  </a:cubicBezTo>
                  <a:cubicBezTo>
                    <a:pt x="50" y="37"/>
                    <a:pt x="53" y="37"/>
                    <a:pt x="55" y="37"/>
                  </a:cubicBezTo>
                  <a:cubicBezTo>
                    <a:pt x="58" y="37"/>
                    <a:pt x="61" y="36"/>
                    <a:pt x="64" y="35"/>
                  </a:cubicBezTo>
                  <a:cubicBezTo>
                    <a:pt x="52" y="30"/>
                    <a:pt x="48" y="29"/>
                    <a:pt x="34" y="27"/>
                  </a:cubicBezTo>
                  <a:cubicBezTo>
                    <a:pt x="39" y="21"/>
                    <a:pt x="49" y="18"/>
                    <a:pt x="58" y="13"/>
                  </a:cubicBezTo>
                  <a:cubicBezTo>
                    <a:pt x="58" y="10"/>
                    <a:pt x="61" y="8"/>
                    <a:pt x="63" y="6"/>
                  </a:cubicBezTo>
                  <a:cubicBezTo>
                    <a:pt x="63" y="4"/>
                    <a:pt x="62" y="0"/>
                    <a:pt x="6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1"/>
            <p:cNvSpPr>
              <a:spLocks/>
            </p:cNvSpPr>
            <p:nvPr/>
          </p:nvSpPr>
          <p:spPr bwMode="auto">
            <a:xfrm>
              <a:off x="3813" y="-684"/>
              <a:ext cx="496" cy="274"/>
            </a:xfrm>
            <a:custGeom>
              <a:avLst/>
              <a:gdLst>
                <a:gd name="T0" fmla="*/ 86 w 210"/>
                <a:gd name="T1" fmla="*/ 0 h 116"/>
                <a:gd name="T2" fmla="*/ 75 w 210"/>
                <a:gd name="T3" fmla="*/ 8 h 116"/>
                <a:gd name="T4" fmla="*/ 82 w 210"/>
                <a:gd name="T5" fmla="*/ 31 h 116"/>
                <a:gd name="T6" fmla="*/ 58 w 210"/>
                <a:gd name="T7" fmla="*/ 8 h 116"/>
                <a:gd name="T8" fmla="*/ 49 w 210"/>
                <a:gd name="T9" fmla="*/ 17 h 116"/>
                <a:gd name="T10" fmla="*/ 51 w 210"/>
                <a:gd name="T11" fmla="*/ 22 h 116"/>
                <a:gd name="T12" fmla="*/ 38 w 210"/>
                <a:gd name="T13" fmla="*/ 16 h 116"/>
                <a:gd name="T14" fmla="*/ 45 w 210"/>
                <a:gd name="T15" fmla="*/ 8 h 116"/>
                <a:gd name="T16" fmla="*/ 18 w 210"/>
                <a:gd name="T17" fmla="*/ 6 h 116"/>
                <a:gd name="T18" fmla="*/ 0 w 210"/>
                <a:gd name="T19" fmla="*/ 19 h 116"/>
                <a:gd name="T20" fmla="*/ 13 w 210"/>
                <a:gd name="T21" fmla="*/ 32 h 116"/>
                <a:gd name="T22" fmla="*/ 17 w 210"/>
                <a:gd name="T23" fmla="*/ 34 h 116"/>
                <a:gd name="T24" fmla="*/ 32 w 210"/>
                <a:gd name="T25" fmla="*/ 51 h 116"/>
                <a:gd name="T26" fmla="*/ 28 w 210"/>
                <a:gd name="T27" fmla="*/ 52 h 116"/>
                <a:gd name="T28" fmla="*/ 45 w 210"/>
                <a:gd name="T29" fmla="*/ 61 h 116"/>
                <a:gd name="T30" fmla="*/ 60 w 210"/>
                <a:gd name="T31" fmla="*/ 47 h 116"/>
                <a:gd name="T32" fmla="*/ 65 w 210"/>
                <a:gd name="T33" fmla="*/ 47 h 116"/>
                <a:gd name="T34" fmla="*/ 73 w 210"/>
                <a:gd name="T35" fmla="*/ 51 h 116"/>
                <a:gd name="T36" fmla="*/ 86 w 210"/>
                <a:gd name="T37" fmla="*/ 51 h 116"/>
                <a:gd name="T38" fmla="*/ 59 w 210"/>
                <a:gd name="T39" fmla="*/ 64 h 116"/>
                <a:gd name="T40" fmla="*/ 45 w 210"/>
                <a:gd name="T41" fmla="*/ 70 h 116"/>
                <a:gd name="T42" fmla="*/ 53 w 210"/>
                <a:gd name="T43" fmla="*/ 78 h 116"/>
                <a:gd name="T44" fmla="*/ 65 w 210"/>
                <a:gd name="T45" fmla="*/ 77 h 116"/>
                <a:gd name="T46" fmla="*/ 88 w 210"/>
                <a:gd name="T47" fmla="*/ 79 h 116"/>
                <a:gd name="T48" fmla="*/ 71 w 210"/>
                <a:gd name="T49" fmla="*/ 83 h 116"/>
                <a:gd name="T50" fmla="*/ 58 w 210"/>
                <a:gd name="T51" fmla="*/ 83 h 116"/>
                <a:gd name="T52" fmla="*/ 51 w 210"/>
                <a:gd name="T53" fmla="*/ 83 h 116"/>
                <a:gd name="T54" fmla="*/ 93 w 210"/>
                <a:gd name="T55" fmla="*/ 116 h 116"/>
                <a:gd name="T56" fmla="*/ 108 w 210"/>
                <a:gd name="T57" fmla="*/ 87 h 116"/>
                <a:gd name="T58" fmla="*/ 116 w 210"/>
                <a:gd name="T59" fmla="*/ 83 h 116"/>
                <a:gd name="T60" fmla="*/ 145 w 210"/>
                <a:gd name="T61" fmla="*/ 46 h 116"/>
                <a:gd name="T62" fmla="*/ 158 w 210"/>
                <a:gd name="T63" fmla="*/ 54 h 116"/>
                <a:gd name="T64" fmla="*/ 150 w 210"/>
                <a:gd name="T65" fmla="*/ 55 h 116"/>
                <a:gd name="T66" fmla="*/ 161 w 210"/>
                <a:gd name="T67" fmla="*/ 70 h 116"/>
                <a:gd name="T68" fmla="*/ 153 w 210"/>
                <a:gd name="T69" fmla="*/ 85 h 116"/>
                <a:gd name="T70" fmla="*/ 177 w 210"/>
                <a:gd name="T71" fmla="*/ 86 h 116"/>
                <a:gd name="T72" fmla="*/ 177 w 210"/>
                <a:gd name="T73" fmla="*/ 95 h 116"/>
                <a:gd name="T74" fmla="*/ 210 w 210"/>
                <a:gd name="T75" fmla="*/ 77 h 116"/>
                <a:gd name="T76" fmla="*/ 190 w 210"/>
                <a:gd name="T77" fmla="*/ 58 h 116"/>
                <a:gd name="T78" fmla="*/ 173 w 210"/>
                <a:gd name="T79" fmla="*/ 58 h 116"/>
                <a:gd name="T80" fmla="*/ 173 w 210"/>
                <a:gd name="T81" fmla="*/ 50 h 116"/>
                <a:gd name="T82" fmla="*/ 168 w 210"/>
                <a:gd name="T83" fmla="*/ 51 h 116"/>
                <a:gd name="T84" fmla="*/ 163 w 210"/>
                <a:gd name="T85" fmla="*/ 50 h 116"/>
                <a:gd name="T86" fmla="*/ 169 w 210"/>
                <a:gd name="T87" fmla="*/ 50 h 116"/>
                <a:gd name="T88" fmla="*/ 126 w 210"/>
                <a:gd name="T89" fmla="*/ 27 h 116"/>
                <a:gd name="T90" fmla="*/ 121 w 210"/>
                <a:gd name="T91" fmla="*/ 27 h 116"/>
                <a:gd name="T92" fmla="*/ 115 w 210"/>
                <a:gd name="T93" fmla="*/ 14 h 116"/>
                <a:gd name="T94" fmla="*/ 105 w 210"/>
                <a:gd name="T95" fmla="*/ 21 h 116"/>
                <a:gd name="T96" fmla="*/ 107 w 210"/>
                <a:gd name="T97" fmla="*/ 11 h 116"/>
                <a:gd name="T98" fmla="*/ 86 w 210"/>
                <a:gd name="T9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 h="116">
                  <a:moveTo>
                    <a:pt x="86" y="0"/>
                  </a:moveTo>
                  <a:cubicBezTo>
                    <a:pt x="79" y="0"/>
                    <a:pt x="75" y="0"/>
                    <a:pt x="75" y="8"/>
                  </a:cubicBezTo>
                  <a:cubicBezTo>
                    <a:pt x="75" y="18"/>
                    <a:pt x="78" y="23"/>
                    <a:pt x="82" y="31"/>
                  </a:cubicBezTo>
                  <a:cubicBezTo>
                    <a:pt x="68" y="26"/>
                    <a:pt x="72" y="8"/>
                    <a:pt x="58" y="8"/>
                  </a:cubicBezTo>
                  <a:cubicBezTo>
                    <a:pt x="53" y="8"/>
                    <a:pt x="49" y="12"/>
                    <a:pt x="49" y="17"/>
                  </a:cubicBezTo>
                  <a:cubicBezTo>
                    <a:pt x="49" y="19"/>
                    <a:pt x="50" y="21"/>
                    <a:pt x="51" y="22"/>
                  </a:cubicBezTo>
                  <a:cubicBezTo>
                    <a:pt x="47" y="20"/>
                    <a:pt x="43" y="19"/>
                    <a:pt x="38" y="16"/>
                  </a:cubicBezTo>
                  <a:cubicBezTo>
                    <a:pt x="40" y="13"/>
                    <a:pt x="42" y="12"/>
                    <a:pt x="45" y="8"/>
                  </a:cubicBezTo>
                  <a:cubicBezTo>
                    <a:pt x="32" y="6"/>
                    <a:pt x="27" y="6"/>
                    <a:pt x="18" y="6"/>
                  </a:cubicBezTo>
                  <a:cubicBezTo>
                    <a:pt x="13" y="6"/>
                    <a:pt x="2" y="16"/>
                    <a:pt x="0" y="19"/>
                  </a:cubicBezTo>
                  <a:cubicBezTo>
                    <a:pt x="3" y="23"/>
                    <a:pt x="9" y="32"/>
                    <a:pt x="13" y="32"/>
                  </a:cubicBezTo>
                  <a:cubicBezTo>
                    <a:pt x="15" y="32"/>
                    <a:pt x="16" y="33"/>
                    <a:pt x="17" y="34"/>
                  </a:cubicBezTo>
                  <a:cubicBezTo>
                    <a:pt x="15" y="42"/>
                    <a:pt x="23" y="47"/>
                    <a:pt x="32" y="51"/>
                  </a:cubicBezTo>
                  <a:cubicBezTo>
                    <a:pt x="30" y="51"/>
                    <a:pt x="29" y="52"/>
                    <a:pt x="28" y="52"/>
                  </a:cubicBezTo>
                  <a:cubicBezTo>
                    <a:pt x="30" y="58"/>
                    <a:pt x="36" y="61"/>
                    <a:pt x="45" y="61"/>
                  </a:cubicBezTo>
                  <a:cubicBezTo>
                    <a:pt x="56" y="61"/>
                    <a:pt x="56" y="49"/>
                    <a:pt x="60" y="47"/>
                  </a:cubicBezTo>
                  <a:cubicBezTo>
                    <a:pt x="62" y="47"/>
                    <a:pt x="63" y="47"/>
                    <a:pt x="65" y="47"/>
                  </a:cubicBezTo>
                  <a:cubicBezTo>
                    <a:pt x="67" y="48"/>
                    <a:pt x="71" y="51"/>
                    <a:pt x="73" y="51"/>
                  </a:cubicBezTo>
                  <a:cubicBezTo>
                    <a:pt x="75" y="51"/>
                    <a:pt x="79" y="51"/>
                    <a:pt x="86" y="51"/>
                  </a:cubicBezTo>
                  <a:cubicBezTo>
                    <a:pt x="80" y="56"/>
                    <a:pt x="66" y="62"/>
                    <a:pt x="59" y="64"/>
                  </a:cubicBezTo>
                  <a:cubicBezTo>
                    <a:pt x="57" y="65"/>
                    <a:pt x="45" y="65"/>
                    <a:pt x="45" y="70"/>
                  </a:cubicBezTo>
                  <a:cubicBezTo>
                    <a:pt x="45" y="76"/>
                    <a:pt x="48" y="78"/>
                    <a:pt x="53" y="78"/>
                  </a:cubicBezTo>
                  <a:cubicBezTo>
                    <a:pt x="57" y="78"/>
                    <a:pt x="62" y="77"/>
                    <a:pt x="65" y="77"/>
                  </a:cubicBezTo>
                  <a:cubicBezTo>
                    <a:pt x="68" y="77"/>
                    <a:pt x="85" y="77"/>
                    <a:pt x="88" y="79"/>
                  </a:cubicBezTo>
                  <a:cubicBezTo>
                    <a:pt x="82" y="81"/>
                    <a:pt x="76" y="79"/>
                    <a:pt x="71" y="83"/>
                  </a:cubicBezTo>
                  <a:cubicBezTo>
                    <a:pt x="71" y="83"/>
                    <a:pt x="64" y="83"/>
                    <a:pt x="58" y="83"/>
                  </a:cubicBezTo>
                  <a:cubicBezTo>
                    <a:pt x="55" y="83"/>
                    <a:pt x="53" y="83"/>
                    <a:pt x="51" y="83"/>
                  </a:cubicBezTo>
                  <a:cubicBezTo>
                    <a:pt x="51" y="101"/>
                    <a:pt x="80" y="108"/>
                    <a:pt x="93" y="116"/>
                  </a:cubicBezTo>
                  <a:cubicBezTo>
                    <a:pt x="100" y="109"/>
                    <a:pt x="99" y="94"/>
                    <a:pt x="108" y="87"/>
                  </a:cubicBezTo>
                  <a:cubicBezTo>
                    <a:pt x="111" y="85"/>
                    <a:pt x="115" y="86"/>
                    <a:pt x="116" y="83"/>
                  </a:cubicBezTo>
                  <a:cubicBezTo>
                    <a:pt x="121" y="69"/>
                    <a:pt x="127" y="46"/>
                    <a:pt x="145" y="46"/>
                  </a:cubicBezTo>
                  <a:cubicBezTo>
                    <a:pt x="145" y="46"/>
                    <a:pt x="149" y="53"/>
                    <a:pt x="158" y="54"/>
                  </a:cubicBezTo>
                  <a:cubicBezTo>
                    <a:pt x="155" y="54"/>
                    <a:pt x="153" y="54"/>
                    <a:pt x="150" y="55"/>
                  </a:cubicBezTo>
                  <a:cubicBezTo>
                    <a:pt x="152" y="59"/>
                    <a:pt x="157" y="69"/>
                    <a:pt x="161" y="70"/>
                  </a:cubicBezTo>
                  <a:cubicBezTo>
                    <a:pt x="160" y="78"/>
                    <a:pt x="154" y="75"/>
                    <a:pt x="153" y="85"/>
                  </a:cubicBezTo>
                  <a:cubicBezTo>
                    <a:pt x="160" y="85"/>
                    <a:pt x="171" y="85"/>
                    <a:pt x="177" y="86"/>
                  </a:cubicBezTo>
                  <a:cubicBezTo>
                    <a:pt x="176" y="88"/>
                    <a:pt x="176" y="91"/>
                    <a:pt x="177" y="95"/>
                  </a:cubicBezTo>
                  <a:cubicBezTo>
                    <a:pt x="190" y="91"/>
                    <a:pt x="196" y="82"/>
                    <a:pt x="210" y="77"/>
                  </a:cubicBezTo>
                  <a:cubicBezTo>
                    <a:pt x="205" y="70"/>
                    <a:pt x="190" y="74"/>
                    <a:pt x="190" y="58"/>
                  </a:cubicBezTo>
                  <a:cubicBezTo>
                    <a:pt x="183" y="58"/>
                    <a:pt x="181" y="58"/>
                    <a:pt x="173" y="58"/>
                  </a:cubicBezTo>
                  <a:cubicBezTo>
                    <a:pt x="174" y="56"/>
                    <a:pt x="174" y="53"/>
                    <a:pt x="173" y="50"/>
                  </a:cubicBezTo>
                  <a:cubicBezTo>
                    <a:pt x="171" y="50"/>
                    <a:pt x="169" y="51"/>
                    <a:pt x="168" y="51"/>
                  </a:cubicBezTo>
                  <a:cubicBezTo>
                    <a:pt x="166" y="51"/>
                    <a:pt x="165" y="51"/>
                    <a:pt x="163" y="50"/>
                  </a:cubicBezTo>
                  <a:cubicBezTo>
                    <a:pt x="165" y="50"/>
                    <a:pt x="167" y="50"/>
                    <a:pt x="169" y="50"/>
                  </a:cubicBezTo>
                  <a:cubicBezTo>
                    <a:pt x="163" y="43"/>
                    <a:pt x="135" y="27"/>
                    <a:pt x="126" y="27"/>
                  </a:cubicBezTo>
                  <a:cubicBezTo>
                    <a:pt x="125" y="27"/>
                    <a:pt x="123" y="27"/>
                    <a:pt x="121" y="27"/>
                  </a:cubicBezTo>
                  <a:cubicBezTo>
                    <a:pt x="122" y="23"/>
                    <a:pt x="123" y="14"/>
                    <a:pt x="115" y="14"/>
                  </a:cubicBezTo>
                  <a:cubicBezTo>
                    <a:pt x="111" y="14"/>
                    <a:pt x="110" y="19"/>
                    <a:pt x="105" y="21"/>
                  </a:cubicBezTo>
                  <a:cubicBezTo>
                    <a:pt x="105" y="17"/>
                    <a:pt x="107" y="14"/>
                    <a:pt x="107" y="11"/>
                  </a:cubicBezTo>
                  <a:cubicBezTo>
                    <a:pt x="107" y="5"/>
                    <a:pt x="93"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p:nvSpPr>
          <p:spPr bwMode="auto">
            <a:xfrm>
              <a:off x="4073" y="-724"/>
              <a:ext cx="324" cy="116"/>
            </a:xfrm>
            <a:custGeom>
              <a:avLst/>
              <a:gdLst>
                <a:gd name="T0" fmla="*/ 80 w 137"/>
                <a:gd name="T1" fmla="*/ 0 h 49"/>
                <a:gd name="T2" fmla="*/ 73 w 137"/>
                <a:gd name="T3" fmla="*/ 0 h 49"/>
                <a:gd name="T4" fmla="*/ 60 w 137"/>
                <a:gd name="T5" fmla="*/ 12 h 49"/>
                <a:gd name="T6" fmla="*/ 39 w 137"/>
                <a:gd name="T7" fmla="*/ 1 h 49"/>
                <a:gd name="T8" fmla="*/ 24 w 137"/>
                <a:gd name="T9" fmla="*/ 1 h 49"/>
                <a:gd name="T10" fmla="*/ 27 w 137"/>
                <a:gd name="T11" fmla="*/ 6 h 49"/>
                <a:gd name="T12" fmla="*/ 18 w 137"/>
                <a:gd name="T13" fmla="*/ 6 h 49"/>
                <a:gd name="T14" fmla="*/ 18 w 137"/>
                <a:gd name="T15" fmla="*/ 9 h 49"/>
                <a:gd name="T16" fmla="*/ 15 w 137"/>
                <a:gd name="T17" fmla="*/ 10 h 49"/>
                <a:gd name="T18" fmla="*/ 7 w 137"/>
                <a:gd name="T19" fmla="*/ 8 h 49"/>
                <a:gd name="T20" fmla="*/ 0 w 137"/>
                <a:gd name="T21" fmla="*/ 8 h 49"/>
                <a:gd name="T22" fmla="*/ 7 w 137"/>
                <a:gd name="T23" fmla="*/ 20 h 49"/>
                <a:gd name="T24" fmla="*/ 13 w 137"/>
                <a:gd name="T25" fmla="*/ 28 h 49"/>
                <a:gd name="T26" fmla="*/ 26 w 137"/>
                <a:gd name="T27" fmla="*/ 26 h 49"/>
                <a:gd name="T28" fmla="*/ 51 w 137"/>
                <a:gd name="T29" fmla="*/ 28 h 49"/>
                <a:gd name="T30" fmla="*/ 38 w 137"/>
                <a:gd name="T31" fmla="*/ 30 h 49"/>
                <a:gd name="T32" fmla="*/ 27 w 137"/>
                <a:gd name="T33" fmla="*/ 31 h 49"/>
                <a:gd name="T34" fmla="*/ 34 w 137"/>
                <a:gd name="T35" fmla="*/ 39 h 49"/>
                <a:gd name="T36" fmla="*/ 64 w 137"/>
                <a:gd name="T37" fmla="*/ 39 h 49"/>
                <a:gd name="T38" fmla="*/ 82 w 137"/>
                <a:gd name="T39" fmla="*/ 49 h 49"/>
                <a:gd name="T40" fmla="*/ 137 w 137"/>
                <a:gd name="T41" fmla="*/ 22 h 49"/>
                <a:gd name="T42" fmla="*/ 113 w 137"/>
                <a:gd name="T43" fmla="*/ 8 h 49"/>
                <a:gd name="T44" fmla="*/ 96 w 137"/>
                <a:gd name="T45" fmla="*/ 8 h 49"/>
                <a:gd name="T46" fmla="*/ 80 w 137"/>
                <a:gd name="T47" fmla="*/ 13 h 49"/>
                <a:gd name="T48" fmla="*/ 80 w 137"/>
                <a:gd name="T4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49">
                  <a:moveTo>
                    <a:pt x="80" y="0"/>
                  </a:moveTo>
                  <a:cubicBezTo>
                    <a:pt x="73" y="0"/>
                    <a:pt x="73" y="0"/>
                    <a:pt x="73" y="0"/>
                  </a:cubicBezTo>
                  <a:cubicBezTo>
                    <a:pt x="71" y="2"/>
                    <a:pt x="67" y="12"/>
                    <a:pt x="60" y="12"/>
                  </a:cubicBezTo>
                  <a:cubicBezTo>
                    <a:pt x="58" y="12"/>
                    <a:pt x="42" y="4"/>
                    <a:pt x="39" y="1"/>
                  </a:cubicBezTo>
                  <a:cubicBezTo>
                    <a:pt x="24" y="1"/>
                    <a:pt x="24" y="1"/>
                    <a:pt x="24" y="1"/>
                  </a:cubicBezTo>
                  <a:cubicBezTo>
                    <a:pt x="27" y="6"/>
                    <a:pt x="27" y="6"/>
                    <a:pt x="27" y="6"/>
                  </a:cubicBezTo>
                  <a:cubicBezTo>
                    <a:pt x="18" y="6"/>
                    <a:pt x="18" y="6"/>
                    <a:pt x="18" y="6"/>
                  </a:cubicBezTo>
                  <a:cubicBezTo>
                    <a:pt x="18" y="9"/>
                    <a:pt x="18" y="9"/>
                    <a:pt x="18" y="9"/>
                  </a:cubicBezTo>
                  <a:cubicBezTo>
                    <a:pt x="17" y="10"/>
                    <a:pt x="16" y="10"/>
                    <a:pt x="15" y="10"/>
                  </a:cubicBezTo>
                  <a:cubicBezTo>
                    <a:pt x="12" y="10"/>
                    <a:pt x="10" y="9"/>
                    <a:pt x="7" y="8"/>
                  </a:cubicBezTo>
                  <a:cubicBezTo>
                    <a:pt x="0" y="8"/>
                    <a:pt x="0" y="8"/>
                    <a:pt x="0" y="8"/>
                  </a:cubicBezTo>
                  <a:cubicBezTo>
                    <a:pt x="0" y="13"/>
                    <a:pt x="3" y="17"/>
                    <a:pt x="7" y="20"/>
                  </a:cubicBezTo>
                  <a:cubicBezTo>
                    <a:pt x="7" y="26"/>
                    <a:pt x="9" y="28"/>
                    <a:pt x="13" y="28"/>
                  </a:cubicBezTo>
                  <a:cubicBezTo>
                    <a:pt x="16" y="28"/>
                    <a:pt x="21" y="26"/>
                    <a:pt x="26" y="26"/>
                  </a:cubicBezTo>
                  <a:cubicBezTo>
                    <a:pt x="27" y="26"/>
                    <a:pt x="49" y="28"/>
                    <a:pt x="51" y="28"/>
                  </a:cubicBezTo>
                  <a:cubicBezTo>
                    <a:pt x="48" y="29"/>
                    <a:pt x="42" y="29"/>
                    <a:pt x="38" y="30"/>
                  </a:cubicBezTo>
                  <a:cubicBezTo>
                    <a:pt x="36" y="30"/>
                    <a:pt x="31" y="30"/>
                    <a:pt x="27" y="31"/>
                  </a:cubicBezTo>
                  <a:cubicBezTo>
                    <a:pt x="28" y="35"/>
                    <a:pt x="29" y="38"/>
                    <a:pt x="34" y="39"/>
                  </a:cubicBezTo>
                  <a:cubicBezTo>
                    <a:pt x="64" y="39"/>
                    <a:pt x="64" y="39"/>
                    <a:pt x="64" y="39"/>
                  </a:cubicBezTo>
                  <a:cubicBezTo>
                    <a:pt x="68" y="46"/>
                    <a:pt x="73" y="49"/>
                    <a:pt x="82" y="49"/>
                  </a:cubicBezTo>
                  <a:cubicBezTo>
                    <a:pt x="98" y="49"/>
                    <a:pt x="124" y="30"/>
                    <a:pt x="137" y="22"/>
                  </a:cubicBezTo>
                  <a:cubicBezTo>
                    <a:pt x="134" y="15"/>
                    <a:pt x="124" y="8"/>
                    <a:pt x="113" y="8"/>
                  </a:cubicBezTo>
                  <a:cubicBezTo>
                    <a:pt x="105" y="8"/>
                    <a:pt x="108" y="8"/>
                    <a:pt x="96" y="8"/>
                  </a:cubicBezTo>
                  <a:cubicBezTo>
                    <a:pt x="88" y="8"/>
                    <a:pt x="85" y="13"/>
                    <a:pt x="80" y="13"/>
                  </a:cubicBezTo>
                  <a:cubicBezTo>
                    <a:pt x="79" y="9"/>
                    <a:pt x="80" y="6"/>
                    <a:pt x="8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noEditPoints="1"/>
            </p:cNvSpPr>
            <p:nvPr/>
          </p:nvSpPr>
          <p:spPr bwMode="auto">
            <a:xfrm>
              <a:off x="3794" y="-594"/>
              <a:ext cx="61" cy="54"/>
            </a:xfrm>
            <a:custGeom>
              <a:avLst/>
              <a:gdLst>
                <a:gd name="T0" fmla="*/ 8 w 26"/>
                <a:gd name="T1" fmla="*/ 1 h 23"/>
                <a:gd name="T2" fmla="*/ 26 w 26"/>
                <a:gd name="T3" fmla="*/ 23 h 23"/>
                <a:gd name="T4" fmla="*/ 8 w 26"/>
                <a:gd name="T5" fmla="*/ 1 h 23"/>
                <a:gd name="T6" fmla="*/ 8 w 26"/>
                <a:gd name="T7" fmla="*/ 0 h 23"/>
                <a:gd name="T8" fmla="*/ 8 w 26"/>
                <a:gd name="T9" fmla="*/ 1 h 23"/>
                <a:gd name="T10" fmla="*/ 8 w 26"/>
                <a:gd name="T11" fmla="*/ 1 h 23"/>
                <a:gd name="T12" fmla="*/ 8 w 26"/>
                <a:gd name="T13" fmla="*/ 0 h 23"/>
                <a:gd name="T14" fmla="*/ 9 w 26"/>
                <a:gd name="T15" fmla="*/ 0 h 23"/>
                <a:gd name="T16" fmla="*/ 8 w 26"/>
                <a:gd name="T17" fmla="*/ 1 h 23"/>
                <a:gd name="T18" fmla="*/ 9 w 26"/>
                <a:gd name="T19" fmla="*/ 2 h 23"/>
                <a:gd name="T20" fmla="*/ 9 w 26"/>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3">
                  <a:moveTo>
                    <a:pt x="8" y="1"/>
                  </a:moveTo>
                  <a:cubicBezTo>
                    <a:pt x="0" y="6"/>
                    <a:pt x="16" y="20"/>
                    <a:pt x="26" y="23"/>
                  </a:cubicBezTo>
                  <a:cubicBezTo>
                    <a:pt x="22" y="11"/>
                    <a:pt x="15" y="9"/>
                    <a:pt x="8" y="1"/>
                  </a:cubicBezTo>
                  <a:moveTo>
                    <a:pt x="8" y="0"/>
                  </a:moveTo>
                  <a:cubicBezTo>
                    <a:pt x="8" y="0"/>
                    <a:pt x="8" y="0"/>
                    <a:pt x="8" y="1"/>
                  </a:cubicBezTo>
                  <a:cubicBezTo>
                    <a:pt x="8" y="1"/>
                    <a:pt x="8" y="1"/>
                    <a:pt x="8" y="1"/>
                  </a:cubicBezTo>
                  <a:cubicBezTo>
                    <a:pt x="8" y="0"/>
                    <a:pt x="8" y="0"/>
                    <a:pt x="8" y="0"/>
                  </a:cubicBezTo>
                  <a:moveTo>
                    <a:pt x="9" y="0"/>
                  </a:moveTo>
                  <a:cubicBezTo>
                    <a:pt x="9" y="0"/>
                    <a:pt x="9" y="0"/>
                    <a:pt x="8" y="1"/>
                  </a:cubicBezTo>
                  <a:cubicBezTo>
                    <a:pt x="9" y="2"/>
                    <a:pt x="9" y="2"/>
                    <a:pt x="9" y="2"/>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p:nvSpPr>
          <p:spPr bwMode="auto">
            <a:xfrm>
              <a:off x="3087" y="872"/>
              <a:ext cx="156" cy="187"/>
            </a:xfrm>
            <a:custGeom>
              <a:avLst/>
              <a:gdLst>
                <a:gd name="T0" fmla="*/ 48 w 66"/>
                <a:gd name="T1" fmla="*/ 0 h 79"/>
                <a:gd name="T2" fmla="*/ 39 w 66"/>
                <a:gd name="T3" fmla="*/ 0 h 79"/>
                <a:gd name="T4" fmla="*/ 23 w 66"/>
                <a:gd name="T5" fmla="*/ 10 h 79"/>
                <a:gd name="T6" fmla="*/ 26 w 66"/>
                <a:gd name="T7" fmla="*/ 17 h 79"/>
                <a:gd name="T8" fmla="*/ 11 w 66"/>
                <a:gd name="T9" fmla="*/ 23 h 79"/>
                <a:gd name="T10" fmla="*/ 10 w 66"/>
                <a:gd name="T11" fmla="*/ 22 h 79"/>
                <a:gd name="T12" fmla="*/ 5 w 66"/>
                <a:gd name="T13" fmla="*/ 28 h 79"/>
                <a:gd name="T14" fmla="*/ 15 w 66"/>
                <a:gd name="T15" fmla="*/ 39 h 79"/>
                <a:gd name="T16" fmla="*/ 0 w 66"/>
                <a:gd name="T17" fmla="*/ 66 h 79"/>
                <a:gd name="T18" fmla="*/ 13 w 66"/>
                <a:gd name="T19" fmla="*/ 79 h 79"/>
                <a:gd name="T20" fmla="*/ 23 w 66"/>
                <a:gd name="T21" fmla="*/ 76 h 79"/>
                <a:gd name="T22" fmla="*/ 42 w 66"/>
                <a:gd name="T23" fmla="*/ 65 h 79"/>
                <a:gd name="T24" fmla="*/ 46 w 66"/>
                <a:gd name="T25" fmla="*/ 65 h 79"/>
                <a:gd name="T26" fmla="*/ 56 w 66"/>
                <a:gd name="T27" fmla="*/ 62 h 79"/>
                <a:gd name="T28" fmla="*/ 56 w 66"/>
                <a:gd name="T29" fmla="*/ 47 h 79"/>
                <a:gd name="T30" fmla="*/ 56 w 66"/>
                <a:gd name="T31" fmla="*/ 29 h 79"/>
                <a:gd name="T32" fmla="*/ 66 w 66"/>
                <a:gd name="T33" fmla="*/ 22 h 79"/>
                <a:gd name="T34" fmla="*/ 48 w 66"/>
                <a:gd name="T3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9">
                  <a:moveTo>
                    <a:pt x="48" y="0"/>
                  </a:moveTo>
                  <a:cubicBezTo>
                    <a:pt x="45" y="0"/>
                    <a:pt x="42" y="0"/>
                    <a:pt x="39" y="0"/>
                  </a:cubicBezTo>
                  <a:cubicBezTo>
                    <a:pt x="34" y="0"/>
                    <a:pt x="23" y="6"/>
                    <a:pt x="23" y="10"/>
                  </a:cubicBezTo>
                  <a:cubicBezTo>
                    <a:pt x="23" y="13"/>
                    <a:pt x="24" y="14"/>
                    <a:pt x="26" y="17"/>
                  </a:cubicBezTo>
                  <a:cubicBezTo>
                    <a:pt x="23" y="20"/>
                    <a:pt x="14" y="23"/>
                    <a:pt x="11" y="23"/>
                  </a:cubicBezTo>
                  <a:cubicBezTo>
                    <a:pt x="11" y="23"/>
                    <a:pt x="10" y="22"/>
                    <a:pt x="10" y="22"/>
                  </a:cubicBezTo>
                  <a:cubicBezTo>
                    <a:pt x="8" y="22"/>
                    <a:pt x="5" y="23"/>
                    <a:pt x="5" y="28"/>
                  </a:cubicBezTo>
                  <a:cubicBezTo>
                    <a:pt x="5" y="34"/>
                    <a:pt x="10" y="37"/>
                    <a:pt x="15" y="39"/>
                  </a:cubicBezTo>
                  <a:cubicBezTo>
                    <a:pt x="13" y="52"/>
                    <a:pt x="0" y="53"/>
                    <a:pt x="0" y="66"/>
                  </a:cubicBezTo>
                  <a:cubicBezTo>
                    <a:pt x="0" y="73"/>
                    <a:pt x="7" y="79"/>
                    <a:pt x="13" y="79"/>
                  </a:cubicBezTo>
                  <a:cubicBezTo>
                    <a:pt x="16" y="79"/>
                    <a:pt x="21" y="78"/>
                    <a:pt x="23" y="76"/>
                  </a:cubicBezTo>
                  <a:cubicBezTo>
                    <a:pt x="27" y="74"/>
                    <a:pt x="34" y="65"/>
                    <a:pt x="42" y="65"/>
                  </a:cubicBezTo>
                  <a:cubicBezTo>
                    <a:pt x="43" y="65"/>
                    <a:pt x="45" y="65"/>
                    <a:pt x="46" y="65"/>
                  </a:cubicBezTo>
                  <a:cubicBezTo>
                    <a:pt x="50" y="65"/>
                    <a:pt x="54" y="65"/>
                    <a:pt x="56" y="62"/>
                  </a:cubicBezTo>
                  <a:cubicBezTo>
                    <a:pt x="60" y="58"/>
                    <a:pt x="56" y="52"/>
                    <a:pt x="56" y="47"/>
                  </a:cubicBezTo>
                  <a:cubicBezTo>
                    <a:pt x="56" y="47"/>
                    <a:pt x="56" y="33"/>
                    <a:pt x="56" y="29"/>
                  </a:cubicBezTo>
                  <a:cubicBezTo>
                    <a:pt x="56" y="25"/>
                    <a:pt x="66" y="26"/>
                    <a:pt x="66" y="22"/>
                  </a:cubicBezTo>
                  <a:cubicBezTo>
                    <a:pt x="66" y="13"/>
                    <a:pt x="60" y="0"/>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p:nvSpPr>
          <p:spPr bwMode="auto">
            <a:xfrm>
              <a:off x="3191" y="714"/>
              <a:ext cx="33" cy="28"/>
            </a:xfrm>
            <a:custGeom>
              <a:avLst/>
              <a:gdLst>
                <a:gd name="T0" fmla="*/ 14 w 14"/>
                <a:gd name="T1" fmla="*/ 0 h 12"/>
                <a:gd name="T2" fmla="*/ 0 w 14"/>
                <a:gd name="T3" fmla="*/ 6 h 12"/>
                <a:gd name="T4" fmla="*/ 3 w 14"/>
                <a:gd name="T5" fmla="*/ 12 h 12"/>
                <a:gd name="T6" fmla="*/ 14 w 14"/>
                <a:gd name="T7" fmla="*/ 0 h 12"/>
              </a:gdLst>
              <a:ahLst/>
              <a:cxnLst>
                <a:cxn ang="0">
                  <a:pos x="T0" y="T1"/>
                </a:cxn>
                <a:cxn ang="0">
                  <a:pos x="T2" y="T3"/>
                </a:cxn>
                <a:cxn ang="0">
                  <a:pos x="T4" y="T5"/>
                </a:cxn>
                <a:cxn ang="0">
                  <a:pos x="T6" y="T7"/>
                </a:cxn>
              </a:cxnLst>
              <a:rect l="0" t="0" r="r" b="b"/>
              <a:pathLst>
                <a:path w="14" h="12">
                  <a:moveTo>
                    <a:pt x="14" y="0"/>
                  </a:moveTo>
                  <a:cubicBezTo>
                    <a:pt x="9" y="0"/>
                    <a:pt x="0" y="2"/>
                    <a:pt x="0" y="6"/>
                  </a:cubicBezTo>
                  <a:cubicBezTo>
                    <a:pt x="0" y="8"/>
                    <a:pt x="2" y="12"/>
                    <a:pt x="3" y="12"/>
                  </a:cubicBezTo>
                  <a:cubicBezTo>
                    <a:pt x="9" y="12"/>
                    <a:pt x="14" y="6"/>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6"/>
            <p:cNvSpPr>
              <a:spLocks/>
            </p:cNvSpPr>
            <p:nvPr/>
          </p:nvSpPr>
          <p:spPr bwMode="auto">
            <a:xfrm>
              <a:off x="3210" y="697"/>
              <a:ext cx="295" cy="431"/>
            </a:xfrm>
            <a:custGeom>
              <a:avLst/>
              <a:gdLst>
                <a:gd name="T0" fmla="*/ 30 w 125"/>
                <a:gd name="T1" fmla="*/ 0 h 182"/>
                <a:gd name="T2" fmla="*/ 19 w 125"/>
                <a:gd name="T3" fmla="*/ 16 h 182"/>
                <a:gd name="T4" fmla="*/ 14 w 125"/>
                <a:gd name="T5" fmla="*/ 26 h 182"/>
                <a:gd name="T6" fmla="*/ 9 w 125"/>
                <a:gd name="T7" fmla="*/ 24 h 182"/>
                <a:gd name="T8" fmla="*/ 12 w 125"/>
                <a:gd name="T9" fmla="*/ 34 h 182"/>
                <a:gd name="T10" fmla="*/ 9 w 125"/>
                <a:gd name="T11" fmla="*/ 45 h 182"/>
                <a:gd name="T12" fmla="*/ 17 w 125"/>
                <a:gd name="T13" fmla="*/ 54 h 182"/>
                <a:gd name="T14" fmla="*/ 14 w 125"/>
                <a:gd name="T15" fmla="*/ 66 h 182"/>
                <a:gd name="T16" fmla="*/ 19 w 125"/>
                <a:gd name="T17" fmla="*/ 59 h 182"/>
                <a:gd name="T18" fmla="*/ 28 w 125"/>
                <a:gd name="T19" fmla="*/ 71 h 182"/>
                <a:gd name="T20" fmla="*/ 31 w 125"/>
                <a:gd name="T21" fmla="*/ 87 h 182"/>
                <a:gd name="T22" fmla="*/ 48 w 125"/>
                <a:gd name="T23" fmla="*/ 84 h 182"/>
                <a:gd name="T24" fmla="*/ 54 w 125"/>
                <a:gd name="T25" fmla="*/ 98 h 182"/>
                <a:gd name="T26" fmla="*/ 57 w 125"/>
                <a:gd name="T27" fmla="*/ 106 h 182"/>
                <a:gd name="T28" fmla="*/ 37 w 125"/>
                <a:gd name="T29" fmla="*/ 131 h 182"/>
                <a:gd name="T30" fmla="*/ 25 w 125"/>
                <a:gd name="T31" fmla="*/ 150 h 182"/>
                <a:gd name="T32" fmla="*/ 45 w 125"/>
                <a:gd name="T33" fmla="*/ 154 h 182"/>
                <a:gd name="T34" fmla="*/ 56 w 125"/>
                <a:gd name="T35" fmla="*/ 152 h 182"/>
                <a:gd name="T36" fmla="*/ 19 w 125"/>
                <a:gd name="T37" fmla="*/ 178 h 182"/>
                <a:gd name="T38" fmla="*/ 23 w 125"/>
                <a:gd name="T39" fmla="*/ 182 h 182"/>
                <a:gd name="T40" fmla="*/ 38 w 125"/>
                <a:gd name="T41" fmla="*/ 177 h 182"/>
                <a:gd name="T42" fmla="*/ 56 w 125"/>
                <a:gd name="T43" fmla="*/ 172 h 182"/>
                <a:gd name="T44" fmla="*/ 104 w 125"/>
                <a:gd name="T45" fmla="*/ 167 h 182"/>
                <a:gd name="T46" fmla="*/ 119 w 125"/>
                <a:gd name="T47" fmla="*/ 155 h 182"/>
                <a:gd name="T48" fmla="*/ 125 w 125"/>
                <a:gd name="T49" fmla="*/ 132 h 182"/>
                <a:gd name="T50" fmla="*/ 112 w 125"/>
                <a:gd name="T51" fmla="*/ 122 h 182"/>
                <a:gd name="T52" fmla="*/ 110 w 125"/>
                <a:gd name="T53" fmla="*/ 122 h 182"/>
                <a:gd name="T54" fmla="*/ 104 w 125"/>
                <a:gd name="T55" fmla="*/ 122 h 182"/>
                <a:gd name="T56" fmla="*/ 101 w 125"/>
                <a:gd name="T57" fmla="*/ 107 h 182"/>
                <a:gd name="T58" fmla="*/ 64 w 125"/>
                <a:gd name="T59" fmla="*/ 60 h 182"/>
                <a:gd name="T60" fmla="*/ 58 w 125"/>
                <a:gd name="T61" fmla="*/ 60 h 182"/>
                <a:gd name="T62" fmla="*/ 51 w 125"/>
                <a:gd name="T63" fmla="*/ 60 h 182"/>
                <a:gd name="T64" fmla="*/ 70 w 125"/>
                <a:gd name="T65" fmla="*/ 23 h 182"/>
                <a:gd name="T66" fmla="*/ 37 w 125"/>
                <a:gd name="T67" fmla="*/ 19 h 182"/>
                <a:gd name="T68" fmla="*/ 45 w 125"/>
                <a:gd name="T6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 h="182">
                  <a:moveTo>
                    <a:pt x="45" y="0"/>
                  </a:moveTo>
                  <a:cubicBezTo>
                    <a:pt x="41" y="0"/>
                    <a:pt x="36" y="0"/>
                    <a:pt x="30" y="0"/>
                  </a:cubicBezTo>
                  <a:cubicBezTo>
                    <a:pt x="27" y="0"/>
                    <a:pt x="21" y="5"/>
                    <a:pt x="21" y="7"/>
                  </a:cubicBezTo>
                  <a:cubicBezTo>
                    <a:pt x="21" y="10"/>
                    <a:pt x="19" y="12"/>
                    <a:pt x="19" y="16"/>
                  </a:cubicBezTo>
                  <a:cubicBezTo>
                    <a:pt x="16" y="16"/>
                    <a:pt x="12" y="18"/>
                    <a:pt x="12" y="23"/>
                  </a:cubicBezTo>
                  <a:cubicBezTo>
                    <a:pt x="12" y="24"/>
                    <a:pt x="13" y="25"/>
                    <a:pt x="14" y="26"/>
                  </a:cubicBezTo>
                  <a:cubicBezTo>
                    <a:pt x="14" y="27"/>
                    <a:pt x="13" y="29"/>
                    <a:pt x="12" y="29"/>
                  </a:cubicBezTo>
                  <a:cubicBezTo>
                    <a:pt x="11" y="29"/>
                    <a:pt x="9" y="27"/>
                    <a:pt x="9" y="24"/>
                  </a:cubicBezTo>
                  <a:cubicBezTo>
                    <a:pt x="0" y="24"/>
                    <a:pt x="0" y="24"/>
                    <a:pt x="0" y="24"/>
                  </a:cubicBezTo>
                  <a:cubicBezTo>
                    <a:pt x="0" y="31"/>
                    <a:pt x="4" y="33"/>
                    <a:pt x="12" y="34"/>
                  </a:cubicBezTo>
                  <a:cubicBezTo>
                    <a:pt x="12" y="38"/>
                    <a:pt x="12" y="38"/>
                    <a:pt x="12" y="38"/>
                  </a:cubicBezTo>
                  <a:cubicBezTo>
                    <a:pt x="12" y="39"/>
                    <a:pt x="9" y="43"/>
                    <a:pt x="9" y="45"/>
                  </a:cubicBezTo>
                  <a:cubicBezTo>
                    <a:pt x="9" y="47"/>
                    <a:pt x="13" y="49"/>
                    <a:pt x="17" y="50"/>
                  </a:cubicBezTo>
                  <a:cubicBezTo>
                    <a:pt x="17" y="54"/>
                    <a:pt x="17" y="54"/>
                    <a:pt x="17" y="54"/>
                  </a:cubicBezTo>
                  <a:cubicBezTo>
                    <a:pt x="15" y="55"/>
                    <a:pt x="14" y="56"/>
                    <a:pt x="14" y="58"/>
                  </a:cubicBezTo>
                  <a:cubicBezTo>
                    <a:pt x="14" y="61"/>
                    <a:pt x="14" y="62"/>
                    <a:pt x="14" y="66"/>
                  </a:cubicBezTo>
                  <a:cubicBezTo>
                    <a:pt x="19" y="66"/>
                    <a:pt x="19" y="66"/>
                    <a:pt x="19" y="66"/>
                  </a:cubicBezTo>
                  <a:cubicBezTo>
                    <a:pt x="18" y="64"/>
                    <a:pt x="16" y="63"/>
                    <a:pt x="19" y="59"/>
                  </a:cubicBezTo>
                  <a:cubicBezTo>
                    <a:pt x="20" y="60"/>
                    <a:pt x="23" y="61"/>
                    <a:pt x="28" y="61"/>
                  </a:cubicBezTo>
                  <a:cubicBezTo>
                    <a:pt x="26" y="65"/>
                    <a:pt x="28" y="66"/>
                    <a:pt x="28" y="71"/>
                  </a:cubicBezTo>
                  <a:cubicBezTo>
                    <a:pt x="28" y="75"/>
                    <a:pt x="22" y="78"/>
                    <a:pt x="22" y="82"/>
                  </a:cubicBezTo>
                  <a:cubicBezTo>
                    <a:pt x="22" y="87"/>
                    <a:pt x="26" y="87"/>
                    <a:pt x="31" y="87"/>
                  </a:cubicBezTo>
                  <a:cubicBezTo>
                    <a:pt x="35" y="87"/>
                    <a:pt x="38" y="84"/>
                    <a:pt x="43" y="84"/>
                  </a:cubicBezTo>
                  <a:cubicBezTo>
                    <a:pt x="45" y="84"/>
                    <a:pt x="46" y="84"/>
                    <a:pt x="48" y="84"/>
                  </a:cubicBezTo>
                  <a:cubicBezTo>
                    <a:pt x="47" y="87"/>
                    <a:pt x="44" y="88"/>
                    <a:pt x="44" y="92"/>
                  </a:cubicBezTo>
                  <a:cubicBezTo>
                    <a:pt x="44" y="96"/>
                    <a:pt x="49" y="98"/>
                    <a:pt x="54" y="98"/>
                  </a:cubicBezTo>
                  <a:cubicBezTo>
                    <a:pt x="55" y="98"/>
                    <a:pt x="56" y="98"/>
                    <a:pt x="57" y="98"/>
                  </a:cubicBezTo>
                  <a:cubicBezTo>
                    <a:pt x="57" y="106"/>
                    <a:pt x="57" y="106"/>
                    <a:pt x="57" y="106"/>
                  </a:cubicBezTo>
                  <a:cubicBezTo>
                    <a:pt x="54" y="111"/>
                    <a:pt x="42" y="116"/>
                    <a:pt x="33" y="116"/>
                  </a:cubicBezTo>
                  <a:cubicBezTo>
                    <a:pt x="33" y="121"/>
                    <a:pt x="37" y="124"/>
                    <a:pt x="37" y="131"/>
                  </a:cubicBezTo>
                  <a:cubicBezTo>
                    <a:pt x="37" y="139"/>
                    <a:pt x="22" y="139"/>
                    <a:pt x="22" y="147"/>
                  </a:cubicBezTo>
                  <a:cubicBezTo>
                    <a:pt x="22" y="148"/>
                    <a:pt x="24" y="150"/>
                    <a:pt x="25" y="150"/>
                  </a:cubicBezTo>
                  <a:cubicBezTo>
                    <a:pt x="28" y="150"/>
                    <a:pt x="27" y="147"/>
                    <a:pt x="30" y="147"/>
                  </a:cubicBezTo>
                  <a:cubicBezTo>
                    <a:pt x="36" y="147"/>
                    <a:pt x="38" y="154"/>
                    <a:pt x="45" y="154"/>
                  </a:cubicBezTo>
                  <a:cubicBezTo>
                    <a:pt x="49" y="154"/>
                    <a:pt x="52" y="151"/>
                    <a:pt x="55" y="148"/>
                  </a:cubicBezTo>
                  <a:cubicBezTo>
                    <a:pt x="55" y="149"/>
                    <a:pt x="56" y="151"/>
                    <a:pt x="56" y="152"/>
                  </a:cubicBezTo>
                  <a:cubicBezTo>
                    <a:pt x="56" y="159"/>
                    <a:pt x="45" y="157"/>
                    <a:pt x="38" y="159"/>
                  </a:cubicBezTo>
                  <a:cubicBezTo>
                    <a:pt x="36" y="159"/>
                    <a:pt x="20" y="176"/>
                    <a:pt x="19" y="178"/>
                  </a:cubicBezTo>
                  <a:cubicBezTo>
                    <a:pt x="19" y="182"/>
                    <a:pt x="19" y="182"/>
                    <a:pt x="19" y="182"/>
                  </a:cubicBezTo>
                  <a:cubicBezTo>
                    <a:pt x="23" y="182"/>
                    <a:pt x="23" y="182"/>
                    <a:pt x="23" y="182"/>
                  </a:cubicBezTo>
                  <a:cubicBezTo>
                    <a:pt x="25" y="179"/>
                    <a:pt x="27" y="177"/>
                    <a:pt x="30" y="177"/>
                  </a:cubicBezTo>
                  <a:cubicBezTo>
                    <a:pt x="38" y="177"/>
                    <a:pt x="38" y="177"/>
                    <a:pt x="38" y="177"/>
                  </a:cubicBezTo>
                  <a:cubicBezTo>
                    <a:pt x="38" y="173"/>
                    <a:pt x="41" y="168"/>
                    <a:pt x="46" y="168"/>
                  </a:cubicBezTo>
                  <a:cubicBezTo>
                    <a:pt x="50" y="168"/>
                    <a:pt x="52" y="172"/>
                    <a:pt x="56" y="172"/>
                  </a:cubicBezTo>
                  <a:cubicBezTo>
                    <a:pt x="64" y="172"/>
                    <a:pt x="78" y="167"/>
                    <a:pt x="83" y="167"/>
                  </a:cubicBezTo>
                  <a:cubicBezTo>
                    <a:pt x="86" y="167"/>
                    <a:pt x="98" y="167"/>
                    <a:pt x="104" y="167"/>
                  </a:cubicBezTo>
                  <a:cubicBezTo>
                    <a:pt x="111" y="167"/>
                    <a:pt x="114" y="164"/>
                    <a:pt x="119" y="159"/>
                  </a:cubicBezTo>
                  <a:cubicBezTo>
                    <a:pt x="119" y="155"/>
                    <a:pt x="119" y="155"/>
                    <a:pt x="119" y="155"/>
                  </a:cubicBezTo>
                  <a:cubicBezTo>
                    <a:pt x="116" y="155"/>
                    <a:pt x="114" y="155"/>
                    <a:pt x="108" y="153"/>
                  </a:cubicBezTo>
                  <a:cubicBezTo>
                    <a:pt x="113" y="146"/>
                    <a:pt x="125" y="141"/>
                    <a:pt x="125" y="132"/>
                  </a:cubicBezTo>
                  <a:cubicBezTo>
                    <a:pt x="125" y="127"/>
                    <a:pt x="121" y="122"/>
                    <a:pt x="114" y="122"/>
                  </a:cubicBezTo>
                  <a:cubicBezTo>
                    <a:pt x="113" y="122"/>
                    <a:pt x="112" y="122"/>
                    <a:pt x="112" y="122"/>
                  </a:cubicBezTo>
                  <a:cubicBezTo>
                    <a:pt x="110" y="122"/>
                    <a:pt x="110" y="122"/>
                    <a:pt x="107" y="124"/>
                  </a:cubicBezTo>
                  <a:cubicBezTo>
                    <a:pt x="110" y="122"/>
                    <a:pt x="110" y="122"/>
                    <a:pt x="110" y="122"/>
                  </a:cubicBezTo>
                  <a:cubicBezTo>
                    <a:pt x="108" y="123"/>
                    <a:pt x="107" y="125"/>
                    <a:pt x="104" y="126"/>
                  </a:cubicBezTo>
                  <a:cubicBezTo>
                    <a:pt x="104" y="122"/>
                    <a:pt x="104" y="122"/>
                    <a:pt x="104" y="122"/>
                  </a:cubicBezTo>
                  <a:cubicBezTo>
                    <a:pt x="105" y="121"/>
                    <a:pt x="106" y="120"/>
                    <a:pt x="106" y="118"/>
                  </a:cubicBezTo>
                  <a:cubicBezTo>
                    <a:pt x="106" y="114"/>
                    <a:pt x="101" y="111"/>
                    <a:pt x="101" y="107"/>
                  </a:cubicBezTo>
                  <a:cubicBezTo>
                    <a:pt x="101" y="94"/>
                    <a:pt x="87" y="91"/>
                    <a:pt x="78" y="82"/>
                  </a:cubicBezTo>
                  <a:cubicBezTo>
                    <a:pt x="72" y="76"/>
                    <a:pt x="74" y="63"/>
                    <a:pt x="64" y="60"/>
                  </a:cubicBezTo>
                  <a:cubicBezTo>
                    <a:pt x="63" y="60"/>
                    <a:pt x="62" y="60"/>
                    <a:pt x="61" y="60"/>
                  </a:cubicBezTo>
                  <a:cubicBezTo>
                    <a:pt x="60" y="60"/>
                    <a:pt x="59" y="60"/>
                    <a:pt x="58" y="60"/>
                  </a:cubicBezTo>
                  <a:cubicBezTo>
                    <a:pt x="57" y="60"/>
                    <a:pt x="57" y="60"/>
                    <a:pt x="56" y="60"/>
                  </a:cubicBezTo>
                  <a:cubicBezTo>
                    <a:pt x="54" y="60"/>
                    <a:pt x="53" y="60"/>
                    <a:pt x="51" y="60"/>
                  </a:cubicBezTo>
                  <a:cubicBezTo>
                    <a:pt x="52" y="58"/>
                    <a:pt x="54" y="56"/>
                    <a:pt x="56" y="55"/>
                  </a:cubicBezTo>
                  <a:cubicBezTo>
                    <a:pt x="56" y="44"/>
                    <a:pt x="72" y="38"/>
                    <a:pt x="70" y="23"/>
                  </a:cubicBezTo>
                  <a:cubicBezTo>
                    <a:pt x="39" y="23"/>
                    <a:pt x="39" y="23"/>
                    <a:pt x="39" y="23"/>
                  </a:cubicBezTo>
                  <a:cubicBezTo>
                    <a:pt x="38" y="22"/>
                    <a:pt x="37" y="21"/>
                    <a:pt x="37" y="19"/>
                  </a:cubicBezTo>
                  <a:cubicBezTo>
                    <a:pt x="39" y="12"/>
                    <a:pt x="50" y="13"/>
                    <a:pt x="50" y="5"/>
                  </a:cubicBezTo>
                  <a:cubicBezTo>
                    <a:pt x="50" y="4"/>
                    <a:pt x="47"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7"/>
            <p:cNvSpPr>
              <a:spLocks/>
            </p:cNvSpPr>
            <p:nvPr/>
          </p:nvSpPr>
          <p:spPr bwMode="auto">
            <a:xfrm>
              <a:off x="3274" y="920"/>
              <a:ext cx="14" cy="14"/>
            </a:xfrm>
            <a:custGeom>
              <a:avLst/>
              <a:gdLst>
                <a:gd name="T0" fmla="*/ 6 w 6"/>
                <a:gd name="T1" fmla="*/ 0 h 6"/>
                <a:gd name="T2" fmla="*/ 3 w 6"/>
                <a:gd name="T3" fmla="*/ 0 h 6"/>
                <a:gd name="T4" fmla="*/ 0 w 6"/>
                <a:gd name="T5" fmla="*/ 6 h 6"/>
                <a:gd name="T6" fmla="*/ 5 w 6"/>
                <a:gd name="T7" fmla="*/ 6 h 6"/>
                <a:gd name="T8" fmla="*/ 6 w 6"/>
                <a:gd name="T9" fmla="*/ 0 h 6"/>
              </a:gdLst>
              <a:ahLst/>
              <a:cxnLst>
                <a:cxn ang="0">
                  <a:pos x="T0" y="T1"/>
                </a:cxn>
                <a:cxn ang="0">
                  <a:pos x="T2" y="T3"/>
                </a:cxn>
                <a:cxn ang="0">
                  <a:pos x="T4" y="T5"/>
                </a:cxn>
                <a:cxn ang="0">
                  <a:pos x="T6" y="T7"/>
                </a:cxn>
                <a:cxn ang="0">
                  <a:pos x="T8" y="T9"/>
                </a:cxn>
              </a:cxnLst>
              <a:rect l="0" t="0" r="r" b="b"/>
              <a:pathLst>
                <a:path w="6" h="6">
                  <a:moveTo>
                    <a:pt x="6" y="0"/>
                  </a:moveTo>
                  <a:cubicBezTo>
                    <a:pt x="5" y="0"/>
                    <a:pt x="4" y="0"/>
                    <a:pt x="3" y="0"/>
                  </a:cubicBezTo>
                  <a:cubicBezTo>
                    <a:pt x="0" y="2"/>
                    <a:pt x="0" y="4"/>
                    <a:pt x="0" y="6"/>
                  </a:cubicBezTo>
                  <a:cubicBezTo>
                    <a:pt x="3" y="6"/>
                    <a:pt x="4" y="6"/>
                    <a:pt x="5" y="6"/>
                  </a:cubicBezTo>
                  <a:cubicBezTo>
                    <a:pt x="5" y="4"/>
                    <a:pt x="6" y="2"/>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p:nvSpPr>
          <p:spPr bwMode="auto">
            <a:xfrm>
              <a:off x="2600" y="260"/>
              <a:ext cx="362" cy="163"/>
            </a:xfrm>
            <a:custGeom>
              <a:avLst/>
              <a:gdLst>
                <a:gd name="T0" fmla="*/ 24 w 153"/>
                <a:gd name="T1" fmla="*/ 0 h 69"/>
                <a:gd name="T2" fmla="*/ 20 w 153"/>
                <a:gd name="T3" fmla="*/ 0 h 69"/>
                <a:gd name="T4" fmla="*/ 10 w 153"/>
                <a:gd name="T5" fmla="*/ 6 h 69"/>
                <a:gd name="T6" fmla="*/ 10 w 153"/>
                <a:gd name="T7" fmla="*/ 10 h 69"/>
                <a:gd name="T8" fmla="*/ 4 w 153"/>
                <a:gd name="T9" fmla="*/ 8 h 69"/>
                <a:gd name="T10" fmla="*/ 0 w 153"/>
                <a:gd name="T11" fmla="*/ 9 h 69"/>
                <a:gd name="T12" fmla="*/ 26 w 153"/>
                <a:gd name="T13" fmla="*/ 21 h 69"/>
                <a:gd name="T14" fmla="*/ 29 w 153"/>
                <a:gd name="T15" fmla="*/ 25 h 69"/>
                <a:gd name="T16" fmla="*/ 1 w 153"/>
                <a:gd name="T17" fmla="*/ 30 h 69"/>
                <a:gd name="T18" fmla="*/ 8 w 153"/>
                <a:gd name="T19" fmla="*/ 32 h 69"/>
                <a:gd name="T20" fmla="*/ 13 w 153"/>
                <a:gd name="T21" fmla="*/ 32 h 69"/>
                <a:gd name="T22" fmla="*/ 19 w 153"/>
                <a:gd name="T23" fmla="*/ 31 h 69"/>
                <a:gd name="T24" fmla="*/ 24 w 153"/>
                <a:gd name="T25" fmla="*/ 32 h 69"/>
                <a:gd name="T26" fmla="*/ 21 w 153"/>
                <a:gd name="T27" fmla="*/ 48 h 69"/>
                <a:gd name="T28" fmla="*/ 16 w 153"/>
                <a:gd name="T29" fmla="*/ 50 h 69"/>
                <a:gd name="T30" fmla="*/ 40 w 153"/>
                <a:gd name="T31" fmla="*/ 60 h 69"/>
                <a:gd name="T32" fmla="*/ 87 w 153"/>
                <a:gd name="T33" fmla="*/ 69 h 69"/>
                <a:gd name="T34" fmla="*/ 128 w 153"/>
                <a:gd name="T35" fmla="*/ 56 h 69"/>
                <a:gd name="T36" fmla="*/ 152 w 153"/>
                <a:gd name="T37" fmla="*/ 37 h 69"/>
                <a:gd name="T38" fmla="*/ 153 w 153"/>
                <a:gd name="T39" fmla="*/ 36 h 69"/>
                <a:gd name="T40" fmla="*/ 133 w 153"/>
                <a:gd name="T41" fmla="*/ 10 h 69"/>
                <a:gd name="T42" fmla="*/ 136 w 153"/>
                <a:gd name="T43" fmla="*/ 5 h 69"/>
                <a:gd name="T44" fmla="*/ 124 w 153"/>
                <a:gd name="T45" fmla="*/ 8 h 69"/>
                <a:gd name="T46" fmla="*/ 114 w 153"/>
                <a:gd name="T47" fmla="*/ 1 h 69"/>
                <a:gd name="T48" fmla="*/ 112 w 153"/>
                <a:gd name="T49" fmla="*/ 2 h 69"/>
                <a:gd name="T50" fmla="*/ 108 w 153"/>
                <a:gd name="T51" fmla="*/ 1 h 69"/>
                <a:gd name="T52" fmla="*/ 106 w 153"/>
                <a:gd name="T53" fmla="*/ 9 h 69"/>
                <a:gd name="T54" fmla="*/ 102 w 153"/>
                <a:gd name="T55" fmla="*/ 7 h 69"/>
                <a:gd name="T56" fmla="*/ 88 w 153"/>
                <a:gd name="T57" fmla="*/ 10 h 69"/>
                <a:gd name="T58" fmla="*/ 71 w 153"/>
                <a:gd name="T59" fmla="*/ 9 h 69"/>
                <a:gd name="T60" fmla="*/ 71 w 153"/>
                <a:gd name="T61" fmla="*/ 14 h 69"/>
                <a:gd name="T62" fmla="*/ 64 w 153"/>
                <a:gd name="T63" fmla="*/ 10 h 69"/>
                <a:gd name="T64" fmla="*/ 51 w 153"/>
                <a:gd name="T65" fmla="*/ 13 h 69"/>
                <a:gd name="T66" fmla="*/ 44 w 153"/>
                <a:gd name="T67" fmla="*/ 9 h 69"/>
                <a:gd name="T68" fmla="*/ 44 w 153"/>
                <a:gd name="T69" fmla="*/ 15 h 69"/>
                <a:gd name="T70" fmla="*/ 35 w 153"/>
                <a:gd name="T71" fmla="*/ 19 h 69"/>
                <a:gd name="T72" fmla="*/ 27 w 153"/>
                <a:gd name="T73" fmla="*/ 8 h 69"/>
                <a:gd name="T74" fmla="*/ 24 w 153"/>
                <a:gd name="T7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 h="69">
                  <a:moveTo>
                    <a:pt x="24" y="0"/>
                  </a:moveTo>
                  <a:cubicBezTo>
                    <a:pt x="22" y="0"/>
                    <a:pt x="21" y="0"/>
                    <a:pt x="20" y="0"/>
                  </a:cubicBezTo>
                  <a:cubicBezTo>
                    <a:pt x="15" y="0"/>
                    <a:pt x="14" y="6"/>
                    <a:pt x="10" y="6"/>
                  </a:cubicBezTo>
                  <a:cubicBezTo>
                    <a:pt x="10" y="8"/>
                    <a:pt x="10" y="9"/>
                    <a:pt x="10" y="10"/>
                  </a:cubicBezTo>
                  <a:cubicBezTo>
                    <a:pt x="8" y="9"/>
                    <a:pt x="6" y="8"/>
                    <a:pt x="4" y="8"/>
                  </a:cubicBezTo>
                  <a:cubicBezTo>
                    <a:pt x="3" y="8"/>
                    <a:pt x="1" y="9"/>
                    <a:pt x="0" y="9"/>
                  </a:cubicBezTo>
                  <a:cubicBezTo>
                    <a:pt x="1" y="15"/>
                    <a:pt x="20" y="21"/>
                    <a:pt x="26" y="21"/>
                  </a:cubicBezTo>
                  <a:cubicBezTo>
                    <a:pt x="26" y="22"/>
                    <a:pt x="27" y="24"/>
                    <a:pt x="29" y="25"/>
                  </a:cubicBezTo>
                  <a:cubicBezTo>
                    <a:pt x="23" y="27"/>
                    <a:pt x="9" y="30"/>
                    <a:pt x="1" y="30"/>
                  </a:cubicBezTo>
                  <a:cubicBezTo>
                    <a:pt x="3" y="32"/>
                    <a:pt x="5" y="32"/>
                    <a:pt x="8" y="32"/>
                  </a:cubicBezTo>
                  <a:cubicBezTo>
                    <a:pt x="10" y="32"/>
                    <a:pt x="12" y="32"/>
                    <a:pt x="13" y="32"/>
                  </a:cubicBezTo>
                  <a:cubicBezTo>
                    <a:pt x="15" y="32"/>
                    <a:pt x="17" y="31"/>
                    <a:pt x="19" y="31"/>
                  </a:cubicBezTo>
                  <a:cubicBezTo>
                    <a:pt x="21" y="31"/>
                    <a:pt x="22" y="31"/>
                    <a:pt x="24" y="32"/>
                  </a:cubicBezTo>
                  <a:cubicBezTo>
                    <a:pt x="23" y="38"/>
                    <a:pt x="21" y="41"/>
                    <a:pt x="21" y="48"/>
                  </a:cubicBezTo>
                  <a:cubicBezTo>
                    <a:pt x="20" y="48"/>
                    <a:pt x="18" y="49"/>
                    <a:pt x="16" y="50"/>
                  </a:cubicBezTo>
                  <a:cubicBezTo>
                    <a:pt x="28" y="50"/>
                    <a:pt x="32" y="58"/>
                    <a:pt x="40" y="60"/>
                  </a:cubicBezTo>
                  <a:cubicBezTo>
                    <a:pt x="54" y="65"/>
                    <a:pt x="68" y="69"/>
                    <a:pt x="87" y="69"/>
                  </a:cubicBezTo>
                  <a:cubicBezTo>
                    <a:pt x="105" y="69"/>
                    <a:pt x="115" y="60"/>
                    <a:pt x="128" y="56"/>
                  </a:cubicBezTo>
                  <a:cubicBezTo>
                    <a:pt x="135" y="54"/>
                    <a:pt x="147" y="45"/>
                    <a:pt x="152" y="37"/>
                  </a:cubicBezTo>
                  <a:cubicBezTo>
                    <a:pt x="153" y="36"/>
                    <a:pt x="153" y="36"/>
                    <a:pt x="153" y="36"/>
                  </a:cubicBezTo>
                  <a:cubicBezTo>
                    <a:pt x="153" y="21"/>
                    <a:pt x="133" y="25"/>
                    <a:pt x="133" y="10"/>
                  </a:cubicBezTo>
                  <a:cubicBezTo>
                    <a:pt x="133" y="8"/>
                    <a:pt x="135" y="6"/>
                    <a:pt x="136" y="5"/>
                  </a:cubicBezTo>
                  <a:cubicBezTo>
                    <a:pt x="132" y="5"/>
                    <a:pt x="128" y="8"/>
                    <a:pt x="124" y="8"/>
                  </a:cubicBezTo>
                  <a:cubicBezTo>
                    <a:pt x="118" y="8"/>
                    <a:pt x="114" y="7"/>
                    <a:pt x="114" y="1"/>
                  </a:cubicBezTo>
                  <a:cubicBezTo>
                    <a:pt x="113" y="1"/>
                    <a:pt x="113" y="2"/>
                    <a:pt x="112" y="2"/>
                  </a:cubicBezTo>
                  <a:cubicBezTo>
                    <a:pt x="111" y="2"/>
                    <a:pt x="110" y="1"/>
                    <a:pt x="108" y="1"/>
                  </a:cubicBezTo>
                  <a:cubicBezTo>
                    <a:pt x="107" y="3"/>
                    <a:pt x="106" y="4"/>
                    <a:pt x="106" y="9"/>
                  </a:cubicBezTo>
                  <a:cubicBezTo>
                    <a:pt x="105" y="7"/>
                    <a:pt x="103" y="7"/>
                    <a:pt x="102" y="7"/>
                  </a:cubicBezTo>
                  <a:cubicBezTo>
                    <a:pt x="98" y="7"/>
                    <a:pt x="93" y="10"/>
                    <a:pt x="88" y="10"/>
                  </a:cubicBezTo>
                  <a:cubicBezTo>
                    <a:pt x="83" y="10"/>
                    <a:pt x="79" y="9"/>
                    <a:pt x="71" y="9"/>
                  </a:cubicBezTo>
                  <a:cubicBezTo>
                    <a:pt x="71" y="10"/>
                    <a:pt x="71" y="12"/>
                    <a:pt x="71" y="14"/>
                  </a:cubicBezTo>
                  <a:cubicBezTo>
                    <a:pt x="69" y="13"/>
                    <a:pt x="68" y="11"/>
                    <a:pt x="64" y="10"/>
                  </a:cubicBezTo>
                  <a:cubicBezTo>
                    <a:pt x="51" y="13"/>
                    <a:pt x="51" y="13"/>
                    <a:pt x="51" y="13"/>
                  </a:cubicBezTo>
                  <a:cubicBezTo>
                    <a:pt x="48" y="13"/>
                    <a:pt x="47" y="11"/>
                    <a:pt x="44" y="9"/>
                  </a:cubicBezTo>
                  <a:cubicBezTo>
                    <a:pt x="43" y="11"/>
                    <a:pt x="43" y="12"/>
                    <a:pt x="44" y="15"/>
                  </a:cubicBezTo>
                  <a:cubicBezTo>
                    <a:pt x="42" y="16"/>
                    <a:pt x="39" y="19"/>
                    <a:pt x="35" y="19"/>
                  </a:cubicBezTo>
                  <a:cubicBezTo>
                    <a:pt x="31" y="19"/>
                    <a:pt x="26" y="12"/>
                    <a:pt x="27" y="8"/>
                  </a:cubicBezTo>
                  <a:cubicBezTo>
                    <a:pt x="26" y="5"/>
                    <a:pt x="24" y="3"/>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p:nvSpPr>
          <p:spPr bwMode="auto">
            <a:xfrm>
              <a:off x="435" y="2246"/>
              <a:ext cx="371" cy="128"/>
            </a:xfrm>
            <a:custGeom>
              <a:avLst/>
              <a:gdLst>
                <a:gd name="T0" fmla="*/ 43 w 157"/>
                <a:gd name="T1" fmla="*/ 0 h 54"/>
                <a:gd name="T2" fmla="*/ 0 w 157"/>
                <a:gd name="T3" fmla="*/ 23 h 54"/>
                <a:gd name="T4" fmla="*/ 5 w 157"/>
                <a:gd name="T5" fmla="*/ 23 h 54"/>
                <a:gd name="T6" fmla="*/ 34 w 157"/>
                <a:gd name="T7" fmla="*/ 11 h 54"/>
                <a:gd name="T8" fmla="*/ 37 w 157"/>
                <a:gd name="T9" fmla="*/ 11 h 54"/>
                <a:gd name="T10" fmla="*/ 42 w 157"/>
                <a:gd name="T11" fmla="*/ 12 h 54"/>
                <a:gd name="T12" fmla="*/ 43 w 157"/>
                <a:gd name="T13" fmla="*/ 18 h 54"/>
                <a:gd name="T14" fmla="*/ 58 w 157"/>
                <a:gd name="T15" fmla="*/ 18 h 54"/>
                <a:gd name="T16" fmla="*/ 77 w 157"/>
                <a:gd name="T17" fmla="*/ 26 h 54"/>
                <a:gd name="T18" fmla="*/ 83 w 157"/>
                <a:gd name="T19" fmla="*/ 25 h 54"/>
                <a:gd name="T20" fmla="*/ 88 w 157"/>
                <a:gd name="T21" fmla="*/ 27 h 54"/>
                <a:gd name="T22" fmla="*/ 93 w 157"/>
                <a:gd name="T23" fmla="*/ 31 h 54"/>
                <a:gd name="T24" fmla="*/ 111 w 157"/>
                <a:gd name="T25" fmla="*/ 42 h 54"/>
                <a:gd name="T26" fmla="*/ 106 w 157"/>
                <a:gd name="T27" fmla="*/ 47 h 54"/>
                <a:gd name="T28" fmla="*/ 106 w 157"/>
                <a:gd name="T29" fmla="*/ 50 h 54"/>
                <a:gd name="T30" fmla="*/ 137 w 157"/>
                <a:gd name="T31" fmla="*/ 54 h 54"/>
                <a:gd name="T32" fmla="*/ 157 w 157"/>
                <a:gd name="T33" fmla="*/ 48 h 54"/>
                <a:gd name="T34" fmla="*/ 145 w 157"/>
                <a:gd name="T35" fmla="*/ 37 h 54"/>
                <a:gd name="T36" fmla="*/ 137 w 157"/>
                <a:gd name="T37" fmla="*/ 37 h 54"/>
                <a:gd name="T38" fmla="*/ 137 w 157"/>
                <a:gd name="T39" fmla="*/ 33 h 54"/>
                <a:gd name="T40" fmla="*/ 104 w 157"/>
                <a:gd name="T41" fmla="*/ 20 h 54"/>
                <a:gd name="T42" fmla="*/ 95 w 157"/>
                <a:gd name="T43" fmla="*/ 13 h 54"/>
                <a:gd name="T44" fmla="*/ 43 w 157"/>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4">
                  <a:moveTo>
                    <a:pt x="43" y="0"/>
                  </a:moveTo>
                  <a:cubicBezTo>
                    <a:pt x="20" y="0"/>
                    <a:pt x="8" y="9"/>
                    <a:pt x="0" y="23"/>
                  </a:cubicBezTo>
                  <a:cubicBezTo>
                    <a:pt x="5" y="23"/>
                    <a:pt x="5" y="23"/>
                    <a:pt x="5" y="23"/>
                  </a:cubicBezTo>
                  <a:cubicBezTo>
                    <a:pt x="10" y="18"/>
                    <a:pt x="24" y="11"/>
                    <a:pt x="34" y="11"/>
                  </a:cubicBezTo>
                  <a:cubicBezTo>
                    <a:pt x="35" y="11"/>
                    <a:pt x="36" y="11"/>
                    <a:pt x="37" y="11"/>
                  </a:cubicBezTo>
                  <a:cubicBezTo>
                    <a:pt x="39" y="11"/>
                    <a:pt x="40" y="11"/>
                    <a:pt x="42" y="12"/>
                  </a:cubicBezTo>
                  <a:cubicBezTo>
                    <a:pt x="40" y="14"/>
                    <a:pt x="40" y="16"/>
                    <a:pt x="43" y="18"/>
                  </a:cubicBezTo>
                  <a:cubicBezTo>
                    <a:pt x="58" y="18"/>
                    <a:pt x="58" y="18"/>
                    <a:pt x="58" y="18"/>
                  </a:cubicBezTo>
                  <a:cubicBezTo>
                    <a:pt x="66" y="18"/>
                    <a:pt x="69" y="26"/>
                    <a:pt x="77" y="26"/>
                  </a:cubicBezTo>
                  <a:cubicBezTo>
                    <a:pt x="79" y="26"/>
                    <a:pt x="81" y="25"/>
                    <a:pt x="83" y="25"/>
                  </a:cubicBezTo>
                  <a:cubicBezTo>
                    <a:pt x="85" y="25"/>
                    <a:pt x="86" y="26"/>
                    <a:pt x="88" y="27"/>
                  </a:cubicBezTo>
                  <a:cubicBezTo>
                    <a:pt x="90" y="28"/>
                    <a:pt x="89" y="31"/>
                    <a:pt x="93" y="31"/>
                  </a:cubicBezTo>
                  <a:cubicBezTo>
                    <a:pt x="95" y="39"/>
                    <a:pt x="104" y="39"/>
                    <a:pt x="111" y="42"/>
                  </a:cubicBezTo>
                  <a:cubicBezTo>
                    <a:pt x="111" y="45"/>
                    <a:pt x="109" y="47"/>
                    <a:pt x="106" y="47"/>
                  </a:cubicBezTo>
                  <a:cubicBezTo>
                    <a:pt x="106" y="48"/>
                    <a:pt x="106" y="49"/>
                    <a:pt x="106" y="50"/>
                  </a:cubicBezTo>
                  <a:cubicBezTo>
                    <a:pt x="116" y="50"/>
                    <a:pt x="125" y="54"/>
                    <a:pt x="137" y="54"/>
                  </a:cubicBezTo>
                  <a:cubicBezTo>
                    <a:pt x="143" y="54"/>
                    <a:pt x="153" y="54"/>
                    <a:pt x="157" y="48"/>
                  </a:cubicBezTo>
                  <a:cubicBezTo>
                    <a:pt x="153" y="46"/>
                    <a:pt x="151" y="39"/>
                    <a:pt x="145" y="37"/>
                  </a:cubicBezTo>
                  <a:cubicBezTo>
                    <a:pt x="137" y="37"/>
                    <a:pt x="137" y="37"/>
                    <a:pt x="137" y="37"/>
                  </a:cubicBezTo>
                  <a:cubicBezTo>
                    <a:pt x="136" y="36"/>
                    <a:pt x="137" y="34"/>
                    <a:pt x="137" y="33"/>
                  </a:cubicBezTo>
                  <a:cubicBezTo>
                    <a:pt x="125" y="33"/>
                    <a:pt x="111" y="27"/>
                    <a:pt x="104" y="20"/>
                  </a:cubicBezTo>
                  <a:cubicBezTo>
                    <a:pt x="103" y="19"/>
                    <a:pt x="99" y="13"/>
                    <a:pt x="95" y="13"/>
                  </a:cubicBezTo>
                  <a:cubicBezTo>
                    <a:pt x="78" y="13"/>
                    <a:pt x="67"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p:nvSpPr>
          <p:spPr bwMode="auto">
            <a:xfrm>
              <a:off x="487" y="2294"/>
              <a:ext cx="19" cy="21"/>
            </a:xfrm>
            <a:custGeom>
              <a:avLst/>
              <a:gdLst>
                <a:gd name="T0" fmla="*/ 6 w 8"/>
                <a:gd name="T1" fmla="*/ 0 h 9"/>
                <a:gd name="T2" fmla="*/ 4 w 8"/>
                <a:gd name="T3" fmla="*/ 0 h 9"/>
                <a:gd name="T4" fmla="*/ 4 w 8"/>
                <a:gd name="T5" fmla="*/ 4 h 9"/>
                <a:gd name="T6" fmla="*/ 0 w 8"/>
                <a:gd name="T7" fmla="*/ 9 h 9"/>
                <a:gd name="T8" fmla="*/ 1 w 8"/>
                <a:gd name="T9" fmla="*/ 9 h 9"/>
                <a:gd name="T10" fmla="*/ 7 w 8"/>
                <a:gd name="T11" fmla="*/ 9 h 9"/>
                <a:gd name="T12" fmla="*/ 7 w 8"/>
                <a:gd name="T13" fmla="*/ 1 h 9"/>
                <a:gd name="T14" fmla="*/ 6 w 8"/>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6" y="0"/>
                  </a:moveTo>
                  <a:cubicBezTo>
                    <a:pt x="4" y="0"/>
                    <a:pt x="4" y="0"/>
                    <a:pt x="4" y="0"/>
                  </a:cubicBezTo>
                  <a:cubicBezTo>
                    <a:pt x="4" y="4"/>
                    <a:pt x="4" y="4"/>
                    <a:pt x="4" y="4"/>
                  </a:cubicBezTo>
                  <a:cubicBezTo>
                    <a:pt x="3" y="4"/>
                    <a:pt x="0" y="5"/>
                    <a:pt x="0" y="9"/>
                  </a:cubicBezTo>
                  <a:cubicBezTo>
                    <a:pt x="0" y="9"/>
                    <a:pt x="0" y="9"/>
                    <a:pt x="1" y="9"/>
                  </a:cubicBezTo>
                  <a:cubicBezTo>
                    <a:pt x="4" y="9"/>
                    <a:pt x="7" y="9"/>
                    <a:pt x="7" y="9"/>
                  </a:cubicBezTo>
                  <a:cubicBezTo>
                    <a:pt x="8" y="6"/>
                    <a:pt x="8" y="3"/>
                    <a:pt x="7"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p:nvSpPr>
          <p:spPr bwMode="auto">
            <a:xfrm>
              <a:off x="671" y="2421"/>
              <a:ext cx="62" cy="26"/>
            </a:xfrm>
            <a:custGeom>
              <a:avLst/>
              <a:gdLst>
                <a:gd name="T0" fmla="*/ 6 w 26"/>
                <a:gd name="T1" fmla="*/ 0 h 11"/>
                <a:gd name="T2" fmla="*/ 0 w 26"/>
                <a:gd name="T3" fmla="*/ 3 h 11"/>
                <a:gd name="T4" fmla="*/ 9 w 26"/>
                <a:gd name="T5" fmla="*/ 11 h 11"/>
                <a:gd name="T6" fmla="*/ 26 w 26"/>
                <a:gd name="T7" fmla="*/ 7 h 11"/>
                <a:gd name="T8" fmla="*/ 21 w 26"/>
                <a:gd name="T9" fmla="*/ 3 h 11"/>
                <a:gd name="T10" fmla="*/ 23 w 26"/>
                <a:gd name="T11" fmla="*/ 4 h 11"/>
                <a:gd name="T12" fmla="*/ 6 w 2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6" h="11">
                  <a:moveTo>
                    <a:pt x="6" y="0"/>
                  </a:moveTo>
                  <a:cubicBezTo>
                    <a:pt x="4" y="0"/>
                    <a:pt x="0" y="1"/>
                    <a:pt x="0" y="3"/>
                  </a:cubicBezTo>
                  <a:cubicBezTo>
                    <a:pt x="0" y="7"/>
                    <a:pt x="5" y="11"/>
                    <a:pt x="9" y="11"/>
                  </a:cubicBezTo>
                  <a:cubicBezTo>
                    <a:pt x="15" y="11"/>
                    <a:pt x="20" y="8"/>
                    <a:pt x="26" y="7"/>
                  </a:cubicBezTo>
                  <a:cubicBezTo>
                    <a:pt x="26" y="5"/>
                    <a:pt x="25" y="4"/>
                    <a:pt x="21" y="3"/>
                  </a:cubicBezTo>
                  <a:cubicBezTo>
                    <a:pt x="23" y="4"/>
                    <a:pt x="23" y="4"/>
                    <a:pt x="23" y="4"/>
                  </a:cubicBezTo>
                  <a:cubicBezTo>
                    <a:pt x="19" y="3"/>
                    <a:pt x="12"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p:nvSpPr>
          <p:spPr bwMode="auto">
            <a:xfrm>
              <a:off x="1066" y="2417"/>
              <a:ext cx="50" cy="21"/>
            </a:xfrm>
            <a:custGeom>
              <a:avLst/>
              <a:gdLst>
                <a:gd name="T0" fmla="*/ 5 w 21"/>
                <a:gd name="T1" fmla="*/ 0 h 9"/>
                <a:gd name="T2" fmla="*/ 0 w 21"/>
                <a:gd name="T3" fmla="*/ 4 h 9"/>
                <a:gd name="T4" fmla="*/ 13 w 21"/>
                <a:gd name="T5" fmla="*/ 9 h 9"/>
                <a:gd name="T6" fmla="*/ 21 w 21"/>
                <a:gd name="T7" fmla="*/ 6 h 9"/>
                <a:gd name="T8" fmla="*/ 5 w 21"/>
                <a:gd name="T9" fmla="*/ 0 h 9"/>
              </a:gdLst>
              <a:ahLst/>
              <a:cxnLst>
                <a:cxn ang="0">
                  <a:pos x="T0" y="T1"/>
                </a:cxn>
                <a:cxn ang="0">
                  <a:pos x="T2" y="T3"/>
                </a:cxn>
                <a:cxn ang="0">
                  <a:pos x="T4" y="T5"/>
                </a:cxn>
                <a:cxn ang="0">
                  <a:pos x="T6" y="T7"/>
                </a:cxn>
                <a:cxn ang="0">
                  <a:pos x="T8" y="T9"/>
                </a:cxn>
              </a:cxnLst>
              <a:rect l="0" t="0" r="r" b="b"/>
              <a:pathLst>
                <a:path w="21" h="9">
                  <a:moveTo>
                    <a:pt x="5" y="0"/>
                  </a:moveTo>
                  <a:cubicBezTo>
                    <a:pt x="4" y="0"/>
                    <a:pt x="0" y="1"/>
                    <a:pt x="0" y="4"/>
                  </a:cubicBezTo>
                  <a:cubicBezTo>
                    <a:pt x="0" y="9"/>
                    <a:pt x="7" y="9"/>
                    <a:pt x="13" y="9"/>
                  </a:cubicBezTo>
                  <a:cubicBezTo>
                    <a:pt x="16" y="9"/>
                    <a:pt x="20" y="9"/>
                    <a:pt x="21" y="6"/>
                  </a:cubicBezTo>
                  <a:cubicBezTo>
                    <a:pt x="20" y="3"/>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p:nvSpPr>
          <p:spPr bwMode="auto">
            <a:xfrm>
              <a:off x="809" y="2365"/>
              <a:ext cx="212" cy="85"/>
            </a:xfrm>
            <a:custGeom>
              <a:avLst/>
              <a:gdLst>
                <a:gd name="T0" fmla="*/ 20 w 90"/>
                <a:gd name="T1" fmla="*/ 0 h 36"/>
                <a:gd name="T2" fmla="*/ 16 w 90"/>
                <a:gd name="T3" fmla="*/ 4 h 36"/>
                <a:gd name="T4" fmla="*/ 23 w 90"/>
                <a:gd name="T5" fmla="*/ 10 h 36"/>
                <a:gd name="T6" fmla="*/ 26 w 90"/>
                <a:gd name="T7" fmla="*/ 21 h 36"/>
                <a:gd name="T8" fmla="*/ 19 w 90"/>
                <a:gd name="T9" fmla="*/ 22 h 36"/>
                <a:gd name="T10" fmla="*/ 3 w 90"/>
                <a:gd name="T11" fmla="*/ 21 h 36"/>
                <a:gd name="T12" fmla="*/ 0 w 90"/>
                <a:gd name="T13" fmla="*/ 24 h 36"/>
                <a:gd name="T14" fmla="*/ 6 w 90"/>
                <a:gd name="T15" fmla="*/ 32 h 36"/>
                <a:gd name="T16" fmla="*/ 7 w 90"/>
                <a:gd name="T17" fmla="*/ 28 h 36"/>
                <a:gd name="T18" fmla="*/ 9 w 90"/>
                <a:gd name="T19" fmla="*/ 28 h 36"/>
                <a:gd name="T20" fmla="*/ 13 w 90"/>
                <a:gd name="T21" fmla="*/ 28 h 36"/>
                <a:gd name="T22" fmla="*/ 26 w 90"/>
                <a:gd name="T23" fmla="*/ 27 h 36"/>
                <a:gd name="T24" fmla="*/ 37 w 90"/>
                <a:gd name="T25" fmla="*/ 29 h 36"/>
                <a:gd name="T26" fmla="*/ 43 w 90"/>
                <a:gd name="T27" fmla="*/ 36 h 36"/>
                <a:gd name="T28" fmla="*/ 55 w 90"/>
                <a:gd name="T29" fmla="*/ 27 h 36"/>
                <a:gd name="T30" fmla="*/ 61 w 90"/>
                <a:gd name="T31" fmla="*/ 29 h 36"/>
                <a:gd name="T32" fmla="*/ 70 w 90"/>
                <a:gd name="T33" fmla="*/ 25 h 36"/>
                <a:gd name="T34" fmla="*/ 90 w 90"/>
                <a:gd name="T35" fmla="*/ 25 h 36"/>
                <a:gd name="T36" fmla="*/ 75 w 90"/>
                <a:gd name="T37" fmla="*/ 13 h 36"/>
                <a:gd name="T38" fmla="*/ 78 w 90"/>
                <a:gd name="T39" fmla="*/ 16 h 36"/>
                <a:gd name="T40" fmla="*/ 48 w 90"/>
                <a:gd name="T41" fmla="*/ 2 h 36"/>
                <a:gd name="T42" fmla="*/ 33 w 90"/>
                <a:gd name="T43" fmla="*/ 4 h 36"/>
                <a:gd name="T44" fmla="*/ 20 w 90"/>
                <a:gd name="T4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36">
                  <a:moveTo>
                    <a:pt x="20" y="0"/>
                  </a:moveTo>
                  <a:cubicBezTo>
                    <a:pt x="18" y="0"/>
                    <a:pt x="16" y="2"/>
                    <a:pt x="16" y="4"/>
                  </a:cubicBezTo>
                  <a:cubicBezTo>
                    <a:pt x="16" y="7"/>
                    <a:pt x="19" y="10"/>
                    <a:pt x="23" y="10"/>
                  </a:cubicBezTo>
                  <a:cubicBezTo>
                    <a:pt x="23" y="14"/>
                    <a:pt x="23" y="18"/>
                    <a:pt x="26" y="21"/>
                  </a:cubicBezTo>
                  <a:cubicBezTo>
                    <a:pt x="24" y="22"/>
                    <a:pt x="22" y="22"/>
                    <a:pt x="19" y="22"/>
                  </a:cubicBezTo>
                  <a:cubicBezTo>
                    <a:pt x="15" y="22"/>
                    <a:pt x="10" y="21"/>
                    <a:pt x="3" y="21"/>
                  </a:cubicBezTo>
                  <a:cubicBezTo>
                    <a:pt x="2" y="22"/>
                    <a:pt x="1" y="24"/>
                    <a:pt x="0" y="24"/>
                  </a:cubicBezTo>
                  <a:cubicBezTo>
                    <a:pt x="0" y="27"/>
                    <a:pt x="3" y="31"/>
                    <a:pt x="6" y="32"/>
                  </a:cubicBezTo>
                  <a:cubicBezTo>
                    <a:pt x="6" y="30"/>
                    <a:pt x="7" y="29"/>
                    <a:pt x="7" y="28"/>
                  </a:cubicBezTo>
                  <a:cubicBezTo>
                    <a:pt x="8" y="28"/>
                    <a:pt x="8" y="28"/>
                    <a:pt x="9" y="28"/>
                  </a:cubicBezTo>
                  <a:cubicBezTo>
                    <a:pt x="10" y="28"/>
                    <a:pt x="11" y="28"/>
                    <a:pt x="13" y="28"/>
                  </a:cubicBezTo>
                  <a:cubicBezTo>
                    <a:pt x="16" y="28"/>
                    <a:pt x="21" y="27"/>
                    <a:pt x="26" y="27"/>
                  </a:cubicBezTo>
                  <a:cubicBezTo>
                    <a:pt x="30" y="27"/>
                    <a:pt x="34" y="28"/>
                    <a:pt x="37" y="29"/>
                  </a:cubicBezTo>
                  <a:cubicBezTo>
                    <a:pt x="40" y="31"/>
                    <a:pt x="38" y="36"/>
                    <a:pt x="43" y="36"/>
                  </a:cubicBezTo>
                  <a:cubicBezTo>
                    <a:pt x="49" y="36"/>
                    <a:pt x="48" y="27"/>
                    <a:pt x="55" y="27"/>
                  </a:cubicBezTo>
                  <a:cubicBezTo>
                    <a:pt x="58" y="27"/>
                    <a:pt x="57" y="29"/>
                    <a:pt x="61" y="29"/>
                  </a:cubicBezTo>
                  <a:cubicBezTo>
                    <a:pt x="64" y="29"/>
                    <a:pt x="66" y="27"/>
                    <a:pt x="70" y="25"/>
                  </a:cubicBezTo>
                  <a:cubicBezTo>
                    <a:pt x="90" y="25"/>
                    <a:pt x="90" y="25"/>
                    <a:pt x="90" y="25"/>
                  </a:cubicBezTo>
                  <a:cubicBezTo>
                    <a:pt x="86" y="20"/>
                    <a:pt x="81" y="18"/>
                    <a:pt x="75" y="13"/>
                  </a:cubicBezTo>
                  <a:cubicBezTo>
                    <a:pt x="78" y="16"/>
                    <a:pt x="78" y="16"/>
                    <a:pt x="78" y="16"/>
                  </a:cubicBezTo>
                  <a:cubicBezTo>
                    <a:pt x="69" y="11"/>
                    <a:pt x="65" y="2"/>
                    <a:pt x="48" y="2"/>
                  </a:cubicBezTo>
                  <a:cubicBezTo>
                    <a:pt x="43" y="2"/>
                    <a:pt x="40" y="4"/>
                    <a:pt x="33" y="4"/>
                  </a:cubicBezTo>
                  <a:cubicBezTo>
                    <a:pt x="28" y="4"/>
                    <a:pt x="25"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p:nvSpPr>
          <p:spPr bwMode="auto">
            <a:xfrm>
              <a:off x="1260" y="2705"/>
              <a:ext cx="26" cy="29"/>
            </a:xfrm>
            <a:custGeom>
              <a:avLst/>
              <a:gdLst>
                <a:gd name="T0" fmla="*/ 11 w 11"/>
                <a:gd name="T1" fmla="*/ 0 h 12"/>
                <a:gd name="T2" fmla="*/ 6 w 11"/>
                <a:gd name="T3" fmla="*/ 0 h 12"/>
                <a:gd name="T4" fmla="*/ 0 w 11"/>
                <a:gd name="T5" fmla="*/ 11 h 12"/>
                <a:gd name="T6" fmla="*/ 0 w 11"/>
                <a:gd name="T7" fmla="*/ 12 h 12"/>
                <a:gd name="T8" fmla="*/ 4 w 11"/>
                <a:gd name="T9" fmla="*/ 11 h 12"/>
                <a:gd name="T10" fmla="*/ 11 w 11"/>
                <a:gd name="T11" fmla="*/ 4 h 12"/>
                <a:gd name="T12" fmla="*/ 11 w 1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11" y="0"/>
                  </a:moveTo>
                  <a:cubicBezTo>
                    <a:pt x="9" y="0"/>
                    <a:pt x="7" y="0"/>
                    <a:pt x="6" y="0"/>
                  </a:cubicBezTo>
                  <a:cubicBezTo>
                    <a:pt x="3" y="0"/>
                    <a:pt x="0" y="6"/>
                    <a:pt x="0" y="11"/>
                  </a:cubicBezTo>
                  <a:cubicBezTo>
                    <a:pt x="0" y="12"/>
                    <a:pt x="0" y="12"/>
                    <a:pt x="0" y="12"/>
                  </a:cubicBezTo>
                  <a:cubicBezTo>
                    <a:pt x="1" y="12"/>
                    <a:pt x="3" y="11"/>
                    <a:pt x="4" y="11"/>
                  </a:cubicBezTo>
                  <a:cubicBezTo>
                    <a:pt x="7" y="11"/>
                    <a:pt x="10" y="6"/>
                    <a:pt x="11" y="4"/>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5"/>
            <p:cNvSpPr>
              <a:spLocks/>
            </p:cNvSpPr>
            <p:nvPr/>
          </p:nvSpPr>
          <p:spPr bwMode="auto">
            <a:xfrm>
              <a:off x="1648" y="3084"/>
              <a:ext cx="85" cy="63"/>
            </a:xfrm>
            <a:custGeom>
              <a:avLst/>
              <a:gdLst>
                <a:gd name="T0" fmla="*/ 12 w 36"/>
                <a:gd name="T1" fmla="*/ 0 h 27"/>
                <a:gd name="T2" fmla="*/ 12 w 36"/>
                <a:gd name="T3" fmla="*/ 0 h 27"/>
                <a:gd name="T4" fmla="*/ 10 w 36"/>
                <a:gd name="T5" fmla="*/ 0 h 27"/>
                <a:gd name="T6" fmla="*/ 0 w 36"/>
                <a:gd name="T7" fmla="*/ 13 h 27"/>
                <a:gd name="T8" fmla="*/ 21 w 36"/>
                <a:gd name="T9" fmla="*/ 27 h 27"/>
                <a:gd name="T10" fmla="*/ 36 w 36"/>
                <a:gd name="T11" fmla="*/ 10 h 27"/>
                <a:gd name="T12" fmla="*/ 32 w 36"/>
                <a:gd name="T13" fmla="*/ 6 h 27"/>
                <a:gd name="T14" fmla="*/ 26 w 36"/>
                <a:gd name="T15" fmla="*/ 8 h 27"/>
                <a:gd name="T16" fmla="*/ 23 w 36"/>
                <a:gd name="T17" fmla="*/ 5 h 27"/>
                <a:gd name="T18" fmla="*/ 12 w 3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7">
                  <a:moveTo>
                    <a:pt x="12" y="0"/>
                  </a:moveTo>
                  <a:cubicBezTo>
                    <a:pt x="12" y="0"/>
                    <a:pt x="12" y="0"/>
                    <a:pt x="12" y="0"/>
                  </a:cubicBezTo>
                  <a:cubicBezTo>
                    <a:pt x="11" y="0"/>
                    <a:pt x="11" y="0"/>
                    <a:pt x="10" y="0"/>
                  </a:cubicBezTo>
                  <a:cubicBezTo>
                    <a:pt x="4" y="0"/>
                    <a:pt x="0" y="5"/>
                    <a:pt x="0" y="13"/>
                  </a:cubicBezTo>
                  <a:cubicBezTo>
                    <a:pt x="0" y="18"/>
                    <a:pt x="13" y="27"/>
                    <a:pt x="21" y="27"/>
                  </a:cubicBezTo>
                  <a:cubicBezTo>
                    <a:pt x="28" y="27"/>
                    <a:pt x="36" y="15"/>
                    <a:pt x="36" y="10"/>
                  </a:cubicBezTo>
                  <a:cubicBezTo>
                    <a:pt x="36" y="9"/>
                    <a:pt x="34" y="6"/>
                    <a:pt x="32" y="6"/>
                  </a:cubicBezTo>
                  <a:cubicBezTo>
                    <a:pt x="30" y="6"/>
                    <a:pt x="28" y="8"/>
                    <a:pt x="26" y="8"/>
                  </a:cubicBezTo>
                  <a:cubicBezTo>
                    <a:pt x="25" y="8"/>
                    <a:pt x="24" y="7"/>
                    <a:pt x="23" y="5"/>
                  </a:cubicBezTo>
                  <a:cubicBezTo>
                    <a:pt x="19" y="5"/>
                    <a:pt x="16"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p:nvSpPr>
          <p:spPr bwMode="auto">
            <a:xfrm>
              <a:off x="816" y="4690"/>
              <a:ext cx="30" cy="70"/>
            </a:xfrm>
            <a:custGeom>
              <a:avLst/>
              <a:gdLst>
                <a:gd name="T0" fmla="*/ 6 w 13"/>
                <a:gd name="T1" fmla="*/ 0 h 30"/>
                <a:gd name="T2" fmla="*/ 0 w 13"/>
                <a:gd name="T3" fmla="*/ 16 h 30"/>
                <a:gd name="T4" fmla="*/ 0 w 13"/>
                <a:gd name="T5" fmla="*/ 23 h 30"/>
                <a:gd name="T6" fmla="*/ 6 w 13"/>
                <a:gd name="T7" fmla="*/ 30 h 30"/>
                <a:gd name="T8" fmla="*/ 11 w 13"/>
                <a:gd name="T9" fmla="*/ 30 h 30"/>
                <a:gd name="T10" fmla="*/ 11 w 13"/>
                <a:gd name="T11" fmla="*/ 15 h 30"/>
                <a:gd name="T12" fmla="*/ 13 w 13"/>
                <a:gd name="T13" fmla="*/ 9 h 30"/>
                <a:gd name="T14" fmla="*/ 6 w 1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6" y="0"/>
                  </a:moveTo>
                  <a:cubicBezTo>
                    <a:pt x="3" y="0"/>
                    <a:pt x="0" y="16"/>
                    <a:pt x="0" y="16"/>
                  </a:cubicBezTo>
                  <a:cubicBezTo>
                    <a:pt x="0" y="16"/>
                    <a:pt x="0" y="20"/>
                    <a:pt x="0" y="23"/>
                  </a:cubicBezTo>
                  <a:cubicBezTo>
                    <a:pt x="0" y="25"/>
                    <a:pt x="3" y="30"/>
                    <a:pt x="6" y="30"/>
                  </a:cubicBezTo>
                  <a:cubicBezTo>
                    <a:pt x="11" y="30"/>
                    <a:pt x="11" y="30"/>
                    <a:pt x="11" y="30"/>
                  </a:cubicBezTo>
                  <a:cubicBezTo>
                    <a:pt x="11" y="15"/>
                    <a:pt x="11" y="15"/>
                    <a:pt x="11" y="15"/>
                  </a:cubicBezTo>
                  <a:cubicBezTo>
                    <a:pt x="11" y="13"/>
                    <a:pt x="13" y="12"/>
                    <a:pt x="13" y="9"/>
                  </a:cubicBezTo>
                  <a:cubicBezTo>
                    <a:pt x="13" y="5"/>
                    <a:pt x="11"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7"/>
            <p:cNvSpPr>
              <a:spLocks/>
            </p:cNvSpPr>
            <p:nvPr/>
          </p:nvSpPr>
          <p:spPr bwMode="auto">
            <a:xfrm>
              <a:off x="560" y="2646"/>
              <a:ext cx="1657" cy="2675"/>
            </a:xfrm>
            <a:custGeom>
              <a:avLst/>
              <a:gdLst>
                <a:gd name="T0" fmla="*/ 84 w 701"/>
                <a:gd name="T1" fmla="*/ 33 h 1131"/>
                <a:gd name="T2" fmla="*/ 68 w 701"/>
                <a:gd name="T3" fmla="*/ 61 h 1131"/>
                <a:gd name="T4" fmla="*/ 49 w 701"/>
                <a:gd name="T5" fmla="*/ 72 h 1131"/>
                <a:gd name="T6" fmla="*/ 58 w 701"/>
                <a:gd name="T7" fmla="*/ 120 h 1131"/>
                <a:gd name="T8" fmla="*/ 58 w 701"/>
                <a:gd name="T9" fmla="*/ 123 h 1131"/>
                <a:gd name="T10" fmla="*/ 17 w 701"/>
                <a:gd name="T11" fmla="*/ 177 h 1131"/>
                <a:gd name="T12" fmla="*/ 22 w 701"/>
                <a:gd name="T13" fmla="*/ 229 h 1131"/>
                <a:gd name="T14" fmla="*/ 21 w 701"/>
                <a:gd name="T15" fmla="*/ 293 h 1131"/>
                <a:gd name="T16" fmla="*/ 64 w 701"/>
                <a:gd name="T17" fmla="*/ 374 h 1131"/>
                <a:gd name="T18" fmla="*/ 125 w 701"/>
                <a:gd name="T19" fmla="*/ 443 h 1131"/>
                <a:gd name="T20" fmla="*/ 167 w 701"/>
                <a:gd name="T21" fmla="*/ 549 h 1131"/>
                <a:gd name="T22" fmla="*/ 151 w 701"/>
                <a:gd name="T23" fmla="*/ 647 h 1131"/>
                <a:gd name="T24" fmla="*/ 137 w 701"/>
                <a:gd name="T25" fmla="*/ 749 h 1131"/>
                <a:gd name="T26" fmla="*/ 125 w 701"/>
                <a:gd name="T27" fmla="*/ 820 h 1131"/>
                <a:gd name="T28" fmla="*/ 130 w 701"/>
                <a:gd name="T29" fmla="*/ 859 h 1131"/>
                <a:gd name="T30" fmla="*/ 117 w 701"/>
                <a:gd name="T31" fmla="*/ 945 h 1131"/>
                <a:gd name="T32" fmla="*/ 98 w 701"/>
                <a:gd name="T33" fmla="*/ 947 h 1131"/>
                <a:gd name="T34" fmla="*/ 101 w 701"/>
                <a:gd name="T35" fmla="*/ 1033 h 1131"/>
                <a:gd name="T36" fmla="*/ 106 w 701"/>
                <a:gd name="T37" fmla="*/ 1076 h 1131"/>
                <a:gd name="T38" fmla="*/ 152 w 701"/>
                <a:gd name="T39" fmla="*/ 1102 h 1131"/>
                <a:gd name="T40" fmla="*/ 208 w 701"/>
                <a:gd name="T41" fmla="*/ 1129 h 1131"/>
                <a:gd name="T42" fmla="*/ 249 w 701"/>
                <a:gd name="T43" fmla="*/ 1117 h 1131"/>
                <a:gd name="T44" fmla="*/ 194 w 701"/>
                <a:gd name="T45" fmla="*/ 1022 h 1131"/>
                <a:gd name="T46" fmla="*/ 213 w 701"/>
                <a:gd name="T47" fmla="*/ 941 h 1131"/>
                <a:gd name="T48" fmla="*/ 250 w 701"/>
                <a:gd name="T49" fmla="*/ 876 h 1131"/>
                <a:gd name="T50" fmla="*/ 257 w 701"/>
                <a:gd name="T51" fmla="*/ 872 h 1131"/>
                <a:gd name="T52" fmla="*/ 287 w 701"/>
                <a:gd name="T53" fmla="*/ 846 h 1131"/>
                <a:gd name="T54" fmla="*/ 308 w 701"/>
                <a:gd name="T55" fmla="*/ 809 h 1131"/>
                <a:gd name="T56" fmla="*/ 369 w 701"/>
                <a:gd name="T57" fmla="*/ 782 h 1131"/>
                <a:gd name="T58" fmla="*/ 346 w 701"/>
                <a:gd name="T59" fmla="*/ 731 h 1131"/>
                <a:gd name="T60" fmla="*/ 435 w 701"/>
                <a:gd name="T61" fmla="*/ 699 h 1131"/>
                <a:gd name="T62" fmla="*/ 493 w 701"/>
                <a:gd name="T63" fmla="*/ 627 h 1131"/>
                <a:gd name="T64" fmla="*/ 549 w 701"/>
                <a:gd name="T65" fmla="*/ 547 h 1131"/>
                <a:gd name="T66" fmla="*/ 604 w 701"/>
                <a:gd name="T67" fmla="*/ 524 h 1131"/>
                <a:gd name="T68" fmla="*/ 634 w 701"/>
                <a:gd name="T69" fmla="*/ 454 h 1131"/>
                <a:gd name="T70" fmla="*/ 657 w 701"/>
                <a:gd name="T71" fmla="*/ 371 h 1131"/>
                <a:gd name="T72" fmla="*/ 683 w 701"/>
                <a:gd name="T73" fmla="*/ 263 h 1131"/>
                <a:gd name="T74" fmla="*/ 639 w 701"/>
                <a:gd name="T75" fmla="*/ 237 h 1131"/>
                <a:gd name="T76" fmla="*/ 559 w 701"/>
                <a:gd name="T77" fmla="*/ 229 h 1131"/>
                <a:gd name="T78" fmla="*/ 509 w 701"/>
                <a:gd name="T79" fmla="*/ 195 h 1131"/>
                <a:gd name="T80" fmla="*/ 468 w 701"/>
                <a:gd name="T81" fmla="*/ 215 h 1131"/>
                <a:gd name="T82" fmla="*/ 466 w 701"/>
                <a:gd name="T83" fmla="*/ 155 h 1131"/>
                <a:gd name="T84" fmla="*/ 424 w 701"/>
                <a:gd name="T85" fmla="*/ 106 h 1131"/>
                <a:gd name="T86" fmla="*/ 345 w 701"/>
                <a:gd name="T87" fmla="*/ 81 h 1131"/>
                <a:gd name="T88" fmla="*/ 279 w 701"/>
                <a:gd name="T89" fmla="*/ 31 h 1131"/>
                <a:gd name="T90" fmla="*/ 272 w 701"/>
                <a:gd name="T91" fmla="*/ 24 h 1131"/>
                <a:gd name="T92" fmla="*/ 204 w 701"/>
                <a:gd name="T93" fmla="*/ 28 h 1131"/>
                <a:gd name="T94" fmla="*/ 176 w 701"/>
                <a:gd name="T95" fmla="*/ 15 h 1131"/>
                <a:gd name="T96" fmla="*/ 152 w 701"/>
                <a:gd name="T97" fmla="*/ 50 h 1131"/>
                <a:gd name="T98" fmla="*/ 148 w 701"/>
                <a:gd name="T99"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1" h="1131">
                  <a:moveTo>
                    <a:pt x="148" y="0"/>
                  </a:moveTo>
                  <a:cubicBezTo>
                    <a:pt x="141" y="0"/>
                    <a:pt x="140" y="8"/>
                    <a:pt x="133" y="10"/>
                  </a:cubicBezTo>
                  <a:cubicBezTo>
                    <a:pt x="120" y="14"/>
                    <a:pt x="111" y="16"/>
                    <a:pt x="99" y="21"/>
                  </a:cubicBezTo>
                  <a:cubicBezTo>
                    <a:pt x="92" y="23"/>
                    <a:pt x="87" y="24"/>
                    <a:pt x="84" y="33"/>
                  </a:cubicBezTo>
                  <a:cubicBezTo>
                    <a:pt x="83" y="37"/>
                    <a:pt x="83" y="44"/>
                    <a:pt x="80" y="46"/>
                  </a:cubicBezTo>
                  <a:cubicBezTo>
                    <a:pt x="76" y="48"/>
                    <a:pt x="71" y="50"/>
                    <a:pt x="71" y="55"/>
                  </a:cubicBezTo>
                  <a:cubicBezTo>
                    <a:pt x="70" y="55"/>
                    <a:pt x="68" y="57"/>
                    <a:pt x="68" y="58"/>
                  </a:cubicBezTo>
                  <a:cubicBezTo>
                    <a:pt x="68" y="59"/>
                    <a:pt x="68" y="60"/>
                    <a:pt x="68" y="61"/>
                  </a:cubicBezTo>
                  <a:cubicBezTo>
                    <a:pt x="66" y="61"/>
                    <a:pt x="66" y="62"/>
                    <a:pt x="65" y="62"/>
                  </a:cubicBezTo>
                  <a:cubicBezTo>
                    <a:pt x="64" y="62"/>
                    <a:pt x="64" y="61"/>
                    <a:pt x="62" y="61"/>
                  </a:cubicBezTo>
                  <a:cubicBezTo>
                    <a:pt x="61" y="62"/>
                    <a:pt x="59" y="63"/>
                    <a:pt x="58" y="64"/>
                  </a:cubicBezTo>
                  <a:cubicBezTo>
                    <a:pt x="55" y="67"/>
                    <a:pt x="51" y="71"/>
                    <a:pt x="49" y="72"/>
                  </a:cubicBezTo>
                  <a:cubicBezTo>
                    <a:pt x="49" y="73"/>
                    <a:pt x="48" y="74"/>
                    <a:pt x="48" y="76"/>
                  </a:cubicBezTo>
                  <a:cubicBezTo>
                    <a:pt x="48" y="85"/>
                    <a:pt x="58" y="84"/>
                    <a:pt x="58" y="95"/>
                  </a:cubicBezTo>
                  <a:cubicBezTo>
                    <a:pt x="58" y="100"/>
                    <a:pt x="55" y="102"/>
                    <a:pt x="55" y="108"/>
                  </a:cubicBezTo>
                  <a:cubicBezTo>
                    <a:pt x="55" y="113"/>
                    <a:pt x="58" y="116"/>
                    <a:pt x="58" y="120"/>
                  </a:cubicBezTo>
                  <a:cubicBezTo>
                    <a:pt x="58" y="121"/>
                    <a:pt x="58" y="122"/>
                    <a:pt x="58" y="123"/>
                  </a:cubicBezTo>
                  <a:cubicBezTo>
                    <a:pt x="58" y="123"/>
                    <a:pt x="58" y="123"/>
                    <a:pt x="58" y="123"/>
                  </a:cubicBezTo>
                  <a:cubicBezTo>
                    <a:pt x="58" y="123"/>
                    <a:pt x="58" y="123"/>
                    <a:pt x="58" y="123"/>
                  </a:cubicBezTo>
                  <a:cubicBezTo>
                    <a:pt x="58" y="123"/>
                    <a:pt x="58" y="123"/>
                    <a:pt x="58" y="123"/>
                  </a:cubicBezTo>
                  <a:cubicBezTo>
                    <a:pt x="56" y="127"/>
                    <a:pt x="56" y="127"/>
                    <a:pt x="56" y="127"/>
                  </a:cubicBezTo>
                  <a:cubicBezTo>
                    <a:pt x="56" y="128"/>
                    <a:pt x="59" y="131"/>
                    <a:pt x="62" y="132"/>
                  </a:cubicBezTo>
                  <a:cubicBezTo>
                    <a:pt x="58" y="146"/>
                    <a:pt x="45" y="143"/>
                    <a:pt x="39" y="154"/>
                  </a:cubicBezTo>
                  <a:cubicBezTo>
                    <a:pt x="35" y="163"/>
                    <a:pt x="31" y="177"/>
                    <a:pt x="17" y="177"/>
                  </a:cubicBezTo>
                  <a:cubicBezTo>
                    <a:pt x="19" y="200"/>
                    <a:pt x="6" y="198"/>
                    <a:pt x="6" y="210"/>
                  </a:cubicBezTo>
                  <a:cubicBezTo>
                    <a:pt x="6" y="218"/>
                    <a:pt x="7" y="228"/>
                    <a:pt x="14" y="228"/>
                  </a:cubicBezTo>
                  <a:cubicBezTo>
                    <a:pt x="16" y="228"/>
                    <a:pt x="17" y="227"/>
                    <a:pt x="18" y="227"/>
                  </a:cubicBezTo>
                  <a:cubicBezTo>
                    <a:pt x="19" y="227"/>
                    <a:pt x="20" y="228"/>
                    <a:pt x="22" y="229"/>
                  </a:cubicBezTo>
                  <a:cubicBezTo>
                    <a:pt x="20" y="237"/>
                    <a:pt x="10" y="239"/>
                    <a:pt x="6" y="247"/>
                  </a:cubicBezTo>
                  <a:cubicBezTo>
                    <a:pt x="4" y="249"/>
                    <a:pt x="0" y="257"/>
                    <a:pt x="0" y="263"/>
                  </a:cubicBezTo>
                  <a:cubicBezTo>
                    <a:pt x="0" y="273"/>
                    <a:pt x="7" y="283"/>
                    <a:pt x="13" y="289"/>
                  </a:cubicBezTo>
                  <a:cubicBezTo>
                    <a:pt x="15" y="291"/>
                    <a:pt x="19" y="290"/>
                    <a:pt x="21" y="293"/>
                  </a:cubicBezTo>
                  <a:cubicBezTo>
                    <a:pt x="23" y="297"/>
                    <a:pt x="24" y="304"/>
                    <a:pt x="27" y="308"/>
                  </a:cubicBezTo>
                  <a:cubicBezTo>
                    <a:pt x="29" y="309"/>
                    <a:pt x="33" y="308"/>
                    <a:pt x="34" y="312"/>
                  </a:cubicBezTo>
                  <a:cubicBezTo>
                    <a:pt x="39" y="322"/>
                    <a:pt x="42" y="328"/>
                    <a:pt x="46" y="341"/>
                  </a:cubicBezTo>
                  <a:cubicBezTo>
                    <a:pt x="49" y="352"/>
                    <a:pt x="60" y="362"/>
                    <a:pt x="64" y="374"/>
                  </a:cubicBezTo>
                  <a:cubicBezTo>
                    <a:pt x="66" y="382"/>
                    <a:pt x="74" y="386"/>
                    <a:pt x="74" y="394"/>
                  </a:cubicBezTo>
                  <a:cubicBezTo>
                    <a:pt x="74" y="401"/>
                    <a:pt x="72" y="407"/>
                    <a:pt x="76" y="411"/>
                  </a:cubicBezTo>
                  <a:cubicBezTo>
                    <a:pt x="86" y="420"/>
                    <a:pt x="93" y="428"/>
                    <a:pt x="108" y="432"/>
                  </a:cubicBezTo>
                  <a:cubicBezTo>
                    <a:pt x="115" y="435"/>
                    <a:pt x="119" y="437"/>
                    <a:pt x="125" y="443"/>
                  </a:cubicBezTo>
                  <a:cubicBezTo>
                    <a:pt x="131" y="449"/>
                    <a:pt x="137" y="448"/>
                    <a:pt x="145" y="451"/>
                  </a:cubicBezTo>
                  <a:cubicBezTo>
                    <a:pt x="154" y="456"/>
                    <a:pt x="162" y="464"/>
                    <a:pt x="167" y="477"/>
                  </a:cubicBezTo>
                  <a:cubicBezTo>
                    <a:pt x="169" y="483"/>
                    <a:pt x="171" y="514"/>
                    <a:pt x="171" y="519"/>
                  </a:cubicBezTo>
                  <a:cubicBezTo>
                    <a:pt x="171" y="528"/>
                    <a:pt x="167" y="542"/>
                    <a:pt x="167" y="549"/>
                  </a:cubicBezTo>
                  <a:cubicBezTo>
                    <a:pt x="167" y="556"/>
                    <a:pt x="167" y="556"/>
                    <a:pt x="167" y="572"/>
                  </a:cubicBezTo>
                  <a:cubicBezTo>
                    <a:pt x="166" y="578"/>
                    <a:pt x="163" y="587"/>
                    <a:pt x="163" y="591"/>
                  </a:cubicBezTo>
                  <a:cubicBezTo>
                    <a:pt x="163" y="592"/>
                    <a:pt x="163" y="594"/>
                    <a:pt x="163" y="596"/>
                  </a:cubicBezTo>
                  <a:cubicBezTo>
                    <a:pt x="163" y="614"/>
                    <a:pt x="151" y="627"/>
                    <a:pt x="151" y="647"/>
                  </a:cubicBezTo>
                  <a:cubicBezTo>
                    <a:pt x="151" y="655"/>
                    <a:pt x="145" y="663"/>
                    <a:pt x="148" y="672"/>
                  </a:cubicBezTo>
                  <a:cubicBezTo>
                    <a:pt x="149" y="712"/>
                    <a:pt x="149" y="712"/>
                    <a:pt x="149" y="712"/>
                  </a:cubicBezTo>
                  <a:cubicBezTo>
                    <a:pt x="146" y="724"/>
                    <a:pt x="146" y="733"/>
                    <a:pt x="142" y="746"/>
                  </a:cubicBezTo>
                  <a:cubicBezTo>
                    <a:pt x="141" y="748"/>
                    <a:pt x="139" y="747"/>
                    <a:pt x="137" y="749"/>
                  </a:cubicBezTo>
                  <a:cubicBezTo>
                    <a:pt x="134" y="753"/>
                    <a:pt x="133" y="760"/>
                    <a:pt x="131" y="764"/>
                  </a:cubicBezTo>
                  <a:cubicBezTo>
                    <a:pt x="127" y="771"/>
                    <a:pt x="119" y="784"/>
                    <a:pt x="119" y="796"/>
                  </a:cubicBezTo>
                  <a:cubicBezTo>
                    <a:pt x="119" y="799"/>
                    <a:pt x="120" y="814"/>
                    <a:pt x="122" y="814"/>
                  </a:cubicBezTo>
                  <a:cubicBezTo>
                    <a:pt x="122" y="814"/>
                    <a:pt x="125" y="817"/>
                    <a:pt x="125" y="820"/>
                  </a:cubicBezTo>
                  <a:cubicBezTo>
                    <a:pt x="125" y="822"/>
                    <a:pt x="123" y="823"/>
                    <a:pt x="120" y="823"/>
                  </a:cubicBezTo>
                  <a:cubicBezTo>
                    <a:pt x="118" y="833"/>
                    <a:pt x="114" y="837"/>
                    <a:pt x="114" y="847"/>
                  </a:cubicBezTo>
                  <a:cubicBezTo>
                    <a:pt x="114" y="853"/>
                    <a:pt x="118" y="865"/>
                    <a:pt x="122" y="865"/>
                  </a:cubicBezTo>
                  <a:cubicBezTo>
                    <a:pt x="125" y="865"/>
                    <a:pt x="126" y="861"/>
                    <a:pt x="130" y="859"/>
                  </a:cubicBezTo>
                  <a:cubicBezTo>
                    <a:pt x="130" y="859"/>
                    <a:pt x="131" y="859"/>
                    <a:pt x="131" y="859"/>
                  </a:cubicBezTo>
                  <a:cubicBezTo>
                    <a:pt x="132" y="859"/>
                    <a:pt x="133" y="859"/>
                    <a:pt x="134" y="859"/>
                  </a:cubicBezTo>
                  <a:cubicBezTo>
                    <a:pt x="134" y="867"/>
                    <a:pt x="134" y="867"/>
                    <a:pt x="134" y="867"/>
                  </a:cubicBezTo>
                  <a:cubicBezTo>
                    <a:pt x="117" y="945"/>
                    <a:pt x="117" y="945"/>
                    <a:pt x="117" y="945"/>
                  </a:cubicBezTo>
                  <a:cubicBezTo>
                    <a:pt x="109" y="945"/>
                    <a:pt x="113" y="936"/>
                    <a:pt x="103" y="936"/>
                  </a:cubicBezTo>
                  <a:cubicBezTo>
                    <a:pt x="101" y="936"/>
                    <a:pt x="99" y="938"/>
                    <a:pt x="99" y="941"/>
                  </a:cubicBezTo>
                  <a:cubicBezTo>
                    <a:pt x="98" y="941"/>
                    <a:pt x="98" y="941"/>
                    <a:pt x="98" y="941"/>
                  </a:cubicBezTo>
                  <a:cubicBezTo>
                    <a:pt x="98" y="947"/>
                    <a:pt x="98" y="947"/>
                    <a:pt x="98" y="947"/>
                  </a:cubicBezTo>
                  <a:cubicBezTo>
                    <a:pt x="99" y="953"/>
                    <a:pt x="105" y="961"/>
                    <a:pt x="105" y="965"/>
                  </a:cubicBezTo>
                  <a:cubicBezTo>
                    <a:pt x="105" y="974"/>
                    <a:pt x="93" y="977"/>
                    <a:pt x="93" y="987"/>
                  </a:cubicBezTo>
                  <a:cubicBezTo>
                    <a:pt x="93" y="996"/>
                    <a:pt x="101" y="1014"/>
                    <a:pt x="101" y="1026"/>
                  </a:cubicBezTo>
                  <a:cubicBezTo>
                    <a:pt x="101" y="1028"/>
                    <a:pt x="101" y="1030"/>
                    <a:pt x="101" y="1033"/>
                  </a:cubicBezTo>
                  <a:cubicBezTo>
                    <a:pt x="101" y="1044"/>
                    <a:pt x="115" y="1042"/>
                    <a:pt x="115" y="1055"/>
                  </a:cubicBezTo>
                  <a:cubicBezTo>
                    <a:pt x="115" y="1058"/>
                    <a:pt x="113" y="1061"/>
                    <a:pt x="112" y="1064"/>
                  </a:cubicBezTo>
                  <a:cubicBezTo>
                    <a:pt x="113" y="1065"/>
                    <a:pt x="114" y="1066"/>
                    <a:pt x="116" y="1067"/>
                  </a:cubicBezTo>
                  <a:cubicBezTo>
                    <a:pt x="115" y="1071"/>
                    <a:pt x="106" y="1071"/>
                    <a:pt x="106" y="1076"/>
                  </a:cubicBezTo>
                  <a:cubicBezTo>
                    <a:pt x="106" y="1077"/>
                    <a:pt x="109" y="1079"/>
                    <a:pt x="111" y="1081"/>
                  </a:cubicBezTo>
                  <a:cubicBezTo>
                    <a:pt x="118" y="1088"/>
                    <a:pt x="122" y="1095"/>
                    <a:pt x="137" y="1095"/>
                  </a:cubicBezTo>
                  <a:cubicBezTo>
                    <a:pt x="137" y="1098"/>
                    <a:pt x="138" y="1102"/>
                    <a:pt x="142" y="1102"/>
                  </a:cubicBezTo>
                  <a:cubicBezTo>
                    <a:pt x="146" y="1102"/>
                    <a:pt x="148" y="1102"/>
                    <a:pt x="152" y="1102"/>
                  </a:cubicBezTo>
                  <a:cubicBezTo>
                    <a:pt x="152" y="1111"/>
                    <a:pt x="164" y="1111"/>
                    <a:pt x="172" y="1114"/>
                  </a:cubicBezTo>
                  <a:cubicBezTo>
                    <a:pt x="180" y="1117"/>
                    <a:pt x="176" y="1131"/>
                    <a:pt x="188" y="1131"/>
                  </a:cubicBezTo>
                  <a:cubicBezTo>
                    <a:pt x="194" y="1131"/>
                    <a:pt x="198" y="1131"/>
                    <a:pt x="203" y="1131"/>
                  </a:cubicBezTo>
                  <a:cubicBezTo>
                    <a:pt x="205" y="1131"/>
                    <a:pt x="207" y="1129"/>
                    <a:pt x="208" y="1129"/>
                  </a:cubicBezTo>
                  <a:cubicBezTo>
                    <a:pt x="211" y="1129"/>
                    <a:pt x="210" y="1129"/>
                    <a:pt x="214" y="1129"/>
                  </a:cubicBezTo>
                  <a:cubicBezTo>
                    <a:pt x="219" y="1129"/>
                    <a:pt x="232" y="1119"/>
                    <a:pt x="240" y="1119"/>
                  </a:cubicBezTo>
                  <a:cubicBezTo>
                    <a:pt x="242" y="1119"/>
                    <a:pt x="243" y="1119"/>
                    <a:pt x="245" y="1119"/>
                  </a:cubicBezTo>
                  <a:cubicBezTo>
                    <a:pt x="246" y="1119"/>
                    <a:pt x="247" y="1119"/>
                    <a:pt x="249" y="1117"/>
                  </a:cubicBezTo>
                  <a:cubicBezTo>
                    <a:pt x="234" y="1110"/>
                    <a:pt x="220" y="1106"/>
                    <a:pt x="208" y="1094"/>
                  </a:cubicBezTo>
                  <a:cubicBezTo>
                    <a:pt x="202" y="1087"/>
                    <a:pt x="202" y="1063"/>
                    <a:pt x="193" y="1058"/>
                  </a:cubicBezTo>
                  <a:cubicBezTo>
                    <a:pt x="189" y="1057"/>
                    <a:pt x="185" y="1051"/>
                    <a:pt x="185" y="1045"/>
                  </a:cubicBezTo>
                  <a:cubicBezTo>
                    <a:pt x="185" y="1035"/>
                    <a:pt x="187" y="1028"/>
                    <a:pt x="194" y="1022"/>
                  </a:cubicBezTo>
                  <a:cubicBezTo>
                    <a:pt x="198" y="1017"/>
                    <a:pt x="207" y="1020"/>
                    <a:pt x="210" y="1013"/>
                  </a:cubicBezTo>
                  <a:cubicBezTo>
                    <a:pt x="214" y="1006"/>
                    <a:pt x="212" y="999"/>
                    <a:pt x="216" y="995"/>
                  </a:cubicBezTo>
                  <a:cubicBezTo>
                    <a:pt x="224" y="987"/>
                    <a:pt x="237" y="986"/>
                    <a:pt x="237" y="971"/>
                  </a:cubicBezTo>
                  <a:cubicBezTo>
                    <a:pt x="237" y="955"/>
                    <a:pt x="213" y="962"/>
                    <a:pt x="213" y="941"/>
                  </a:cubicBezTo>
                  <a:cubicBezTo>
                    <a:pt x="213" y="932"/>
                    <a:pt x="221" y="925"/>
                    <a:pt x="229" y="923"/>
                  </a:cubicBezTo>
                  <a:cubicBezTo>
                    <a:pt x="233" y="922"/>
                    <a:pt x="242" y="922"/>
                    <a:pt x="243" y="916"/>
                  </a:cubicBezTo>
                  <a:cubicBezTo>
                    <a:pt x="246" y="903"/>
                    <a:pt x="246" y="893"/>
                    <a:pt x="256" y="884"/>
                  </a:cubicBezTo>
                  <a:cubicBezTo>
                    <a:pt x="253" y="883"/>
                    <a:pt x="250" y="882"/>
                    <a:pt x="250" y="876"/>
                  </a:cubicBezTo>
                  <a:cubicBezTo>
                    <a:pt x="255" y="876"/>
                    <a:pt x="257" y="881"/>
                    <a:pt x="264" y="881"/>
                  </a:cubicBezTo>
                  <a:cubicBezTo>
                    <a:pt x="265" y="881"/>
                    <a:pt x="269" y="877"/>
                    <a:pt x="269" y="874"/>
                  </a:cubicBezTo>
                  <a:cubicBezTo>
                    <a:pt x="269" y="871"/>
                    <a:pt x="266" y="871"/>
                    <a:pt x="264" y="869"/>
                  </a:cubicBezTo>
                  <a:cubicBezTo>
                    <a:pt x="263" y="869"/>
                    <a:pt x="260" y="872"/>
                    <a:pt x="257" y="872"/>
                  </a:cubicBezTo>
                  <a:cubicBezTo>
                    <a:pt x="252" y="872"/>
                    <a:pt x="246" y="859"/>
                    <a:pt x="246" y="851"/>
                  </a:cubicBezTo>
                  <a:cubicBezTo>
                    <a:pt x="246" y="849"/>
                    <a:pt x="247" y="845"/>
                    <a:pt x="251" y="845"/>
                  </a:cubicBezTo>
                  <a:cubicBezTo>
                    <a:pt x="262" y="845"/>
                    <a:pt x="264" y="852"/>
                    <a:pt x="275" y="852"/>
                  </a:cubicBezTo>
                  <a:cubicBezTo>
                    <a:pt x="279" y="852"/>
                    <a:pt x="287" y="849"/>
                    <a:pt x="287" y="846"/>
                  </a:cubicBezTo>
                  <a:cubicBezTo>
                    <a:pt x="287" y="845"/>
                    <a:pt x="287" y="842"/>
                    <a:pt x="287" y="841"/>
                  </a:cubicBezTo>
                  <a:cubicBezTo>
                    <a:pt x="291" y="833"/>
                    <a:pt x="285" y="817"/>
                    <a:pt x="292" y="811"/>
                  </a:cubicBezTo>
                  <a:cubicBezTo>
                    <a:pt x="294" y="809"/>
                    <a:pt x="297" y="809"/>
                    <a:pt x="300" y="809"/>
                  </a:cubicBezTo>
                  <a:cubicBezTo>
                    <a:pt x="302" y="809"/>
                    <a:pt x="305" y="809"/>
                    <a:pt x="308" y="809"/>
                  </a:cubicBezTo>
                  <a:cubicBezTo>
                    <a:pt x="311" y="809"/>
                    <a:pt x="314" y="810"/>
                    <a:pt x="317" y="810"/>
                  </a:cubicBezTo>
                  <a:cubicBezTo>
                    <a:pt x="319" y="810"/>
                    <a:pt x="321" y="809"/>
                    <a:pt x="323" y="809"/>
                  </a:cubicBezTo>
                  <a:cubicBezTo>
                    <a:pt x="336" y="805"/>
                    <a:pt x="347" y="807"/>
                    <a:pt x="356" y="798"/>
                  </a:cubicBezTo>
                  <a:cubicBezTo>
                    <a:pt x="361" y="793"/>
                    <a:pt x="365" y="790"/>
                    <a:pt x="369" y="782"/>
                  </a:cubicBezTo>
                  <a:cubicBezTo>
                    <a:pt x="372" y="778"/>
                    <a:pt x="372" y="775"/>
                    <a:pt x="372" y="768"/>
                  </a:cubicBezTo>
                  <a:cubicBezTo>
                    <a:pt x="372" y="762"/>
                    <a:pt x="364" y="762"/>
                    <a:pt x="362" y="757"/>
                  </a:cubicBezTo>
                  <a:cubicBezTo>
                    <a:pt x="360" y="750"/>
                    <a:pt x="360" y="744"/>
                    <a:pt x="356" y="740"/>
                  </a:cubicBezTo>
                  <a:cubicBezTo>
                    <a:pt x="354" y="739"/>
                    <a:pt x="346" y="736"/>
                    <a:pt x="346" y="731"/>
                  </a:cubicBezTo>
                  <a:cubicBezTo>
                    <a:pt x="346" y="730"/>
                    <a:pt x="349" y="729"/>
                    <a:pt x="350" y="729"/>
                  </a:cubicBezTo>
                  <a:cubicBezTo>
                    <a:pt x="358" y="729"/>
                    <a:pt x="365" y="735"/>
                    <a:pt x="373" y="735"/>
                  </a:cubicBezTo>
                  <a:cubicBezTo>
                    <a:pt x="376" y="735"/>
                    <a:pt x="388" y="741"/>
                    <a:pt x="397" y="741"/>
                  </a:cubicBezTo>
                  <a:cubicBezTo>
                    <a:pt x="421" y="741"/>
                    <a:pt x="425" y="714"/>
                    <a:pt x="435" y="699"/>
                  </a:cubicBezTo>
                  <a:cubicBezTo>
                    <a:pt x="444" y="685"/>
                    <a:pt x="455" y="683"/>
                    <a:pt x="464" y="669"/>
                  </a:cubicBezTo>
                  <a:cubicBezTo>
                    <a:pt x="469" y="662"/>
                    <a:pt x="468" y="658"/>
                    <a:pt x="472" y="652"/>
                  </a:cubicBezTo>
                  <a:cubicBezTo>
                    <a:pt x="472" y="652"/>
                    <a:pt x="472" y="652"/>
                    <a:pt x="472" y="652"/>
                  </a:cubicBezTo>
                  <a:cubicBezTo>
                    <a:pt x="477" y="641"/>
                    <a:pt x="482" y="632"/>
                    <a:pt x="493" y="627"/>
                  </a:cubicBezTo>
                  <a:cubicBezTo>
                    <a:pt x="493" y="602"/>
                    <a:pt x="493" y="602"/>
                    <a:pt x="493" y="602"/>
                  </a:cubicBezTo>
                  <a:cubicBezTo>
                    <a:pt x="493" y="592"/>
                    <a:pt x="492" y="585"/>
                    <a:pt x="499" y="578"/>
                  </a:cubicBezTo>
                  <a:cubicBezTo>
                    <a:pt x="503" y="573"/>
                    <a:pt x="510" y="573"/>
                    <a:pt x="514" y="567"/>
                  </a:cubicBezTo>
                  <a:cubicBezTo>
                    <a:pt x="524" y="552"/>
                    <a:pt x="537" y="559"/>
                    <a:pt x="549" y="547"/>
                  </a:cubicBezTo>
                  <a:cubicBezTo>
                    <a:pt x="551" y="545"/>
                    <a:pt x="552" y="542"/>
                    <a:pt x="555" y="541"/>
                  </a:cubicBezTo>
                  <a:cubicBezTo>
                    <a:pt x="561" y="538"/>
                    <a:pt x="567" y="538"/>
                    <a:pt x="574" y="538"/>
                  </a:cubicBezTo>
                  <a:cubicBezTo>
                    <a:pt x="576" y="538"/>
                    <a:pt x="578" y="538"/>
                    <a:pt x="581" y="538"/>
                  </a:cubicBezTo>
                  <a:cubicBezTo>
                    <a:pt x="590" y="538"/>
                    <a:pt x="601" y="530"/>
                    <a:pt x="604" y="524"/>
                  </a:cubicBezTo>
                  <a:cubicBezTo>
                    <a:pt x="605" y="522"/>
                    <a:pt x="604" y="515"/>
                    <a:pt x="606" y="512"/>
                  </a:cubicBezTo>
                  <a:cubicBezTo>
                    <a:pt x="614" y="502"/>
                    <a:pt x="617" y="496"/>
                    <a:pt x="625" y="484"/>
                  </a:cubicBezTo>
                  <a:cubicBezTo>
                    <a:pt x="626" y="482"/>
                    <a:pt x="628" y="472"/>
                    <a:pt x="628" y="466"/>
                  </a:cubicBezTo>
                  <a:cubicBezTo>
                    <a:pt x="628" y="462"/>
                    <a:pt x="632" y="457"/>
                    <a:pt x="634" y="454"/>
                  </a:cubicBezTo>
                  <a:cubicBezTo>
                    <a:pt x="635" y="453"/>
                    <a:pt x="637" y="450"/>
                    <a:pt x="637" y="448"/>
                  </a:cubicBezTo>
                  <a:cubicBezTo>
                    <a:pt x="637" y="441"/>
                    <a:pt x="641" y="432"/>
                    <a:pt x="641" y="423"/>
                  </a:cubicBezTo>
                  <a:cubicBezTo>
                    <a:pt x="641" y="410"/>
                    <a:pt x="633" y="393"/>
                    <a:pt x="641" y="385"/>
                  </a:cubicBezTo>
                  <a:cubicBezTo>
                    <a:pt x="646" y="380"/>
                    <a:pt x="652" y="379"/>
                    <a:pt x="657" y="371"/>
                  </a:cubicBezTo>
                  <a:cubicBezTo>
                    <a:pt x="660" y="366"/>
                    <a:pt x="663" y="365"/>
                    <a:pt x="666" y="360"/>
                  </a:cubicBezTo>
                  <a:cubicBezTo>
                    <a:pt x="680" y="338"/>
                    <a:pt x="701" y="328"/>
                    <a:pt x="701" y="289"/>
                  </a:cubicBezTo>
                  <a:cubicBezTo>
                    <a:pt x="701" y="278"/>
                    <a:pt x="699" y="267"/>
                    <a:pt x="688" y="264"/>
                  </a:cubicBezTo>
                  <a:cubicBezTo>
                    <a:pt x="686" y="263"/>
                    <a:pt x="684" y="263"/>
                    <a:pt x="683" y="263"/>
                  </a:cubicBezTo>
                  <a:cubicBezTo>
                    <a:pt x="681" y="263"/>
                    <a:pt x="680" y="263"/>
                    <a:pt x="679" y="263"/>
                  </a:cubicBezTo>
                  <a:cubicBezTo>
                    <a:pt x="677" y="263"/>
                    <a:pt x="676" y="263"/>
                    <a:pt x="674" y="263"/>
                  </a:cubicBezTo>
                  <a:cubicBezTo>
                    <a:pt x="673" y="263"/>
                    <a:pt x="671" y="263"/>
                    <a:pt x="669" y="263"/>
                  </a:cubicBezTo>
                  <a:cubicBezTo>
                    <a:pt x="660" y="260"/>
                    <a:pt x="644" y="245"/>
                    <a:pt x="639" y="237"/>
                  </a:cubicBezTo>
                  <a:cubicBezTo>
                    <a:pt x="633" y="235"/>
                    <a:pt x="624" y="231"/>
                    <a:pt x="614" y="229"/>
                  </a:cubicBezTo>
                  <a:cubicBezTo>
                    <a:pt x="594" y="231"/>
                    <a:pt x="594" y="231"/>
                    <a:pt x="594" y="231"/>
                  </a:cubicBezTo>
                  <a:cubicBezTo>
                    <a:pt x="584" y="231"/>
                    <a:pt x="582" y="223"/>
                    <a:pt x="571" y="223"/>
                  </a:cubicBezTo>
                  <a:cubicBezTo>
                    <a:pt x="566" y="223"/>
                    <a:pt x="564" y="227"/>
                    <a:pt x="559" y="229"/>
                  </a:cubicBezTo>
                  <a:cubicBezTo>
                    <a:pt x="555" y="229"/>
                    <a:pt x="555" y="229"/>
                    <a:pt x="555" y="229"/>
                  </a:cubicBezTo>
                  <a:cubicBezTo>
                    <a:pt x="555" y="224"/>
                    <a:pt x="556" y="220"/>
                    <a:pt x="554" y="215"/>
                  </a:cubicBezTo>
                  <a:cubicBezTo>
                    <a:pt x="553" y="211"/>
                    <a:pt x="548" y="212"/>
                    <a:pt x="544" y="210"/>
                  </a:cubicBezTo>
                  <a:cubicBezTo>
                    <a:pt x="537" y="205"/>
                    <a:pt x="518" y="195"/>
                    <a:pt x="509" y="195"/>
                  </a:cubicBezTo>
                  <a:cubicBezTo>
                    <a:pt x="500" y="195"/>
                    <a:pt x="494" y="207"/>
                    <a:pt x="489" y="215"/>
                  </a:cubicBezTo>
                  <a:cubicBezTo>
                    <a:pt x="487" y="218"/>
                    <a:pt x="485" y="221"/>
                    <a:pt x="483" y="221"/>
                  </a:cubicBezTo>
                  <a:cubicBezTo>
                    <a:pt x="481" y="221"/>
                    <a:pt x="480" y="217"/>
                    <a:pt x="480" y="215"/>
                  </a:cubicBezTo>
                  <a:cubicBezTo>
                    <a:pt x="468" y="215"/>
                    <a:pt x="468" y="215"/>
                    <a:pt x="468" y="215"/>
                  </a:cubicBezTo>
                  <a:cubicBezTo>
                    <a:pt x="467" y="210"/>
                    <a:pt x="464" y="206"/>
                    <a:pt x="459" y="203"/>
                  </a:cubicBezTo>
                  <a:cubicBezTo>
                    <a:pt x="456" y="202"/>
                    <a:pt x="451" y="203"/>
                    <a:pt x="451" y="198"/>
                  </a:cubicBezTo>
                  <a:cubicBezTo>
                    <a:pt x="451" y="182"/>
                    <a:pt x="467" y="176"/>
                    <a:pt x="475" y="166"/>
                  </a:cubicBezTo>
                  <a:cubicBezTo>
                    <a:pt x="475" y="161"/>
                    <a:pt x="468" y="161"/>
                    <a:pt x="466" y="155"/>
                  </a:cubicBezTo>
                  <a:cubicBezTo>
                    <a:pt x="463" y="150"/>
                    <a:pt x="456" y="133"/>
                    <a:pt x="456" y="126"/>
                  </a:cubicBezTo>
                  <a:cubicBezTo>
                    <a:pt x="447" y="124"/>
                    <a:pt x="436" y="107"/>
                    <a:pt x="427" y="107"/>
                  </a:cubicBezTo>
                  <a:cubicBezTo>
                    <a:pt x="426" y="107"/>
                    <a:pt x="425" y="107"/>
                    <a:pt x="424" y="107"/>
                  </a:cubicBezTo>
                  <a:cubicBezTo>
                    <a:pt x="424" y="106"/>
                    <a:pt x="424" y="106"/>
                    <a:pt x="424" y="106"/>
                  </a:cubicBezTo>
                  <a:cubicBezTo>
                    <a:pt x="419" y="106"/>
                    <a:pt x="411" y="101"/>
                    <a:pt x="407" y="100"/>
                  </a:cubicBezTo>
                  <a:cubicBezTo>
                    <a:pt x="393" y="100"/>
                    <a:pt x="393" y="100"/>
                    <a:pt x="393" y="100"/>
                  </a:cubicBezTo>
                  <a:cubicBezTo>
                    <a:pt x="379" y="97"/>
                    <a:pt x="357" y="99"/>
                    <a:pt x="353" y="84"/>
                  </a:cubicBezTo>
                  <a:cubicBezTo>
                    <a:pt x="350" y="84"/>
                    <a:pt x="346" y="83"/>
                    <a:pt x="345" y="81"/>
                  </a:cubicBezTo>
                  <a:cubicBezTo>
                    <a:pt x="339" y="68"/>
                    <a:pt x="334" y="69"/>
                    <a:pt x="324" y="59"/>
                  </a:cubicBezTo>
                  <a:cubicBezTo>
                    <a:pt x="309" y="59"/>
                    <a:pt x="309" y="59"/>
                    <a:pt x="309" y="59"/>
                  </a:cubicBezTo>
                  <a:cubicBezTo>
                    <a:pt x="307" y="52"/>
                    <a:pt x="309" y="44"/>
                    <a:pt x="302" y="42"/>
                  </a:cubicBezTo>
                  <a:cubicBezTo>
                    <a:pt x="294" y="40"/>
                    <a:pt x="283" y="38"/>
                    <a:pt x="279" y="31"/>
                  </a:cubicBezTo>
                  <a:cubicBezTo>
                    <a:pt x="279" y="27"/>
                    <a:pt x="279" y="27"/>
                    <a:pt x="279" y="27"/>
                  </a:cubicBezTo>
                  <a:cubicBezTo>
                    <a:pt x="280" y="27"/>
                    <a:pt x="281" y="27"/>
                    <a:pt x="282" y="27"/>
                  </a:cubicBezTo>
                  <a:cubicBezTo>
                    <a:pt x="283" y="27"/>
                    <a:pt x="286" y="26"/>
                    <a:pt x="287" y="25"/>
                  </a:cubicBezTo>
                  <a:cubicBezTo>
                    <a:pt x="287" y="25"/>
                    <a:pt x="278" y="24"/>
                    <a:pt x="272" y="24"/>
                  </a:cubicBezTo>
                  <a:cubicBezTo>
                    <a:pt x="271" y="25"/>
                    <a:pt x="260" y="25"/>
                    <a:pt x="259" y="27"/>
                  </a:cubicBezTo>
                  <a:cubicBezTo>
                    <a:pt x="256" y="33"/>
                    <a:pt x="251" y="33"/>
                    <a:pt x="243" y="34"/>
                  </a:cubicBezTo>
                  <a:cubicBezTo>
                    <a:pt x="239" y="34"/>
                    <a:pt x="232" y="33"/>
                    <a:pt x="232" y="28"/>
                  </a:cubicBezTo>
                  <a:cubicBezTo>
                    <a:pt x="227" y="28"/>
                    <a:pt x="212" y="28"/>
                    <a:pt x="204" y="28"/>
                  </a:cubicBezTo>
                  <a:cubicBezTo>
                    <a:pt x="200" y="28"/>
                    <a:pt x="197" y="24"/>
                    <a:pt x="197" y="19"/>
                  </a:cubicBezTo>
                  <a:cubicBezTo>
                    <a:pt x="189" y="17"/>
                    <a:pt x="178" y="14"/>
                    <a:pt x="175" y="6"/>
                  </a:cubicBezTo>
                  <a:cubicBezTo>
                    <a:pt x="166" y="5"/>
                    <a:pt x="166" y="5"/>
                    <a:pt x="166" y="5"/>
                  </a:cubicBezTo>
                  <a:cubicBezTo>
                    <a:pt x="166" y="12"/>
                    <a:pt x="174" y="9"/>
                    <a:pt x="176" y="15"/>
                  </a:cubicBezTo>
                  <a:cubicBezTo>
                    <a:pt x="164" y="15"/>
                    <a:pt x="164" y="15"/>
                    <a:pt x="164" y="15"/>
                  </a:cubicBezTo>
                  <a:cubicBezTo>
                    <a:pt x="159" y="19"/>
                    <a:pt x="150" y="18"/>
                    <a:pt x="150" y="25"/>
                  </a:cubicBezTo>
                  <a:cubicBezTo>
                    <a:pt x="150" y="32"/>
                    <a:pt x="157" y="35"/>
                    <a:pt x="157" y="42"/>
                  </a:cubicBezTo>
                  <a:cubicBezTo>
                    <a:pt x="157" y="44"/>
                    <a:pt x="154" y="50"/>
                    <a:pt x="152" y="50"/>
                  </a:cubicBezTo>
                  <a:cubicBezTo>
                    <a:pt x="146" y="50"/>
                    <a:pt x="143" y="40"/>
                    <a:pt x="143" y="34"/>
                  </a:cubicBezTo>
                  <a:cubicBezTo>
                    <a:pt x="143" y="30"/>
                    <a:pt x="146" y="21"/>
                    <a:pt x="148" y="13"/>
                  </a:cubicBezTo>
                  <a:cubicBezTo>
                    <a:pt x="150" y="13"/>
                    <a:pt x="153" y="11"/>
                    <a:pt x="153" y="6"/>
                  </a:cubicBezTo>
                  <a:cubicBezTo>
                    <a:pt x="153" y="6"/>
                    <a:pt x="151"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p:nvSpPr>
          <p:spPr bwMode="auto">
            <a:xfrm>
              <a:off x="662" y="2178"/>
              <a:ext cx="19" cy="23"/>
            </a:xfrm>
            <a:custGeom>
              <a:avLst/>
              <a:gdLst>
                <a:gd name="T0" fmla="*/ 0 w 8"/>
                <a:gd name="T1" fmla="*/ 0 h 10"/>
                <a:gd name="T2" fmla="*/ 0 w 8"/>
                <a:gd name="T3" fmla="*/ 0 h 10"/>
                <a:gd name="T4" fmla="*/ 5 w 8"/>
                <a:gd name="T5" fmla="*/ 10 h 10"/>
                <a:gd name="T6" fmla="*/ 8 w 8"/>
                <a:gd name="T7" fmla="*/ 7 h 10"/>
                <a:gd name="T8" fmla="*/ 2 w 8"/>
                <a:gd name="T9" fmla="*/ 0 h 10"/>
                <a:gd name="T10" fmla="*/ 0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0" y="0"/>
                  </a:moveTo>
                  <a:cubicBezTo>
                    <a:pt x="0" y="0"/>
                    <a:pt x="0" y="0"/>
                    <a:pt x="0" y="0"/>
                  </a:cubicBezTo>
                  <a:cubicBezTo>
                    <a:pt x="0" y="4"/>
                    <a:pt x="0" y="10"/>
                    <a:pt x="5" y="10"/>
                  </a:cubicBezTo>
                  <a:cubicBezTo>
                    <a:pt x="6" y="10"/>
                    <a:pt x="8" y="9"/>
                    <a:pt x="8" y="7"/>
                  </a:cubicBezTo>
                  <a:cubicBezTo>
                    <a:pt x="8" y="4"/>
                    <a:pt x="6" y="1"/>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p:nvSpPr>
          <p:spPr bwMode="auto">
            <a:xfrm>
              <a:off x="643" y="2107"/>
              <a:ext cx="31" cy="9"/>
            </a:xfrm>
            <a:custGeom>
              <a:avLst/>
              <a:gdLst>
                <a:gd name="T0" fmla="*/ 7 w 13"/>
                <a:gd name="T1" fmla="*/ 0 h 4"/>
                <a:gd name="T2" fmla="*/ 0 w 13"/>
                <a:gd name="T3" fmla="*/ 4 h 4"/>
                <a:gd name="T4" fmla="*/ 8 w 13"/>
                <a:gd name="T5" fmla="*/ 4 h 4"/>
                <a:gd name="T6" fmla="*/ 13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4" y="0"/>
                    <a:pt x="1" y="2"/>
                    <a:pt x="0" y="4"/>
                  </a:cubicBezTo>
                  <a:cubicBezTo>
                    <a:pt x="2" y="4"/>
                    <a:pt x="5" y="4"/>
                    <a:pt x="8" y="4"/>
                  </a:cubicBezTo>
                  <a:cubicBezTo>
                    <a:pt x="10" y="4"/>
                    <a:pt x="12" y="4"/>
                    <a:pt x="13" y="4"/>
                  </a:cubicBezTo>
                  <a:cubicBezTo>
                    <a:pt x="12" y="3"/>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p:nvSpPr>
          <p:spPr bwMode="auto">
            <a:xfrm>
              <a:off x="697" y="2121"/>
              <a:ext cx="8" cy="12"/>
            </a:xfrm>
            <a:custGeom>
              <a:avLst/>
              <a:gdLst>
                <a:gd name="T0" fmla="*/ 0 w 3"/>
                <a:gd name="T1" fmla="*/ 0 h 5"/>
                <a:gd name="T2" fmla="*/ 3 w 3"/>
                <a:gd name="T3" fmla="*/ 5 h 5"/>
                <a:gd name="T4" fmla="*/ 3 w 3"/>
                <a:gd name="T5" fmla="*/ 5 h 5"/>
                <a:gd name="T6" fmla="*/ 0 w 3"/>
                <a:gd name="T7" fmla="*/ 0 h 5"/>
              </a:gdLst>
              <a:ahLst/>
              <a:cxnLst>
                <a:cxn ang="0">
                  <a:pos x="T0" y="T1"/>
                </a:cxn>
                <a:cxn ang="0">
                  <a:pos x="T2" y="T3"/>
                </a:cxn>
                <a:cxn ang="0">
                  <a:pos x="T4" y="T5"/>
                </a:cxn>
                <a:cxn ang="0">
                  <a:pos x="T6" y="T7"/>
                </a:cxn>
              </a:cxnLst>
              <a:rect l="0" t="0" r="r" b="b"/>
              <a:pathLst>
                <a:path w="3" h="5">
                  <a:moveTo>
                    <a:pt x="0" y="0"/>
                  </a:moveTo>
                  <a:cubicBezTo>
                    <a:pt x="0" y="2"/>
                    <a:pt x="1" y="5"/>
                    <a:pt x="3" y="5"/>
                  </a:cubicBezTo>
                  <a:cubicBezTo>
                    <a:pt x="3" y="5"/>
                    <a:pt x="3" y="5"/>
                    <a:pt x="3"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1"/>
            <p:cNvSpPr>
              <a:spLocks/>
            </p:cNvSpPr>
            <p:nvPr/>
          </p:nvSpPr>
          <p:spPr bwMode="auto">
            <a:xfrm>
              <a:off x="825" y="2310"/>
              <a:ext cx="24" cy="19"/>
            </a:xfrm>
            <a:custGeom>
              <a:avLst/>
              <a:gdLst>
                <a:gd name="T0" fmla="*/ 10 w 10"/>
                <a:gd name="T1" fmla="*/ 0 h 8"/>
                <a:gd name="T2" fmla="*/ 2 w 10"/>
                <a:gd name="T3" fmla="*/ 5 h 8"/>
                <a:gd name="T4" fmla="*/ 0 w 10"/>
                <a:gd name="T5" fmla="*/ 4 h 8"/>
                <a:gd name="T6" fmla="*/ 0 w 10"/>
                <a:gd name="T7" fmla="*/ 7 h 8"/>
                <a:gd name="T8" fmla="*/ 0 w 10"/>
                <a:gd name="T9" fmla="*/ 8 h 8"/>
                <a:gd name="T10" fmla="*/ 2 w 10"/>
                <a:gd name="T11" fmla="*/ 7 h 8"/>
                <a:gd name="T12" fmla="*/ 10 w 10"/>
                <a:gd name="T13" fmla="*/ 4 h 8"/>
                <a:gd name="T14" fmla="*/ 1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0"/>
                  </a:moveTo>
                  <a:cubicBezTo>
                    <a:pt x="9" y="2"/>
                    <a:pt x="5" y="5"/>
                    <a:pt x="2" y="5"/>
                  </a:cubicBezTo>
                  <a:cubicBezTo>
                    <a:pt x="1" y="5"/>
                    <a:pt x="0" y="4"/>
                    <a:pt x="0" y="4"/>
                  </a:cubicBezTo>
                  <a:cubicBezTo>
                    <a:pt x="0" y="5"/>
                    <a:pt x="0" y="6"/>
                    <a:pt x="0" y="7"/>
                  </a:cubicBezTo>
                  <a:cubicBezTo>
                    <a:pt x="0" y="8"/>
                    <a:pt x="0" y="8"/>
                    <a:pt x="0" y="8"/>
                  </a:cubicBezTo>
                  <a:cubicBezTo>
                    <a:pt x="1" y="8"/>
                    <a:pt x="2" y="7"/>
                    <a:pt x="2" y="7"/>
                  </a:cubicBezTo>
                  <a:cubicBezTo>
                    <a:pt x="5" y="7"/>
                    <a:pt x="8" y="6"/>
                    <a:pt x="10" y="4"/>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2"/>
            <p:cNvSpPr>
              <a:spLocks/>
            </p:cNvSpPr>
            <p:nvPr/>
          </p:nvSpPr>
          <p:spPr bwMode="auto">
            <a:xfrm>
              <a:off x="-988" y="1163"/>
              <a:ext cx="2054" cy="1008"/>
            </a:xfrm>
            <a:custGeom>
              <a:avLst/>
              <a:gdLst>
                <a:gd name="T0" fmla="*/ 24 w 869"/>
                <a:gd name="T1" fmla="*/ 7 h 426"/>
                <a:gd name="T2" fmla="*/ 31 w 869"/>
                <a:gd name="T3" fmla="*/ 19 h 426"/>
                <a:gd name="T4" fmla="*/ 1 w 869"/>
                <a:gd name="T5" fmla="*/ 28 h 426"/>
                <a:gd name="T6" fmla="*/ 10 w 869"/>
                <a:gd name="T7" fmla="*/ 159 h 426"/>
                <a:gd name="T8" fmla="*/ 56 w 869"/>
                <a:gd name="T9" fmla="*/ 256 h 426"/>
                <a:gd name="T10" fmla="*/ 147 w 869"/>
                <a:gd name="T11" fmla="*/ 302 h 426"/>
                <a:gd name="T12" fmla="*/ 248 w 869"/>
                <a:gd name="T13" fmla="*/ 315 h 426"/>
                <a:gd name="T14" fmla="*/ 319 w 869"/>
                <a:gd name="T15" fmla="*/ 362 h 426"/>
                <a:gd name="T16" fmla="*/ 410 w 869"/>
                <a:gd name="T17" fmla="*/ 410 h 426"/>
                <a:gd name="T18" fmla="*/ 427 w 869"/>
                <a:gd name="T19" fmla="*/ 371 h 426"/>
                <a:gd name="T20" fmla="*/ 436 w 869"/>
                <a:gd name="T21" fmla="*/ 371 h 426"/>
                <a:gd name="T22" fmla="*/ 485 w 869"/>
                <a:gd name="T23" fmla="*/ 354 h 426"/>
                <a:gd name="T24" fmla="*/ 531 w 869"/>
                <a:gd name="T25" fmla="*/ 360 h 426"/>
                <a:gd name="T26" fmla="*/ 523 w 869"/>
                <a:gd name="T27" fmla="*/ 344 h 426"/>
                <a:gd name="T28" fmla="*/ 568 w 869"/>
                <a:gd name="T29" fmla="*/ 339 h 426"/>
                <a:gd name="T30" fmla="*/ 633 w 869"/>
                <a:gd name="T31" fmla="*/ 394 h 426"/>
                <a:gd name="T32" fmla="*/ 671 w 869"/>
                <a:gd name="T33" fmla="*/ 405 h 426"/>
                <a:gd name="T34" fmla="*/ 665 w 869"/>
                <a:gd name="T35" fmla="*/ 382 h 426"/>
                <a:gd name="T36" fmla="*/ 705 w 869"/>
                <a:gd name="T37" fmla="*/ 279 h 426"/>
                <a:gd name="T38" fmla="*/ 733 w 869"/>
                <a:gd name="T39" fmla="*/ 260 h 426"/>
                <a:gd name="T40" fmla="*/ 729 w 869"/>
                <a:gd name="T41" fmla="*/ 252 h 426"/>
                <a:gd name="T42" fmla="*/ 735 w 869"/>
                <a:gd name="T43" fmla="*/ 235 h 426"/>
                <a:gd name="T44" fmla="*/ 731 w 869"/>
                <a:gd name="T45" fmla="*/ 222 h 426"/>
                <a:gd name="T46" fmla="*/ 735 w 869"/>
                <a:gd name="T47" fmla="*/ 214 h 426"/>
                <a:gd name="T48" fmla="*/ 749 w 869"/>
                <a:gd name="T49" fmla="*/ 202 h 426"/>
                <a:gd name="T50" fmla="*/ 751 w 869"/>
                <a:gd name="T51" fmla="*/ 193 h 426"/>
                <a:gd name="T52" fmla="*/ 764 w 869"/>
                <a:gd name="T53" fmla="*/ 160 h 426"/>
                <a:gd name="T54" fmla="*/ 785 w 869"/>
                <a:gd name="T55" fmla="*/ 157 h 426"/>
                <a:gd name="T56" fmla="*/ 810 w 869"/>
                <a:gd name="T57" fmla="*/ 147 h 426"/>
                <a:gd name="T58" fmla="*/ 827 w 869"/>
                <a:gd name="T59" fmla="*/ 141 h 426"/>
                <a:gd name="T60" fmla="*/ 814 w 869"/>
                <a:gd name="T61" fmla="*/ 131 h 426"/>
                <a:gd name="T62" fmla="*/ 852 w 869"/>
                <a:gd name="T63" fmla="*/ 96 h 426"/>
                <a:gd name="T64" fmla="*/ 861 w 869"/>
                <a:gd name="T65" fmla="*/ 50 h 426"/>
                <a:gd name="T66" fmla="*/ 857 w 869"/>
                <a:gd name="T67" fmla="*/ 38 h 426"/>
                <a:gd name="T68" fmla="*/ 843 w 869"/>
                <a:gd name="T69" fmla="*/ 38 h 426"/>
                <a:gd name="T70" fmla="*/ 809 w 869"/>
                <a:gd name="T71" fmla="*/ 76 h 426"/>
                <a:gd name="T72" fmla="*/ 768 w 869"/>
                <a:gd name="T73" fmla="*/ 78 h 426"/>
                <a:gd name="T74" fmla="*/ 702 w 869"/>
                <a:gd name="T75" fmla="*/ 117 h 426"/>
                <a:gd name="T76" fmla="*/ 677 w 869"/>
                <a:gd name="T77" fmla="*/ 120 h 426"/>
                <a:gd name="T78" fmla="*/ 681 w 869"/>
                <a:gd name="T79" fmla="*/ 130 h 426"/>
                <a:gd name="T80" fmla="*/ 677 w 869"/>
                <a:gd name="T81" fmla="*/ 132 h 426"/>
                <a:gd name="T82" fmla="*/ 632 w 869"/>
                <a:gd name="T83" fmla="*/ 148 h 426"/>
                <a:gd name="T84" fmla="*/ 624 w 869"/>
                <a:gd name="T85" fmla="*/ 135 h 426"/>
                <a:gd name="T86" fmla="*/ 618 w 869"/>
                <a:gd name="T87" fmla="*/ 104 h 426"/>
                <a:gd name="T88" fmla="*/ 581 w 869"/>
                <a:gd name="T89" fmla="*/ 83 h 426"/>
                <a:gd name="T90" fmla="*/ 565 w 869"/>
                <a:gd name="T91" fmla="*/ 146 h 426"/>
                <a:gd name="T92" fmla="*/ 553 w 869"/>
                <a:gd name="T93" fmla="*/ 90 h 426"/>
                <a:gd name="T94" fmla="*/ 610 w 869"/>
                <a:gd name="T95" fmla="*/ 65 h 426"/>
                <a:gd name="T96" fmla="*/ 566 w 869"/>
                <a:gd name="T97" fmla="*/ 57 h 426"/>
                <a:gd name="T98" fmla="*/ 552 w 869"/>
                <a:gd name="T99" fmla="*/ 37 h 426"/>
                <a:gd name="T100" fmla="*/ 506 w 869"/>
                <a:gd name="T101" fmla="*/ 51 h 426"/>
                <a:gd name="T102" fmla="*/ 530 w 869"/>
                <a:gd name="T103" fmla="*/ 24 h 426"/>
                <a:gd name="T104" fmla="*/ 447 w 869"/>
                <a:gd name="T105"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9" h="426">
                  <a:moveTo>
                    <a:pt x="447" y="0"/>
                  </a:moveTo>
                  <a:cubicBezTo>
                    <a:pt x="447" y="7"/>
                    <a:pt x="447" y="7"/>
                    <a:pt x="447" y="7"/>
                  </a:cubicBezTo>
                  <a:cubicBezTo>
                    <a:pt x="24" y="7"/>
                    <a:pt x="24" y="7"/>
                    <a:pt x="24" y="7"/>
                  </a:cubicBezTo>
                  <a:cubicBezTo>
                    <a:pt x="25" y="7"/>
                    <a:pt x="25" y="7"/>
                    <a:pt x="25" y="7"/>
                  </a:cubicBezTo>
                  <a:cubicBezTo>
                    <a:pt x="25" y="7"/>
                    <a:pt x="24" y="7"/>
                    <a:pt x="24" y="7"/>
                  </a:cubicBezTo>
                  <a:cubicBezTo>
                    <a:pt x="27" y="12"/>
                    <a:pt x="31" y="14"/>
                    <a:pt x="31" y="19"/>
                  </a:cubicBezTo>
                  <a:cubicBezTo>
                    <a:pt x="31" y="24"/>
                    <a:pt x="27" y="30"/>
                    <a:pt x="24" y="33"/>
                  </a:cubicBezTo>
                  <a:cubicBezTo>
                    <a:pt x="21" y="28"/>
                    <a:pt x="17" y="24"/>
                    <a:pt x="9" y="24"/>
                  </a:cubicBezTo>
                  <a:cubicBezTo>
                    <a:pt x="7" y="24"/>
                    <a:pt x="1" y="25"/>
                    <a:pt x="1" y="28"/>
                  </a:cubicBezTo>
                  <a:cubicBezTo>
                    <a:pt x="1" y="39"/>
                    <a:pt x="14" y="44"/>
                    <a:pt x="14" y="56"/>
                  </a:cubicBezTo>
                  <a:cubicBezTo>
                    <a:pt x="14" y="72"/>
                    <a:pt x="0" y="102"/>
                    <a:pt x="5" y="115"/>
                  </a:cubicBezTo>
                  <a:cubicBezTo>
                    <a:pt x="10" y="128"/>
                    <a:pt x="4" y="148"/>
                    <a:pt x="10" y="159"/>
                  </a:cubicBezTo>
                  <a:cubicBezTo>
                    <a:pt x="7" y="161"/>
                    <a:pt x="2" y="165"/>
                    <a:pt x="5" y="169"/>
                  </a:cubicBezTo>
                  <a:cubicBezTo>
                    <a:pt x="14" y="185"/>
                    <a:pt x="26" y="208"/>
                    <a:pt x="37" y="210"/>
                  </a:cubicBezTo>
                  <a:cubicBezTo>
                    <a:pt x="34" y="232"/>
                    <a:pt x="49" y="238"/>
                    <a:pt x="56" y="256"/>
                  </a:cubicBezTo>
                  <a:cubicBezTo>
                    <a:pt x="58" y="261"/>
                    <a:pt x="56" y="267"/>
                    <a:pt x="60" y="268"/>
                  </a:cubicBezTo>
                  <a:cubicBezTo>
                    <a:pt x="79" y="275"/>
                    <a:pt x="106" y="287"/>
                    <a:pt x="114" y="302"/>
                  </a:cubicBezTo>
                  <a:cubicBezTo>
                    <a:pt x="147" y="302"/>
                    <a:pt x="147" y="302"/>
                    <a:pt x="147" y="302"/>
                  </a:cubicBezTo>
                  <a:cubicBezTo>
                    <a:pt x="204" y="321"/>
                    <a:pt x="204" y="321"/>
                    <a:pt x="204" y="321"/>
                  </a:cubicBezTo>
                  <a:cubicBezTo>
                    <a:pt x="248" y="321"/>
                    <a:pt x="248" y="321"/>
                    <a:pt x="248" y="321"/>
                  </a:cubicBezTo>
                  <a:cubicBezTo>
                    <a:pt x="248" y="315"/>
                    <a:pt x="248" y="315"/>
                    <a:pt x="248" y="315"/>
                  </a:cubicBezTo>
                  <a:cubicBezTo>
                    <a:pt x="258" y="315"/>
                    <a:pt x="258" y="315"/>
                    <a:pt x="258" y="315"/>
                  </a:cubicBezTo>
                  <a:cubicBezTo>
                    <a:pt x="276" y="319"/>
                    <a:pt x="286" y="321"/>
                    <a:pt x="295" y="337"/>
                  </a:cubicBezTo>
                  <a:cubicBezTo>
                    <a:pt x="300" y="344"/>
                    <a:pt x="308" y="362"/>
                    <a:pt x="319" y="362"/>
                  </a:cubicBezTo>
                  <a:cubicBezTo>
                    <a:pt x="329" y="362"/>
                    <a:pt x="326" y="347"/>
                    <a:pt x="338" y="347"/>
                  </a:cubicBezTo>
                  <a:cubicBezTo>
                    <a:pt x="369" y="347"/>
                    <a:pt x="368" y="386"/>
                    <a:pt x="385" y="403"/>
                  </a:cubicBezTo>
                  <a:cubicBezTo>
                    <a:pt x="389" y="407"/>
                    <a:pt x="401" y="409"/>
                    <a:pt x="410" y="410"/>
                  </a:cubicBezTo>
                  <a:cubicBezTo>
                    <a:pt x="409" y="406"/>
                    <a:pt x="409" y="406"/>
                    <a:pt x="409" y="406"/>
                  </a:cubicBezTo>
                  <a:cubicBezTo>
                    <a:pt x="409" y="406"/>
                    <a:pt x="409" y="406"/>
                    <a:pt x="409" y="405"/>
                  </a:cubicBezTo>
                  <a:cubicBezTo>
                    <a:pt x="409" y="389"/>
                    <a:pt x="416" y="375"/>
                    <a:pt x="427" y="371"/>
                  </a:cubicBezTo>
                  <a:cubicBezTo>
                    <a:pt x="429" y="370"/>
                    <a:pt x="430" y="370"/>
                    <a:pt x="431" y="370"/>
                  </a:cubicBezTo>
                  <a:cubicBezTo>
                    <a:pt x="432" y="370"/>
                    <a:pt x="433" y="370"/>
                    <a:pt x="434" y="370"/>
                  </a:cubicBezTo>
                  <a:cubicBezTo>
                    <a:pt x="435" y="370"/>
                    <a:pt x="435" y="371"/>
                    <a:pt x="436" y="371"/>
                  </a:cubicBezTo>
                  <a:cubicBezTo>
                    <a:pt x="438" y="371"/>
                    <a:pt x="440" y="370"/>
                    <a:pt x="442" y="368"/>
                  </a:cubicBezTo>
                  <a:cubicBezTo>
                    <a:pt x="448" y="362"/>
                    <a:pt x="455" y="349"/>
                    <a:pt x="471" y="349"/>
                  </a:cubicBezTo>
                  <a:cubicBezTo>
                    <a:pt x="476" y="349"/>
                    <a:pt x="480" y="354"/>
                    <a:pt x="485" y="354"/>
                  </a:cubicBezTo>
                  <a:cubicBezTo>
                    <a:pt x="489" y="354"/>
                    <a:pt x="490" y="350"/>
                    <a:pt x="493" y="350"/>
                  </a:cubicBezTo>
                  <a:cubicBezTo>
                    <a:pt x="502" y="350"/>
                    <a:pt x="512" y="362"/>
                    <a:pt x="524" y="362"/>
                  </a:cubicBezTo>
                  <a:cubicBezTo>
                    <a:pt x="526" y="362"/>
                    <a:pt x="529" y="362"/>
                    <a:pt x="531" y="360"/>
                  </a:cubicBezTo>
                  <a:cubicBezTo>
                    <a:pt x="525" y="356"/>
                    <a:pt x="530" y="352"/>
                    <a:pt x="530" y="344"/>
                  </a:cubicBezTo>
                  <a:cubicBezTo>
                    <a:pt x="529" y="344"/>
                    <a:pt x="528" y="345"/>
                    <a:pt x="527" y="345"/>
                  </a:cubicBezTo>
                  <a:cubicBezTo>
                    <a:pt x="527" y="345"/>
                    <a:pt x="525" y="344"/>
                    <a:pt x="523" y="344"/>
                  </a:cubicBezTo>
                  <a:cubicBezTo>
                    <a:pt x="532" y="340"/>
                    <a:pt x="543" y="341"/>
                    <a:pt x="551" y="339"/>
                  </a:cubicBezTo>
                  <a:cubicBezTo>
                    <a:pt x="551" y="341"/>
                    <a:pt x="553" y="344"/>
                    <a:pt x="555" y="344"/>
                  </a:cubicBezTo>
                  <a:cubicBezTo>
                    <a:pt x="559" y="344"/>
                    <a:pt x="561" y="339"/>
                    <a:pt x="568" y="339"/>
                  </a:cubicBezTo>
                  <a:cubicBezTo>
                    <a:pt x="581" y="339"/>
                    <a:pt x="587" y="352"/>
                    <a:pt x="596" y="352"/>
                  </a:cubicBezTo>
                  <a:cubicBezTo>
                    <a:pt x="601" y="352"/>
                    <a:pt x="603" y="345"/>
                    <a:pt x="608" y="345"/>
                  </a:cubicBezTo>
                  <a:cubicBezTo>
                    <a:pt x="631" y="345"/>
                    <a:pt x="625" y="377"/>
                    <a:pt x="633" y="394"/>
                  </a:cubicBezTo>
                  <a:cubicBezTo>
                    <a:pt x="637" y="402"/>
                    <a:pt x="643" y="405"/>
                    <a:pt x="649" y="413"/>
                  </a:cubicBezTo>
                  <a:cubicBezTo>
                    <a:pt x="652" y="418"/>
                    <a:pt x="652" y="426"/>
                    <a:pt x="660" y="426"/>
                  </a:cubicBezTo>
                  <a:cubicBezTo>
                    <a:pt x="669" y="426"/>
                    <a:pt x="671" y="416"/>
                    <a:pt x="671" y="405"/>
                  </a:cubicBezTo>
                  <a:cubicBezTo>
                    <a:pt x="671" y="396"/>
                    <a:pt x="666" y="391"/>
                    <a:pt x="665" y="384"/>
                  </a:cubicBezTo>
                  <a:cubicBezTo>
                    <a:pt x="665" y="381"/>
                    <a:pt x="665" y="381"/>
                    <a:pt x="665" y="381"/>
                  </a:cubicBezTo>
                  <a:cubicBezTo>
                    <a:pt x="665" y="382"/>
                    <a:pt x="665" y="382"/>
                    <a:pt x="665" y="382"/>
                  </a:cubicBezTo>
                  <a:cubicBezTo>
                    <a:pt x="665" y="365"/>
                    <a:pt x="650" y="359"/>
                    <a:pt x="650" y="342"/>
                  </a:cubicBezTo>
                  <a:cubicBezTo>
                    <a:pt x="650" y="304"/>
                    <a:pt x="682" y="294"/>
                    <a:pt x="706" y="280"/>
                  </a:cubicBezTo>
                  <a:cubicBezTo>
                    <a:pt x="705" y="279"/>
                    <a:pt x="705" y="279"/>
                    <a:pt x="705" y="279"/>
                  </a:cubicBezTo>
                  <a:cubicBezTo>
                    <a:pt x="708" y="275"/>
                    <a:pt x="708" y="274"/>
                    <a:pt x="714" y="272"/>
                  </a:cubicBezTo>
                  <a:cubicBezTo>
                    <a:pt x="718" y="271"/>
                    <a:pt x="721" y="267"/>
                    <a:pt x="727" y="265"/>
                  </a:cubicBezTo>
                  <a:cubicBezTo>
                    <a:pt x="730" y="265"/>
                    <a:pt x="732" y="262"/>
                    <a:pt x="733" y="260"/>
                  </a:cubicBezTo>
                  <a:cubicBezTo>
                    <a:pt x="727" y="256"/>
                    <a:pt x="727" y="256"/>
                    <a:pt x="727" y="256"/>
                  </a:cubicBezTo>
                  <a:cubicBezTo>
                    <a:pt x="727" y="252"/>
                    <a:pt x="727" y="252"/>
                    <a:pt x="727" y="252"/>
                  </a:cubicBezTo>
                  <a:cubicBezTo>
                    <a:pt x="728" y="252"/>
                    <a:pt x="728" y="252"/>
                    <a:pt x="729" y="252"/>
                  </a:cubicBezTo>
                  <a:cubicBezTo>
                    <a:pt x="733" y="252"/>
                    <a:pt x="734" y="251"/>
                    <a:pt x="735" y="246"/>
                  </a:cubicBezTo>
                  <a:cubicBezTo>
                    <a:pt x="733" y="246"/>
                    <a:pt x="730" y="245"/>
                    <a:pt x="728" y="242"/>
                  </a:cubicBezTo>
                  <a:cubicBezTo>
                    <a:pt x="731" y="242"/>
                    <a:pt x="735" y="240"/>
                    <a:pt x="735" y="235"/>
                  </a:cubicBezTo>
                  <a:cubicBezTo>
                    <a:pt x="735" y="234"/>
                    <a:pt x="735" y="232"/>
                    <a:pt x="735" y="230"/>
                  </a:cubicBezTo>
                  <a:cubicBezTo>
                    <a:pt x="734" y="230"/>
                    <a:pt x="732" y="230"/>
                    <a:pt x="731" y="230"/>
                  </a:cubicBezTo>
                  <a:cubicBezTo>
                    <a:pt x="728" y="227"/>
                    <a:pt x="731" y="227"/>
                    <a:pt x="731" y="222"/>
                  </a:cubicBezTo>
                  <a:cubicBezTo>
                    <a:pt x="731" y="217"/>
                    <a:pt x="729" y="207"/>
                    <a:pt x="729" y="204"/>
                  </a:cubicBezTo>
                  <a:cubicBezTo>
                    <a:pt x="729" y="204"/>
                    <a:pt x="728" y="199"/>
                    <a:pt x="729" y="197"/>
                  </a:cubicBezTo>
                  <a:cubicBezTo>
                    <a:pt x="730" y="202"/>
                    <a:pt x="735" y="211"/>
                    <a:pt x="735" y="214"/>
                  </a:cubicBezTo>
                  <a:cubicBezTo>
                    <a:pt x="735" y="216"/>
                    <a:pt x="735" y="218"/>
                    <a:pt x="735" y="220"/>
                  </a:cubicBezTo>
                  <a:cubicBezTo>
                    <a:pt x="735" y="221"/>
                    <a:pt x="736" y="223"/>
                    <a:pt x="737" y="223"/>
                  </a:cubicBezTo>
                  <a:cubicBezTo>
                    <a:pt x="739" y="223"/>
                    <a:pt x="749" y="205"/>
                    <a:pt x="749" y="202"/>
                  </a:cubicBezTo>
                  <a:cubicBezTo>
                    <a:pt x="749" y="197"/>
                    <a:pt x="746" y="196"/>
                    <a:pt x="745" y="192"/>
                  </a:cubicBezTo>
                  <a:cubicBezTo>
                    <a:pt x="747" y="189"/>
                    <a:pt x="747" y="189"/>
                    <a:pt x="747" y="189"/>
                  </a:cubicBezTo>
                  <a:cubicBezTo>
                    <a:pt x="748" y="190"/>
                    <a:pt x="749" y="193"/>
                    <a:pt x="751" y="193"/>
                  </a:cubicBezTo>
                  <a:cubicBezTo>
                    <a:pt x="755" y="193"/>
                    <a:pt x="765" y="175"/>
                    <a:pt x="766" y="170"/>
                  </a:cubicBezTo>
                  <a:cubicBezTo>
                    <a:pt x="766" y="170"/>
                    <a:pt x="761" y="167"/>
                    <a:pt x="761" y="164"/>
                  </a:cubicBezTo>
                  <a:cubicBezTo>
                    <a:pt x="761" y="163"/>
                    <a:pt x="763" y="161"/>
                    <a:pt x="764" y="160"/>
                  </a:cubicBezTo>
                  <a:cubicBezTo>
                    <a:pt x="766" y="160"/>
                    <a:pt x="767" y="161"/>
                    <a:pt x="769" y="161"/>
                  </a:cubicBezTo>
                  <a:cubicBezTo>
                    <a:pt x="776" y="161"/>
                    <a:pt x="782" y="161"/>
                    <a:pt x="789" y="158"/>
                  </a:cubicBezTo>
                  <a:cubicBezTo>
                    <a:pt x="788" y="157"/>
                    <a:pt x="786" y="157"/>
                    <a:pt x="785" y="157"/>
                  </a:cubicBezTo>
                  <a:cubicBezTo>
                    <a:pt x="782" y="157"/>
                    <a:pt x="779" y="158"/>
                    <a:pt x="776" y="158"/>
                  </a:cubicBezTo>
                  <a:cubicBezTo>
                    <a:pt x="770" y="158"/>
                    <a:pt x="770" y="158"/>
                    <a:pt x="770" y="158"/>
                  </a:cubicBezTo>
                  <a:cubicBezTo>
                    <a:pt x="781" y="151"/>
                    <a:pt x="799" y="155"/>
                    <a:pt x="810" y="147"/>
                  </a:cubicBezTo>
                  <a:cubicBezTo>
                    <a:pt x="810" y="147"/>
                    <a:pt x="811" y="148"/>
                    <a:pt x="813" y="148"/>
                  </a:cubicBezTo>
                  <a:cubicBezTo>
                    <a:pt x="817" y="148"/>
                    <a:pt x="823" y="146"/>
                    <a:pt x="827" y="145"/>
                  </a:cubicBezTo>
                  <a:cubicBezTo>
                    <a:pt x="827" y="141"/>
                    <a:pt x="827" y="141"/>
                    <a:pt x="827" y="141"/>
                  </a:cubicBezTo>
                  <a:cubicBezTo>
                    <a:pt x="827" y="141"/>
                    <a:pt x="822" y="145"/>
                    <a:pt x="821" y="145"/>
                  </a:cubicBezTo>
                  <a:cubicBezTo>
                    <a:pt x="818" y="145"/>
                    <a:pt x="816" y="138"/>
                    <a:pt x="816" y="136"/>
                  </a:cubicBezTo>
                  <a:cubicBezTo>
                    <a:pt x="814" y="135"/>
                    <a:pt x="814" y="132"/>
                    <a:pt x="814" y="131"/>
                  </a:cubicBezTo>
                  <a:cubicBezTo>
                    <a:pt x="814" y="111"/>
                    <a:pt x="832" y="105"/>
                    <a:pt x="840" y="96"/>
                  </a:cubicBezTo>
                  <a:cubicBezTo>
                    <a:pt x="842" y="96"/>
                    <a:pt x="843" y="95"/>
                    <a:pt x="844" y="95"/>
                  </a:cubicBezTo>
                  <a:cubicBezTo>
                    <a:pt x="846" y="95"/>
                    <a:pt x="848" y="96"/>
                    <a:pt x="852" y="96"/>
                  </a:cubicBezTo>
                  <a:cubicBezTo>
                    <a:pt x="860" y="96"/>
                    <a:pt x="865" y="93"/>
                    <a:pt x="869" y="88"/>
                  </a:cubicBezTo>
                  <a:cubicBezTo>
                    <a:pt x="862" y="78"/>
                    <a:pt x="864" y="63"/>
                    <a:pt x="861" y="50"/>
                  </a:cubicBezTo>
                  <a:cubicBezTo>
                    <a:pt x="861" y="50"/>
                    <a:pt x="861" y="50"/>
                    <a:pt x="861" y="50"/>
                  </a:cubicBezTo>
                  <a:cubicBezTo>
                    <a:pt x="861" y="50"/>
                    <a:pt x="861" y="50"/>
                    <a:pt x="861" y="50"/>
                  </a:cubicBezTo>
                  <a:cubicBezTo>
                    <a:pt x="861" y="46"/>
                    <a:pt x="859" y="42"/>
                    <a:pt x="857" y="38"/>
                  </a:cubicBezTo>
                  <a:cubicBezTo>
                    <a:pt x="857" y="38"/>
                    <a:pt x="857" y="38"/>
                    <a:pt x="857" y="38"/>
                  </a:cubicBezTo>
                  <a:cubicBezTo>
                    <a:pt x="856" y="37"/>
                    <a:pt x="855" y="36"/>
                    <a:pt x="853" y="36"/>
                  </a:cubicBezTo>
                  <a:cubicBezTo>
                    <a:pt x="852" y="36"/>
                    <a:pt x="850" y="36"/>
                    <a:pt x="848" y="37"/>
                  </a:cubicBezTo>
                  <a:cubicBezTo>
                    <a:pt x="846" y="37"/>
                    <a:pt x="845" y="38"/>
                    <a:pt x="843" y="38"/>
                  </a:cubicBezTo>
                  <a:cubicBezTo>
                    <a:pt x="841" y="38"/>
                    <a:pt x="839" y="37"/>
                    <a:pt x="837" y="35"/>
                  </a:cubicBezTo>
                  <a:cubicBezTo>
                    <a:pt x="824" y="44"/>
                    <a:pt x="824" y="61"/>
                    <a:pt x="814" y="71"/>
                  </a:cubicBezTo>
                  <a:cubicBezTo>
                    <a:pt x="812" y="73"/>
                    <a:pt x="814" y="75"/>
                    <a:pt x="809" y="76"/>
                  </a:cubicBezTo>
                  <a:cubicBezTo>
                    <a:pt x="805" y="77"/>
                    <a:pt x="800" y="78"/>
                    <a:pt x="795" y="78"/>
                  </a:cubicBezTo>
                  <a:cubicBezTo>
                    <a:pt x="791" y="78"/>
                    <a:pt x="787" y="78"/>
                    <a:pt x="782" y="78"/>
                  </a:cubicBezTo>
                  <a:cubicBezTo>
                    <a:pt x="777" y="78"/>
                    <a:pt x="772" y="78"/>
                    <a:pt x="768" y="78"/>
                  </a:cubicBezTo>
                  <a:cubicBezTo>
                    <a:pt x="761" y="78"/>
                    <a:pt x="756" y="78"/>
                    <a:pt x="755" y="79"/>
                  </a:cubicBezTo>
                  <a:cubicBezTo>
                    <a:pt x="751" y="82"/>
                    <a:pt x="732" y="101"/>
                    <a:pt x="731" y="102"/>
                  </a:cubicBezTo>
                  <a:cubicBezTo>
                    <a:pt x="731" y="115"/>
                    <a:pt x="716" y="117"/>
                    <a:pt x="702" y="117"/>
                  </a:cubicBezTo>
                  <a:cubicBezTo>
                    <a:pt x="694" y="117"/>
                    <a:pt x="687" y="117"/>
                    <a:pt x="682" y="117"/>
                  </a:cubicBezTo>
                  <a:cubicBezTo>
                    <a:pt x="679" y="117"/>
                    <a:pt x="679" y="117"/>
                    <a:pt x="675" y="117"/>
                  </a:cubicBezTo>
                  <a:cubicBezTo>
                    <a:pt x="676" y="118"/>
                    <a:pt x="676" y="119"/>
                    <a:pt x="677" y="120"/>
                  </a:cubicBezTo>
                  <a:cubicBezTo>
                    <a:pt x="677" y="120"/>
                    <a:pt x="677" y="121"/>
                    <a:pt x="678" y="121"/>
                  </a:cubicBezTo>
                  <a:cubicBezTo>
                    <a:pt x="679" y="124"/>
                    <a:pt x="680" y="127"/>
                    <a:pt x="681" y="130"/>
                  </a:cubicBezTo>
                  <a:cubicBezTo>
                    <a:pt x="681" y="130"/>
                    <a:pt x="681" y="130"/>
                    <a:pt x="681" y="130"/>
                  </a:cubicBezTo>
                  <a:cubicBezTo>
                    <a:pt x="681" y="130"/>
                    <a:pt x="681" y="130"/>
                    <a:pt x="681" y="130"/>
                  </a:cubicBezTo>
                  <a:cubicBezTo>
                    <a:pt x="681" y="130"/>
                    <a:pt x="681" y="130"/>
                    <a:pt x="681" y="130"/>
                  </a:cubicBezTo>
                  <a:cubicBezTo>
                    <a:pt x="680" y="130"/>
                    <a:pt x="678" y="131"/>
                    <a:pt x="677" y="132"/>
                  </a:cubicBezTo>
                  <a:cubicBezTo>
                    <a:pt x="675" y="133"/>
                    <a:pt x="674" y="133"/>
                    <a:pt x="672" y="134"/>
                  </a:cubicBezTo>
                  <a:cubicBezTo>
                    <a:pt x="672" y="134"/>
                    <a:pt x="672" y="134"/>
                    <a:pt x="672" y="134"/>
                  </a:cubicBezTo>
                  <a:cubicBezTo>
                    <a:pt x="660" y="140"/>
                    <a:pt x="642" y="148"/>
                    <a:pt x="632" y="148"/>
                  </a:cubicBezTo>
                  <a:cubicBezTo>
                    <a:pt x="626" y="148"/>
                    <a:pt x="624" y="140"/>
                    <a:pt x="624" y="135"/>
                  </a:cubicBezTo>
                  <a:cubicBezTo>
                    <a:pt x="624" y="135"/>
                    <a:pt x="624" y="135"/>
                    <a:pt x="624" y="135"/>
                  </a:cubicBezTo>
                  <a:cubicBezTo>
                    <a:pt x="624" y="135"/>
                    <a:pt x="624" y="135"/>
                    <a:pt x="624" y="135"/>
                  </a:cubicBezTo>
                  <a:cubicBezTo>
                    <a:pt x="624" y="127"/>
                    <a:pt x="630" y="123"/>
                    <a:pt x="636" y="117"/>
                  </a:cubicBezTo>
                  <a:cubicBezTo>
                    <a:pt x="631" y="113"/>
                    <a:pt x="631" y="109"/>
                    <a:pt x="628" y="101"/>
                  </a:cubicBezTo>
                  <a:cubicBezTo>
                    <a:pt x="623" y="102"/>
                    <a:pt x="624" y="104"/>
                    <a:pt x="618" y="104"/>
                  </a:cubicBezTo>
                  <a:cubicBezTo>
                    <a:pt x="619" y="97"/>
                    <a:pt x="624" y="92"/>
                    <a:pt x="624" y="85"/>
                  </a:cubicBezTo>
                  <a:cubicBezTo>
                    <a:pt x="624" y="79"/>
                    <a:pt x="604" y="69"/>
                    <a:pt x="600" y="69"/>
                  </a:cubicBezTo>
                  <a:cubicBezTo>
                    <a:pt x="591" y="69"/>
                    <a:pt x="600" y="82"/>
                    <a:pt x="581" y="83"/>
                  </a:cubicBezTo>
                  <a:cubicBezTo>
                    <a:pt x="575" y="83"/>
                    <a:pt x="575" y="99"/>
                    <a:pt x="575" y="106"/>
                  </a:cubicBezTo>
                  <a:cubicBezTo>
                    <a:pt x="575" y="106"/>
                    <a:pt x="575" y="117"/>
                    <a:pt x="575" y="123"/>
                  </a:cubicBezTo>
                  <a:cubicBezTo>
                    <a:pt x="575" y="130"/>
                    <a:pt x="572" y="146"/>
                    <a:pt x="565" y="146"/>
                  </a:cubicBezTo>
                  <a:cubicBezTo>
                    <a:pt x="559" y="146"/>
                    <a:pt x="552" y="141"/>
                    <a:pt x="552" y="135"/>
                  </a:cubicBezTo>
                  <a:cubicBezTo>
                    <a:pt x="552" y="121"/>
                    <a:pt x="557" y="94"/>
                    <a:pt x="566" y="83"/>
                  </a:cubicBezTo>
                  <a:cubicBezTo>
                    <a:pt x="560" y="83"/>
                    <a:pt x="558" y="87"/>
                    <a:pt x="553" y="90"/>
                  </a:cubicBezTo>
                  <a:cubicBezTo>
                    <a:pt x="554" y="80"/>
                    <a:pt x="575" y="65"/>
                    <a:pt x="587" y="65"/>
                  </a:cubicBezTo>
                  <a:cubicBezTo>
                    <a:pt x="590" y="65"/>
                    <a:pt x="596" y="66"/>
                    <a:pt x="602" y="66"/>
                  </a:cubicBezTo>
                  <a:cubicBezTo>
                    <a:pt x="605" y="66"/>
                    <a:pt x="608" y="66"/>
                    <a:pt x="610" y="65"/>
                  </a:cubicBezTo>
                  <a:cubicBezTo>
                    <a:pt x="610" y="59"/>
                    <a:pt x="610" y="59"/>
                    <a:pt x="610" y="59"/>
                  </a:cubicBezTo>
                  <a:cubicBezTo>
                    <a:pt x="599" y="59"/>
                    <a:pt x="593" y="52"/>
                    <a:pt x="580" y="52"/>
                  </a:cubicBezTo>
                  <a:cubicBezTo>
                    <a:pt x="575" y="52"/>
                    <a:pt x="572" y="57"/>
                    <a:pt x="566" y="57"/>
                  </a:cubicBezTo>
                  <a:cubicBezTo>
                    <a:pt x="562" y="57"/>
                    <a:pt x="557" y="54"/>
                    <a:pt x="557" y="51"/>
                  </a:cubicBezTo>
                  <a:cubicBezTo>
                    <a:pt x="546" y="51"/>
                    <a:pt x="546" y="51"/>
                    <a:pt x="546" y="51"/>
                  </a:cubicBezTo>
                  <a:cubicBezTo>
                    <a:pt x="548" y="46"/>
                    <a:pt x="552" y="45"/>
                    <a:pt x="552" y="37"/>
                  </a:cubicBezTo>
                  <a:cubicBezTo>
                    <a:pt x="544" y="39"/>
                    <a:pt x="534" y="49"/>
                    <a:pt x="529" y="49"/>
                  </a:cubicBezTo>
                  <a:cubicBezTo>
                    <a:pt x="524" y="49"/>
                    <a:pt x="523" y="56"/>
                    <a:pt x="514" y="56"/>
                  </a:cubicBezTo>
                  <a:cubicBezTo>
                    <a:pt x="510" y="56"/>
                    <a:pt x="509" y="55"/>
                    <a:pt x="506" y="51"/>
                  </a:cubicBezTo>
                  <a:cubicBezTo>
                    <a:pt x="503" y="51"/>
                    <a:pt x="501" y="53"/>
                    <a:pt x="497" y="54"/>
                  </a:cubicBezTo>
                  <a:cubicBezTo>
                    <a:pt x="489" y="54"/>
                    <a:pt x="489" y="54"/>
                    <a:pt x="489" y="54"/>
                  </a:cubicBezTo>
                  <a:cubicBezTo>
                    <a:pt x="501" y="39"/>
                    <a:pt x="516" y="34"/>
                    <a:pt x="530" y="24"/>
                  </a:cubicBezTo>
                  <a:cubicBezTo>
                    <a:pt x="511" y="24"/>
                    <a:pt x="497" y="24"/>
                    <a:pt x="486" y="14"/>
                  </a:cubicBezTo>
                  <a:cubicBezTo>
                    <a:pt x="460" y="14"/>
                    <a:pt x="460" y="14"/>
                    <a:pt x="460" y="14"/>
                  </a:cubicBezTo>
                  <a:cubicBezTo>
                    <a:pt x="453" y="10"/>
                    <a:pt x="454" y="6"/>
                    <a:pt x="4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3"/>
            <p:cNvSpPr>
              <a:spLocks noEditPoints="1"/>
            </p:cNvSpPr>
            <p:nvPr/>
          </p:nvSpPr>
          <p:spPr bwMode="auto">
            <a:xfrm>
              <a:off x="-1562" y="-67"/>
              <a:ext cx="3028" cy="1564"/>
            </a:xfrm>
            <a:custGeom>
              <a:avLst/>
              <a:gdLst>
                <a:gd name="T0" fmla="*/ 0 w 1281"/>
                <a:gd name="T1" fmla="*/ 61 h 661"/>
                <a:gd name="T2" fmla="*/ 666 w 1281"/>
                <a:gd name="T3" fmla="*/ 20 h 661"/>
                <a:gd name="T4" fmla="*/ 695 w 1281"/>
                <a:gd name="T5" fmla="*/ 86 h 661"/>
                <a:gd name="T6" fmla="*/ 670 w 1281"/>
                <a:gd name="T7" fmla="*/ 99 h 661"/>
                <a:gd name="T8" fmla="*/ 588 w 1281"/>
                <a:gd name="T9" fmla="*/ 110 h 661"/>
                <a:gd name="T10" fmla="*/ 514 w 1281"/>
                <a:gd name="T11" fmla="*/ 90 h 661"/>
                <a:gd name="T12" fmla="*/ 463 w 1281"/>
                <a:gd name="T13" fmla="*/ 106 h 661"/>
                <a:gd name="T14" fmla="*/ 379 w 1281"/>
                <a:gd name="T15" fmla="*/ 102 h 661"/>
                <a:gd name="T16" fmla="*/ 352 w 1281"/>
                <a:gd name="T17" fmla="*/ 82 h 661"/>
                <a:gd name="T18" fmla="*/ 220 w 1281"/>
                <a:gd name="T19" fmla="*/ 64 h 661"/>
                <a:gd name="T20" fmla="*/ 128 w 1281"/>
                <a:gd name="T21" fmla="*/ 59 h 661"/>
                <a:gd name="T22" fmla="*/ 87 w 1281"/>
                <a:gd name="T23" fmla="*/ 70 h 661"/>
                <a:gd name="T24" fmla="*/ 4 w 1281"/>
                <a:gd name="T25" fmla="*/ 62 h 661"/>
                <a:gd name="T26" fmla="*/ 0 w 1281"/>
                <a:gd name="T27" fmla="*/ 289 h 661"/>
                <a:gd name="T28" fmla="*/ 29 w 1281"/>
                <a:gd name="T29" fmla="*/ 297 h 661"/>
                <a:gd name="T30" fmla="*/ 118 w 1281"/>
                <a:gd name="T31" fmla="*/ 345 h 661"/>
                <a:gd name="T32" fmla="*/ 161 w 1281"/>
                <a:gd name="T33" fmla="*/ 397 h 661"/>
                <a:gd name="T34" fmla="*/ 157 w 1281"/>
                <a:gd name="T35" fmla="*/ 415 h 661"/>
                <a:gd name="T36" fmla="*/ 194 w 1281"/>
                <a:gd name="T37" fmla="*/ 468 h 661"/>
                <a:gd name="T38" fmla="*/ 267 w 1281"/>
                <a:gd name="T39" fmla="*/ 527 h 661"/>
                <a:gd name="T40" fmla="*/ 690 w 1281"/>
                <a:gd name="T41" fmla="*/ 520 h 661"/>
                <a:gd name="T42" fmla="*/ 787 w 1281"/>
                <a:gd name="T43" fmla="*/ 542 h 661"/>
                <a:gd name="T44" fmla="*/ 813 w 1281"/>
                <a:gd name="T45" fmla="*/ 535 h 661"/>
                <a:gd name="T46" fmla="*/ 899 w 1281"/>
                <a:gd name="T47" fmla="*/ 589 h 661"/>
                <a:gd name="T48" fmla="*/ 879 w 1281"/>
                <a:gd name="T49" fmla="*/ 637 h 661"/>
                <a:gd name="T50" fmla="*/ 875 w 1281"/>
                <a:gd name="T51" fmla="*/ 661 h 661"/>
                <a:gd name="T52" fmla="*/ 914 w 1281"/>
                <a:gd name="T53" fmla="*/ 654 h 661"/>
                <a:gd name="T54" fmla="*/ 924 w 1281"/>
                <a:gd name="T55" fmla="*/ 650 h 661"/>
                <a:gd name="T56" fmla="*/ 921 w 1281"/>
                <a:gd name="T57" fmla="*/ 641 h 661"/>
                <a:gd name="T58" fmla="*/ 974 w 1281"/>
                <a:gd name="T59" fmla="*/ 622 h 661"/>
                <a:gd name="T60" fmla="*/ 1038 w 1281"/>
                <a:gd name="T61" fmla="*/ 598 h 661"/>
                <a:gd name="T62" fmla="*/ 1086 w 1281"/>
                <a:gd name="T63" fmla="*/ 558 h 661"/>
                <a:gd name="T64" fmla="*/ 1100 w 1281"/>
                <a:gd name="T65" fmla="*/ 558 h 661"/>
                <a:gd name="T66" fmla="*/ 1110 w 1281"/>
                <a:gd name="T67" fmla="*/ 604 h 661"/>
                <a:gd name="T68" fmla="*/ 1115 w 1281"/>
                <a:gd name="T69" fmla="*/ 601 h 661"/>
                <a:gd name="T70" fmla="*/ 1157 w 1281"/>
                <a:gd name="T71" fmla="*/ 597 h 661"/>
                <a:gd name="T72" fmla="*/ 1199 w 1281"/>
                <a:gd name="T73" fmla="*/ 595 h 661"/>
                <a:gd name="T74" fmla="*/ 1135 w 1281"/>
                <a:gd name="T75" fmla="*/ 547 h 661"/>
                <a:gd name="T76" fmla="*/ 1080 w 1281"/>
                <a:gd name="T77" fmla="*/ 540 h 661"/>
                <a:gd name="T78" fmla="*/ 1174 w 1281"/>
                <a:gd name="T79" fmla="*/ 500 h 661"/>
                <a:gd name="T80" fmla="*/ 1272 w 1281"/>
                <a:gd name="T81" fmla="*/ 434 h 661"/>
                <a:gd name="T82" fmla="*/ 1213 w 1281"/>
                <a:gd name="T83" fmla="*/ 434 h 661"/>
                <a:gd name="T84" fmla="*/ 1211 w 1281"/>
                <a:gd name="T85" fmla="*/ 386 h 661"/>
                <a:gd name="T86" fmla="*/ 1190 w 1281"/>
                <a:gd name="T87" fmla="*/ 347 h 661"/>
                <a:gd name="T88" fmla="*/ 1133 w 1281"/>
                <a:gd name="T89" fmla="*/ 304 h 661"/>
                <a:gd name="T90" fmla="*/ 1041 w 1281"/>
                <a:gd name="T91" fmla="*/ 259 h 661"/>
                <a:gd name="T92" fmla="*/ 938 w 1281"/>
                <a:gd name="T93" fmla="*/ 248 h 661"/>
                <a:gd name="T94" fmla="*/ 961 w 1281"/>
                <a:gd name="T95" fmla="*/ 381 h 661"/>
                <a:gd name="T96" fmla="*/ 914 w 1281"/>
                <a:gd name="T97" fmla="*/ 483 h 661"/>
                <a:gd name="T98" fmla="*/ 834 w 1281"/>
                <a:gd name="T99" fmla="*/ 400 h 661"/>
                <a:gd name="T100" fmla="*/ 706 w 1281"/>
                <a:gd name="T101" fmla="*/ 323 h 661"/>
                <a:gd name="T102" fmla="*/ 728 w 1281"/>
                <a:gd name="T103" fmla="*/ 233 h 661"/>
                <a:gd name="T104" fmla="*/ 726 w 1281"/>
                <a:gd name="T105" fmla="*/ 208 h 661"/>
                <a:gd name="T106" fmla="*/ 768 w 1281"/>
                <a:gd name="T107" fmla="*/ 202 h 661"/>
                <a:gd name="T108" fmla="*/ 764 w 1281"/>
                <a:gd name="T109" fmla="*/ 157 h 661"/>
                <a:gd name="T110" fmla="*/ 817 w 1281"/>
                <a:gd name="T111" fmla="*/ 140 h 661"/>
                <a:gd name="T112" fmla="*/ 864 w 1281"/>
                <a:gd name="T113" fmla="*/ 144 h 661"/>
                <a:gd name="T114" fmla="*/ 892 w 1281"/>
                <a:gd name="T115" fmla="*/ 86 h 661"/>
                <a:gd name="T116" fmla="*/ 831 w 1281"/>
                <a:gd name="T117" fmla="*/ 66 h 661"/>
                <a:gd name="T118" fmla="*/ 805 w 1281"/>
                <a:gd name="T119" fmla="*/ 122 h 661"/>
                <a:gd name="T120" fmla="*/ 755 w 1281"/>
                <a:gd name="T121" fmla="*/ 93 h 661"/>
                <a:gd name="T122" fmla="*/ 735 w 1281"/>
                <a:gd name="T123" fmla="*/ 45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1" h="661">
                  <a:moveTo>
                    <a:pt x="0" y="61"/>
                  </a:moveTo>
                  <a:cubicBezTo>
                    <a:pt x="0" y="61"/>
                    <a:pt x="0" y="61"/>
                    <a:pt x="0" y="61"/>
                  </a:cubicBezTo>
                  <a:cubicBezTo>
                    <a:pt x="0" y="61"/>
                    <a:pt x="0" y="61"/>
                    <a:pt x="0" y="61"/>
                  </a:cubicBezTo>
                  <a:cubicBezTo>
                    <a:pt x="0" y="61"/>
                    <a:pt x="0" y="61"/>
                    <a:pt x="0" y="61"/>
                  </a:cubicBezTo>
                  <a:cubicBezTo>
                    <a:pt x="0" y="61"/>
                    <a:pt x="0" y="61"/>
                    <a:pt x="0" y="61"/>
                  </a:cubicBezTo>
                  <a:moveTo>
                    <a:pt x="686" y="0"/>
                  </a:moveTo>
                  <a:cubicBezTo>
                    <a:pt x="676" y="0"/>
                    <a:pt x="680" y="7"/>
                    <a:pt x="681" y="12"/>
                  </a:cubicBezTo>
                  <a:cubicBezTo>
                    <a:pt x="675" y="14"/>
                    <a:pt x="666" y="12"/>
                    <a:pt x="666" y="20"/>
                  </a:cubicBezTo>
                  <a:cubicBezTo>
                    <a:pt x="666" y="25"/>
                    <a:pt x="670" y="28"/>
                    <a:pt x="670" y="33"/>
                  </a:cubicBezTo>
                  <a:cubicBezTo>
                    <a:pt x="670" y="38"/>
                    <a:pt x="663" y="38"/>
                    <a:pt x="663" y="45"/>
                  </a:cubicBezTo>
                  <a:cubicBezTo>
                    <a:pt x="663" y="63"/>
                    <a:pt x="699" y="52"/>
                    <a:pt x="699" y="70"/>
                  </a:cubicBezTo>
                  <a:cubicBezTo>
                    <a:pt x="699" y="73"/>
                    <a:pt x="695" y="86"/>
                    <a:pt x="695" y="86"/>
                  </a:cubicBezTo>
                  <a:cubicBezTo>
                    <a:pt x="699" y="84"/>
                    <a:pt x="702" y="83"/>
                    <a:pt x="706" y="81"/>
                  </a:cubicBezTo>
                  <a:cubicBezTo>
                    <a:pt x="713" y="102"/>
                    <a:pt x="678" y="92"/>
                    <a:pt x="678" y="118"/>
                  </a:cubicBezTo>
                  <a:cubicBezTo>
                    <a:pt x="676" y="118"/>
                    <a:pt x="675" y="118"/>
                    <a:pt x="673" y="118"/>
                  </a:cubicBezTo>
                  <a:cubicBezTo>
                    <a:pt x="664" y="118"/>
                    <a:pt x="674" y="104"/>
                    <a:pt x="670" y="99"/>
                  </a:cubicBezTo>
                  <a:cubicBezTo>
                    <a:pt x="669" y="96"/>
                    <a:pt x="654" y="93"/>
                    <a:pt x="647" y="93"/>
                  </a:cubicBezTo>
                  <a:cubicBezTo>
                    <a:pt x="637" y="93"/>
                    <a:pt x="633" y="99"/>
                    <a:pt x="633" y="110"/>
                  </a:cubicBezTo>
                  <a:cubicBezTo>
                    <a:pt x="630" y="109"/>
                    <a:pt x="628" y="109"/>
                    <a:pt x="624" y="109"/>
                  </a:cubicBezTo>
                  <a:cubicBezTo>
                    <a:pt x="618" y="109"/>
                    <a:pt x="609" y="110"/>
                    <a:pt x="588" y="110"/>
                  </a:cubicBezTo>
                  <a:cubicBezTo>
                    <a:pt x="560" y="110"/>
                    <a:pt x="527" y="100"/>
                    <a:pt x="520" y="78"/>
                  </a:cubicBezTo>
                  <a:cubicBezTo>
                    <a:pt x="510" y="81"/>
                    <a:pt x="479" y="81"/>
                    <a:pt x="479" y="93"/>
                  </a:cubicBezTo>
                  <a:cubicBezTo>
                    <a:pt x="479" y="96"/>
                    <a:pt x="481" y="98"/>
                    <a:pt x="485" y="98"/>
                  </a:cubicBezTo>
                  <a:cubicBezTo>
                    <a:pt x="494" y="98"/>
                    <a:pt x="508" y="94"/>
                    <a:pt x="514" y="90"/>
                  </a:cubicBezTo>
                  <a:cubicBezTo>
                    <a:pt x="516" y="108"/>
                    <a:pt x="489" y="93"/>
                    <a:pt x="489" y="111"/>
                  </a:cubicBezTo>
                  <a:cubicBezTo>
                    <a:pt x="489" y="115"/>
                    <a:pt x="495" y="127"/>
                    <a:pt x="492" y="127"/>
                  </a:cubicBezTo>
                  <a:cubicBezTo>
                    <a:pt x="482" y="127"/>
                    <a:pt x="480" y="114"/>
                    <a:pt x="471" y="110"/>
                  </a:cubicBezTo>
                  <a:cubicBezTo>
                    <a:pt x="463" y="106"/>
                    <a:pt x="463" y="106"/>
                    <a:pt x="463" y="106"/>
                  </a:cubicBezTo>
                  <a:cubicBezTo>
                    <a:pt x="450" y="106"/>
                    <a:pt x="442" y="106"/>
                    <a:pt x="429" y="106"/>
                  </a:cubicBezTo>
                  <a:cubicBezTo>
                    <a:pt x="418" y="106"/>
                    <a:pt x="412" y="110"/>
                    <a:pt x="400" y="111"/>
                  </a:cubicBezTo>
                  <a:cubicBezTo>
                    <a:pt x="399" y="111"/>
                    <a:pt x="398" y="111"/>
                    <a:pt x="396" y="111"/>
                  </a:cubicBezTo>
                  <a:cubicBezTo>
                    <a:pt x="379" y="111"/>
                    <a:pt x="379" y="104"/>
                    <a:pt x="379" y="102"/>
                  </a:cubicBezTo>
                  <a:cubicBezTo>
                    <a:pt x="379" y="98"/>
                    <a:pt x="395" y="100"/>
                    <a:pt x="398" y="96"/>
                  </a:cubicBezTo>
                  <a:cubicBezTo>
                    <a:pt x="389" y="83"/>
                    <a:pt x="387" y="80"/>
                    <a:pt x="378" y="80"/>
                  </a:cubicBezTo>
                  <a:cubicBezTo>
                    <a:pt x="373" y="80"/>
                    <a:pt x="367" y="81"/>
                    <a:pt x="356" y="82"/>
                  </a:cubicBezTo>
                  <a:cubicBezTo>
                    <a:pt x="355" y="82"/>
                    <a:pt x="353" y="82"/>
                    <a:pt x="352" y="82"/>
                  </a:cubicBezTo>
                  <a:cubicBezTo>
                    <a:pt x="323" y="82"/>
                    <a:pt x="307" y="58"/>
                    <a:pt x="276" y="58"/>
                  </a:cubicBezTo>
                  <a:cubicBezTo>
                    <a:pt x="266" y="58"/>
                    <a:pt x="262" y="65"/>
                    <a:pt x="253" y="65"/>
                  </a:cubicBezTo>
                  <a:cubicBezTo>
                    <a:pt x="247" y="65"/>
                    <a:pt x="242" y="55"/>
                    <a:pt x="241" y="51"/>
                  </a:cubicBezTo>
                  <a:cubicBezTo>
                    <a:pt x="231" y="53"/>
                    <a:pt x="231" y="64"/>
                    <a:pt x="220" y="64"/>
                  </a:cubicBezTo>
                  <a:cubicBezTo>
                    <a:pt x="210" y="64"/>
                    <a:pt x="196" y="40"/>
                    <a:pt x="193" y="40"/>
                  </a:cubicBezTo>
                  <a:cubicBezTo>
                    <a:pt x="182" y="40"/>
                    <a:pt x="186" y="56"/>
                    <a:pt x="175" y="56"/>
                  </a:cubicBezTo>
                  <a:cubicBezTo>
                    <a:pt x="170" y="56"/>
                    <a:pt x="167" y="53"/>
                    <a:pt x="165" y="48"/>
                  </a:cubicBezTo>
                  <a:cubicBezTo>
                    <a:pt x="149" y="52"/>
                    <a:pt x="143" y="53"/>
                    <a:pt x="128" y="59"/>
                  </a:cubicBezTo>
                  <a:cubicBezTo>
                    <a:pt x="123" y="60"/>
                    <a:pt x="113" y="67"/>
                    <a:pt x="107" y="67"/>
                  </a:cubicBezTo>
                  <a:cubicBezTo>
                    <a:pt x="106" y="67"/>
                    <a:pt x="105" y="67"/>
                    <a:pt x="104" y="66"/>
                  </a:cubicBezTo>
                  <a:cubicBezTo>
                    <a:pt x="100" y="62"/>
                    <a:pt x="97" y="61"/>
                    <a:pt x="95" y="61"/>
                  </a:cubicBezTo>
                  <a:cubicBezTo>
                    <a:pt x="91" y="61"/>
                    <a:pt x="91" y="69"/>
                    <a:pt x="87" y="70"/>
                  </a:cubicBezTo>
                  <a:cubicBezTo>
                    <a:pt x="53" y="71"/>
                    <a:pt x="77" y="83"/>
                    <a:pt x="72" y="83"/>
                  </a:cubicBezTo>
                  <a:cubicBezTo>
                    <a:pt x="59" y="83"/>
                    <a:pt x="35" y="81"/>
                    <a:pt x="14" y="67"/>
                  </a:cubicBezTo>
                  <a:cubicBezTo>
                    <a:pt x="13" y="67"/>
                    <a:pt x="6" y="62"/>
                    <a:pt x="6" y="61"/>
                  </a:cubicBezTo>
                  <a:cubicBezTo>
                    <a:pt x="5" y="61"/>
                    <a:pt x="4" y="62"/>
                    <a:pt x="4" y="62"/>
                  </a:cubicBezTo>
                  <a:cubicBezTo>
                    <a:pt x="3" y="62"/>
                    <a:pt x="3" y="61"/>
                    <a:pt x="0" y="61"/>
                  </a:cubicBezTo>
                  <a:cubicBezTo>
                    <a:pt x="0" y="61"/>
                    <a:pt x="0" y="61"/>
                    <a:pt x="0" y="61"/>
                  </a:cubicBezTo>
                  <a:cubicBezTo>
                    <a:pt x="0" y="61"/>
                    <a:pt x="0" y="61"/>
                    <a:pt x="0" y="61"/>
                  </a:cubicBezTo>
                  <a:cubicBezTo>
                    <a:pt x="0" y="289"/>
                    <a:pt x="0" y="289"/>
                    <a:pt x="0" y="289"/>
                  </a:cubicBezTo>
                  <a:cubicBezTo>
                    <a:pt x="2" y="292"/>
                    <a:pt x="6" y="292"/>
                    <a:pt x="10" y="292"/>
                  </a:cubicBezTo>
                  <a:cubicBezTo>
                    <a:pt x="11" y="292"/>
                    <a:pt x="12" y="292"/>
                    <a:pt x="13" y="292"/>
                  </a:cubicBezTo>
                  <a:cubicBezTo>
                    <a:pt x="14" y="292"/>
                    <a:pt x="15" y="292"/>
                    <a:pt x="16" y="292"/>
                  </a:cubicBezTo>
                  <a:cubicBezTo>
                    <a:pt x="21" y="292"/>
                    <a:pt x="26" y="293"/>
                    <a:pt x="29" y="297"/>
                  </a:cubicBezTo>
                  <a:cubicBezTo>
                    <a:pt x="34" y="304"/>
                    <a:pt x="45" y="318"/>
                    <a:pt x="55" y="318"/>
                  </a:cubicBezTo>
                  <a:cubicBezTo>
                    <a:pt x="63" y="318"/>
                    <a:pt x="63" y="307"/>
                    <a:pt x="70" y="305"/>
                  </a:cubicBezTo>
                  <a:cubicBezTo>
                    <a:pt x="73" y="304"/>
                    <a:pt x="76" y="305"/>
                    <a:pt x="80" y="302"/>
                  </a:cubicBezTo>
                  <a:cubicBezTo>
                    <a:pt x="96" y="318"/>
                    <a:pt x="104" y="324"/>
                    <a:pt x="118" y="345"/>
                  </a:cubicBezTo>
                  <a:cubicBezTo>
                    <a:pt x="119" y="347"/>
                    <a:pt x="123" y="348"/>
                    <a:pt x="124" y="352"/>
                  </a:cubicBezTo>
                  <a:cubicBezTo>
                    <a:pt x="126" y="359"/>
                    <a:pt x="129" y="367"/>
                    <a:pt x="135" y="373"/>
                  </a:cubicBezTo>
                  <a:cubicBezTo>
                    <a:pt x="138" y="376"/>
                    <a:pt x="144" y="374"/>
                    <a:pt x="148" y="378"/>
                  </a:cubicBezTo>
                  <a:cubicBezTo>
                    <a:pt x="152" y="383"/>
                    <a:pt x="161" y="386"/>
                    <a:pt x="161" y="397"/>
                  </a:cubicBezTo>
                  <a:cubicBezTo>
                    <a:pt x="161" y="397"/>
                    <a:pt x="161" y="397"/>
                    <a:pt x="161" y="397"/>
                  </a:cubicBezTo>
                  <a:cubicBezTo>
                    <a:pt x="161" y="397"/>
                    <a:pt x="161" y="397"/>
                    <a:pt x="161" y="397"/>
                  </a:cubicBezTo>
                  <a:cubicBezTo>
                    <a:pt x="161" y="403"/>
                    <a:pt x="154" y="404"/>
                    <a:pt x="154" y="407"/>
                  </a:cubicBezTo>
                  <a:cubicBezTo>
                    <a:pt x="154" y="410"/>
                    <a:pt x="157" y="412"/>
                    <a:pt x="157" y="415"/>
                  </a:cubicBezTo>
                  <a:cubicBezTo>
                    <a:pt x="157" y="422"/>
                    <a:pt x="155" y="436"/>
                    <a:pt x="162" y="438"/>
                  </a:cubicBezTo>
                  <a:cubicBezTo>
                    <a:pt x="167" y="439"/>
                    <a:pt x="171" y="439"/>
                    <a:pt x="174" y="442"/>
                  </a:cubicBezTo>
                  <a:cubicBezTo>
                    <a:pt x="179" y="447"/>
                    <a:pt x="173" y="454"/>
                    <a:pt x="179" y="458"/>
                  </a:cubicBezTo>
                  <a:cubicBezTo>
                    <a:pt x="179" y="458"/>
                    <a:pt x="193" y="467"/>
                    <a:pt x="194" y="468"/>
                  </a:cubicBezTo>
                  <a:cubicBezTo>
                    <a:pt x="197" y="480"/>
                    <a:pt x="198" y="495"/>
                    <a:pt x="216" y="495"/>
                  </a:cubicBezTo>
                  <a:cubicBezTo>
                    <a:pt x="219" y="505"/>
                    <a:pt x="237" y="498"/>
                    <a:pt x="242" y="512"/>
                  </a:cubicBezTo>
                  <a:cubicBezTo>
                    <a:pt x="243" y="517"/>
                    <a:pt x="256" y="518"/>
                    <a:pt x="262" y="524"/>
                  </a:cubicBezTo>
                  <a:cubicBezTo>
                    <a:pt x="263" y="525"/>
                    <a:pt x="265" y="526"/>
                    <a:pt x="267" y="527"/>
                  </a:cubicBezTo>
                  <a:cubicBezTo>
                    <a:pt x="267" y="527"/>
                    <a:pt x="268" y="527"/>
                    <a:pt x="268" y="527"/>
                  </a:cubicBezTo>
                  <a:cubicBezTo>
                    <a:pt x="267" y="527"/>
                    <a:pt x="267" y="527"/>
                    <a:pt x="267" y="527"/>
                  </a:cubicBezTo>
                  <a:cubicBezTo>
                    <a:pt x="690" y="527"/>
                    <a:pt x="690" y="527"/>
                    <a:pt x="690" y="527"/>
                  </a:cubicBezTo>
                  <a:cubicBezTo>
                    <a:pt x="690" y="520"/>
                    <a:pt x="690" y="520"/>
                    <a:pt x="690" y="520"/>
                  </a:cubicBezTo>
                  <a:cubicBezTo>
                    <a:pt x="697" y="526"/>
                    <a:pt x="696" y="530"/>
                    <a:pt x="703" y="534"/>
                  </a:cubicBezTo>
                  <a:cubicBezTo>
                    <a:pt x="729" y="534"/>
                    <a:pt x="729" y="534"/>
                    <a:pt x="729" y="534"/>
                  </a:cubicBezTo>
                  <a:cubicBezTo>
                    <a:pt x="740" y="544"/>
                    <a:pt x="754" y="544"/>
                    <a:pt x="773" y="544"/>
                  </a:cubicBezTo>
                  <a:cubicBezTo>
                    <a:pt x="780" y="542"/>
                    <a:pt x="781" y="544"/>
                    <a:pt x="787" y="542"/>
                  </a:cubicBezTo>
                  <a:cubicBezTo>
                    <a:pt x="792" y="539"/>
                    <a:pt x="790" y="530"/>
                    <a:pt x="795" y="530"/>
                  </a:cubicBezTo>
                  <a:cubicBezTo>
                    <a:pt x="802" y="530"/>
                    <a:pt x="806" y="540"/>
                    <a:pt x="808" y="542"/>
                  </a:cubicBezTo>
                  <a:cubicBezTo>
                    <a:pt x="809" y="540"/>
                    <a:pt x="809" y="536"/>
                    <a:pt x="809" y="535"/>
                  </a:cubicBezTo>
                  <a:cubicBezTo>
                    <a:pt x="810" y="535"/>
                    <a:pt x="811" y="535"/>
                    <a:pt x="813" y="535"/>
                  </a:cubicBezTo>
                  <a:cubicBezTo>
                    <a:pt x="816" y="535"/>
                    <a:pt x="838" y="553"/>
                    <a:pt x="839" y="555"/>
                  </a:cubicBezTo>
                  <a:cubicBezTo>
                    <a:pt x="842" y="561"/>
                    <a:pt x="839" y="566"/>
                    <a:pt x="843" y="571"/>
                  </a:cubicBezTo>
                  <a:cubicBezTo>
                    <a:pt x="856" y="583"/>
                    <a:pt x="872" y="580"/>
                    <a:pt x="885" y="589"/>
                  </a:cubicBezTo>
                  <a:cubicBezTo>
                    <a:pt x="899" y="589"/>
                    <a:pt x="899" y="589"/>
                    <a:pt x="899" y="589"/>
                  </a:cubicBezTo>
                  <a:cubicBezTo>
                    <a:pt x="905" y="593"/>
                    <a:pt x="913" y="598"/>
                    <a:pt x="913" y="606"/>
                  </a:cubicBezTo>
                  <a:cubicBezTo>
                    <a:pt x="913" y="610"/>
                    <a:pt x="911" y="612"/>
                    <a:pt x="908" y="612"/>
                  </a:cubicBezTo>
                  <a:cubicBezTo>
                    <a:pt x="902" y="612"/>
                    <a:pt x="895" y="605"/>
                    <a:pt x="893" y="603"/>
                  </a:cubicBezTo>
                  <a:cubicBezTo>
                    <a:pt x="891" y="612"/>
                    <a:pt x="886" y="637"/>
                    <a:pt x="879" y="637"/>
                  </a:cubicBezTo>
                  <a:cubicBezTo>
                    <a:pt x="879" y="637"/>
                    <a:pt x="879" y="637"/>
                    <a:pt x="879" y="637"/>
                  </a:cubicBezTo>
                  <a:cubicBezTo>
                    <a:pt x="873" y="643"/>
                    <a:pt x="867" y="647"/>
                    <a:pt x="867" y="655"/>
                  </a:cubicBezTo>
                  <a:cubicBezTo>
                    <a:pt x="867" y="655"/>
                    <a:pt x="867" y="655"/>
                    <a:pt x="867" y="655"/>
                  </a:cubicBezTo>
                  <a:cubicBezTo>
                    <a:pt x="869" y="658"/>
                    <a:pt x="872" y="661"/>
                    <a:pt x="875" y="661"/>
                  </a:cubicBezTo>
                  <a:cubicBezTo>
                    <a:pt x="880" y="661"/>
                    <a:pt x="880" y="658"/>
                    <a:pt x="883" y="656"/>
                  </a:cubicBezTo>
                  <a:cubicBezTo>
                    <a:pt x="886" y="652"/>
                    <a:pt x="892" y="652"/>
                    <a:pt x="898" y="652"/>
                  </a:cubicBezTo>
                  <a:cubicBezTo>
                    <a:pt x="900" y="652"/>
                    <a:pt x="901" y="652"/>
                    <a:pt x="903" y="652"/>
                  </a:cubicBezTo>
                  <a:cubicBezTo>
                    <a:pt x="908" y="652"/>
                    <a:pt x="911" y="654"/>
                    <a:pt x="914" y="654"/>
                  </a:cubicBezTo>
                  <a:cubicBezTo>
                    <a:pt x="914" y="654"/>
                    <a:pt x="914" y="654"/>
                    <a:pt x="915" y="654"/>
                  </a:cubicBezTo>
                  <a:cubicBezTo>
                    <a:pt x="915" y="654"/>
                    <a:pt x="915" y="654"/>
                    <a:pt x="915" y="654"/>
                  </a:cubicBezTo>
                  <a:cubicBezTo>
                    <a:pt x="917" y="653"/>
                    <a:pt x="918" y="653"/>
                    <a:pt x="920" y="652"/>
                  </a:cubicBezTo>
                  <a:cubicBezTo>
                    <a:pt x="921" y="651"/>
                    <a:pt x="923" y="650"/>
                    <a:pt x="924" y="650"/>
                  </a:cubicBezTo>
                  <a:cubicBezTo>
                    <a:pt x="924" y="650"/>
                    <a:pt x="924" y="650"/>
                    <a:pt x="924" y="650"/>
                  </a:cubicBezTo>
                  <a:cubicBezTo>
                    <a:pt x="924" y="650"/>
                    <a:pt x="924" y="650"/>
                    <a:pt x="924" y="650"/>
                  </a:cubicBezTo>
                  <a:cubicBezTo>
                    <a:pt x="923" y="647"/>
                    <a:pt x="922" y="644"/>
                    <a:pt x="921" y="641"/>
                  </a:cubicBezTo>
                  <a:cubicBezTo>
                    <a:pt x="921" y="641"/>
                    <a:pt x="921" y="641"/>
                    <a:pt x="921" y="641"/>
                  </a:cubicBezTo>
                  <a:cubicBezTo>
                    <a:pt x="920" y="641"/>
                    <a:pt x="920" y="640"/>
                    <a:pt x="920" y="640"/>
                  </a:cubicBezTo>
                  <a:cubicBezTo>
                    <a:pt x="919" y="639"/>
                    <a:pt x="917" y="638"/>
                    <a:pt x="917" y="636"/>
                  </a:cubicBezTo>
                  <a:cubicBezTo>
                    <a:pt x="917" y="633"/>
                    <a:pt x="923" y="632"/>
                    <a:pt x="924" y="632"/>
                  </a:cubicBezTo>
                  <a:cubicBezTo>
                    <a:pt x="936" y="628"/>
                    <a:pt x="961" y="622"/>
                    <a:pt x="974" y="622"/>
                  </a:cubicBezTo>
                  <a:cubicBezTo>
                    <a:pt x="975" y="621"/>
                    <a:pt x="994" y="602"/>
                    <a:pt x="998" y="599"/>
                  </a:cubicBezTo>
                  <a:cubicBezTo>
                    <a:pt x="999" y="598"/>
                    <a:pt x="1004" y="598"/>
                    <a:pt x="1011" y="598"/>
                  </a:cubicBezTo>
                  <a:cubicBezTo>
                    <a:pt x="1015" y="598"/>
                    <a:pt x="1020" y="598"/>
                    <a:pt x="1025" y="598"/>
                  </a:cubicBezTo>
                  <a:cubicBezTo>
                    <a:pt x="1030" y="598"/>
                    <a:pt x="1034" y="598"/>
                    <a:pt x="1038" y="598"/>
                  </a:cubicBezTo>
                  <a:cubicBezTo>
                    <a:pt x="1043" y="598"/>
                    <a:pt x="1048" y="597"/>
                    <a:pt x="1052" y="596"/>
                  </a:cubicBezTo>
                  <a:cubicBezTo>
                    <a:pt x="1057" y="595"/>
                    <a:pt x="1055" y="593"/>
                    <a:pt x="1057" y="591"/>
                  </a:cubicBezTo>
                  <a:cubicBezTo>
                    <a:pt x="1067" y="581"/>
                    <a:pt x="1067" y="564"/>
                    <a:pt x="1080" y="555"/>
                  </a:cubicBezTo>
                  <a:cubicBezTo>
                    <a:pt x="1082" y="557"/>
                    <a:pt x="1084" y="558"/>
                    <a:pt x="1086" y="558"/>
                  </a:cubicBezTo>
                  <a:cubicBezTo>
                    <a:pt x="1088" y="558"/>
                    <a:pt x="1089" y="557"/>
                    <a:pt x="1091" y="557"/>
                  </a:cubicBezTo>
                  <a:cubicBezTo>
                    <a:pt x="1093" y="556"/>
                    <a:pt x="1095" y="556"/>
                    <a:pt x="1096" y="556"/>
                  </a:cubicBezTo>
                  <a:cubicBezTo>
                    <a:pt x="1098" y="556"/>
                    <a:pt x="1099" y="557"/>
                    <a:pt x="1100" y="558"/>
                  </a:cubicBezTo>
                  <a:cubicBezTo>
                    <a:pt x="1100" y="558"/>
                    <a:pt x="1100" y="558"/>
                    <a:pt x="1100" y="558"/>
                  </a:cubicBezTo>
                  <a:cubicBezTo>
                    <a:pt x="1102" y="562"/>
                    <a:pt x="1104" y="566"/>
                    <a:pt x="1104" y="570"/>
                  </a:cubicBezTo>
                  <a:cubicBezTo>
                    <a:pt x="1104" y="570"/>
                    <a:pt x="1104" y="570"/>
                    <a:pt x="1104" y="570"/>
                  </a:cubicBezTo>
                  <a:cubicBezTo>
                    <a:pt x="1104" y="570"/>
                    <a:pt x="1104" y="570"/>
                    <a:pt x="1104" y="570"/>
                  </a:cubicBezTo>
                  <a:cubicBezTo>
                    <a:pt x="1106" y="581"/>
                    <a:pt x="1105" y="594"/>
                    <a:pt x="1110" y="604"/>
                  </a:cubicBezTo>
                  <a:cubicBezTo>
                    <a:pt x="1110" y="602"/>
                    <a:pt x="1110" y="602"/>
                    <a:pt x="1110" y="602"/>
                  </a:cubicBezTo>
                  <a:cubicBezTo>
                    <a:pt x="1110" y="601"/>
                    <a:pt x="1110" y="601"/>
                    <a:pt x="1110" y="601"/>
                  </a:cubicBezTo>
                  <a:cubicBezTo>
                    <a:pt x="1110" y="601"/>
                    <a:pt x="1110" y="601"/>
                    <a:pt x="1111" y="601"/>
                  </a:cubicBezTo>
                  <a:cubicBezTo>
                    <a:pt x="1112" y="601"/>
                    <a:pt x="1114" y="601"/>
                    <a:pt x="1115" y="601"/>
                  </a:cubicBezTo>
                  <a:cubicBezTo>
                    <a:pt x="1117" y="601"/>
                    <a:pt x="1122" y="601"/>
                    <a:pt x="1127" y="601"/>
                  </a:cubicBezTo>
                  <a:cubicBezTo>
                    <a:pt x="1130" y="601"/>
                    <a:pt x="1134" y="601"/>
                    <a:pt x="1136" y="600"/>
                  </a:cubicBezTo>
                  <a:cubicBezTo>
                    <a:pt x="1141" y="596"/>
                    <a:pt x="1141" y="590"/>
                    <a:pt x="1149" y="589"/>
                  </a:cubicBezTo>
                  <a:cubicBezTo>
                    <a:pt x="1149" y="596"/>
                    <a:pt x="1148" y="597"/>
                    <a:pt x="1157" y="597"/>
                  </a:cubicBezTo>
                  <a:cubicBezTo>
                    <a:pt x="1144" y="598"/>
                    <a:pt x="1125" y="606"/>
                    <a:pt x="1125" y="618"/>
                  </a:cubicBezTo>
                  <a:cubicBezTo>
                    <a:pt x="1125" y="623"/>
                    <a:pt x="1133" y="631"/>
                    <a:pt x="1136" y="631"/>
                  </a:cubicBezTo>
                  <a:cubicBezTo>
                    <a:pt x="1140" y="631"/>
                    <a:pt x="1150" y="617"/>
                    <a:pt x="1161" y="614"/>
                  </a:cubicBezTo>
                  <a:cubicBezTo>
                    <a:pt x="1163" y="613"/>
                    <a:pt x="1199" y="600"/>
                    <a:pt x="1199" y="595"/>
                  </a:cubicBezTo>
                  <a:cubicBezTo>
                    <a:pt x="1199" y="590"/>
                    <a:pt x="1186" y="589"/>
                    <a:pt x="1182" y="589"/>
                  </a:cubicBezTo>
                  <a:cubicBezTo>
                    <a:pt x="1167" y="589"/>
                    <a:pt x="1143" y="574"/>
                    <a:pt x="1143" y="561"/>
                  </a:cubicBezTo>
                  <a:cubicBezTo>
                    <a:pt x="1143" y="558"/>
                    <a:pt x="1147" y="554"/>
                    <a:pt x="1148" y="548"/>
                  </a:cubicBezTo>
                  <a:cubicBezTo>
                    <a:pt x="1145" y="548"/>
                    <a:pt x="1140" y="547"/>
                    <a:pt x="1135" y="547"/>
                  </a:cubicBezTo>
                  <a:cubicBezTo>
                    <a:pt x="1138" y="543"/>
                    <a:pt x="1157" y="540"/>
                    <a:pt x="1157" y="529"/>
                  </a:cubicBezTo>
                  <a:cubicBezTo>
                    <a:pt x="1157" y="522"/>
                    <a:pt x="1149" y="521"/>
                    <a:pt x="1140" y="521"/>
                  </a:cubicBezTo>
                  <a:cubicBezTo>
                    <a:pt x="1137" y="521"/>
                    <a:pt x="1133" y="521"/>
                    <a:pt x="1130" y="521"/>
                  </a:cubicBezTo>
                  <a:cubicBezTo>
                    <a:pt x="1106" y="521"/>
                    <a:pt x="1096" y="538"/>
                    <a:pt x="1080" y="540"/>
                  </a:cubicBezTo>
                  <a:cubicBezTo>
                    <a:pt x="1087" y="526"/>
                    <a:pt x="1098" y="530"/>
                    <a:pt x="1110" y="519"/>
                  </a:cubicBezTo>
                  <a:cubicBezTo>
                    <a:pt x="1117" y="511"/>
                    <a:pt x="1112" y="507"/>
                    <a:pt x="1123" y="503"/>
                  </a:cubicBezTo>
                  <a:cubicBezTo>
                    <a:pt x="1132" y="500"/>
                    <a:pt x="1139" y="499"/>
                    <a:pt x="1147" y="499"/>
                  </a:cubicBezTo>
                  <a:cubicBezTo>
                    <a:pt x="1155" y="499"/>
                    <a:pt x="1164" y="500"/>
                    <a:pt x="1174" y="500"/>
                  </a:cubicBezTo>
                  <a:cubicBezTo>
                    <a:pt x="1187" y="500"/>
                    <a:pt x="1196" y="502"/>
                    <a:pt x="1205" y="502"/>
                  </a:cubicBezTo>
                  <a:cubicBezTo>
                    <a:pt x="1214" y="502"/>
                    <a:pt x="1223" y="500"/>
                    <a:pt x="1231" y="489"/>
                  </a:cubicBezTo>
                  <a:cubicBezTo>
                    <a:pt x="1239" y="479"/>
                    <a:pt x="1281" y="477"/>
                    <a:pt x="1281" y="460"/>
                  </a:cubicBezTo>
                  <a:cubicBezTo>
                    <a:pt x="1281" y="448"/>
                    <a:pt x="1277" y="442"/>
                    <a:pt x="1272" y="434"/>
                  </a:cubicBezTo>
                  <a:cubicBezTo>
                    <a:pt x="1268" y="434"/>
                    <a:pt x="1274" y="429"/>
                    <a:pt x="1268" y="426"/>
                  </a:cubicBezTo>
                  <a:cubicBezTo>
                    <a:pt x="1268" y="420"/>
                    <a:pt x="1268" y="420"/>
                    <a:pt x="1268" y="420"/>
                  </a:cubicBezTo>
                  <a:cubicBezTo>
                    <a:pt x="1256" y="427"/>
                    <a:pt x="1230" y="436"/>
                    <a:pt x="1218" y="436"/>
                  </a:cubicBezTo>
                  <a:cubicBezTo>
                    <a:pt x="1216" y="436"/>
                    <a:pt x="1213" y="435"/>
                    <a:pt x="1213" y="434"/>
                  </a:cubicBezTo>
                  <a:cubicBezTo>
                    <a:pt x="1223" y="428"/>
                    <a:pt x="1252" y="424"/>
                    <a:pt x="1256" y="414"/>
                  </a:cubicBezTo>
                  <a:cubicBezTo>
                    <a:pt x="1256" y="411"/>
                    <a:pt x="1252" y="411"/>
                    <a:pt x="1251" y="408"/>
                  </a:cubicBezTo>
                  <a:cubicBezTo>
                    <a:pt x="1250" y="408"/>
                    <a:pt x="1248" y="408"/>
                    <a:pt x="1247" y="408"/>
                  </a:cubicBezTo>
                  <a:cubicBezTo>
                    <a:pt x="1233" y="408"/>
                    <a:pt x="1211" y="402"/>
                    <a:pt x="1211" y="386"/>
                  </a:cubicBezTo>
                  <a:cubicBezTo>
                    <a:pt x="1211" y="384"/>
                    <a:pt x="1211" y="384"/>
                    <a:pt x="1211" y="384"/>
                  </a:cubicBezTo>
                  <a:cubicBezTo>
                    <a:pt x="1200" y="384"/>
                    <a:pt x="1193" y="377"/>
                    <a:pt x="1186" y="372"/>
                  </a:cubicBezTo>
                  <a:cubicBezTo>
                    <a:pt x="1189" y="370"/>
                    <a:pt x="1194" y="368"/>
                    <a:pt x="1194" y="362"/>
                  </a:cubicBezTo>
                  <a:cubicBezTo>
                    <a:pt x="1194" y="357"/>
                    <a:pt x="1189" y="352"/>
                    <a:pt x="1190" y="347"/>
                  </a:cubicBezTo>
                  <a:cubicBezTo>
                    <a:pt x="1186" y="346"/>
                    <a:pt x="1168" y="335"/>
                    <a:pt x="1173" y="325"/>
                  </a:cubicBezTo>
                  <a:cubicBezTo>
                    <a:pt x="1178" y="313"/>
                    <a:pt x="1156" y="310"/>
                    <a:pt x="1154" y="296"/>
                  </a:cubicBezTo>
                  <a:cubicBezTo>
                    <a:pt x="1153" y="296"/>
                    <a:pt x="1148" y="291"/>
                    <a:pt x="1145" y="289"/>
                  </a:cubicBezTo>
                  <a:cubicBezTo>
                    <a:pt x="1142" y="292"/>
                    <a:pt x="1133" y="297"/>
                    <a:pt x="1133" y="304"/>
                  </a:cubicBezTo>
                  <a:cubicBezTo>
                    <a:pt x="1133" y="312"/>
                    <a:pt x="1116" y="331"/>
                    <a:pt x="1103" y="331"/>
                  </a:cubicBezTo>
                  <a:cubicBezTo>
                    <a:pt x="1094" y="331"/>
                    <a:pt x="1092" y="320"/>
                    <a:pt x="1086" y="320"/>
                  </a:cubicBezTo>
                  <a:cubicBezTo>
                    <a:pt x="1077" y="320"/>
                    <a:pt x="1073" y="294"/>
                    <a:pt x="1072" y="283"/>
                  </a:cubicBezTo>
                  <a:cubicBezTo>
                    <a:pt x="1069" y="268"/>
                    <a:pt x="1041" y="279"/>
                    <a:pt x="1041" y="259"/>
                  </a:cubicBezTo>
                  <a:cubicBezTo>
                    <a:pt x="1026" y="257"/>
                    <a:pt x="1023" y="239"/>
                    <a:pt x="1008" y="239"/>
                  </a:cubicBezTo>
                  <a:cubicBezTo>
                    <a:pt x="1001" y="239"/>
                    <a:pt x="1001" y="244"/>
                    <a:pt x="993" y="244"/>
                  </a:cubicBezTo>
                  <a:cubicBezTo>
                    <a:pt x="978" y="244"/>
                    <a:pt x="969" y="235"/>
                    <a:pt x="954" y="235"/>
                  </a:cubicBezTo>
                  <a:cubicBezTo>
                    <a:pt x="946" y="235"/>
                    <a:pt x="938" y="239"/>
                    <a:pt x="938" y="248"/>
                  </a:cubicBezTo>
                  <a:cubicBezTo>
                    <a:pt x="938" y="254"/>
                    <a:pt x="957" y="261"/>
                    <a:pt x="940" y="272"/>
                  </a:cubicBezTo>
                  <a:cubicBezTo>
                    <a:pt x="933" y="277"/>
                    <a:pt x="949" y="288"/>
                    <a:pt x="950" y="296"/>
                  </a:cubicBezTo>
                  <a:cubicBezTo>
                    <a:pt x="952" y="312"/>
                    <a:pt x="937" y="316"/>
                    <a:pt x="930" y="318"/>
                  </a:cubicBezTo>
                  <a:cubicBezTo>
                    <a:pt x="942" y="339"/>
                    <a:pt x="961" y="346"/>
                    <a:pt x="961" y="381"/>
                  </a:cubicBezTo>
                  <a:cubicBezTo>
                    <a:pt x="961" y="390"/>
                    <a:pt x="929" y="414"/>
                    <a:pt x="918" y="416"/>
                  </a:cubicBezTo>
                  <a:cubicBezTo>
                    <a:pt x="937" y="425"/>
                    <a:pt x="930" y="454"/>
                    <a:pt x="937" y="463"/>
                  </a:cubicBezTo>
                  <a:cubicBezTo>
                    <a:pt x="935" y="466"/>
                    <a:pt x="928" y="470"/>
                    <a:pt x="927" y="476"/>
                  </a:cubicBezTo>
                  <a:cubicBezTo>
                    <a:pt x="922" y="476"/>
                    <a:pt x="918" y="483"/>
                    <a:pt x="914" y="483"/>
                  </a:cubicBezTo>
                  <a:cubicBezTo>
                    <a:pt x="913" y="483"/>
                    <a:pt x="912" y="482"/>
                    <a:pt x="912" y="482"/>
                  </a:cubicBezTo>
                  <a:cubicBezTo>
                    <a:pt x="898" y="471"/>
                    <a:pt x="880" y="455"/>
                    <a:pt x="880" y="440"/>
                  </a:cubicBezTo>
                  <a:cubicBezTo>
                    <a:pt x="880" y="423"/>
                    <a:pt x="883" y="410"/>
                    <a:pt x="868" y="400"/>
                  </a:cubicBezTo>
                  <a:cubicBezTo>
                    <a:pt x="834" y="400"/>
                    <a:pt x="834" y="400"/>
                    <a:pt x="834" y="400"/>
                  </a:cubicBezTo>
                  <a:cubicBezTo>
                    <a:pt x="814" y="386"/>
                    <a:pt x="792" y="377"/>
                    <a:pt x="769" y="368"/>
                  </a:cubicBezTo>
                  <a:cubicBezTo>
                    <a:pt x="765" y="367"/>
                    <a:pt x="753" y="358"/>
                    <a:pt x="745" y="358"/>
                  </a:cubicBezTo>
                  <a:cubicBezTo>
                    <a:pt x="737" y="358"/>
                    <a:pt x="734" y="366"/>
                    <a:pt x="726" y="366"/>
                  </a:cubicBezTo>
                  <a:cubicBezTo>
                    <a:pt x="726" y="353"/>
                    <a:pt x="717" y="323"/>
                    <a:pt x="706" y="323"/>
                  </a:cubicBezTo>
                  <a:cubicBezTo>
                    <a:pt x="700" y="323"/>
                    <a:pt x="698" y="328"/>
                    <a:pt x="692" y="329"/>
                  </a:cubicBezTo>
                  <a:cubicBezTo>
                    <a:pt x="695" y="322"/>
                    <a:pt x="692" y="320"/>
                    <a:pt x="692" y="305"/>
                  </a:cubicBezTo>
                  <a:cubicBezTo>
                    <a:pt x="692" y="284"/>
                    <a:pt x="699" y="271"/>
                    <a:pt x="711" y="259"/>
                  </a:cubicBezTo>
                  <a:cubicBezTo>
                    <a:pt x="715" y="255"/>
                    <a:pt x="724" y="234"/>
                    <a:pt x="728" y="233"/>
                  </a:cubicBezTo>
                  <a:cubicBezTo>
                    <a:pt x="737" y="230"/>
                    <a:pt x="753" y="235"/>
                    <a:pt x="753" y="222"/>
                  </a:cubicBezTo>
                  <a:cubicBezTo>
                    <a:pt x="753" y="214"/>
                    <a:pt x="733" y="214"/>
                    <a:pt x="726" y="209"/>
                  </a:cubicBezTo>
                  <a:cubicBezTo>
                    <a:pt x="726" y="209"/>
                    <a:pt x="726" y="210"/>
                    <a:pt x="726" y="210"/>
                  </a:cubicBezTo>
                  <a:cubicBezTo>
                    <a:pt x="727" y="210"/>
                    <a:pt x="726" y="209"/>
                    <a:pt x="726" y="208"/>
                  </a:cubicBezTo>
                  <a:cubicBezTo>
                    <a:pt x="726" y="207"/>
                    <a:pt x="727" y="207"/>
                    <a:pt x="729" y="207"/>
                  </a:cubicBezTo>
                  <a:cubicBezTo>
                    <a:pt x="733" y="207"/>
                    <a:pt x="741" y="208"/>
                    <a:pt x="757" y="213"/>
                  </a:cubicBezTo>
                  <a:cubicBezTo>
                    <a:pt x="758" y="214"/>
                    <a:pt x="759" y="214"/>
                    <a:pt x="760" y="214"/>
                  </a:cubicBezTo>
                  <a:cubicBezTo>
                    <a:pt x="767" y="214"/>
                    <a:pt x="762" y="202"/>
                    <a:pt x="768" y="202"/>
                  </a:cubicBezTo>
                  <a:cubicBezTo>
                    <a:pt x="769" y="202"/>
                    <a:pt x="773" y="202"/>
                    <a:pt x="780" y="202"/>
                  </a:cubicBezTo>
                  <a:cubicBezTo>
                    <a:pt x="792" y="202"/>
                    <a:pt x="799" y="189"/>
                    <a:pt x="808" y="183"/>
                  </a:cubicBezTo>
                  <a:cubicBezTo>
                    <a:pt x="808" y="175"/>
                    <a:pt x="808" y="175"/>
                    <a:pt x="808" y="175"/>
                  </a:cubicBezTo>
                  <a:cubicBezTo>
                    <a:pt x="790" y="170"/>
                    <a:pt x="772" y="173"/>
                    <a:pt x="764" y="157"/>
                  </a:cubicBezTo>
                  <a:cubicBezTo>
                    <a:pt x="764" y="157"/>
                    <a:pt x="770" y="157"/>
                    <a:pt x="773" y="157"/>
                  </a:cubicBezTo>
                  <a:cubicBezTo>
                    <a:pt x="780" y="161"/>
                    <a:pt x="787" y="169"/>
                    <a:pt x="797" y="169"/>
                  </a:cubicBezTo>
                  <a:cubicBezTo>
                    <a:pt x="805" y="169"/>
                    <a:pt x="821" y="158"/>
                    <a:pt x="821" y="152"/>
                  </a:cubicBezTo>
                  <a:cubicBezTo>
                    <a:pt x="821" y="150"/>
                    <a:pt x="813" y="140"/>
                    <a:pt x="817" y="140"/>
                  </a:cubicBezTo>
                  <a:cubicBezTo>
                    <a:pt x="829" y="140"/>
                    <a:pt x="833" y="151"/>
                    <a:pt x="840" y="151"/>
                  </a:cubicBezTo>
                  <a:cubicBezTo>
                    <a:pt x="845" y="151"/>
                    <a:pt x="848" y="147"/>
                    <a:pt x="858" y="147"/>
                  </a:cubicBezTo>
                  <a:cubicBezTo>
                    <a:pt x="856" y="144"/>
                    <a:pt x="856" y="140"/>
                    <a:pt x="859" y="140"/>
                  </a:cubicBezTo>
                  <a:cubicBezTo>
                    <a:pt x="860" y="140"/>
                    <a:pt x="862" y="141"/>
                    <a:pt x="864" y="144"/>
                  </a:cubicBezTo>
                  <a:cubicBezTo>
                    <a:pt x="864" y="145"/>
                    <a:pt x="865" y="145"/>
                    <a:pt x="866" y="145"/>
                  </a:cubicBezTo>
                  <a:cubicBezTo>
                    <a:pt x="873" y="145"/>
                    <a:pt x="895" y="125"/>
                    <a:pt x="895" y="119"/>
                  </a:cubicBezTo>
                  <a:cubicBezTo>
                    <a:pt x="895" y="114"/>
                    <a:pt x="883" y="109"/>
                    <a:pt x="883" y="106"/>
                  </a:cubicBezTo>
                  <a:cubicBezTo>
                    <a:pt x="883" y="102"/>
                    <a:pt x="875" y="94"/>
                    <a:pt x="892" y="86"/>
                  </a:cubicBezTo>
                  <a:cubicBezTo>
                    <a:pt x="894" y="81"/>
                    <a:pt x="892" y="82"/>
                    <a:pt x="892" y="73"/>
                  </a:cubicBezTo>
                  <a:cubicBezTo>
                    <a:pt x="875" y="73"/>
                    <a:pt x="879" y="59"/>
                    <a:pt x="858" y="59"/>
                  </a:cubicBezTo>
                  <a:cubicBezTo>
                    <a:pt x="853" y="59"/>
                    <a:pt x="849" y="56"/>
                    <a:pt x="845" y="56"/>
                  </a:cubicBezTo>
                  <a:cubicBezTo>
                    <a:pt x="838" y="56"/>
                    <a:pt x="831" y="60"/>
                    <a:pt x="831" y="66"/>
                  </a:cubicBezTo>
                  <a:cubicBezTo>
                    <a:pt x="831" y="73"/>
                    <a:pt x="839" y="76"/>
                    <a:pt x="839" y="81"/>
                  </a:cubicBezTo>
                  <a:cubicBezTo>
                    <a:pt x="839" y="86"/>
                    <a:pt x="827" y="86"/>
                    <a:pt x="824" y="91"/>
                  </a:cubicBezTo>
                  <a:cubicBezTo>
                    <a:pt x="820" y="100"/>
                    <a:pt x="822" y="107"/>
                    <a:pt x="814" y="117"/>
                  </a:cubicBezTo>
                  <a:cubicBezTo>
                    <a:pt x="811" y="120"/>
                    <a:pt x="808" y="122"/>
                    <a:pt x="805" y="122"/>
                  </a:cubicBezTo>
                  <a:cubicBezTo>
                    <a:pt x="796" y="122"/>
                    <a:pt x="786" y="106"/>
                    <a:pt x="786" y="102"/>
                  </a:cubicBezTo>
                  <a:cubicBezTo>
                    <a:pt x="786" y="95"/>
                    <a:pt x="795" y="96"/>
                    <a:pt x="795" y="89"/>
                  </a:cubicBezTo>
                  <a:cubicBezTo>
                    <a:pt x="795" y="85"/>
                    <a:pt x="780" y="70"/>
                    <a:pt x="776" y="70"/>
                  </a:cubicBezTo>
                  <a:cubicBezTo>
                    <a:pt x="761" y="70"/>
                    <a:pt x="771" y="93"/>
                    <a:pt x="755" y="93"/>
                  </a:cubicBezTo>
                  <a:cubicBezTo>
                    <a:pt x="755" y="84"/>
                    <a:pt x="754" y="77"/>
                    <a:pt x="743" y="72"/>
                  </a:cubicBezTo>
                  <a:cubicBezTo>
                    <a:pt x="744" y="70"/>
                    <a:pt x="745" y="68"/>
                    <a:pt x="748" y="66"/>
                  </a:cubicBezTo>
                  <a:cubicBezTo>
                    <a:pt x="739" y="61"/>
                    <a:pt x="728" y="66"/>
                    <a:pt x="722" y="58"/>
                  </a:cubicBezTo>
                  <a:cubicBezTo>
                    <a:pt x="725" y="56"/>
                    <a:pt x="735" y="52"/>
                    <a:pt x="735" y="45"/>
                  </a:cubicBezTo>
                  <a:cubicBezTo>
                    <a:pt x="735" y="35"/>
                    <a:pt x="719" y="36"/>
                    <a:pt x="719" y="28"/>
                  </a:cubicBezTo>
                  <a:cubicBezTo>
                    <a:pt x="718" y="11"/>
                    <a:pt x="707" y="1"/>
                    <a:pt x="686" y="0"/>
                  </a:cubicBezTo>
                  <a:cubicBezTo>
                    <a:pt x="686" y="0"/>
                    <a:pt x="686" y="0"/>
                    <a:pt x="6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34"/>
            <p:cNvSpPr>
              <a:spLocks noEditPoints="1"/>
            </p:cNvSpPr>
            <p:nvPr/>
          </p:nvSpPr>
          <p:spPr bwMode="auto">
            <a:xfrm>
              <a:off x="-2508" y="-27"/>
              <a:ext cx="1326" cy="958"/>
            </a:xfrm>
            <a:custGeom>
              <a:avLst/>
              <a:gdLst>
                <a:gd name="T0" fmla="*/ 400 w 561"/>
                <a:gd name="T1" fmla="*/ 44 h 405"/>
                <a:gd name="T2" fmla="*/ 400 w 561"/>
                <a:gd name="T3" fmla="*/ 44 h 405"/>
                <a:gd name="T4" fmla="*/ 400 w 561"/>
                <a:gd name="T5" fmla="*/ 42 h 405"/>
                <a:gd name="T6" fmla="*/ 139 w 561"/>
                <a:gd name="T7" fmla="*/ 15 h 405"/>
                <a:gd name="T8" fmla="*/ 129 w 561"/>
                <a:gd name="T9" fmla="*/ 16 h 405"/>
                <a:gd name="T10" fmla="*/ 120 w 561"/>
                <a:gd name="T11" fmla="*/ 16 h 405"/>
                <a:gd name="T12" fmla="*/ 23 w 561"/>
                <a:gd name="T13" fmla="*/ 66 h 405"/>
                <a:gd name="T14" fmla="*/ 43 w 561"/>
                <a:gd name="T15" fmla="*/ 93 h 405"/>
                <a:gd name="T16" fmla="*/ 91 w 561"/>
                <a:gd name="T17" fmla="*/ 139 h 405"/>
                <a:gd name="T18" fmla="*/ 76 w 561"/>
                <a:gd name="T19" fmla="*/ 139 h 405"/>
                <a:gd name="T20" fmla="*/ 57 w 561"/>
                <a:gd name="T21" fmla="*/ 127 h 405"/>
                <a:gd name="T22" fmla="*/ 0 w 561"/>
                <a:gd name="T23" fmla="*/ 150 h 405"/>
                <a:gd name="T24" fmla="*/ 14 w 561"/>
                <a:gd name="T25" fmla="*/ 164 h 405"/>
                <a:gd name="T26" fmla="*/ 49 w 561"/>
                <a:gd name="T27" fmla="*/ 179 h 405"/>
                <a:gd name="T28" fmla="*/ 71 w 561"/>
                <a:gd name="T29" fmla="*/ 182 h 405"/>
                <a:gd name="T30" fmla="*/ 98 w 561"/>
                <a:gd name="T31" fmla="*/ 173 h 405"/>
                <a:gd name="T32" fmla="*/ 101 w 561"/>
                <a:gd name="T33" fmla="*/ 181 h 405"/>
                <a:gd name="T34" fmla="*/ 94 w 561"/>
                <a:gd name="T35" fmla="*/ 182 h 405"/>
                <a:gd name="T36" fmla="*/ 62 w 561"/>
                <a:gd name="T37" fmla="*/ 216 h 405"/>
                <a:gd name="T38" fmla="*/ 43 w 561"/>
                <a:gd name="T39" fmla="*/ 267 h 405"/>
                <a:gd name="T40" fmla="*/ 71 w 561"/>
                <a:gd name="T41" fmla="*/ 293 h 405"/>
                <a:gd name="T42" fmla="*/ 86 w 561"/>
                <a:gd name="T43" fmla="*/ 292 h 405"/>
                <a:gd name="T44" fmla="*/ 91 w 561"/>
                <a:gd name="T45" fmla="*/ 316 h 405"/>
                <a:gd name="T46" fmla="*/ 105 w 561"/>
                <a:gd name="T47" fmla="*/ 312 h 405"/>
                <a:gd name="T48" fmla="*/ 131 w 561"/>
                <a:gd name="T49" fmla="*/ 319 h 405"/>
                <a:gd name="T50" fmla="*/ 149 w 561"/>
                <a:gd name="T51" fmla="*/ 313 h 405"/>
                <a:gd name="T52" fmla="*/ 176 w 561"/>
                <a:gd name="T53" fmla="*/ 306 h 405"/>
                <a:gd name="T54" fmla="*/ 109 w 561"/>
                <a:gd name="T55" fmla="*/ 367 h 405"/>
                <a:gd name="T56" fmla="*/ 67 w 561"/>
                <a:gd name="T57" fmla="*/ 393 h 405"/>
                <a:gd name="T58" fmla="*/ 50 w 561"/>
                <a:gd name="T59" fmla="*/ 405 h 405"/>
                <a:gd name="T60" fmla="*/ 136 w 561"/>
                <a:gd name="T61" fmla="*/ 369 h 405"/>
                <a:gd name="T62" fmla="*/ 183 w 561"/>
                <a:gd name="T63" fmla="*/ 332 h 405"/>
                <a:gd name="T64" fmla="*/ 207 w 561"/>
                <a:gd name="T65" fmla="*/ 303 h 405"/>
                <a:gd name="T66" fmla="*/ 261 w 561"/>
                <a:gd name="T67" fmla="*/ 256 h 405"/>
                <a:gd name="T68" fmla="*/ 237 w 561"/>
                <a:gd name="T69" fmla="*/ 287 h 405"/>
                <a:gd name="T70" fmla="*/ 233 w 561"/>
                <a:gd name="T71" fmla="*/ 298 h 405"/>
                <a:gd name="T72" fmla="*/ 292 w 561"/>
                <a:gd name="T73" fmla="*/ 272 h 405"/>
                <a:gd name="T74" fmla="*/ 308 w 561"/>
                <a:gd name="T75" fmla="*/ 256 h 405"/>
                <a:gd name="T76" fmla="*/ 387 w 561"/>
                <a:gd name="T77" fmla="*/ 283 h 405"/>
                <a:gd name="T78" fmla="*/ 459 w 561"/>
                <a:gd name="T79" fmla="*/ 321 h 405"/>
                <a:gd name="T80" fmla="*/ 483 w 561"/>
                <a:gd name="T81" fmla="*/ 320 h 405"/>
                <a:gd name="T82" fmla="*/ 492 w 561"/>
                <a:gd name="T83" fmla="*/ 323 h 405"/>
                <a:gd name="T84" fmla="*/ 495 w 561"/>
                <a:gd name="T85" fmla="*/ 342 h 405"/>
                <a:gd name="T86" fmla="*/ 509 w 561"/>
                <a:gd name="T87" fmla="*/ 342 h 405"/>
                <a:gd name="T88" fmla="*/ 511 w 561"/>
                <a:gd name="T89" fmla="*/ 359 h 405"/>
                <a:gd name="T90" fmla="*/ 526 w 561"/>
                <a:gd name="T91" fmla="*/ 375 h 405"/>
                <a:gd name="T92" fmla="*/ 554 w 561"/>
                <a:gd name="T93" fmla="*/ 390 h 405"/>
                <a:gd name="T94" fmla="*/ 561 w 561"/>
                <a:gd name="T95" fmla="*/ 380 h 405"/>
                <a:gd name="T96" fmla="*/ 535 w 561"/>
                <a:gd name="T97" fmla="*/ 356 h 405"/>
                <a:gd name="T98" fmla="*/ 518 w 561"/>
                <a:gd name="T99" fmla="*/ 328 h 405"/>
                <a:gd name="T100" fmla="*/ 470 w 561"/>
                <a:gd name="T101" fmla="*/ 288 h 405"/>
                <a:gd name="T102" fmla="*/ 429 w 561"/>
                <a:gd name="T103" fmla="*/ 280 h 405"/>
                <a:gd name="T104" fmla="*/ 413 w 561"/>
                <a:gd name="T105" fmla="*/ 275 h 405"/>
                <a:gd name="T106" fmla="*/ 400 w 561"/>
                <a:gd name="T107" fmla="*/ 272 h 405"/>
                <a:gd name="T108" fmla="*/ 400 w 561"/>
                <a:gd name="T109" fmla="*/ 44 h 405"/>
                <a:gd name="T110" fmla="*/ 342 w 561"/>
                <a:gd name="T111" fmla="*/ 37 h 405"/>
                <a:gd name="T112" fmla="*/ 241 w 561"/>
                <a:gd name="T113" fmla="*/ 24 h 405"/>
                <a:gd name="T114" fmla="*/ 199 w 561"/>
                <a:gd name="T115" fmla="*/ 13 h 405"/>
                <a:gd name="T116" fmla="*/ 176 w 561"/>
                <a:gd name="T117" fmla="*/ 15 h 405"/>
                <a:gd name="T118" fmla="*/ 179 w 561"/>
                <a:gd name="T119" fmla="*/ 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1" h="405">
                  <a:moveTo>
                    <a:pt x="400" y="42"/>
                  </a:moveTo>
                  <a:cubicBezTo>
                    <a:pt x="400" y="44"/>
                    <a:pt x="400" y="44"/>
                    <a:pt x="400" y="44"/>
                  </a:cubicBezTo>
                  <a:cubicBezTo>
                    <a:pt x="400" y="44"/>
                    <a:pt x="400" y="44"/>
                    <a:pt x="400" y="44"/>
                  </a:cubicBezTo>
                  <a:cubicBezTo>
                    <a:pt x="400" y="44"/>
                    <a:pt x="400" y="44"/>
                    <a:pt x="400" y="44"/>
                  </a:cubicBezTo>
                  <a:cubicBezTo>
                    <a:pt x="400" y="44"/>
                    <a:pt x="400" y="44"/>
                    <a:pt x="400" y="44"/>
                  </a:cubicBezTo>
                  <a:cubicBezTo>
                    <a:pt x="400" y="42"/>
                    <a:pt x="400" y="42"/>
                    <a:pt x="400" y="42"/>
                  </a:cubicBezTo>
                  <a:moveTo>
                    <a:pt x="162" y="0"/>
                  </a:moveTo>
                  <a:cubicBezTo>
                    <a:pt x="153" y="0"/>
                    <a:pt x="148" y="12"/>
                    <a:pt x="139" y="15"/>
                  </a:cubicBezTo>
                  <a:cubicBezTo>
                    <a:pt x="137" y="16"/>
                    <a:pt x="135" y="16"/>
                    <a:pt x="134" y="16"/>
                  </a:cubicBezTo>
                  <a:cubicBezTo>
                    <a:pt x="132" y="16"/>
                    <a:pt x="131" y="16"/>
                    <a:pt x="129" y="16"/>
                  </a:cubicBezTo>
                  <a:cubicBezTo>
                    <a:pt x="128" y="16"/>
                    <a:pt x="126" y="15"/>
                    <a:pt x="125" y="15"/>
                  </a:cubicBezTo>
                  <a:cubicBezTo>
                    <a:pt x="123" y="15"/>
                    <a:pt x="122" y="16"/>
                    <a:pt x="120" y="16"/>
                  </a:cubicBezTo>
                  <a:cubicBezTo>
                    <a:pt x="92" y="25"/>
                    <a:pt x="68" y="45"/>
                    <a:pt x="52" y="66"/>
                  </a:cubicBezTo>
                  <a:cubicBezTo>
                    <a:pt x="23" y="66"/>
                    <a:pt x="23" y="66"/>
                    <a:pt x="23" y="66"/>
                  </a:cubicBezTo>
                  <a:cubicBezTo>
                    <a:pt x="23" y="68"/>
                    <a:pt x="15" y="81"/>
                    <a:pt x="15" y="81"/>
                  </a:cubicBezTo>
                  <a:cubicBezTo>
                    <a:pt x="15" y="85"/>
                    <a:pt x="37" y="89"/>
                    <a:pt x="43" y="93"/>
                  </a:cubicBezTo>
                  <a:cubicBezTo>
                    <a:pt x="49" y="96"/>
                    <a:pt x="55" y="112"/>
                    <a:pt x="59" y="114"/>
                  </a:cubicBezTo>
                  <a:cubicBezTo>
                    <a:pt x="75" y="121"/>
                    <a:pt x="86" y="122"/>
                    <a:pt x="91" y="139"/>
                  </a:cubicBezTo>
                  <a:cubicBezTo>
                    <a:pt x="89" y="140"/>
                    <a:pt x="87" y="140"/>
                    <a:pt x="86" y="140"/>
                  </a:cubicBezTo>
                  <a:cubicBezTo>
                    <a:pt x="83" y="140"/>
                    <a:pt x="81" y="139"/>
                    <a:pt x="76" y="139"/>
                  </a:cubicBezTo>
                  <a:cubicBezTo>
                    <a:pt x="72" y="139"/>
                    <a:pt x="69" y="140"/>
                    <a:pt x="65" y="140"/>
                  </a:cubicBezTo>
                  <a:cubicBezTo>
                    <a:pt x="60" y="140"/>
                    <a:pt x="57" y="138"/>
                    <a:pt x="57" y="127"/>
                  </a:cubicBezTo>
                  <a:cubicBezTo>
                    <a:pt x="47" y="127"/>
                    <a:pt x="47" y="127"/>
                    <a:pt x="47" y="127"/>
                  </a:cubicBezTo>
                  <a:cubicBezTo>
                    <a:pt x="34" y="135"/>
                    <a:pt x="13" y="142"/>
                    <a:pt x="0" y="150"/>
                  </a:cubicBezTo>
                  <a:cubicBezTo>
                    <a:pt x="2" y="155"/>
                    <a:pt x="7" y="159"/>
                    <a:pt x="15" y="159"/>
                  </a:cubicBezTo>
                  <a:cubicBezTo>
                    <a:pt x="15" y="160"/>
                    <a:pt x="14" y="162"/>
                    <a:pt x="14" y="164"/>
                  </a:cubicBezTo>
                  <a:cubicBezTo>
                    <a:pt x="14" y="169"/>
                    <a:pt x="20" y="171"/>
                    <a:pt x="21" y="179"/>
                  </a:cubicBezTo>
                  <a:cubicBezTo>
                    <a:pt x="25" y="179"/>
                    <a:pt x="38" y="179"/>
                    <a:pt x="49" y="179"/>
                  </a:cubicBezTo>
                  <a:cubicBezTo>
                    <a:pt x="50" y="179"/>
                    <a:pt x="51" y="178"/>
                    <a:pt x="52" y="178"/>
                  </a:cubicBezTo>
                  <a:cubicBezTo>
                    <a:pt x="58" y="178"/>
                    <a:pt x="62" y="182"/>
                    <a:pt x="71" y="182"/>
                  </a:cubicBezTo>
                  <a:cubicBezTo>
                    <a:pt x="82" y="182"/>
                    <a:pt x="85" y="173"/>
                    <a:pt x="94" y="173"/>
                  </a:cubicBezTo>
                  <a:cubicBezTo>
                    <a:pt x="96" y="173"/>
                    <a:pt x="96" y="173"/>
                    <a:pt x="98" y="173"/>
                  </a:cubicBezTo>
                  <a:cubicBezTo>
                    <a:pt x="99" y="173"/>
                    <a:pt x="100" y="173"/>
                    <a:pt x="101" y="173"/>
                  </a:cubicBezTo>
                  <a:cubicBezTo>
                    <a:pt x="101" y="181"/>
                    <a:pt x="101" y="181"/>
                    <a:pt x="101" y="181"/>
                  </a:cubicBezTo>
                  <a:cubicBezTo>
                    <a:pt x="100" y="180"/>
                    <a:pt x="99" y="180"/>
                    <a:pt x="98" y="180"/>
                  </a:cubicBezTo>
                  <a:cubicBezTo>
                    <a:pt x="97" y="180"/>
                    <a:pt x="96" y="180"/>
                    <a:pt x="94" y="182"/>
                  </a:cubicBezTo>
                  <a:cubicBezTo>
                    <a:pt x="94" y="183"/>
                    <a:pt x="103" y="191"/>
                    <a:pt x="103" y="195"/>
                  </a:cubicBezTo>
                  <a:cubicBezTo>
                    <a:pt x="103" y="201"/>
                    <a:pt x="67" y="216"/>
                    <a:pt x="62" y="216"/>
                  </a:cubicBezTo>
                  <a:cubicBezTo>
                    <a:pt x="51" y="216"/>
                    <a:pt x="22" y="229"/>
                    <a:pt x="22" y="245"/>
                  </a:cubicBezTo>
                  <a:cubicBezTo>
                    <a:pt x="22" y="253"/>
                    <a:pt x="39" y="256"/>
                    <a:pt x="43" y="267"/>
                  </a:cubicBezTo>
                  <a:cubicBezTo>
                    <a:pt x="41" y="267"/>
                    <a:pt x="38" y="269"/>
                    <a:pt x="36" y="269"/>
                  </a:cubicBezTo>
                  <a:cubicBezTo>
                    <a:pt x="39" y="274"/>
                    <a:pt x="64" y="293"/>
                    <a:pt x="71" y="293"/>
                  </a:cubicBezTo>
                  <a:cubicBezTo>
                    <a:pt x="73" y="293"/>
                    <a:pt x="77" y="284"/>
                    <a:pt x="81" y="284"/>
                  </a:cubicBezTo>
                  <a:cubicBezTo>
                    <a:pt x="86" y="284"/>
                    <a:pt x="86" y="291"/>
                    <a:pt x="86" y="292"/>
                  </a:cubicBezTo>
                  <a:cubicBezTo>
                    <a:pt x="86" y="296"/>
                    <a:pt x="86" y="296"/>
                    <a:pt x="86" y="303"/>
                  </a:cubicBezTo>
                  <a:cubicBezTo>
                    <a:pt x="86" y="307"/>
                    <a:pt x="88" y="316"/>
                    <a:pt x="91" y="316"/>
                  </a:cubicBezTo>
                  <a:cubicBezTo>
                    <a:pt x="93" y="316"/>
                    <a:pt x="96" y="312"/>
                    <a:pt x="99" y="312"/>
                  </a:cubicBezTo>
                  <a:cubicBezTo>
                    <a:pt x="101" y="312"/>
                    <a:pt x="100" y="312"/>
                    <a:pt x="105" y="312"/>
                  </a:cubicBezTo>
                  <a:cubicBezTo>
                    <a:pt x="105" y="310"/>
                    <a:pt x="105" y="307"/>
                    <a:pt x="106" y="304"/>
                  </a:cubicBezTo>
                  <a:cubicBezTo>
                    <a:pt x="115" y="311"/>
                    <a:pt x="118" y="314"/>
                    <a:pt x="131" y="319"/>
                  </a:cubicBezTo>
                  <a:cubicBezTo>
                    <a:pt x="132" y="315"/>
                    <a:pt x="133" y="313"/>
                    <a:pt x="135" y="309"/>
                  </a:cubicBezTo>
                  <a:cubicBezTo>
                    <a:pt x="140" y="311"/>
                    <a:pt x="143" y="313"/>
                    <a:pt x="149" y="313"/>
                  </a:cubicBezTo>
                  <a:cubicBezTo>
                    <a:pt x="157" y="313"/>
                    <a:pt x="161" y="310"/>
                    <a:pt x="169" y="306"/>
                  </a:cubicBezTo>
                  <a:cubicBezTo>
                    <a:pt x="176" y="306"/>
                    <a:pt x="176" y="306"/>
                    <a:pt x="176" y="306"/>
                  </a:cubicBezTo>
                  <a:cubicBezTo>
                    <a:pt x="164" y="314"/>
                    <a:pt x="164" y="330"/>
                    <a:pt x="152" y="338"/>
                  </a:cubicBezTo>
                  <a:cubicBezTo>
                    <a:pt x="139" y="347"/>
                    <a:pt x="118" y="356"/>
                    <a:pt x="109" y="367"/>
                  </a:cubicBezTo>
                  <a:cubicBezTo>
                    <a:pt x="103" y="375"/>
                    <a:pt x="93" y="370"/>
                    <a:pt x="84" y="375"/>
                  </a:cubicBezTo>
                  <a:cubicBezTo>
                    <a:pt x="78" y="378"/>
                    <a:pt x="74" y="389"/>
                    <a:pt x="67" y="393"/>
                  </a:cubicBezTo>
                  <a:cubicBezTo>
                    <a:pt x="58" y="398"/>
                    <a:pt x="48" y="394"/>
                    <a:pt x="42" y="404"/>
                  </a:cubicBezTo>
                  <a:cubicBezTo>
                    <a:pt x="45" y="404"/>
                    <a:pt x="47" y="405"/>
                    <a:pt x="50" y="405"/>
                  </a:cubicBezTo>
                  <a:cubicBezTo>
                    <a:pt x="67" y="405"/>
                    <a:pt x="77" y="387"/>
                    <a:pt x="94" y="385"/>
                  </a:cubicBezTo>
                  <a:cubicBezTo>
                    <a:pt x="109" y="382"/>
                    <a:pt x="128" y="377"/>
                    <a:pt x="136" y="369"/>
                  </a:cubicBezTo>
                  <a:cubicBezTo>
                    <a:pt x="144" y="360"/>
                    <a:pt x="162" y="355"/>
                    <a:pt x="170" y="345"/>
                  </a:cubicBezTo>
                  <a:cubicBezTo>
                    <a:pt x="174" y="340"/>
                    <a:pt x="176" y="334"/>
                    <a:pt x="183" y="332"/>
                  </a:cubicBezTo>
                  <a:cubicBezTo>
                    <a:pt x="195" y="327"/>
                    <a:pt x="207" y="323"/>
                    <a:pt x="207" y="311"/>
                  </a:cubicBezTo>
                  <a:cubicBezTo>
                    <a:pt x="207" y="308"/>
                    <a:pt x="207" y="305"/>
                    <a:pt x="207" y="303"/>
                  </a:cubicBezTo>
                  <a:cubicBezTo>
                    <a:pt x="207" y="285"/>
                    <a:pt x="242" y="256"/>
                    <a:pt x="255" y="256"/>
                  </a:cubicBezTo>
                  <a:cubicBezTo>
                    <a:pt x="257" y="256"/>
                    <a:pt x="256" y="256"/>
                    <a:pt x="261" y="256"/>
                  </a:cubicBezTo>
                  <a:cubicBezTo>
                    <a:pt x="261" y="258"/>
                    <a:pt x="260" y="260"/>
                    <a:pt x="260" y="262"/>
                  </a:cubicBezTo>
                  <a:cubicBezTo>
                    <a:pt x="245" y="266"/>
                    <a:pt x="237" y="275"/>
                    <a:pt x="237" y="287"/>
                  </a:cubicBezTo>
                  <a:cubicBezTo>
                    <a:pt x="237" y="290"/>
                    <a:pt x="235" y="290"/>
                    <a:pt x="238" y="293"/>
                  </a:cubicBezTo>
                  <a:cubicBezTo>
                    <a:pt x="237" y="294"/>
                    <a:pt x="233" y="294"/>
                    <a:pt x="233" y="298"/>
                  </a:cubicBezTo>
                  <a:cubicBezTo>
                    <a:pt x="233" y="300"/>
                    <a:pt x="237" y="301"/>
                    <a:pt x="239" y="301"/>
                  </a:cubicBezTo>
                  <a:cubicBezTo>
                    <a:pt x="251" y="301"/>
                    <a:pt x="285" y="282"/>
                    <a:pt x="292" y="272"/>
                  </a:cubicBezTo>
                  <a:cubicBezTo>
                    <a:pt x="289" y="270"/>
                    <a:pt x="288" y="268"/>
                    <a:pt x="286" y="264"/>
                  </a:cubicBezTo>
                  <a:cubicBezTo>
                    <a:pt x="291" y="262"/>
                    <a:pt x="302" y="259"/>
                    <a:pt x="308" y="256"/>
                  </a:cubicBezTo>
                  <a:cubicBezTo>
                    <a:pt x="317" y="275"/>
                    <a:pt x="340" y="277"/>
                    <a:pt x="358" y="283"/>
                  </a:cubicBezTo>
                  <a:cubicBezTo>
                    <a:pt x="387" y="283"/>
                    <a:pt x="387" y="283"/>
                    <a:pt x="387" y="283"/>
                  </a:cubicBezTo>
                  <a:cubicBezTo>
                    <a:pt x="402" y="292"/>
                    <a:pt x="420" y="291"/>
                    <a:pt x="434" y="301"/>
                  </a:cubicBezTo>
                  <a:cubicBezTo>
                    <a:pt x="440" y="306"/>
                    <a:pt x="448" y="321"/>
                    <a:pt x="459" y="321"/>
                  </a:cubicBezTo>
                  <a:cubicBezTo>
                    <a:pt x="463" y="321"/>
                    <a:pt x="465" y="316"/>
                    <a:pt x="467" y="312"/>
                  </a:cubicBezTo>
                  <a:cubicBezTo>
                    <a:pt x="471" y="316"/>
                    <a:pt x="475" y="320"/>
                    <a:pt x="483" y="320"/>
                  </a:cubicBezTo>
                  <a:cubicBezTo>
                    <a:pt x="483" y="319"/>
                    <a:pt x="484" y="318"/>
                    <a:pt x="485" y="318"/>
                  </a:cubicBezTo>
                  <a:cubicBezTo>
                    <a:pt x="487" y="318"/>
                    <a:pt x="490" y="321"/>
                    <a:pt x="492" y="323"/>
                  </a:cubicBezTo>
                  <a:cubicBezTo>
                    <a:pt x="491" y="326"/>
                    <a:pt x="487" y="328"/>
                    <a:pt x="487" y="334"/>
                  </a:cubicBezTo>
                  <a:cubicBezTo>
                    <a:pt x="487" y="338"/>
                    <a:pt x="493" y="342"/>
                    <a:pt x="495" y="342"/>
                  </a:cubicBezTo>
                  <a:cubicBezTo>
                    <a:pt x="502" y="342"/>
                    <a:pt x="499" y="336"/>
                    <a:pt x="509" y="335"/>
                  </a:cubicBezTo>
                  <a:cubicBezTo>
                    <a:pt x="509" y="337"/>
                    <a:pt x="509" y="339"/>
                    <a:pt x="509" y="342"/>
                  </a:cubicBezTo>
                  <a:cubicBezTo>
                    <a:pt x="509" y="347"/>
                    <a:pt x="501" y="347"/>
                    <a:pt x="501" y="351"/>
                  </a:cubicBezTo>
                  <a:cubicBezTo>
                    <a:pt x="501" y="355"/>
                    <a:pt x="503" y="359"/>
                    <a:pt x="511" y="359"/>
                  </a:cubicBezTo>
                  <a:cubicBezTo>
                    <a:pt x="520" y="359"/>
                    <a:pt x="526" y="359"/>
                    <a:pt x="526" y="367"/>
                  </a:cubicBezTo>
                  <a:cubicBezTo>
                    <a:pt x="526" y="372"/>
                    <a:pt x="526" y="370"/>
                    <a:pt x="526" y="375"/>
                  </a:cubicBezTo>
                  <a:cubicBezTo>
                    <a:pt x="526" y="381"/>
                    <a:pt x="540" y="391"/>
                    <a:pt x="549" y="391"/>
                  </a:cubicBezTo>
                  <a:cubicBezTo>
                    <a:pt x="551" y="391"/>
                    <a:pt x="551" y="390"/>
                    <a:pt x="554" y="390"/>
                  </a:cubicBezTo>
                  <a:cubicBezTo>
                    <a:pt x="554" y="387"/>
                    <a:pt x="561" y="386"/>
                    <a:pt x="561" y="380"/>
                  </a:cubicBezTo>
                  <a:cubicBezTo>
                    <a:pt x="561" y="380"/>
                    <a:pt x="561" y="380"/>
                    <a:pt x="561" y="380"/>
                  </a:cubicBezTo>
                  <a:cubicBezTo>
                    <a:pt x="561" y="369"/>
                    <a:pt x="552" y="366"/>
                    <a:pt x="548" y="361"/>
                  </a:cubicBezTo>
                  <a:cubicBezTo>
                    <a:pt x="544" y="357"/>
                    <a:pt x="538" y="359"/>
                    <a:pt x="535" y="356"/>
                  </a:cubicBezTo>
                  <a:cubicBezTo>
                    <a:pt x="529" y="350"/>
                    <a:pt x="526" y="342"/>
                    <a:pt x="524" y="335"/>
                  </a:cubicBezTo>
                  <a:cubicBezTo>
                    <a:pt x="523" y="331"/>
                    <a:pt x="519" y="330"/>
                    <a:pt x="518" y="328"/>
                  </a:cubicBezTo>
                  <a:cubicBezTo>
                    <a:pt x="504" y="307"/>
                    <a:pt x="496" y="301"/>
                    <a:pt x="480" y="285"/>
                  </a:cubicBezTo>
                  <a:cubicBezTo>
                    <a:pt x="476" y="288"/>
                    <a:pt x="473" y="287"/>
                    <a:pt x="470" y="288"/>
                  </a:cubicBezTo>
                  <a:cubicBezTo>
                    <a:pt x="463" y="290"/>
                    <a:pt x="463" y="301"/>
                    <a:pt x="455" y="301"/>
                  </a:cubicBezTo>
                  <a:cubicBezTo>
                    <a:pt x="445" y="301"/>
                    <a:pt x="434" y="287"/>
                    <a:pt x="429" y="280"/>
                  </a:cubicBezTo>
                  <a:cubicBezTo>
                    <a:pt x="426" y="276"/>
                    <a:pt x="421" y="275"/>
                    <a:pt x="416" y="275"/>
                  </a:cubicBezTo>
                  <a:cubicBezTo>
                    <a:pt x="415" y="275"/>
                    <a:pt x="414" y="275"/>
                    <a:pt x="413" y="275"/>
                  </a:cubicBezTo>
                  <a:cubicBezTo>
                    <a:pt x="412" y="275"/>
                    <a:pt x="411" y="275"/>
                    <a:pt x="410" y="275"/>
                  </a:cubicBezTo>
                  <a:cubicBezTo>
                    <a:pt x="406" y="275"/>
                    <a:pt x="402" y="275"/>
                    <a:pt x="400" y="272"/>
                  </a:cubicBezTo>
                  <a:cubicBezTo>
                    <a:pt x="400" y="44"/>
                    <a:pt x="400" y="44"/>
                    <a:pt x="400" y="44"/>
                  </a:cubicBezTo>
                  <a:cubicBezTo>
                    <a:pt x="400" y="44"/>
                    <a:pt x="400" y="44"/>
                    <a:pt x="400" y="44"/>
                  </a:cubicBezTo>
                  <a:cubicBezTo>
                    <a:pt x="387" y="40"/>
                    <a:pt x="382" y="34"/>
                    <a:pt x="367" y="34"/>
                  </a:cubicBezTo>
                  <a:cubicBezTo>
                    <a:pt x="357" y="34"/>
                    <a:pt x="351" y="37"/>
                    <a:pt x="342" y="37"/>
                  </a:cubicBezTo>
                  <a:cubicBezTo>
                    <a:pt x="325" y="37"/>
                    <a:pt x="293" y="35"/>
                    <a:pt x="282" y="24"/>
                  </a:cubicBezTo>
                  <a:cubicBezTo>
                    <a:pt x="241" y="24"/>
                    <a:pt x="241" y="24"/>
                    <a:pt x="241" y="24"/>
                  </a:cubicBezTo>
                  <a:cubicBezTo>
                    <a:pt x="234" y="20"/>
                    <a:pt x="232" y="18"/>
                    <a:pt x="226" y="13"/>
                  </a:cubicBezTo>
                  <a:cubicBezTo>
                    <a:pt x="199" y="13"/>
                    <a:pt x="199" y="13"/>
                    <a:pt x="199" y="13"/>
                  </a:cubicBezTo>
                  <a:cubicBezTo>
                    <a:pt x="194" y="12"/>
                    <a:pt x="193" y="10"/>
                    <a:pt x="187" y="8"/>
                  </a:cubicBezTo>
                  <a:cubicBezTo>
                    <a:pt x="185" y="12"/>
                    <a:pt x="180" y="15"/>
                    <a:pt x="176" y="15"/>
                  </a:cubicBezTo>
                  <a:cubicBezTo>
                    <a:pt x="175" y="15"/>
                    <a:pt x="174" y="15"/>
                    <a:pt x="174" y="15"/>
                  </a:cubicBezTo>
                  <a:cubicBezTo>
                    <a:pt x="175" y="12"/>
                    <a:pt x="176" y="11"/>
                    <a:pt x="179" y="8"/>
                  </a:cubicBezTo>
                  <a:cubicBezTo>
                    <a:pt x="172" y="6"/>
                    <a:pt x="169" y="0"/>
                    <a:pt x="1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5"/>
            <p:cNvSpPr>
              <a:spLocks/>
            </p:cNvSpPr>
            <p:nvPr/>
          </p:nvSpPr>
          <p:spPr bwMode="auto">
            <a:xfrm>
              <a:off x="-1314" y="830"/>
              <a:ext cx="64" cy="80"/>
            </a:xfrm>
            <a:custGeom>
              <a:avLst/>
              <a:gdLst>
                <a:gd name="T0" fmla="*/ 6 w 27"/>
                <a:gd name="T1" fmla="*/ 0 h 34"/>
                <a:gd name="T2" fmla="*/ 0 w 27"/>
                <a:gd name="T3" fmla="*/ 12 h 34"/>
                <a:gd name="T4" fmla="*/ 5 w 27"/>
                <a:gd name="T5" fmla="*/ 10 h 34"/>
                <a:gd name="T6" fmla="*/ 12 w 27"/>
                <a:gd name="T7" fmla="*/ 12 h 34"/>
                <a:gd name="T8" fmla="*/ 12 w 27"/>
                <a:gd name="T9" fmla="*/ 23 h 34"/>
                <a:gd name="T10" fmla="*/ 23 w 27"/>
                <a:gd name="T11" fmla="*/ 34 h 34"/>
                <a:gd name="T12" fmla="*/ 27 w 27"/>
                <a:gd name="T13" fmla="*/ 29 h 34"/>
                <a:gd name="T14" fmla="*/ 14 w 27"/>
                <a:gd name="T15" fmla="*/ 2 h 34"/>
                <a:gd name="T16" fmla="*/ 6 w 27"/>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4">
                  <a:moveTo>
                    <a:pt x="6" y="0"/>
                  </a:moveTo>
                  <a:cubicBezTo>
                    <a:pt x="2" y="0"/>
                    <a:pt x="0" y="3"/>
                    <a:pt x="0" y="12"/>
                  </a:cubicBezTo>
                  <a:cubicBezTo>
                    <a:pt x="3" y="10"/>
                    <a:pt x="4" y="10"/>
                    <a:pt x="5" y="10"/>
                  </a:cubicBezTo>
                  <a:cubicBezTo>
                    <a:pt x="6" y="10"/>
                    <a:pt x="7" y="11"/>
                    <a:pt x="12" y="12"/>
                  </a:cubicBezTo>
                  <a:cubicBezTo>
                    <a:pt x="10" y="15"/>
                    <a:pt x="12" y="19"/>
                    <a:pt x="12" y="23"/>
                  </a:cubicBezTo>
                  <a:cubicBezTo>
                    <a:pt x="12" y="23"/>
                    <a:pt x="18" y="34"/>
                    <a:pt x="23" y="34"/>
                  </a:cubicBezTo>
                  <a:cubicBezTo>
                    <a:pt x="25" y="34"/>
                    <a:pt x="27" y="33"/>
                    <a:pt x="27" y="29"/>
                  </a:cubicBezTo>
                  <a:cubicBezTo>
                    <a:pt x="27" y="17"/>
                    <a:pt x="13" y="16"/>
                    <a:pt x="14" y="2"/>
                  </a:cubicBezTo>
                  <a:cubicBezTo>
                    <a:pt x="11"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6"/>
            <p:cNvSpPr>
              <a:spLocks/>
            </p:cNvSpPr>
            <p:nvPr/>
          </p:nvSpPr>
          <p:spPr bwMode="auto">
            <a:xfrm>
              <a:off x="-1406" y="733"/>
              <a:ext cx="66" cy="101"/>
            </a:xfrm>
            <a:custGeom>
              <a:avLst/>
              <a:gdLst>
                <a:gd name="T0" fmla="*/ 18 w 28"/>
                <a:gd name="T1" fmla="*/ 0 h 43"/>
                <a:gd name="T2" fmla="*/ 14 w 28"/>
                <a:gd name="T3" fmla="*/ 2 h 43"/>
                <a:gd name="T4" fmla="*/ 6 w 28"/>
                <a:gd name="T5" fmla="*/ 0 h 43"/>
                <a:gd name="T6" fmla="*/ 0 w 28"/>
                <a:gd name="T7" fmla="*/ 6 h 43"/>
                <a:gd name="T8" fmla="*/ 14 w 28"/>
                <a:gd name="T9" fmla="*/ 21 h 43"/>
                <a:gd name="T10" fmla="*/ 22 w 28"/>
                <a:gd name="T11" fmla="*/ 43 h 43"/>
                <a:gd name="T12" fmla="*/ 24 w 28"/>
                <a:gd name="T13" fmla="*/ 22 h 43"/>
                <a:gd name="T14" fmla="*/ 20 w 28"/>
                <a:gd name="T15" fmla="*/ 23 h 43"/>
                <a:gd name="T16" fmla="*/ 18 w 28"/>
                <a:gd name="T17" fmla="*/ 22 h 43"/>
                <a:gd name="T18" fmla="*/ 18 w 28"/>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3">
                  <a:moveTo>
                    <a:pt x="18" y="0"/>
                  </a:moveTo>
                  <a:cubicBezTo>
                    <a:pt x="16" y="2"/>
                    <a:pt x="15" y="2"/>
                    <a:pt x="14" y="2"/>
                  </a:cubicBezTo>
                  <a:cubicBezTo>
                    <a:pt x="12" y="2"/>
                    <a:pt x="12" y="0"/>
                    <a:pt x="6" y="0"/>
                  </a:cubicBezTo>
                  <a:cubicBezTo>
                    <a:pt x="4" y="0"/>
                    <a:pt x="0" y="1"/>
                    <a:pt x="0" y="6"/>
                  </a:cubicBezTo>
                  <a:cubicBezTo>
                    <a:pt x="0" y="13"/>
                    <a:pt x="6" y="20"/>
                    <a:pt x="14" y="21"/>
                  </a:cubicBezTo>
                  <a:cubicBezTo>
                    <a:pt x="14" y="30"/>
                    <a:pt x="16" y="36"/>
                    <a:pt x="22" y="43"/>
                  </a:cubicBezTo>
                  <a:cubicBezTo>
                    <a:pt x="28" y="37"/>
                    <a:pt x="22" y="30"/>
                    <a:pt x="24" y="22"/>
                  </a:cubicBezTo>
                  <a:cubicBezTo>
                    <a:pt x="23" y="23"/>
                    <a:pt x="21" y="23"/>
                    <a:pt x="20" y="23"/>
                  </a:cubicBezTo>
                  <a:cubicBezTo>
                    <a:pt x="19" y="23"/>
                    <a:pt x="18" y="23"/>
                    <a:pt x="18" y="22"/>
                  </a:cubicBezTo>
                  <a:cubicBezTo>
                    <a:pt x="16" y="14"/>
                    <a:pt x="18" y="14"/>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37"/>
            <p:cNvSpPr>
              <a:spLocks/>
            </p:cNvSpPr>
            <p:nvPr/>
          </p:nvSpPr>
          <p:spPr bwMode="auto">
            <a:xfrm>
              <a:off x="-801" y="-204"/>
              <a:ext cx="655" cy="343"/>
            </a:xfrm>
            <a:custGeom>
              <a:avLst/>
              <a:gdLst>
                <a:gd name="T0" fmla="*/ 202 w 277"/>
                <a:gd name="T1" fmla="*/ 0 h 145"/>
                <a:gd name="T2" fmla="*/ 186 w 277"/>
                <a:gd name="T3" fmla="*/ 9 h 145"/>
                <a:gd name="T4" fmla="*/ 186 w 277"/>
                <a:gd name="T5" fmla="*/ 15 h 145"/>
                <a:gd name="T6" fmla="*/ 181 w 277"/>
                <a:gd name="T7" fmla="*/ 16 h 145"/>
                <a:gd name="T8" fmla="*/ 171 w 277"/>
                <a:gd name="T9" fmla="*/ 15 h 145"/>
                <a:gd name="T10" fmla="*/ 162 w 277"/>
                <a:gd name="T11" fmla="*/ 21 h 145"/>
                <a:gd name="T12" fmla="*/ 174 w 277"/>
                <a:gd name="T13" fmla="*/ 58 h 145"/>
                <a:gd name="T14" fmla="*/ 167 w 277"/>
                <a:gd name="T15" fmla="*/ 62 h 145"/>
                <a:gd name="T16" fmla="*/ 158 w 277"/>
                <a:gd name="T17" fmla="*/ 43 h 145"/>
                <a:gd name="T18" fmla="*/ 141 w 277"/>
                <a:gd name="T19" fmla="*/ 28 h 145"/>
                <a:gd name="T20" fmla="*/ 129 w 277"/>
                <a:gd name="T21" fmla="*/ 28 h 145"/>
                <a:gd name="T22" fmla="*/ 132 w 277"/>
                <a:gd name="T23" fmla="*/ 37 h 145"/>
                <a:gd name="T24" fmla="*/ 116 w 277"/>
                <a:gd name="T25" fmla="*/ 41 h 145"/>
                <a:gd name="T26" fmla="*/ 92 w 277"/>
                <a:gd name="T27" fmla="*/ 25 h 145"/>
                <a:gd name="T28" fmla="*/ 76 w 277"/>
                <a:gd name="T29" fmla="*/ 35 h 145"/>
                <a:gd name="T30" fmla="*/ 67 w 277"/>
                <a:gd name="T31" fmla="*/ 16 h 145"/>
                <a:gd name="T32" fmla="*/ 0 w 277"/>
                <a:gd name="T33" fmla="*/ 61 h 145"/>
                <a:gd name="T34" fmla="*/ 16 w 277"/>
                <a:gd name="T35" fmla="*/ 72 h 145"/>
                <a:gd name="T36" fmla="*/ 26 w 277"/>
                <a:gd name="T37" fmla="*/ 71 h 145"/>
                <a:gd name="T38" fmla="*/ 34 w 277"/>
                <a:gd name="T39" fmla="*/ 72 h 145"/>
                <a:gd name="T40" fmla="*/ 13 w 277"/>
                <a:gd name="T41" fmla="*/ 83 h 145"/>
                <a:gd name="T42" fmla="*/ 33 w 277"/>
                <a:gd name="T43" fmla="*/ 94 h 145"/>
                <a:gd name="T44" fmla="*/ 54 w 277"/>
                <a:gd name="T45" fmla="*/ 93 h 145"/>
                <a:gd name="T46" fmla="*/ 82 w 277"/>
                <a:gd name="T47" fmla="*/ 93 h 145"/>
                <a:gd name="T48" fmla="*/ 95 w 277"/>
                <a:gd name="T49" fmla="*/ 98 h 145"/>
                <a:gd name="T50" fmla="*/ 77 w 277"/>
                <a:gd name="T51" fmla="*/ 99 h 145"/>
                <a:gd name="T52" fmla="*/ 26 w 277"/>
                <a:gd name="T53" fmla="*/ 111 h 145"/>
                <a:gd name="T54" fmla="*/ 51 w 277"/>
                <a:gd name="T55" fmla="*/ 130 h 145"/>
                <a:gd name="T56" fmla="*/ 64 w 277"/>
                <a:gd name="T57" fmla="*/ 129 h 145"/>
                <a:gd name="T58" fmla="*/ 80 w 277"/>
                <a:gd name="T59" fmla="*/ 132 h 145"/>
                <a:gd name="T60" fmla="*/ 90 w 277"/>
                <a:gd name="T61" fmla="*/ 145 h 145"/>
                <a:gd name="T62" fmla="*/ 137 w 277"/>
                <a:gd name="T63" fmla="*/ 145 h 145"/>
                <a:gd name="T64" fmla="*/ 175 w 277"/>
                <a:gd name="T65" fmla="*/ 135 h 145"/>
                <a:gd name="T66" fmla="*/ 189 w 277"/>
                <a:gd name="T67" fmla="*/ 125 h 145"/>
                <a:gd name="T68" fmla="*/ 232 w 277"/>
                <a:gd name="T69" fmla="*/ 141 h 145"/>
                <a:gd name="T70" fmla="*/ 236 w 277"/>
                <a:gd name="T71" fmla="*/ 141 h 145"/>
                <a:gd name="T72" fmla="*/ 262 w 277"/>
                <a:gd name="T73" fmla="*/ 132 h 145"/>
                <a:gd name="T74" fmla="*/ 257 w 277"/>
                <a:gd name="T75" fmla="*/ 124 h 145"/>
                <a:gd name="T76" fmla="*/ 249 w 277"/>
                <a:gd name="T77" fmla="*/ 120 h 145"/>
                <a:gd name="T78" fmla="*/ 256 w 277"/>
                <a:gd name="T79" fmla="*/ 115 h 145"/>
                <a:gd name="T80" fmla="*/ 265 w 277"/>
                <a:gd name="T81" fmla="*/ 115 h 145"/>
                <a:gd name="T82" fmla="*/ 277 w 277"/>
                <a:gd name="T83" fmla="*/ 111 h 145"/>
                <a:gd name="T84" fmla="*/ 223 w 277"/>
                <a:gd name="T85" fmla="*/ 74 h 145"/>
                <a:gd name="T86" fmla="*/ 208 w 277"/>
                <a:gd name="T87" fmla="*/ 29 h 145"/>
                <a:gd name="T88" fmla="*/ 220 w 277"/>
                <a:gd name="T89" fmla="*/ 12 h 145"/>
                <a:gd name="T90" fmla="*/ 202 w 277"/>
                <a:gd name="T9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7" h="145">
                  <a:moveTo>
                    <a:pt x="202" y="0"/>
                  </a:moveTo>
                  <a:cubicBezTo>
                    <a:pt x="193" y="0"/>
                    <a:pt x="186" y="4"/>
                    <a:pt x="186" y="9"/>
                  </a:cubicBezTo>
                  <a:cubicBezTo>
                    <a:pt x="186" y="11"/>
                    <a:pt x="186" y="13"/>
                    <a:pt x="186" y="15"/>
                  </a:cubicBezTo>
                  <a:cubicBezTo>
                    <a:pt x="183" y="16"/>
                    <a:pt x="182" y="16"/>
                    <a:pt x="181" y="16"/>
                  </a:cubicBezTo>
                  <a:cubicBezTo>
                    <a:pt x="178" y="16"/>
                    <a:pt x="178" y="15"/>
                    <a:pt x="171" y="15"/>
                  </a:cubicBezTo>
                  <a:cubicBezTo>
                    <a:pt x="167" y="15"/>
                    <a:pt x="162" y="17"/>
                    <a:pt x="162" y="21"/>
                  </a:cubicBezTo>
                  <a:cubicBezTo>
                    <a:pt x="162" y="26"/>
                    <a:pt x="170" y="51"/>
                    <a:pt x="174" y="58"/>
                  </a:cubicBezTo>
                  <a:cubicBezTo>
                    <a:pt x="171" y="60"/>
                    <a:pt x="171" y="62"/>
                    <a:pt x="167" y="62"/>
                  </a:cubicBezTo>
                  <a:cubicBezTo>
                    <a:pt x="158" y="62"/>
                    <a:pt x="161" y="49"/>
                    <a:pt x="158" y="43"/>
                  </a:cubicBezTo>
                  <a:cubicBezTo>
                    <a:pt x="156" y="37"/>
                    <a:pt x="148" y="30"/>
                    <a:pt x="141" y="28"/>
                  </a:cubicBezTo>
                  <a:cubicBezTo>
                    <a:pt x="129" y="28"/>
                    <a:pt x="129" y="28"/>
                    <a:pt x="129" y="28"/>
                  </a:cubicBezTo>
                  <a:cubicBezTo>
                    <a:pt x="130" y="31"/>
                    <a:pt x="131" y="33"/>
                    <a:pt x="132" y="37"/>
                  </a:cubicBezTo>
                  <a:cubicBezTo>
                    <a:pt x="126" y="39"/>
                    <a:pt x="122" y="40"/>
                    <a:pt x="116" y="41"/>
                  </a:cubicBezTo>
                  <a:cubicBezTo>
                    <a:pt x="112" y="31"/>
                    <a:pt x="107" y="25"/>
                    <a:pt x="92" y="25"/>
                  </a:cubicBezTo>
                  <a:cubicBezTo>
                    <a:pt x="84" y="25"/>
                    <a:pt x="80" y="32"/>
                    <a:pt x="76" y="35"/>
                  </a:cubicBezTo>
                  <a:cubicBezTo>
                    <a:pt x="74" y="31"/>
                    <a:pt x="74" y="16"/>
                    <a:pt x="67" y="16"/>
                  </a:cubicBezTo>
                  <a:cubicBezTo>
                    <a:pt x="48" y="16"/>
                    <a:pt x="0" y="35"/>
                    <a:pt x="0" y="61"/>
                  </a:cubicBezTo>
                  <a:cubicBezTo>
                    <a:pt x="0" y="64"/>
                    <a:pt x="10" y="72"/>
                    <a:pt x="16" y="72"/>
                  </a:cubicBezTo>
                  <a:cubicBezTo>
                    <a:pt x="20" y="72"/>
                    <a:pt x="23" y="71"/>
                    <a:pt x="26" y="71"/>
                  </a:cubicBezTo>
                  <a:cubicBezTo>
                    <a:pt x="28" y="71"/>
                    <a:pt x="31" y="71"/>
                    <a:pt x="34" y="72"/>
                  </a:cubicBezTo>
                  <a:cubicBezTo>
                    <a:pt x="28" y="76"/>
                    <a:pt x="13" y="72"/>
                    <a:pt x="13" y="83"/>
                  </a:cubicBezTo>
                  <a:cubicBezTo>
                    <a:pt x="13" y="92"/>
                    <a:pt x="23" y="94"/>
                    <a:pt x="33" y="94"/>
                  </a:cubicBezTo>
                  <a:cubicBezTo>
                    <a:pt x="41" y="94"/>
                    <a:pt x="49" y="93"/>
                    <a:pt x="54" y="93"/>
                  </a:cubicBezTo>
                  <a:cubicBezTo>
                    <a:pt x="59" y="93"/>
                    <a:pt x="72" y="93"/>
                    <a:pt x="82" y="93"/>
                  </a:cubicBezTo>
                  <a:cubicBezTo>
                    <a:pt x="87" y="93"/>
                    <a:pt x="91" y="96"/>
                    <a:pt x="95" y="98"/>
                  </a:cubicBezTo>
                  <a:cubicBezTo>
                    <a:pt x="89" y="98"/>
                    <a:pt x="85" y="99"/>
                    <a:pt x="77" y="99"/>
                  </a:cubicBezTo>
                  <a:cubicBezTo>
                    <a:pt x="55" y="99"/>
                    <a:pt x="39" y="102"/>
                    <a:pt x="26" y="111"/>
                  </a:cubicBezTo>
                  <a:cubicBezTo>
                    <a:pt x="30" y="117"/>
                    <a:pt x="39" y="130"/>
                    <a:pt x="51" y="130"/>
                  </a:cubicBezTo>
                  <a:cubicBezTo>
                    <a:pt x="54" y="130"/>
                    <a:pt x="59" y="129"/>
                    <a:pt x="64" y="129"/>
                  </a:cubicBezTo>
                  <a:cubicBezTo>
                    <a:pt x="70" y="129"/>
                    <a:pt x="77" y="130"/>
                    <a:pt x="80" y="132"/>
                  </a:cubicBezTo>
                  <a:cubicBezTo>
                    <a:pt x="86" y="137"/>
                    <a:pt x="81" y="145"/>
                    <a:pt x="90" y="145"/>
                  </a:cubicBezTo>
                  <a:cubicBezTo>
                    <a:pt x="104" y="145"/>
                    <a:pt x="113" y="145"/>
                    <a:pt x="137" y="145"/>
                  </a:cubicBezTo>
                  <a:cubicBezTo>
                    <a:pt x="148" y="138"/>
                    <a:pt x="161" y="142"/>
                    <a:pt x="175" y="135"/>
                  </a:cubicBezTo>
                  <a:cubicBezTo>
                    <a:pt x="183" y="131"/>
                    <a:pt x="179" y="125"/>
                    <a:pt x="189" y="125"/>
                  </a:cubicBezTo>
                  <a:cubicBezTo>
                    <a:pt x="204" y="125"/>
                    <a:pt x="212" y="141"/>
                    <a:pt x="232" y="141"/>
                  </a:cubicBezTo>
                  <a:cubicBezTo>
                    <a:pt x="233" y="141"/>
                    <a:pt x="235" y="141"/>
                    <a:pt x="236" y="141"/>
                  </a:cubicBezTo>
                  <a:cubicBezTo>
                    <a:pt x="248" y="141"/>
                    <a:pt x="258" y="141"/>
                    <a:pt x="262" y="132"/>
                  </a:cubicBezTo>
                  <a:cubicBezTo>
                    <a:pt x="260" y="130"/>
                    <a:pt x="257" y="129"/>
                    <a:pt x="257" y="124"/>
                  </a:cubicBezTo>
                  <a:cubicBezTo>
                    <a:pt x="255" y="124"/>
                    <a:pt x="249" y="124"/>
                    <a:pt x="249" y="120"/>
                  </a:cubicBezTo>
                  <a:cubicBezTo>
                    <a:pt x="249" y="116"/>
                    <a:pt x="252" y="115"/>
                    <a:pt x="256" y="115"/>
                  </a:cubicBezTo>
                  <a:cubicBezTo>
                    <a:pt x="260" y="115"/>
                    <a:pt x="262" y="115"/>
                    <a:pt x="265" y="115"/>
                  </a:cubicBezTo>
                  <a:cubicBezTo>
                    <a:pt x="268" y="115"/>
                    <a:pt x="271" y="114"/>
                    <a:pt x="277" y="111"/>
                  </a:cubicBezTo>
                  <a:cubicBezTo>
                    <a:pt x="267" y="103"/>
                    <a:pt x="223" y="91"/>
                    <a:pt x="223" y="74"/>
                  </a:cubicBezTo>
                  <a:cubicBezTo>
                    <a:pt x="223" y="60"/>
                    <a:pt x="208" y="48"/>
                    <a:pt x="208" y="29"/>
                  </a:cubicBezTo>
                  <a:cubicBezTo>
                    <a:pt x="208" y="25"/>
                    <a:pt x="220" y="20"/>
                    <a:pt x="220" y="12"/>
                  </a:cubicBezTo>
                  <a:cubicBezTo>
                    <a:pt x="220" y="4"/>
                    <a:pt x="211"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38"/>
            <p:cNvSpPr>
              <a:spLocks/>
            </p:cNvSpPr>
            <p:nvPr/>
          </p:nvSpPr>
          <p:spPr bwMode="auto">
            <a:xfrm>
              <a:off x="-1042" y="-254"/>
              <a:ext cx="366" cy="237"/>
            </a:xfrm>
            <a:custGeom>
              <a:avLst/>
              <a:gdLst>
                <a:gd name="T0" fmla="*/ 67 w 155"/>
                <a:gd name="T1" fmla="*/ 0 h 100"/>
                <a:gd name="T2" fmla="*/ 50 w 155"/>
                <a:gd name="T3" fmla="*/ 4 h 100"/>
                <a:gd name="T4" fmla="*/ 30 w 155"/>
                <a:gd name="T5" fmla="*/ 2 h 100"/>
                <a:gd name="T6" fmla="*/ 18 w 155"/>
                <a:gd name="T7" fmla="*/ 4 h 100"/>
                <a:gd name="T8" fmla="*/ 26 w 155"/>
                <a:gd name="T9" fmla="*/ 22 h 100"/>
                <a:gd name="T10" fmla="*/ 0 w 155"/>
                <a:gd name="T11" fmla="*/ 74 h 100"/>
                <a:gd name="T12" fmla="*/ 25 w 155"/>
                <a:gd name="T13" fmla="*/ 85 h 100"/>
                <a:gd name="T14" fmla="*/ 33 w 155"/>
                <a:gd name="T15" fmla="*/ 95 h 100"/>
                <a:gd name="T16" fmla="*/ 41 w 155"/>
                <a:gd name="T17" fmla="*/ 100 h 100"/>
                <a:gd name="T18" fmla="*/ 82 w 155"/>
                <a:gd name="T19" fmla="*/ 83 h 100"/>
                <a:gd name="T20" fmla="*/ 121 w 155"/>
                <a:gd name="T21" fmla="*/ 43 h 100"/>
                <a:gd name="T22" fmla="*/ 155 w 155"/>
                <a:gd name="T23" fmla="*/ 32 h 100"/>
                <a:gd name="T24" fmla="*/ 118 w 155"/>
                <a:gd name="T25" fmla="*/ 9 h 100"/>
                <a:gd name="T26" fmla="*/ 104 w 155"/>
                <a:gd name="T27" fmla="*/ 13 h 100"/>
                <a:gd name="T28" fmla="*/ 100 w 155"/>
                <a:gd name="T29" fmla="*/ 11 h 100"/>
                <a:gd name="T30" fmla="*/ 71 w 155"/>
                <a:gd name="T31" fmla="*/ 0 h 100"/>
                <a:gd name="T32" fmla="*/ 67 w 155"/>
                <a:gd name="T3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100">
                  <a:moveTo>
                    <a:pt x="67" y="0"/>
                  </a:moveTo>
                  <a:cubicBezTo>
                    <a:pt x="60" y="0"/>
                    <a:pt x="55" y="4"/>
                    <a:pt x="50" y="4"/>
                  </a:cubicBezTo>
                  <a:cubicBezTo>
                    <a:pt x="42" y="4"/>
                    <a:pt x="36" y="2"/>
                    <a:pt x="30" y="2"/>
                  </a:cubicBezTo>
                  <a:cubicBezTo>
                    <a:pt x="26" y="2"/>
                    <a:pt x="23" y="2"/>
                    <a:pt x="18" y="4"/>
                  </a:cubicBezTo>
                  <a:cubicBezTo>
                    <a:pt x="19" y="10"/>
                    <a:pt x="26" y="18"/>
                    <a:pt x="26" y="22"/>
                  </a:cubicBezTo>
                  <a:cubicBezTo>
                    <a:pt x="26" y="41"/>
                    <a:pt x="0" y="56"/>
                    <a:pt x="0" y="74"/>
                  </a:cubicBezTo>
                  <a:cubicBezTo>
                    <a:pt x="0" y="80"/>
                    <a:pt x="21" y="79"/>
                    <a:pt x="25" y="85"/>
                  </a:cubicBezTo>
                  <a:cubicBezTo>
                    <a:pt x="27" y="87"/>
                    <a:pt x="31" y="95"/>
                    <a:pt x="33" y="95"/>
                  </a:cubicBezTo>
                  <a:cubicBezTo>
                    <a:pt x="36" y="95"/>
                    <a:pt x="37" y="100"/>
                    <a:pt x="41" y="100"/>
                  </a:cubicBezTo>
                  <a:cubicBezTo>
                    <a:pt x="45" y="100"/>
                    <a:pt x="82" y="87"/>
                    <a:pt x="82" y="83"/>
                  </a:cubicBezTo>
                  <a:cubicBezTo>
                    <a:pt x="82" y="71"/>
                    <a:pt x="105" y="49"/>
                    <a:pt x="121" y="43"/>
                  </a:cubicBezTo>
                  <a:cubicBezTo>
                    <a:pt x="127" y="42"/>
                    <a:pt x="155" y="38"/>
                    <a:pt x="155" y="32"/>
                  </a:cubicBezTo>
                  <a:cubicBezTo>
                    <a:pt x="155" y="20"/>
                    <a:pt x="129" y="9"/>
                    <a:pt x="118" y="9"/>
                  </a:cubicBezTo>
                  <a:cubicBezTo>
                    <a:pt x="113" y="9"/>
                    <a:pt x="108" y="13"/>
                    <a:pt x="104" y="13"/>
                  </a:cubicBezTo>
                  <a:cubicBezTo>
                    <a:pt x="102" y="13"/>
                    <a:pt x="101" y="12"/>
                    <a:pt x="100" y="11"/>
                  </a:cubicBezTo>
                  <a:cubicBezTo>
                    <a:pt x="88" y="10"/>
                    <a:pt x="83" y="3"/>
                    <a:pt x="71" y="0"/>
                  </a:cubicBezTo>
                  <a:cubicBezTo>
                    <a:pt x="70" y="0"/>
                    <a:pt x="68" y="0"/>
                    <a:pt x="6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9"/>
            <p:cNvSpPr>
              <a:spLocks noEditPoints="1"/>
            </p:cNvSpPr>
            <p:nvPr/>
          </p:nvSpPr>
          <p:spPr bwMode="auto">
            <a:xfrm>
              <a:off x="-751" y="-429"/>
              <a:ext cx="437" cy="185"/>
            </a:xfrm>
            <a:custGeom>
              <a:avLst/>
              <a:gdLst>
                <a:gd name="T0" fmla="*/ 37 w 185"/>
                <a:gd name="T1" fmla="*/ 43 h 78"/>
                <a:gd name="T2" fmla="*/ 33 w 185"/>
                <a:gd name="T3" fmla="*/ 42 h 78"/>
                <a:gd name="T4" fmla="*/ 37 w 185"/>
                <a:gd name="T5" fmla="*/ 43 h 78"/>
                <a:gd name="T6" fmla="*/ 46 w 185"/>
                <a:gd name="T7" fmla="*/ 31 h 78"/>
                <a:gd name="T8" fmla="*/ 37 w 185"/>
                <a:gd name="T9" fmla="*/ 30 h 78"/>
                <a:gd name="T10" fmla="*/ 46 w 185"/>
                <a:gd name="T11" fmla="*/ 31 h 78"/>
                <a:gd name="T12" fmla="*/ 42 w 185"/>
                <a:gd name="T13" fmla="*/ 21 h 78"/>
                <a:gd name="T14" fmla="*/ 43 w 185"/>
                <a:gd name="T15" fmla="*/ 21 h 78"/>
                <a:gd name="T16" fmla="*/ 42 w 185"/>
                <a:gd name="T17" fmla="*/ 21 h 78"/>
                <a:gd name="T18" fmla="*/ 128 w 185"/>
                <a:gd name="T19" fmla="*/ 0 h 78"/>
                <a:gd name="T20" fmla="*/ 109 w 185"/>
                <a:gd name="T21" fmla="*/ 17 h 78"/>
                <a:gd name="T22" fmla="*/ 122 w 185"/>
                <a:gd name="T23" fmla="*/ 25 h 78"/>
                <a:gd name="T24" fmla="*/ 122 w 185"/>
                <a:gd name="T25" fmla="*/ 32 h 78"/>
                <a:gd name="T26" fmla="*/ 117 w 185"/>
                <a:gd name="T27" fmla="*/ 34 h 78"/>
                <a:gd name="T28" fmla="*/ 128 w 185"/>
                <a:gd name="T29" fmla="*/ 36 h 78"/>
                <a:gd name="T30" fmla="*/ 116 w 185"/>
                <a:gd name="T31" fmla="*/ 43 h 78"/>
                <a:gd name="T32" fmla="*/ 66 w 185"/>
                <a:gd name="T33" fmla="*/ 22 h 78"/>
                <a:gd name="T34" fmla="*/ 54 w 185"/>
                <a:gd name="T35" fmla="*/ 22 h 78"/>
                <a:gd name="T36" fmla="*/ 45 w 185"/>
                <a:gd name="T37" fmla="*/ 15 h 78"/>
                <a:gd name="T38" fmla="*/ 35 w 185"/>
                <a:gd name="T39" fmla="*/ 14 h 78"/>
                <a:gd name="T40" fmla="*/ 27 w 185"/>
                <a:gd name="T41" fmla="*/ 15 h 78"/>
                <a:gd name="T42" fmla="*/ 31 w 185"/>
                <a:gd name="T43" fmla="*/ 20 h 78"/>
                <a:gd name="T44" fmla="*/ 30 w 185"/>
                <a:gd name="T45" fmla="*/ 20 h 78"/>
                <a:gd name="T46" fmla="*/ 19 w 185"/>
                <a:gd name="T47" fmla="*/ 26 h 78"/>
                <a:gd name="T48" fmla="*/ 25 w 185"/>
                <a:gd name="T49" fmla="*/ 28 h 78"/>
                <a:gd name="T50" fmla="*/ 22 w 185"/>
                <a:gd name="T51" fmla="*/ 28 h 78"/>
                <a:gd name="T52" fmla="*/ 17 w 185"/>
                <a:gd name="T53" fmla="*/ 27 h 78"/>
                <a:gd name="T54" fmla="*/ 13 w 185"/>
                <a:gd name="T55" fmla="*/ 28 h 78"/>
                <a:gd name="T56" fmla="*/ 13 w 185"/>
                <a:gd name="T57" fmla="*/ 36 h 78"/>
                <a:gd name="T58" fmla="*/ 18 w 185"/>
                <a:gd name="T59" fmla="*/ 38 h 78"/>
                <a:gd name="T60" fmla="*/ 13 w 185"/>
                <a:gd name="T61" fmla="*/ 37 h 78"/>
                <a:gd name="T62" fmla="*/ 0 w 185"/>
                <a:gd name="T63" fmla="*/ 43 h 78"/>
                <a:gd name="T64" fmla="*/ 0 w 185"/>
                <a:gd name="T65" fmla="*/ 50 h 78"/>
                <a:gd name="T66" fmla="*/ 8 w 185"/>
                <a:gd name="T67" fmla="*/ 58 h 78"/>
                <a:gd name="T68" fmla="*/ 26 w 185"/>
                <a:gd name="T69" fmla="*/ 62 h 78"/>
                <a:gd name="T70" fmla="*/ 49 w 185"/>
                <a:gd name="T71" fmla="*/ 58 h 78"/>
                <a:gd name="T72" fmla="*/ 54 w 185"/>
                <a:gd name="T73" fmla="*/ 51 h 78"/>
                <a:gd name="T74" fmla="*/ 63 w 185"/>
                <a:gd name="T75" fmla="*/ 64 h 78"/>
                <a:gd name="T76" fmla="*/ 57 w 185"/>
                <a:gd name="T77" fmla="*/ 63 h 78"/>
                <a:gd name="T78" fmla="*/ 49 w 185"/>
                <a:gd name="T79" fmla="*/ 70 h 78"/>
                <a:gd name="T80" fmla="*/ 63 w 185"/>
                <a:gd name="T81" fmla="*/ 78 h 78"/>
                <a:gd name="T82" fmla="*/ 98 w 185"/>
                <a:gd name="T83" fmla="*/ 70 h 78"/>
                <a:gd name="T84" fmla="*/ 133 w 185"/>
                <a:gd name="T85" fmla="*/ 61 h 78"/>
                <a:gd name="T86" fmla="*/ 136 w 185"/>
                <a:gd name="T87" fmla="*/ 61 h 78"/>
                <a:gd name="T88" fmla="*/ 150 w 185"/>
                <a:gd name="T89" fmla="*/ 61 h 78"/>
                <a:gd name="T90" fmla="*/ 165 w 185"/>
                <a:gd name="T91" fmla="*/ 62 h 78"/>
                <a:gd name="T92" fmla="*/ 167 w 185"/>
                <a:gd name="T93" fmla="*/ 62 h 78"/>
                <a:gd name="T94" fmla="*/ 185 w 185"/>
                <a:gd name="T95" fmla="*/ 37 h 78"/>
                <a:gd name="T96" fmla="*/ 173 w 185"/>
                <a:gd name="T97" fmla="*/ 24 h 78"/>
                <a:gd name="T98" fmla="*/ 158 w 185"/>
                <a:gd name="T99" fmla="*/ 30 h 78"/>
                <a:gd name="T100" fmla="*/ 138 w 185"/>
                <a:gd name="T101" fmla="*/ 11 h 78"/>
                <a:gd name="T102" fmla="*/ 138 w 185"/>
                <a:gd name="T103" fmla="*/ 4 h 78"/>
                <a:gd name="T104" fmla="*/ 128 w 185"/>
                <a:gd name="T10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78">
                  <a:moveTo>
                    <a:pt x="37" y="43"/>
                  </a:moveTo>
                  <a:cubicBezTo>
                    <a:pt x="36" y="42"/>
                    <a:pt x="34" y="42"/>
                    <a:pt x="33" y="42"/>
                  </a:cubicBezTo>
                  <a:cubicBezTo>
                    <a:pt x="34" y="42"/>
                    <a:pt x="36" y="42"/>
                    <a:pt x="37" y="43"/>
                  </a:cubicBezTo>
                  <a:moveTo>
                    <a:pt x="46" y="31"/>
                  </a:moveTo>
                  <a:cubicBezTo>
                    <a:pt x="44" y="31"/>
                    <a:pt x="41" y="31"/>
                    <a:pt x="37" y="30"/>
                  </a:cubicBezTo>
                  <a:cubicBezTo>
                    <a:pt x="40" y="30"/>
                    <a:pt x="43" y="31"/>
                    <a:pt x="46" y="31"/>
                  </a:cubicBezTo>
                  <a:moveTo>
                    <a:pt x="42" y="21"/>
                  </a:moveTo>
                  <a:cubicBezTo>
                    <a:pt x="42" y="21"/>
                    <a:pt x="43" y="21"/>
                    <a:pt x="43" y="21"/>
                  </a:cubicBezTo>
                  <a:cubicBezTo>
                    <a:pt x="43" y="21"/>
                    <a:pt x="42" y="21"/>
                    <a:pt x="42" y="21"/>
                  </a:cubicBezTo>
                  <a:moveTo>
                    <a:pt x="128" y="0"/>
                  </a:moveTo>
                  <a:cubicBezTo>
                    <a:pt x="123" y="4"/>
                    <a:pt x="109" y="9"/>
                    <a:pt x="109" y="17"/>
                  </a:cubicBezTo>
                  <a:cubicBezTo>
                    <a:pt x="109" y="22"/>
                    <a:pt x="119" y="25"/>
                    <a:pt x="122" y="25"/>
                  </a:cubicBezTo>
                  <a:cubicBezTo>
                    <a:pt x="122" y="32"/>
                    <a:pt x="122" y="32"/>
                    <a:pt x="122" y="32"/>
                  </a:cubicBezTo>
                  <a:cubicBezTo>
                    <a:pt x="121" y="32"/>
                    <a:pt x="118" y="33"/>
                    <a:pt x="117" y="34"/>
                  </a:cubicBezTo>
                  <a:cubicBezTo>
                    <a:pt x="119" y="35"/>
                    <a:pt x="122" y="36"/>
                    <a:pt x="128" y="36"/>
                  </a:cubicBezTo>
                  <a:cubicBezTo>
                    <a:pt x="126" y="40"/>
                    <a:pt x="123" y="43"/>
                    <a:pt x="116" y="43"/>
                  </a:cubicBezTo>
                  <a:cubicBezTo>
                    <a:pt x="93" y="43"/>
                    <a:pt x="82" y="22"/>
                    <a:pt x="66" y="22"/>
                  </a:cubicBezTo>
                  <a:cubicBezTo>
                    <a:pt x="65" y="22"/>
                    <a:pt x="60" y="22"/>
                    <a:pt x="54" y="22"/>
                  </a:cubicBezTo>
                  <a:cubicBezTo>
                    <a:pt x="53" y="16"/>
                    <a:pt x="47" y="15"/>
                    <a:pt x="45" y="15"/>
                  </a:cubicBezTo>
                  <a:cubicBezTo>
                    <a:pt x="42" y="15"/>
                    <a:pt x="39" y="14"/>
                    <a:pt x="35" y="14"/>
                  </a:cubicBezTo>
                  <a:cubicBezTo>
                    <a:pt x="33" y="14"/>
                    <a:pt x="31" y="14"/>
                    <a:pt x="27" y="15"/>
                  </a:cubicBezTo>
                  <a:cubicBezTo>
                    <a:pt x="27" y="17"/>
                    <a:pt x="29" y="19"/>
                    <a:pt x="31" y="20"/>
                  </a:cubicBezTo>
                  <a:cubicBezTo>
                    <a:pt x="31" y="20"/>
                    <a:pt x="30" y="20"/>
                    <a:pt x="30" y="20"/>
                  </a:cubicBezTo>
                  <a:cubicBezTo>
                    <a:pt x="26" y="20"/>
                    <a:pt x="22" y="22"/>
                    <a:pt x="19" y="26"/>
                  </a:cubicBezTo>
                  <a:cubicBezTo>
                    <a:pt x="21" y="27"/>
                    <a:pt x="23" y="27"/>
                    <a:pt x="25" y="28"/>
                  </a:cubicBezTo>
                  <a:cubicBezTo>
                    <a:pt x="23" y="28"/>
                    <a:pt x="23" y="28"/>
                    <a:pt x="22" y="28"/>
                  </a:cubicBezTo>
                  <a:cubicBezTo>
                    <a:pt x="22" y="28"/>
                    <a:pt x="20" y="27"/>
                    <a:pt x="17" y="27"/>
                  </a:cubicBezTo>
                  <a:cubicBezTo>
                    <a:pt x="16" y="27"/>
                    <a:pt x="15" y="28"/>
                    <a:pt x="13" y="28"/>
                  </a:cubicBezTo>
                  <a:cubicBezTo>
                    <a:pt x="13" y="36"/>
                    <a:pt x="13" y="36"/>
                    <a:pt x="13" y="36"/>
                  </a:cubicBezTo>
                  <a:cubicBezTo>
                    <a:pt x="15" y="36"/>
                    <a:pt x="17" y="37"/>
                    <a:pt x="18" y="38"/>
                  </a:cubicBezTo>
                  <a:cubicBezTo>
                    <a:pt x="17" y="37"/>
                    <a:pt x="15" y="37"/>
                    <a:pt x="13" y="37"/>
                  </a:cubicBezTo>
                  <a:cubicBezTo>
                    <a:pt x="8" y="37"/>
                    <a:pt x="5" y="41"/>
                    <a:pt x="0" y="43"/>
                  </a:cubicBezTo>
                  <a:cubicBezTo>
                    <a:pt x="2" y="46"/>
                    <a:pt x="0" y="45"/>
                    <a:pt x="0" y="50"/>
                  </a:cubicBezTo>
                  <a:cubicBezTo>
                    <a:pt x="0" y="55"/>
                    <a:pt x="4" y="58"/>
                    <a:pt x="8" y="58"/>
                  </a:cubicBezTo>
                  <a:cubicBezTo>
                    <a:pt x="12" y="58"/>
                    <a:pt x="19" y="62"/>
                    <a:pt x="26" y="62"/>
                  </a:cubicBezTo>
                  <a:cubicBezTo>
                    <a:pt x="33" y="62"/>
                    <a:pt x="40" y="59"/>
                    <a:pt x="49" y="58"/>
                  </a:cubicBezTo>
                  <a:cubicBezTo>
                    <a:pt x="49" y="55"/>
                    <a:pt x="51" y="52"/>
                    <a:pt x="54" y="51"/>
                  </a:cubicBezTo>
                  <a:cubicBezTo>
                    <a:pt x="55" y="57"/>
                    <a:pt x="60" y="59"/>
                    <a:pt x="63" y="64"/>
                  </a:cubicBezTo>
                  <a:cubicBezTo>
                    <a:pt x="61" y="64"/>
                    <a:pt x="59" y="63"/>
                    <a:pt x="57" y="63"/>
                  </a:cubicBezTo>
                  <a:cubicBezTo>
                    <a:pt x="53" y="63"/>
                    <a:pt x="49" y="64"/>
                    <a:pt x="49" y="70"/>
                  </a:cubicBezTo>
                  <a:cubicBezTo>
                    <a:pt x="49" y="73"/>
                    <a:pt x="57" y="78"/>
                    <a:pt x="63" y="78"/>
                  </a:cubicBezTo>
                  <a:cubicBezTo>
                    <a:pt x="77" y="78"/>
                    <a:pt x="87" y="74"/>
                    <a:pt x="98" y="70"/>
                  </a:cubicBezTo>
                  <a:cubicBezTo>
                    <a:pt x="99" y="69"/>
                    <a:pt x="133" y="62"/>
                    <a:pt x="133" y="61"/>
                  </a:cubicBezTo>
                  <a:cubicBezTo>
                    <a:pt x="133" y="61"/>
                    <a:pt x="134" y="61"/>
                    <a:pt x="136" y="61"/>
                  </a:cubicBezTo>
                  <a:cubicBezTo>
                    <a:pt x="139" y="61"/>
                    <a:pt x="145" y="61"/>
                    <a:pt x="150" y="61"/>
                  </a:cubicBezTo>
                  <a:cubicBezTo>
                    <a:pt x="156" y="62"/>
                    <a:pt x="162" y="62"/>
                    <a:pt x="165" y="62"/>
                  </a:cubicBezTo>
                  <a:cubicBezTo>
                    <a:pt x="166" y="62"/>
                    <a:pt x="167" y="62"/>
                    <a:pt x="167" y="62"/>
                  </a:cubicBezTo>
                  <a:cubicBezTo>
                    <a:pt x="172" y="60"/>
                    <a:pt x="185" y="45"/>
                    <a:pt x="185" y="37"/>
                  </a:cubicBezTo>
                  <a:cubicBezTo>
                    <a:pt x="185" y="31"/>
                    <a:pt x="179" y="24"/>
                    <a:pt x="173" y="24"/>
                  </a:cubicBezTo>
                  <a:cubicBezTo>
                    <a:pt x="166" y="24"/>
                    <a:pt x="163" y="30"/>
                    <a:pt x="158" y="30"/>
                  </a:cubicBezTo>
                  <a:cubicBezTo>
                    <a:pt x="148" y="30"/>
                    <a:pt x="138" y="19"/>
                    <a:pt x="138" y="11"/>
                  </a:cubicBezTo>
                  <a:cubicBezTo>
                    <a:pt x="138" y="10"/>
                    <a:pt x="138" y="8"/>
                    <a:pt x="138" y="4"/>
                  </a:cubicBezTo>
                  <a:cubicBezTo>
                    <a:pt x="135" y="4"/>
                    <a:pt x="131" y="2"/>
                    <a:pt x="1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40"/>
            <p:cNvSpPr>
              <a:spLocks/>
            </p:cNvSpPr>
            <p:nvPr/>
          </p:nvSpPr>
          <p:spPr bwMode="auto">
            <a:xfrm>
              <a:off x="-813" y="-362"/>
              <a:ext cx="57" cy="42"/>
            </a:xfrm>
            <a:custGeom>
              <a:avLst/>
              <a:gdLst>
                <a:gd name="T0" fmla="*/ 23 w 24"/>
                <a:gd name="T1" fmla="*/ 0 h 18"/>
                <a:gd name="T2" fmla="*/ 0 w 24"/>
                <a:gd name="T3" fmla="*/ 12 h 18"/>
                <a:gd name="T4" fmla="*/ 9 w 24"/>
                <a:gd name="T5" fmla="*/ 18 h 18"/>
                <a:gd name="T6" fmla="*/ 24 w 24"/>
                <a:gd name="T7" fmla="*/ 0 h 18"/>
                <a:gd name="T8" fmla="*/ 23 w 24"/>
                <a:gd name="T9" fmla="*/ 0 h 18"/>
              </a:gdLst>
              <a:ahLst/>
              <a:cxnLst>
                <a:cxn ang="0">
                  <a:pos x="T0" y="T1"/>
                </a:cxn>
                <a:cxn ang="0">
                  <a:pos x="T2" y="T3"/>
                </a:cxn>
                <a:cxn ang="0">
                  <a:pos x="T4" y="T5"/>
                </a:cxn>
                <a:cxn ang="0">
                  <a:pos x="T6" y="T7"/>
                </a:cxn>
                <a:cxn ang="0">
                  <a:pos x="T8" y="T9"/>
                </a:cxn>
              </a:cxnLst>
              <a:rect l="0" t="0" r="r" b="b"/>
              <a:pathLst>
                <a:path w="24" h="18">
                  <a:moveTo>
                    <a:pt x="23" y="0"/>
                  </a:moveTo>
                  <a:cubicBezTo>
                    <a:pt x="17" y="0"/>
                    <a:pt x="0" y="4"/>
                    <a:pt x="0" y="12"/>
                  </a:cubicBezTo>
                  <a:cubicBezTo>
                    <a:pt x="0" y="16"/>
                    <a:pt x="4" y="18"/>
                    <a:pt x="9" y="18"/>
                  </a:cubicBezTo>
                  <a:cubicBezTo>
                    <a:pt x="15" y="18"/>
                    <a:pt x="23" y="7"/>
                    <a:pt x="24" y="0"/>
                  </a:cubicBezTo>
                  <a:cubicBezTo>
                    <a:pt x="24" y="0"/>
                    <a:pt x="24"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1"/>
            <p:cNvSpPr>
              <a:spLocks/>
            </p:cNvSpPr>
            <p:nvPr/>
          </p:nvSpPr>
          <p:spPr bwMode="auto">
            <a:xfrm>
              <a:off x="-655" y="-426"/>
              <a:ext cx="43" cy="16"/>
            </a:xfrm>
            <a:custGeom>
              <a:avLst/>
              <a:gdLst>
                <a:gd name="T0" fmla="*/ 18 w 18"/>
                <a:gd name="T1" fmla="*/ 0 h 7"/>
                <a:gd name="T2" fmla="*/ 0 w 18"/>
                <a:gd name="T3" fmla="*/ 0 h 7"/>
                <a:gd name="T4" fmla="*/ 6 w 18"/>
                <a:gd name="T5" fmla="*/ 7 h 7"/>
                <a:gd name="T6" fmla="*/ 18 w 18"/>
                <a:gd name="T7" fmla="*/ 7 h 7"/>
                <a:gd name="T8" fmla="*/ 18 w 18"/>
                <a:gd name="T9" fmla="*/ 0 h 7"/>
              </a:gdLst>
              <a:ahLst/>
              <a:cxnLst>
                <a:cxn ang="0">
                  <a:pos x="T0" y="T1"/>
                </a:cxn>
                <a:cxn ang="0">
                  <a:pos x="T2" y="T3"/>
                </a:cxn>
                <a:cxn ang="0">
                  <a:pos x="T4" y="T5"/>
                </a:cxn>
                <a:cxn ang="0">
                  <a:pos x="T6" y="T7"/>
                </a:cxn>
                <a:cxn ang="0">
                  <a:pos x="T8" y="T9"/>
                </a:cxn>
              </a:cxnLst>
              <a:rect l="0" t="0" r="r" b="b"/>
              <a:pathLst>
                <a:path w="18" h="7">
                  <a:moveTo>
                    <a:pt x="18" y="0"/>
                  </a:moveTo>
                  <a:cubicBezTo>
                    <a:pt x="0" y="0"/>
                    <a:pt x="0" y="0"/>
                    <a:pt x="0" y="0"/>
                  </a:cubicBezTo>
                  <a:cubicBezTo>
                    <a:pt x="0" y="5"/>
                    <a:pt x="4" y="7"/>
                    <a:pt x="6" y="7"/>
                  </a:cubicBezTo>
                  <a:cubicBezTo>
                    <a:pt x="6" y="7"/>
                    <a:pt x="16" y="7"/>
                    <a:pt x="18" y="7"/>
                  </a:cubicBezTo>
                  <a:cubicBezTo>
                    <a:pt x="18" y="0"/>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2"/>
            <p:cNvSpPr>
              <a:spLocks/>
            </p:cNvSpPr>
            <p:nvPr/>
          </p:nvSpPr>
          <p:spPr bwMode="auto">
            <a:xfrm>
              <a:off x="-938" y="-471"/>
              <a:ext cx="248" cy="128"/>
            </a:xfrm>
            <a:custGeom>
              <a:avLst/>
              <a:gdLst>
                <a:gd name="T0" fmla="*/ 96 w 105"/>
                <a:gd name="T1" fmla="*/ 0 h 54"/>
                <a:gd name="T2" fmla="*/ 74 w 105"/>
                <a:gd name="T3" fmla="*/ 3 h 54"/>
                <a:gd name="T4" fmla="*/ 64 w 105"/>
                <a:gd name="T5" fmla="*/ 2 h 54"/>
                <a:gd name="T6" fmla="*/ 37 w 105"/>
                <a:gd name="T7" fmla="*/ 22 h 54"/>
                <a:gd name="T8" fmla="*/ 11 w 105"/>
                <a:gd name="T9" fmla="*/ 33 h 54"/>
                <a:gd name="T10" fmla="*/ 0 w 105"/>
                <a:gd name="T11" fmla="*/ 42 h 54"/>
                <a:gd name="T12" fmla="*/ 5 w 105"/>
                <a:gd name="T13" fmla="*/ 50 h 54"/>
                <a:gd name="T14" fmla="*/ 14 w 105"/>
                <a:gd name="T15" fmla="*/ 46 h 54"/>
                <a:gd name="T16" fmla="*/ 23 w 105"/>
                <a:gd name="T17" fmla="*/ 47 h 54"/>
                <a:gd name="T18" fmla="*/ 29 w 105"/>
                <a:gd name="T19" fmla="*/ 46 h 54"/>
                <a:gd name="T20" fmla="*/ 38 w 105"/>
                <a:gd name="T21" fmla="*/ 54 h 54"/>
                <a:gd name="T22" fmla="*/ 49 w 105"/>
                <a:gd name="T23" fmla="*/ 42 h 54"/>
                <a:gd name="T24" fmla="*/ 50 w 105"/>
                <a:gd name="T25" fmla="*/ 42 h 54"/>
                <a:gd name="T26" fmla="*/ 67 w 105"/>
                <a:gd name="T27" fmla="*/ 26 h 54"/>
                <a:gd name="T28" fmla="*/ 80 w 105"/>
                <a:gd name="T29" fmla="*/ 40 h 54"/>
                <a:gd name="T30" fmla="*/ 103 w 105"/>
                <a:gd name="T31" fmla="*/ 24 h 54"/>
                <a:gd name="T32" fmla="*/ 98 w 105"/>
                <a:gd name="T33" fmla="*/ 13 h 54"/>
                <a:gd name="T34" fmla="*/ 105 w 105"/>
                <a:gd name="T35" fmla="*/ 5 h 54"/>
                <a:gd name="T36" fmla="*/ 96 w 105"/>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54">
                  <a:moveTo>
                    <a:pt x="96" y="0"/>
                  </a:moveTo>
                  <a:cubicBezTo>
                    <a:pt x="87" y="0"/>
                    <a:pt x="74" y="3"/>
                    <a:pt x="74" y="3"/>
                  </a:cubicBezTo>
                  <a:cubicBezTo>
                    <a:pt x="69" y="3"/>
                    <a:pt x="68" y="2"/>
                    <a:pt x="64" y="2"/>
                  </a:cubicBezTo>
                  <a:cubicBezTo>
                    <a:pt x="49" y="2"/>
                    <a:pt x="47" y="16"/>
                    <a:pt x="37" y="22"/>
                  </a:cubicBezTo>
                  <a:cubicBezTo>
                    <a:pt x="28" y="27"/>
                    <a:pt x="20" y="28"/>
                    <a:pt x="11" y="33"/>
                  </a:cubicBezTo>
                  <a:cubicBezTo>
                    <a:pt x="9" y="34"/>
                    <a:pt x="0" y="41"/>
                    <a:pt x="0" y="42"/>
                  </a:cubicBezTo>
                  <a:cubicBezTo>
                    <a:pt x="0" y="44"/>
                    <a:pt x="4" y="46"/>
                    <a:pt x="5" y="50"/>
                  </a:cubicBezTo>
                  <a:cubicBezTo>
                    <a:pt x="9" y="49"/>
                    <a:pt x="11" y="46"/>
                    <a:pt x="14" y="46"/>
                  </a:cubicBezTo>
                  <a:cubicBezTo>
                    <a:pt x="18" y="46"/>
                    <a:pt x="20" y="47"/>
                    <a:pt x="23" y="47"/>
                  </a:cubicBezTo>
                  <a:cubicBezTo>
                    <a:pt x="25" y="47"/>
                    <a:pt x="27" y="47"/>
                    <a:pt x="29" y="46"/>
                  </a:cubicBezTo>
                  <a:cubicBezTo>
                    <a:pt x="30" y="48"/>
                    <a:pt x="34" y="54"/>
                    <a:pt x="38" y="54"/>
                  </a:cubicBezTo>
                  <a:cubicBezTo>
                    <a:pt x="44" y="54"/>
                    <a:pt x="48" y="48"/>
                    <a:pt x="49" y="42"/>
                  </a:cubicBezTo>
                  <a:cubicBezTo>
                    <a:pt x="49" y="42"/>
                    <a:pt x="50" y="42"/>
                    <a:pt x="50" y="42"/>
                  </a:cubicBezTo>
                  <a:cubicBezTo>
                    <a:pt x="59" y="42"/>
                    <a:pt x="66" y="34"/>
                    <a:pt x="67" y="26"/>
                  </a:cubicBezTo>
                  <a:cubicBezTo>
                    <a:pt x="72" y="28"/>
                    <a:pt x="71" y="40"/>
                    <a:pt x="80" y="40"/>
                  </a:cubicBezTo>
                  <a:cubicBezTo>
                    <a:pt x="103" y="24"/>
                    <a:pt x="103" y="24"/>
                    <a:pt x="103" y="24"/>
                  </a:cubicBezTo>
                  <a:cubicBezTo>
                    <a:pt x="103" y="19"/>
                    <a:pt x="99" y="18"/>
                    <a:pt x="98" y="13"/>
                  </a:cubicBezTo>
                  <a:cubicBezTo>
                    <a:pt x="102" y="12"/>
                    <a:pt x="105" y="8"/>
                    <a:pt x="105" y="5"/>
                  </a:cubicBezTo>
                  <a:cubicBezTo>
                    <a:pt x="105" y="1"/>
                    <a:pt x="101" y="0"/>
                    <a:pt x="9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3"/>
            <p:cNvSpPr>
              <a:spLocks/>
            </p:cNvSpPr>
            <p:nvPr/>
          </p:nvSpPr>
          <p:spPr bwMode="auto">
            <a:xfrm>
              <a:off x="-605" y="-570"/>
              <a:ext cx="142" cy="42"/>
            </a:xfrm>
            <a:custGeom>
              <a:avLst/>
              <a:gdLst>
                <a:gd name="T0" fmla="*/ 38 w 60"/>
                <a:gd name="T1" fmla="*/ 0 h 18"/>
                <a:gd name="T2" fmla="*/ 0 w 60"/>
                <a:gd name="T3" fmla="*/ 18 h 18"/>
                <a:gd name="T4" fmla="*/ 10 w 60"/>
                <a:gd name="T5" fmla="*/ 14 h 18"/>
                <a:gd name="T6" fmla="*/ 23 w 60"/>
                <a:gd name="T7" fmla="*/ 18 h 18"/>
                <a:gd name="T8" fmla="*/ 46 w 60"/>
                <a:gd name="T9" fmla="*/ 18 h 18"/>
                <a:gd name="T10" fmla="*/ 60 w 60"/>
                <a:gd name="T11" fmla="*/ 13 h 18"/>
                <a:gd name="T12" fmla="*/ 38 w 6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0" h="18">
                  <a:moveTo>
                    <a:pt x="38" y="0"/>
                  </a:moveTo>
                  <a:cubicBezTo>
                    <a:pt x="31" y="0"/>
                    <a:pt x="0" y="11"/>
                    <a:pt x="0" y="18"/>
                  </a:cubicBezTo>
                  <a:cubicBezTo>
                    <a:pt x="4" y="17"/>
                    <a:pt x="6" y="14"/>
                    <a:pt x="10" y="14"/>
                  </a:cubicBezTo>
                  <a:cubicBezTo>
                    <a:pt x="16" y="14"/>
                    <a:pt x="17" y="18"/>
                    <a:pt x="23" y="18"/>
                  </a:cubicBezTo>
                  <a:cubicBezTo>
                    <a:pt x="35" y="18"/>
                    <a:pt x="32" y="18"/>
                    <a:pt x="46" y="18"/>
                  </a:cubicBezTo>
                  <a:cubicBezTo>
                    <a:pt x="53" y="18"/>
                    <a:pt x="56" y="15"/>
                    <a:pt x="60" y="13"/>
                  </a:cubicBezTo>
                  <a:cubicBezTo>
                    <a:pt x="58" y="6"/>
                    <a:pt x="4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4"/>
            <p:cNvSpPr>
              <a:spLocks/>
            </p:cNvSpPr>
            <p:nvPr/>
          </p:nvSpPr>
          <p:spPr bwMode="auto">
            <a:xfrm>
              <a:off x="-603" y="-521"/>
              <a:ext cx="126" cy="64"/>
            </a:xfrm>
            <a:custGeom>
              <a:avLst/>
              <a:gdLst>
                <a:gd name="T0" fmla="*/ 44 w 53"/>
                <a:gd name="T1" fmla="*/ 0 h 27"/>
                <a:gd name="T2" fmla="*/ 0 w 53"/>
                <a:gd name="T3" fmla="*/ 13 h 27"/>
                <a:gd name="T4" fmla="*/ 17 w 53"/>
                <a:gd name="T5" fmla="*/ 27 h 27"/>
                <a:gd name="T6" fmla="*/ 45 w 53"/>
                <a:gd name="T7" fmla="*/ 11 h 27"/>
                <a:gd name="T8" fmla="*/ 30 w 53"/>
                <a:gd name="T9" fmla="*/ 11 h 27"/>
                <a:gd name="T10" fmla="*/ 53 w 53"/>
                <a:gd name="T11" fmla="*/ 5 h 27"/>
                <a:gd name="T12" fmla="*/ 44 w 5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3" h="27">
                  <a:moveTo>
                    <a:pt x="44" y="0"/>
                  </a:moveTo>
                  <a:cubicBezTo>
                    <a:pt x="33" y="0"/>
                    <a:pt x="0" y="1"/>
                    <a:pt x="0" y="13"/>
                  </a:cubicBezTo>
                  <a:cubicBezTo>
                    <a:pt x="0" y="18"/>
                    <a:pt x="9" y="27"/>
                    <a:pt x="17" y="27"/>
                  </a:cubicBezTo>
                  <a:cubicBezTo>
                    <a:pt x="29" y="27"/>
                    <a:pt x="46" y="22"/>
                    <a:pt x="45" y="11"/>
                  </a:cubicBezTo>
                  <a:cubicBezTo>
                    <a:pt x="30" y="11"/>
                    <a:pt x="30" y="11"/>
                    <a:pt x="30" y="11"/>
                  </a:cubicBezTo>
                  <a:cubicBezTo>
                    <a:pt x="38" y="11"/>
                    <a:pt x="47" y="10"/>
                    <a:pt x="53" y="5"/>
                  </a:cubicBezTo>
                  <a:cubicBezTo>
                    <a:pt x="52" y="3"/>
                    <a:pt x="49"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5"/>
            <p:cNvSpPr>
              <a:spLocks/>
            </p:cNvSpPr>
            <p:nvPr/>
          </p:nvSpPr>
          <p:spPr bwMode="auto">
            <a:xfrm>
              <a:off x="-662" y="-514"/>
              <a:ext cx="43" cy="33"/>
            </a:xfrm>
            <a:custGeom>
              <a:avLst/>
              <a:gdLst>
                <a:gd name="T0" fmla="*/ 4 w 18"/>
                <a:gd name="T1" fmla="*/ 0 h 14"/>
                <a:gd name="T2" fmla="*/ 0 w 18"/>
                <a:gd name="T3" fmla="*/ 6 h 14"/>
                <a:gd name="T4" fmla="*/ 11 w 18"/>
                <a:gd name="T5" fmla="*/ 14 h 14"/>
                <a:gd name="T6" fmla="*/ 18 w 18"/>
                <a:gd name="T7" fmla="*/ 7 h 14"/>
                <a:gd name="T8" fmla="*/ 4 w 18"/>
                <a:gd name="T9" fmla="*/ 0 h 14"/>
              </a:gdLst>
              <a:ahLst/>
              <a:cxnLst>
                <a:cxn ang="0">
                  <a:pos x="T0" y="T1"/>
                </a:cxn>
                <a:cxn ang="0">
                  <a:pos x="T2" y="T3"/>
                </a:cxn>
                <a:cxn ang="0">
                  <a:pos x="T4" y="T5"/>
                </a:cxn>
                <a:cxn ang="0">
                  <a:pos x="T6" y="T7"/>
                </a:cxn>
                <a:cxn ang="0">
                  <a:pos x="T8" y="T9"/>
                </a:cxn>
              </a:cxnLst>
              <a:rect l="0" t="0" r="r" b="b"/>
              <a:pathLst>
                <a:path w="18" h="14">
                  <a:moveTo>
                    <a:pt x="4" y="0"/>
                  </a:moveTo>
                  <a:cubicBezTo>
                    <a:pt x="2" y="0"/>
                    <a:pt x="0" y="1"/>
                    <a:pt x="0" y="6"/>
                  </a:cubicBezTo>
                  <a:cubicBezTo>
                    <a:pt x="0" y="8"/>
                    <a:pt x="6" y="14"/>
                    <a:pt x="11" y="14"/>
                  </a:cubicBezTo>
                  <a:cubicBezTo>
                    <a:pt x="14" y="14"/>
                    <a:pt x="16" y="10"/>
                    <a:pt x="18" y="7"/>
                  </a:cubicBezTo>
                  <a:cubicBezTo>
                    <a:pt x="16" y="6"/>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46"/>
            <p:cNvSpPr>
              <a:spLocks/>
            </p:cNvSpPr>
            <p:nvPr/>
          </p:nvSpPr>
          <p:spPr bwMode="auto">
            <a:xfrm>
              <a:off x="-201" y="-202"/>
              <a:ext cx="213" cy="171"/>
            </a:xfrm>
            <a:custGeom>
              <a:avLst/>
              <a:gdLst>
                <a:gd name="T0" fmla="*/ 39 w 90"/>
                <a:gd name="T1" fmla="*/ 0 h 72"/>
                <a:gd name="T2" fmla="*/ 19 w 90"/>
                <a:gd name="T3" fmla="*/ 7 h 72"/>
                <a:gd name="T4" fmla="*/ 15 w 90"/>
                <a:gd name="T5" fmla="*/ 11 h 72"/>
                <a:gd name="T6" fmla="*/ 32 w 90"/>
                <a:gd name="T7" fmla="*/ 18 h 72"/>
                <a:gd name="T8" fmla="*/ 32 w 90"/>
                <a:gd name="T9" fmla="*/ 32 h 72"/>
                <a:gd name="T10" fmla="*/ 24 w 90"/>
                <a:gd name="T11" fmla="*/ 32 h 72"/>
                <a:gd name="T12" fmla="*/ 0 w 90"/>
                <a:gd name="T13" fmla="*/ 26 h 72"/>
                <a:gd name="T14" fmla="*/ 0 w 90"/>
                <a:gd name="T15" fmla="*/ 35 h 72"/>
                <a:gd name="T16" fmla="*/ 47 w 90"/>
                <a:gd name="T17" fmla="*/ 63 h 72"/>
                <a:gd name="T18" fmla="*/ 58 w 90"/>
                <a:gd name="T19" fmla="*/ 72 h 72"/>
                <a:gd name="T20" fmla="*/ 69 w 90"/>
                <a:gd name="T21" fmla="*/ 64 h 72"/>
                <a:gd name="T22" fmla="*/ 90 w 90"/>
                <a:gd name="T23" fmla="*/ 36 h 72"/>
                <a:gd name="T24" fmla="*/ 78 w 90"/>
                <a:gd name="T25" fmla="*/ 34 h 72"/>
                <a:gd name="T26" fmla="*/ 80 w 90"/>
                <a:gd name="T27" fmla="*/ 26 h 72"/>
                <a:gd name="T28" fmla="*/ 75 w 90"/>
                <a:gd name="T29" fmla="*/ 23 h 72"/>
                <a:gd name="T30" fmla="*/ 60 w 90"/>
                <a:gd name="T31" fmla="*/ 25 h 72"/>
                <a:gd name="T32" fmla="*/ 77 w 90"/>
                <a:gd name="T33" fmla="*/ 6 h 72"/>
                <a:gd name="T34" fmla="*/ 72 w 90"/>
                <a:gd name="T35" fmla="*/ 0 h 72"/>
                <a:gd name="T36" fmla="*/ 50 w 90"/>
                <a:gd name="T37" fmla="*/ 0 h 72"/>
                <a:gd name="T38" fmla="*/ 39 w 90"/>
                <a:gd name="T3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39" y="0"/>
                  </a:moveTo>
                  <a:cubicBezTo>
                    <a:pt x="31" y="0"/>
                    <a:pt x="24" y="1"/>
                    <a:pt x="19" y="7"/>
                  </a:cubicBezTo>
                  <a:cubicBezTo>
                    <a:pt x="18" y="8"/>
                    <a:pt x="15" y="9"/>
                    <a:pt x="15" y="11"/>
                  </a:cubicBezTo>
                  <a:cubicBezTo>
                    <a:pt x="15" y="18"/>
                    <a:pt x="25" y="17"/>
                    <a:pt x="32" y="18"/>
                  </a:cubicBezTo>
                  <a:cubicBezTo>
                    <a:pt x="32" y="32"/>
                    <a:pt x="32" y="32"/>
                    <a:pt x="32" y="32"/>
                  </a:cubicBezTo>
                  <a:cubicBezTo>
                    <a:pt x="28" y="32"/>
                    <a:pt x="29" y="32"/>
                    <a:pt x="24" y="32"/>
                  </a:cubicBezTo>
                  <a:cubicBezTo>
                    <a:pt x="15" y="32"/>
                    <a:pt x="7" y="26"/>
                    <a:pt x="0" y="26"/>
                  </a:cubicBezTo>
                  <a:cubicBezTo>
                    <a:pt x="0" y="35"/>
                    <a:pt x="0" y="35"/>
                    <a:pt x="0" y="35"/>
                  </a:cubicBezTo>
                  <a:cubicBezTo>
                    <a:pt x="16" y="50"/>
                    <a:pt x="32" y="48"/>
                    <a:pt x="47" y="63"/>
                  </a:cubicBezTo>
                  <a:cubicBezTo>
                    <a:pt x="50" y="66"/>
                    <a:pt x="51" y="72"/>
                    <a:pt x="58" y="72"/>
                  </a:cubicBezTo>
                  <a:cubicBezTo>
                    <a:pt x="63" y="72"/>
                    <a:pt x="64" y="65"/>
                    <a:pt x="69" y="64"/>
                  </a:cubicBezTo>
                  <a:cubicBezTo>
                    <a:pt x="86" y="57"/>
                    <a:pt x="88" y="65"/>
                    <a:pt x="90" y="36"/>
                  </a:cubicBezTo>
                  <a:cubicBezTo>
                    <a:pt x="87" y="35"/>
                    <a:pt x="80" y="34"/>
                    <a:pt x="78" y="34"/>
                  </a:cubicBezTo>
                  <a:cubicBezTo>
                    <a:pt x="78" y="28"/>
                    <a:pt x="80" y="33"/>
                    <a:pt x="80" y="26"/>
                  </a:cubicBezTo>
                  <a:cubicBezTo>
                    <a:pt x="80" y="24"/>
                    <a:pt x="77" y="23"/>
                    <a:pt x="75" y="23"/>
                  </a:cubicBezTo>
                  <a:cubicBezTo>
                    <a:pt x="70" y="23"/>
                    <a:pt x="63" y="25"/>
                    <a:pt x="60" y="25"/>
                  </a:cubicBezTo>
                  <a:cubicBezTo>
                    <a:pt x="64" y="20"/>
                    <a:pt x="77" y="16"/>
                    <a:pt x="77" y="6"/>
                  </a:cubicBezTo>
                  <a:cubicBezTo>
                    <a:pt x="77" y="3"/>
                    <a:pt x="73" y="0"/>
                    <a:pt x="72" y="0"/>
                  </a:cubicBezTo>
                  <a:cubicBezTo>
                    <a:pt x="72" y="0"/>
                    <a:pt x="60" y="0"/>
                    <a:pt x="50" y="0"/>
                  </a:cubicBezTo>
                  <a:cubicBezTo>
                    <a:pt x="47" y="0"/>
                    <a:pt x="43"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47"/>
            <p:cNvSpPr>
              <a:spLocks/>
            </p:cNvSpPr>
            <p:nvPr/>
          </p:nvSpPr>
          <p:spPr bwMode="auto">
            <a:xfrm>
              <a:off x="-276" y="-410"/>
              <a:ext cx="236" cy="121"/>
            </a:xfrm>
            <a:custGeom>
              <a:avLst/>
              <a:gdLst>
                <a:gd name="T0" fmla="*/ 50 w 100"/>
                <a:gd name="T1" fmla="*/ 0 h 51"/>
                <a:gd name="T2" fmla="*/ 46 w 100"/>
                <a:gd name="T3" fmla="*/ 1 h 51"/>
                <a:gd name="T4" fmla="*/ 64 w 100"/>
                <a:gd name="T5" fmla="*/ 8 h 51"/>
                <a:gd name="T6" fmla="*/ 64 w 100"/>
                <a:gd name="T7" fmla="*/ 20 h 51"/>
                <a:gd name="T8" fmla="*/ 35 w 100"/>
                <a:gd name="T9" fmla="*/ 8 h 51"/>
                <a:gd name="T10" fmla="*/ 35 w 100"/>
                <a:gd name="T11" fmla="*/ 14 h 51"/>
                <a:gd name="T12" fmla="*/ 46 w 100"/>
                <a:gd name="T13" fmla="*/ 23 h 51"/>
                <a:gd name="T14" fmla="*/ 42 w 100"/>
                <a:gd name="T15" fmla="*/ 24 h 51"/>
                <a:gd name="T16" fmla="*/ 6 w 100"/>
                <a:gd name="T17" fmla="*/ 1 h 51"/>
                <a:gd name="T18" fmla="*/ 0 w 100"/>
                <a:gd name="T19" fmla="*/ 1 h 51"/>
                <a:gd name="T20" fmla="*/ 1 w 100"/>
                <a:gd name="T21" fmla="*/ 7 h 51"/>
                <a:gd name="T22" fmla="*/ 1 w 100"/>
                <a:gd name="T23" fmla="*/ 7 h 51"/>
                <a:gd name="T24" fmla="*/ 1 w 100"/>
                <a:gd name="T25" fmla="*/ 16 h 51"/>
                <a:gd name="T26" fmla="*/ 11 w 100"/>
                <a:gd name="T27" fmla="*/ 22 h 51"/>
                <a:gd name="T28" fmla="*/ 14 w 100"/>
                <a:gd name="T29" fmla="*/ 21 h 51"/>
                <a:gd name="T30" fmla="*/ 15 w 100"/>
                <a:gd name="T31" fmla="*/ 27 h 51"/>
                <a:gd name="T32" fmla="*/ 23 w 100"/>
                <a:gd name="T33" fmla="*/ 27 h 51"/>
                <a:gd name="T34" fmla="*/ 30 w 100"/>
                <a:gd name="T35" fmla="*/ 33 h 51"/>
                <a:gd name="T36" fmla="*/ 68 w 100"/>
                <a:gd name="T37" fmla="*/ 28 h 51"/>
                <a:gd name="T38" fmla="*/ 75 w 100"/>
                <a:gd name="T39" fmla="*/ 29 h 51"/>
                <a:gd name="T40" fmla="*/ 61 w 100"/>
                <a:gd name="T41" fmla="*/ 37 h 51"/>
                <a:gd name="T42" fmla="*/ 61 w 100"/>
                <a:gd name="T43" fmla="*/ 42 h 51"/>
                <a:gd name="T44" fmla="*/ 58 w 100"/>
                <a:gd name="T45" fmla="*/ 48 h 51"/>
                <a:gd name="T46" fmla="*/ 66 w 100"/>
                <a:gd name="T47" fmla="*/ 51 h 51"/>
                <a:gd name="T48" fmla="*/ 75 w 100"/>
                <a:gd name="T49" fmla="*/ 50 h 51"/>
                <a:gd name="T50" fmla="*/ 96 w 100"/>
                <a:gd name="T51" fmla="*/ 48 h 51"/>
                <a:gd name="T52" fmla="*/ 100 w 100"/>
                <a:gd name="T53" fmla="*/ 14 h 51"/>
                <a:gd name="T54" fmla="*/ 89 w 100"/>
                <a:gd name="T55" fmla="*/ 1 h 51"/>
                <a:gd name="T56" fmla="*/ 79 w 100"/>
                <a:gd name="T57" fmla="*/ 5 h 51"/>
                <a:gd name="T58" fmla="*/ 55 w 100"/>
                <a:gd name="T59" fmla="*/ 0 h 51"/>
                <a:gd name="T60" fmla="*/ 50 w 100"/>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51">
                  <a:moveTo>
                    <a:pt x="50" y="0"/>
                  </a:moveTo>
                  <a:cubicBezTo>
                    <a:pt x="48" y="0"/>
                    <a:pt x="47" y="0"/>
                    <a:pt x="46" y="1"/>
                  </a:cubicBezTo>
                  <a:cubicBezTo>
                    <a:pt x="48" y="8"/>
                    <a:pt x="55" y="8"/>
                    <a:pt x="64" y="8"/>
                  </a:cubicBezTo>
                  <a:cubicBezTo>
                    <a:pt x="64" y="20"/>
                    <a:pt x="64" y="20"/>
                    <a:pt x="64" y="20"/>
                  </a:cubicBezTo>
                  <a:cubicBezTo>
                    <a:pt x="51" y="20"/>
                    <a:pt x="47" y="8"/>
                    <a:pt x="35" y="8"/>
                  </a:cubicBezTo>
                  <a:cubicBezTo>
                    <a:pt x="35" y="14"/>
                    <a:pt x="35" y="14"/>
                    <a:pt x="35" y="14"/>
                  </a:cubicBezTo>
                  <a:cubicBezTo>
                    <a:pt x="37" y="17"/>
                    <a:pt x="41" y="21"/>
                    <a:pt x="46" y="23"/>
                  </a:cubicBezTo>
                  <a:cubicBezTo>
                    <a:pt x="44" y="24"/>
                    <a:pt x="43" y="24"/>
                    <a:pt x="42" y="24"/>
                  </a:cubicBezTo>
                  <a:cubicBezTo>
                    <a:pt x="28" y="24"/>
                    <a:pt x="20" y="1"/>
                    <a:pt x="6" y="1"/>
                  </a:cubicBezTo>
                  <a:cubicBezTo>
                    <a:pt x="4" y="1"/>
                    <a:pt x="2" y="1"/>
                    <a:pt x="0" y="1"/>
                  </a:cubicBezTo>
                  <a:cubicBezTo>
                    <a:pt x="0" y="4"/>
                    <a:pt x="0" y="6"/>
                    <a:pt x="1" y="7"/>
                  </a:cubicBezTo>
                  <a:cubicBezTo>
                    <a:pt x="1" y="7"/>
                    <a:pt x="1" y="7"/>
                    <a:pt x="1" y="7"/>
                  </a:cubicBezTo>
                  <a:cubicBezTo>
                    <a:pt x="1" y="16"/>
                    <a:pt x="1" y="16"/>
                    <a:pt x="1" y="16"/>
                  </a:cubicBezTo>
                  <a:cubicBezTo>
                    <a:pt x="4" y="19"/>
                    <a:pt x="7" y="22"/>
                    <a:pt x="11" y="22"/>
                  </a:cubicBezTo>
                  <a:cubicBezTo>
                    <a:pt x="12" y="22"/>
                    <a:pt x="13" y="22"/>
                    <a:pt x="14" y="21"/>
                  </a:cubicBezTo>
                  <a:cubicBezTo>
                    <a:pt x="15" y="27"/>
                    <a:pt x="15" y="27"/>
                    <a:pt x="15" y="27"/>
                  </a:cubicBezTo>
                  <a:cubicBezTo>
                    <a:pt x="23" y="27"/>
                    <a:pt x="23" y="27"/>
                    <a:pt x="23" y="27"/>
                  </a:cubicBezTo>
                  <a:cubicBezTo>
                    <a:pt x="23" y="30"/>
                    <a:pt x="26" y="33"/>
                    <a:pt x="30" y="33"/>
                  </a:cubicBezTo>
                  <a:cubicBezTo>
                    <a:pt x="40" y="33"/>
                    <a:pt x="59" y="28"/>
                    <a:pt x="68" y="28"/>
                  </a:cubicBezTo>
                  <a:cubicBezTo>
                    <a:pt x="70" y="28"/>
                    <a:pt x="73" y="28"/>
                    <a:pt x="75" y="29"/>
                  </a:cubicBezTo>
                  <a:cubicBezTo>
                    <a:pt x="71" y="32"/>
                    <a:pt x="61" y="32"/>
                    <a:pt x="61" y="37"/>
                  </a:cubicBezTo>
                  <a:cubicBezTo>
                    <a:pt x="61" y="39"/>
                    <a:pt x="61" y="41"/>
                    <a:pt x="61" y="42"/>
                  </a:cubicBezTo>
                  <a:cubicBezTo>
                    <a:pt x="59" y="43"/>
                    <a:pt x="58" y="46"/>
                    <a:pt x="58" y="48"/>
                  </a:cubicBezTo>
                  <a:cubicBezTo>
                    <a:pt x="58" y="50"/>
                    <a:pt x="62" y="51"/>
                    <a:pt x="66" y="51"/>
                  </a:cubicBezTo>
                  <a:cubicBezTo>
                    <a:pt x="69" y="51"/>
                    <a:pt x="73" y="50"/>
                    <a:pt x="75" y="50"/>
                  </a:cubicBezTo>
                  <a:cubicBezTo>
                    <a:pt x="76" y="50"/>
                    <a:pt x="88" y="50"/>
                    <a:pt x="96" y="48"/>
                  </a:cubicBezTo>
                  <a:cubicBezTo>
                    <a:pt x="94" y="33"/>
                    <a:pt x="100" y="27"/>
                    <a:pt x="100" y="14"/>
                  </a:cubicBezTo>
                  <a:cubicBezTo>
                    <a:pt x="100" y="7"/>
                    <a:pt x="99" y="1"/>
                    <a:pt x="89" y="1"/>
                  </a:cubicBezTo>
                  <a:cubicBezTo>
                    <a:pt x="85" y="1"/>
                    <a:pt x="83" y="5"/>
                    <a:pt x="79" y="5"/>
                  </a:cubicBezTo>
                  <a:cubicBezTo>
                    <a:pt x="69" y="5"/>
                    <a:pt x="63" y="0"/>
                    <a:pt x="55" y="0"/>
                  </a:cubicBezTo>
                  <a:cubicBezTo>
                    <a:pt x="53" y="0"/>
                    <a:pt x="51"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48"/>
            <p:cNvSpPr>
              <a:spLocks/>
            </p:cNvSpPr>
            <p:nvPr/>
          </p:nvSpPr>
          <p:spPr bwMode="auto">
            <a:xfrm>
              <a:off x="-97" y="66"/>
              <a:ext cx="140" cy="83"/>
            </a:xfrm>
            <a:custGeom>
              <a:avLst/>
              <a:gdLst>
                <a:gd name="T0" fmla="*/ 27 w 59"/>
                <a:gd name="T1" fmla="*/ 0 h 35"/>
                <a:gd name="T2" fmla="*/ 12 w 59"/>
                <a:gd name="T3" fmla="*/ 17 h 35"/>
                <a:gd name="T4" fmla="*/ 11 w 59"/>
                <a:gd name="T5" fmla="*/ 17 h 35"/>
                <a:gd name="T6" fmla="*/ 8 w 59"/>
                <a:gd name="T7" fmla="*/ 17 h 35"/>
                <a:gd name="T8" fmla="*/ 6 w 59"/>
                <a:gd name="T9" fmla="*/ 17 h 35"/>
                <a:gd name="T10" fmla="*/ 0 w 59"/>
                <a:gd name="T11" fmla="*/ 19 h 35"/>
                <a:gd name="T12" fmla="*/ 46 w 59"/>
                <a:gd name="T13" fmla="*/ 35 h 35"/>
                <a:gd name="T14" fmla="*/ 59 w 59"/>
                <a:gd name="T15" fmla="*/ 27 h 35"/>
                <a:gd name="T16" fmla="*/ 27 w 5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5">
                  <a:moveTo>
                    <a:pt x="27" y="0"/>
                  </a:moveTo>
                  <a:cubicBezTo>
                    <a:pt x="16" y="0"/>
                    <a:pt x="18" y="15"/>
                    <a:pt x="12" y="17"/>
                  </a:cubicBezTo>
                  <a:cubicBezTo>
                    <a:pt x="11" y="17"/>
                    <a:pt x="11" y="17"/>
                    <a:pt x="11" y="17"/>
                  </a:cubicBezTo>
                  <a:cubicBezTo>
                    <a:pt x="10" y="17"/>
                    <a:pt x="9" y="17"/>
                    <a:pt x="8" y="17"/>
                  </a:cubicBezTo>
                  <a:cubicBezTo>
                    <a:pt x="8" y="17"/>
                    <a:pt x="7" y="17"/>
                    <a:pt x="6" y="17"/>
                  </a:cubicBezTo>
                  <a:cubicBezTo>
                    <a:pt x="3" y="17"/>
                    <a:pt x="0" y="17"/>
                    <a:pt x="0" y="19"/>
                  </a:cubicBezTo>
                  <a:cubicBezTo>
                    <a:pt x="0" y="21"/>
                    <a:pt x="39" y="35"/>
                    <a:pt x="46" y="35"/>
                  </a:cubicBezTo>
                  <a:cubicBezTo>
                    <a:pt x="52" y="35"/>
                    <a:pt x="54" y="30"/>
                    <a:pt x="59" y="27"/>
                  </a:cubicBezTo>
                  <a:cubicBezTo>
                    <a:pt x="56" y="19"/>
                    <a:pt x="34"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9"/>
            <p:cNvSpPr>
              <a:spLocks/>
            </p:cNvSpPr>
            <p:nvPr/>
          </p:nvSpPr>
          <p:spPr bwMode="auto">
            <a:xfrm>
              <a:off x="38" y="-228"/>
              <a:ext cx="184" cy="149"/>
            </a:xfrm>
            <a:custGeom>
              <a:avLst/>
              <a:gdLst>
                <a:gd name="T0" fmla="*/ 26 w 78"/>
                <a:gd name="T1" fmla="*/ 0 h 63"/>
                <a:gd name="T2" fmla="*/ 12 w 78"/>
                <a:gd name="T3" fmla="*/ 8 h 63"/>
                <a:gd name="T4" fmla="*/ 12 w 78"/>
                <a:gd name="T5" fmla="*/ 13 h 63"/>
                <a:gd name="T6" fmla="*/ 0 w 78"/>
                <a:gd name="T7" fmla="*/ 13 h 63"/>
                <a:gd name="T8" fmla="*/ 0 w 78"/>
                <a:gd name="T9" fmla="*/ 22 h 63"/>
                <a:gd name="T10" fmla="*/ 8 w 78"/>
                <a:gd name="T11" fmla="*/ 47 h 63"/>
                <a:gd name="T12" fmla="*/ 8 w 78"/>
                <a:gd name="T13" fmla="*/ 63 h 63"/>
                <a:gd name="T14" fmla="*/ 18 w 78"/>
                <a:gd name="T15" fmla="*/ 63 h 63"/>
                <a:gd name="T16" fmla="*/ 30 w 78"/>
                <a:gd name="T17" fmla="*/ 46 h 63"/>
                <a:gd name="T18" fmla="*/ 23 w 78"/>
                <a:gd name="T19" fmla="*/ 46 h 63"/>
                <a:gd name="T20" fmla="*/ 27 w 78"/>
                <a:gd name="T21" fmla="*/ 40 h 63"/>
                <a:gd name="T22" fmla="*/ 38 w 78"/>
                <a:gd name="T23" fmla="*/ 42 h 63"/>
                <a:gd name="T24" fmla="*/ 68 w 78"/>
                <a:gd name="T25" fmla="*/ 21 h 63"/>
                <a:gd name="T26" fmla="*/ 78 w 78"/>
                <a:gd name="T27" fmla="*/ 13 h 63"/>
                <a:gd name="T28" fmla="*/ 78 w 78"/>
                <a:gd name="T29" fmla="*/ 6 h 63"/>
                <a:gd name="T30" fmla="*/ 26 w 78"/>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63">
                  <a:moveTo>
                    <a:pt x="26" y="0"/>
                  </a:moveTo>
                  <a:cubicBezTo>
                    <a:pt x="15" y="0"/>
                    <a:pt x="12" y="7"/>
                    <a:pt x="12" y="8"/>
                  </a:cubicBezTo>
                  <a:cubicBezTo>
                    <a:pt x="12" y="9"/>
                    <a:pt x="11" y="12"/>
                    <a:pt x="12" y="13"/>
                  </a:cubicBezTo>
                  <a:cubicBezTo>
                    <a:pt x="10" y="13"/>
                    <a:pt x="4" y="13"/>
                    <a:pt x="0" y="13"/>
                  </a:cubicBezTo>
                  <a:cubicBezTo>
                    <a:pt x="0" y="22"/>
                    <a:pt x="0" y="22"/>
                    <a:pt x="0" y="22"/>
                  </a:cubicBezTo>
                  <a:cubicBezTo>
                    <a:pt x="3" y="32"/>
                    <a:pt x="0" y="39"/>
                    <a:pt x="8" y="47"/>
                  </a:cubicBezTo>
                  <a:cubicBezTo>
                    <a:pt x="8" y="50"/>
                    <a:pt x="8" y="56"/>
                    <a:pt x="8" y="63"/>
                  </a:cubicBezTo>
                  <a:cubicBezTo>
                    <a:pt x="18" y="63"/>
                    <a:pt x="18" y="63"/>
                    <a:pt x="18" y="63"/>
                  </a:cubicBezTo>
                  <a:cubicBezTo>
                    <a:pt x="24" y="57"/>
                    <a:pt x="29" y="55"/>
                    <a:pt x="30" y="46"/>
                  </a:cubicBezTo>
                  <a:cubicBezTo>
                    <a:pt x="23" y="46"/>
                    <a:pt x="23" y="46"/>
                    <a:pt x="23" y="46"/>
                  </a:cubicBezTo>
                  <a:cubicBezTo>
                    <a:pt x="25" y="41"/>
                    <a:pt x="26" y="40"/>
                    <a:pt x="27" y="40"/>
                  </a:cubicBezTo>
                  <a:cubicBezTo>
                    <a:pt x="29" y="40"/>
                    <a:pt x="32" y="42"/>
                    <a:pt x="38" y="42"/>
                  </a:cubicBezTo>
                  <a:cubicBezTo>
                    <a:pt x="54" y="42"/>
                    <a:pt x="61" y="30"/>
                    <a:pt x="68" y="21"/>
                  </a:cubicBezTo>
                  <a:cubicBezTo>
                    <a:pt x="68" y="21"/>
                    <a:pt x="78" y="14"/>
                    <a:pt x="78" y="13"/>
                  </a:cubicBezTo>
                  <a:cubicBezTo>
                    <a:pt x="78" y="10"/>
                    <a:pt x="77" y="9"/>
                    <a:pt x="78" y="6"/>
                  </a:cubicBezTo>
                  <a:cubicBezTo>
                    <a:pt x="59" y="6"/>
                    <a:pt x="44"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0"/>
            <p:cNvSpPr>
              <a:spLocks/>
            </p:cNvSpPr>
            <p:nvPr/>
          </p:nvSpPr>
          <p:spPr bwMode="auto">
            <a:xfrm>
              <a:off x="-338" y="-495"/>
              <a:ext cx="62" cy="50"/>
            </a:xfrm>
            <a:custGeom>
              <a:avLst/>
              <a:gdLst>
                <a:gd name="T0" fmla="*/ 0 w 26"/>
                <a:gd name="T1" fmla="*/ 0 h 21"/>
                <a:gd name="T2" fmla="*/ 19 w 26"/>
                <a:gd name="T3" fmla="*/ 21 h 21"/>
                <a:gd name="T4" fmla="*/ 26 w 26"/>
                <a:gd name="T5" fmla="*/ 15 h 21"/>
                <a:gd name="T6" fmla="*/ 0 w 26"/>
                <a:gd name="T7" fmla="*/ 0 h 21"/>
              </a:gdLst>
              <a:ahLst/>
              <a:cxnLst>
                <a:cxn ang="0">
                  <a:pos x="T0" y="T1"/>
                </a:cxn>
                <a:cxn ang="0">
                  <a:pos x="T2" y="T3"/>
                </a:cxn>
                <a:cxn ang="0">
                  <a:pos x="T4" y="T5"/>
                </a:cxn>
                <a:cxn ang="0">
                  <a:pos x="T6" y="T7"/>
                </a:cxn>
              </a:cxnLst>
              <a:rect l="0" t="0" r="r" b="b"/>
              <a:pathLst>
                <a:path w="26" h="21">
                  <a:moveTo>
                    <a:pt x="0" y="0"/>
                  </a:moveTo>
                  <a:cubicBezTo>
                    <a:pt x="0" y="7"/>
                    <a:pt x="13" y="21"/>
                    <a:pt x="19" y="21"/>
                  </a:cubicBezTo>
                  <a:cubicBezTo>
                    <a:pt x="22" y="21"/>
                    <a:pt x="26" y="19"/>
                    <a:pt x="26" y="15"/>
                  </a:cubicBezTo>
                  <a:cubicBezTo>
                    <a:pt x="15" y="11"/>
                    <a:pt x="1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1"/>
            <p:cNvSpPr>
              <a:spLocks/>
            </p:cNvSpPr>
            <p:nvPr/>
          </p:nvSpPr>
          <p:spPr bwMode="auto">
            <a:xfrm>
              <a:off x="-300" y="-325"/>
              <a:ext cx="45" cy="34"/>
            </a:xfrm>
            <a:custGeom>
              <a:avLst/>
              <a:gdLst>
                <a:gd name="T0" fmla="*/ 15 w 19"/>
                <a:gd name="T1" fmla="*/ 0 h 14"/>
                <a:gd name="T2" fmla="*/ 0 w 19"/>
                <a:gd name="T3" fmla="*/ 14 h 14"/>
                <a:gd name="T4" fmla="*/ 2 w 19"/>
                <a:gd name="T5" fmla="*/ 14 h 14"/>
                <a:gd name="T6" fmla="*/ 11 w 19"/>
                <a:gd name="T7" fmla="*/ 14 h 14"/>
                <a:gd name="T8" fmla="*/ 19 w 19"/>
                <a:gd name="T9" fmla="*/ 7 h 14"/>
                <a:gd name="T10" fmla="*/ 15 w 19"/>
                <a:gd name="T11" fmla="*/ 0 h 14"/>
              </a:gdLst>
              <a:ahLst/>
              <a:cxnLst>
                <a:cxn ang="0">
                  <a:pos x="T0" y="T1"/>
                </a:cxn>
                <a:cxn ang="0">
                  <a:pos x="T2" y="T3"/>
                </a:cxn>
                <a:cxn ang="0">
                  <a:pos x="T4" y="T5"/>
                </a:cxn>
                <a:cxn ang="0">
                  <a:pos x="T6" y="T7"/>
                </a:cxn>
                <a:cxn ang="0">
                  <a:pos x="T8" y="T9"/>
                </a:cxn>
                <a:cxn ang="0">
                  <a:pos x="T10" y="T11"/>
                </a:cxn>
              </a:cxnLst>
              <a:rect l="0" t="0" r="r" b="b"/>
              <a:pathLst>
                <a:path w="19" h="14">
                  <a:moveTo>
                    <a:pt x="15" y="0"/>
                  </a:moveTo>
                  <a:cubicBezTo>
                    <a:pt x="7" y="2"/>
                    <a:pt x="2" y="5"/>
                    <a:pt x="0" y="14"/>
                  </a:cubicBezTo>
                  <a:cubicBezTo>
                    <a:pt x="1" y="14"/>
                    <a:pt x="2" y="14"/>
                    <a:pt x="2" y="14"/>
                  </a:cubicBezTo>
                  <a:cubicBezTo>
                    <a:pt x="5" y="14"/>
                    <a:pt x="6" y="14"/>
                    <a:pt x="11" y="14"/>
                  </a:cubicBezTo>
                  <a:cubicBezTo>
                    <a:pt x="14" y="14"/>
                    <a:pt x="19" y="14"/>
                    <a:pt x="19" y="7"/>
                  </a:cubicBezTo>
                  <a:cubicBezTo>
                    <a:pt x="19" y="4"/>
                    <a:pt x="16" y="2"/>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2"/>
            <p:cNvSpPr>
              <a:spLocks/>
            </p:cNvSpPr>
            <p:nvPr/>
          </p:nvSpPr>
          <p:spPr bwMode="auto">
            <a:xfrm>
              <a:off x="-321" y="-620"/>
              <a:ext cx="231" cy="123"/>
            </a:xfrm>
            <a:custGeom>
              <a:avLst/>
              <a:gdLst>
                <a:gd name="T0" fmla="*/ 17 w 98"/>
                <a:gd name="T1" fmla="*/ 0 h 52"/>
                <a:gd name="T2" fmla="*/ 0 w 98"/>
                <a:gd name="T3" fmla="*/ 5 h 52"/>
                <a:gd name="T4" fmla="*/ 9 w 98"/>
                <a:gd name="T5" fmla="*/ 13 h 52"/>
                <a:gd name="T6" fmla="*/ 5 w 98"/>
                <a:gd name="T7" fmla="*/ 18 h 52"/>
                <a:gd name="T8" fmla="*/ 9 w 98"/>
                <a:gd name="T9" fmla="*/ 19 h 52"/>
                <a:gd name="T10" fmla="*/ 24 w 98"/>
                <a:gd name="T11" fmla="*/ 18 h 52"/>
                <a:gd name="T12" fmla="*/ 24 w 98"/>
                <a:gd name="T13" fmla="*/ 24 h 52"/>
                <a:gd name="T14" fmla="*/ 8 w 98"/>
                <a:gd name="T15" fmla="*/ 31 h 52"/>
                <a:gd name="T16" fmla="*/ 19 w 98"/>
                <a:gd name="T17" fmla="*/ 35 h 52"/>
                <a:gd name="T18" fmla="*/ 22 w 98"/>
                <a:gd name="T19" fmla="*/ 35 h 52"/>
                <a:gd name="T20" fmla="*/ 33 w 98"/>
                <a:gd name="T21" fmla="*/ 34 h 52"/>
                <a:gd name="T22" fmla="*/ 40 w 98"/>
                <a:gd name="T23" fmla="*/ 37 h 52"/>
                <a:gd name="T24" fmla="*/ 44 w 98"/>
                <a:gd name="T25" fmla="*/ 37 h 52"/>
                <a:gd name="T26" fmla="*/ 65 w 98"/>
                <a:gd name="T27" fmla="*/ 39 h 52"/>
                <a:gd name="T28" fmla="*/ 88 w 98"/>
                <a:gd name="T29" fmla="*/ 52 h 52"/>
                <a:gd name="T30" fmla="*/ 98 w 98"/>
                <a:gd name="T31" fmla="*/ 45 h 52"/>
                <a:gd name="T32" fmla="*/ 83 w 98"/>
                <a:gd name="T33" fmla="*/ 31 h 52"/>
                <a:gd name="T34" fmla="*/ 87 w 98"/>
                <a:gd name="T35" fmla="*/ 26 h 52"/>
                <a:gd name="T36" fmla="*/ 71 w 98"/>
                <a:gd name="T37" fmla="*/ 14 h 52"/>
                <a:gd name="T38" fmla="*/ 63 w 98"/>
                <a:gd name="T39" fmla="*/ 18 h 52"/>
                <a:gd name="T40" fmla="*/ 48 w 98"/>
                <a:gd name="T41" fmla="*/ 6 h 52"/>
                <a:gd name="T42" fmla="*/ 37 w 98"/>
                <a:gd name="T43" fmla="*/ 10 h 52"/>
                <a:gd name="T44" fmla="*/ 17 w 98"/>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52">
                  <a:moveTo>
                    <a:pt x="17" y="0"/>
                  </a:moveTo>
                  <a:cubicBezTo>
                    <a:pt x="11" y="0"/>
                    <a:pt x="6" y="4"/>
                    <a:pt x="0" y="5"/>
                  </a:cubicBezTo>
                  <a:cubicBezTo>
                    <a:pt x="0" y="11"/>
                    <a:pt x="2" y="13"/>
                    <a:pt x="9" y="13"/>
                  </a:cubicBezTo>
                  <a:cubicBezTo>
                    <a:pt x="9" y="15"/>
                    <a:pt x="7" y="17"/>
                    <a:pt x="5" y="18"/>
                  </a:cubicBezTo>
                  <a:cubicBezTo>
                    <a:pt x="7" y="19"/>
                    <a:pt x="8" y="19"/>
                    <a:pt x="9" y="19"/>
                  </a:cubicBezTo>
                  <a:cubicBezTo>
                    <a:pt x="12" y="19"/>
                    <a:pt x="16" y="18"/>
                    <a:pt x="24" y="18"/>
                  </a:cubicBezTo>
                  <a:cubicBezTo>
                    <a:pt x="23" y="20"/>
                    <a:pt x="23" y="23"/>
                    <a:pt x="24" y="24"/>
                  </a:cubicBezTo>
                  <a:cubicBezTo>
                    <a:pt x="18" y="26"/>
                    <a:pt x="13" y="26"/>
                    <a:pt x="8" y="31"/>
                  </a:cubicBezTo>
                  <a:cubicBezTo>
                    <a:pt x="12" y="34"/>
                    <a:pt x="14" y="35"/>
                    <a:pt x="19" y="35"/>
                  </a:cubicBezTo>
                  <a:cubicBezTo>
                    <a:pt x="20" y="35"/>
                    <a:pt x="21" y="35"/>
                    <a:pt x="22" y="35"/>
                  </a:cubicBezTo>
                  <a:cubicBezTo>
                    <a:pt x="26" y="35"/>
                    <a:pt x="30" y="34"/>
                    <a:pt x="33" y="34"/>
                  </a:cubicBezTo>
                  <a:cubicBezTo>
                    <a:pt x="36" y="34"/>
                    <a:pt x="38" y="35"/>
                    <a:pt x="40" y="37"/>
                  </a:cubicBezTo>
                  <a:cubicBezTo>
                    <a:pt x="41" y="37"/>
                    <a:pt x="42" y="37"/>
                    <a:pt x="44" y="37"/>
                  </a:cubicBezTo>
                  <a:cubicBezTo>
                    <a:pt x="51" y="37"/>
                    <a:pt x="56" y="39"/>
                    <a:pt x="65" y="39"/>
                  </a:cubicBezTo>
                  <a:cubicBezTo>
                    <a:pt x="77" y="39"/>
                    <a:pt x="76" y="52"/>
                    <a:pt x="88" y="52"/>
                  </a:cubicBezTo>
                  <a:cubicBezTo>
                    <a:pt x="92" y="52"/>
                    <a:pt x="98" y="51"/>
                    <a:pt x="98" y="45"/>
                  </a:cubicBezTo>
                  <a:cubicBezTo>
                    <a:pt x="98" y="40"/>
                    <a:pt x="87" y="35"/>
                    <a:pt x="83" y="31"/>
                  </a:cubicBezTo>
                  <a:cubicBezTo>
                    <a:pt x="84" y="30"/>
                    <a:pt x="86" y="27"/>
                    <a:pt x="87" y="26"/>
                  </a:cubicBezTo>
                  <a:cubicBezTo>
                    <a:pt x="85" y="23"/>
                    <a:pt x="79" y="14"/>
                    <a:pt x="71" y="14"/>
                  </a:cubicBezTo>
                  <a:cubicBezTo>
                    <a:pt x="68" y="14"/>
                    <a:pt x="67" y="18"/>
                    <a:pt x="63" y="18"/>
                  </a:cubicBezTo>
                  <a:cubicBezTo>
                    <a:pt x="58" y="18"/>
                    <a:pt x="58" y="6"/>
                    <a:pt x="48" y="6"/>
                  </a:cubicBezTo>
                  <a:cubicBezTo>
                    <a:pt x="43" y="6"/>
                    <a:pt x="41" y="10"/>
                    <a:pt x="37" y="10"/>
                  </a:cubicBezTo>
                  <a:cubicBezTo>
                    <a:pt x="31" y="10"/>
                    <a:pt x="2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3"/>
            <p:cNvSpPr>
              <a:spLocks/>
            </p:cNvSpPr>
            <p:nvPr/>
          </p:nvSpPr>
          <p:spPr bwMode="auto">
            <a:xfrm>
              <a:off x="-229" y="-514"/>
              <a:ext cx="61" cy="19"/>
            </a:xfrm>
            <a:custGeom>
              <a:avLst/>
              <a:gdLst>
                <a:gd name="T0" fmla="*/ 14 w 26"/>
                <a:gd name="T1" fmla="*/ 0 h 8"/>
                <a:gd name="T2" fmla="*/ 9 w 26"/>
                <a:gd name="T3" fmla="*/ 8 h 8"/>
                <a:gd name="T4" fmla="*/ 26 w 26"/>
                <a:gd name="T5" fmla="*/ 5 h 8"/>
                <a:gd name="T6" fmla="*/ 14 w 26"/>
                <a:gd name="T7" fmla="*/ 0 h 8"/>
              </a:gdLst>
              <a:ahLst/>
              <a:cxnLst>
                <a:cxn ang="0">
                  <a:pos x="T0" y="T1"/>
                </a:cxn>
                <a:cxn ang="0">
                  <a:pos x="T2" y="T3"/>
                </a:cxn>
                <a:cxn ang="0">
                  <a:pos x="T4" y="T5"/>
                </a:cxn>
                <a:cxn ang="0">
                  <a:pos x="T6" y="T7"/>
                </a:cxn>
              </a:cxnLst>
              <a:rect l="0" t="0" r="r" b="b"/>
              <a:pathLst>
                <a:path w="26" h="8">
                  <a:moveTo>
                    <a:pt x="14" y="0"/>
                  </a:moveTo>
                  <a:cubicBezTo>
                    <a:pt x="12" y="0"/>
                    <a:pt x="0" y="8"/>
                    <a:pt x="9" y="8"/>
                  </a:cubicBezTo>
                  <a:cubicBezTo>
                    <a:pt x="17" y="8"/>
                    <a:pt x="23" y="8"/>
                    <a:pt x="26" y="5"/>
                  </a:cubicBezTo>
                  <a:cubicBezTo>
                    <a:pt x="21" y="3"/>
                    <a:pt x="20"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4"/>
            <p:cNvSpPr>
              <a:spLocks/>
            </p:cNvSpPr>
            <p:nvPr/>
          </p:nvSpPr>
          <p:spPr bwMode="auto">
            <a:xfrm>
              <a:off x="-2" y="-440"/>
              <a:ext cx="610" cy="189"/>
            </a:xfrm>
            <a:custGeom>
              <a:avLst/>
              <a:gdLst>
                <a:gd name="T0" fmla="*/ 16 w 258"/>
                <a:gd name="T1" fmla="*/ 0 h 80"/>
                <a:gd name="T2" fmla="*/ 0 w 258"/>
                <a:gd name="T3" fmla="*/ 8 h 80"/>
                <a:gd name="T4" fmla="*/ 38 w 258"/>
                <a:gd name="T5" fmla="*/ 26 h 80"/>
                <a:gd name="T6" fmla="*/ 48 w 258"/>
                <a:gd name="T7" fmla="*/ 21 h 80"/>
                <a:gd name="T8" fmla="*/ 69 w 258"/>
                <a:gd name="T9" fmla="*/ 48 h 80"/>
                <a:gd name="T10" fmla="*/ 63 w 258"/>
                <a:gd name="T11" fmla="*/ 56 h 80"/>
                <a:gd name="T12" fmla="*/ 101 w 258"/>
                <a:gd name="T13" fmla="*/ 80 h 80"/>
                <a:gd name="T14" fmla="*/ 116 w 258"/>
                <a:gd name="T15" fmla="*/ 71 h 80"/>
                <a:gd name="T16" fmla="*/ 122 w 258"/>
                <a:gd name="T17" fmla="*/ 71 h 80"/>
                <a:gd name="T18" fmla="*/ 139 w 258"/>
                <a:gd name="T19" fmla="*/ 80 h 80"/>
                <a:gd name="T20" fmla="*/ 149 w 258"/>
                <a:gd name="T21" fmla="*/ 79 h 80"/>
                <a:gd name="T22" fmla="*/ 191 w 258"/>
                <a:gd name="T23" fmla="*/ 79 h 80"/>
                <a:gd name="T24" fmla="*/ 204 w 258"/>
                <a:gd name="T25" fmla="*/ 72 h 80"/>
                <a:gd name="T26" fmla="*/ 215 w 258"/>
                <a:gd name="T27" fmla="*/ 80 h 80"/>
                <a:gd name="T28" fmla="*/ 258 w 258"/>
                <a:gd name="T29" fmla="*/ 62 h 80"/>
                <a:gd name="T30" fmla="*/ 256 w 258"/>
                <a:gd name="T31" fmla="*/ 62 h 80"/>
                <a:gd name="T32" fmla="*/ 252 w 258"/>
                <a:gd name="T33" fmla="*/ 61 h 80"/>
                <a:gd name="T34" fmla="*/ 254 w 258"/>
                <a:gd name="T35" fmla="*/ 56 h 80"/>
                <a:gd name="T36" fmla="*/ 258 w 258"/>
                <a:gd name="T37" fmla="*/ 55 h 80"/>
                <a:gd name="T38" fmla="*/ 216 w 258"/>
                <a:gd name="T39" fmla="*/ 41 h 80"/>
                <a:gd name="T40" fmla="*/ 150 w 258"/>
                <a:gd name="T41" fmla="*/ 54 h 80"/>
                <a:gd name="T42" fmla="*/ 114 w 258"/>
                <a:gd name="T43" fmla="*/ 48 h 80"/>
                <a:gd name="T44" fmla="*/ 109 w 258"/>
                <a:gd name="T45" fmla="*/ 50 h 80"/>
                <a:gd name="T46" fmla="*/ 105 w 258"/>
                <a:gd name="T47" fmla="*/ 45 h 80"/>
                <a:gd name="T48" fmla="*/ 109 w 258"/>
                <a:gd name="T49" fmla="*/ 42 h 80"/>
                <a:gd name="T50" fmla="*/ 85 w 258"/>
                <a:gd name="T51" fmla="*/ 30 h 80"/>
                <a:gd name="T52" fmla="*/ 106 w 258"/>
                <a:gd name="T53" fmla="*/ 30 h 80"/>
                <a:gd name="T54" fmla="*/ 82 w 258"/>
                <a:gd name="T55" fmla="*/ 14 h 80"/>
                <a:gd name="T56" fmla="*/ 72 w 258"/>
                <a:gd name="T57" fmla="*/ 14 h 80"/>
                <a:gd name="T58" fmla="*/ 62 w 258"/>
                <a:gd name="T59" fmla="*/ 18 h 80"/>
                <a:gd name="T60" fmla="*/ 16 w 258"/>
                <a:gd name="T6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8" h="80">
                  <a:moveTo>
                    <a:pt x="16" y="0"/>
                  </a:moveTo>
                  <a:cubicBezTo>
                    <a:pt x="9" y="0"/>
                    <a:pt x="0" y="0"/>
                    <a:pt x="0" y="8"/>
                  </a:cubicBezTo>
                  <a:cubicBezTo>
                    <a:pt x="0" y="13"/>
                    <a:pt x="32" y="26"/>
                    <a:pt x="38" y="26"/>
                  </a:cubicBezTo>
                  <a:cubicBezTo>
                    <a:pt x="42" y="26"/>
                    <a:pt x="45" y="24"/>
                    <a:pt x="48" y="21"/>
                  </a:cubicBezTo>
                  <a:cubicBezTo>
                    <a:pt x="57" y="30"/>
                    <a:pt x="60" y="39"/>
                    <a:pt x="69" y="48"/>
                  </a:cubicBezTo>
                  <a:cubicBezTo>
                    <a:pt x="67" y="49"/>
                    <a:pt x="63" y="53"/>
                    <a:pt x="63" y="56"/>
                  </a:cubicBezTo>
                  <a:cubicBezTo>
                    <a:pt x="63" y="67"/>
                    <a:pt x="89" y="80"/>
                    <a:pt x="101" y="80"/>
                  </a:cubicBezTo>
                  <a:cubicBezTo>
                    <a:pt x="106" y="80"/>
                    <a:pt x="114" y="74"/>
                    <a:pt x="116" y="71"/>
                  </a:cubicBezTo>
                  <a:cubicBezTo>
                    <a:pt x="122" y="71"/>
                    <a:pt x="122" y="71"/>
                    <a:pt x="122" y="71"/>
                  </a:cubicBezTo>
                  <a:cubicBezTo>
                    <a:pt x="121" y="78"/>
                    <a:pt x="130" y="80"/>
                    <a:pt x="139" y="80"/>
                  </a:cubicBezTo>
                  <a:cubicBezTo>
                    <a:pt x="142" y="80"/>
                    <a:pt x="146" y="80"/>
                    <a:pt x="149" y="79"/>
                  </a:cubicBezTo>
                  <a:cubicBezTo>
                    <a:pt x="191" y="79"/>
                    <a:pt x="191" y="79"/>
                    <a:pt x="191" y="79"/>
                  </a:cubicBezTo>
                  <a:cubicBezTo>
                    <a:pt x="196" y="76"/>
                    <a:pt x="197" y="73"/>
                    <a:pt x="204" y="72"/>
                  </a:cubicBezTo>
                  <a:cubicBezTo>
                    <a:pt x="205" y="76"/>
                    <a:pt x="208" y="80"/>
                    <a:pt x="215" y="80"/>
                  </a:cubicBezTo>
                  <a:cubicBezTo>
                    <a:pt x="233" y="80"/>
                    <a:pt x="257" y="80"/>
                    <a:pt x="258" y="62"/>
                  </a:cubicBezTo>
                  <a:cubicBezTo>
                    <a:pt x="258" y="62"/>
                    <a:pt x="258" y="62"/>
                    <a:pt x="256" y="62"/>
                  </a:cubicBezTo>
                  <a:cubicBezTo>
                    <a:pt x="255" y="62"/>
                    <a:pt x="253" y="62"/>
                    <a:pt x="252" y="61"/>
                  </a:cubicBezTo>
                  <a:cubicBezTo>
                    <a:pt x="252" y="59"/>
                    <a:pt x="253" y="58"/>
                    <a:pt x="254" y="56"/>
                  </a:cubicBezTo>
                  <a:cubicBezTo>
                    <a:pt x="256" y="56"/>
                    <a:pt x="258" y="56"/>
                    <a:pt x="258" y="55"/>
                  </a:cubicBezTo>
                  <a:cubicBezTo>
                    <a:pt x="251" y="42"/>
                    <a:pt x="237" y="41"/>
                    <a:pt x="216" y="41"/>
                  </a:cubicBezTo>
                  <a:cubicBezTo>
                    <a:pt x="189" y="41"/>
                    <a:pt x="179" y="54"/>
                    <a:pt x="150" y="54"/>
                  </a:cubicBezTo>
                  <a:cubicBezTo>
                    <a:pt x="137" y="54"/>
                    <a:pt x="126" y="51"/>
                    <a:pt x="114" y="48"/>
                  </a:cubicBezTo>
                  <a:cubicBezTo>
                    <a:pt x="113" y="48"/>
                    <a:pt x="110" y="50"/>
                    <a:pt x="109" y="50"/>
                  </a:cubicBezTo>
                  <a:cubicBezTo>
                    <a:pt x="107" y="50"/>
                    <a:pt x="105" y="48"/>
                    <a:pt x="105" y="45"/>
                  </a:cubicBezTo>
                  <a:cubicBezTo>
                    <a:pt x="105" y="43"/>
                    <a:pt x="108" y="43"/>
                    <a:pt x="109" y="42"/>
                  </a:cubicBezTo>
                  <a:cubicBezTo>
                    <a:pt x="102" y="36"/>
                    <a:pt x="88" y="44"/>
                    <a:pt x="85" y="30"/>
                  </a:cubicBezTo>
                  <a:cubicBezTo>
                    <a:pt x="106" y="30"/>
                    <a:pt x="106" y="30"/>
                    <a:pt x="106" y="30"/>
                  </a:cubicBezTo>
                  <a:cubicBezTo>
                    <a:pt x="102" y="23"/>
                    <a:pt x="77" y="26"/>
                    <a:pt x="82" y="14"/>
                  </a:cubicBezTo>
                  <a:cubicBezTo>
                    <a:pt x="82" y="14"/>
                    <a:pt x="76" y="14"/>
                    <a:pt x="72" y="14"/>
                  </a:cubicBezTo>
                  <a:cubicBezTo>
                    <a:pt x="70" y="17"/>
                    <a:pt x="67" y="18"/>
                    <a:pt x="62" y="18"/>
                  </a:cubicBezTo>
                  <a:cubicBezTo>
                    <a:pt x="44" y="18"/>
                    <a:pt x="39"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5"/>
            <p:cNvSpPr>
              <a:spLocks/>
            </p:cNvSpPr>
            <p:nvPr/>
          </p:nvSpPr>
          <p:spPr bwMode="auto">
            <a:xfrm>
              <a:off x="5" y="-339"/>
              <a:ext cx="106" cy="83"/>
            </a:xfrm>
            <a:custGeom>
              <a:avLst/>
              <a:gdLst>
                <a:gd name="T0" fmla="*/ 23 w 45"/>
                <a:gd name="T1" fmla="*/ 0 h 35"/>
                <a:gd name="T2" fmla="*/ 7 w 45"/>
                <a:gd name="T3" fmla="*/ 12 h 35"/>
                <a:gd name="T4" fmla="*/ 0 w 45"/>
                <a:gd name="T5" fmla="*/ 20 h 35"/>
                <a:gd name="T6" fmla="*/ 35 w 45"/>
                <a:gd name="T7" fmla="*/ 35 h 35"/>
                <a:gd name="T8" fmla="*/ 45 w 45"/>
                <a:gd name="T9" fmla="*/ 18 h 35"/>
                <a:gd name="T10" fmla="*/ 23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23" y="0"/>
                  </a:moveTo>
                  <a:cubicBezTo>
                    <a:pt x="11" y="0"/>
                    <a:pt x="13" y="12"/>
                    <a:pt x="7" y="12"/>
                  </a:cubicBezTo>
                  <a:cubicBezTo>
                    <a:pt x="6" y="12"/>
                    <a:pt x="0" y="15"/>
                    <a:pt x="0" y="20"/>
                  </a:cubicBezTo>
                  <a:cubicBezTo>
                    <a:pt x="0" y="20"/>
                    <a:pt x="31" y="35"/>
                    <a:pt x="35" y="35"/>
                  </a:cubicBezTo>
                  <a:cubicBezTo>
                    <a:pt x="42" y="35"/>
                    <a:pt x="45" y="27"/>
                    <a:pt x="45" y="18"/>
                  </a:cubicBezTo>
                  <a:cubicBezTo>
                    <a:pt x="45" y="11"/>
                    <a:pt x="33"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6"/>
            <p:cNvSpPr>
              <a:spLocks/>
            </p:cNvSpPr>
            <p:nvPr/>
          </p:nvSpPr>
          <p:spPr bwMode="auto">
            <a:xfrm>
              <a:off x="19" y="-495"/>
              <a:ext cx="97" cy="29"/>
            </a:xfrm>
            <a:custGeom>
              <a:avLst/>
              <a:gdLst>
                <a:gd name="T0" fmla="*/ 41 w 41"/>
                <a:gd name="T1" fmla="*/ 0 h 12"/>
                <a:gd name="T2" fmla="*/ 38 w 41"/>
                <a:gd name="T3" fmla="*/ 1 h 12"/>
                <a:gd name="T4" fmla="*/ 34 w 41"/>
                <a:gd name="T5" fmla="*/ 0 h 12"/>
                <a:gd name="T6" fmla="*/ 0 w 41"/>
                <a:gd name="T7" fmla="*/ 7 h 12"/>
                <a:gd name="T8" fmla="*/ 33 w 41"/>
                <a:gd name="T9" fmla="*/ 12 h 12"/>
                <a:gd name="T10" fmla="*/ 41 w 41"/>
                <a:gd name="T11" fmla="*/ 7 h 12"/>
                <a:gd name="T12" fmla="*/ 41 w 4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1" h="12">
                  <a:moveTo>
                    <a:pt x="41" y="0"/>
                  </a:moveTo>
                  <a:cubicBezTo>
                    <a:pt x="39" y="1"/>
                    <a:pt x="38" y="1"/>
                    <a:pt x="38" y="1"/>
                  </a:cubicBezTo>
                  <a:cubicBezTo>
                    <a:pt x="37" y="1"/>
                    <a:pt x="38" y="0"/>
                    <a:pt x="34" y="0"/>
                  </a:cubicBezTo>
                  <a:cubicBezTo>
                    <a:pt x="24" y="0"/>
                    <a:pt x="5" y="1"/>
                    <a:pt x="0" y="7"/>
                  </a:cubicBezTo>
                  <a:cubicBezTo>
                    <a:pt x="0" y="7"/>
                    <a:pt x="30" y="12"/>
                    <a:pt x="33" y="12"/>
                  </a:cubicBezTo>
                  <a:cubicBezTo>
                    <a:pt x="38" y="12"/>
                    <a:pt x="41" y="10"/>
                    <a:pt x="41" y="7"/>
                  </a:cubicBezTo>
                  <a:cubicBezTo>
                    <a:pt x="41" y="6"/>
                    <a:pt x="41" y="4"/>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7"/>
            <p:cNvSpPr>
              <a:spLocks/>
            </p:cNvSpPr>
            <p:nvPr/>
          </p:nvSpPr>
          <p:spPr bwMode="auto">
            <a:xfrm>
              <a:off x="-57" y="-587"/>
              <a:ext cx="116" cy="87"/>
            </a:xfrm>
            <a:custGeom>
              <a:avLst/>
              <a:gdLst>
                <a:gd name="T0" fmla="*/ 12 w 49"/>
                <a:gd name="T1" fmla="*/ 0 h 37"/>
                <a:gd name="T2" fmla="*/ 0 w 49"/>
                <a:gd name="T3" fmla="*/ 8 h 37"/>
                <a:gd name="T4" fmla="*/ 17 w 49"/>
                <a:gd name="T5" fmla="*/ 28 h 37"/>
                <a:gd name="T6" fmla="*/ 12 w 49"/>
                <a:gd name="T7" fmla="*/ 33 h 37"/>
                <a:gd name="T8" fmla="*/ 22 w 49"/>
                <a:gd name="T9" fmla="*/ 37 h 37"/>
                <a:gd name="T10" fmla="*/ 49 w 49"/>
                <a:gd name="T11" fmla="*/ 33 h 37"/>
                <a:gd name="T12" fmla="*/ 49 w 49"/>
                <a:gd name="T13" fmla="*/ 20 h 37"/>
                <a:gd name="T14" fmla="*/ 31 w 49"/>
                <a:gd name="T15" fmla="*/ 8 h 37"/>
                <a:gd name="T16" fmla="*/ 12 w 4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7">
                  <a:moveTo>
                    <a:pt x="12" y="0"/>
                  </a:moveTo>
                  <a:cubicBezTo>
                    <a:pt x="7" y="0"/>
                    <a:pt x="0" y="2"/>
                    <a:pt x="0" y="8"/>
                  </a:cubicBezTo>
                  <a:cubicBezTo>
                    <a:pt x="0" y="18"/>
                    <a:pt x="11" y="21"/>
                    <a:pt x="17" y="28"/>
                  </a:cubicBezTo>
                  <a:cubicBezTo>
                    <a:pt x="16" y="28"/>
                    <a:pt x="12" y="30"/>
                    <a:pt x="12" y="33"/>
                  </a:cubicBezTo>
                  <a:cubicBezTo>
                    <a:pt x="12" y="36"/>
                    <a:pt x="16" y="37"/>
                    <a:pt x="22" y="37"/>
                  </a:cubicBezTo>
                  <a:cubicBezTo>
                    <a:pt x="29" y="37"/>
                    <a:pt x="39" y="35"/>
                    <a:pt x="49" y="33"/>
                  </a:cubicBezTo>
                  <a:cubicBezTo>
                    <a:pt x="48" y="27"/>
                    <a:pt x="49" y="23"/>
                    <a:pt x="49" y="20"/>
                  </a:cubicBezTo>
                  <a:cubicBezTo>
                    <a:pt x="49" y="9"/>
                    <a:pt x="31" y="20"/>
                    <a:pt x="31" y="8"/>
                  </a:cubicBezTo>
                  <a:cubicBezTo>
                    <a:pt x="25" y="8"/>
                    <a:pt x="14" y="4"/>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58"/>
            <p:cNvSpPr>
              <a:spLocks/>
            </p:cNvSpPr>
            <p:nvPr/>
          </p:nvSpPr>
          <p:spPr bwMode="auto">
            <a:xfrm>
              <a:off x="-99" y="-672"/>
              <a:ext cx="42" cy="26"/>
            </a:xfrm>
            <a:custGeom>
              <a:avLst/>
              <a:gdLst>
                <a:gd name="T0" fmla="*/ 7 w 18"/>
                <a:gd name="T1" fmla="*/ 0 h 11"/>
                <a:gd name="T2" fmla="*/ 0 w 18"/>
                <a:gd name="T3" fmla="*/ 0 h 11"/>
                <a:gd name="T4" fmla="*/ 9 w 18"/>
                <a:gd name="T5" fmla="*/ 11 h 11"/>
                <a:gd name="T6" fmla="*/ 18 w 18"/>
                <a:gd name="T7" fmla="*/ 11 h 11"/>
                <a:gd name="T8" fmla="*/ 18 w 18"/>
                <a:gd name="T9" fmla="*/ 0 h 11"/>
                <a:gd name="T10" fmla="*/ 7 w 18"/>
                <a:gd name="T11" fmla="*/ 0 h 11"/>
              </a:gdLst>
              <a:ahLst/>
              <a:cxnLst>
                <a:cxn ang="0">
                  <a:pos x="T0" y="T1"/>
                </a:cxn>
                <a:cxn ang="0">
                  <a:pos x="T2" y="T3"/>
                </a:cxn>
                <a:cxn ang="0">
                  <a:pos x="T4" y="T5"/>
                </a:cxn>
                <a:cxn ang="0">
                  <a:pos x="T6" y="T7"/>
                </a:cxn>
                <a:cxn ang="0">
                  <a:pos x="T8" y="T9"/>
                </a:cxn>
                <a:cxn ang="0">
                  <a:pos x="T10" y="T11"/>
                </a:cxn>
              </a:cxnLst>
              <a:rect l="0" t="0" r="r" b="b"/>
              <a:pathLst>
                <a:path w="18" h="11">
                  <a:moveTo>
                    <a:pt x="7" y="0"/>
                  </a:moveTo>
                  <a:cubicBezTo>
                    <a:pt x="4" y="0"/>
                    <a:pt x="2" y="0"/>
                    <a:pt x="0" y="0"/>
                  </a:cubicBezTo>
                  <a:cubicBezTo>
                    <a:pt x="0" y="7"/>
                    <a:pt x="6" y="8"/>
                    <a:pt x="9" y="11"/>
                  </a:cubicBezTo>
                  <a:cubicBezTo>
                    <a:pt x="18" y="11"/>
                    <a:pt x="18" y="11"/>
                    <a:pt x="18" y="11"/>
                  </a:cubicBezTo>
                  <a:cubicBezTo>
                    <a:pt x="18" y="0"/>
                    <a:pt x="18" y="0"/>
                    <a:pt x="18" y="0"/>
                  </a:cubicBezTo>
                  <a:cubicBezTo>
                    <a:pt x="16" y="0"/>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59"/>
            <p:cNvSpPr>
              <a:spLocks/>
            </p:cNvSpPr>
            <p:nvPr/>
          </p:nvSpPr>
          <p:spPr bwMode="auto">
            <a:xfrm>
              <a:off x="24" y="-783"/>
              <a:ext cx="390" cy="262"/>
            </a:xfrm>
            <a:custGeom>
              <a:avLst/>
              <a:gdLst>
                <a:gd name="T0" fmla="*/ 29 w 165"/>
                <a:gd name="T1" fmla="*/ 0 h 111"/>
                <a:gd name="T2" fmla="*/ 45 w 165"/>
                <a:gd name="T3" fmla="*/ 11 h 111"/>
                <a:gd name="T4" fmla="*/ 36 w 165"/>
                <a:gd name="T5" fmla="*/ 11 h 111"/>
                <a:gd name="T6" fmla="*/ 31 w 165"/>
                <a:gd name="T7" fmla="*/ 11 h 111"/>
                <a:gd name="T8" fmla="*/ 16 w 165"/>
                <a:gd name="T9" fmla="*/ 16 h 111"/>
                <a:gd name="T10" fmla="*/ 23 w 165"/>
                <a:gd name="T11" fmla="*/ 25 h 111"/>
                <a:gd name="T12" fmla="*/ 32 w 165"/>
                <a:gd name="T13" fmla="*/ 23 h 111"/>
                <a:gd name="T14" fmla="*/ 38 w 165"/>
                <a:gd name="T15" fmla="*/ 25 h 111"/>
                <a:gd name="T16" fmla="*/ 32 w 165"/>
                <a:gd name="T17" fmla="*/ 30 h 111"/>
                <a:gd name="T18" fmla="*/ 18 w 165"/>
                <a:gd name="T19" fmla="*/ 26 h 111"/>
                <a:gd name="T20" fmla="*/ 15 w 165"/>
                <a:gd name="T21" fmla="*/ 26 h 111"/>
                <a:gd name="T22" fmla="*/ 6 w 165"/>
                <a:gd name="T23" fmla="*/ 31 h 111"/>
                <a:gd name="T24" fmla="*/ 29 w 165"/>
                <a:gd name="T25" fmla="*/ 43 h 111"/>
                <a:gd name="T26" fmla="*/ 24 w 165"/>
                <a:gd name="T27" fmla="*/ 47 h 111"/>
                <a:gd name="T28" fmla="*/ 8 w 165"/>
                <a:gd name="T29" fmla="*/ 42 h 111"/>
                <a:gd name="T30" fmla="*/ 0 w 165"/>
                <a:gd name="T31" fmla="*/ 42 h 111"/>
                <a:gd name="T32" fmla="*/ 31 w 165"/>
                <a:gd name="T33" fmla="*/ 59 h 111"/>
                <a:gd name="T34" fmla="*/ 19 w 165"/>
                <a:gd name="T35" fmla="*/ 66 h 111"/>
                <a:gd name="T36" fmla="*/ 23 w 165"/>
                <a:gd name="T37" fmla="*/ 71 h 111"/>
                <a:gd name="T38" fmla="*/ 34 w 165"/>
                <a:gd name="T39" fmla="*/ 67 h 111"/>
                <a:gd name="T40" fmla="*/ 42 w 165"/>
                <a:gd name="T41" fmla="*/ 74 h 111"/>
                <a:gd name="T42" fmla="*/ 57 w 165"/>
                <a:gd name="T43" fmla="*/ 69 h 111"/>
                <a:gd name="T44" fmla="*/ 79 w 165"/>
                <a:gd name="T45" fmla="*/ 74 h 111"/>
                <a:gd name="T46" fmla="*/ 39 w 165"/>
                <a:gd name="T47" fmla="*/ 84 h 111"/>
                <a:gd name="T48" fmla="*/ 63 w 165"/>
                <a:gd name="T49" fmla="*/ 97 h 111"/>
                <a:gd name="T50" fmla="*/ 56 w 165"/>
                <a:gd name="T51" fmla="*/ 101 h 111"/>
                <a:gd name="T52" fmla="*/ 77 w 165"/>
                <a:gd name="T53" fmla="*/ 111 h 111"/>
                <a:gd name="T54" fmla="*/ 90 w 165"/>
                <a:gd name="T55" fmla="*/ 99 h 111"/>
                <a:gd name="T56" fmla="*/ 108 w 165"/>
                <a:gd name="T57" fmla="*/ 108 h 111"/>
                <a:gd name="T58" fmla="*/ 109 w 165"/>
                <a:gd name="T59" fmla="*/ 108 h 111"/>
                <a:gd name="T60" fmla="*/ 109 w 165"/>
                <a:gd name="T61" fmla="*/ 101 h 111"/>
                <a:gd name="T62" fmla="*/ 118 w 165"/>
                <a:gd name="T63" fmla="*/ 101 h 111"/>
                <a:gd name="T64" fmla="*/ 111 w 165"/>
                <a:gd name="T65" fmla="*/ 91 h 111"/>
                <a:gd name="T66" fmla="*/ 118 w 165"/>
                <a:gd name="T67" fmla="*/ 83 h 111"/>
                <a:gd name="T68" fmla="*/ 126 w 165"/>
                <a:gd name="T69" fmla="*/ 93 h 111"/>
                <a:gd name="T70" fmla="*/ 151 w 165"/>
                <a:gd name="T71" fmla="*/ 76 h 111"/>
                <a:gd name="T72" fmla="*/ 163 w 165"/>
                <a:gd name="T73" fmla="*/ 74 h 111"/>
                <a:gd name="T74" fmla="*/ 164 w 165"/>
                <a:gd name="T75" fmla="*/ 66 h 111"/>
                <a:gd name="T76" fmla="*/ 138 w 165"/>
                <a:gd name="T77" fmla="*/ 59 h 111"/>
                <a:gd name="T78" fmla="*/ 131 w 165"/>
                <a:gd name="T79" fmla="*/ 61 h 111"/>
                <a:gd name="T80" fmla="*/ 129 w 165"/>
                <a:gd name="T81" fmla="*/ 59 h 111"/>
                <a:gd name="T82" fmla="*/ 132 w 165"/>
                <a:gd name="T83" fmla="*/ 51 h 111"/>
                <a:gd name="T84" fmla="*/ 126 w 165"/>
                <a:gd name="T85" fmla="*/ 43 h 111"/>
                <a:gd name="T86" fmla="*/ 119 w 165"/>
                <a:gd name="T87" fmla="*/ 34 h 111"/>
                <a:gd name="T88" fmla="*/ 114 w 165"/>
                <a:gd name="T89" fmla="*/ 34 h 111"/>
                <a:gd name="T90" fmla="*/ 117 w 165"/>
                <a:gd name="T91" fmla="*/ 38 h 111"/>
                <a:gd name="T92" fmla="*/ 117 w 165"/>
                <a:gd name="T93" fmla="*/ 45 h 111"/>
                <a:gd name="T94" fmla="*/ 110 w 165"/>
                <a:gd name="T95" fmla="*/ 45 h 111"/>
                <a:gd name="T96" fmla="*/ 101 w 165"/>
                <a:gd name="T97" fmla="*/ 30 h 111"/>
                <a:gd name="T98" fmla="*/ 95 w 165"/>
                <a:gd name="T99" fmla="*/ 29 h 111"/>
                <a:gd name="T100" fmla="*/ 90 w 165"/>
                <a:gd name="T101" fmla="*/ 29 h 111"/>
                <a:gd name="T102" fmla="*/ 85 w 165"/>
                <a:gd name="T103" fmla="*/ 30 h 111"/>
                <a:gd name="T104" fmla="*/ 80 w 165"/>
                <a:gd name="T105" fmla="*/ 29 h 111"/>
                <a:gd name="T106" fmla="*/ 63 w 165"/>
                <a:gd name="T107" fmla="*/ 6 h 111"/>
                <a:gd name="T108" fmla="*/ 29 w 165"/>
                <a:gd name="T10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5" h="111">
                  <a:moveTo>
                    <a:pt x="29" y="0"/>
                  </a:moveTo>
                  <a:cubicBezTo>
                    <a:pt x="30" y="8"/>
                    <a:pt x="39" y="8"/>
                    <a:pt x="45" y="11"/>
                  </a:cubicBezTo>
                  <a:cubicBezTo>
                    <a:pt x="36" y="11"/>
                    <a:pt x="36" y="11"/>
                    <a:pt x="36" y="11"/>
                  </a:cubicBezTo>
                  <a:cubicBezTo>
                    <a:pt x="34" y="11"/>
                    <a:pt x="32" y="11"/>
                    <a:pt x="31" y="11"/>
                  </a:cubicBezTo>
                  <a:cubicBezTo>
                    <a:pt x="25" y="11"/>
                    <a:pt x="21" y="13"/>
                    <a:pt x="16" y="16"/>
                  </a:cubicBezTo>
                  <a:cubicBezTo>
                    <a:pt x="16" y="17"/>
                    <a:pt x="21" y="25"/>
                    <a:pt x="23" y="25"/>
                  </a:cubicBezTo>
                  <a:cubicBezTo>
                    <a:pt x="25" y="25"/>
                    <a:pt x="29" y="23"/>
                    <a:pt x="32" y="23"/>
                  </a:cubicBezTo>
                  <a:cubicBezTo>
                    <a:pt x="34" y="23"/>
                    <a:pt x="36" y="24"/>
                    <a:pt x="38" y="25"/>
                  </a:cubicBezTo>
                  <a:cubicBezTo>
                    <a:pt x="36" y="26"/>
                    <a:pt x="35" y="30"/>
                    <a:pt x="32" y="30"/>
                  </a:cubicBezTo>
                  <a:cubicBezTo>
                    <a:pt x="28" y="30"/>
                    <a:pt x="25" y="26"/>
                    <a:pt x="18" y="26"/>
                  </a:cubicBezTo>
                  <a:cubicBezTo>
                    <a:pt x="17" y="26"/>
                    <a:pt x="16" y="26"/>
                    <a:pt x="15" y="26"/>
                  </a:cubicBezTo>
                  <a:cubicBezTo>
                    <a:pt x="11" y="26"/>
                    <a:pt x="6" y="27"/>
                    <a:pt x="6" y="31"/>
                  </a:cubicBezTo>
                  <a:cubicBezTo>
                    <a:pt x="6" y="37"/>
                    <a:pt x="22" y="41"/>
                    <a:pt x="29" y="43"/>
                  </a:cubicBezTo>
                  <a:cubicBezTo>
                    <a:pt x="29" y="43"/>
                    <a:pt x="26" y="47"/>
                    <a:pt x="24" y="47"/>
                  </a:cubicBezTo>
                  <a:cubicBezTo>
                    <a:pt x="19" y="47"/>
                    <a:pt x="11" y="44"/>
                    <a:pt x="8" y="42"/>
                  </a:cubicBezTo>
                  <a:cubicBezTo>
                    <a:pt x="0" y="42"/>
                    <a:pt x="0" y="42"/>
                    <a:pt x="0" y="42"/>
                  </a:cubicBezTo>
                  <a:cubicBezTo>
                    <a:pt x="2" y="57"/>
                    <a:pt x="13" y="59"/>
                    <a:pt x="31" y="59"/>
                  </a:cubicBezTo>
                  <a:cubicBezTo>
                    <a:pt x="28" y="63"/>
                    <a:pt x="24" y="64"/>
                    <a:pt x="19" y="66"/>
                  </a:cubicBezTo>
                  <a:cubicBezTo>
                    <a:pt x="19" y="69"/>
                    <a:pt x="19" y="71"/>
                    <a:pt x="23" y="71"/>
                  </a:cubicBezTo>
                  <a:cubicBezTo>
                    <a:pt x="27" y="71"/>
                    <a:pt x="29" y="69"/>
                    <a:pt x="34" y="67"/>
                  </a:cubicBezTo>
                  <a:cubicBezTo>
                    <a:pt x="36" y="70"/>
                    <a:pt x="36" y="74"/>
                    <a:pt x="42" y="74"/>
                  </a:cubicBezTo>
                  <a:cubicBezTo>
                    <a:pt x="48" y="74"/>
                    <a:pt x="49" y="69"/>
                    <a:pt x="57" y="69"/>
                  </a:cubicBezTo>
                  <a:cubicBezTo>
                    <a:pt x="65" y="69"/>
                    <a:pt x="71" y="72"/>
                    <a:pt x="79" y="74"/>
                  </a:cubicBezTo>
                  <a:cubicBezTo>
                    <a:pt x="72" y="75"/>
                    <a:pt x="39" y="74"/>
                    <a:pt x="39" y="84"/>
                  </a:cubicBezTo>
                  <a:cubicBezTo>
                    <a:pt x="39" y="92"/>
                    <a:pt x="54" y="97"/>
                    <a:pt x="63" y="97"/>
                  </a:cubicBezTo>
                  <a:cubicBezTo>
                    <a:pt x="61" y="99"/>
                    <a:pt x="59" y="101"/>
                    <a:pt x="56" y="101"/>
                  </a:cubicBezTo>
                  <a:cubicBezTo>
                    <a:pt x="57" y="109"/>
                    <a:pt x="68" y="111"/>
                    <a:pt x="77" y="111"/>
                  </a:cubicBezTo>
                  <a:cubicBezTo>
                    <a:pt x="85" y="111"/>
                    <a:pt x="90" y="108"/>
                    <a:pt x="90" y="99"/>
                  </a:cubicBezTo>
                  <a:cubicBezTo>
                    <a:pt x="94" y="102"/>
                    <a:pt x="103" y="108"/>
                    <a:pt x="108" y="108"/>
                  </a:cubicBezTo>
                  <a:cubicBezTo>
                    <a:pt x="108" y="108"/>
                    <a:pt x="108" y="108"/>
                    <a:pt x="109" y="108"/>
                  </a:cubicBezTo>
                  <a:cubicBezTo>
                    <a:pt x="109" y="101"/>
                    <a:pt x="109" y="101"/>
                    <a:pt x="109" y="101"/>
                  </a:cubicBezTo>
                  <a:cubicBezTo>
                    <a:pt x="118" y="101"/>
                    <a:pt x="118" y="101"/>
                    <a:pt x="118" y="101"/>
                  </a:cubicBezTo>
                  <a:cubicBezTo>
                    <a:pt x="117" y="97"/>
                    <a:pt x="114" y="96"/>
                    <a:pt x="111" y="91"/>
                  </a:cubicBezTo>
                  <a:cubicBezTo>
                    <a:pt x="114" y="88"/>
                    <a:pt x="115" y="85"/>
                    <a:pt x="118" y="83"/>
                  </a:cubicBezTo>
                  <a:cubicBezTo>
                    <a:pt x="119" y="89"/>
                    <a:pt x="119" y="93"/>
                    <a:pt x="126" y="93"/>
                  </a:cubicBezTo>
                  <a:cubicBezTo>
                    <a:pt x="133" y="93"/>
                    <a:pt x="140" y="77"/>
                    <a:pt x="151" y="76"/>
                  </a:cubicBezTo>
                  <a:cubicBezTo>
                    <a:pt x="155" y="76"/>
                    <a:pt x="161" y="77"/>
                    <a:pt x="163" y="74"/>
                  </a:cubicBezTo>
                  <a:cubicBezTo>
                    <a:pt x="165" y="72"/>
                    <a:pt x="164" y="69"/>
                    <a:pt x="164" y="66"/>
                  </a:cubicBezTo>
                  <a:cubicBezTo>
                    <a:pt x="157" y="65"/>
                    <a:pt x="143" y="59"/>
                    <a:pt x="138" y="59"/>
                  </a:cubicBezTo>
                  <a:cubicBezTo>
                    <a:pt x="137" y="59"/>
                    <a:pt x="133" y="61"/>
                    <a:pt x="131" y="61"/>
                  </a:cubicBezTo>
                  <a:cubicBezTo>
                    <a:pt x="130" y="61"/>
                    <a:pt x="129" y="61"/>
                    <a:pt x="129" y="59"/>
                  </a:cubicBezTo>
                  <a:cubicBezTo>
                    <a:pt x="129" y="56"/>
                    <a:pt x="132" y="55"/>
                    <a:pt x="132" y="51"/>
                  </a:cubicBezTo>
                  <a:cubicBezTo>
                    <a:pt x="132" y="47"/>
                    <a:pt x="126" y="47"/>
                    <a:pt x="126" y="43"/>
                  </a:cubicBezTo>
                  <a:cubicBezTo>
                    <a:pt x="126" y="37"/>
                    <a:pt x="127" y="34"/>
                    <a:pt x="119" y="34"/>
                  </a:cubicBezTo>
                  <a:cubicBezTo>
                    <a:pt x="118" y="34"/>
                    <a:pt x="115" y="34"/>
                    <a:pt x="114" y="34"/>
                  </a:cubicBezTo>
                  <a:cubicBezTo>
                    <a:pt x="117" y="38"/>
                    <a:pt x="117" y="38"/>
                    <a:pt x="117" y="38"/>
                  </a:cubicBezTo>
                  <a:cubicBezTo>
                    <a:pt x="117" y="45"/>
                    <a:pt x="117" y="45"/>
                    <a:pt x="117" y="45"/>
                  </a:cubicBezTo>
                  <a:cubicBezTo>
                    <a:pt x="110" y="45"/>
                    <a:pt x="110" y="45"/>
                    <a:pt x="110" y="45"/>
                  </a:cubicBezTo>
                  <a:cubicBezTo>
                    <a:pt x="105" y="40"/>
                    <a:pt x="109" y="33"/>
                    <a:pt x="101" y="30"/>
                  </a:cubicBezTo>
                  <a:cubicBezTo>
                    <a:pt x="99" y="29"/>
                    <a:pt x="97" y="29"/>
                    <a:pt x="95" y="29"/>
                  </a:cubicBezTo>
                  <a:cubicBezTo>
                    <a:pt x="93" y="29"/>
                    <a:pt x="92" y="29"/>
                    <a:pt x="90" y="29"/>
                  </a:cubicBezTo>
                  <a:cubicBezTo>
                    <a:pt x="88" y="30"/>
                    <a:pt x="87" y="30"/>
                    <a:pt x="85" y="30"/>
                  </a:cubicBezTo>
                  <a:cubicBezTo>
                    <a:pt x="83" y="30"/>
                    <a:pt x="82" y="30"/>
                    <a:pt x="80" y="29"/>
                  </a:cubicBezTo>
                  <a:cubicBezTo>
                    <a:pt x="71" y="26"/>
                    <a:pt x="73" y="10"/>
                    <a:pt x="63" y="6"/>
                  </a:cubicBezTo>
                  <a:cubicBezTo>
                    <a:pt x="53" y="2"/>
                    <a:pt x="43" y="1"/>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60"/>
            <p:cNvSpPr>
              <a:spLocks/>
            </p:cNvSpPr>
            <p:nvPr/>
          </p:nvSpPr>
          <p:spPr bwMode="auto">
            <a:xfrm>
              <a:off x="336" y="305"/>
              <a:ext cx="255" cy="160"/>
            </a:xfrm>
            <a:custGeom>
              <a:avLst/>
              <a:gdLst>
                <a:gd name="T0" fmla="*/ 31 w 108"/>
                <a:gd name="T1" fmla="*/ 0 h 68"/>
                <a:gd name="T2" fmla="*/ 14 w 108"/>
                <a:gd name="T3" fmla="*/ 32 h 68"/>
                <a:gd name="T4" fmla="*/ 14 w 108"/>
                <a:gd name="T5" fmla="*/ 40 h 68"/>
                <a:gd name="T6" fmla="*/ 8 w 108"/>
                <a:gd name="T7" fmla="*/ 47 h 68"/>
                <a:gd name="T8" fmla="*/ 0 w 108"/>
                <a:gd name="T9" fmla="*/ 57 h 68"/>
                <a:gd name="T10" fmla="*/ 13 w 108"/>
                <a:gd name="T11" fmla="*/ 56 h 68"/>
                <a:gd name="T12" fmla="*/ 23 w 108"/>
                <a:gd name="T13" fmla="*/ 57 h 68"/>
                <a:gd name="T14" fmla="*/ 27 w 108"/>
                <a:gd name="T15" fmla="*/ 68 h 68"/>
                <a:gd name="T16" fmla="*/ 31 w 108"/>
                <a:gd name="T17" fmla="*/ 64 h 68"/>
                <a:gd name="T18" fmla="*/ 34 w 108"/>
                <a:gd name="T19" fmla="*/ 64 h 68"/>
                <a:gd name="T20" fmla="*/ 56 w 108"/>
                <a:gd name="T21" fmla="*/ 44 h 68"/>
                <a:gd name="T22" fmla="*/ 76 w 108"/>
                <a:gd name="T23" fmla="*/ 57 h 68"/>
                <a:gd name="T24" fmla="*/ 90 w 108"/>
                <a:gd name="T25" fmla="*/ 57 h 68"/>
                <a:gd name="T26" fmla="*/ 108 w 108"/>
                <a:gd name="T27" fmla="*/ 51 h 68"/>
                <a:gd name="T28" fmla="*/ 85 w 108"/>
                <a:gd name="T29" fmla="*/ 41 h 68"/>
                <a:gd name="T30" fmla="*/ 81 w 108"/>
                <a:gd name="T31" fmla="*/ 32 h 68"/>
                <a:gd name="T32" fmla="*/ 44 w 108"/>
                <a:gd name="T33" fmla="*/ 11 h 68"/>
                <a:gd name="T34" fmla="*/ 39 w 108"/>
                <a:gd name="T35" fmla="*/ 15 h 68"/>
                <a:gd name="T36" fmla="*/ 31 w 108"/>
                <a:gd name="T3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68">
                  <a:moveTo>
                    <a:pt x="31" y="0"/>
                  </a:moveTo>
                  <a:cubicBezTo>
                    <a:pt x="16" y="2"/>
                    <a:pt x="14" y="23"/>
                    <a:pt x="14" y="32"/>
                  </a:cubicBezTo>
                  <a:cubicBezTo>
                    <a:pt x="14" y="37"/>
                    <a:pt x="14" y="35"/>
                    <a:pt x="14" y="40"/>
                  </a:cubicBezTo>
                  <a:cubicBezTo>
                    <a:pt x="14" y="43"/>
                    <a:pt x="11" y="45"/>
                    <a:pt x="8" y="47"/>
                  </a:cubicBezTo>
                  <a:cubicBezTo>
                    <a:pt x="7" y="49"/>
                    <a:pt x="1" y="48"/>
                    <a:pt x="0" y="57"/>
                  </a:cubicBezTo>
                  <a:cubicBezTo>
                    <a:pt x="3" y="57"/>
                    <a:pt x="8" y="56"/>
                    <a:pt x="13" y="56"/>
                  </a:cubicBezTo>
                  <a:cubicBezTo>
                    <a:pt x="16" y="56"/>
                    <a:pt x="20" y="56"/>
                    <a:pt x="23" y="57"/>
                  </a:cubicBezTo>
                  <a:cubicBezTo>
                    <a:pt x="22" y="62"/>
                    <a:pt x="20" y="68"/>
                    <a:pt x="27" y="68"/>
                  </a:cubicBezTo>
                  <a:cubicBezTo>
                    <a:pt x="29" y="68"/>
                    <a:pt x="29" y="66"/>
                    <a:pt x="31" y="64"/>
                  </a:cubicBezTo>
                  <a:cubicBezTo>
                    <a:pt x="32" y="64"/>
                    <a:pt x="33" y="64"/>
                    <a:pt x="34" y="64"/>
                  </a:cubicBezTo>
                  <a:cubicBezTo>
                    <a:pt x="42" y="64"/>
                    <a:pt x="56" y="54"/>
                    <a:pt x="56" y="44"/>
                  </a:cubicBezTo>
                  <a:cubicBezTo>
                    <a:pt x="59" y="45"/>
                    <a:pt x="76" y="57"/>
                    <a:pt x="76" y="57"/>
                  </a:cubicBezTo>
                  <a:cubicBezTo>
                    <a:pt x="81" y="57"/>
                    <a:pt x="84" y="57"/>
                    <a:pt x="90" y="57"/>
                  </a:cubicBezTo>
                  <a:cubicBezTo>
                    <a:pt x="97" y="57"/>
                    <a:pt x="102" y="55"/>
                    <a:pt x="108" y="51"/>
                  </a:cubicBezTo>
                  <a:cubicBezTo>
                    <a:pt x="103" y="45"/>
                    <a:pt x="93" y="48"/>
                    <a:pt x="85" y="41"/>
                  </a:cubicBezTo>
                  <a:cubicBezTo>
                    <a:pt x="82" y="39"/>
                    <a:pt x="84" y="36"/>
                    <a:pt x="81" y="32"/>
                  </a:cubicBezTo>
                  <a:cubicBezTo>
                    <a:pt x="72" y="19"/>
                    <a:pt x="55" y="24"/>
                    <a:pt x="44" y="11"/>
                  </a:cubicBezTo>
                  <a:cubicBezTo>
                    <a:pt x="42" y="12"/>
                    <a:pt x="40" y="13"/>
                    <a:pt x="39" y="15"/>
                  </a:cubicBezTo>
                  <a:cubicBezTo>
                    <a:pt x="36" y="10"/>
                    <a:pt x="34" y="8"/>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61"/>
            <p:cNvSpPr>
              <a:spLocks/>
            </p:cNvSpPr>
            <p:nvPr/>
          </p:nvSpPr>
          <p:spPr bwMode="auto">
            <a:xfrm>
              <a:off x="695" y="163"/>
              <a:ext cx="78" cy="61"/>
            </a:xfrm>
            <a:custGeom>
              <a:avLst/>
              <a:gdLst>
                <a:gd name="T0" fmla="*/ 16 w 33"/>
                <a:gd name="T1" fmla="*/ 0 h 26"/>
                <a:gd name="T2" fmla="*/ 0 w 33"/>
                <a:gd name="T3" fmla="*/ 14 h 26"/>
                <a:gd name="T4" fmla="*/ 14 w 33"/>
                <a:gd name="T5" fmla="*/ 26 h 26"/>
                <a:gd name="T6" fmla="*/ 33 w 33"/>
                <a:gd name="T7" fmla="*/ 14 h 26"/>
                <a:gd name="T8" fmla="*/ 16 w 33"/>
                <a:gd name="T9" fmla="*/ 0 h 26"/>
              </a:gdLst>
              <a:ahLst/>
              <a:cxnLst>
                <a:cxn ang="0">
                  <a:pos x="T0" y="T1"/>
                </a:cxn>
                <a:cxn ang="0">
                  <a:pos x="T2" y="T3"/>
                </a:cxn>
                <a:cxn ang="0">
                  <a:pos x="T4" y="T5"/>
                </a:cxn>
                <a:cxn ang="0">
                  <a:pos x="T6" y="T7"/>
                </a:cxn>
                <a:cxn ang="0">
                  <a:pos x="T8" y="T9"/>
                </a:cxn>
              </a:cxnLst>
              <a:rect l="0" t="0" r="r" b="b"/>
              <a:pathLst>
                <a:path w="33" h="26">
                  <a:moveTo>
                    <a:pt x="16" y="0"/>
                  </a:moveTo>
                  <a:cubicBezTo>
                    <a:pt x="8" y="0"/>
                    <a:pt x="0" y="4"/>
                    <a:pt x="0" y="14"/>
                  </a:cubicBezTo>
                  <a:cubicBezTo>
                    <a:pt x="0" y="21"/>
                    <a:pt x="6" y="26"/>
                    <a:pt x="14" y="26"/>
                  </a:cubicBezTo>
                  <a:cubicBezTo>
                    <a:pt x="20" y="26"/>
                    <a:pt x="33" y="21"/>
                    <a:pt x="33" y="14"/>
                  </a:cubicBezTo>
                  <a:cubicBezTo>
                    <a:pt x="33" y="5"/>
                    <a:pt x="24"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62"/>
            <p:cNvSpPr>
              <a:spLocks/>
            </p:cNvSpPr>
            <p:nvPr/>
          </p:nvSpPr>
          <p:spPr bwMode="auto">
            <a:xfrm>
              <a:off x="466" y="473"/>
              <a:ext cx="61" cy="47"/>
            </a:xfrm>
            <a:custGeom>
              <a:avLst/>
              <a:gdLst>
                <a:gd name="T0" fmla="*/ 18 w 26"/>
                <a:gd name="T1" fmla="*/ 0 h 20"/>
                <a:gd name="T2" fmla="*/ 11 w 26"/>
                <a:gd name="T3" fmla="*/ 0 h 20"/>
                <a:gd name="T4" fmla="*/ 0 w 26"/>
                <a:gd name="T5" fmla="*/ 14 h 20"/>
                <a:gd name="T6" fmla="*/ 0 w 26"/>
                <a:gd name="T7" fmla="*/ 20 h 20"/>
                <a:gd name="T8" fmla="*/ 26 w 26"/>
                <a:gd name="T9" fmla="*/ 3 h 20"/>
                <a:gd name="T10" fmla="*/ 18 w 26"/>
                <a:gd name="T11" fmla="*/ 0 h 20"/>
              </a:gdLst>
              <a:ahLst/>
              <a:cxnLst>
                <a:cxn ang="0">
                  <a:pos x="T0" y="T1"/>
                </a:cxn>
                <a:cxn ang="0">
                  <a:pos x="T2" y="T3"/>
                </a:cxn>
                <a:cxn ang="0">
                  <a:pos x="T4" y="T5"/>
                </a:cxn>
                <a:cxn ang="0">
                  <a:pos x="T6" y="T7"/>
                </a:cxn>
                <a:cxn ang="0">
                  <a:pos x="T8" y="T9"/>
                </a:cxn>
                <a:cxn ang="0">
                  <a:pos x="T10" y="T11"/>
                </a:cxn>
              </a:cxnLst>
              <a:rect l="0" t="0" r="r" b="b"/>
              <a:pathLst>
                <a:path w="26" h="20">
                  <a:moveTo>
                    <a:pt x="18" y="0"/>
                  </a:moveTo>
                  <a:cubicBezTo>
                    <a:pt x="17" y="0"/>
                    <a:pt x="15" y="0"/>
                    <a:pt x="11" y="0"/>
                  </a:cubicBezTo>
                  <a:cubicBezTo>
                    <a:pt x="11" y="4"/>
                    <a:pt x="4" y="8"/>
                    <a:pt x="0" y="14"/>
                  </a:cubicBezTo>
                  <a:cubicBezTo>
                    <a:pt x="0" y="20"/>
                    <a:pt x="0" y="20"/>
                    <a:pt x="0" y="20"/>
                  </a:cubicBezTo>
                  <a:cubicBezTo>
                    <a:pt x="8" y="19"/>
                    <a:pt x="21" y="9"/>
                    <a:pt x="26" y="3"/>
                  </a:cubicBezTo>
                  <a:cubicBezTo>
                    <a:pt x="22" y="1"/>
                    <a:pt x="21"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3"/>
            <p:cNvSpPr>
              <a:spLocks/>
            </p:cNvSpPr>
            <p:nvPr/>
          </p:nvSpPr>
          <p:spPr bwMode="auto">
            <a:xfrm>
              <a:off x="565" y="-202"/>
              <a:ext cx="168" cy="74"/>
            </a:xfrm>
            <a:custGeom>
              <a:avLst/>
              <a:gdLst>
                <a:gd name="T0" fmla="*/ 9 w 71"/>
                <a:gd name="T1" fmla="*/ 0 h 31"/>
                <a:gd name="T2" fmla="*/ 0 w 71"/>
                <a:gd name="T3" fmla="*/ 8 h 31"/>
                <a:gd name="T4" fmla="*/ 11 w 71"/>
                <a:gd name="T5" fmla="*/ 19 h 31"/>
                <a:gd name="T6" fmla="*/ 26 w 71"/>
                <a:gd name="T7" fmla="*/ 31 h 31"/>
                <a:gd name="T8" fmla="*/ 46 w 71"/>
                <a:gd name="T9" fmla="*/ 26 h 31"/>
                <a:gd name="T10" fmla="*/ 62 w 71"/>
                <a:gd name="T11" fmla="*/ 29 h 31"/>
                <a:gd name="T12" fmla="*/ 71 w 71"/>
                <a:gd name="T13" fmla="*/ 21 h 31"/>
                <a:gd name="T14" fmla="*/ 35 w 71"/>
                <a:gd name="T15" fmla="*/ 5 h 31"/>
                <a:gd name="T16" fmla="*/ 9 w 71"/>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1">
                  <a:moveTo>
                    <a:pt x="9" y="0"/>
                  </a:moveTo>
                  <a:cubicBezTo>
                    <a:pt x="5" y="0"/>
                    <a:pt x="0" y="3"/>
                    <a:pt x="0" y="8"/>
                  </a:cubicBezTo>
                  <a:cubicBezTo>
                    <a:pt x="0" y="14"/>
                    <a:pt x="6" y="17"/>
                    <a:pt x="11" y="19"/>
                  </a:cubicBezTo>
                  <a:cubicBezTo>
                    <a:pt x="7" y="28"/>
                    <a:pt x="16" y="31"/>
                    <a:pt x="26" y="31"/>
                  </a:cubicBezTo>
                  <a:cubicBezTo>
                    <a:pt x="35" y="31"/>
                    <a:pt x="40" y="26"/>
                    <a:pt x="46" y="26"/>
                  </a:cubicBezTo>
                  <a:cubicBezTo>
                    <a:pt x="52" y="26"/>
                    <a:pt x="55" y="29"/>
                    <a:pt x="62" y="29"/>
                  </a:cubicBezTo>
                  <a:cubicBezTo>
                    <a:pt x="66" y="29"/>
                    <a:pt x="70" y="26"/>
                    <a:pt x="71" y="21"/>
                  </a:cubicBezTo>
                  <a:cubicBezTo>
                    <a:pt x="62" y="16"/>
                    <a:pt x="50" y="5"/>
                    <a:pt x="35" y="5"/>
                  </a:cubicBezTo>
                  <a:cubicBezTo>
                    <a:pt x="24" y="5"/>
                    <a:pt x="21"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64"/>
            <p:cNvSpPr>
              <a:spLocks/>
            </p:cNvSpPr>
            <p:nvPr/>
          </p:nvSpPr>
          <p:spPr bwMode="auto">
            <a:xfrm>
              <a:off x="579" y="508"/>
              <a:ext cx="43" cy="38"/>
            </a:xfrm>
            <a:custGeom>
              <a:avLst/>
              <a:gdLst>
                <a:gd name="T0" fmla="*/ 9 w 18"/>
                <a:gd name="T1" fmla="*/ 0 h 16"/>
                <a:gd name="T2" fmla="*/ 0 w 18"/>
                <a:gd name="T3" fmla="*/ 8 h 16"/>
                <a:gd name="T4" fmla="*/ 8 w 18"/>
                <a:gd name="T5" fmla="*/ 16 h 16"/>
                <a:gd name="T6" fmla="*/ 18 w 18"/>
                <a:gd name="T7" fmla="*/ 4 h 16"/>
                <a:gd name="T8" fmla="*/ 9 w 18"/>
                <a:gd name="T9" fmla="*/ 0 h 16"/>
              </a:gdLst>
              <a:ahLst/>
              <a:cxnLst>
                <a:cxn ang="0">
                  <a:pos x="T0" y="T1"/>
                </a:cxn>
                <a:cxn ang="0">
                  <a:pos x="T2" y="T3"/>
                </a:cxn>
                <a:cxn ang="0">
                  <a:pos x="T4" y="T5"/>
                </a:cxn>
                <a:cxn ang="0">
                  <a:pos x="T6" y="T7"/>
                </a:cxn>
                <a:cxn ang="0">
                  <a:pos x="T8" y="T9"/>
                </a:cxn>
              </a:cxnLst>
              <a:rect l="0" t="0" r="r" b="b"/>
              <a:pathLst>
                <a:path w="18" h="16">
                  <a:moveTo>
                    <a:pt x="9" y="0"/>
                  </a:moveTo>
                  <a:cubicBezTo>
                    <a:pt x="4" y="0"/>
                    <a:pt x="0" y="3"/>
                    <a:pt x="0" y="8"/>
                  </a:cubicBezTo>
                  <a:cubicBezTo>
                    <a:pt x="0" y="8"/>
                    <a:pt x="7" y="16"/>
                    <a:pt x="8" y="16"/>
                  </a:cubicBezTo>
                  <a:cubicBezTo>
                    <a:pt x="13" y="16"/>
                    <a:pt x="15" y="9"/>
                    <a:pt x="18" y="4"/>
                  </a:cubicBezTo>
                  <a:cubicBezTo>
                    <a:pt x="15" y="2"/>
                    <a:pt x="12"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5"/>
            <p:cNvSpPr>
              <a:spLocks/>
            </p:cNvSpPr>
            <p:nvPr/>
          </p:nvSpPr>
          <p:spPr bwMode="auto">
            <a:xfrm>
              <a:off x="785" y="167"/>
              <a:ext cx="42" cy="24"/>
            </a:xfrm>
            <a:custGeom>
              <a:avLst/>
              <a:gdLst>
                <a:gd name="T0" fmla="*/ 7 w 18"/>
                <a:gd name="T1" fmla="*/ 0 h 10"/>
                <a:gd name="T2" fmla="*/ 0 w 18"/>
                <a:gd name="T3" fmla="*/ 5 h 10"/>
                <a:gd name="T4" fmla="*/ 7 w 18"/>
                <a:gd name="T5" fmla="*/ 10 h 10"/>
                <a:gd name="T6" fmla="*/ 11 w 18"/>
                <a:gd name="T7" fmla="*/ 10 h 10"/>
                <a:gd name="T8" fmla="*/ 18 w 18"/>
                <a:gd name="T9" fmla="*/ 9 h 10"/>
                <a:gd name="T10" fmla="*/ 7 w 18"/>
                <a:gd name="T11" fmla="*/ 0 h 10"/>
              </a:gdLst>
              <a:ahLst/>
              <a:cxnLst>
                <a:cxn ang="0">
                  <a:pos x="T0" y="T1"/>
                </a:cxn>
                <a:cxn ang="0">
                  <a:pos x="T2" y="T3"/>
                </a:cxn>
                <a:cxn ang="0">
                  <a:pos x="T4" y="T5"/>
                </a:cxn>
                <a:cxn ang="0">
                  <a:pos x="T6" y="T7"/>
                </a:cxn>
                <a:cxn ang="0">
                  <a:pos x="T8" y="T9"/>
                </a:cxn>
                <a:cxn ang="0">
                  <a:pos x="T10" y="T11"/>
                </a:cxn>
              </a:cxnLst>
              <a:rect l="0" t="0" r="r" b="b"/>
              <a:pathLst>
                <a:path w="18" h="10">
                  <a:moveTo>
                    <a:pt x="7" y="0"/>
                  </a:moveTo>
                  <a:cubicBezTo>
                    <a:pt x="6" y="0"/>
                    <a:pt x="0" y="4"/>
                    <a:pt x="0" y="5"/>
                  </a:cubicBezTo>
                  <a:cubicBezTo>
                    <a:pt x="0" y="9"/>
                    <a:pt x="4" y="10"/>
                    <a:pt x="7" y="10"/>
                  </a:cubicBezTo>
                  <a:cubicBezTo>
                    <a:pt x="9" y="10"/>
                    <a:pt x="10" y="10"/>
                    <a:pt x="11" y="10"/>
                  </a:cubicBezTo>
                  <a:cubicBezTo>
                    <a:pt x="13" y="10"/>
                    <a:pt x="14" y="10"/>
                    <a:pt x="18" y="9"/>
                  </a:cubicBezTo>
                  <a:cubicBezTo>
                    <a:pt x="16" y="6"/>
                    <a:pt x="12"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6"/>
            <p:cNvSpPr>
              <a:spLocks/>
            </p:cNvSpPr>
            <p:nvPr/>
          </p:nvSpPr>
          <p:spPr bwMode="auto">
            <a:xfrm>
              <a:off x="608" y="94"/>
              <a:ext cx="45" cy="31"/>
            </a:xfrm>
            <a:custGeom>
              <a:avLst/>
              <a:gdLst>
                <a:gd name="T0" fmla="*/ 19 w 19"/>
                <a:gd name="T1" fmla="*/ 0 h 13"/>
                <a:gd name="T2" fmla="*/ 7 w 19"/>
                <a:gd name="T3" fmla="*/ 13 h 13"/>
                <a:gd name="T4" fmla="*/ 19 w 19"/>
                <a:gd name="T5" fmla="*/ 0 h 13"/>
              </a:gdLst>
              <a:ahLst/>
              <a:cxnLst>
                <a:cxn ang="0">
                  <a:pos x="T0" y="T1"/>
                </a:cxn>
                <a:cxn ang="0">
                  <a:pos x="T2" y="T3"/>
                </a:cxn>
                <a:cxn ang="0">
                  <a:pos x="T4" y="T5"/>
                </a:cxn>
              </a:cxnLst>
              <a:rect l="0" t="0" r="r" b="b"/>
              <a:pathLst>
                <a:path w="19" h="13">
                  <a:moveTo>
                    <a:pt x="19" y="0"/>
                  </a:moveTo>
                  <a:cubicBezTo>
                    <a:pt x="13" y="0"/>
                    <a:pt x="0" y="13"/>
                    <a:pt x="7" y="13"/>
                  </a:cubicBezTo>
                  <a:cubicBezTo>
                    <a:pt x="13" y="13"/>
                    <a:pt x="17" y="7"/>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67"/>
            <p:cNvSpPr>
              <a:spLocks/>
            </p:cNvSpPr>
            <p:nvPr/>
          </p:nvSpPr>
          <p:spPr bwMode="auto">
            <a:xfrm>
              <a:off x="234" y="-204"/>
              <a:ext cx="1026" cy="740"/>
            </a:xfrm>
            <a:custGeom>
              <a:avLst/>
              <a:gdLst>
                <a:gd name="T0" fmla="*/ 14 w 434"/>
                <a:gd name="T1" fmla="*/ 20 h 313"/>
                <a:gd name="T2" fmla="*/ 0 w 434"/>
                <a:gd name="T3" fmla="*/ 58 h 313"/>
                <a:gd name="T4" fmla="*/ 37 w 434"/>
                <a:gd name="T5" fmla="*/ 78 h 313"/>
                <a:gd name="T6" fmla="*/ 19 w 434"/>
                <a:gd name="T7" fmla="*/ 82 h 313"/>
                <a:gd name="T8" fmla="*/ 25 w 434"/>
                <a:gd name="T9" fmla="*/ 99 h 313"/>
                <a:gd name="T10" fmla="*/ 66 w 434"/>
                <a:gd name="T11" fmla="*/ 110 h 313"/>
                <a:gd name="T12" fmla="*/ 146 w 434"/>
                <a:gd name="T13" fmla="*/ 110 h 313"/>
                <a:gd name="T14" fmla="*/ 175 w 434"/>
                <a:gd name="T15" fmla="*/ 102 h 313"/>
                <a:gd name="T16" fmla="*/ 202 w 434"/>
                <a:gd name="T17" fmla="*/ 138 h 313"/>
                <a:gd name="T18" fmla="*/ 223 w 434"/>
                <a:gd name="T19" fmla="*/ 138 h 313"/>
                <a:gd name="T20" fmla="*/ 252 w 434"/>
                <a:gd name="T21" fmla="*/ 201 h 313"/>
                <a:gd name="T22" fmla="*/ 248 w 434"/>
                <a:gd name="T23" fmla="*/ 220 h 313"/>
                <a:gd name="T24" fmla="*/ 202 w 434"/>
                <a:gd name="T25" fmla="*/ 227 h 313"/>
                <a:gd name="T26" fmla="*/ 203 w 434"/>
                <a:gd name="T27" fmla="*/ 256 h 313"/>
                <a:gd name="T28" fmla="*/ 228 w 434"/>
                <a:gd name="T29" fmla="*/ 252 h 313"/>
                <a:gd name="T30" fmla="*/ 280 w 434"/>
                <a:gd name="T31" fmla="*/ 271 h 313"/>
                <a:gd name="T32" fmla="*/ 354 w 434"/>
                <a:gd name="T33" fmla="*/ 306 h 313"/>
                <a:gd name="T34" fmla="*/ 364 w 434"/>
                <a:gd name="T35" fmla="*/ 306 h 313"/>
                <a:gd name="T36" fmla="*/ 334 w 434"/>
                <a:gd name="T37" fmla="*/ 270 h 313"/>
                <a:gd name="T38" fmla="*/ 391 w 434"/>
                <a:gd name="T39" fmla="*/ 270 h 313"/>
                <a:gd name="T40" fmla="*/ 381 w 434"/>
                <a:gd name="T41" fmla="*/ 247 h 313"/>
                <a:gd name="T42" fmla="*/ 368 w 434"/>
                <a:gd name="T43" fmla="*/ 242 h 313"/>
                <a:gd name="T44" fmla="*/ 365 w 434"/>
                <a:gd name="T45" fmla="*/ 242 h 313"/>
                <a:gd name="T46" fmla="*/ 346 w 434"/>
                <a:gd name="T47" fmla="*/ 220 h 313"/>
                <a:gd name="T48" fmla="*/ 339 w 434"/>
                <a:gd name="T49" fmla="*/ 213 h 313"/>
                <a:gd name="T50" fmla="*/ 347 w 434"/>
                <a:gd name="T51" fmla="*/ 213 h 313"/>
                <a:gd name="T52" fmla="*/ 342 w 434"/>
                <a:gd name="T53" fmla="*/ 207 h 313"/>
                <a:gd name="T54" fmla="*/ 347 w 434"/>
                <a:gd name="T55" fmla="*/ 199 h 313"/>
                <a:gd name="T56" fmla="*/ 407 w 434"/>
                <a:gd name="T57" fmla="*/ 220 h 313"/>
                <a:gd name="T58" fmla="*/ 418 w 434"/>
                <a:gd name="T59" fmla="*/ 207 h 313"/>
                <a:gd name="T60" fmla="*/ 420 w 434"/>
                <a:gd name="T61" fmla="*/ 186 h 313"/>
                <a:gd name="T62" fmla="*/ 405 w 434"/>
                <a:gd name="T63" fmla="*/ 178 h 313"/>
                <a:gd name="T64" fmla="*/ 380 w 434"/>
                <a:gd name="T65" fmla="*/ 162 h 313"/>
                <a:gd name="T66" fmla="*/ 339 w 434"/>
                <a:gd name="T67" fmla="*/ 140 h 313"/>
                <a:gd name="T68" fmla="*/ 348 w 434"/>
                <a:gd name="T69" fmla="*/ 123 h 313"/>
                <a:gd name="T70" fmla="*/ 351 w 434"/>
                <a:gd name="T71" fmla="*/ 114 h 313"/>
                <a:gd name="T72" fmla="*/ 327 w 434"/>
                <a:gd name="T73" fmla="*/ 102 h 313"/>
                <a:gd name="T74" fmla="*/ 290 w 434"/>
                <a:gd name="T75" fmla="*/ 78 h 313"/>
                <a:gd name="T76" fmla="*/ 260 w 434"/>
                <a:gd name="T77" fmla="*/ 67 h 313"/>
                <a:gd name="T78" fmla="*/ 187 w 434"/>
                <a:gd name="T79" fmla="*/ 33 h 313"/>
                <a:gd name="T80" fmla="*/ 154 w 434"/>
                <a:gd name="T81" fmla="*/ 41 h 313"/>
                <a:gd name="T82" fmla="*/ 144 w 434"/>
                <a:gd name="T83" fmla="*/ 36 h 313"/>
                <a:gd name="T84" fmla="*/ 66 w 434"/>
                <a:gd name="T85" fmla="*/ 32 h 313"/>
                <a:gd name="T86" fmla="*/ 61 w 434"/>
                <a:gd name="T87" fmla="*/ 57 h 313"/>
                <a:gd name="T88" fmla="*/ 55 w 434"/>
                <a:gd name="T89" fmla="*/ 38 h 313"/>
                <a:gd name="T90" fmla="*/ 74 w 434"/>
                <a:gd name="T91" fmla="*/ 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4" h="313">
                  <a:moveTo>
                    <a:pt x="57" y="0"/>
                  </a:moveTo>
                  <a:cubicBezTo>
                    <a:pt x="39" y="0"/>
                    <a:pt x="25" y="9"/>
                    <a:pt x="14" y="20"/>
                  </a:cubicBezTo>
                  <a:cubicBezTo>
                    <a:pt x="12" y="22"/>
                    <a:pt x="15" y="31"/>
                    <a:pt x="11" y="35"/>
                  </a:cubicBezTo>
                  <a:cubicBezTo>
                    <a:pt x="3" y="40"/>
                    <a:pt x="0" y="44"/>
                    <a:pt x="0" y="58"/>
                  </a:cubicBezTo>
                  <a:cubicBezTo>
                    <a:pt x="0" y="63"/>
                    <a:pt x="8" y="73"/>
                    <a:pt x="8" y="73"/>
                  </a:cubicBezTo>
                  <a:cubicBezTo>
                    <a:pt x="8" y="73"/>
                    <a:pt x="32" y="75"/>
                    <a:pt x="37" y="78"/>
                  </a:cubicBezTo>
                  <a:cubicBezTo>
                    <a:pt x="37" y="85"/>
                    <a:pt x="37" y="85"/>
                    <a:pt x="37" y="85"/>
                  </a:cubicBezTo>
                  <a:cubicBezTo>
                    <a:pt x="31" y="84"/>
                    <a:pt x="25" y="82"/>
                    <a:pt x="19" y="82"/>
                  </a:cubicBezTo>
                  <a:cubicBezTo>
                    <a:pt x="17" y="82"/>
                    <a:pt x="15" y="82"/>
                    <a:pt x="13" y="83"/>
                  </a:cubicBezTo>
                  <a:cubicBezTo>
                    <a:pt x="14" y="91"/>
                    <a:pt x="22" y="92"/>
                    <a:pt x="25" y="99"/>
                  </a:cubicBezTo>
                  <a:cubicBezTo>
                    <a:pt x="50" y="99"/>
                    <a:pt x="50" y="99"/>
                    <a:pt x="50" y="99"/>
                  </a:cubicBezTo>
                  <a:cubicBezTo>
                    <a:pt x="53" y="103"/>
                    <a:pt x="62" y="110"/>
                    <a:pt x="66" y="110"/>
                  </a:cubicBezTo>
                  <a:cubicBezTo>
                    <a:pt x="82" y="110"/>
                    <a:pt x="105" y="109"/>
                    <a:pt x="123" y="109"/>
                  </a:cubicBezTo>
                  <a:cubicBezTo>
                    <a:pt x="133" y="109"/>
                    <a:pt x="141" y="109"/>
                    <a:pt x="146" y="110"/>
                  </a:cubicBezTo>
                  <a:cubicBezTo>
                    <a:pt x="146" y="113"/>
                    <a:pt x="144" y="122"/>
                    <a:pt x="151" y="122"/>
                  </a:cubicBezTo>
                  <a:cubicBezTo>
                    <a:pt x="160" y="122"/>
                    <a:pt x="168" y="102"/>
                    <a:pt x="175" y="102"/>
                  </a:cubicBezTo>
                  <a:cubicBezTo>
                    <a:pt x="181" y="102"/>
                    <a:pt x="210" y="126"/>
                    <a:pt x="214" y="131"/>
                  </a:cubicBezTo>
                  <a:cubicBezTo>
                    <a:pt x="211" y="131"/>
                    <a:pt x="202" y="132"/>
                    <a:pt x="202" y="138"/>
                  </a:cubicBezTo>
                  <a:cubicBezTo>
                    <a:pt x="202" y="139"/>
                    <a:pt x="204" y="144"/>
                    <a:pt x="206" y="144"/>
                  </a:cubicBezTo>
                  <a:cubicBezTo>
                    <a:pt x="213" y="144"/>
                    <a:pt x="216" y="138"/>
                    <a:pt x="223" y="138"/>
                  </a:cubicBezTo>
                  <a:cubicBezTo>
                    <a:pt x="234" y="138"/>
                    <a:pt x="268" y="163"/>
                    <a:pt x="268" y="177"/>
                  </a:cubicBezTo>
                  <a:cubicBezTo>
                    <a:pt x="268" y="185"/>
                    <a:pt x="257" y="196"/>
                    <a:pt x="252" y="201"/>
                  </a:cubicBezTo>
                  <a:cubicBezTo>
                    <a:pt x="248" y="205"/>
                    <a:pt x="239" y="200"/>
                    <a:pt x="239" y="209"/>
                  </a:cubicBezTo>
                  <a:cubicBezTo>
                    <a:pt x="239" y="213"/>
                    <a:pt x="246" y="218"/>
                    <a:pt x="248" y="220"/>
                  </a:cubicBezTo>
                  <a:cubicBezTo>
                    <a:pt x="242" y="224"/>
                    <a:pt x="229" y="227"/>
                    <a:pt x="224" y="227"/>
                  </a:cubicBezTo>
                  <a:cubicBezTo>
                    <a:pt x="220" y="227"/>
                    <a:pt x="211" y="227"/>
                    <a:pt x="202" y="227"/>
                  </a:cubicBezTo>
                  <a:cubicBezTo>
                    <a:pt x="194" y="227"/>
                    <a:pt x="181" y="236"/>
                    <a:pt x="181" y="242"/>
                  </a:cubicBezTo>
                  <a:cubicBezTo>
                    <a:pt x="181" y="249"/>
                    <a:pt x="198" y="256"/>
                    <a:pt x="203" y="256"/>
                  </a:cubicBezTo>
                  <a:cubicBezTo>
                    <a:pt x="210" y="256"/>
                    <a:pt x="213" y="248"/>
                    <a:pt x="219" y="248"/>
                  </a:cubicBezTo>
                  <a:cubicBezTo>
                    <a:pt x="224" y="248"/>
                    <a:pt x="223" y="252"/>
                    <a:pt x="228" y="252"/>
                  </a:cubicBezTo>
                  <a:cubicBezTo>
                    <a:pt x="233" y="252"/>
                    <a:pt x="236" y="248"/>
                    <a:pt x="239" y="244"/>
                  </a:cubicBezTo>
                  <a:cubicBezTo>
                    <a:pt x="254" y="253"/>
                    <a:pt x="262" y="263"/>
                    <a:pt x="280" y="271"/>
                  </a:cubicBezTo>
                  <a:cubicBezTo>
                    <a:pt x="271" y="288"/>
                    <a:pt x="303" y="287"/>
                    <a:pt x="315" y="294"/>
                  </a:cubicBezTo>
                  <a:cubicBezTo>
                    <a:pt x="328" y="302"/>
                    <a:pt x="338" y="299"/>
                    <a:pt x="354" y="306"/>
                  </a:cubicBezTo>
                  <a:cubicBezTo>
                    <a:pt x="355" y="307"/>
                    <a:pt x="356" y="313"/>
                    <a:pt x="359" y="313"/>
                  </a:cubicBezTo>
                  <a:cubicBezTo>
                    <a:pt x="361" y="313"/>
                    <a:pt x="364" y="310"/>
                    <a:pt x="364" y="306"/>
                  </a:cubicBezTo>
                  <a:cubicBezTo>
                    <a:pt x="364" y="292"/>
                    <a:pt x="335" y="281"/>
                    <a:pt x="326" y="270"/>
                  </a:cubicBezTo>
                  <a:cubicBezTo>
                    <a:pt x="334" y="270"/>
                    <a:pt x="334" y="270"/>
                    <a:pt x="334" y="270"/>
                  </a:cubicBezTo>
                  <a:cubicBezTo>
                    <a:pt x="340" y="277"/>
                    <a:pt x="373" y="290"/>
                    <a:pt x="383" y="291"/>
                  </a:cubicBezTo>
                  <a:cubicBezTo>
                    <a:pt x="385" y="285"/>
                    <a:pt x="391" y="275"/>
                    <a:pt x="391" y="270"/>
                  </a:cubicBezTo>
                  <a:cubicBezTo>
                    <a:pt x="391" y="264"/>
                    <a:pt x="381" y="261"/>
                    <a:pt x="381" y="257"/>
                  </a:cubicBezTo>
                  <a:cubicBezTo>
                    <a:pt x="381" y="255"/>
                    <a:pt x="381" y="255"/>
                    <a:pt x="381" y="247"/>
                  </a:cubicBezTo>
                  <a:cubicBezTo>
                    <a:pt x="378" y="247"/>
                    <a:pt x="378" y="247"/>
                    <a:pt x="372" y="247"/>
                  </a:cubicBezTo>
                  <a:cubicBezTo>
                    <a:pt x="372" y="242"/>
                    <a:pt x="371" y="242"/>
                    <a:pt x="368" y="242"/>
                  </a:cubicBezTo>
                  <a:cubicBezTo>
                    <a:pt x="368" y="242"/>
                    <a:pt x="367" y="242"/>
                    <a:pt x="367" y="242"/>
                  </a:cubicBezTo>
                  <a:cubicBezTo>
                    <a:pt x="366" y="242"/>
                    <a:pt x="365" y="242"/>
                    <a:pt x="365" y="242"/>
                  </a:cubicBezTo>
                  <a:cubicBezTo>
                    <a:pt x="363" y="242"/>
                    <a:pt x="360" y="242"/>
                    <a:pt x="357" y="241"/>
                  </a:cubicBezTo>
                  <a:cubicBezTo>
                    <a:pt x="353" y="239"/>
                    <a:pt x="347" y="227"/>
                    <a:pt x="346" y="220"/>
                  </a:cubicBezTo>
                  <a:cubicBezTo>
                    <a:pt x="339" y="220"/>
                    <a:pt x="339" y="220"/>
                    <a:pt x="339" y="220"/>
                  </a:cubicBezTo>
                  <a:cubicBezTo>
                    <a:pt x="339" y="213"/>
                    <a:pt x="339" y="213"/>
                    <a:pt x="339" y="213"/>
                  </a:cubicBezTo>
                  <a:cubicBezTo>
                    <a:pt x="340" y="213"/>
                    <a:pt x="341" y="214"/>
                    <a:pt x="342" y="214"/>
                  </a:cubicBezTo>
                  <a:cubicBezTo>
                    <a:pt x="344" y="214"/>
                    <a:pt x="345" y="213"/>
                    <a:pt x="347" y="213"/>
                  </a:cubicBezTo>
                  <a:cubicBezTo>
                    <a:pt x="347" y="206"/>
                    <a:pt x="347" y="206"/>
                    <a:pt x="347" y="206"/>
                  </a:cubicBezTo>
                  <a:cubicBezTo>
                    <a:pt x="345" y="207"/>
                    <a:pt x="343" y="207"/>
                    <a:pt x="342" y="207"/>
                  </a:cubicBezTo>
                  <a:cubicBezTo>
                    <a:pt x="340" y="207"/>
                    <a:pt x="339" y="207"/>
                    <a:pt x="336" y="205"/>
                  </a:cubicBezTo>
                  <a:cubicBezTo>
                    <a:pt x="337" y="205"/>
                    <a:pt x="344" y="199"/>
                    <a:pt x="347" y="199"/>
                  </a:cubicBezTo>
                  <a:cubicBezTo>
                    <a:pt x="372" y="199"/>
                    <a:pt x="373" y="235"/>
                    <a:pt x="400" y="235"/>
                  </a:cubicBezTo>
                  <a:cubicBezTo>
                    <a:pt x="406" y="235"/>
                    <a:pt x="407" y="226"/>
                    <a:pt x="407" y="220"/>
                  </a:cubicBezTo>
                  <a:cubicBezTo>
                    <a:pt x="417" y="220"/>
                    <a:pt x="418" y="216"/>
                    <a:pt x="418" y="214"/>
                  </a:cubicBezTo>
                  <a:cubicBezTo>
                    <a:pt x="418" y="211"/>
                    <a:pt x="419" y="213"/>
                    <a:pt x="418" y="207"/>
                  </a:cubicBezTo>
                  <a:cubicBezTo>
                    <a:pt x="425" y="207"/>
                    <a:pt x="434" y="205"/>
                    <a:pt x="434" y="198"/>
                  </a:cubicBezTo>
                  <a:cubicBezTo>
                    <a:pt x="434" y="190"/>
                    <a:pt x="430" y="186"/>
                    <a:pt x="420" y="186"/>
                  </a:cubicBezTo>
                  <a:cubicBezTo>
                    <a:pt x="417" y="186"/>
                    <a:pt x="413" y="186"/>
                    <a:pt x="410" y="184"/>
                  </a:cubicBezTo>
                  <a:cubicBezTo>
                    <a:pt x="409" y="179"/>
                    <a:pt x="407" y="178"/>
                    <a:pt x="405" y="178"/>
                  </a:cubicBezTo>
                  <a:cubicBezTo>
                    <a:pt x="402" y="178"/>
                    <a:pt x="399" y="181"/>
                    <a:pt x="392" y="181"/>
                  </a:cubicBezTo>
                  <a:cubicBezTo>
                    <a:pt x="384" y="181"/>
                    <a:pt x="381" y="172"/>
                    <a:pt x="380" y="162"/>
                  </a:cubicBezTo>
                  <a:cubicBezTo>
                    <a:pt x="369" y="161"/>
                    <a:pt x="355" y="156"/>
                    <a:pt x="354" y="144"/>
                  </a:cubicBezTo>
                  <a:cubicBezTo>
                    <a:pt x="347" y="144"/>
                    <a:pt x="344" y="142"/>
                    <a:pt x="339" y="140"/>
                  </a:cubicBezTo>
                  <a:cubicBezTo>
                    <a:pt x="344" y="132"/>
                    <a:pt x="348" y="132"/>
                    <a:pt x="356" y="128"/>
                  </a:cubicBezTo>
                  <a:cubicBezTo>
                    <a:pt x="355" y="124"/>
                    <a:pt x="351" y="123"/>
                    <a:pt x="348" y="123"/>
                  </a:cubicBezTo>
                  <a:cubicBezTo>
                    <a:pt x="344" y="123"/>
                    <a:pt x="342" y="123"/>
                    <a:pt x="333" y="122"/>
                  </a:cubicBezTo>
                  <a:cubicBezTo>
                    <a:pt x="337" y="115"/>
                    <a:pt x="344" y="116"/>
                    <a:pt x="351" y="114"/>
                  </a:cubicBezTo>
                  <a:cubicBezTo>
                    <a:pt x="348" y="107"/>
                    <a:pt x="344" y="102"/>
                    <a:pt x="336" y="102"/>
                  </a:cubicBezTo>
                  <a:cubicBezTo>
                    <a:pt x="336" y="102"/>
                    <a:pt x="331" y="102"/>
                    <a:pt x="327" y="102"/>
                  </a:cubicBezTo>
                  <a:cubicBezTo>
                    <a:pt x="327" y="93"/>
                    <a:pt x="327" y="93"/>
                    <a:pt x="327" y="93"/>
                  </a:cubicBezTo>
                  <a:cubicBezTo>
                    <a:pt x="313" y="91"/>
                    <a:pt x="305" y="83"/>
                    <a:pt x="290" y="78"/>
                  </a:cubicBezTo>
                  <a:cubicBezTo>
                    <a:pt x="292" y="69"/>
                    <a:pt x="279" y="67"/>
                    <a:pt x="273" y="67"/>
                  </a:cubicBezTo>
                  <a:cubicBezTo>
                    <a:pt x="269" y="67"/>
                    <a:pt x="268" y="67"/>
                    <a:pt x="260" y="67"/>
                  </a:cubicBezTo>
                  <a:cubicBezTo>
                    <a:pt x="242" y="67"/>
                    <a:pt x="239" y="49"/>
                    <a:pt x="227" y="41"/>
                  </a:cubicBezTo>
                  <a:cubicBezTo>
                    <a:pt x="220" y="36"/>
                    <a:pt x="198" y="33"/>
                    <a:pt x="187" y="33"/>
                  </a:cubicBezTo>
                  <a:cubicBezTo>
                    <a:pt x="178" y="33"/>
                    <a:pt x="175" y="46"/>
                    <a:pt x="166" y="46"/>
                  </a:cubicBezTo>
                  <a:cubicBezTo>
                    <a:pt x="162" y="46"/>
                    <a:pt x="160" y="41"/>
                    <a:pt x="154" y="41"/>
                  </a:cubicBezTo>
                  <a:cubicBezTo>
                    <a:pt x="149" y="41"/>
                    <a:pt x="147" y="46"/>
                    <a:pt x="144" y="46"/>
                  </a:cubicBezTo>
                  <a:cubicBezTo>
                    <a:pt x="141" y="46"/>
                    <a:pt x="144" y="38"/>
                    <a:pt x="144" y="36"/>
                  </a:cubicBezTo>
                  <a:cubicBezTo>
                    <a:pt x="144" y="24"/>
                    <a:pt x="136" y="6"/>
                    <a:pt x="123" y="6"/>
                  </a:cubicBezTo>
                  <a:cubicBezTo>
                    <a:pt x="101" y="6"/>
                    <a:pt x="66" y="12"/>
                    <a:pt x="66" y="32"/>
                  </a:cubicBezTo>
                  <a:cubicBezTo>
                    <a:pt x="66" y="37"/>
                    <a:pt x="71" y="41"/>
                    <a:pt x="71" y="46"/>
                  </a:cubicBezTo>
                  <a:cubicBezTo>
                    <a:pt x="71" y="50"/>
                    <a:pt x="64" y="57"/>
                    <a:pt x="61" y="57"/>
                  </a:cubicBezTo>
                  <a:cubicBezTo>
                    <a:pt x="54" y="57"/>
                    <a:pt x="55" y="52"/>
                    <a:pt x="55" y="48"/>
                  </a:cubicBezTo>
                  <a:cubicBezTo>
                    <a:pt x="55" y="48"/>
                    <a:pt x="54" y="42"/>
                    <a:pt x="55" y="38"/>
                  </a:cubicBezTo>
                  <a:cubicBezTo>
                    <a:pt x="53" y="38"/>
                    <a:pt x="51" y="36"/>
                    <a:pt x="51" y="33"/>
                  </a:cubicBezTo>
                  <a:cubicBezTo>
                    <a:pt x="51" y="18"/>
                    <a:pt x="69" y="17"/>
                    <a:pt x="74" y="6"/>
                  </a:cubicBezTo>
                  <a:cubicBezTo>
                    <a:pt x="73" y="6"/>
                    <a:pt x="57" y="0"/>
                    <a:pt x="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68"/>
            <p:cNvSpPr>
              <a:spLocks/>
            </p:cNvSpPr>
            <p:nvPr/>
          </p:nvSpPr>
          <p:spPr bwMode="auto">
            <a:xfrm>
              <a:off x="655" y="442"/>
              <a:ext cx="28" cy="16"/>
            </a:xfrm>
            <a:custGeom>
              <a:avLst/>
              <a:gdLst>
                <a:gd name="T0" fmla="*/ 5 w 12"/>
                <a:gd name="T1" fmla="*/ 0 h 7"/>
                <a:gd name="T2" fmla="*/ 0 w 12"/>
                <a:gd name="T3" fmla="*/ 4 h 7"/>
                <a:gd name="T4" fmla="*/ 6 w 12"/>
                <a:gd name="T5" fmla="*/ 7 h 7"/>
                <a:gd name="T6" fmla="*/ 12 w 12"/>
                <a:gd name="T7" fmla="*/ 4 h 7"/>
                <a:gd name="T8" fmla="*/ 5 w 12"/>
                <a:gd name="T9" fmla="*/ 0 h 7"/>
              </a:gdLst>
              <a:ahLst/>
              <a:cxnLst>
                <a:cxn ang="0">
                  <a:pos x="T0" y="T1"/>
                </a:cxn>
                <a:cxn ang="0">
                  <a:pos x="T2" y="T3"/>
                </a:cxn>
                <a:cxn ang="0">
                  <a:pos x="T4" y="T5"/>
                </a:cxn>
                <a:cxn ang="0">
                  <a:pos x="T6" y="T7"/>
                </a:cxn>
                <a:cxn ang="0">
                  <a:pos x="T8" y="T9"/>
                </a:cxn>
              </a:cxnLst>
              <a:rect l="0" t="0" r="r" b="b"/>
              <a:pathLst>
                <a:path w="12" h="7">
                  <a:moveTo>
                    <a:pt x="5" y="0"/>
                  </a:moveTo>
                  <a:cubicBezTo>
                    <a:pt x="4" y="0"/>
                    <a:pt x="2" y="1"/>
                    <a:pt x="0" y="4"/>
                  </a:cubicBezTo>
                  <a:cubicBezTo>
                    <a:pt x="3" y="6"/>
                    <a:pt x="4" y="7"/>
                    <a:pt x="6" y="7"/>
                  </a:cubicBezTo>
                  <a:cubicBezTo>
                    <a:pt x="8" y="7"/>
                    <a:pt x="9" y="6"/>
                    <a:pt x="12" y="4"/>
                  </a:cubicBezTo>
                  <a:cubicBezTo>
                    <a:pt x="8" y="2"/>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69"/>
            <p:cNvSpPr>
              <a:spLocks/>
            </p:cNvSpPr>
            <p:nvPr/>
          </p:nvSpPr>
          <p:spPr bwMode="auto">
            <a:xfrm>
              <a:off x="445" y="298"/>
              <a:ext cx="26" cy="21"/>
            </a:xfrm>
            <a:custGeom>
              <a:avLst/>
              <a:gdLst>
                <a:gd name="T0" fmla="*/ 4 w 11"/>
                <a:gd name="T1" fmla="*/ 0 h 9"/>
                <a:gd name="T2" fmla="*/ 1 w 11"/>
                <a:gd name="T3" fmla="*/ 1 h 9"/>
                <a:gd name="T4" fmla="*/ 11 w 11"/>
                <a:gd name="T5" fmla="*/ 9 h 9"/>
                <a:gd name="T6" fmla="*/ 4 w 11"/>
                <a:gd name="T7" fmla="*/ 0 h 9"/>
              </a:gdLst>
              <a:ahLst/>
              <a:cxnLst>
                <a:cxn ang="0">
                  <a:pos x="T0" y="T1"/>
                </a:cxn>
                <a:cxn ang="0">
                  <a:pos x="T2" y="T3"/>
                </a:cxn>
                <a:cxn ang="0">
                  <a:pos x="T4" y="T5"/>
                </a:cxn>
                <a:cxn ang="0">
                  <a:pos x="T6" y="T7"/>
                </a:cxn>
              </a:cxnLst>
              <a:rect l="0" t="0" r="r" b="b"/>
              <a:pathLst>
                <a:path w="11" h="9">
                  <a:moveTo>
                    <a:pt x="4" y="0"/>
                  </a:moveTo>
                  <a:cubicBezTo>
                    <a:pt x="3" y="0"/>
                    <a:pt x="2" y="0"/>
                    <a:pt x="1" y="1"/>
                  </a:cubicBezTo>
                  <a:cubicBezTo>
                    <a:pt x="0" y="4"/>
                    <a:pt x="4" y="8"/>
                    <a:pt x="11" y="9"/>
                  </a:cubicBezTo>
                  <a:cubicBezTo>
                    <a:pt x="8" y="5"/>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70"/>
            <p:cNvSpPr>
              <a:spLocks/>
            </p:cNvSpPr>
            <p:nvPr/>
          </p:nvSpPr>
          <p:spPr bwMode="auto">
            <a:xfrm>
              <a:off x="173" y="-947"/>
              <a:ext cx="1094" cy="575"/>
            </a:xfrm>
            <a:custGeom>
              <a:avLst/>
              <a:gdLst>
                <a:gd name="T0" fmla="*/ 261 w 463"/>
                <a:gd name="T1" fmla="*/ 9 h 243"/>
                <a:gd name="T2" fmla="*/ 235 w 463"/>
                <a:gd name="T3" fmla="*/ 7 h 243"/>
                <a:gd name="T4" fmla="*/ 162 w 463"/>
                <a:gd name="T5" fmla="*/ 13 h 243"/>
                <a:gd name="T6" fmla="*/ 151 w 463"/>
                <a:gd name="T7" fmla="*/ 14 h 243"/>
                <a:gd name="T8" fmla="*/ 89 w 463"/>
                <a:gd name="T9" fmla="*/ 27 h 243"/>
                <a:gd name="T10" fmla="*/ 64 w 463"/>
                <a:gd name="T11" fmla="*/ 42 h 243"/>
                <a:gd name="T12" fmla="*/ 0 w 463"/>
                <a:gd name="T13" fmla="*/ 62 h 243"/>
                <a:gd name="T14" fmla="*/ 19 w 463"/>
                <a:gd name="T15" fmla="*/ 58 h 243"/>
                <a:gd name="T16" fmla="*/ 20 w 463"/>
                <a:gd name="T17" fmla="*/ 67 h 243"/>
                <a:gd name="T18" fmla="*/ 51 w 463"/>
                <a:gd name="T19" fmla="*/ 62 h 243"/>
                <a:gd name="T20" fmla="*/ 29 w 463"/>
                <a:gd name="T21" fmla="*/ 79 h 243"/>
                <a:gd name="T22" fmla="*/ 54 w 463"/>
                <a:gd name="T23" fmla="*/ 79 h 243"/>
                <a:gd name="T24" fmla="*/ 68 w 463"/>
                <a:gd name="T25" fmla="*/ 96 h 243"/>
                <a:gd name="T26" fmla="*/ 87 w 463"/>
                <a:gd name="T27" fmla="*/ 91 h 243"/>
                <a:gd name="T28" fmla="*/ 118 w 463"/>
                <a:gd name="T29" fmla="*/ 96 h 243"/>
                <a:gd name="T30" fmla="*/ 177 w 463"/>
                <a:gd name="T31" fmla="*/ 88 h 243"/>
                <a:gd name="T32" fmla="*/ 159 w 463"/>
                <a:gd name="T33" fmla="*/ 103 h 243"/>
                <a:gd name="T34" fmla="*/ 129 w 463"/>
                <a:gd name="T35" fmla="*/ 108 h 243"/>
                <a:gd name="T36" fmla="*/ 146 w 463"/>
                <a:gd name="T37" fmla="*/ 125 h 243"/>
                <a:gd name="T38" fmla="*/ 102 w 463"/>
                <a:gd name="T39" fmla="*/ 105 h 243"/>
                <a:gd name="T40" fmla="*/ 83 w 463"/>
                <a:gd name="T41" fmla="*/ 105 h 243"/>
                <a:gd name="T42" fmla="*/ 88 w 463"/>
                <a:gd name="T43" fmla="*/ 112 h 243"/>
                <a:gd name="T44" fmla="*/ 75 w 463"/>
                <a:gd name="T45" fmla="*/ 116 h 243"/>
                <a:gd name="T46" fmla="*/ 81 w 463"/>
                <a:gd name="T47" fmla="*/ 157 h 243"/>
                <a:gd name="T48" fmla="*/ 66 w 463"/>
                <a:gd name="T49" fmla="*/ 181 h 243"/>
                <a:gd name="T50" fmla="*/ 79 w 463"/>
                <a:gd name="T51" fmla="*/ 177 h 243"/>
                <a:gd name="T52" fmla="*/ 111 w 463"/>
                <a:gd name="T53" fmla="*/ 203 h 243"/>
                <a:gd name="T54" fmla="*/ 68 w 463"/>
                <a:gd name="T55" fmla="*/ 189 h 243"/>
                <a:gd name="T56" fmla="*/ 55 w 463"/>
                <a:gd name="T57" fmla="*/ 194 h 243"/>
                <a:gd name="T58" fmla="*/ 34 w 463"/>
                <a:gd name="T59" fmla="*/ 231 h 243"/>
                <a:gd name="T60" fmla="*/ 46 w 463"/>
                <a:gd name="T61" fmla="*/ 230 h 243"/>
                <a:gd name="T62" fmla="*/ 112 w 463"/>
                <a:gd name="T63" fmla="*/ 235 h 243"/>
                <a:gd name="T64" fmla="*/ 169 w 463"/>
                <a:gd name="T65" fmla="*/ 243 h 243"/>
                <a:gd name="T66" fmla="*/ 204 w 463"/>
                <a:gd name="T67" fmla="*/ 220 h 243"/>
                <a:gd name="T68" fmla="*/ 190 w 463"/>
                <a:gd name="T69" fmla="*/ 220 h 243"/>
                <a:gd name="T70" fmla="*/ 208 w 463"/>
                <a:gd name="T71" fmla="*/ 188 h 243"/>
                <a:gd name="T72" fmla="*/ 258 w 463"/>
                <a:gd name="T73" fmla="*/ 163 h 243"/>
                <a:gd name="T74" fmla="*/ 251 w 463"/>
                <a:gd name="T75" fmla="*/ 151 h 243"/>
                <a:gd name="T76" fmla="*/ 244 w 463"/>
                <a:gd name="T77" fmla="*/ 141 h 243"/>
                <a:gd name="T78" fmla="*/ 282 w 463"/>
                <a:gd name="T79" fmla="*/ 129 h 243"/>
                <a:gd name="T80" fmla="*/ 296 w 463"/>
                <a:gd name="T81" fmla="*/ 130 h 243"/>
                <a:gd name="T82" fmla="*/ 353 w 463"/>
                <a:gd name="T83" fmla="*/ 88 h 243"/>
                <a:gd name="T84" fmla="*/ 411 w 463"/>
                <a:gd name="T85" fmla="*/ 62 h 243"/>
                <a:gd name="T86" fmla="*/ 387 w 463"/>
                <a:gd name="T87" fmla="*/ 64 h 243"/>
                <a:gd name="T88" fmla="*/ 449 w 463"/>
                <a:gd name="T89" fmla="*/ 41 h 243"/>
                <a:gd name="T90" fmla="*/ 428 w 463"/>
                <a:gd name="T91" fmla="*/ 20 h 243"/>
                <a:gd name="T92" fmla="*/ 410 w 463"/>
                <a:gd name="T93" fmla="*/ 7 h 243"/>
                <a:gd name="T94" fmla="*/ 377 w 463"/>
                <a:gd name="T95" fmla="*/ 13 h 243"/>
                <a:gd name="T96" fmla="*/ 309 w 463"/>
                <a:gd name="T97" fmla="*/ 4 h 243"/>
                <a:gd name="T98" fmla="*/ 278 w 463"/>
                <a:gd name="T9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243">
                  <a:moveTo>
                    <a:pt x="278" y="0"/>
                  </a:moveTo>
                  <a:cubicBezTo>
                    <a:pt x="270" y="0"/>
                    <a:pt x="268" y="9"/>
                    <a:pt x="261" y="9"/>
                  </a:cubicBezTo>
                  <a:cubicBezTo>
                    <a:pt x="253" y="9"/>
                    <a:pt x="250" y="3"/>
                    <a:pt x="241" y="3"/>
                  </a:cubicBezTo>
                  <a:cubicBezTo>
                    <a:pt x="238" y="3"/>
                    <a:pt x="236" y="4"/>
                    <a:pt x="235" y="7"/>
                  </a:cubicBezTo>
                  <a:cubicBezTo>
                    <a:pt x="207" y="7"/>
                    <a:pt x="201" y="7"/>
                    <a:pt x="174" y="7"/>
                  </a:cubicBezTo>
                  <a:cubicBezTo>
                    <a:pt x="169" y="7"/>
                    <a:pt x="164" y="8"/>
                    <a:pt x="162" y="13"/>
                  </a:cubicBezTo>
                  <a:cubicBezTo>
                    <a:pt x="159" y="16"/>
                    <a:pt x="158" y="16"/>
                    <a:pt x="158" y="16"/>
                  </a:cubicBezTo>
                  <a:cubicBezTo>
                    <a:pt x="157" y="16"/>
                    <a:pt x="157" y="14"/>
                    <a:pt x="151" y="14"/>
                  </a:cubicBezTo>
                  <a:cubicBezTo>
                    <a:pt x="136" y="14"/>
                    <a:pt x="130" y="26"/>
                    <a:pt x="125" y="38"/>
                  </a:cubicBezTo>
                  <a:cubicBezTo>
                    <a:pt x="120" y="37"/>
                    <a:pt x="99" y="27"/>
                    <a:pt x="89" y="27"/>
                  </a:cubicBezTo>
                  <a:cubicBezTo>
                    <a:pt x="78" y="27"/>
                    <a:pt x="85" y="38"/>
                    <a:pt x="68" y="38"/>
                  </a:cubicBezTo>
                  <a:cubicBezTo>
                    <a:pt x="68" y="40"/>
                    <a:pt x="66" y="42"/>
                    <a:pt x="64" y="42"/>
                  </a:cubicBezTo>
                  <a:cubicBezTo>
                    <a:pt x="63" y="42"/>
                    <a:pt x="59" y="42"/>
                    <a:pt x="52" y="42"/>
                  </a:cubicBezTo>
                  <a:cubicBezTo>
                    <a:pt x="37" y="42"/>
                    <a:pt x="3" y="49"/>
                    <a:pt x="0" y="62"/>
                  </a:cubicBezTo>
                  <a:cubicBezTo>
                    <a:pt x="3" y="62"/>
                    <a:pt x="9" y="62"/>
                    <a:pt x="11" y="62"/>
                  </a:cubicBezTo>
                  <a:cubicBezTo>
                    <a:pt x="13" y="61"/>
                    <a:pt x="16" y="59"/>
                    <a:pt x="19" y="58"/>
                  </a:cubicBezTo>
                  <a:cubicBezTo>
                    <a:pt x="35" y="58"/>
                    <a:pt x="35" y="58"/>
                    <a:pt x="35" y="58"/>
                  </a:cubicBezTo>
                  <a:cubicBezTo>
                    <a:pt x="29" y="60"/>
                    <a:pt x="26" y="62"/>
                    <a:pt x="20" y="67"/>
                  </a:cubicBezTo>
                  <a:cubicBezTo>
                    <a:pt x="21" y="68"/>
                    <a:pt x="27" y="71"/>
                    <a:pt x="30" y="71"/>
                  </a:cubicBezTo>
                  <a:cubicBezTo>
                    <a:pt x="40" y="71"/>
                    <a:pt x="40" y="62"/>
                    <a:pt x="51" y="62"/>
                  </a:cubicBezTo>
                  <a:cubicBezTo>
                    <a:pt x="55" y="62"/>
                    <a:pt x="57" y="62"/>
                    <a:pt x="61" y="63"/>
                  </a:cubicBezTo>
                  <a:cubicBezTo>
                    <a:pt x="48" y="67"/>
                    <a:pt x="35" y="66"/>
                    <a:pt x="29" y="79"/>
                  </a:cubicBezTo>
                  <a:cubicBezTo>
                    <a:pt x="30" y="79"/>
                    <a:pt x="32" y="79"/>
                    <a:pt x="35" y="79"/>
                  </a:cubicBezTo>
                  <a:cubicBezTo>
                    <a:pt x="40" y="79"/>
                    <a:pt x="47" y="79"/>
                    <a:pt x="54" y="79"/>
                  </a:cubicBezTo>
                  <a:cubicBezTo>
                    <a:pt x="47" y="80"/>
                    <a:pt x="43" y="83"/>
                    <a:pt x="39" y="85"/>
                  </a:cubicBezTo>
                  <a:cubicBezTo>
                    <a:pt x="43" y="90"/>
                    <a:pt x="58" y="96"/>
                    <a:pt x="68" y="96"/>
                  </a:cubicBezTo>
                  <a:cubicBezTo>
                    <a:pt x="73" y="96"/>
                    <a:pt x="76" y="94"/>
                    <a:pt x="80" y="91"/>
                  </a:cubicBezTo>
                  <a:cubicBezTo>
                    <a:pt x="87" y="91"/>
                    <a:pt x="87" y="91"/>
                    <a:pt x="87" y="91"/>
                  </a:cubicBezTo>
                  <a:cubicBezTo>
                    <a:pt x="84" y="98"/>
                    <a:pt x="97" y="102"/>
                    <a:pt x="108" y="102"/>
                  </a:cubicBezTo>
                  <a:cubicBezTo>
                    <a:pt x="112" y="102"/>
                    <a:pt x="114" y="96"/>
                    <a:pt x="118" y="96"/>
                  </a:cubicBezTo>
                  <a:cubicBezTo>
                    <a:pt x="124" y="96"/>
                    <a:pt x="127" y="100"/>
                    <a:pt x="137" y="100"/>
                  </a:cubicBezTo>
                  <a:cubicBezTo>
                    <a:pt x="154" y="100"/>
                    <a:pt x="166" y="97"/>
                    <a:pt x="177" y="88"/>
                  </a:cubicBezTo>
                  <a:cubicBezTo>
                    <a:pt x="184" y="88"/>
                    <a:pt x="184" y="88"/>
                    <a:pt x="184" y="88"/>
                  </a:cubicBezTo>
                  <a:cubicBezTo>
                    <a:pt x="178" y="96"/>
                    <a:pt x="169" y="99"/>
                    <a:pt x="159" y="103"/>
                  </a:cubicBezTo>
                  <a:cubicBezTo>
                    <a:pt x="133" y="103"/>
                    <a:pt x="133" y="103"/>
                    <a:pt x="133" y="103"/>
                  </a:cubicBezTo>
                  <a:cubicBezTo>
                    <a:pt x="132" y="105"/>
                    <a:pt x="129" y="106"/>
                    <a:pt x="129" y="108"/>
                  </a:cubicBezTo>
                  <a:cubicBezTo>
                    <a:pt x="129" y="112"/>
                    <a:pt x="146" y="122"/>
                    <a:pt x="149" y="125"/>
                  </a:cubicBezTo>
                  <a:cubicBezTo>
                    <a:pt x="148" y="125"/>
                    <a:pt x="147" y="125"/>
                    <a:pt x="146" y="125"/>
                  </a:cubicBezTo>
                  <a:cubicBezTo>
                    <a:pt x="133" y="125"/>
                    <a:pt x="128" y="111"/>
                    <a:pt x="116" y="107"/>
                  </a:cubicBezTo>
                  <a:cubicBezTo>
                    <a:pt x="111" y="105"/>
                    <a:pt x="107" y="105"/>
                    <a:pt x="102" y="105"/>
                  </a:cubicBezTo>
                  <a:cubicBezTo>
                    <a:pt x="96" y="105"/>
                    <a:pt x="91" y="106"/>
                    <a:pt x="88" y="106"/>
                  </a:cubicBezTo>
                  <a:cubicBezTo>
                    <a:pt x="86" y="106"/>
                    <a:pt x="84" y="105"/>
                    <a:pt x="83" y="105"/>
                  </a:cubicBezTo>
                  <a:cubicBezTo>
                    <a:pt x="82" y="105"/>
                    <a:pt x="81" y="105"/>
                    <a:pt x="80" y="106"/>
                  </a:cubicBezTo>
                  <a:cubicBezTo>
                    <a:pt x="81" y="110"/>
                    <a:pt x="82" y="112"/>
                    <a:pt x="88" y="112"/>
                  </a:cubicBezTo>
                  <a:cubicBezTo>
                    <a:pt x="86" y="112"/>
                    <a:pt x="85" y="112"/>
                    <a:pt x="83" y="112"/>
                  </a:cubicBezTo>
                  <a:cubicBezTo>
                    <a:pt x="79" y="112"/>
                    <a:pt x="75" y="113"/>
                    <a:pt x="75" y="116"/>
                  </a:cubicBezTo>
                  <a:cubicBezTo>
                    <a:pt x="75" y="126"/>
                    <a:pt x="111" y="126"/>
                    <a:pt x="111" y="143"/>
                  </a:cubicBezTo>
                  <a:cubicBezTo>
                    <a:pt x="111" y="158"/>
                    <a:pt x="95" y="153"/>
                    <a:pt x="81" y="157"/>
                  </a:cubicBezTo>
                  <a:cubicBezTo>
                    <a:pt x="74" y="160"/>
                    <a:pt x="70" y="165"/>
                    <a:pt x="66" y="174"/>
                  </a:cubicBezTo>
                  <a:cubicBezTo>
                    <a:pt x="66" y="181"/>
                    <a:pt x="66" y="181"/>
                    <a:pt x="66" y="181"/>
                  </a:cubicBezTo>
                  <a:cubicBezTo>
                    <a:pt x="74" y="181"/>
                    <a:pt x="74" y="181"/>
                    <a:pt x="74" y="181"/>
                  </a:cubicBezTo>
                  <a:cubicBezTo>
                    <a:pt x="76" y="179"/>
                    <a:pt x="76" y="179"/>
                    <a:pt x="79" y="177"/>
                  </a:cubicBezTo>
                  <a:cubicBezTo>
                    <a:pt x="87" y="177"/>
                    <a:pt x="87" y="177"/>
                    <a:pt x="87" y="177"/>
                  </a:cubicBezTo>
                  <a:cubicBezTo>
                    <a:pt x="87" y="190"/>
                    <a:pt x="103" y="196"/>
                    <a:pt x="111" y="203"/>
                  </a:cubicBezTo>
                  <a:cubicBezTo>
                    <a:pt x="101" y="203"/>
                    <a:pt x="101" y="203"/>
                    <a:pt x="101" y="203"/>
                  </a:cubicBezTo>
                  <a:cubicBezTo>
                    <a:pt x="91" y="198"/>
                    <a:pt x="85" y="189"/>
                    <a:pt x="68" y="189"/>
                  </a:cubicBezTo>
                  <a:cubicBezTo>
                    <a:pt x="66" y="189"/>
                    <a:pt x="64" y="188"/>
                    <a:pt x="62" y="188"/>
                  </a:cubicBezTo>
                  <a:cubicBezTo>
                    <a:pt x="58" y="188"/>
                    <a:pt x="55" y="189"/>
                    <a:pt x="55" y="194"/>
                  </a:cubicBezTo>
                  <a:cubicBezTo>
                    <a:pt x="55" y="203"/>
                    <a:pt x="66" y="205"/>
                    <a:pt x="73" y="210"/>
                  </a:cubicBezTo>
                  <a:cubicBezTo>
                    <a:pt x="61" y="218"/>
                    <a:pt x="34" y="210"/>
                    <a:pt x="34" y="231"/>
                  </a:cubicBezTo>
                  <a:cubicBezTo>
                    <a:pt x="34" y="232"/>
                    <a:pt x="36" y="235"/>
                    <a:pt x="39" y="235"/>
                  </a:cubicBezTo>
                  <a:cubicBezTo>
                    <a:pt x="42" y="235"/>
                    <a:pt x="44" y="232"/>
                    <a:pt x="46" y="230"/>
                  </a:cubicBezTo>
                  <a:cubicBezTo>
                    <a:pt x="64" y="236"/>
                    <a:pt x="78" y="240"/>
                    <a:pt x="96" y="240"/>
                  </a:cubicBezTo>
                  <a:cubicBezTo>
                    <a:pt x="104" y="240"/>
                    <a:pt x="107" y="235"/>
                    <a:pt x="112" y="235"/>
                  </a:cubicBezTo>
                  <a:cubicBezTo>
                    <a:pt x="125" y="235"/>
                    <a:pt x="136" y="235"/>
                    <a:pt x="151" y="235"/>
                  </a:cubicBezTo>
                  <a:cubicBezTo>
                    <a:pt x="162" y="235"/>
                    <a:pt x="156" y="243"/>
                    <a:pt x="169" y="243"/>
                  </a:cubicBezTo>
                  <a:cubicBezTo>
                    <a:pt x="181" y="243"/>
                    <a:pt x="211" y="234"/>
                    <a:pt x="211" y="225"/>
                  </a:cubicBezTo>
                  <a:cubicBezTo>
                    <a:pt x="211" y="221"/>
                    <a:pt x="207" y="220"/>
                    <a:pt x="204" y="220"/>
                  </a:cubicBezTo>
                  <a:cubicBezTo>
                    <a:pt x="204" y="220"/>
                    <a:pt x="203" y="220"/>
                    <a:pt x="203" y="220"/>
                  </a:cubicBezTo>
                  <a:cubicBezTo>
                    <a:pt x="199" y="220"/>
                    <a:pt x="198" y="220"/>
                    <a:pt x="190" y="220"/>
                  </a:cubicBezTo>
                  <a:cubicBezTo>
                    <a:pt x="190" y="202"/>
                    <a:pt x="212" y="212"/>
                    <a:pt x="212" y="196"/>
                  </a:cubicBezTo>
                  <a:cubicBezTo>
                    <a:pt x="212" y="192"/>
                    <a:pt x="209" y="191"/>
                    <a:pt x="208" y="188"/>
                  </a:cubicBezTo>
                  <a:cubicBezTo>
                    <a:pt x="212" y="188"/>
                    <a:pt x="212" y="188"/>
                    <a:pt x="235" y="188"/>
                  </a:cubicBezTo>
                  <a:cubicBezTo>
                    <a:pt x="244" y="181"/>
                    <a:pt x="247" y="169"/>
                    <a:pt x="258" y="163"/>
                  </a:cubicBezTo>
                  <a:cubicBezTo>
                    <a:pt x="255" y="156"/>
                    <a:pt x="249" y="154"/>
                    <a:pt x="243" y="151"/>
                  </a:cubicBezTo>
                  <a:cubicBezTo>
                    <a:pt x="246" y="151"/>
                    <a:pt x="249" y="151"/>
                    <a:pt x="251" y="151"/>
                  </a:cubicBezTo>
                  <a:cubicBezTo>
                    <a:pt x="256" y="151"/>
                    <a:pt x="259" y="149"/>
                    <a:pt x="258" y="141"/>
                  </a:cubicBezTo>
                  <a:cubicBezTo>
                    <a:pt x="244" y="141"/>
                    <a:pt x="244" y="141"/>
                    <a:pt x="244" y="141"/>
                  </a:cubicBezTo>
                  <a:cubicBezTo>
                    <a:pt x="252" y="134"/>
                    <a:pt x="265" y="133"/>
                    <a:pt x="277" y="130"/>
                  </a:cubicBezTo>
                  <a:cubicBezTo>
                    <a:pt x="278" y="129"/>
                    <a:pt x="280" y="129"/>
                    <a:pt x="282" y="129"/>
                  </a:cubicBezTo>
                  <a:cubicBezTo>
                    <a:pt x="284" y="129"/>
                    <a:pt x="287" y="129"/>
                    <a:pt x="289" y="129"/>
                  </a:cubicBezTo>
                  <a:cubicBezTo>
                    <a:pt x="291" y="130"/>
                    <a:pt x="294" y="130"/>
                    <a:pt x="296" y="130"/>
                  </a:cubicBezTo>
                  <a:cubicBezTo>
                    <a:pt x="299" y="130"/>
                    <a:pt x="302" y="130"/>
                    <a:pt x="304" y="128"/>
                  </a:cubicBezTo>
                  <a:cubicBezTo>
                    <a:pt x="320" y="116"/>
                    <a:pt x="332" y="95"/>
                    <a:pt x="353" y="88"/>
                  </a:cubicBezTo>
                  <a:cubicBezTo>
                    <a:pt x="372" y="82"/>
                    <a:pt x="402" y="75"/>
                    <a:pt x="414" y="62"/>
                  </a:cubicBezTo>
                  <a:cubicBezTo>
                    <a:pt x="413" y="62"/>
                    <a:pt x="412" y="62"/>
                    <a:pt x="411" y="62"/>
                  </a:cubicBezTo>
                  <a:cubicBezTo>
                    <a:pt x="408" y="62"/>
                    <a:pt x="403" y="63"/>
                    <a:pt x="399" y="63"/>
                  </a:cubicBezTo>
                  <a:cubicBezTo>
                    <a:pt x="395" y="63"/>
                    <a:pt x="391" y="64"/>
                    <a:pt x="387" y="64"/>
                  </a:cubicBezTo>
                  <a:cubicBezTo>
                    <a:pt x="381" y="64"/>
                    <a:pt x="377" y="63"/>
                    <a:pt x="374" y="61"/>
                  </a:cubicBezTo>
                  <a:cubicBezTo>
                    <a:pt x="402" y="47"/>
                    <a:pt x="428" y="57"/>
                    <a:pt x="449" y="41"/>
                  </a:cubicBezTo>
                  <a:cubicBezTo>
                    <a:pt x="453" y="38"/>
                    <a:pt x="463" y="40"/>
                    <a:pt x="463" y="33"/>
                  </a:cubicBezTo>
                  <a:cubicBezTo>
                    <a:pt x="463" y="23"/>
                    <a:pt x="435" y="26"/>
                    <a:pt x="428" y="20"/>
                  </a:cubicBezTo>
                  <a:cubicBezTo>
                    <a:pt x="425" y="17"/>
                    <a:pt x="425" y="12"/>
                    <a:pt x="419" y="11"/>
                  </a:cubicBezTo>
                  <a:cubicBezTo>
                    <a:pt x="416" y="10"/>
                    <a:pt x="414" y="9"/>
                    <a:pt x="410" y="7"/>
                  </a:cubicBezTo>
                  <a:cubicBezTo>
                    <a:pt x="370" y="18"/>
                    <a:pt x="370" y="18"/>
                    <a:pt x="370" y="18"/>
                  </a:cubicBezTo>
                  <a:cubicBezTo>
                    <a:pt x="373" y="17"/>
                    <a:pt x="374" y="16"/>
                    <a:pt x="377" y="13"/>
                  </a:cubicBezTo>
                  <a:cubicBezTo>
                    <a:pt x="369" y="5"/>
                    <a:pt x="340" y="4"/>
                    <a:pt x="322" y="4"/>
                  </a:cubicBezTo>
                  <a:cubicBezTo>
                    <a:pt x="316" y="4"/>
                    <a:pt x="311" y="4"/>
                    <a:pt x="309" y="4"/>
                  </a:cubicBezTo>
                  <a:cubicBezTo>
                    <a:pt x="303" y="4"/>
                    <a:pt x="300" y="4"/>
                    <a:pt x="294" y="4"/>
                  </a:cubicBezTo>
                  <a:cubicBezTo>
                    <a:pt x="289" y="4"/>
                    <a:pt x="286"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71"/>
            <p:cNvSpPr>
              <a:spLocks/>
            </p:cNvSpPr>
            <p:nvPr/>
          </p:nvSpPr>
          <p:spPr bwMode="auto">
            <a:xfrm>
              <a:off x="858" y="-1001"/>
              <a:ext cx="2139" cy="1627"/>
            </a:xfrm>
            <a:custGeom>
              <a:avLst/>
              <a:gdLst>
                <a:gd name="T0" fmla="*/ 489 w 905"/>
                <a:gd name="T1" fmla="*/ 15 h 688"/>
                <a:gd name="T2" fmla="*/ 468 w 905"/>
                <a:gd name="T3" fmla="*/ 22 h 688"/>
                <a:gd name="T4" fmla="*/ 425 w 905"/>
                <a:gd name="T5" fmla="*/ 18 h 688"/>
                <a:gd name="T6" fmla="*/ 370 w 905"/>
                <a:gd name="T7" fmla="*/ 43 h 688"/>
                <a:gd name="T8" fmla="*/ 328 w 905"/>
                <a:gd name="T9" fmla="*/ 45 h 688"/>
                <a:gd name="T10" fmla="*/ 312 w 905"/>
                <a:gd name="T11" fmla="*/ 64 h 688"/>
                <a:gd name="T12" fmla="*/ 284 w 905"/>
                <a:gd name="T13" fmla="*/ 66 h 688"/>
                <a:gd name="T14" fmla="*/ 173 w 905"/>
                <a:gd name="T15" fmla="*/ 71 h 688"/>
                <a:gd name="T16" fmla="*/ 86 w 905"/>
                <a:gd name="T17" fmla="*/ 122 h 688"/>
                <a:gd name="T18" fmla="*/ 100 w 905"/>
                <a:gd name="T19" fmla="*/ 168 h 688"/>
                <a:gd name="T20" fmla="*/ 67 w 905"/>
                <a:gd name="T21" fmla="*/ 170 h 688"/>
                <a:gd name="T22" fmla="*/ 0 w 905"/>
                <a:gd name="T23" fmla="*/ 198 h 688"/>
                <a:gd name="T24" fmla="*/ 77 w 905"/>
                <a:gd name="T25" fmla="*/ 216 h 688"/>
                <a:gd name="T26" fmla="*/ 61 w 905"/>
                <a:gd name="T27" fmla="*/ 227 h 688"/>
                <a:gd name="T28" fmla="*/ 22 w 905"/>
                <a:gd name="T29" fmla="*/ 242 h 688"/>
                <a:gd name="T30" fmla="*/ 62 w 905"/>
                <a:gd name="T31" fmla="*/ 251 h 688"/>
                <a:gd name="T32" fmla="*/ 89 w 905"/>
                <a:gd name="T33" fmla="*/ 273 h 688"/>
                <a:gd name="T34" fmla="*/ 98 w 905"/>
                <a:gd name="T35" fmla="*/ 264 h 688"/>
                <a:gd name="T36" fmla="*/ 146 w 905"/>
                <a:gd name="T37" fmla="*/ 262 h 688"/>
                <a:gd name="T38" fmla="*/ 270 w 905"/>
                <a:gd name="T39" fmla="*/ 370 h 688"/>
                <a:gd name="T40" fmla="*/ 286 w 905"/>
                <a:gd name="T41" fmla="*/ 393 h 688"/>
                <a:gd name="T42" fmla="*/ 288 w 905"/>
                <a:gd name="T43" fmla="*/ 423 h 688"/>
                <a:gd name="T44" fmla="*/ 335 w 905"/>
                <a:gd name="T45" fmla="*/ 446 h 688"/>
                <a:gd name="T46" fmla="*/ 305 w 905"/>
                <a:gd name="T47" fmla="*/ 482 h 688"/>
                <a:gd name="T48" fmla="*/ 284 w 905"/>
                <a:gd name="T49" fmla="*/ 525 h 688"/>
                <a:gd name="T50" fmla="*/ 289 w 905"/>
                <a:gd name="T51" fmla="*/ 538 h 688"/>
                <a:gd name="T52" fmla="*/ 315 w 905"/>
                <a:gd name="T53" fmla="*/ 587 h 688"/>
                <a:gd name="T54" fmla="*/ 331 w 905"/>
                <a:gd name="T55" fmla="*/ 587 h 688"/>
                <a:gd name="T56" fmla="*/ 357 w 905"/>
                <a:gd name="T57" fmla="*/ 655 h 688"/>
                <a:gd name="T58" fmla="*/ 422 w 905"/>
                <a:gd name="T59" fmla="*/ 687 h 688"/>
                <a:gd name="T60" fmla="*/ 459 w 905"/>
                <a:gd name="T61" fmla="*/ 655 h 688"/>
                <a:gd name="T62" fmla="*/ 478 w 905"/>
                <a:gd name="T63" fmla="*/ 586 h 688"/>
                <a:gd name="T64" fmla="*/ 520 w 905"/>
                <a:gd name="T65" fmla="*/ 551 h 688"/>
                <a:gd name="T66" fmla="*/ 539 w 905"/>
                <a:gd name="T67" fmla="*/ 548 h 688"/>
                <a:gd name="T68" fmla="*/ 610 w 905"/>
                <a:gd name="T69" fmla="*/ 497 h 688"/>
                <a:gd name="T70" fmla="*/ 700 w 905"/>
                <a:gd name="T71" fmla="*/ 475 h 688"/>
                <a:gd name="T72" fmla="*/ 702 w 905"/>
                <a:gd name="T73" fmla="*/ 422 h 688"/>
                <a:gd name="T74" fmla="*/ 711 w 905"/>
                <a:gd name="T75" fmla="*/ 402 h 688"/>
                <a:gd name="T76" fmla="*/ 772 w 905"/>
                <a:gd name="T77" fmla="*/ 422 h 688"/>
                <a:gd name="T78" fmla="*/ 723 w 905"/>
                <a:gd name="T79" fmla="*/ 356 h 688"/>
                <a:gd name="T80" fmla="*/ 763 w 905"/>
                <a:gd name="T81" fmla="*/ 365 h 688"/>
                <a:gd name="T82" fmla="*/ 758 w 905"/>
                <a:gd name="T83" fmla="*/ 353 h 688"/>
                <a:gd name="T84" fmla="*/ 805 w 905"/>
                <a:gd name="T85" fmla="*/ 311 h 688"/>
                <a:gd name="T86" fmla="*/ 801 w 905"/>
                <a:gd name="T87" fmla="*/ 282 h 688"/>
                <a:gd name="T88" fmla="*/ 787 w 905"/>
                <a:gd name="T89" fmla="*/ 242 h 688"/>
                <a:gd name="T90" fmla="*/ 801 w 905"/>
                <a:gd name="T91" fmla="*/ 216 h 688"/>
                <a:gd name="T92" fmla="*/ 779 w 905"/>
                <a:gd name="T93" fmla="*/ 204 h 688"/>
                <a:gd name="T94" fmla="*/ 804 w 905"/>
                <a:gd name="T95" fmla="*/ 158 h 688"/>
                <a:gd name="T96" fmla="*/ 827 w 905"/>
                <a:gd name="T97" fmla="*/ 130 h 688"/>
                <a:gd name="T98" fmla="*/ 840 w 905"/>
                <a:gd name="T99" fmla="*/ 113 h 688"/>
                <a:gd name="T100" fmla="*/ 874 w 905"/>
                <a:gd name="T101" fmla="*/ 61 h 688"/>
                <a:gd name="T102" fmla="*/ 818 w 905"/>
                <a:gd name="T103" fmla="*/ 79 h 688"/>
                <a:gd name="T104" fmla="*/ 771 w 905"/>
                <a:gd name="T105" fmla="*/ 77 h 688"/>
                <a:gd name="T106" fmla="*/ 744 w 905"/>
                <a:gd name="T107" fmla="*/ 60 h 688"/>
                <a:gd name="T108" fmla="*/ 693 w 905"/>
                <a:gd name="T109" fmla="*/ 63 h 688"/>
                <a:gd name="T110" fmla="*/ 595 w 905"/>
                <a:gd name="T111" fmla="*/ 64 h 688"/>
                <a:gd name="T112" fmla="*/ 718 w 905"/>
                <a:gd name="T113" fmla="*/ 3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5" h="688">
                  <a:moveTo>
                    <a:pt x="639" y="0"/>
                  </a:moveTo>
                  <a:cubicBezTo>
                    <a:pt x="612" y="0"/>
                    <a:pt x="592" y="0"/>
                    <a:pt x="562" y="0"/>
                  </a:cubicBezTo>
                  <a:cubicBezTo>
                    <a:pt x="535" y="0"/>
                    <a:pt x="515" y="15"/>
                    <a:pt x="489" y="15"/>
                  </a:cubicBezTo>
                  <a:cubicBezTo>
                    <a:pt x="484" y="15"/>
                    <a:pt x="480" y="15"/>
                    <a:pt x="476" y="15"/>
                  </a:cubicBezTo>
                  <a:cubicBezTo>
                    <a:pt x="473" y="15"/>
                    <a:pt x="471" y="15"/>
                    <a:pt x="468" y="15"/>
                  </a:cubicBezTo>
                  <a:cubicBezTo>
                    <a:pt x="468" y="22"/>
                    <a:pt x="468" y="22"/>
                    <a:pt x="468" y="22"/>
                  </a:cubicBezTo>
                  <a:cubicBezTo>
                    <a:pt x="458" y="22"/>
                    <a:pt x="458" y="22"/>
                    <a:pt x="458" y="22"/>
                  </a:cubicBezTo>
                  <a:cubicBezTo>
                    <a:pt x="449" y="18"/>
                    <a:pt x="441" y="18"/>
                    <a:pt x="432" y="18"/>
                  </a:cubicBezTo>
                  <a:cubicBezTo>
                    <a:pt x="430" y="18"/>
                    <a:pt x="428" y="18"/>
                    <a:pt x="425" y="18"/>
                  </a:cubicBezTo>
                  <a:cubicBezTo>
                    <a:pt x="408" y="18"/>
                    <a:pt x="394" y="22"/>
                    <a:pt x="380" y="28"/>
                  </a:cubicBezTo>
                  <a:cubicBezTo>
                    <a:pt x="383" y="32"/>
                    <a:pt x="387" y="33"/>
                    <a:pt x="391" y="36"/>
                  </a:cubicBezTo>
                  <a:cubicBezTo>
                    <a:pt x="386" y="37"/>
                    <a:pt x="370" y="35"/>
                    <a:pt x="370" y="43"/>
                  </a:cubicBezTo>
                  <a:cubicBezTo>
                    <a:pt x="370" y="53"/>
                    <a:pt x="391" y="60"/>
                    <a:pt x="400" y="64"/>
                  </a:cubicBezTo>
                  <a:cubicBezTo>
                    <a:pt x="376" y="64"/>
                    <a:pt x="376" y="64"/>
                    <a:pt x="376" y="64"/>
                  </a:cubicBezTo>
                  <a:cubicBezTo>
                    <a:pt x="363" y="57"/>
                    <a:pt x="350" y="45"/>
                    <a:pt x="328" y="45"/>
                  </a:cubicBezTo>
                  <a:cubicBezTo>
                    <a:pt x="323" y="45"/>
                    <a:pt x="315" y="46"/>
                    <a:pt x="315" y="52"/>
                  </a:cubicBezTo>
                  <a:cubicBezTo>
                    <a:pt x="315" y="56"/>
                    <a:pt x="318" y="60"/>
                    <a:pt x="319" y="64"/>
                  </a:cubicBezTo>
                  <a:cubicBezTo>
                    <a:pt x="319" y="64"/>
                    <a:pt x="314" y="64"/>
                    <a:pt x="312" y="64"/>
                  </a:cubicBezTo>
                  <a:cubicBezTo>
                    <a:pt x="301" y="60"/>
                    <a:pt x="292" y="61"/>
                    <a:pt x="286" y="51"/>
                  </a:cubicBezTo>
                  <a:cubicBezTo>
                    <a:pt x="281" y="56"/>
                    <a:pt x="281" y="56"/>
                    <a:pt x="281" y="56"/>
                  </a:cubicBezTo>
                  <a:cubicBezTo>
                    <a:pt x="281" y="60"/>
                    <a:pt x="284" y="63"/>
                    <a:pt x="284" y="66"/>
                  </a:cubicBezTo>
                  <a:cubicBezTo>
                    <a:pt x="274" y="66"/>
                    <a:pt x="271" y="51"/>
                    <a:pt x="261" y="51"/>
                  </a:cubicBezTo>
                  <a:cubicBezTo>
                    <a:pt x="247" y="51"/>
                    <a:pt x="237" y="59"/>
                    <a:pt x="222" y="63"/>
                  </a:cubicBezTo>
                  <a:cubicBezTo>
                    <a:pt x="202" y="63"/>
                    <a:pt x="194" y="68"/>
                    <a:pt x="173" y="71"/>
                  </a:cubicBezTo>
                  <a:cubicBezTo>
                    <a:pt x="156" y="73"/>
                    <a:pt x="170" y="97"/>
                    <a:pt x="152" y="97"/>
                  </a:cubicBezTo>
                  <a:cubicBezTo>
                    <a:pt x="146" y="97"/>
                    <a:pt x="142" y="96"/>
                    <a:pt x="138" y="93"/>
                  </a:cubicBezTo>
                  <a:cubicBezTo>
                    <a:pt x="127" y="103"/>
                    <a:pt x="104" y="116"/>
                    <a:pt x="86" y="122"/>
                  </a:cubicBezTo>
                  <a:cubicBezTo>
                    <a:pt x="83" y="122"/>
                    <a:pt x="75" y="125"/>
                    <a:pt x="75" y="130"/>
                  </a:cubicBezTo>
                  <a:cubicBezTo>
                    <a:pt x="75" y="140"/>
                    <a:pt x="105" y="139"/>
                    <a:pt x="115" y="140"/>
                  </a:cubicBezTo>
                  <a:cubicBezTo>
                    <a:pt x="115" y="154"/>
                    <a:pt x="109" y="163"/>
                    <a:pt x="100" y="168"/>
                  </a:cubicBezTo>
                  <a:cubicBezTo>
                    <a:pt x="96" y="171"/>
                    <a:pt x="92" y="171"/>
                    <a:pt x="86" y="171"/>
                  </a:cubicBezTo>
                  <a:cubicBezTo>
                    <a:pt x="83" y="171"/>
                    <a:pt x="80" y="171"/>
                    <a:pt x="77" y="171"/>
                  </a:cubicBezTo>
                  <a:cubicBezTo>
                    <a:pt x="74" y="171"/>
                    <a:pt x="71" y="170"/>
                    <a:pt x="67" y="170"/>
                  </a:cubicBezTo>
                  <a:cubicBezTo>
                    <a:pt x="63" y="170"/>
                    <a:pt x="59" y="171"/>
                    <a:pt x="55" y="172"/>
                  </a:cubicBezTo>
                  <a:cubicBezTo>
                    <a:pt x="45" y="175"/>
                    <a:pt x="40" y="181"/>
                    <a:pt x="30" y="184"/>
                  </a:cubicBezTo>
                  <a:cubicBezTo>
                    <a:pt x="19" y="188"/>
                    <a:pt x="0" y="182"/>
                    <a:pt x="0" y="198"/>
                  </a:cubicBezTo>
                  <a:cubicBezTo>
                    <a:pt x="0" y="207"/>
                    <a:pt x="51" y="221"/>
                    <a:pt x="53" y="221"/>
                  </a:cubicBezTo>
                  <a:cubicBezTo>
                    <a:pt x="60" y="221"/>
                    <a:pt x="63" y="221"/>
                    <a:pt x="71" y="221"/>
                  </a:cubicBezTo>
                  <a:cubicBezTo>
                    <a:pt x="74" y="221"/>
                    <a:pt x="76" y="219"/>
                    <a:pt x="77" y="216"/>
                  </a:cubicBezTo>
                  <a:cubicBezTo>
                    <a:pt x="98" y="216"/>
                    <a:pt x="98" y="216"/>
                    <a:pt x="98" y="216"/>
                  </a:cubicBezTo>
                  <a:cubicBezTo>
                    <a:pt x="96" y="222"/>
                    <a:pt x="96" y="224"/>
                    <a:pt x="91" y="227"/>
                  </a:cubicBezTo>
                  <a:cubicBezTo>
                    <a:pt x="61" y="227"/>
                    <a:pt x="61" y="227"/>
                    <a:pt x="61" y="227"/>
                  </a:cubicBezTo>
                  <a:cubicBezTo>
                    <a:pt x="58" y="231"/>
                    <a:pt x="57" y="232"/>
                    <a:pt x="51" y="232"/>
                  </a:cubicBezTo>
                  <a:cubicBezTo>
                    <a:pt x="48" y="232"/>
                    <a:pt x="44" y="232"/>
                    <a:pt x="38" y="232"/>
                  </a:cubicBezTo>
                  <a:cubicBezTo>
                    <a:pt x="34" y="232"/>
                    <a:pt x="23" y="235"/>
                    <a:pt x="22" y="242"/>
                  </a:cubicBezTo>
                  <a:cubicBezTo>
                    <a:pt x="26" y="243"/>
                    <a:pt x="27" y="244"/>
                    <a:pt x="29" y="244"/>
                  </a:cubicBezTo>
                  <a:cubicBezTo>
                    <a:pt x="32" y="244"/>
                    <a:pt x="33" y="242"/>
                    <a:pt x="41" y="242"/>
                  </a:cubicBezTo>
                  <a:cubicBezTo>
                    <a:pt x="47" y="242"/>
                    <a:pt x="53" y="248"/>
                    <a:pt x="62" y="251"/>
                  </a:cubicBezTo>
                  <a:cubicBezTo>
                    <a:pt x="60" y="256"/>
                    <a:pt x="56" y="257"/>
                    <a:pt x="51" y="260"/>
                  </a:cubicBezTo>
                  <a:cubicBezTo>
                    <a:pt x="58" y="268"/>
                    <a:pt x="74" y="272"/>
                    <a:pt x="86" y="272"/>
                  </a:cubicBezTo>
                  <a:cubicBezTo>
                    <a:pt x="88" y="272"/>
                    <a:pt x="89" y="273"/>
                    <a:pt x="89" y="273"/>
                  </a:cubicBezTo>
                  <a:cubicBezTo>
                    <a:pt x="90" y="273"/>
                    <a:pt x="91" y="272"/>
                    <a:pt x="92" y="271"/>
                  </a:cubicBezTo>
                  <a:cubicBezTo>
                    <a:pt x="91" y="270"/>
                    <a:pt x="89" y="268"/>
                    <a:pt x="87" y="267"/>
                  </a:cubicBezTo>
                  <a:cubicBezTo>
                    <a:pt x="90" y="265"/>
                    <a:pt x="92" y="264"/>
                    <a:pt x="98" y="264"/>
                  </a:cubicBezTo>
                  <a:cubicBezTo>
                    <a:pt x="104" y="264"/>
                    <a:pt x="109" y="269"/>
                    <a:pt x="114" y="269"/>
                  </a:cubicBezTo>
                  <a:cubicBezTo>
                    <a:pt x="120" y="269"/>
                    <a:pt x="124" y="262"/>
                    <a:pt x="130" y="262"/>
                  </a:cubicBezTo>
                  <a:cubicBezTo>
                    <a:pt x="135" y="262"/>
                    <a:pt x="137" y="262"/>
                    <a:pt x="146" y="262"/>
                  </a:cubicBezTo>
                  <a:cubicBezTo>
                    <a:pt x="205" y="262"/>
                    <a:pt x="242" y="308"/>
                    <a:pt x="257" y="353"/>
                  </a:cubicBezTo>
                  <a:cubicBezTo>
                    <a:pt x="257" y="361"/>
                    <a:pt x="257" y="361"/>
                    <a:pt x="257" y="361"/>
                  </a:cubicBezTo>
                  <a:cubicBezTo>
                    <a:pt x="262" y="362"/>
                    <a:pt x="270" y="362"/>
                    <a:pt x="270" y="370"/>
                  </a:cubicBezTo>
                  <a:cubicBezTo>
                    <a:pt x="270" y="382"/>
                    <a:pt x="259" y="381"/>
                    <a:pt x="259" y="393"/>
                  </a:cubicBezTo>
                  <a:cubicBezTo>
                    <a:pt x="259" y="401"/>
                    <a:pt x="263" y="402"/>
                    <a:pt x="273" y="402"/>
                  </a:cubicBezTo>
                  <a:cubicBezTo>
                    <a:pt x="280" y="402"/>
                    <a:pt x="281" y="393"/>
                    <a:pt x="286" y="393"/>
                  </a:cubicBezTo>
                  <a:cubicBezTo>
                    <a:pt x="304" y="393"/>
                    <a:pt x="308" y="418"/>
                    <a:pt x="325" y="423"/>
                  </a:cubicBezTo>
                  <a:cubicBezTo>
                    <a:pt x="324" y="426"/>
                    <a:pt x="325" y="431"/>
                    <a:pt x="319" y="431"/>
                  </a:cubicBezTo>
                  <a:cubicBezTo>
                    <a:pt x="307" y="431"/>
                    <a:pt x="299" y="423"/>
                    <a:pt x="288" y="423"/>
                  </a:cubicBezTo>
                  <a:cubicBezTo>
                    <a:pt x="285" y="423"/>
                    <a:pt x="284" y="422"/>
                    <a:pt x="282" y="422"/>
                  </a:cubicBezTo>
                  <a:cubicBezTo>
                    <a:pt x="281" y="422"/>
                    <a:pt x="280" y="422"/>
                    <a:pt x="278" y="423"/>
                  </a:cubicBezTo>
                  <a:cubicBezTo>
                    <a:pt x="280" y="438"/>
                    <a:pt x="319" y="440"/>
                    <a:pt x="335" y="446"/>
                  </a:cubicBezTo>
                  <a:cubicBezTo>
                    <a:pt x="331" y="460"/>
                    <a:pt x="323" y="466"/>
                    <a:pt x="319" y="481"/>
                  </a:cubicBezTo>
                  <a:cubicBezTo>
                    <a:pt x="316" y="480"/>
                    <a:pt x="314" y="479"/>
                    <a:pt x="313" y="479"/>
                  </a:cubicBezTo>
                  <a:cubicBezTo>
                    <a:pt x="311" y="479"/>
                    <a:pt x="309" y="480"/>
                    <a:pt x="305" y="482"/>
                  </a:cubicBezTo>
                  <a:cubicBezTo>
                    <a:pt x="305" y="484"/>
                    <a:pt x="305" y="484"/>
                    <a:pt x="305" y="484"/>
                  </a:cubicBezTo>
                  <a:cubicBezTo>
                    <a:pt x="294" y="492"/>
                    <a:pt x="291" y="503"/>
                    <a:pt x="284" y="513"/>
                  </a:cubicBezTo>
                  <a:cubicBezTo>
                    <a:pt x="284" y="525"/>
                    <a:pt x="284" y="525"/>
                    <a:pt x="284" y="525"/>
                  </a:cubicBezTo>
                  <a:cubicBezTo>
                    <a:pt x="285" y="523"/>
                    <a:pt x="287" y="523"/>
                    <a:pt x="288" y="523"/>
                  </a:cubicBezTo>
                  <a:cubicBezTo>
                    <a:pt x="290" y="523"/>
                    <a:pt x="292" y="524"/>
                    <a:pt x="294" y="525"/>
                  </a:cubicBezTo>
                  <a:cubicBezTo>
                    <a:pt x="293" y="530"/>
                    <a:pt x="289" y="533"/>
                    <a:pt x="289" y="538"/>
                  </a:cubicBezTo>
                  <a:cubicBezTo>
                    <a:pt x="289" y="552"/>
                    <a:pt x="303" y="558"/>
                    <a:pt x="306" y="568"/>
                  </a:cubicBezTo>
                  <a:cubicBezTo>
                    <a:pt x="308" y="573"/>
                    <a:pt x="309" y="583"/>
                    <a:pt x="312" y="585"/>
                  </a:cubicBezTo>
                  <a:cubicBezTo>
                    <a:pt x="313" y="586"/>
                    <a:pt x="314" y="587"/>
                    <a:pt x="315" y="587"/>
                  </a:cubicBezTo>
                  <a:cubicBezTo>
                    <a:pt x="317" y="587"/>
                    <a:pt x="319" y="586"/>
                    <a:pt x="321" y="585"/>
                  </a:cubicBezTo>
                  <a:cubicBezTo>
                    <a:pt x="322" y="584"/>
                    <a:pt x="324" y="583"/>
                    <a:pt x="325" y="583"/>
                  </a:cubicBezTo>
                  <a:cubicBezTo>
                    <a:pt x="327" y="583"/>
                    <a:pt x="329" y="584"/>
                    <a:pt x="331" y="587"/>
                  </a:cubicBezTo>
                  <a:cubicBezTo>
                    <a:pt x="327" y="591"/>
                    <a:pt x="323" y="590"/>
                    <a:pt x="323" y="597"/>
                  </a:cubicBezTo>
                  <a:cubicBezTo>
                    <a:pt x="323" y="612"/>
                    <a:pt x="343" y="636"/>
                    <a:pt x="354" y="645"/>
                  </a:cubicBezTo>
                  <a:cubicBezTo>
                    <a:pt x="355" y="646"/>
                    <a:pt x="354" y="653"/>
                    <a:pt x="357" y="655"/>
                  </a:cubicBezTo>
                  <a:cubicBezTo>
                    <a:pt x="366" y="661"/>
                    <a:pt x="371" y="658"/>
                    <a:pt x="375" y="670"/>
                  </a:cubicBezTo>
                  <a:cubicBezTo>
                    <a:pt x="381" y="669"/>
                    <a:pt x="390" y="663"/>
                    <a:pt x="397" y="663"/>
                  </a:cubicBezTo>
                  <a:cubicBezTo>
                    <a:pt x="410" y="663"/>
                    <a:pt x="409" y="687"/>
                    <a:pt x="422" y="687"/>
                  </a:cubicBezTo>
                  <a:cubicBezTo>
                    <a:pt x="426" y="687"/>
                    <a:pt x="427" y="684"/>
                    <a:pt x="433" y="683"/>
                  </a:cubicBezTo>
                  <a:cubicBezTo>
                    <a:pt x="434" y="686"/>
                    <a:pt x="436" y="688"/>
                    <a:pt x="439" y="688"/>
                  </a:cubicBezTo>
                  <a:cubicBezTo>
                    <a:pt x="454" y="688"/>
                    <a:pt x="447" y="661"/>
                    <a:pt x="459" y="655"/>
                  </a:cubicBezTo>
                  <a:cubicBezTo>
                    <a:pt x="458" y="649"/>
                    <a:pt x="459" y="636"/>
                    <a:pt x="459" y="626"/>
                  </a:cubicBezTo>
                  <a:cubicBezTo>
                    <a:pt x="459" y="611"/>
                    <a:pt x="484" y="617"/>
                    <a:pt x="484" y="599"/>
                  </a:cubicBezTo>
                  <a:cubicBezTo>
                    <a:pt x="484" y="593"/>
                    <a:pt x="478" y="590"/>
                    <a:pt x="478" y="586"/>
                  </a:cubicBezTo>
                  <a:cubicBezTo>
                    <a:pt x="478" y="584"/>
                    <a:pt x="480" y="582"/>
                    <a:pt x="482" y="580"/>
                  </a:cubicBezTo>
                  <a:cubicBezTo>
                    <a:pt x="482" y="579"/>
                    <a:pt x="480" y="576"/>
                    <a:pt x="480" y="575"/>
                  </a:cubicBezTo>
                  <a:cubicBezTo>
                    <a:pt x="480" y="557"/>
                    <a:pt x="509" y="562"/>
                    <a:pt x="520" y="551"/>
                  </a:cubicBezTo>
                  <a:cubicBezTo>
                    <a:pt x="525" y="546"/>
                    <a:pt x="523" y="541"/>
                    <a:pt x="531" y="538"/>
                  </a:cubicBezTo>
                  <a:cubicBezTo>
                    <a:pt x="531" y="548"/>
                    <a:pt x="531" y="548"/>
                    <a:pt x="531" y="548"/>
                  </a:cubicBezTo>
                  <a:cubicBezTo>
                    <a:pt x="539" y="548"/>
                    <a:pt x="539" y="548"/>
                    <a:pt x="539" y="548"/>
                  </a:cubicBezTo>
                  <a:cubicBezTo>
                    <a:pt x="550" y="541"/>
                    <a:pt x="568" y="543"/>
                    <a:pt x="578" y="533"/>
                  </a:cubicBezTo>
                  <a:cubicBezTo>
                    <a:pt x="586" y="525"/>
                    <a:pt x="587" y="514"/>
                    <a:pt x="597" y="506"/>
                  </a:cubicBezTo>
                  <a:cubicBezTo>
                    <a:pt x="610" y="497"/>
                    <a:pt x="610" y="497"/>
                    <a:pt x="610" y="497"/>
                  </a:cubicBezTo>
                  <a:cubicBezTo>
                    <a:pt x="610" y="493"/>
                    <a:pt x="615" y="491"/>
                    <a:pt x="620" y="488"/>
                  </a:cubicBezTo>
                  <a:cubicBezTo>
                    <a:pt x="645" y="488"/>
                    <a:pt x="645" y="488"/>
                    <a:pt x="645" y="488"/>
                  </a:cubicBezTo>
                  <a:cubicBezTo>
                    <a:pt x="665" y="479"/>
                    <a:pt x="681" y="481"/>
                    <a:pt x="700" y="475"/>
                  </a:cubicBezTo>
                  <a:cubicBezTo>
                    <a:pt x="715" y="470"/>
                    <a:pt x="720" y="455"/>
                    <a:pt x="738" y="449"/>
                  </a:cubicBezTo>
                  <a:cubicBezTo>
                    <a:pt x="747" y="446"/>
                    <a:pt x="752" y="446"/>
                    <a:pt x="760" y="439"/>
                  </a:cubicBezTo>
                  <a:cubicBezTo>
                    <a:pt x="749" y="435"/>
                    <a:pt x="702" y="438"/>
                    <a:pt x="702" y="422"/>
                  </a:cubicBezTo>
                  <a:cubicBezTo>
                    <a:pt x="705" y="421"/>
                    <a:pt x="714" y="420"/>
                    <a:pt x="714" y="415"/>
                  </a:cubicBezTo>
                  <a:cubicBezTo>
                    <a:pt x="714" y="411"/>
                    <a:pt x="709" y="409"/>
                    <a:pt x="709" y="402"/>
                  </a:cubicBezTo>
                  <a:cubicBezTo>
                    <a:pt x="709" y="402"/>
                    <a:pt x="710" y="402"/>
                    <a:pt x="711" y="402"/>
                  </a:cubicBezTo>
                  <a:cubicBezTo>
                    <a:pt x="713" y="402"/>
                    <a:pt x="715" y="402"/>
                    <a:pt x="716" y="402"/>
                  </a:cubicBezTo>
                  <a:cubicBezTo>
                    <a:pt x="738" y="402"/>
                    <a:pt x="733" y="428"/>
                    <a:pt x="758" y="428"/>
                  </a:cubicBezTo>
                  <a:cubicBezTo>
                    <a:pt x="763" y="428"/>
                    <a:pt x="772" y="428"/>
                    <a:pt x="772" y="422"/>
                  </a:cubicBezTo>
                  <a:cubicBezTo>
                    <a:pt x="772" y="392"/>
                    <a:pt x="738" y="383"/>
                    <a:pt x="719" y="364"/>
                  </a:cubicBezTo>
                  <a:cubicBezTo>
                    <a:pt x="719" y="356"/>
                    <a:pt x="719" y="356"/>
                    <a:pt x="719" y="356"/>
                  </a:cubicBezTo>
                  <a:cubicBezTo>
                    <a:pt x="720" y="356"/>
                    <a:pt x="721" y="356"/>
                    <a:pt x="723" y="356"/>
                  </a:cubicBezTo>
                  <a:cubicBezTo>
                    <a:pt x="723" y="356"/>
                    <a:pt x="725" y="356"/>
                    <a:pt x="726" y="356"/>
                  </a:cubicBezTo>
                  <a:cubicBezTo>
                    <a:pt x="729" y="366"/>
                    <a:pt x="746" y="380"/>
                    <a:pt x="755" y="380"/>
                  </a:cubicBezTo>
                  <a:cubicBezTo>
                    <a:pt x="761" y="380"/>
                    <a:pt x="763" y="371"/>
                    <a:pt x="763" y="365"/>
                  </a:cubicBezTo>
                  <a:cubicBezTo>
                    <a:pt x="763" y="350"/>
                    <a:pt x="739" y="355"/>
                    <a:pt x="734" y="341"/>
                  </a:cubicBezTo>
                  <a:cubicBezTo>
                    <a:pt x="742" y="341"/>
                    <a:pt x="742" y="341"/>
                    <a:pt x="742" y="341"/>
                  </a:cubicBezTo>
                  <a:cubicBezTo>
                    <a:pt x="746" y="347"/>
                    <a:pt x="752" y="349"/>
                    <a:pt x="758" y="353"/>
                  </a:cubicBezTo>
                  <a:cubicBezTo>
                    <a:pt x="762" y="342"/>
                    <a:pt x="783" y="349"/>
                    <a:pt x="787" y="333"/>
                  </a:cubicBezTo>
                  <a:cubicBezTo>
                    <a:pt x="784" y="332"/>
                    <a:pt x="781" y="329"/>
                    <a:pt x="781" y="325"/>
                  </a:cubicBezTo>
                  <a:cubicBezTo>
                    <a:pt x="791" y="324"/>
                    <a:pt x="802" y="319"/>
                    <a:pt x="805" y="311"/>
                  </a:cubicBezTo>
                  <a:cubicBezTo>
                    <a:pt x="799" y="309"/>
                    <a:pt x="784" y="309"/>
                    <a:pt x="784" y="300"/>
                  </a:cubicBezTo>
                  <a:cubicBezTo>
                    <a:pt x="784" y="293"/>
                    <a:pt x="792" y="293"/>
                    <a:pt x="801" y="293"/>
                  </a:cubicBezTo>
                  <a:cubicBezTo>
                    <a:pt x="798" y="290"/>
                    <a:pt x="801" y="286"/>
                    <a:pt x="801" y="282"/>
                  </a:cubicBezTo>
                  <a:cubicBezTo>
                    <a:pt x="801" y="274"/>
                    <a:pt x="793" y="271"/>
                    <a:pt x="793" y="259"/>
                  </a:cubicBezTo>
                  <a:cubicBezTo>
                    <a:pt x="786" y="259"/>
                    <a:pt x="776" y="259"/>
                    <a:pt x="776" y="250"/>
                  </a:cubicBezTo>
                  <a:cubicBezTo>
                    <a:pt x="776" y="246"/>
                    <a:pt x="781" y="242"/>
                    <a:pt x="787" y="242"/>
                  </a:cubicBezTo>
                  <a:cubicBezTo>
                    <a:pt x="791" y="242"/>
                    <a:pt x="798" y="243"/>
                    <a:pt x="805" y="243"/>
                  </a:cubicBezTo>
                  <a:cubicBezTo>
                    <a:pt x="815" y="243"/>
                    <a:pt x="824" y="242"/>
                    <a:pt x="824" y="234"/>
                  </a:cubicBezTo>
                  <a:cubicBezTo>
                    <a:pt x="824" y="222"/>
                    <a:pt x="803" y="224"/>
                    <a:pt x="801" y="216"/>
                  </a:cubicBezTo>
                  <a:cubicBezTo>
                    <a:pt x="804" y="216"/>
                    <a:pt x="808" y="214"/>
                    <a:pt x="810" y="213"/>
                  </a:cubicBezTo>
                  <a:cubicBezTo>
                    <a:pt x="805" y="208"/>
                    <a:pt x="798" y="203"/>
                    <a:pt x="789" y="203"/>
                  </a:cubicBezTo>
                  <a:cubicBezTo>
                    <a:pt x="785" y="203"/>
                    <a:pt x="782" y="204"/>
                    <a:pt x="779" y="204"/>
                  </a:cubicBezTo>
                  <a:cubicBezTo>
                    <a:pt x="777" y="204"/>
                    <a:pt x="775" y="204"/>
                    <a:pt x="773" y="203"/>
                  </a:cubicBezTo>
                  <a:cubicBezTo>
                    <a:pt x="777" y="197"/>
                    <a:pt x="776" y="185"/>
                    <a:pt x="782" y="180"/>
                  </a:cubicBezTo>
                  <a:cubicBezTo>
                    <a:pt x="792" y="173"/>
                    <a:pt x="804" y="169"/>
                    <a:pt x="804" y="158"/>
                  </a:cubicBezTo>
                  <a:cubicBezTo>
                    <a:pt x="804" y="156"/>
                    <a:pt x="804" y="156"/>
                    <a:pt x="804" y="150"/>
                  </a:cubicBezTo>
                  <a:cubicBezTo>
                    <a:pt x="814" y="147"/>
                    <a:pt x="827" y="145"/>
                    <a:pt x="827" y="137"/>
                  </a:cubicBezTo>
                  <a:cubicBezTo>
                    <a:pt x="827" y="131"/>
                    <a:pt x="831" y="137"/>
                    <a:pt x="827" y="130"/>
                  </a:cubicBezTo>
                  <a:cubicBezTo>
                    <a:pt x="837" y="128"/>
                    <a:pt x="851" y="128"/>
                    <a:pt x="851" y="113"/>
                  </a:cubicBezTo>
                  <a:cubicBezTo>
                    <a:pt x="849" y="115"/>
                    <a:pt x="848" y="115"/>
                    <a:pt x="846" y="115"/>
                  </a:cubicBezTo>
                  <a:cubicBezTo>
                    <a:pt x="845" y="115"/>
                    <a:pt x="843" y="115"/>
                    <a:pt x="840" y="113"/>
                  </a:cubicBezTo>
                  <a:cubicBezTo>
                    <a:pt x="864" y="113"/>
                    <a:pt x="875" y="98"/>
                    <a:pt x="892" y="92"/>
                  </a:cubicBezTo>
                  <a:cubicBezTo>
                    <a:pt x="895" y="91"/>
                    <a:pt x="905" y="86"/>
                    <a:pt x="905" y="80"/>
                  </a:cubicBezTo>
                  <a:cubicBezTo>
                    <a:pt x="905" y="73"/>
                    <a:pt x="881" y="61"/>
                    <a:pt x="874" y="61"/>
                  </a:cubicBezTo>
                  <a:cubicBezTo>
                    <a:pt x="869" y="61"/>
                    <a:pt x="865" y="62"/>
                    <a:pt x="863" y="68"/>
                  </a:cubicBezTo>
                  <a:cubicBezTo>
                    <a:pt x="838" y="68"/>
                    <a:pt x="838" y="68"/>
                    <a:pt x="838" y="68"/>
                  </a:cubicBezTo>
                  <a:cubicBezTo>
                    <a:pt x="829" y="72"/>
                    <a:pt x="828" y="75"/>
                    <a:pt x="818" y="79"/>
                  </a:cubicBezTo>
                  <a:cubicBezTo>
                    <a:pt x="818" y="79"/>
                    <a:pt x="818" y="79"/>
                    <a:pt x="817" y="79"/>
                  </a:cubicBezTo>
                  <a:cubicBezTo>
                    <a:pt x="814" y="79"/>
                    <a:pt x="806" y="77"/>
                    <a:pt x="806" y="77"/>
                  </a:cubicBezTo>
                  <a:cubicBezTo>
                    <a:pt x="806" y="77"/>
                    <a:pt x="785" y="77"/>
                    <a:pt x="771" y="77"/>
                  </a:cubicBezTo>
                  <a:cubicBezTo>
                    <a:pt x="762" y="83"/>
                    <a:pt x="736" y="118"/>
                    <a:pt x="722" y="122"/>
                  </a:cubicBezTo>
                  <a:cubicBezTo>
                    <a:pt x="724" y="117"/>
                    <a:pt x="758" y="81"/>
                    <a:pt x="758" y="76"/>
                  </a:cubicBezTo>
                  <a:cubicBezTo>
                    <a:pt x="758" y="68"/>
                    <a:pt x="754" y="60"/>
                    <a:pt x="744" y="60"/>
                  </a:cubicBezTo>
                  <a:cubicBezTo>
                    <a:pt x="727" y="60"/>
                    <a:pt x="696" y="90"/>
                    <a:pt x="682" y="90"/>
                  </a:cubicBezTo>
                  <a:cubicBezTo>
                    <a:pt x="678" y="90"/>
                    <a:pt x="701" y="68"/>
                    <a:pt x="702" y="64"/>
                  </a:cubicBezTo>
                  <a:cubicBezTo>
                    <a:pt x="701" y="63"/>
                    <a:pt x="697" y="63"/>
                    <a:pt x="693" y="63"/>
                  </a:cubicBezTo>
                  <a:cubicBezTo>
                    <a:pt x="684" y="63"/>
                    <a:pt x="670" y="64"/>
                    <a:pt x="656" y="65"/>
                  </a:cubicBezTo>
                  <a:cubicBezTo>
                    <a:pt x="642" y="65"/>
                    <a:pt x="627" y="66"/>
                    <a:pt x="615" y="66"/>
                  </a:cubicBezTo>
                  <a:cubicBezTo>
                    <a:pt x="605" y="66"/>
                    <a:pt x="598" y="66"/>
                    <a:pt x="595" y="64"/>
                  </a:cubicBezTo>
                  <a:cubicBezTo>
                    <a:pt x="711" y="57"/>
                    <a:pt x="711" y="57"/>
                    <a:pt x="711" y="57"/>
                  </a:cubicBezTo>
                  <a:cubicBezTo>
                    <a:pt x="725" y="52"/>
                    <a:pt x="761" y="55"/>
                    <a:pt x="764" y="36"/>
                  </a:cubicBezTo>
                  <a:cubicBezTo>
                    <a:pt x="751" y="33"/>
                    <a:pt x="732" y="37"/>
                    <a:pt x="718" y="31"/>
                  </a:cubicBezTo>
                  <a:cubicBezTo>
                    <a:pt x="693" y="21"/>
                    <a:pt x="670" y="0"/>
                    <a:pt x="6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2"/>
            <p:cNvSpPr>
              <a:spLocks/>
            </p:cNvSpPr>
            <p:nvPr/>
          </p:nvSpPr>
          <p:spPr bwMode="auto">
            <a:xfrm>
              <a:off x="1494" y="23"/>
              <a:ext cx="104" cy="69"/>
            </a:xfrm>
            <a:custGeom>
              <a:avLst/>
              <a:gdLst>
                <a:gd name="T0" fmla="*/ 12 w 44"/>
                <a:gd name="T1" fmla="*/ 0 h 29"/>
                <a:gd name="T2" fmla="*/ 0 w 44"/>
                <a:gd name="T3" fmla="*/ 11 h 29"/>
                <a:gd name="T4" fmla="*/ 11 w 44"/>
                <a:gd name="T5" fmla="*/ 29 h 29"/>
                <a:gd name="T6" fmla="*/ 22 w 44"/>
                <a:gd name="T7" fmla="*/ 29 h 29"/>
                <a:gd name="T8" fmla="*/ 44 w 44"/>
                <a:gd name="T9" fmla="*/ 19 h 29"/>
                <a:gd name="T10" fmla="*/ 12 w 44"/>
                <a:gd name="T11" fmla="*/ 0 h 29"/>
              </a:gdLst>
              <a:ahLst/>
              <a:cxnLst>
                <a:cxn ang="0">
                  <a:pos x="T0" y="T1"/>
                </a:cxn>
                <a:cxn ang="0">
                  <a:pos x="T2" y="T3"/>
                </a:cxn>
                <a:cxn ang="0">
                  <a:pos x="T4" y="T5"/>
                </a:cxn>
                <a:cxn ang="0">
                  <a:pos x="T6" y="T7"/>
                </a:cxn>
                <a:cxn ang="0">
                  <a:pos x="T8" y="T9"/>
                </a:cxn>
                <a:cxn ang="0">
                  <a:pos x="T10" y="T11"/>
                </a:cxn>
              </a:cxnLst>
              <a:rect l="0" t="0" r="r" b="b"/>
              <a:pathLst>
                <a:path w="44" h="29">
                  <a:moveTo>
                    <a:pt x="12" y="0"/>
                  </a:moveTo>
                  <a:cubicBezTo>
                    <a:pt x="7" y="0"/>
                    <a:pt x="0" y="3"/>
                    <a:pt x="0" y="11"/>
                  </a:cubicBezTo>
                  <a:cubicBezTo>
                    <a:pt x="0" y="17"/>
                    <a:pt x="6" y="29"/>
                    <a:pt x="11" y="29"/>
                  </a:cubicBezTo>
                  <a:cubicBezTo>
                    <a:pt x="22" y="29"/>
                    <a:pt x="22" y="29"/>
                    <a:pt x="22" y="29"/>
                  </a:cubicBezTo>
                  <a:cubicBezTo>
                    <a:pt x="31" y="29"/>
                    <a:pt x="43" y="28"/>
                    <a:pt x="44" y="19"/>
                  </a:cubicBezTo>
                  <a:cubicBezTo>
                    <a:pt x="30" y="15"/>
                    <a:pt x="2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73"/>
            <p:cNvSpPr>
              <a:spLocks/>
            </p:cNvSpPr>
            <p:nvPr/>
          </p:nvSpPr>
          <p:spPr bwMode="auto">
            <a:xfrm>
              <a:off x="2770" y="-325"/>
              <a:ext cx="57" cy="34"/>
            </a:xfrm>
            <a:custGeom>
              <a:avLst/>
              <a:gdLst>
                <a:gd name="T0" fmla="*/ 15 w 24"/>
                <a:gd name="T1" fmla="*/ 0 h 14"/>
                <a:gd name="T2" fmla="*/ 5 w 24"/>
                <a:gd name="T3" fmla="*/ 0 h 14"/>
                <a:gd name="T4" fmla="*/ 0 w 24"/>
                <a:gd name="T5" fmla="*/ 6 h 14"/>
                <a:gd name="T6" fmla="*/ 7 w 24"/>
                <a:gd name="T7" fmla="*/ 14 h 14"/>
                <a:gd name="T8" fmla="*/ 24 w 24"/>
                <a:gd name="T9" fmla="*/ 6 h 14"/>
                <a:gd name="T10" fmla="*/ 15 w 24"/>
                <a:gd name="T11" fmla="*/ 6 h 14"/>
                <a:gd name="T12" fmla="*/ 15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15" y="0"/>
                  </a:moveTo>
                  <a:cubicBezTo>
                    <a:pt x="5" y="0"/>
                    <a:pt x="5" y="0"/>
                    <a:pt x="5" y="0"/>
                  </a:cubicBezTo>
                  <a:cubicBezTo>
                    <a:pt x="4" y="1"/>
                    <a:pt x="0" y="3"/>
                    <a:pt x="0" y="6"/>
                  </a:cubicBezTo>
                  <a:cubicBezTo>
                    <a:pt x="0" y="9"/>
                    <a:pt x="3" y="14"/>
                    <a:pt x="7" y="14"/>
                  </a:cubicBezTo>
                  <a:cubicBezTo>
                    <a:pt x="12" y="14"/>
                    <a:pt x="21" y="8"/>
                    <a:pt x="24" y="6"/>
                  </a:cubicBezTo>
                  <a:cubicBezTo>
                    <a:pt x="15" y="6"/>
                    <a:pt x="15" y="6"/>
                    <a:pt x="15" y="6"/>
                  </a:cubicBezTo>
                  <a:cubicBezTo>
                    <a:pt x="15" y="4"/>
                    <a:pt x="15" y="3"/>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74"/>
            <p:cNvSpPr>
              <a:spLocks/>
            </p:cNvSpPr>
            <p:nvPr/>
          </p:nvSpPr>
          <p:spPr bwMode="auto">
            <a:xfrm>
              <a:off x="1340" y="1057"/>
              <a:ext cx="234" cy="227"/>
            </a:xfrm>
            <a:custGeom>
              <a:avLst/>
              <a:gdLst>
                <a:gd name="T0" fmla="*/ 50 w 99"/>
                <a:gd name="T1" fmla="*/ 0 h 96"/>
                <a:gd name="T2" fmla="*/ 34 w 99"/>
                <a:gd name="T3" fmla="*/ 16 h 96"/>
                <a:gd name="T4" fmla="*/ 6 w 99"/>
                <a:gd name="T5" fmla="*/ 59 h 96"/>
                <a:gd name="T6" fmla="*/ 10 w 99"/>
                <a:gd name="T7" fmla="*/ 62 h 96"/>
                <a:gd name="T8" fmla="*/ 10 w 99"/>
                <a:gd name="T9" fmla="*/ 65 h 96"/>
                <a:gd name="T10" fmla="*/ 0 w 99"/>
                <a:gd name="T11" fmla="*/ 75 h 96"/>
                <a:gd name="T12" fmla="*/ 6 w 99"/>
                <a:gd name="T13" fmla="*/ 80 h 96"/>
                <a:gd name="T14" fmla="*/ 22 w 99"/>
                <a:gd name="T15" fmla="*/ 77 h 96"/>
                <a:gd name="T16" fmla="*/ 38 w 99"/>
                <a:gd name="T17" fmla="*/ 81 h 96"/>
                <a:gd name="T18" fmla="*/ 48 w 99"/>
                <a:gd name="T19" fmla="*/ 78 h 96"/>
                <a:gd name="T20" fmla="*/ 54 w 99"/>
                <a:gd name="T21" fmla="*/ 81 h 96"/>
                <a:gd name="T22" fmla="*/ 63 w 99"/>
                <a:gd name="T23" fmla="*/ 80 h 96"/>
                <a:gd name="T24" fmla="*/ 57 w 99"/>
                <a:gd name="T25" fmla="*/ 89 h 96"/>
                <a:gd name="T26" fmla="*/ 58 w 99"/>
                <a:gd name="T27" fmla="*/ 89 h 96"/>
                <a:gd name="T28" fmla="*/ 61 w 99"/>
                <a:gd name="T29" fmla="*/ 89 h 96"/>
                <a:gd name="T30" fmla="*/ 76 w 99"/>
                <a:gd name="T31" fmla="*/ 74 h 96"/>
                <a:gd name="T32" fmla="*/ 81 w 99"/>
                <a:gd name="T33" fmla="*/ 89 h 96"/>
                <a:gd name="T34" fmla="*/ 85 w 99"/>
                <a:gd name="T35" fmla="*/ 90 h 96"/>
                <a:gd name="T36" fmla="*/ 90 w 99"/>
                <a:gd name="T37" fmla="*/ 96 h 96"/>
                <a:gd name="T38" fmla="*/ 99 w 99"/>
                <a:gd name="T39" fmla="*/ 83 h 96"/>
                <a:gd name="T40" fmla="*/ 95 w 99"/>
                <a:gd name="T41" fmla="*/ 72 h 96"/>
                <a:gd name="T42" fmla="*/ 88 w 99"/>
                <a:gd name="T43" fmla="*/ 75 h 96"/>
                <a:gd name="T44" fmla="*/ 84 w 99"/>
                <a:gd name="T45" fmla="*/ 67 h 96"/>
                <a:gd name="T46" fmla="*/ 90 w 99"/>
                <a:gd name="T47" fmla="*/ 59 h 96"/>
                <a:gd name="T48" fmla="*/ 84 w 99"/>
                <a:gd name="T49" fmla="*/ 61 h 96"/>
                <a:gd name="T50" fmla="*/ 84 w 99"/>
                <a:gd name="T51" fmla="*/ 43 h 96"/>
                <a:gd name="T52" fmla="*/ 78 w 99"/>
                <a:gd name="T53" fmla="*/ 44 h 96"/>
                <a:gd name="T54" fmla="*/ 69 w 99"/>
                <a:gd name="T55" fmla="*/ 43 h 96"/>
                <a:gd name="T56" fmla="*/ 63 w 99"/>
                <a:gd name="T57" fmla="*/ 45 h 96"/>
                <a:gd name="T58" fmla="*/ 63 w 99"/>
                <a:gd name="T59" fmla="*/ 43 h 96"/>
                <a:gd name="T60" fmla="*/ 53 w 99"/>
                <a:gd name="T61" fmla="*/ 43 h 96"/>
                <a:gd name="T62" fmla="*/ 53 w 99"/>
                <a:gd name="T63" fmla="*/ 38 h 96"/>
                <a:gd name="T64" fmla="*/ 56 w 99"/>
                <a:gd name="T65" fmla="*/ 35 h 96"/>
                <a:gd name="T66" fmla="*/ 47 w 99"/>
                <a:gd name="T67" fmla="*/ 33 h 96"/>
                <a:gd name="T68" fmla="*/ 39 w 99"/>
                <a:gd name="T69" fmla="*/ 37 h 96"/>
                <a:gd name="T70" fmla="*/ 39 w 99"/>
                <a:gd name="T71" fmla="*/ 32 h 96"/>
                <a:gd name="T72" fmla="*/ 54 w 99"/>
                <a:gd name="T73" fmla="*/ 5 h 96"/>
                <a:gd name="T74" fmla="*/ 50 w 99"/>
                <a:gd name="T7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6">
                  <a:moveTo>
                    <a:pt x="50" y="0"/>
                  </a:moveTo>
                  <a:cubicBezTo>
                    <a:pt x="42" y="0"/>
                    <a:pt x="38" y="9"/>
                    <a:pt x="34" y="16"/>
                  </a:cubicBezTo>
                  <a:cubicBezTo>
                    <a:pt x="26" y="28"/>
                    <a:pt x="20" y="52"/>
                    <a:pt x="6" y="59"/>
                  </a:cubicBezTo>
                  <a:cubicBezTo>
                    <a:pt x="6" y="61"/>
                    <a:pt x="8" y="62"/>
                    <a:pt x="10" y="62"/>
                  </a:cubicBezTo>
                  <a:cubicBezTo>
                    <a:pt x="10" y="65"/>
                    <a:pt x="10" y="65"/>
                    <a:pt x="10" y="65"/>
                  </a:cubicBezTo>
                  <a:cubicBezTo>
                    <a:pt x="10" y="65"/>
                    <a:pt x="0" y="73"/>
                    <a:pt x="0" y="75"/>
                  </a:cubicBezTo>
                  <a:cubicBezTo>
                    <a:pt x="0" y="77"/>
                    <a:pt x="3" y="80"/>
                    <a:pt x="6" y="80"/>
                  </a:cubicBezTo>
                  <a:cubicBezTo>
                    <a:pt x="12" y="80"/>
                    <a:pt x="14" y="77"/>
                    <a:pt x="22" y="77"/>
                  </a:cubicBezTo>
                  <a:cubicBezTo>
                    <a:pt x="28" y="77"/>
                    <a:pt x="31" y="81"/>
                    <a:pt x="38" y="81"/>
                  </a:cubicBezTo>
                  <a:cubicBezTo>
                    <a:pt x="42" y="81"/>
                    <a:pt x="45" y="80"/>
                    <a:pt x="48" y="78"/>
                  </a:cubicBezTo>
                  <a:cubicBezTo>
                    <a:pt x="50" y="81"/>
                    <a:pt x="52" y="81"/>
                    <a:pt x="54" y="81"/>
                  </a:cubicBezTo>
                  <a:cubicBezTo>
                    <a:pt x="57" y="81"/>
                    <a:pt x="60" y="80"/>
                    <a:pt x="63" y="80"/>
                  </a:cubicBezTo>
                  <a:cubicBezTo>
                    <a:pt x="62" y="83"/>
                    <a:pt x="57" y="83"/>
                    <a:pt x="57" y="89"/>
                  </a:cubicBezTo>
                  <a:cubicBezTo>
                    <a:pt x="57" y="89"/>
                    <a:pt x="58" y="89"/>
                    <a:pt x="58" y="89"/>
                  </a:cubicBezTo>
                  <a:cubicBezTo>
                    <a:pt x="59" y="89"/>
                    <a:pt x="60" y="89"/>
                    <a:pt x="61" y="89"/>
                  </a:cubicBezTo>
                  <a:cubicBezTo>
                    <a:pt x="67" y="89"/>
                    <a:pt x="72" y="81"/>
                    <a:pt x="76" y="74"/>
                  </a:cubicBezTo>
                  <a:cubicBezTo>
                    <a:pt x="80" y="79"/>
                    <a:pt x="77" y="89"/>
                    <a:pt x="81" y="89"/>
                  </a:cubicBezTo>
                  <a:cubicBezTo>
                    <a:pt x="83" y="89"/>
                    <a:pt x="84" y="90"/>
                    <a:pt x="85" y="90"/>
                  </a:cubicBezTo>
                  <a:cubicBezTo>
                    <a:pt x="85" y="92"/>
                    <a:pt x="86" y="96"/>
                    <a:pt x="90" y="96"/>
                  </a:cubicBezTo>
                  <a:cubicBezTo>
                    <a:pt x="95" y="96"/>
                    <a:pt x="99" y="90"/>
                    <a:pt x="99" y="83"/>
                  </a:cubicBezTo>
                  <a:cubicBezTo>
                    <a:pt x="99" y="78"/>
                    <a:pt x="95" y="79"/>
                    <a:pt x="95" y="72"/>
                  </a:cubicBezTo>
                  <a:cubicBezTo>
                    <a:pt x="92" y="74"/>
                    <a:pt x="93" y="75"/>
                    <a:pt x="88" y="75"/>
                  </a:cubicBezTo>
                  <a:cubicBezTo>
                    <a:pt x="88" y="72"/>
                    <a:pt x="84" y="70"/>
                    <a:pt x="84" y="67"/>
                  </a:cubicBezTo>
                  <a:cubicBezTo>
                    <a:pt x="84" y="65"/>
                    <a:pt x="89" y="64"/>
                    <a:pt x="90" y="59"/>
                  </a:cubicBezTo>
                  <a:cubicBezTo>
                    <a:pt x="87" y="59"/>
                    <a:pt x="85" y="60"/>
                    <a:pt x="84" y="61"/>
                  </a:cubicBezTo>
                  <a:cubicBezTo>
                    <a:pt x="84" y="53"/>
                    <a:pt x="84" y="48"/>
                    <a:pt x="84" y="43"/>
                  </a:cubicBezTo>
                  <a:cubicBezTo>
                    <a:pt x="83" y="44"/>
                    <a:pt x="81" y="44"/>
                    <a:pt x="78" y="44"/>
                  </a:cubicBezTo>
                  <a:cubicBezTo>
                    <a:pt x="75" y="44"/>
                    <a:pt x="72" y="44"/>
                    <a:pt x="69" y="43"/>
                  </a:cubicBezTo>
                  <a:cubicBezTo>
                    <a:pt x="63" y="45"/>
                    <a:pt x="63" y="45"/>
                    <a:pt x="63" y="45"/>
                  </a:cubicBezTo>
                  <a:cubicBezTo>
                    <a:pt x="63" y="45"/>
                    <a:pt x="63" y="43"/>
                    <a:pt x="63" y="43"/>
                  </a:cubicBezTo>
                  <a:cubicBezTo>
                    <a:pt x="53" y="43"/>
                    <a:pt x="53" y="43"/>
                    <a:pt x="53" y="43"/>
                  </a:cubicBezTo>
                  <a:cubicBezTo>
                    <a:pt x="53" y="38"/>
                    <a:pt x="53" y="38"/>
                    <a:pt x="53" y="38"/>
                  </a:cubicBezTo>
                  <a:cubicBezTo>
                    <a:pt x="56" y="35"/>
                    <a:pt x="56" y="35"/>
                    <a:pt x="56" y="35"/>
                  </a:cubicBezTo>
                  <a:cubicBezTo>
                    <a:pt x="54" y="33"/>
                    <a:pt x="50" y="33"/>
                    <a:pt x="47" y="33"/>
                  </a:cubicBezTo>
                  <a:cubicBezTo>
                    <a:pt x="44" y="33"/>
                    <a:pt x="44" y="36"/>
                    <a:pt x="39" y="37"/>
                  </a:cubicBezTo>
                  <a:cubicBezTo>
                    <a:pt x="39" y="32"/>
                    <a:pt x="39" y="32"/>
                    <a:pt x="39" y="32"/>
                  </a:cubicBezTo>
                  <a:cubicBezTo>
                    <a:pt x="43" y="23"/>
                    <a:pt x="54" y="17"/>
                    <a:pt x="54" y="5"/>
                  </a:cubicBezTo>
                  <a:cubicBezTo>
                    <a:pt x="54" y="3"/>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5"/>
            <p:cNvSpPr>
              <a:spLocks/>
            </p:cNvSpPr>
            <p:nvPr/>
          </p:nvSpPr>
          <p:spPr bwMode="auto">
            <a:xfrm>
              <a:off x="8308" y="-398"/>
              <a:ext cx="275" cy="107"/>
            </a:xfrm>
            <a:custGeom>
              <a:avLst/>
              <a:gdLst>
                <a:gd name="T0" fmla="*/ 24 w 116"/>
                <a:gd name="T1" fmla="*/ 0 h 45"/>
                <a:gd name="T2" fmla="*/ 0 w 116"/>
                <a:gd name="T3" fmla="*/ 22 h 45"/>
                <a:gd name="T4" fmla="*/ 26 w 116"/>
                <a:gd name="T5" fmla="*/ 45 h 45"/>
                <a:gd name="T6" fmla="*/ 38 w 116"/>
                <a:gd name="T7" fmla="*/ 37 h 45"/>
                <a:gd name="T8" fmla="*/ 47 w 116"/>
                <a:gd name="T9" fmla="*/ 43 h 45"/>
                <a:gd name="T10" fmla="*/ 59 w 116"/>
                <a:gd name="T11" fmla="*/ 38 h 45"/>
                <a:gd name="T12" fmla="*/ 70 w 116"/>
                <a:gd name="T13" fmla="*/ 35 h 45"/>
                <a:gd name="T14" fmla="*/ 79 w 116"/>
                <a:gd name="T15" fmla="*/ 40 h 45"/>
                <a:gd name="T16" fmla="*/ 92 w 116"/>
                <a:gd name="T17" fmla="*/ 35 h 45"/>
                <a:gd name="T18" fmla="*/ 107 w 116"/>
                <a:gd name="T19" fmla="*/ 35 h 45"/>
                <a:gd name="T20" fmla="*/ 116 w 116"/>
                <a:gd name="T21" fmla="*/ 17 h 45"/>
                <a:gd name="T22" fmla="*/ 64 w 116"/>
                <a:gd name="T23" fmla="*/ 3 h 45"/>
                <a:gd name="T24" fmla="*/ 55 w 116"/>
                <a:gd name="T25" fmla="*/ 17 h 45"/>
                <a:gd name="T26" fmla="*/ 24 w 116"/>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45">
                  <a:moveTo>
                    <a:pt x="24" y="0"/>
                  </a:moveTo>
                  <a:cubicBezTo>
                    <a:pt x="13" y="0"/>
                    <a:pt x="0" y="9"/>
                    <a:pt x="0" y="22"/>
                  </a:cubicBezTo>
                  <a:cubicBezTo>
                    <a:pt x="0" y="34"/>
                    <a:pt x="13" y="45"/>
                    <a:pt x="26" y="45"/>
                  </a:cubicBezTo>
                  <a:cubicBezTo>
                    <a:pt x="32" y="45"/>
                    <a:pt x="34" y="41"/>
                    <a:pt x="38" y="37"/>
                  </a:cubicBezTo>
                  <a:cubicBezTo>
                    <a:pt x="41" y="41"/>
                    <a:pt x="43" y="43"/>
                    <a:pt x="47" y="43"/>
                  </a:cubicBezTo>
                  <a:cubicBezTo>
                    <a:pt x="53" y="43"/>
                    <a:pt x="56" y="38"/>
                    <a:pt x="59" y="38"/>
                  </a:cubicBezTo>
                  <a:cubicBezTo>
                    <a:pt x="63" y="38"/>
                    <a:pt x="65" y="35"/>
                    <a:pt x="70" y="35"/>
                  </a:cubicBezTo>
                  <a:cubicBezTo>
                    <a:pt x="73" y="35"/>
                    <a:pt x="75" y="40"/>
                    <a:pt x="79" y="40"/>
                  </a:cubicBezTo>
                  <a:cubicBezTo>
                    <a:pt x="85" y="40"/>
                    <a:pt x="88" y="35"/>
                    <a:pt x="92" y="35"/>
                  </a:cubicBezTo>
                  <a:cubicBezTo>
                    <a:pt x="107" y="35"/>
                    <a:pt x="107" y="35"/>
                    <a:pt x="107" y="35"/>
                  </a:cubicBezTo>
                  <a:cubicBezTo>
                    <a:pt x="107" y="31"/>
                    <a:pt x="114" y="25"/>
                    <a:pt x="116" y="17"/>
                  </a:cubicBezTo>
                  <a:cubicBezTo>
                    <a:pt x="105" y="14"/>
                    <a:pt x="74" y="3"/>
                    <a:pt x="64" y="3"/>
                  </a:cubicBezTo>
                  <a:cubicBezTo>
                    <a:pt x="58" y="3"/>
                    <a:pt x="55" y="9"/>
                    <a:pt x="55" y="17"/>
                  </a:cubicBezTo>
                  <a:cubicBezTo>
                    <a:pt x="41" y="17"/>
                    <a:pt x="40"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76"/>
            <p:cNvSpPr>
              <a:spLocks noEditPoints="1"/>
            </p:cNvSpPr>
            <p:nvPr/>
          </p:nvSpPr>
          <p:spPr bwMode="auto">
            <a:xfrm>
              <a:off x="-721" y="1877"/>
              <a:ext cx="1426" cy="958"/>
            </a:xfrm>
            <a:custGeom>
              <a:avLst/>
              <a:gdLst>
                <a:gd name="T0" fmla="*/ 298 w 603"/>
                <a:gd name="T1" fmla="*/ 109 h 405"/>
                <a:gd name="T2" fmla="*/ 296 w 603"/>
                <a:gd name="T3" fmla="*/ 104 h 405"/>
                <a:gd name="T4" fmla="*/ 1 w 603"/>
                <a:gd name="T5" fmla="*/ 0 h 405"/>
                <a:gd name="T6" fmla="*/ 0 w 603"/>
                <a:gd name="T7" fmla="*/ 4 h 405"/>
                <a:gd name="T8" fmla="*/ 48 w 603"/>
                <a:gd name="T9" fmla="*/ 82 h 405"/>
                <a:gd name="T10" fmla="*/ 62 w 603"/>
                <a:gd name="T11" fmla="*/ 101 h 405"/>
                <a:gd name="T12" fmla="*/ 83 w 603"/>
                <a:gd name="T13" fmla="*/ 136 h 405"/>
                <a:gd name="T14" fmla="*/ 115 w 603"/>
                <a:gd name="T15" fmla="*/ 156 h 405"/>
                <a:gd name="T16" fmla="*/ 88 w 603"/>
                <a:gd name="T17" fmla="*/ 114 h 405"/>
                <a:gd name="T18" fmla="*/ 43 w 603"/>
                <a:gd name="T19" fmla="*/ 50 h 405"/>
                <a:gd name="T20" fmla="*/ 59 w 603"/>
                <a:gd name="T21" fmla="*/ 27 h 405"/>
                <a:gd name="T22" fmla="*/ 93 w 603"/>
                <a:gd name="T23" fmla="*/ 82 h 405"/>
                <a:gd name="T24" fmla="*/ 119 w 603"/>
                <a:gd name="T25" fmla="*/ 105 h 405"/>
                <a:gd name="T26" fmla="*/ 178 w 603"/>
                <a:gd name="T27" fmla="*/ 179 h 405"/>
                <a:gd name="T28" fmla="*/ 185 w 603"/>
                <a:gd name="T29" fmla="*/ 217 h 405"/>
                <a:gd name="T30" fmla="*/ 233 w 603"/>
                <a:gd name="T31" fmla="*/ 243 h 405"/>
                <a:gd name="T32" fmla="*/ 256 w 603"/>
                <a:gd name="T33" fmla="*/ 255 h 405"/>
                <a:gd name="T34" fmla="*/ 294 w 603"/>
                <a:gd name="T35" fmla="*/ 271 h 405"/>
                <a:gd name="T36" fmla="*/ 317 w 603"/>
                <a:gd name="T37" fmla="*/ 277 h 405"/>
                <a:gd name="T38" fmla="*/ 352 w 603"/>
                <a:gd name="T39" fmla="*/ 271 h 405"/>
                <a:gd name="T40" fmla="*/ 435 w 603"/>
                <a:gd name="T41" fmla="*/ 314 h 405"/>
                <a:gd name="T42" fmla="*/ 468 w 603"/>
                <a:gd name="T43" fmla="*/ 337 h 405"/>
                <a:gd name="T44" fmla="*/ 486 w 603"/>
                <a:gd name="T45" fmla="*/ 367 h 405"/>
                <a:gd name="T46" fmla="*/ 515 w 603"/>
                <a:gd name="T47" fmla="*/ 387 h 405"/>
                <a:gd name="T48" fmla="*/ 534 w 603"/>
                <a:gd name="T49" fmla="*/ 391 h 405"/>
                <a:gd name="T50" fmla="*/ 556 w 603"/>
                <a:gd name="T51" fmla="*/ 393 h 405"/>
                <a:gd name="T52" fmla="*/ 584 w 603"/>
                <a:gd name="T53" fmla="*/ 394 h 405"/>
                <a:gd name="T54" fmla="*/ 591 w 603"/>
                <a:gd name="T55" fmla="*/ 397 h 405"/>
                <a:gd name="T56" fmla="*/ 574 w 603"/>
                <a:gd name="T57" fmla="*/ 368 h 405"/>
                <a:gd name="T58" fmla="*/ 506 w 603"/>
                <a:gd name="T59" fmla="*/ 346 h 405"/>
                <a:gd name="T60" fmla="*/ 510 w 603"/>
                <a:gd name="T61" fmla="*/ 282 h 405"/>
                <a:gd name="T62" fmla="*/ 428 w 603"/>
                <a:gd name="T63" fmla="*/ 269 h 405"/>
                <a:gd name="T64" fmla="*/ 437 w 603"/>
                <a:gd name="T65" fmla="*/ 230 h 405"/>
                <a:gd name="T66" fmla="*/ 448 w 603"/>
                <a:gd name="T67" fmla="*/ 216 h 405"/>
                <a:gd name="T68" fmla="*/ 445 w 603"/>
                <a:gd name="T69" fmla="*/ 184 h 405"/>
                <a:gd name="T70" fmla="*/ 391 w 603"/>
                <a:gd name="T71" fmla="*/ 224 h 405"/>
                <a:gd name="T72" fmla="*/ 345 w 603"/>
                <a:gd name="T73" fmla="*/ 236 h 405"/>
                <a:gd name="T74" fmla="*/ 300 w 603"/>
                <a:gd name="T75" fmla="*/ 192 h 405"/>
                <a:gd name="T76" fmla="*/ 294 w 603"/>
                <a:gd name="T77" fmla="*/ 139 h 405"/>
                <a:gd name="T78" fmla="*/ 297 w 603"/>
                <a:gd name="T79" fmla="*/ 108 h 405"/>
                <a:gd name="T80" fmla="*/ 206 w 603"/>
                <a:gd name="T81" fmla="*/ 60 h 405"/>
                <a:gd name="T82" fmla="*/ 135 w 603"/>
                <a:gd name="T83" fmla="*/ 13 h 405"/>
                <a:gd name="T84" fmla="*/ 34 w 603"/>
                <a:gd name="T85"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405">
                  <a:moveTo>
                    <a:pt x="296" y="104"/>
                  </a:moveTo>
                  <a:cubicBezTo>
                    <a:pt x="297" y="108"/>
                    <a:pt x="297" y="108"/>
                    <a:pt x="297" y="108"/>
                  </a:cubicBezTo>
                  <a:cubicBezTo>
                    <a:pt x="298" y="108"/>
                    <a:pt x="298" y="109"/>
                    <a:pt x="298" y="109"/>
                  </a:cubicBezTo>
                  <a:cubicBezTo>
                    <a:pt x="298" y="107"/>
                    <a:pt x="297" y="106"/>
                    <a:pt x="296" y="104"/>
                  </a:cubicBezTo>
                  <a:moveTo>
                    <a:pt x="296" y="103"/>
                  </a:moveTo>
                  <a:cubicBezTo>
                    <a:pt x="296" y="104"/>
                    <a:pt x="296" y="104"/>
                    <a:pt x="296" y="104"/>
                  </a:cubicBezTo>
                  <a:cubicBezTo>
                    <a:pt x="296" y="103"/>
                    <a:pt x="296" y="103"/>
                    <a:pt x="296" y="103"/>
                  </a:cubicBezTo>
                  <a:moveTo>
                    <a:pt x="34" y="0"/>
                  </a:moveTo>
                  <a:cubicBezTo>
                    <a:pt x="1" y="0"/>
                    <a:pt x="1" y="0"/>
                    <a:pt x="1" y="0"/>
                  </a:cubicBezTo>
                  <a:cubicBezTo>
                    <a:pt x="1" y="0"/>
                    <a:pt x="1" y="0"/>
                    <a:pt x="1" y="0"/>
                  </a:cubicBezTo>
                  <a:cubicBezTo>
                    <a:pt x="0" y="0"/>
                    <a:pt x="0" y="0"/>
                    <a:pt x="0" y="0"/>
                  </a:cubicBezTo>
                  <a:cubicBezTo>
                    <a:pt x="0" y="4"/>
                    <a:pt x="0" y="4"/>
                    <a:pt x="0" y="4"/>
                  </a:cubicBezTo>
                  <a:cubicBezTo>
                    <a:pt x="4" y="16"/>
                    <a:pt x="9" y="19"/>
                    <a:pt x="13" y="29"/>
                  </a:cubicBezTo>
                  <a:cubicBezTo>
                    <a:pt x="17" y="35"/>
                    <a:pt x="16" y="50"/>
                    <a:pt x="22" y="54"/>
                  </a:cubicBezTo>
                  <a:cubicBezTo>
                    <a:pt x="32" y="60"/>
                    <a:pt x="40" y="71"/>
                    <a:pt x="48" y="82"/>
                  </a:cubicBezTo>
                  <a:cubicBezTo>
                    <a:pt x="51" y="86"/>
                    <a:pt x="47" y="87"/>
                    <a:pt x="43" y="87"/>
                  </a:cubicBezTo>
                  <a:cubicBezTo>
                    <a:pt x="41" y="87"/>
                    <a:pt x="39" y="87"/>
                    <a:pt x="38" y="87"/>
                  </a:cubicBezTo>
                  <a:cubicBezTo>
                    <a:pt x="43" y="95"/>
                    <a:pt x="55" y="93"/>
                    <a:pt x="62" y="101"/>
                  </a:cubicBezTo>
                  <a:cubicBezTo>
                    <a:pt x="67" y="106"/>
                    <a:pt x="71" y="112"/>
                    <a:pt x="77" y="118"/>
                  </a:cubicBezTo>
                  <a:cubicBezTo>
                    <a:pt x="77" y="131"/>
                    <a:pt x="77" y="131"/>
                    <a:pt x="77" y="131"/>
                  </a:cubicBezTo>
                  <a:cubicBezTo>
                    <a:pt x="79" y="134"/>
                    <a:pt x="79" y="134"/>
                    <a:pt x="83" y="136"/>
                  </a:cubicBezTo>
                  <a:cubicBezTo>
                    <a:pt x="88" y="140"/>
                    <a:pt x="93" y="152"/>
                    <a:pt x="103" y="152"/>
                  </a:cubicBezTo>
                  <a:cubicBezTo>
                    <a:pt x="103" y="154"/>
                    <a:pt x="111" y="164"/>
                    <a:pt x="112" y="164"/>
                  </a:cubicBezTo>
                  <a:cubicBezTo>
                    <a:pt x="113" y="164"/>
                    <a:pt x="115" y="158"/>
                    <a:pt x="115" y="156"/>
                  </a:cubicBezTo>
                  <a:cubicBezTo>
                    <a:pt x="115" y="152"/>
                    <a:pt x="111" y="146"/>
                    <a:pt x="107" y="146"/>
                  </a:cubicBezTo>
                  <a:cubicBezTo>
                    <a:pt x="106" y="146"/>
                    <a:pt x="105" y="146"/>
                    <a:pt x="105" y="147"/>
                  </a:cubicBezTo>
                  <a:cubicBezTo>
                    <a:pt x="95" y="140"/>
                    <a:pt x="92" y="127"/>
                    <a:pt x="88" y="114"/>
                  </a:cubicBezTo>
                  <a:cubicBezTo>
                    <a:pt x="84" y="103"/>
                    <a:pt x="74" y="97"/>
                    <a:pt x="70" y="85"/>
                  </a:cubicBezTo>
                  <a:cubicBezTo>
                    <a:pt x="67" y="76"/>
                    <a:pt x="66" y="71"/>
                    <a:pt x="59" y="63"/>
                  </a:cubicBezTo>
                  <a:cubicBezTo>
                    <a:pt x="53" y="58"/>
                    <a:pt x="47" y="58"/>
                    <a:pt x="43" y="50"/>
                  </a:cubicBezTo>
                  <a:cubicBezTo>
                    <a:pt x="39" y="41"/>
                    <a:pt x="33" y="34"/>
                    <a:pt x="33" y="23"/>
                  </a:cubicBezTo>
                  <a:cubicBezTo>
                    <a:pt x="33" y="22"/>
                    <a:pt x="33" y="18"/>
                    <a:pt x="34" y="16"/>
                  </a:cubicBezTo>
                  <a:cubicBezTo>
                    <a:pt x="41" y="23"/>
                    <a:pt x="50" y="23"/>
                    <a:pt x="59" y="27"/>
                  </a:cubicBezTo>
                  <a:cubicBezTo>
                    <a:pt x="63" y="29"/>
                    <a:pt x="62" y="41"/>
                    <a:pt x="67" y="45"/>
                  </a:cubicBezTo>
                  <a:cubicBezTo>
                    <a:pt x="71" y="50"/>
                    <a:pt x="70" y="59"/>
                    <a:pt x="75" y="64"/>
                  </a:cubicBezTo>
                  <a:cubicBezTo>
                    <a:pt x="80" y="70"/>
                    <a:pt x="86" y="75"/>
                    <a:pt x="93" y="82"/>
                  </a:cubicBezTo>
                  <a:cubicBezTo>
                    <a:pt x="93" y="82"/>
                    <a:pt x="94" y="81"/>
                    <a:pt x="94" y="81"/>
                  </a:cubicBezTo>
                  <a:cubicBezTo>
                    <a:pt x="95" y="81"/>
                    <a:pt x="96" y="82"/>
                    <a:pt x="98" y="82"/>
                  </a:cubicBezTo>
                  <a:cubicBezTo>
                    <a:pt x="98" y="95"/>
                    <a:pt x="115" y="96"/>
                    <a:pt x="119" y="105"/>
                  </a:cubicBezTo>
                  <a:cubicBezTo>
                    <a:pt x="122" y="111"/>
                    <a:pt x="118" y="117"/>
                    <a:pt x="123" y="121"/>
                  </a:cubicBezTo>
                  <a:cubicBezTo>
                    <a:pt x="128" y="126"/>
                    <a:pt x="136" y="128"/>
                    <a:pt x="142" y="133"/>
                  </a:cubicBezTo>
                  <a:cubicBezTo>
                    <a:pt x="153" y="145"/>
                    <a:pt x="171" y="160"/>
                    <a:pt x="178" y="179"/>
                  </a:cubicBezTo>
                  <a:cubicBezTo>
                    <a:pt x="179" y="183"/>
                    <a:pt x="183" y="185"/>
                    <a:pt x="183" y="192"/>
                  </a:cubicBezTo>
                  <a:cubicBezTo>
                    <a:pt x="183" y="197"/>
                    <a:pt x="178" y="201"/>
                    <a:pt x="178" y="206"/>
                  </a:cubicBezTo>
                  <a:cubicBezTo>
                    <a:pt x="178" y="211"/>
                    <a:pt x="181" y="217"/>
                    <a:pt x="185" y="217"/>
                  </a:cubicBezTo>
                  <a:cubicBezTo>
                    <a:pt x="187" y="224"/>
                    <a:pt x="203" y="227"/>
                    <a:pt x="210" y="234"/>
                  </a:cubicBezTo>
                  <a:cubicBezTo>
                    <a:pt x="211" y="235"/>
                    <a:pt x="212" y="236"/>
                    <a:pt x="216" y="237"/>
                  </a:cubicBezTo>
                  <a:cubicBezTo>
                    <a:pt x="222" y="241"/>
                    <a:pt x="226" y="240"/>
                    <a:pt x="233" y="243"/>
                  </a:cubicBezTo>
                  <a:cubicBezTo>
                    <a:pt x="240" y="246"/>
                    <a:pt x="242" y="253"/>
                    <a:pt x="249" y="255"/>
                  </a:cubicBezTo>
                  <a:cubicBezTo>
                    <a:pt x="251" y="255"/>
                    <a:pt x="252" y="255"/>
                    <a:pt x="253" y="255"/>
                  </a:cubicBezTo>
                  <a:cubicBezTo>
                    <a:pt x="254" y="255"/>
                    <a:pt x="255" y="255"/>
                    <a:pt x="256" y="255"/>
                  </a:cubicBezTo>
                  <a:cubicBezTo>
                    <a:pt x="257" y="255"/>
                    <a:pt x="258" y="255"/>
                    <a:pt x="260" y="255"/>
                  </a:cubicBezTo>
                  <a:cubicBezTo>
                    <a:pt x="261" y="255"/>
                    <a:pt x="263" y="255"/>
                    <a:pt x="265" y="256"/>
                  </a:cubicBezTo>
                  <a:cubicBezTo>
                    <a:pt x="270" y="259"/>
                    <a:pt x="288" y="271"/>
                    <a:pt x="294" y="271"/>
                  </a:cubicBezTo>
                  <a:cubicBezTo>
                    <a:pt x="296" y="271"/>
                    <a:pt x="298" y="271"/>
                    <a:pt x="300" y="271"/>
                  </a:cubicBezTo>
                  <a:cubicBezTo>
                    <a:pt x="302" y="271"/>
                    <a:pt x="304" y="271"/>
                    <a:pt x="306" y="272"/>
                  </a:cubicBezTo>
                  <a:cubicBezTo>
                    <a:pt x="308" y="273"/>
                    <a:pt x="313" y="277"/>
                    <a:pt x="317" y="277"/>
                  </a:cubicBezTo>
                  <a:cubicBezTo>
                    <a:pt x="326" y="277"/>
                    <a:pt x="327" y="266"/>
                    <a:pt x="337" y="266"/>
                  </a:cubicBezTo>
                  <a:cubicBezTo>
                    <a:pt x="341" y="266"/>
                    <a:pt x="344" y="268"/>
                    <a:pt x="349" y="271"/>
                  </a:cubicBezTo>
                  <a:cubicBezTo>
                    <a:pt x="352" y="271"/>
                    <a:pt x="352" y="271"/>
                    <a:pt x="352" y="271"/>
                  </a:cubicBezTo>
                  <a:cubicBezTo>
                    <a:pt x="366" y="278"/>
                    <a:pt x="368" y="290"/>
                    <a:pt x="385" y="298"/>
                  </a:cubicBezTo>
                  <a:cubicBezTo>
                    <a:pt x="395" y="303"/>
                    <a:pt x="402" y="300"/>
                    <a:pt x="413" y="305"/>
                  </a:cubicBezTo>
                  <a:cubicBezTo>
                    <a:pt x="419" y="308"/>
                    <a:pt x="425" y="314"/>
                    <a:pt x="435" y="314"/>
                  </a:cubicBezTo>
                  <a:cubicBezTo>
                    <a:pt x="438" y="314"/>
                    <a:pt x="441" y="311"/>
                    <a:pt x="445" y="311"/>
                  </a:cubicBezTo>
                  <a:cubicBezTo>
                    <a:pt x="446" y="311"/>
                    <a:pt x="447" y="311"/>
                    <a:pt x="448" y="311"/>
                  </a:cubicBezTo>
                  <a:cubicBezTo>
                    <a:pt x="451" y="324"/>
                    <a:pt x="460" y="329"/>
                    <a:pt x="468" y="337"/>
                  </a:cubicBezTo>
                  <a:cubicBezTo>
                    <a:pt x="471" y="340"/>
                    <a:pt x="474" y="341"/>
                    <a:pt x="475" y="346"/>
                  </a:cubicBezTo>
                  <a:cubicBezTo>
                    <a:pt x="478" y="354"/>
                    <a:pt x="473" y="362"/>
                    <a:pt x="481" y="367"/>
                  </a:cubicBezTo>
                  <a:cubicBezTo>
                    <a:pt x="486" y="367"/>
                    <a:pt x="486" y="367"/>
                    <a:pt x="486" y="367"/>
                  </a:cubicBezTo>
                  <a:cubicBezTo>
                    <a:pt x="485" y="366"/>
                    <a:pt x="485" y="364"/>
                    <a:pt x="486" y="362"/>
                  </a:cubicBezTo>
                  <a:cubicBezTo>
                    <a:pt x="486" y="362"/>
                    <a:pt x="504" y="373"/>
                    <a:pt x="506" y="376"/>
                  </a:cubicBezTo>
                  <a:cubicBezTo>
                    <a:pt x="508" y="381"/>
                    <a:pt x="508" y="386"/>
                    <a:pt x="515" y="387"/>
                  </a:cubicBezTo>
                  <a:cubicBezTo>
                    <a:pt x="515" y="388"/>
                    <a:pt x="517" y="391"/>
                    <a:pt x="518" y="391"/>
                  </a:cubicBezTo>
                  <a:cubicBezTo>
                    <a:pt x="520" y="391"/>
                    <a:pt x="525" y="389"/>
                    <a:pt x="528" y="389"/>
                  </a:cubicBezTo>
                  <a:cubicBezTo>
                    <a:pt x="531" y="389"/>
                    <a:pt x="533" y="390"/>
                    <a:pt x="534" y="391"/>
                  </a:cubicBezTo>
                  <a:cubicBezTo>
                    <a:pt x="538" y="395"/>
                    <a:pt x="543" y="405"/>
                    <a:pt x="552" y="405"/>
                  </a:cubicBezTo>
                  <a:cubicBezTo>
                    <a:pt x="556" y="405"/>
                    <a:pt x="559" y="403"/>
                    <a:pt x="560" y="397"/>
                  </a:cubicBezTo>
                  <a:cubicBezTo>
                    <a:pt x="559" y="397"/>
                    <a:pt x="556" y="395"/>
                    <a:pt x="556" y="393"/>
                  </a:cubicBezTo>
                  <a:cubicBezTo>
                    <a:pt x="556" y="389"/>
                    <a:pt x="570" y="379"/>
                    <a:pt x="574" y="379"/>
                  </a:cubicBezTo>
                  <a:cubicBezTo>
                    <a:pt x="580" y="379"/>
                    <a:pt x="581" y="386"/>
                    <a:pt x="587" y="388"/>
                  </a:cubicBezTo>
                  <a:cubicBezTo>
                    <a:pt x="586" y="391"/>
                    <a:pt x="584" y="392"/>
                    <a:pt x="584" y="394"/>
                  </a:cubicBezTo>
                  <a:cubicBezTo>
                    <a:pt x="584" y="395"/>
                    <a:pt x="589" y="397"/>
                    <a:pt x="590" y="398"/>
                  </a:cubicBezTo>
                  <a:cubicBezTo>
                    <a:pt x="590" y="398"/>
                    <a:pt x="590" y="398"/>
                    <a:pt x="590" y="398"/>
                  </a:cubicBezTo>
                  <a:cubicBezTo>
                    <a:pt x="590" y="398"/>
                    <a:pt x="591" y="398"/>
                    <a:pt x="591" y="397"/>
                  </a:cubicBezTo>
                  <a:cubicBezTo>
                    <a:pt x="593" y="396"/>
                    <a:pt x="597" y="392"/>
                    <a:pt x="600" y="389"/>
                  </a:cubicBezTo>
                  <a:cubicBezTo>
                    <a:pt x="602" y="387"/>
                    <a:pt x="603" y="386"/>
                    <a:pt x="603" y="385"/>
                  </a:cubicBezTo>
                  <a:cubicBezTo>
                    <a:pt x="595" y="379"/>
                    <a:pt x="588" y="368"/>
                    <a:pt x="574" y="368"/>
                  </a:cubicBezTo>
                  <a:cubicBezTo>
                    <a:pt x="561" y="368"/>
                    <a:pt x="554" y="379"/>
                    <a:pt x="540" y="379"/>
                  </a:cubicBezTo>
                  <a:cubicBezTo>
                    <a:pt x="531" y="379"/>
                    <a:pt x="531" y="369"/>
                    <a:pt x="525" y="366"/>
                  </a:cubicBezTo>
                  <a:cubicBezTo>
                    <a:pt x="517" y="362"/>
                    <a:pt x="506" y="357"/>
                    <a:pt x="506" y="346"/>
                  </a:cubicBezTo>
                  <a:cubicBezTo>
                    <a:pt x="506" y="337"/>
                    <a:pt x="506" y="326"/>
                    <a:pt x="506" y="313"/>
                  </a:cubicBezTo>
                  <a:cubicBezTo>
                    <a:pt x="509" y="308"/>
                    <a:pt x="510" y="295"/>
                    <a:pt x="510" y="290"/>
                  </a:cubicBezTo>
                  <a:cubicBezTo>
                    <a:pt x="510" y="288"/>
                    <a:pt x="510" y="285"/>
                    <a:pt x="510" y="282"/>
                  </a:cubicBezTo>
                  <a:cubicBezTo>
                    <a:pt x="500" y="280"/>
                    <a:pt x="497" y="271"/>
                    <a:pt x="484" y="271"/>
                  </a:cubicBezTo>
                  <a:cubicBezTo>
                    <a:pt x="466" y="271"/>
                    <a:pt x="452" y="274"/>
                    <a:pt x="434" y="274"/>
                  </a:cubicBezTo>
                  <a:cubicBezTo>
                    <a:pt x="431" y="274"/>
                    <a:pt x="428" y="272"/>
                    <a:pt x="428" y="269"/>
                  </a:cubicBezTo>
                  <a:cubicBezTo>
                    <a:pt x="428" y="268"/>
                    <a:pt x="428" y="267"/>
                    <a:pt x="428" y="266"/>
                  </a:cubicBezTo>
                  <a:cubicBezTo>
                    <a:pt x="431" y="263"/>
                    <a:pt x="437" y="261"/>
                    <a:pt x="437" y="255"/>
                  </a:cubicBezTo>
                  <a:cubicBezTo>
                    <a:pt x="437" y="248"/>
                    <a:pt x="437" y="236"/>
                    <a:pt x="437" y="230"/>
                  </a:cubicBezTo>
                  <a:cubicBezTo>
                    <a:pt x="439" y="230"/>
                    <a:pt x="440" y="230"/>
                    <a:pt x="442" y="230"/>
                  </a:cubicBezTo>
                  <a:cubicBezTo>
                    <a:pt x="442" y="231"/>
                    <a:pt x="442" y="233"/>
                    <a:pt x="442" y="234"/>
                  </a:cubicBezTo>
                  <a:cubicBezTo>
                    <a:pt x="445" y="228"/>
                    <a:pt x="448" y="225"/>
                    <a:pt x="448" y="216"/>
                  </a:cubicBezTo>
                  <a:cubicBezTo>
                    <a:pt x="448" y="206"/>
                    <a:pt x="457" y="197"/>
                    <a:pt x="457" y="189"/>
                  </a:cubicBezTo>
                  <a:cubicBezTo>
                    <a:pt x="457" y="188"/>
                    <a:pt x="457" y="186"/>
                    <a:pt x="457" y="185"/>
                  </a:cubicBezTo>
                  <a:cubicBezTo>
                    <a:pt x="454" y="185"/>
                    <a:pt x="447" y="184"/>
                    <a:pt x="445" y="184"/>
                  </a:cubicBezTo>
                  <a:cubicBezTo>
                    <a:pt x="443" y="183"/>
                    <a:pt x="439" y="182"/>
                    <a:pt x="434" y="182"/>
                  </a:cubicBezTo>
                  <a:cubicBezTo>
                    <a:pt x="420" y="182"/>
                    <a:pt x="402" y="187"/>
                    <a:pt x="402" y="203"/>
                  </a:cubicBezTo>
                  <a:cubicBezTo>
                    <a:pt x="402" y="211"/>
                    <a:pt x="393" y="217"/>
                    <a:pt x="391" y="224"/>
                  </a:cubicBezTo>
                  <a:cubicBezTo>
                    <a:pt x="391" y="226"/>
                    <a:pt x="388" y="232"/>
                    <a:pt x="384" y="232"/>
                  </a:cubicBezTo>
                  <a:cubicBezTo>
                    <a:pt x="382" y="232"/>
                    <a:pt x="380" y="229"/>
                    <a:pt x="374" y="229"/>
                  </a:cubicBezTo>
                  <a:cubicBezTo>
                    <a:pt x="363" y="229"/>
                    <a:pt x="355" y="236"/>
                    <a:pt x="345" y="236"/>
                  </a:cubicBezTo>
                  <a:cubicBezTo>
                    <a:pt x="341" y="236"/>
                    <a:pt x="341" y="232"/>
                    <a:pt x="336" y="230"/>
                  </a:cubicBezTo>
                  <a:cubicBezTo>
                    <a:pt x="322" y="226"/>
                    <a:pt x="322" y="217"/>
                    <a:pt x="313" y="207"/>
                  </a:cubicBezTo>
                  <a:cubicBezTo>
                    <a:pt x="309" y="204"/>
                    <a:pt x="302" y="196"/>
                    <a:pt x="300" y="192"/>
                  </a:cubicBezTo>
                  <a:cubicBezTo>
                    <a:pt x="298" y="187"/>
                    <a:pt x="301" y="184"/>
                    <a:pt x="298" y="179"/>
                  </a:cubicBezTo>
                  <a:cubicBezTo>
                    <a:pt x="297" y="177"/>
                    <a:pt x="293" y="173"/>
                    <a:pt x="294" y="169"/>
                  </a:cubicBezTo>
                  <a:cubicBezTo>
                    <a:pt x="294" y="139"/>
                    <a:pt x="294" y="139"/>
                    <a:pt x="294" y="139"/>
                  </a:cubicBezTo>
                  <a:cubicBezTo>
                    <a:pt x="296" y="131"/>
                    <a:pt x="300" y="128"/>
                    <a:pt x="300" y="118"/>
                  </a:cubicBezTo>
                  <a:cubicBezTo>
                    <a:pt x="300" y="115"/>
                    <a:pt x="298" y="113"/>
                    <a:pt x="297" y="110"/>
                  </a:cubicBezTo>
                  <a:cubicBezTo>
                    <a:pt x="297" y="108"/>
                    <a:pt x="297" y="108"/>
                    <a:pt x="297" y="108"/>
                  </a:cubicBezTo>
                  <a:cubicBezTo>
                    <a:pt x="288" y="107"/>
                    <a:pt x="276" y="105"/>
                    <a:pt x="272" y="101"/>
                  </a:cubicBezTo>
                  <a:cubicBezTo>
                    <a:pt x="255" y="84"/>
                    <a:pt x="256" y="45"/>
                    <a:pt x="225" y="45"/>
                  </a:cubicBezTo>
                  <a:cubicBezTo>
                    <a:pt x="213" y="45"/>
                    <a:pt x="216" y="60"/>
                    <a:pt x="206" y="60"/>
                  </a:cubicBezTo>
                  <a:cubicBezTo>
                    <a:pt x="195" y="60"/>
                    <a:pt x="187" y="42"/>
                    <a:pt x="182" y="35"/>
                  </a:cubicBezTo>
                  <a:cubicBezTo>
                    <a:pt x="173" y="19"/>
                    <a:pt x="163" y="17"/>
                    <a:pt x="145" y="13"/>
                  </a:cubicBezTo>
                  <a:cubicBezTo>
                    <a:pt x="135" y="13"/>
                    <a:pt x="135" y="13"/>
                    <a:pt x="135" y="13"/>
                  </a:cubicBezTo>
                  <a:cubicBezTo>
                    <a:pt x="135" y="19"/>
                    <a:pt x="135" y="19"/>
                    <a:pt x="135" y="19"/>
                  </a:cubicBezTo>
                  <a:cubicBezTo>
                    <a:pt x="91" y="19"/>
                    <a:pt x="91" y="19"/>
                    <a:pt x="91" y="19"/>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77"/>
            <p:cNvSpPr>
              <a:spLocks/>
            </p:cNvSpPr>
            <p:nvPr/>
          </p:nvSpPr>
          <p:spPr bwMode="auto">
            <a:xfrm>
              <a:off x="532" y="986"/>
              <a:ext cx="43" cy="21"/>
            </a:xfrm>
            <a:custGeom>
              <a:avLst/>
              <a:gdLst>
                <a:gd name="T0" fmla="*/ 0 w 18"/>
                <a:gd name="T1" fmla="*/ 0 h 9"/>
                <a:gd name="T2" fmla="*/ 0 w 18"/>
                <a:gd name="T3" fmla="*/ 4 h 9"/>
                <a:gd name="T4" fmla="*/ 15 w 18"/>
                <a:gd name="T5" fmla="*/ 9 h 9"/>
                <a:gd name="T6" fmla="*/ 17 w 18"/>
                <a:gd name="T7" fmla="*/ 9 h 9"/>
                <a:gd name="T8" fmla="*/ 18 w 18"/>
                <a:gd name="T9" fmla="*/ 9 h 9"/>
                <a:gd name="T10" fmla="*/ 0 w 18"/>
                <a:gd name="T11" fmla="*/ 0 h 9"/>
              </a:gdLst>
              <a:ahLst/>
              <a:cxnLst>
                <a:cxn ang="0">
                  <a:pos x="T0" y="T1"/>
                </a:cxn>
                <a:cxn ang="0">
                  <a:pos x="T2" y="T3"/>
                </a:cxn>
                <a:cxn ang="0">
                  <a:pos x="T4" y="T5"/>
                </a:cxn>
                <a:cxn ang="0">
                  <a:pos x="T6" y="T7"/>
                </a:cxn>
                <a:cxn ang="0">
                  <a:pos x="T8" y="T9"/>
                </a:cxn>
                <a:cxn ang="0">
                  <a:pos x="T10" y="T11"/>
                </a:cxn>
              </a:cxnLst>
              <a:rect l="0" t="0" r="r" b="b"/>
              <a:pathLst>
                <a:path w="18" h="9">
                  <a:moveTo>
                    <a:pt x="0" y="0"/>
                  </a:moveTo>
                  <a:cubicBezTo>
                    <a:pt x="0" y="1"/>
                    <a:pt x="0" y="3"/>
                    <a:pt x="0" y="4"/>
                  </a:cubicBezTo>
                  <a:cubicBezTo>
                    <a:pt x="3" y="7"/>
                    <a:pt x="10" y="9"/>
                    <a:pt x="15" y="9"/>
                  </a:cubicBezTo>
                  <a:cubicBezTo>
                    <a:pt x="15" y="9"/>
                    <a:pt x="16" y="9"/>
                    <a:pt x="17" y="9"/>
                  </a:cubicBezTo>
                  <a:cubicBezTo>
                    <a:pt x="17" y="9"/>
                    <a:pt x="18" y="9"/>
                    <a:pt x="18" y="9"/>
                  </a:cubicBezTo>
                  <a:cubicBezTo>
                    <a:pt x="18" y="1"/>
                    <a:pt x="9"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78"/>
            <p:cNvSpPr>
              <a:spLocks/>
            </p:cNvSpPr>
            <p:nvPr/>
          </p:nvSpPr>
          <p:spPr bwMode="auto">
            <a:xfrm>
              <a:off x="-1118" y="1104"/>
              <a:ext cx="168" cy="109"/>
            </a:xfrm>
            <a:custGeom>
              <a:avLst/>
              <a:gdLst>
                <a:gd name="T0" fmla="*/ 8 w 71"/>
                <a:gd name="T1" fmla="*/ 0 h 46"/>
                <a:gd name="T2" fmla="*/ 0 w 71"/>
                <a:gd name="T3" fmla="*/ 3 h 46"/>
                <a:gd name="T4" fmla="*/ 2 w 71"/>
                <a:gd name="T5" fmla="*/ 3 h 46"/>
                <a:gd name="T6" fmla="*/ 10 w 71"/>
                <a:gd name="T7" fmla="*/ 5 h 46"/>
                <a:gd name="T8" fmla="*/ 5 w 71"/>
                <a:gd name="T9" fmla="*/ 10 h 46"/>
                <a:gd name="T10" fmla="*/ 32 w 71"/>
                <a:gd name="T11" fmla="*/ 21 h 46"/>
                <a:gd name="T12" fmla="*/ 27 w 71"/>
                <a:gd name="T13" fmla="*/ 26 h 46"/>
                <a:gd name="T14" fmla="*/ 66 w 71"/>
                <a:gd name="T15" fmla="*/ 46 h 46"/>
                <a:gd name="T16" fmla="*/ 71 w 71"/>
                <a:gd name="T17" fmla="*/ 46 h 46"/>
                <a:gd name="T18" fmla="*/ 71 w 71"/>
                <a:gd name="T19" fmla="*/ 41 h 46"/>
                <a:gd name="T20" fmla="*/ 22 w 71"/>
                <a:gd name="T21" fmla="*/ 7 h 46"/>
                <a:gd name="T22" fmla="*/ 8 w 71"/>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6">
                  <a:moveTo>
                    <a:pt x="8" y="0"/>
                  </a:moveTo>
                  <a:cubicBezTo>
                    <a:pt x="5" y="0"/>
                    <a:pt x="2" y="2"/>
                    <a:pt x="0" y="3"/>
                  </a:cubicBezTo>
                  <a:cubicBezTo>
                    <a:pt x="2" y="3"/>
                    <a:pt x="2" y="3"/>
                    <a:pt x="2" y="3"/>
                  </a:cubicBezTo>
                  <a:cubicBezTo>
                    <a:pt x="2" y="3"/>
                    <a:pt x="8" y="4"/>
                    <a:pt x="10" y="5"/>
                  </a:cubicBezTo>
                  <a:cubicBezTo>
                    <a:pt x="10" y="6"/>
                    <a:pt x="8" y="9"/>
                    <a:pt x="5" y="10"/>
                  </a:cubicBezTo>
                  <a:cubicBezTo>
                    <a:pt x="7" y="16"/>
                    <a:pt x="22" y="21"/>
                    <a:pt x="32" y="21"/>
                  </a:cubicBezTo>
                  <a:cubicBezTo>
                    <a:pt x="31" y="23"/>
                    <a:pt x="28" y="23"/>
                    <a:pt x="27" y="26"/>
                  </a:cubicBezTo>
                  <a:cubicBezTo>
                    <a:pt x="36" y="32"/>
                    <a:pt x="54" y="46"/>
                    <a:pt x="66" y="46"/>
                  </a:cubicBezTo>
                  <a:cubicBezTo>
                    <a:pt x="68" y="46"/>
                    <a:pt x="69" y="46"/>
                    <a:pt x="71" y="46"/>
                  </a:cubicBezTo>
                  <a:cubicBezTo>
                    <a:pt x="71" y="41"/>
                    <a:pt x="71" y="41"/>
                    <a:pt x="71" y="41"/>
                  </a:cubicBezTo>
                  <a:cubicBezTo>
                    <a:pt x="57" y="28"/>
                    <a:pt x="45" y="15"/>
                    <a:pt x="22" y="7"/>
                  </a:cubicBezTo>
                  <a:cubicBezTo>
                    <a:pt x="18" y="6"/>
                    <a:pt x="13"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79"/>
            <p:cNvSpPr>
              <a:spLocks/>
            </p:cNvSpPr>
            <p:nvPr/>
          </p:nvSpPr>
          <p:spPr bwMode="auto">
            <a:xfrm>
              <a:off x="-1283" y="948"/>
              <a:ext cx="59" cy="85"/>
            </a:xfrm>
            <a:custGeom>
              <a:avLst/>
              <a:gdLst>
                <a:gd name="T0" fmla="*/ 0 w 25"/>
                <a:gd name="T1" fmla="*/ 0 h 36"/>
                <a:gd name="T2" fmla="*/ 0 w 25"/>
                <a:gd name="T3" fmla="*/ 4 h 36"/>
                <a:gd name="T4" fmla="*/ 6 w 25"/>
                <a:gd name="T5" fmla="*/ 13 h 36"/>
                <a:gd name="T6" fmla="*/ 14 w 25"/>
                <a:gd name="T7" fmla="*/ 20 h 36"/>
                <a:gd name="T8" fmla="*/ 12 w 25"/>
                <a:gd name="T9" fmla="*/ 26 h 36"/>
                <a:gd name="T10" fmla="*/ 20 w 25"/>
                <a:gd name="T11" fmla="*/ 36 h 36"/>
                <a:gd name="T12" fmla="*/ 15 w 25"/>
                <a:gd name="T13" fmla="*/ 26 h 36"/>
                <a:gd name="T14" fmla="*/ 18 w 25"/>
                <a:gd name="T15" fmla="*/ 21 h 36"/>
                <a:gd name="T16" fmla="*/ 15 w 25"/>
                <a:gd name="T17" fmla="*/ 14 h 36"/>
                <a:gd name="T18" fmla="*/ 15 w 25"/>
                <a:gd name="T19" fmla="*/ 3 h 36"/>
                <a:gd name="T20" fmla="*/ 8 w 25"/>
                <a:gd name="T21" fmla="*/ 10 h 36"/>
                <a:gd name="T22" fmla="*/ 12 w 25"/>
                <a:gd name="T23" fmla="*/ 3 h 36"/>
                <a:gd name="T24" fmla="*/ 0 w 25"/>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6">
                  <a:moveTo>
                    <a:pt x="0" y="0"/>
                  </a:moveTo>
                  <a:cubicBezTo>
                    <a:pt x="0" y="4"/>
                    <a:pt x="0" y="4"/>
                    <a:pt x="0" y="4"/>
                  </a:cubicBezTo>
                  <a:cubicBezTo>
                    <a:pt x="2" y="7"/>
                    <a:pt x="4" y="13"/>
                    <a:pt x="6" y="13"/>
                  </a:cubicBezTo>
                  <a:cubicBezTo>
                    <a:pt x="9" y="13"/>
                    <a:pt x="10" y="19"/>
                    <a:pt x="14" y="20"/>
                  </a:cubicBezTo>
                  <a:cubicBezTo>
                    <a:pt x="14" y="21"/>
                    <a:pt x="12" y="23"/>
                    <a:pt x="12" y="26"/>
                  </a:cubicBezTo>
                  <a:cubicBezTo>
                    <a:pt x="12" y="30"/>
                    <a:pt x="15" y="36"/>
                    <a:pt x="20" y="36"/>
                  </a:cubicBezTo>
                  <a:cubicBezTo>
                    <a:pt x="25" y="36"/>
                    <a:pt x="15" y="28"/>
                    <a:pt x="15" y="26"/>
                  </a:cubicBezTo>
                  <a:cubicBezTo>
                    <a:pt x="15" y="24"/>
                    <a:pt x="18" y="23"/>
                    <a:pt x="18" y="21"/>
                  </a:cubicBezTo>
                  <a:cubicBezTo>
                    <a:pt x="18" y="18"/>
                    <a:pt x="15" y="17"/>
                    <a:pt x="15" y="14"/>
                  </a:cubicBezTo>
                  <a:cubicBezTo>
                    <a:pt x="15" y="9"/>
                    <a:pt x="16" y="6"/>
                    <a:pt x="15" y="3"/>
                  </a:cubicBezTo>
                  <a:cubicBezTo>
                    <a:pt x="14" y="5"/>
                    <a:pt x="12" y="10"/>
                    <a:pt x="8" y="10"/>
                  </a:cubicBezTo>
                  <a:cubicBezTo>
                    <a:pt x="5" y="10"/>
                    <a:pt x="12" y="4"/>
                    <a:pt x="12" y="3"/>
                  </a:cubicBezTo>
                  <a:cubicBezTo>
                    <a:pt x="7" y="3"/>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0"/>
            <p:cNvSpPr>
              <a:spLocks/>
            </p:cNvSpPr>
            <p:nvPr/>
          </p:nvSpPr>
          <p:spPr bwMode="auto">
            <a:xfrm>
              <a:off x="-2047" y="759"/>
              <a:ext cx="76" cy="49"/>
            </a:xfrm>
            <a:custGeom>
              <a:avLst/>
              <a:gdLst>
                <a:gd name="T0" fmla="*/ 32 w 32"/>
                <a:gd name="T1" fmla="*/ 0 h 21"/>
                <a:gd name="T2" fmla="*/ 25 w 32"/>
                <a:gd name="T3" fmla="*/ 0 h 21"/>
                <a:gd name="T4" fmla="*/ 0 w 32"/>
                <a:gd name="T5" fmla="*/ 8 h 21"/>
                <a:gd name="T6" fmla="*/ 0 w 32"/>
                <a:gd name="T7" fmla="*/ 14 h 21"/>
                <a:gd name="T8" fmla="*/ 11 w 32"/>
                <a:gd name="T9" fmla="*/ 21 h 21"/>
                <a:gd name="T10" fmla="*/ 32 w 32"/>
                <a:gd name="T11" fmla="*/ 6 h 21"/>
                <a:gd name="T12" fmla="*/ 32 w 3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 h="21">
                  <a:moveTo>
                    <a:pt x="32" y="0"/>
                  </a:moveTo>
                  <a:cubicBezTo>
                    <a:pt x="29" y="0"/>
                    <a:pt x="29" y="0"/>
                    <a:pt x="25" y="0"/>
                  </a:cubicBezTo>
                  <a:cubicBezTo>
                    <a:pt x="16" y="0"/>
                    <a:pt x="9" y="5"/>
                    <a:pt x="0" y="8"/>
                  </a:cubicBezTo>
                  <a:cubicBezTo>
                    <a:pt x="0" y="14"/>
                    <a:pt x="0" y="14"/>
                    <a:pt x="0" y="14"/>
                  </a:cubicBezTo>
                  <a:cubicBezTo>
                    <a:pt x="4" y="17"/>
                    <a:pt x="6" y="17"/>
                    <a:pt x="11" y="21"/>
                  </a:cubicBezTo>
                  <a:cubicBezTo>
                    <a:pt x="19" y="15"/>
                    <a:pt x="22" y="11"/>
                    <a:pt x="32" y="6"/>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81"/>
            <p:cNvSpPr>
              <a:spLocks/>
            </p:cNvSpPr>
            <p:nvPr/>
          </p:nvSpPr>
          <p:spPr bwMode="auto">
            <a:xfrm>
              <a:off x="3881" y="1648"/>
              <a:ext cx="97" cy="59"/>
            </a:xfrm>
            <a:custGeom>
              <a:avLst/>
              <a:gdLst>
                <a:gd name="T0" fmla="*/ 38 w 41"/>
                <a:gd name="T1" fmla="*/ 0 h 25"/>
                <a:gd name="T2" fmla="*/ 23 w 41"/>
                <a:gd name="T3" fmla="*/ 4 h 25"/>
                <a:gd name="T4" fmla="*/ 8 w 41"/>
                <a:gd name="T5" fmla="*/ 0 h 25"/>
                <a:gd name="T6" fmla="*/ 0 w 41"/>
                <a:gd name="T7" fmla="*/ 2 h 25"/>
                <a:gd name="T8" fmla="*/ 0 w 41"/>
                <a:gd name="T9" fmla="*/ 6 h 25"/>
                <a:gd name="T10" fmla="*/ 7 w 41"/>
                <a:gd name="T11" fmla="*/ 9 h 25"/>
                <a:gd name="T12" fmla="*/ 31 w 41"/>
                <a:gd name="T13" fmla="*/ 22 h 25"/>
                <a:gd name="T14" fmla="*/ 36 w 41"/>
                <a:gd name="T15" fmla="*/ 25 h 25"/>
                <a:gd name="T16" fmla="*/ 39 w 41"/>
                <a:gd name="T17" fmla="*/ 21 h 25"/>
                <a:gd name="T18" fmla="*/ 36 w 41"/>
                <a:gd name="T19" fmla="*/ 12 h 25"/>
                <a:gd name="T20" fmla="*/ 39 w 41"/>
                <a:gd name="T21" fmla="*/ 7 h 25"/>
                <a:gd name="T22" fmla="*/ 41 w 41"/>
                <a:gd name="T23" fmla="*/ 0 h 25"/>
                <a:gd name="T24" fmla="*/ 38 w 41"/>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38" y="0"/>
                  </a:moveTo>
                  <a:cubicBezTo>
                    <a:pt x="32" y="0"/>
                    <a:pt x="29" y="4"/>
                    <a:pt x="23" y="4"/>
                  </a:cubicBezTo>
                  <a:cubicBezTo>
                    <a:pt x="18" y="4"/>
                    <a:pt x="14" y="0"/>
                    <a:pt x="8" y="0"/>
                  </a:cubicBezTo>
                  <a:cubicBezTo>
                    <a:pt x="5" y="0"/>
                    <a:pt x="3" y="1"/>
                    <a:pt x="0" y="2"/>
                  </a:cubicBezTo>
                  <a:cubicBezTo>
                    <a:pt x="0" y="6"/>
                    <a:pt x="0" y="6"/>
                    <a:pt x="0" y="6"/>
                  </a:cubicBezTo>
                  <a:cubicBezTo>
                    <a:pt x="1" y="9"/>
                    <a:pt x="6" y="8"/>
                    <a:pt x="7" y="9"/>
                  </a:cubicBezTo>
                  <a:cubicBezTo>
                    <a:pt x="16" y="11"/>
                    <a:pt x="22" y="20"/>
                    <a:pt x="31" y="22"/>
                  </a:cubicBezTo>
                  <a:cubicBezTo>
                    <a:pt x="31" y="24"/>
                    <a:pt x="34" y="25"/>
                    <a:pt x="36" y="25"/>
                  </a:cubicBezTo>
                  <a:cubicBezTo>
                    <a:pt x="37" y="25"/>
                    <a:pt x="39" y="22"/>
                    <a:pt x="39" y="21"/>
                  </a:cubicBezTo>
                  <a:cubicBezTo>
                    <a:pt x="39" y="17"/>
                    <a:pt x="36" y="16"/>
                    <a:pt x="36" y="12"/>
                  </a:cubicBezTo>
                  <a:cubicBezTo>
                    <a:pt x="36" y="10"/>
                    <a:pt x="39" y="7"/>
                    <a:pt x="39" y="7"/>
                  </a:cubicBezTo>
                  <a:cubicBezTo>
                    <a:pt x="41" y="0"/>
                    <a:pt x="41" y="0"/>
                    <a:pt x="41" y="0"/>
                  </a:cubicBezTo>
                  <a:cubicBezTo>
                    <a:pt x="40" y="0"/>
                    <a:pt x="3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82"/>
            <p:cNvSpPr>
              <a:spLocks/>
            </p:cNvSpPr>
            <p:nvPr/>
          </p:nvSpPr>
          <p:spPr bwMode="auto">
            <a:xfrm>
              <a:off x="3744" y="1447"/>
              <a:ext cx="33" cy="64"/>
            </a:xfrm>
            <a:custGeom>
              <a:avLst/>
              <a:gdLst>
                <a:gd name="T0" fmla="*/ 12 w 14"/>
                <a:gd name="T1" fmla="*/ 0 h 27"/>
                <a:gd name="T2" fmla="*/ 4 w 14"/>
                <a:gd name="T3" fmla="*/ 5 h 27"/>
                <a:gd name="T4" fmla="*/ 0 w 14"/>
                <a:gd name="T5" fmla="*/ 6 h 27"/>
                <a:gd name="T6" fmla="*/ 10 w 14"/>
                <a:gd name="T7" fmla="*/ 27 h 27"/>
                <a:gd name="T8" fmla="*/ 14 w 14"/>
                <a:gd name="T9" fmla="*/ 6 h 27"/>
                <a:gd name="T10" fmla="*/ 12 w 14"/>
                <a:gd name="T11" fmla="*/ 0 h 27"/>
              </a:gdLst>
              <a:ahLst/>
              <a:cxnLst>
                <a:cxn ang="0">
                  <a:pos x="T0" y="T1"/>
                </a:cxn>
                <a:cxn ang="0">
                  <a:pos x="T2" y="T3"/>
                </a:cxn>
                <a:cxn ang="0">
                  <a:pos x="T4" y="T5"/>
                </a:cxn>
                <a:cxn ang="0">
                  <a:pos x="T6" y="T7"/>
                </a:cxn>
                <a:cxn ang="0">
                  <a:pos x="T8" y="T9"/>
                </a:cxn>
                <a:cxn ang="0">
                  <a:pos x="T10" y="T11"/>
                </a:cxn>
              </a:cxnLst>
              <a:rect l="0" t="0" r="r" b="b"/>
              <a:pathLst>
                <a:path w="14" h="27">
                  <a:moveTo>
                    <a:pt x="12" y="0"/>
                  </a:moveTo>
                  <a:cubicBezTo>
                    <a:pt x="10" y="0"/>
                    <a:pt x="8" y="5"/>
                    <a:pt x="4" y="5"/>
                  </a:cubicBezTo>
                  <a:cubicBezTo>
                    <a:pt x="3" y="5"/>
                    <a:pt x="1" y="6"/>
                    <a:pt x="0" y="6"/>
                  </a:cubicBezTo>
                  <a:cubicBezTo>
                    <a:pt x="3" y="10"/>
                    <a:pt x="4" y="26"/>
                    <a:pt x="10" y="27"/>
                  </a:cubicBezTo>
                  <a:cubicBezTo>
                    <a:pt x="11" y="23"/>
                    <a:pt x="13" y="12"/>
                    <a:pt x="14" y="6"/>
                  </a:cubicBezTo>
                  <a:cubicBezTo>
                    <a:pt x="13" y="5"/>
                    <a:pt x="12"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83"/>
            <p:cNvSpPr>
              <a:spLocks/>
            </p:cNvSpPr>
            <p:nvPr/>
          </p:nvSpPr>
          <p:spPr bwMode="auto">
            <a:xfrm>
              <a:off x="3735" y="1518"/>
              <a:ext cx="54" cy="95"/>
            </a:xfrm>
            <a:custGeom>
              <a:avLst/>
              <a:gdLst>
                <a:gd name="T0" fmla="*/ 12 w 23"/>
                <a:gd name="T1" fmla="*/ 0 h 40"/>
                <a:gd name="T2" fmla="*/ 0 w 23"/>
                <a:gd name="T3" fmla="*/ 7 h 40"/>
                <a:gd name="T4" fmla="*/ 6 w 23"/>
                <a:gd name="T5" fmla="*/ 18 h 40"/>
                <a:gd name="T6" fmla="*/ 3 w 23"/>
                <a:gd name="T7" fmla="*/ 29 h 40"/>
                <a:gd name="T8" fmla="*/ 8 w 23"/>
                <a:gd name="T9" fmla="*/ 40 h 40"/>
                <a:gd name="T10" fmla="*/ 22 w 23"/>
                <a:gd name="T11" fmla="*/ 25 h 40"/>
                <a:gd name="T12" fmla="*/ 18 w 23"/>
                <a:gd name="T13" fmla="*/ 4 h 40"/>
                <a:gd name="T14" fmla="*/ 12 w 2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0">
                  <a:moveTo>
                    <a:pt x="12" y="0"/>
                  </a:moveTo>
                  <a:cubicBezTo>
                    <a:pt x="7" y="0"/>
                    <a:pt x="6" y="6"/>
                    <a:pt x="0" y="7"/>
                  </a:cubicBezTo>
                  <a:cubicBezTo>
                    <a:pt x="1" y="11"/>
                    <a:pt x="6" y="14"/>
                    <a:pt x="6" y="18"/>
                  </a:cubicBezTo>
                  <a:cubicBezTo>
                    <a:pt x="6" y="22"/>
                    <a:pt x="3" y="25"/>
                    <a:pt x="3" y="29"/>
                  </a:cubicBezTo>
                  <a:cubicBezTo>
                    <a:pt x="3" y="33"/>
                    <a:pt x="3" y="40"/>
                    <a:pt x="8" y="40"/>
                  </a:cubicBezTo>
                  <a:cubicBezTo>
                    <a:pt x="12" y="40"/>
                    <a:pt x="22" y="33"/>
                    <a:pt x="22" y="25"/>
                  </a:cubicBezTo>
                  <a:cubicBezTo>
                    <a:pt x="22" y="17"/>
                    <a:pt x="23" y="12"/>
                    <a:pt x="18" y="4"/>
                  </a:cubicBezTo>
                  <a:cubicBezTo>
                    <a:pt x="17" y="4"/>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84"/>
            <p:cNvSpPr>
              <a:spLocks/>
            </p:cNvSpPr>
            <p:nvPr/>
          </p:nvSpPr>
          <p:spPr bwMode="auto">
            <a:xfrm>
              <a:off x="3534" y="1575"/>
              <a:ext cx="28" cy="21"/>
            </a:xfrm>
            <a:custGeom>
              <a:avLst/>
              <a:gdLst>
                <a:gd name="T0" fmla="*/ 9 w 12"/>
                <a:gd name="T1" fmla="*/ 0 h 9"/>
                <a:gd name="T2" fmla="*/ 0 w 12"/>
                <a:gd name="T3" fmla="*/ 4 h 9"/>
                <a:gd name="T4" fmla="*/ 7 w 12"/>
                <a:gd name="T5" fmla="*/ 9 h 9"/>
                <a:gd name="T6" fmla="*/ 12 w 12"/>
                <a:gd name="T7" fmla="*/ 6 h 9"/>
                <a:gd name="T8" fmla="*/ 9 w 12"/>
                <a:gd name="T9" fmla="*/ 0 h 9"/>
              </a:gdLst>
              <a:ahLst/>
              <a:cxnLst>
                <a:cxn ang="0">
                  <a:pos x="T0" y="T1"/>
                </a:cxn>
                <a:cxn ang="0">
                  <a:pos x="T2" y="T3"/>
                </a:cxn>
                <a:cxn ang="0">
                  <a:pos x="T4" y="T5"/>
                </a:cxn>
                <a:cxn ang="0">
                  <a:pos x="T6" y="T7"/>
                </a:cxn>
                <a:cxn ang="0">
                  <a:pos x="T8" y="T9"/>
                </a:cxn>
              </a:cxnLst>
              <a:rect l="0" t="0" r="r" b="b"/>
              <a:pathLst>
                <a:path w="12" h="9">
                  <a:moveTo>
                    <a:pt x="9" y="0"/>
                  </a:moveTo>
                  <a:cubicBezTo>
                    <a:pt x="6" y="1"/>
                    <a:pt x="4" y="2"/>
                    <a:pt x="0" y="4"/>
                  </a:cubicBezTo>
                  <a:cubicBezTo>
                    <a:pt x="1" y="4"/>
                    <a:pt x="5" y="9"/>
                    <a:pt x="7" y="9"/>
                  </a:cubicBezTo>
                  <a:cubicBezTo>
                    <a:pt x="9" y="9"/>
                    <a:pt x="12" y="7"/>
                    <a:pt x="12" y="6"/>
                  </a:cubicBezTo>
                  <a:cubicBezTo>
                    <a:pt x="12" y="4"/>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85"/>
            <p:cNvSpPr>
              <a:spLocks/>
            </p:cNvSpPr>
            <p:nvPr/>
          </p:nvSpPr>
          <p:spPr bwMode="auto">
            <a:xfrm>
              <a:off x="3794" y="858"/>
              <a:ext cx="31" cy="38"/>
            </a:xfrm>
            <a:custGeom>
              <a:avLst/>
              <a:gdLst>
                <a:gd name="T0" fmla="*/ 10 w 13"/>
                <a:gd name="T1" fmla="*/ 0 h 16"/>
                <a:gd name="T2" fmla="*/ 0 w 13"/>
                <a:gd name="T3" fmla="*/ 0 h 16"/>
                <a:gd name="T4" fmla="*/ 0 w 13"/>
                <a:gd name="T5" fmla="*/ 5 h 16"/>
                <a:gd name="T6" fmla="*/ 12 w 13"/>
                <a:gd name="T7" fmla="*/ 12 h 16"/>
                <a:gd name="T8" fmla="*/ 12 w 13"/>
                <a:gd name="T9" fmla="*/ 16 h 16"/>
                <a:gd name="T10" fmla="*/ 13 w 13"/>
                <a:gd name="T11" fmla="*/ 10 h 16"/>
                <a:gd name="T12" fmla="*/ 10 w 13"/>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3" h="16">
                  <a:moveTo>
                    <a:pt x="10" y="0"/>
                  </a:moveTo>
                  <a:cubicBezTo>
                    <a:pt x="0" y="0"/>
                    <a:pt x="0" y="0"/>
                    <a:pt x="0" y="0"/>
                  </a:cubicBezTo>
                  <a:cubicBezTo>
                    <a:pt x="0" y="1"/>
                    <a:pt x="0" y="3"/>
                    <a:pt x="0" y="5"/>
                  </a:cubicBezTo>
                  <a:cubicBezTo>
                    <a:pt x="0" y="10"/>
                    <a:pt x="6" y="12"/>
                    <a:pt x="12" y="12"/>
                  </a:cubicBezTo>
                  <a:cubicBezTo>
                    <a:pt x="12" y="13"/>
                    <a:pt x="12" y="14"/>
                    <a:pt x="12" y="16"/>
                  </a:cubicBezTo>
                  <a:cubicBezTo>
                    <a:pt x="12" y="13"/>
                    <a:pt x="13" y="14"/>
                    <a:pt x="13" y="10"/>
                  </a:cubicBezTo>
                  <a:cubicBezTo>
                    <a:pt x="13" y="5"/>
                    <a:pt x="10" y="6"/>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86"/>
            <p:cNvSpPr>
              <a:spLocks/>
            </p:cNvSpPr>
            <p:nvPr/>
          </p:nvSpPr>
          <p:spPr bwMode="auto">
            <a:xfrm>
              <a:off x="3832" y="820"/>
              <a:ext cx="56" cy="83"/>
            </a:xfrm>
            <a:custGeom>
              <a:avLst/>
              <a:gdLst>
                <a:gd name="T0" fmla="*/ 10 w 24"/>
                <a:gd name="T1" fmla="*/ 0 h 35"/>
                <a:gd name="T2" fmla="*/ 0 w 24"/>
                <a:gd name="T3" fmla="*/ 16 h 35"/>
                <a:gd name="T4" fmla="*/ 11 w 24"/>
                <a:gd name="T5" fmla="*/ 24 h 35"/>
                <a:gd name="T6" fmla="*/ 4 w 24"/>
                <a:gd name="T7" fmla="*/ 31 h 35"/>
                <a:gd name="T8" fmla="*/ 3 w 24"/>
                <a:gd name="T9" fmla="*/ 29 h 35"/>
                <a:gd name="T10" fmla="*/ 0 w 24"/>
                <a:gd name="T11" fmla="*/ 32 h 35"/>
                <a:gd name="T12" fmla="*/ 8 w 24"/>
                <a:gd name="T13" fmla="*/ 35 h 35"/>
                <a:gd name="T14" fmla="*/ 24 w 24"/>
                <a:gd name="T15" fmla="*/ 14 h 35"/>
                <a:gd name="T16" fmla="*/ 10 w 24"/>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10" y="0"/>
                  </a:moveTo>
                  <a:cubicBezTo>
                    <a:pt x="7" y="0"/>
                    <a:pt x="0" y="14"/>
                    <a:pt x="0" y="16"/>
                  </a:cubicBezTo>
                  <a:cubicBezTo>
                    <a:pt x="0" y="19"/>
                    <a:pt x="6" y="23"/>
                    <a:pt x="11" y="24"/>
                  </a:cubicBezTo>
                  <a:cubicBezTo>
                    <a:pt x="11" y="27"/>
                    <a:pt x="8" y="31"/>
                    <a:pt x="4" y="31"/>
                  </a:cubicBezTo>
                  <a:cubicBezTo>
                    <a:pt x="3" y="29"/>
                    <a:pt x="3" y="29"/>
                    <a:pt x="3" y="29"/>
                  </a:cubicBezTo>
                  <a:cubicBezTo>
                    <a:pt x="2" y="30"/>
                    <a:pt x="1" y="31"/>
                    <a:pt x="0" y="32"/>
                  </a:cubicBezTo>
                  <a:cubicBezTo>
                    <a:pt x="1" y="32"/>
                    <a:pt x="4" y="35"/>
                    <a:pt x="8" y="35"/>
                  </a:cubicBezTo>
                  <a:cubicBezTo>
                    <a:pt x="19" y="35"/>
                    <a:pt x="15" y="17"/>
                    <a:pt x="24" y="14"/>
                  </a:cubicBezTo>
                  <a:cubicBezTo>
                    <a:pt x="21" y="5"/>
                    <a:pt x="2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87"/>
            <p:cNvSpPr>
              <a:spLocks/>
            </p:cNvSpPr>
            <p:nvPr/>
          </p:nvSpPr>
          <p:spPr bwMode="auto">
            <a:xfrm>
              <a:off x="4077" y="730"/>
              <a:ext cx="31" cy="48"/>
            </a:xfrm>
            <a:custGeom>
              <a:avLst/>
              <a:gdLst>
                <a:gd name="T0" fmla="*/ 13 w 13"/>
                <a:gd name="T1" fmla="*/ 0 h 20"/>
                <a:gd name="T2" fmla="*/ 1 w 13"/>
                <a:gd name="T3" fmla="*/ 13 h 20"/>
                <a:gd name="T4" fmla="*/ 1 w 13"/>
                <a:gd name="T5" fmla="*/ 20 h 20"/>
                <a:gd name="T6" fmla="*/ 9 w 13"/>
                <a:gd name="T7" fmla="*/ 7 h 20"/>
                <a:gd name="T8" fmla="*/ 13 w 13"/>
                <a:gd name="T9" fmla="*/ 0 h 20"/>
              </a:gdLst>
              <a:ahLst/>
              <a:cxnLst>
                <a:cxn ang="0">
                  <a:pos x="T0" y="T1"/>
                </a:cxn>
                <a:cxn ang="0">
                  <a:pos x="T2" y="T3"/>
                </a:cxn>
                <a:cxn ang="0">
                  <a:pos x="T4" y="T5"/>
                </a:cxn>
                <a:cxn ang="0">
                  <a:pos x="T6" y="T7"/>
                </a:cxn>
                <a:cxn ang="0">
                  <a:pos x="T8" y="T9"/>
                </a:cxn>
              </a:cxnLst>
              <a:rect l="0" t="0" r="r" b="b"/>
              <a:pathLst>
                <a:path w="13" h="20">
                  <a:moveTo>
                    <a:pt x="13" y="0"/>
                  </a:moveTo>
                  <a:cubicBezTo>
                    <a:pt x="4" y="0"/>
                    <a:pt x="1" y="10"/>
                    <a:pt x="1" y="13"/>
                  </a:cubicBezTo>
                  <a:cubicBezTo>
                    <a:pt x="1" y="15"/>
                    <a:pt x="0" y="18"/>
                    <a:pt x="1" y="20"/>
                  </a:cubicBezTo>
                  <a:cubicBezTo>
                    <a:pt x="5" y="15"/>
                    <a:pt x="9" y="12"/>
                    <a:pt x="9" y="7"/>
                  </a:cubicBezTo>
                  <a:cubicBezTo>
                    <a:pt x="9" y="4"/>
                    <a:pt x="12"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88"/>
            <p:cNvSpPr>
              <a:spLocks/>
            </p:cNvSpPr>
            <p:nvPr/>
          </p:nvSpPr>
          <p:spPr bwMode="auto">
            <a:xfrm>
              <a:off x="4210" y="666"/>
              <a:ext cx="42" cy="57"/>
            </a:xfrm>
            <a:custGeom>
              <a:avLst/>
              <a:gdLst>
                <a:gd name="T0" fmla="*/ 12 w 18"/>
                <a:gd name="T1" fmla="*/ 0 h 24"/>
                <a:gd name="T2" fmla="*/ 8 w 18"/>
                <a:gd name="T3" fmla="*/ 6 h 24"/>
                <a:gd name="T4" fmla="*/ 11 w 18"/>
                <a:gd name="T5" fmla="*/ 12 h 24"/>
                <a:gd name="T6" fmla="*/ 0 w 18"/>
                <a:gd name="T7" fmla="*/ 16 h 24"/>
                <a:gd name="T8" fmla="*/ 5 w 18"/>
                <a:gd name="T9" fmla="*/ 24 h 24"/>
                <a:gd name="T10" fmla="*/ 14 w 18"/>
                <a:gd name="T11" fmla="*/ 19 h 24"/>
                <a:gd name="T12" fmla="*/ 14 w 18"/>
                <a:gd name="T13" fmla="*/ 12 h 24"/>
                <a:gd name="T14" fmla="*/ 18 w 18"/>
                <a:gd name="T15" fmla="*/ 6 h 24"/>
                <a:gd name="T16" fmla="*/ 12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0"/>
                  </a:moveTo>
                  <a:cubicBezTo>
                    <a:pt x="12" y="0"/>
                    <a:pt x="8" y="3"/>
                    <a:pt x="8" y="6"/>
                  </a:cubicBezTo>
                  <a:cubicBezTo>
                    <a:pt x="8" y="8"/>
                    <a:pt x="10" y="10"/>
                    <a:pt x="11" y="12"/>
                  </a:cubicBezTo>
                  <a:cubicBezTo>
                    <a:pt x="7" y="12"/>
                    <a:pt x="4" y="16"/>
                    <a:pt x="0" y="16"/>
                  </a:cubicBezTo>
                  <a:cubicBezTo>
                    <a:pt x="0" y="19"/>
                    <a:pt x="0" y="24"/>
                    <a:pt x="5" y="24"/>
                  </a:cubicBezTo>
                  <a:cubicBezTo>
                    <a:pt x="7" y="24"/>
                    <a:pt x="14" y="20"/>
                    <a:pt x="14" y="19"/>
                  </a:cubicBezTo>
                  <a:cubicBezTo>
                    <a:pt x="14" y="17"/>
                    <a:pt x="14" y="15"/>
                    <a:pt x="14" y="12"/>
                  </a:cubicBezTo>
                  <a:cubicBezTo>
                    <a:pt x="15" y="12"/>
                    <a:pt x="18" y="8"/>
                    <a:pt x="18" y="6"/>
                  </a:cubicBezTo>
                  <a:cubicBezTo>
                    <a:pt x="16" y="5"/>
                    <a:pt x="15"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89"/>
            <p:cNvSpPr>
              <a:spLocks/>
            </p:cNvSpPr>
            <p:nvPr/>
          </p:nvSpPr>
          <p:spPr bwMode="auto">
            <a:xfrm>
              <a:off x="4285" y="1762"/>
              <a:ext cx="81" cy="11"/>
            </a:xfrm>
            <a:custGeom>
              <a:avLst/>
              <a:gdLst>
                <a:gd name="T0" fmla="*/ 9 w 34"/>
                <a:gd name="T1" fmla="*/ 0 h 5"/>
                <a:gd name="T2" fmla="*/ 0 w 34"/>
                <a:gd name="T3" fmla="*/ 0 h 5"/>
                <a:gd name="T4" fmla="*/ 20 w 34"/>
                <a:gd name="T5" fmla="*/ 5 h 5"/>
                <a:gd name="T6" fmla="*/ 27 w 34"/>
                <a:gd name="T7" fmla="*/ 5 h 5"/>
                <a:gd name="T8" fmla="*/ 34 w 34"/>
                <a:gd name="T9" fmla="*/ 3 h 5"/>
                <a:gd name="T10" fmla="*/ 9 w 34"/>
                <a:gd name="T11" fmla="*/ 0 h 5"/>
              </a:gdLst>
              <a:ahLst/>
              <a:cxnLst>
                <a:cxn ang="0">
                  <a:pos x="T0" y="T1"/>
                </a:cxn>
                <a:cxn ang="0">
                  <a:pos x="T2" y="T3"/>
                </a:cxn>
                <a:cxn ang="0">
                  <a:pos x="T4" y="T5"/>
                </a:cxn>
                <a:cxn ang="0">
                  <a:pos x="T6" y="T7"/>
                </a:cxn>
                <a:cxn ang="0">
                  <a:pos x="T8" y="T9"/>
                </a:cxn>
                <a:cxn ang="0">
                  <a:pos x="T10" y="T11"/>
                </a:cxn>
              </a:cxnLst>
              <a:rect l="0" t="0" r="r" b="b"/>
              <a:pathLst>
                <a:path w="34" h="5">
                  <a:moveTo>
                    <a:pt x="9" y="0"/>
                  </a:moveTo>
                  <a:cubicBezTo>
                    <a:pt x="6" y="0"/>
                    <a:pt x="3" y="0"/>
                    <a:pt x="0" y="0"/>
                  </a:cubicBezTo>
                  <a:cubicBezTo>
                    <a:pt x="6" y="3"/>
                    <a:pt x="16" y="5"/>
                    <a:pt x="20" y="5"/>
                  </a:cubicBezTo>
                  <a:cubicBezTo>
                    <a:pt x="23" y="5"/>
                    <a:pt x="24" y="5"/>
                    <a:pt x="27" y="5"/>
                  </a:cubicBezTo>
                  <a:cubicBezTo>
                    <a:pt x="29" y="5"/>
                    <a:pt x="31" y="5"/>
                    <a:pt x="34" y="3"/>
                  </a:cubicBezTo>
                  <a:cubicBezTo>
                    <a:pt x="27" y="2"/>
                    <a:pt x="1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90"/>
            <p:cNvSpPr>
              <a:spLocks/>
            </p:cNvSpPr>
            <p:nvPr/>
          </p:nvSpPr>
          <p:spPr bwMode="auto">
            <a:xfrm>
              <a:off x="4588" y="1747"/>
              <a:ext cx="71" cy="38"/>
            </a:xfrm>
            <a:custGeom>
              <a:avLst/>
              <a:gdLst>
                <a:gd name="T0" fmla="*/ 30 w 30"/>
                <a:gd name="T1" fmla="*/ 0 h 16"/>
                <a:gd name="T2" fmla="*/ 0 w 30"/>
                <a:gd name="T3" fmla="*/ 11 h 16"/>
                <a:gd name="T4" fmla="*/ 2 w 30"/>
                <a:gd name="T5" fmla="*/ 13 h 16"/>
                <a:gd name="T6" fmla="*/ 6 w 30"/>
                <a:gd name="T7" fmla="*/ 16 h 16"/>
                <a:gd name="T8" fmla="*/ 22 w 30"/>
                <a:gd name="T9" fmla="*/ 10 h 16"/>
                <a:gd name="T10" fmla="*/ 23 w 30"/>
                <a:gd name="T11" fmla="*/ 5 h 16"/>
                <a:gd name="T12" fmla="*/ 30 w 3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0" h="16">
                  <a:moveTo>
                    <a:pt x="30" y="0"/>
                  </a:moveTo>
                  <a:cubicBezTo>
                    <a:pt x="21" y="2"/>
                    <a:pt x="7" y="7"/>
                    <a:pt x="0" y="11"/>
                  </a:cubicBezTo>
                  <a:cubicBezTo>
                    <a:pt x="0" y="12"/>
                    <a:pt x="1" y="13"/>
                    <a:pt x="2" y="13"/>
                  </a:cubicBezTo>
                  <a:cubicBezTo>
                    <a:pt x="2" y="15"/>
                    <a:pt x="4" y="16"/>
                    <a:pt x="6" y="16"/>
                  </a:cubicBezTo>
                  <a:cubicBezTo>
                    <a:pt x="11" y="16"/>
                    <a:pt x="21" y="13"/>
                    <a:pt x="22" y="10"/>
                  </a:cubicBezTo>
                  <a:cubicBezTo>
                    <a:pt x="23" y="8"/>
                    <a:pt x="22" y="5"/>
                    <a:pt x="23" y="5"/>
                  </a:cubicBezTo>
                  <a:cubicBezTo>
                    <a:pt x="26" y="3"/>
                    <a:pt x="29" y="5"/>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1"/>
            <p:cNvSpPr>
              <a:spLocks/>
            </p:cNvSpPr>
            <p:nvPr/>
          </p:nvSpPr>
          <p:spPr bwMode="auto">
            <a:xfrm>
              <a:off x="5328" y="2627"/>
              <a:ext cx="35" cy="17"/>
            </a:xfrm>
            <a:custGeom>
              <a:avLst/>
              <a:gdLst>
                <a:gd name="T0" fmla="*/ 15 w 15"/>
                <a:gd name="T1" fmla="*/ 0 h 7"/>
                <a:gd name="T2" fmla="*/ 0 w 15"/>
                <a:gd name="T3" fmla="*/ 3 h 7"/>
                <a:gd name="T4" fmla="*/ 5 w 15"/>
                <a:gd name="T5" fmla="*/ 7 h 7"/>
                <a:gd name="T6" fmla="*/ 15 w 15"/>
                <a:gd name="T7" fmla="*/ 0 h 7"/>
              </a:gdLst>
              <a:ahLst/>
              <a:cxnLst>
                <a:cxn ang="0">
                  <a:pos x="T0" y="T1"/>
                </a:cxn>
                <a:cxn ang="0">
                  <a:pos x="T2" y="T3"/>
                </a:cxn>
                <a:cxn ang="0">
                  <a:pos x="T4" y="T5"/>
                </a:cxn>
                <a:cxn ang="0">
                  <a:pos x="T6" y="T7"/>
                </a:cxn>
              </a:cxnLst>
              <a:rect l="0" t="0" r="r" b="b"/>
              <a:pathLst>
                <a:path w="15" h="7">
                  <a:moveTo>
                    <a:pt x="15" y="0"/>
                  </a:moveTo>
                  <a:cubicBezTo>
                    <a:pt x="8" y="0"/>
                    <a:pt x="4" y="1"/>
                    <a:pt x="0" y="3"/>
                  </a:cubicBezTo>
                  <a:cubicBezTo>
                    <a:pt x="0" y="5"/>
                    <a:pt x="4" y="7"/>
                    <a:pt x="5" y="7"/>
                  </a:cubicBezTo>
                  <a:cubicBezTo>
                    <a:pt x="10" y="7"/>
                    <a:pt x="14" y="2"/>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92"/>
            <p:cNvSpPr>
              <a:spLocks/>
            </p:cNvSpPr>
            <p:nvPr/>
          </p:nvSpPr>
          <p:spPr bwMode="auto">
            <a:xfrm>
              <a:off x="5134" y="68"/>
              <a:ext cx="76" cy="57"/>
            </a:xfrm>
            <a:custGeom>
              <a:avLst/>
              <a:gdLst>
                <a:gd name="T0" fmla="*/ 14 w 32"/>
                <a:gd name="T1" fmla="*/ 0 h 24"/>
                <a:gd name="T2" fmla="*/ 7 w 32"/>
                <a:gd name="T3" fmla="*/ 5 h 24"/>
                <a:gd name="T4" fmla="*/ 0 w 32"/>
                <a:gd name="T5" fmla="*/ 17 h 24"/>
                <a:gd name="T6" fmla="*/ 10 w 32"/>
                <a:gd name="T7" fmla="*/ 24 h 24"/>
                <a:gd name="T8" fmla="*/ 32 w 32"/>
                <a:gd name="T9" fmla="*/ 15 h 24"/>
                <a:gd name="T10" fmla="*/ 32 w 32"/>
                <a:gd name="T11" fmla="*/ 8 h 24"/>
                <a:gd name="T12" fmla="*/ 14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14" y="0"/>
                  </a:moveTo>
                  <a:cubicBezTo>
                    <a:pt x="11" y="0"/>
                    <a:pt x="10" y="5"/>
                    <a:pt x="7" y="5"/>
                  </a:cubicBezTo>
                  <a:cubicBezTo>
                    <a:pt x="6" y="5"/>
                    <a:pt x="0" y="15"/>
                    <a:pt x="0" y="17"/>
                  </a:cubicBezTo>
                  <a:cubicBezTo>
                    <a:pt x="0" y="23"/>
                    <a:pt x="3" y="24"/>
                    <a:pt x="10" y="24"/>
                  </a:cubicBezTo>
                  <a:cubicBezTo>
                    <a:pt x="19" y="24"/>
                    <a:pt x="25" y="18"/>
                    <a:pt x="32" y="15"/>
                  </a:cubicBezTo>
                  <a:cubicBezTo>
                    <a:pt x="32" y="8"/>
                    <a:pt x="32" y="8"/>
                    <a:pt x="32" y="8"/>
                  </a:cubicBezTo>
                  <a:cubicBezTo>
                    <a:pt x="25" y="7"/>
                    <a:pt x="21"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93"/>
            <p:cNvSpPr>
              <a:spLocks/>
            </p:cNvSpPr>
            <p:nvPr/>
          </p:nvSpPr>
          <p:spPr bwMode="auto">
            <a:xfrm>
              <a:off x="5510" y="18"/>
              <a:ext cx="59" cy="41"/>
            </a:xfrm>
            <a:custGeom>
              <a:avLst/>
              <a:gdLst>
                <a:gd name="T0" fmla="*/ 5 w 25"/>
                <a:gd name="T1" fmla="*/ 0 h 17"/>
                <a:gd name="T2" fmla="*/ 0 w 25"/>
                <a:gd name="T3" fmla="*/ 4 h 17"/>
                <a:gd name="T4" fmla="*/ 18 w 25"/>
                <a:gd name="T5" fmla="*/ 17 h 17"/>
                <a:gd name="T6" fmla="*/ 20 w 25"/>
                <a:gd name="T7" fmla="*/ 17 h 17"/>
                <a:gd name="T8" fmla="*/ 25 w 25"/>
                <a:gd name="T9" fmla="*/ 15 h 17"/>
                <a:gd name="T10" fmla="*/ 5 w 25"/>
                <a:gd name="T11" fmla="*/ 0 h 17"/>
              </a:gdLst>
              <a:ahLst/>
              <a:cxnLst>
                <a:cxn ang="0">
                  <a:pos x="T0" y="T1"/>
                </a:cxn>
                <a:cxn ang="0">
                  <a:pos x="T2" y="T3"/>
                </a:cxn>
                <a:cxn ang="0">
                  <a:pos x="T4" y="T5"/>
                </a:cxn>
                <a:cxn ang="0">
                  <a:pos x="T6" y="T7"/>
                </a:cxn>
                <a:cxn ang="0">
                  <a:pos x="T8" y="T9"/>
                </a:cxn>
                <a:cxn ang="0">
                  <a:pos x="T10" y="T11"/>
                </a:cxn>
              </a:cxnLst>
              <a:rect l="0" t="0" r="r" b="b"/>
              <a:pathLst>
                <a:path w="25" h="17">
                  <a:moveTo>
                    <a:pt x="5" y="0"/>
                  </a:moveTo>
                  <a:cubicBezTo>
                    <a:pt x="2" y="0"/>
                    <a:pt x="0" y="1"/>
                    <a:pt x="0" y="4"/>
                  </a:cubicBezTo>
                  <a:cubicBezTo>
                    <a:pt x="0" y="10"/>
                    <a:pt x="11" y="17"/>
                    <a:pt x="18" y="17"/>
                  </a:cubicBezTo>
                  <a:cubicBezTo>
                    <a:pt x="18" y="17"/>
                    <a:pt x="19" y="17"/>
                    <a:pt x="20" y="17"/>
                  </a:cubicBezTo>
                  <a:cubicBezTo>
                    <a:pt x="22" y="17"/>
                    <a:pt x="25" y="17"/>
                    <a:pt x="25" y="15"/>
                  </a:cubicBezTo>
                  <a:cubicBezTo>
                    <a:pt x="25" y="7"/>
                    <a:pt x="12"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94"/>
            <p:cNvSpPr>
              <a:spLocks/>
            </p:cNvSpPr>
            <p:nvPr/>
          </p:nvSpPr>
          <p:spPr bwMode="auto">
            <a:xfrm>
              <a:off x="5914" y="-197"/>
              <a:ext cx="54" cy="38"/>
            </a:xfrm>
            <a:custGeom>
              <a:avLst/>
              <a:gdLst>
                <a:gd name="T0" fmla="*/ 10 w 23"/>
                <a:gd name="T1" fmla="*/ 0 h 16"/>
                <a:gd name="T2" fmla="*/ 2 w 23"/>
                <a:gd name="T3" fmla="*/ 10 h 16"/>
                <a:gd name="T4" fmla="*/ 2 w 23"/>
                <a:gd name="T5" fmla="*/ 16 h 16"/>
                <a:gd name="T6" fmla="*/ 23 w 23"/>
                <a:gd name="T7" fmla="*/ 10 h 16"/>
                <a:gd name="T8" fmla="*/ 10 w 23"/>
                <a:gd name="T9" fmla="*/ 0 h 16"/>
              </a:gdLst>
              <a:ahLst/>
              <a:cxnLst>
                <a:cxn ang="0">
                  <a:pos x="T0" y="T1"/>
                </a:cxn>
                <a:cxn ang="0">
                  <a:pos x="T2" y="T3"/>
                </a:cxn>
                <a:cxn ang="0">
                  <a:pos x="T4" y="T5"/>
                </a:cxn>
                <a:cxn ang="0">
                  <a:pos x="T6" y="T7"/>
                </a:cxn>
                <a:cxn ang="0">
                  <a:pos x="T8" y="T9"/>
                </a:cxn>
              </a:cxnLst>
              <a:rect l="0" t="0" r="r" b="b"/>
              <a:pathLst>
                <a:path w="23" h="16">
                  <a:moveTo>
                    <a:pt x="10" y="0"/>
                  </a:moveTo>
                  <a:cubicBezTo>
                    <a:pt x="5" y="0"/>
                    <a:pt x="2" y="6"/>
                    <a:pt x="2" y="10"/>
                  </a:cubicBezTo>
                  <a:cubicBezTo>
                    <a:pt x="2" y="12"/>
                    <a:pt x="0" y="16"/>
                    <a:pt x="2" y="16"/>
                  </a:cubicBezTo>
                  <a:cubicBezTo>
                    <a:pt x="8" y="16"/>
                    <a:pt x="20" y="12"/>
                    <a:pt x="23" y="10"/>
                  </a:cubicBezTo>
                  <a:cubicBezTo>
                    <a:pt x="18" y="6"/>
                    <a:pt x="16"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95"/>
            <p:cNvSpPr>
              <a:spLocks/>
            </p:cNvSpPr>
            <p:nvPr/>
          </p:nvSpPr>
          <p:spPr bwMode="auto">
            <a:xfrm>
              <a:off x="8417" y="-235"/>
              <a:ext cx="118" cy="50"/>
            </a:xfrm>
            <a:custGeom>
              <a:avLst/>
              <a:gdLst>
                <a:gd name="T0" fmla="*/ 25 w 50"/>
                <a:gd name="T1" fmla="*/ 0 h 21"/>
                <a:gd name="T2" fmla="*/ 0 w 50"/>
                <a:gd name="T3" fmla="*/ 16 h 21"/>
                <a:gd name="T4" fmla="*/ 2 w 50"/>
                <a:gd name="T5" fmla="*/ 13 h 21"/>
                <a:gd name="T6" fmla="*/ 34 w 50"/>
                <a:gd name="T7" fmla="*/ 21 h 21"/>
                <a:gd name="T8" fmla="*/ 50 w 50"/>
                <a:gd name="T9" fmla="*/ 21 h 21"/>
                <a:gd name="T10" fmla="*/ 25 w 50"/>
                <a:gd name="T11" fmla="*/ 0 h 21"/>
              </a:gdLst>
              <a:ahLst/>
              <a:cxnLst>
                <a:cxn ang="0">
                  <a:pos x="T0" y="T1"/>
                </a:cxn>
                <a:cxn ang="0">
                  <a:pos x="T2" y="T3"/>
                </a:cxn>
                <a:cxn ang="0">
                  <a:pos x="T4" y="T5"/>
                </a:cxn>
                <a:cxn ang="0">
                  <a:pos x="T6" y="T7"/>
                </a:cxn>
                <a:cxn ang="0">
                  <a:pos x="T8" y="T9"/>
                </a:cxn>
                <a:cxn ang="0">
                  <a:pos x="T10" y="T11"/>
                </a:cxn>
              </a:cxnLst>
              <a:rect l="0" t="0" r="r" b="b"/>
              <a:pathLst>
                <a:path w="50" h="21">
                  <a:moveTo>
                    <a:pt x="25" y="0"/>
                  </a:moveTo>
                  <a:cubicBezTo>
                    <a:pt x="13" y="0"/>
                    <a:pt x="6" y="8"/>
                    <a:pt x="0" y="16"/>
                  </a:cubicBezTo>
                  <a:cubicBezTo>
                    <a:pt x="2" y="13"/>
                    <a:pt x="2" y="13"/>
                    <a:pt x="2" y="13"/>
                  </a:cubicBezTo>
                  <a:cubicBezTo>
                    <a:pt x="13" y="17"/>
                    <a:pt x="25" y="16"/>
                    <a:pt x="34" y="21"/>
                  </a:cubicBezTo>
                  <a:cubicBezTo>
                    <a:pt x="50" y="21"/>
                    <a:pt x="50" y="21"/>
                    <a:pt x="50" y="21"/>
                  </a:cubicBezTo>
                  <a:cubicBezTo>
                    <a:pt x="49" y="9"/>
                    <a:pt x="39"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96"/>
            <p:cNvSpPr>
              <a:spLocks/>
            </p:cNvSpPr>
            <p:nvPr/>
          </p:nvSpPr>
          <p:spPr bwMode="auto">
            <a:xfrm>
              <a:off x="8642" y="-351"/>
              <a:ext cx="158" cy="57"/>
            </a:xfrm>
            <a:custGeom>
              <a:avLst/>
              <a:gdLst>
                <a:gd name="T0" fmla="*/ 0 w 67"/>
                <a:gd name="T1" fmla="*/ 0 h 24"/>
                <a:gd name="T2" fmla="*/ 5 w 67"/>
                <a:gd name="T3" fmla="*/ 4 h 24"/>
                <a:gd name="T4" fmla="*/ 44 w 67"/>
                <a:gd name="T5" fmla="*/ 24 h 24"/>
                <a:gd name="T6" fmla="*/ 67 w 67"/>
                <a:gd name="T7" fmla="*/ 16 h 24"/>
                <a:gd name="T8" fmla="*/ 62 w 67"/>
                <a:gd name="T9" fmla="*/ 11 h 24"/>
                <a:gd name="T10" fmla="*/ 0 w 67"/>
                <a:gd name="T11" fmla="*/ 0 h 24"/>
              </a:gdLst>
              <a:ahLst/>
              <a:cxnLst>
                <a:cxn ang="0">
                  <a:pos x="T0" y="T1"/>
                </a:cxn>
                <a:cxn ang="0">
                  <a:pos x="T2" y="T3"/>
                </a:cxn>
                <a:cxn ang="0">
                  <a:pos x="T4" y="T5"/>
                </a:cxn>
                <a:cxn ang="0">
                  <a:pos x="T6" y="T7"/>
                </a:cxn>
                <a:cxn ang="0">
                  <a:pos x="T8" y="T9"/>
                </a:cxn>
                <a:cxn ang="0">
                  <a:pos x="T10" y="T11"/>
                </a:cxn>
              </a:cxnLst>
              <a:rect l="0" t="0" r="r" b="b"/>
              <a:pathLst>
                <a:path w="67" h="24">
                  <a:moveTo>
                    <a:pt x="0" y="0"/>
                  </a:moveTo>
                  <a:cubicBezTo>
                    <a:pt x="5" y="4"/>
                    <a:pt x="5" y="4"/>
                    <a:pt x="5" y="4"/>
                  </a:cubicBezTo>
                  <a:cubicBezTo>
                    <a:pt x="5" y="17"/>
                    <a:pt x="30" y="24"/>
                    <a:pt x="44" y="24"/>
                  </a:cubicBezTo>
                  <a:cubicBezTo>
                    <a:pt x="52" y="24"/>
                    <a:pt x="67" y="22"/>
                    <a:pt x="67" y="16"/>
                  </a:cubicBezTo>
                  <a:cubicBezTo>
                    <a:pt x="67" y="13"/>
                    <a:pt x="65" y="11"/>
                    <a:pt x="62" y="11"/>
                  </a:cubicBezTo>
                  <a:cubicBezTo>
                    <a:pt x="60" y="11"/>
                    <a:pt x="5"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97"/>
            <p:cNvSpPr>
              <a:spLocks/>
            </p:cNvSpPr>
            <p:nvPr/>
          </p:nvSpPr>
          <p:spPr bwMode="auto">
            <a:xfrm>
              <a:off x="8415" y="-265"/>
              <a:ext cx="33" cy="30"/>
            </a:xfrm>
            <a:custGeom>
              <a:avLst/>
              <a:gdLst>
                <a:gd name="T0" fmla="*/ 7 w 14"/>
                <a:gd name="T1" fmla="*/ 0 h 13"/>
                <a:gd name="T2" fmla="*/ 0 w 14"/>
                <a:gd name="T3" fmla="*/ 6 h 13"/>
                <a:gd name="T4" fmla="*/ 6 w 14"/>
                <a:gd name="T5" fmla="*/ 13 h 13"/>
                <a:gd name="T6" fmla="*/ 14 w 14"/>
                <a:gd name="T7" fmla="*/ 6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2"/>
                    <a:pt x="0" y="6"/>
                  </a:cubicBezTo>
                  <a:cubicBezTo>
                    <a:pt x="0" y="11"/>
                    <a:pt x="0" y="13"/>
                    <a:pt x="6" y="13"/>
                  </a:cubicBezTo>
                  <a:cubicBezTo>
                    <a:pt x="10" y="13"/>
                    <a:pt x="14" y="10"/>
                    <a:pt x="14" y="6"/>
                  </a:cubicBezTo>
                  <a:cubicBezTo>
                    <a:pt x="14" y="2"/>
                    <a:pt x="1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98"/>
            <p:cNvSpPr>
              <a:spLocks/>
            </p:cNvSpPr>
            <p:nvPr/>
          </p:nvSpPr>
          <p:spPr bwMode="auto">
            <a:xfrm>
              <a:off x="1158" y="1139"/>
              <a:ext cx="90" cy="38"/>
            </a:xfrm>
            <a:custGeom>
              <a:avLst/>
              <a:gdLst>
                <a:gd name="T0" fmla="*/ 7 w 38"/>
                <a:gd name="T1" fmla="*/ 0 h 16"/>
                <a:gd name="T2" fmla="*/ 0 w 38"/>
                <a:gd name="T3" fmla="*/ 0 h 16"/>
                <a:gd name="T4" fmla="*/ 30 w 38"/>
                <a:gd name="T5" fmla="*/ 16 h 16"/>
                <a:gd name="T6" fmla="*/ 38 w 38"/>
                <a:gd name="T7" fmla="*/ 13 h 16"/>
                <a:gd name="T8" fmla="*/ 7 w 38"/>
                <a:gd name="T9" fmla="*/ 0 h 16"/>
              </a:gdLst>
              <a:ahLst/>
              <a:cxnLst>
                <a:cxn ang="0">
                  <a:pos x="T0" y="T1"/>
                </a:cxn>
                <a:cxn ang="0">
                  <a:pos x="T2" y="T3"/>
                </a:cxn>
                <a:cxn ang="0">
                  <a:pos x="T4" y="T5"/>
                </a:cxn>
                <a:cxn ang="0">
                  <a:pos x="T6" y="T7"/>
                </a:cxn>
                <a:cxn ang="0">
                  <a:pos x="T8" y="T9"/>
                </a:cxn>
              </a:cxnLst>
              <a:rect l="0" t="0" r="r" b="b"/>
              <a:pathLst>
                <a:path w="38" h="16">
                  <a:moveTo>
                    <a:pt x="7" y="0"/>
                  </a:moveTo>
                  <a:cubicBezTo>
                    <a:pt x="5" y="0"/>
                    <a:pt x="3" y="0"/>
                    <a:pt x="0" y="0"/>
                  </a:cubicBezTo>
                  <a:cubicBezTo>
                    <a:pt x="7" y="5"/>
                    <a:pt x="22" y="16"/>
                    <a:pt x="30" y="16"/>
                  </a:cubicBezTo>
                  <a:cubicBezTo>
                    <a:pt x="35" y="16"/>
                    <a:pt x="36" y="16"/>
                    <a:pt x="38" y="13"/>
                  </a:cubicBezTo>
                  <a:cubicBezTo>
                    <a:pt x="28" y="8"/>
                    <a:pt x="2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99"/>
            <p:cNvSpPr>
              <a:spLocks/>
            </p:cNvSpPr>
            <p:nvPr/>
          </p:nvSpPr>
          <p:spPr bwMode="auto">
            <a:xfrm>
              <a:off x="1165" y="1274"/>
              <a:ext cx="69" cy="43"/>
            </a:xfrm>
            <a:custGeom>
              <a:avLst/>
              <a:gdLst>
                <a:gd name="T0" fmla="*/ 2 w 29"/>
                <a:gd name="T1" fmla="*/ 0 h 18"/>
                <a:gd name="T2" fmla="*/ 0 w 29"/>
                <a:gd name="T3" fmla="*/ 4 h 18"/>
                <a:gd name="T4" fmla="*/ 23 w 29"/>
                <a:gd name="T5" fmla="*/ 18 h 18"/>
                <a:gd name="T6" fmla="*/ 29 w 29"/>
                <a:gd name="T7" fmla="*/ 12 h 18"/>
                <a:gd name="T8" fmla="*/ 29 w 29"/>
                <a:gd name="T9" fmla="*/ 9 h 18"/>
                <a:gd name="T10" fmla="*/ 14 w 29"/>
                <a:gd name="T11" fmla="*/ 9 h 18"/>
                <a:gd name="T12" fmla="*/ 2 w 2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9" h="18">
                  <a:moveTo>
                    <a:pt x="2" y="0"/>
                  </a:moveTo>
                  <a:cubicBezTo>
                    <a:pt x="1" y="1"/>
                    <a:pt x="0" y="3"/>
                    <a:pt x="0" y="4"/>
                  </a:cubicBezTo>
                  <a:cubicBezTo>
                    <a:pt x="0" y="8"/>
                    <a:pt x="19" y="18"/>
                    <a:pt x="23" y="18"/>
                  </a:cubicBezTo>
                  <a:cubicBezTo>
                    <a:pt x="24" y="18"/>
                    <a:pt x="29" y="15"/>
                    <a:pt x="29" y="12"/>
                  </a:cubicBezTo>
                  <a:cubicBezTo>
                    <a:pt x="29" y="11"/>
                    <a:pt x="29" y="10"/>
                    <a:pt x="29" y="9"/>
                  </a:cubicBezTo>
                  <a:cubicBezTo>
                    <a:pt x="14" y="9"/>
                    <a:pt x="14" y="9"/>
                    <a:pt x="14" y="9"/>
                  </a:cubicBezTo>
                  <a:cubicBezTo>
                    <a:pt x="8" y="8"/>
                    <a:pt x="5" y="6"/>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00"/>
            <p:cNvSpPr>
              <a:spLocks/>
            </p:cNvSpPr>
            <p:nvPr/>
          </p:nvSpPr>
          <p:spPr bwMode="auto">
            <a:xfrm>
              <a:off x="1267" y="1277"/>
              <a:ext cx="47" cy="56"/>
            </a:xfrm>
            <a:custGeom>
              <a:avLst/>
              <a:gdLst>
                <a:gd name="T0" fmla="*/ 12 w 20"/>
                <a:gd name="T1" fmla="*/ 0 h 24"/>
                <a:gd name="T2" fmla="*/ 0 w 20"/>
                <a:gd name="T3" fmla="*/ 18 h 24"/>
                <a:gd name="T4" fmla="*/ 8 w 20"/>
                <a:gd name="T5" fmla="*/ 24 h 24"/>
                <a:gd name="T6" fmla="*/ 20 w 20"/>
                <a:gd name="T7" fmla="*/ 17 h 24"/>
                <a:gd name="T8" fmla="*/ 20 w 20"/>
                <a:gd name="T9" fmla="*/ 13 h 24"/>
                <a:gd name="T10" fmla="*/ 16 w 20"/>
                <a:gd name="T11" fmla="*/ 5 h 24"/>
                <a:gd name="T12" fmla="*/ 12 w 2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12" y="0"/>
                  </a:moveTo>
                  <a:cubicBezTo>
                    <a:pt x="7" y="2"/>
                    <a:pt x="0" y="15"/>
                    <a:pt x="0" y="18"/>
                  </a:cubicBezTo>
                  <a:cubicBezTo>
                    <a:pt x="0" y="21"/>
                    <a:pt x="3" y="24"/>
                    <a:pt x="8" y="24"/>
                  </a:cubicBezTo>
                  <a:cubicBezTo>
                    <a:pt x="14" y="24"/>
                    <a:pt x="20" y="21"/>
                    <a:pt x="20" y="17"/>
                  </a:cubicBezTo>
                  <a:cubicBezTo>
                    <a:pt x="20" y="16"/>
                    <a:pt x="20" y="14"/>
                    <a:pt x="20" y="13"/>
                  </a:cubicBezTo>
                  <a:cubicBezTo>
                    <a:pt x="8" y="13"/>
                    <a:pt x="16" y="10"/>
                    <a:pt x="16" y="5"/>
                  </a:cubicBezTo>
                  <a:cubicBezTo>
                    <a:pt x="16" y="3"/>
                    <a:pt x="13"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01"/>
            <p:cNvSpPr>
              <a:spLocks/>
            </p:cNvSpPr>
            <p:nvPr/>
          </p:nvSpPr>
          <p:spPr bwMode="auto">
            <a:xfrm>
              <a:off x="-2493" y="626"/>
              <a:ext cx="56" cy="22"/>
            </a:xfrm>
            <a:custGeom>
              <a:avLst/>
              <a:gdLst>
                <a:gd name="T0" fmla="*/ 13 w 24"/>
                <a:gd name="T1" fmla="*/ 0 h 9"/>
                <a:gd name="T2" fmla="*/ 8 w 24"/>
                <a:gd name="T3" fmla="*/ 4 h 9"/>
                <a:gd name="T4" fmla="*/ 0 w 24"/>
                <a:gd name="T5" fmla="*/ 4 h 9"/>
                <a:gd name="T6" fmla="*/ 7 w 24"/>
                <a:gd name="T7" fmla="*/ 9 h 9"/>
                <a:gd name="T8" fmla="*/ 24 w 24"/>
                <a:gd name="T9" fmla="*/ 9 h 9"/>
                <a:gd name="T10" fmla="*/ 16 w 24"/>
                <a:gd name="T11" fmla="*/ 0 h 9"/>
                <a:gd name="T12" fmla="*/ 13 w 2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4" h="9">
                  <a:moveTo>
                    <a:pt x="13" y="0"/>
                  </a:moveTo>
                  <a:cubicBezTo>
                    <a:pt x="11" y="0"/>
                    <a:pt x="10" y="1"/>
                    <a:pt x="8" y="4"/>
                  </a:cubicBezTo>
                  <a:cubicBezTo>
                    <a:pt x="0" y="4"/>
                    <a:pt x="0" y="4"/>
                    <a:pt x="0" y="4"/>
                  </a:cubicBezTo>
                  <a:cubicBezTo>
                    <a:pt x="2" y="6"/>
                    <a:pt x="5" y="8"/>
                    <a:pt x="7" y="9"/>
                  </a:cubicBezTo>
                  <a:cubicBezTo>
                    <a:pt x="24" y="9"/>
                    <a:pt x="24" y="9"/>
                    <a:pt x="24" y="9"/>
                  </a:cubicBezTo>
                  <a:cubicBezTo>
                    <a:pt x="23" y="4"/>
                    <a:pt x="23" y="0"/>
                    <a:pt x="16" y="0"/>
                  </a:cubicBezTo>
                  <a:cubicBezTo>
                    <a:pt x="15" y="0"/>
                    <a:pt x="14"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02"/>
            <p:cNvSpPr>
              <a:spLocks/>
            </p:cNvSpPr>
            <p:nvPr/>
          </p:nvSpPr>
          <p:spPr bwMode="auto">
            <a:xfrm>
              <a:off x="-2080" y="2393"/>
              <a:ext cx="31" cy="28"/>
            </a:xfrm>
            <a:custGeom>
              <a:avLst/>
              <a:gdLst>
                <a:gd name="T0" fmla="*/ 0 w 13"/>
                <a:gd name="T1" fmla="*/ 0 h 12"/>
                <a:gd name="T2" fmla="*/ 0 w 13"/>
                <a:gd name="T3" fmla="*/ 8 h 12"/>
                <a:gd name="T4" fmla="*/ 3 w 13"/>
                <a:gd name="T5" fmla="*/ 12 h 12"/>
                <a:gd name="T6" fmla="*/ 13 w 13"/>
                <a:gd name="T7" fmla="*/ 9 h 12"/>
                <a:gd name="T8" fmla="*/ 13 w 13"/>
                <a:gd name="T9" fmla="*/ 5 h 12"/>
                <a:gd name="T10" fmla="*/ 0 w 13"/>
                <a:gd name="T11" fmla="*/ 0 h 12"/>
              </a:gdLst>
              <a:ahLst/>
              <a:cxnLst>
                <a:cxn ang="0">
                  <a:pos x="T0" y="T1"/>
                </a:cxn>
                <a:cxn ang="0">
                  <a:pos x="T2" y="T3"/>
                </a:cxn>
                <a:cxn ang="0">
                  <a:pos x="T4" y="T5"/>
                </a:cxn>
                <a:cxn ang="0">
                  <a:pos x="T6" y="T7"/>
                </a:cxn>
                <a:cxn ang="0">
                  <a:pos x="T8" y="T9"/>
                </a:cxn>
                <a:cxn ang="0">
                  <a:pos x="T10" y="T11"/>
                </a:cxn>
              </a:cxnLst>
              <a:rect l="0" t="0" r="r" b="b"/>
              <a:pathLst>
                <a:path w="13" h="12">
                  <a:moveTo>
                    <a:pt x="0" y="0"/>
                  </a:moveTo>
                  <a:cubicBezTo>
                    <a:pt x="1" y="3"/>
                    <a:pt x="0" y="5"/>
                    <a:pt x="0" y="8"/>
                  </a:cubicBezTo>
                  <a:cubicBezTo>
                    <a:pt x="0" y="9"/>
                    <a:pt x="2" y="12"/>
                    <a:pt x="3" y="12"/>
                  </a:cubicBezTo>
                  <a:cubicBezTo>
                    <a:pt x="7" y="12"/>
                    <a:pt x="9" y="10"/>
                    <a:pt x="13" y="9"/>
                  </a:cubicBezTo>
                  <a:cubicBezTo>
                    <a:pt x="13" y="5"/>
                    <a:pt x="13" y="5"/>
                    <a:pt x="13" y="5"/>
                  </a:cubicBezTo>
                  <a:cubicBezTo>
                    <a:pt x="10" y="2"/>
                    <a:pt x="6"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03"/>
            <p:cNvSpPr>
              <a:spLocks/>
            </p:cNvSpPr>
            <p:nvPr/>
          </p:nvSpPr>
          <p:spPr bwMode="auto">
            <a:xfrm>
              <a:off x="-2103" y="2353"/>
              <a:ext cx="16" cy="12"/>
            </a:xfrm>
            <a:custGeom>
              <a:avLst/>
              <a:gdLst>
                <a:gd name="T0" fmla="*/ 0 w 7"/>
                <a:gd name="T1" fmla="*/ 0 h 5"/>
                <a:gd name="T2" fmla="*/ 5 w 7"/>
                <a:gd name="T3" fmla="*/ 5 h 5"/>
                <a:gd name="T4" fmla="*/ 7 w 7"/>
                <a:gd name="T5" fmla="*/ 4 h 5"/>
                <a:gd name="T6" fmla="*/ 0 w 7"/>
                <a:gd name="T7" fmla="*/ 0 h 5"/>
              </a:gdLst>
              <a:ahLst/>
              <a:cxnLst>
                <a:cxn ang="0">
                  <a:pos x="T0" y="T1"/>
                </a:cxn>
                <a:cxn ang="0">
                  <a:pos x="T2" y="T3"/>
                </a:cxn>
                <a:cxn ang="0">
                  <a:pos x="T4" y="T5"/>
                </a:cxn>
                <a:cxn ang="0">
                  <a:pos x="T6" y="T7"/>
                </a:cxn>
              </a:cxnLst>
              <a:rect l="0" t="0" r="r" b="b"/>
              <a:pathLst>
                <a:path w="7" h="5">
                  <a:moveTo>
                    <a:pt x="0" y="0"/>
                  </a:moveTo>
                  <a:cubicBezTo>
                    <a:pt x="2" y="1"/>
                    <a:pt x="2" y="5"/>
                    <a:pt x="5" y="5"/>
                  </a:cubicBezTo>
                  <a:cubicBezTo>
                    <a:pt x="5" y="5"/>
                    <a:pt x="7" y="4"/>
                    <a:pt x="7" y="4"/>
                  </a:cubicBezTo>
                  <a:cubicBezTo>
                    <a:pt x="5" y="2"/>
                    <a:pt x="3"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04"/>
            <p:cNvSpPr>
              <a:spLocks/>
            </p:cNvSpPr>
            <p:nvPr/>
          </p:nvSpPr>
          <p:spPr bwMode="auto">
            <a:xfrm>
              <a:off x="-2134" y="2339"/>
              <a:ext cx="21" cy="9"/>
            </a:xfrm>
            <a:custGeom>
              <a:avLst/>
              <a:gdLst>
                <a:gd name="T0" fmla="*/ 9 w 9"/>
                <a:gd name="T1" fmla="*/ 0 h 4"/>
                <a:gd name="T2" fmla="*/ 0 w 9"/>
                <a:gd name="T3" fmla="*/ 0 h 4"/>
                <a:gd name="T4" fmla="*/ 3 w 9"/>
                <a:gd name="T5" fmla="*/ 4 h 4"/>
                <a:gd name="T6" fmla="*/ 9 w 9"/>
                <a:gd name="T7" fmla="*/ 0 h 4"/>
              </a:gdLst>
              <a:ahLst/>
              <a:cxnLst>
                <a:cxn ang="0">
                  <a:pos x="T0" y="T1"/>
                </a:cxn>
                <a:cxn ang="0">
                  <a:pos x="T2" y="T3"/>
                </a:cxn>
                <a:cxn ang="0">
                  <a:pos x="T4" y="T5"/>
                </a:cxn>
                <a:cxn ang="0">
                  <a:pos x="T6" y="T7"/>
                </a:cxn>
              </a:cxnLst>
              <a:rect l="0" t="0" r="r" b="b"/>
              <a:pathLst>
                <a:path w="9" h="4">
                  <a:moveTo>
                    <a:pt x="9" y="0"/>
                  </a:moveTo>
                  <a:cubicBezTo>
                    <a:pt x="0" y="0"/>
                    <a:pt x="0" y="0"/>
                    <a:pt x="0" y="0"/>
                  </a:cubicBezTo>
                  <a:cubicBezTo>
                    <a:pt x="0" y="2"/>
                    <a:pt x="1" y="4"/>
                    <a:pt x="3" y="4"/>
                  </a:cubicBezTo>
                  <a:cubicBezTo>
                    <a:pt x="5" y="4"/>
                    <a:pt x="8" y="2"/>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05"/>
            <p:cNvSpPr>
              <a:spLocks/>
            </p:cNvSpPr>
            <p:nvPr/>
          </p:nvSpPr>
          <p:spPr bwMode="auto">
            <a:xfrm>
              <a:off x="-2165" y="2324"/>
              <a:ext cx="19" cy="12"/>
            </a:xfrm>
            <a:custGeom>
              <a:avLst/>
              <a:gdLst>
                <a:gd name="T0" fmla="*/ 8 w 8"/>
                <a:gd name="T1" fmla="*/ 0 h 5"/>
                <a:gd name="T2" fmla="*/ 3 w 8"/>
                <a:gd name="T3" fmla="*/ 1 h 5"/>
                <a:gd name="T4" fmla="*/ 4 w 8"/>
                <a:gd name="T5" fmla="*/ 1 h 5"/>
                <a:gd name="T6" fmla="*/ 0 w 8"/>
                <a:gd name="T7" fmla="*/ 1 h 5"/>
                <a:gd name="T8" fmla="*/ 5 w 8"/>
                <a:gd name="T9" fmla="*/ 5 h 5"/>
                <a:gd name="T10" fmla="*/ 8 w 8"/>
                <a:gd name="T11" fmla="*/ 3 h 5"/>
                <a:gd name="T12" fmla="*/ 8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8" y="0"/>
                  </a:moveTo>
                  <a:cubicBezTo>
                    <a:pt x="6" y="0"/>
                    <a:pt x="5" y="0"/>
                    <a:pt x="3" y="1"/>
                  </a:cubicBezTo>
                  <a:cubicBezTo>
                    <a:pt x="4" y="1"/>
                    <a:pt x="4" y="1"/>
                    <a:pt x="4" y="1"/>
                  </a:cubicBezTo>
                  <a:cubicBezTo>
                    <a:pt x="3" y="1"/>
                    <a:pt x="1" y="1"/>
                    <a:pt x="0" y="1"/>
                  </a:cubicBezTo>
                  <a:cubicBezTo>
                    <a:pt x="0" y="1"/>
                    <a:pt x="3" y="5"/>
                    <a:pt x="5" y="5"/>
                  </a:cubicBezTo>
                  <a:cubicBezTo>
                    <a:pt x="6" y="5"/>
                    <a:pt x="8" y="4"/>
                    <a:pt x="8" y="3"/>
                  </a:cubicBezTo>
                  <a:cubicBezTo>
                    <a:pt x="8" y="2"/>
                    <a:pt x="8" y="1"/>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06"/>
            <p:cNvSpPr>
              <a:spLocks/>
            </p:cNvSpPr>
            <p:nvPr/>
          </p:nvSpPr>
          <p:spPr bwMode="auto">
            <a:xfrm>
              <a:off x="-2215" y="2296"/>
              <a:ext cx="19" cy="17"/>
            </a:xfrm>
            <a:custGeom>
              <a:avLst/>
              <a:gdLst>
                <a:gd name="T0" fmla="*/ 3 w 8"/>
                <a:gd name="T1" fmla="*/ 0 h 7"/>
                <a:gd name="T2" fmla="*/ 0 w 8"/>
                <a:gd name="T3" fmla="*/ 3 h 7"/>
                <a:gd name="T4" fmla="*/ 4 w 8"/>
                <a:gd name="T5" fmla="*/ 7 h 7"/>
                <a:gd name="T6" fmla="*/ 8 w 8"/>
                <a:gd name="T7" fmla="*/ 7 h 7"/>
                <a:gd name="T8" fmla="*/ 7 w 8"/>
                <a:gd name="T9" fmla="*/ 2 h 7"/>
                <a:gd name="T10" fmla="*/ 3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3" y="0"/>
                  </a:moveTo>
                  <a:cubicBezTo>
                    <a:pt x="2" y="1"/>
                    <a:pt x="1" y="2"/>
                    <a:pt x="0" y="3"/>
                  </a:cubicBezTo>
                  <a:cubicBezTo>
                    <a:pt x="0" y="4"/>
                    <a:pt x="2" y="7"/>
                    <a:pt x="4" y="7"/>
                  </a:cubicBezTo>
                  <a:cubicBezTo>
                    <a:pt x="5" y="7"/>
                    <a:pt x="7" y="7"/>
                    <a:pt x="8" y="7"/>
                  </a:cubicBezTo>
                  <a:cubicBezTo>
                    <a:pt x="7" y="5"/>
                    <a:pt x="7" y="4"/>
                    <a:pt x="7" y="2"/>
                  </a:cubicBezTo>
                  <a:cubicBezTo>
                    <a:pt x="5" y="2"/>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p:nvGrpSpPr>
        <p:grpSpPr>
          <a:xfrm>
            <a:off x="520302" y="1518380"/>
            <a:ext cx="3291840" cy="3291840"/>
            <a:chOff x="578223" y="2433918"/>
            <a:chExt cx="3291840" cy="3291840"/>
          </a:xfrm>
        </p:grpSpPr>
        <p:sp>
          <p:nvSpPr>
            <p:cNvPr id="2" name="Block Arc 1"/>
            <p:cNvSpPr/>
            <p:nvPr/>
          </p:nvSpPr>
          <p:spPr>
            <a:xfrm>
              <a:off x="578223" y="2433918"/>
              <a:ext cx="3291840" cy="3291840"/>
            </a:xfrm>
            <a:prstGeom prst="blockArc">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8"/>
            <p:cNvSpPr/>
            <p:nvPr/>
          </p:nvSpPr>
          <p:spPr>
            <a:xfrm>
              <a:off x="1243237" y="3167072"/>
              <a:ext cx="1346666" cy="1278526"/>
            </a:xfrm>
            <a:custGeom>
              <a:avLst/>
              <a:gdLst>
                <a:gd name="connsiteX0" fmla="*/ 0 w 1346666"/>
                <a:gd name="connsiteY0" fmla="*/ 0 h 1278526"/>
                <a:gd name="connsiteX1" fmla="*/ 773101 w 1346666"/>
                <a:gd name="connsiteY1" fmla="*/ 612199 h 1278526"/>
                <a:gd name="connsiteX2" fmla="*/ 776406 w 1346666"/>
                <a:gd name="connsiteY2" fmla="*/ 609472 h 1278526"/>
                <a:gd name="connsiteX3" fmla="*/ 980906 w 1346666"/>
                <a:gd name="connsiteY3" fmla="*/ 547006 h 1278526"/>
                <a:gd name="connsiteX4" fmla="*/ 1346666 w 1346666"/>
                <a:gd name="connsiteY4" fmla="*/ 912766 h 1278526"/>
                <a:gd name="connsiteX5" fmla="*/ 980906 w 1346666"/>
                <a:gd name="connsiteY5" fmla="*/ 1278526 h 1278526"/>
                <a:gd name="connsiteX6" fmla="*/ 615146 w 1346666"/>
                <a:gd name="connsiteY6" fmla="*/ 912766 h 1278526"/>
                <a:gd name="connsiteX7" fmla="*/ 643889 w 1346666"/>
                <a:gd name="connsiteY7" fmla="*/ 770396 h 1278526"/>
                <a:gd name="connsiteX8" fmla="*/ 659883 w 1346666"/>
                <a:gd name="connsiteY8" fmla="*/ 740929 h 127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6666" h="1278526">
                  <a:moveTo>
                    <a:pt x="0" y="0"/>
                  </a:moveTo>
                  <a:lnTo>
                    <a:pt x="773101" y="612199"/>
                  </a:lnTo>
                  <a:lnTo>
                    <a:pt x="776406" y="609472"/>
                  </a:lnTo>
                  <a:cubicBezTo>
                    <a:pt x="834782" y="570034"/>
                    <a:pt x="905155" y="547006"/>
                    <a:pt x="980906" y="547006"/>
                  </a:cubicBezTo>
                  <a:cubicBezTo>
                    <a:pt x="1182910" y="547006"/>
                    <a:pt x="1346666" y="710762"/>
                    <a:pt x="1346666" y="912766"/>
                  </a:cubicBezTo>
                  <a:cubicBezTo>
                    <a:pt x="1346666" y="1114770"/>
                    <a:pt x="1182910" y="1278526"/>
                    <a:pt x="980906" y="1278526"/>
                  </a:cubicBezTo>
                  <a:cubicBezTo>
                    <a:pt x="778902" y="1278526"/>
                    <a:pt x="615146" y="1114770"/>
                    <a:pt x="615146" y="912766"/>
                  </a:cubicBezTo>
                  <a:cubicBezTo>
                    <a:pt x="615146" y="862265"/>
                    <a:pt x="625381" y="814155"/>
                    <a:pt x="643889" y="770396"/>
                  </a:cubicBezTo>
                  <a:lnTo>
                    <a:pt x="659883" y="740929"/>
                  </a:lnTo>
                  <a:close/>
                </a:path>
              </a:pathLst>
            </a:cu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lock Arc 3"/>
            <p:cNvSpPr/>
            <p:nvPr/>
          </p:nvSpPr>
          <p:spPr>
            <a:xfrm>
              <a:off x="578223" y="2433918"/>
              <a:ext cx="3291840" cy="3291840"/>
            </a:xfrm>
            <a:prstGeom prst="blockArc">
              <a:avLst>
                <a:gd name="adj1" fmla="val 15261985"/>
                <a:gd name="adj2" fmla="val 0"/>
                <a:gd name="adj3" fmla="val 25000"/>
              </a:avLst>
            </a:prstGeom>
            <a:solidFill>
              <a:schemeClr val="tx1">
                <a:lumMod val="75000"/>
                <a:lumOff val="2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4410408" y="1388009"/>
            <a:ext cx="3291840" cy="3291840"/>
            <a:chOff x="4253752" y="2433918"/>
            <a:chExt cx="3291840" cy="3291840"/>
          </a:xfrm>
        </p:grpSpPr>
        <p:sp>
          <p:nvSpPr>
            <p:cNvPr id="8" name="Block Arc 7"/>
            <p:cNvSpPr/>
            <p:nvPr/>
          </p:nvSpPr>
          <p:spPr>
            <a:xfrm>
              <a:off x="4253752" y="2433918"/>
              <a:ext cx="3291840" cy="3291840"/>
            </a:xfrm>
            <a:prstGeom prst="blockArc">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lock Arc 9"/>
            <p:cNvSpPr/>
            <p:nvPr/>
          </p:nvSpPr>
          <p:spPr>
            <a:xfrm>
              <a:off x="4253752" y="2433918"/>
              <a:ext cx="3291840" cy="3291840"/>
            </a:xfrm>
            <a:prstGeom prst="blockArc">
              <a:avLst>
                <a:gd name="adj1" fmla="val 16364271"/>
                <a:gd name="adj2" fmla="val 0"/>
                <a:gd name="adj3" fmla="val 25000"/>
              </a:avLst>
            </a:prstGeom>
            <a:solidFill>
              <a:schemeClr val="tx1">
                <a:lumMod val="75000"/>
                <a:lumOff val="2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9"/>
            <p:cNvSpPr/>
            <p:nvPr/>
          </p:nvSpPr>
          <p:spPr>
            <a:xfrm rot="20499322">
              <a:off x="5376796" y="2741550"/>
              <a:ext cx="731716" cy="1729500"/>
            </a:xfrm>
            <a:custGeom>
              <a:avLst/>
              <a:gdLst>
                <a:gd name="connsiteX0" fmla="*/ 358277 w 731716"/>
                <a:gd name="connsiteY0" fmla="*/ 0 h 1729500"/>
                <a:gd name="connsiteX1" fmla="*/ 430706 w 731716"/>
                <a:gd name="connsiteY1" fmla="*/ 1010359 h 1729500"/>
                <a:gd name="connsiteX2" fmla="*/ 480974 w 731716"/>
                <a:gd name="connsiteY2" fmla="*/ 1016469 h 1729500"/>
                <a:gd name="connsiteX3" fmla="*/ 713030 w 731716"/>
                <a:gd name="connsiteY3" fmla="*/ 1478758 h 1729500"/>
                <a:gd name="connsiteX4" fmla="*/ 250742 w 731716"/>
                <a:gd name="connsiteY4" fmla="*/ 1710814 h 1729500"/>
                <a:gd name="connsiteX5" fmla="*/ 18686 w 731716"/>
                <a:gd name="connsiteY5" fmla="*/ 1248525 h 1729500"/>
                <a:gd name="connsiteX6" fmla="*/ 267207 w 731716"/>
                <a:gd name="connsiteY6" fmla="*/ 1011398 h 1729500"/>
                <a:gd name="connsiteX7" fmla="*/ 286014 w 731716"/>
                <a:gd name="connsiteY7" fmla="*/ 1008032 h 172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716" h="1729500">
                  <a:moveTo>
                    <a:pt x="358277" y="0"/>
                  </a:moveTo>
                  <a:lnTo>
                    <a:pt x="430706" y="1010359"/>
                  </a:lnTo>
                  <a:lnTo>
                    <a:pt x="480974" y="1016469"/>
                  </a:lnTo>
                  <a:cubicBezTo>
                    <a:pt x="672713" y="1080046"/>
                    <a:pt x="776607" y="1287020"/>
                    <a:pt x="713030" y="1478758"/>
                  </a:cubicBezTo>
                  <a:cubicBezTo>
                    <a:pt x="649453" y="1670496"/>
                    <a:pt x="442480" y="1774391"/>
                    <a:pt x="250742" y="1710814"/>
                  </a:cubicBezTo>
                  <a:cubicBezTo>
                    <a:pt x="59003" y="1647237"/>
                    <a:pt x="-44891" y="1440263"/>
                    <a:pt x="18686" y="1248525"/>
                  </a:cubicBezTo>
                  <a:cubicBezTo>
                    <a:pt x="58421" y="1128689"/>
                    <a:pt x="154171" y="1043166"/>
                    <a:pt x="267207" y="1011398"/>
                  </a:cubicBezTo>
                  <a:lnTo>
                    <a:pt x="286014" y="1008032"/>
                  </a:lnTo>
                  <a:close/>
                </a:path>
              </a:pathLst>
            </a:cu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8192172" y="1493878"/>
            <a:ext cx="3291840" cy="3291840"/>
            <a:chOff x="7871011" y="2433918"/>
            <a:chExt cx="3291840" cy="3291840"/>
          </a:xfrm>
        </p:grpSpPr>
        <p:sp>
          <p:nvSpPr>
            <p:cNvPr id="15" name="Block Arc 14"/>
            <p:cNvSpPr/>
            <p:nvPr/>
          </p:nvSpPr>
          <p:spPr>
            <a:xfrm>
              <a:off x="7871011" y="2433918"/>
              <a:ext cx="3291840" cy="3291840"/>
            </a:xfrm>
            <a:prstGeom prst="blockArc">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20"/>
            <p:cNvSpPr/>
            <p:nvPr/>
          </p:nvSpPr>
          <p:spPr>
            <a:xfrm>
              <a:off x="9151171" y="2932414"/>
              <a:ext cx="1079315" cy="1513184"/>
            </a:xfrm>
            <a:custGeom>
              <a:avLst/>
              <a:gdLst>
                <a:gd name="connsiteX0" fmla="*/ 1079315 w 1079315"/>
                <a:gd name="connsiteY0" fmla="*/ 0 h 1513184"/>
                <a:gd name="connsiteX1" fmla="*/ 610314 w 1079315"/>
                <a:gd name="connsiteY1" fmla="*/ 877178 h 1513184"/>
                <a:gd name="connsiteX2" fmla="*/ 624392 w 1079315"/>
                <a:gd name="connsiteY2" fmla="*/ 888793 h 1513184"/>
                <a:gd name="connsiteX3" fmla="*/ 731520 w 1079315"/>
                <a:gd name="connsiteY3" fmla="*/ 1147424 h 1513184"/>
                <a:gd name="connsiteX4" fmla="*/ 365760 w 1079315"/>
                <a:gd name="connsiteY4" fmla="*/ 1513184 h 1513184"/>
                <a:gd name="connsiteX5" fmla="*/ 0 w 1079315"/>
                <a:gd name="connsiteY5" fmla="*/ 1147424 h 1513184"/>
                <a:gd name="connsiteX6" fmla="*/ 365760 w 1079315"/>
                <a:gd name="connsiteY6" fmla="*/ 781664 h 1513184"/>
                <a:gd name="connsiteX7" fmla="*/ 439474 w 1079315"/>
                <a:gd name="connsiteY7" fmla="*/ 789095 h 1513184"/>
                <a:gd name="connsiteX8" fmla="*/ 498981 w 1079315"/>
                <a:gd name="connsiteY8" fmla="*/ 807567 h 151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315" h="1513184">
                  <a:moveTo>
                    <a:pt x="1079315" y="0"/>
                  </a:moveTo>
                  <a:lnTo>
                    <a:pt x="610314" y="877178"/>
                  </a:lnTo>
                  <a:lnTo>
                    <a:pt x="624392" y="888793"/>
                  </a:lnTo>
                  <a:cubicBezTo>
                    <a:pt x="690581" y="954982"/>
                    <a:pt x="731520" y="1046422"/>
                    <a:pt x="731520" y="1147424"/>
                  </a:cubicBezTo>
                  <a:cubicBezTo>
                    <a:pt x="731520" y="1349428"/>
                    <a:pt x="567764" y="1513184"/>
                    <a:pt x="365760" y="1513184"/>
                  </a:cubicBezTo>
                  <a:cubicBezTo>
                    <a:pt x="163756" y="1513184"/>
                    <a:pt x="0" y="1349428"/>
                    <a:pt x="0" y="1147424"/>
                  </a:cubicBezTo>
                  <a:cubicBezTo>
                    <a:pt x="0" y="945420"/>
                    <a:pt x="163756" y="781664"/>
                    <a:pt x="365760" y="781664"/>
                  </a:cubicBezTo>
                  <a:cubicBezTo>
                    <a:pt x="391011" y="781664"/>
                    <a:pt x="415663" y="784223"/>
                    <a:pt x="439474" y="789095"/>
                  </a:cubicBezTo>
                  <a:lnTo>
                    <a:pt x="498981" y="807567"/>
                  </a:lnTo>
                  <a:close/>
                </a:path>
              </a:pathLst>
            </a:custGeom>
            <a:solidFill>
              <a:schemeClr val="tx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lock Arc 16"/>
            <p:cNvSpPr/>
            <p:nvPr/>
          </p:nvSpPr>
          <p:spPr>
            <a:xfrm>
              <a:off x="7871011" y="2433918"/>
              <a:ext cx="3291840" cy="3291840"/>
            </a:xfrm>
            <a:prstGeom prst="blockArc">
              <a:avLst>
                <a:gd name="adj1" fmla="val 19549773"/>
                <a:gd name="adj2" fmla="val 0"/>
                <a:gd name="adj3" fmla="val 25000"/>
              </a:avLst>
            </a:prstGeom>
            <a:solidFill>
              <a:schemeClr val="tx1">
                <a:lumMod val="75000"/>
                <a:lumOff val="2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 name="TextBox 26"/>
          <p:cNvSpPr txBox="1"/>
          <p:nvPr/>
        </p:nvSpPr>
        <p:spPr>
          <a:xfrm>
            <a:off x="698475" y="3563742"/>
            <a:ext cx="3186953" cy="400110"/>
          </a:xfrm>
          <a:prstGeom prst="rect">
            <a:avLst/>
          </a:prstGeom>
          <a:noFill/>
        </p:spPr>
        <p:txBody>
          <a:bodyPr wrap="square" rtlCol="0">
            <a:spAutoFit/>
          </a:bodyPr>
          <a:lstStyle/>
          <a:p>
            <a:pPr algn="ctr"/>
            <a:r>
              <a:rPr lang="en-US" sz="2000" dirty="0">
                <a:solidFill>
                  <a:srgbClr val="FF0000"/>
                </a:solidFill>
                <a:latin typeface="Arial" panose="020B0604020202020204" pitchFamily="34" charset="0"/>
                <a:cs typeface="Arial" panose="020B0604020202020204" pitchFamily="34" charset="0"/>
              </a:rPr>
              <a:t>. </a:t>
            </a:r>
          </a:p>
        </p:txBody>
      </p:sp>
      <p:sp>
        <p:nvSpPr>
          <p:cNvPr id="28" name="TextBox 27"/>
          <p:cNvSpPr txBox="1"/>
          <p:nvPr/>
        </p:nvSpPr>
        <p:spPr>
          <a:xfrm>
            <a:off x="-88089" y="3632592"/>
            <a:ext cx="4905873" cy="1815882"/>
          </a:xfrm>
          <a:prstGeom prst="rect">
            <a:avLst/>
          </a:prstGeom>
          <a:noFill/>
        </p:spPr>
        <p:txBody>
          <a:bodyPr wrap="square" rtlCol="0">
            <a:spAutoFit/>
          </a:bodyPr>
          <a:lstStyle/>
          <a:p>
            <a:pPr algn="ctr"/>
            <a:r>
              <a:rPr lang="en-US" sz="1600" dirty="0">
                <a:solidFill>
                  <a:srgbClr val="002060"/>
                </a:solidFill>
                <a:latin typeface="Arial" panose="020B0604020202020204" pitchFamily="34" charset="0"/>
                <a:cs typeface="Arial" panose="020B0604020202020204" pitchFamily="34" charset="0"/>
              </a:rPr>
              <a:t>Twitter is considered a valuable</a:t>
            </a:r>
          </a:p>
          <a:p>
            <a:pPr algn="ctr"/>
            <a:r>
              <a:rPr lang="en-US" sz="1600" dirty="0">
                <a:solidFill>
                  <a:srgbClr val="002060"/>
                </a:solidFill>
                <a:latin typeface="Arial" panose="020B0604020202020204" pitchFamily="34" charset="0"/>
                <a:cs typeface="Arial" panose="020B0604020202020204" pitchFamily="34" charset="0"/>
              </a:rPr>
              <a:t>platform for companies to advertise their products and make users aware of their </a:t>
            </a:r>
            <a:r>
              <a:rPr lang="en-US" sz="1600" dirty="0" err="1">
                <a:solidFill>
                  <a:srgbClr val="002060"/>
                </a:solidFill>
                <a:latin typeface="Arial" panose="020B0604020202020204" pitchFamily="34" charset="0"/>
                <a:cs typeface="Arial" panose="020B0604020202020204" pitchFamily="34" charset="0"/>
              </a:rPr>
              <a:t>brand.Some</a:t>
            </a:r>
            <a:r>
              <a:rPr lang="en-US" sz="1600" dirty="0">
                <a:solidFill>
                  <a:srgbClr val="002060"/>
                </a:solidFill>
                <a:latin typeface="Arial" panose="020B0604020202020204" pitchFamily="34" charset="0"/>
                <a:cs typeface="Arial" panose="020B0604020202020204" pitchFamily="34" charset="0"/>
              </a:rPr>
              <a:t> companies use Twitter as a medium to provide sup-</a:t>
            </a:r>
          </a:p>
          <a:p>
            <a:pPr algn="ctr"/>
            <a:r>
              <a:rPr lang="en-US" sz="1600" dirty="0">
                <a:solidFill>
                  <a:srgbClr val="002060"/>
                </a:solidFill>
                <a:latin typeface="Arial" panose="020B0604020202020204" pitchFamily="34" charset="0"/>
                <a:cs typeface="Arial" panose="020B0604020202020204" pitchFamily="34" charset="0"/>
              </a:rPr>
              <a:t>port to their customers and receive valuable consumer feedback and suggestions to make their services better.. </a:t>
            </a:r>
          </a:p>
        </p:txBody>
      </p:sp>
      <p:sp>
        <p:nvSpPr>
          <p:cNvPr id="29" name="TextBox 28"/>
          <p:cNvSpPr txBox="1"/>
          <p:nvPr/>
        </p:nvSpPr>
        <p:spPr>
          <a:xfrm>
            <a:off x="8680184" y="3737512"/>
            <a:ext cx="3263118" cy="1754326"/>
          </a:xfrm>
          <a:prstGeom prst="rect">
            <a:avLst/>
          </a:prstGeom>
          <a:noFill/>
        </p:spPr>
        <p:txBody>
          <a:bodyPr wrap="square" rtlCol="0">
            <a:spAutoFit/>
          </a:bodyPr>
          <a:lstStyle/>
          <a:p>
            <a:pPr algn="ctr"/>
            <a:r>
              <a:rPr lang="en-US" dirty="0">
                <a:solidFill>
                  <a:schemeClr val="accent1">
                    <a:lumMod val="50000"/>
                  </a:schemeClr>
                </a:solidFill>
              </a:rPr>
              <a:t>We will try to develop a Multi-label classification of tweets in Hindi language into the following labels: </a:t>
            </a:r>
            <a:r>
              <a:rPr lang="en-US" dirty="0" err="1">
                <a:solidFill>
                  <a:schemeClr val="accent1">
                    <a:lumMod val="50000"/>
                  </a:schemeClr>
                </a:solidFill>
              </a:rPr>
              <a:t>Offensive,Hate,Defamation,Fake,Non</a:t>
            </a:r>
            <a:r>
              <a:rPr lang="en-US" dirty="0">
                <a:solidFill>
                  <a:schemeClr val="accent1">
                    <a:lumMod val="50000"/>
                  </a:schemeClr>
                </a:solidFill>
              </a:rPr>
              <a:t>-hostile etc..</a:t>
            </a:r>
            <a:r>
              <a:rPr lang="en-US" dirty="0">
                <a:solidFill>
                  <a:schemeClr val="accent1">
                    <a:lumMod val="50000"/>
                  </a:schemeClr>
                </a:solidFill>
                <a:latin typeface="Arial" panose="020B0604020202020204" pitchFamily="34" charset="0"/>
                <a:cs typeface="Arial" panose="020B0604020202020204" pitchFamily="34" charset="0"/>
              </a:rPr>
              <a:t>.</a:t>
            </a:r>
          </a:p>
        </p:txBody>
      </p:sp>
      <p:grpSp>
        <p:nvGrpSpPr>
          <p:cNvPr id="213" name="Group 212"/>
          <p:cNvGrpSpPr/>
          <p:nvPr/>
        </p:nvGrpSpPr>
        <p:grpSpPr>
          <a:xfrm>
            <a:off x="80189" y="6461667"/>
            <a:ext cx="11942463" cy="369332"/>
            <a:chOff x="80189" y="6461667"/>
            <a:chExt cx="11942463" cy="369332"/>
          </a:xfrm>
        </p:grpSpPr>
        <p:sp>
          <p:nvSpPr>
            <p:cNvPr id="215" name="TextBox 214"/>
            <p:cNvSpPr txBox="1"/>
            <p:nvPr/>
          </p:nvSpPr>
          <p:spPr>
            <a:xfrm>
              <a:off x="80189" y="6461667"/>
              <a:ext cx="2995629" cy="369332"/>
            </a:xfrm>
            <a:prstGeom prst="rect">
              <a:avLst/>
            </a:prstGeom>
            <a:noFill/>
          </p:spPr>
          <p:txBody>
            <a:bodyPr wrap="square" rtlCol="0">
              <a:spAutoFit/>
            </a:bodyPr>
            <a:lstStyle/>
            <a:p>
              <a:r>
                <a:rPr lang="en-US" dirty="0">
                  <a:solidFill>
                    <a:schemeClr val="bg1"/>
                  </a:solidFill>
                  <a:latin typeface="Arial Narrow" panose="020B0606020202030204" pitchFamily="34" charset="0"/>
                </a:rPr>
                <a:t>INSERT </a:t>
              </a:r>
              <a:r>
                <a:rPr lang="en-US" b="1" dirty="0">
                  <a:solidFill>
                    <a:schemeClr val="bg1"/>
                  </a:solidFill>
                  <a:latin typeface="Arial Narrow" panose="020B0606020202030204" pitchFamily="34" charset="0"/>
                </a:rPr>
                <a:t>LOGO HERE</a:t>
              </a:r>
            </a:p>
          </p:txBody>
        </p:sp>
        <p:pic>
          <p:nvPicPr>
            <p:cNvPr id="216" name="Picture 2" descr="E:\cloud\drive\websites\slidemodel\logo\sebastian\slidemodel-logo-tra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6250" y="6498991"/>
              <a:ext cx="1386402" cy="26244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869526" y="263369"/>
            <a:ext cx="8065670" cy="1015663"/>
          </a:xfrm>
          <a:prstGeom prst="rect">
            <a:avLst/>
          </a:prstGeom>
          <a:solidFill>
            <a:srgbClr val="FFC000"/>
          </a:solidFill>
        </p:spPr>
        <p:txBody>
          <a:bodyPr wrap="none">
            <a:spAutoFit/>
          </a:bodyPr>
          <a:lstStyle/>
          <a:p>
            <a:r>
              <a:rPr lang="en-US" sz="6000" b="1" dirty="0">
                <a:solidFill>
                  <a:srgbClr val="FF0000"/>
                </a:solidFill>
              </a:rPr>
              <a:t>1. </a:t>
            </a:r>
            <a:r>
              <a:rPr lang="en-US" sz="6000" b="1" dirty="0"/>
              <a:t>PROBLEM STATEMENT</a:t>
            </a:r>
          </a:p>
        </p:txBody>
      </p:sp>
      <p:sp>
        <p:nvSpPr>
          <p:cNvPr id="214" name="TextBox 213">
            <a:extLst>
              <a:ext uri="{FF2B5EF4-FFF2-40B4-BE49-F238E27FC236}">
                <a16:creationId xmlns:a16="http://schemas.microsoft.com/office/drawing/2014/main" id="{B43024ED-29D9-4EC7-BEB5-ACAF20ED85FC}"/>
              </a:ext>
            </a:extLst>
          </p:cNvPr>
          <p:cNvSpPr txBox="1"/>
          <p:nvPr/>
        </p:nvSpPr>
        <p:spPr>
          <a:xfrm>
            <a:off x="4612142" y="3669028"/>
            <a:ext cx="4229818" cy="2585323"/>
          </a:xfrm>
          <a:prstGeom prst="rect">
            <a:avLst/>
          </a:prstGeom>
          <a:noFill/>
        </p:spPr>
        <p:txBody>
          <a:bodyPr wrap="square">
            <a:spAutoFit/>
          </a:bodyPr>
          <a:lstStyle/>
          <a:p>
            <a:r>
              <a:rPr lang="en-IN" dirty="0">
                <a:solidFill>
                  <a:srgbClr val="FF0000"/>
                </a:solidFill>
              </a:rPr>
              <a:t>Twitter serves as a residence for online abuse, hostile communication, defamation, and fake news. It is a matter of concern that needs special attention.</a:t>
            </a:r>
            <a:r>
              <a:rPr lang="en-US" dirty="0">
                <a:solidFill>
                  <a:srgbClr val="FF0000"/>
                </a:solidFill>
              </a:rPr>
              <a:t> there is a dire need to stop abusive, offensive, defamatory, and fake tweets on Twitter. It is crucial to identify all such tweets because not all negative tweets are hostile, harsh, or objectionable.</a:t>
            </a:r>
          </a:p>
        </p:txBody>
      </p:sp>
    </p:spTree>
    <p:extLst>
      <p:ext uri="{BB962C8B-B14F-4D97-AF65-F5344CB8AC3E}">
        <p14:creationId xmlns:p14="http://schemas.microsoft.com/office/powerpoint/2010/main" val="368130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2D23D159-9DCC-4E24-8042-5775D515B69C}"/>
              </a:ext>
            </a:extLst>
          </p:cNvPr>
          <p:cNvSpPr>
            <a:spLocks/>
          </p:cNvSpPr>
          <p:nvPr/>
        </p:nvSpPr>
        <p:spPr bwMode="auto">
          <a:xfrm>
            <a:off x="3333486" y="1796854"/>
            <a:ext cx="2717271" cy="906463"/>
          </a:xfrm>
          <a:custGeom>
            <a:avLst/>
            <a:gdLst>
              <a:gd name="T0" fmla="*/ 670 w 673"/>
              <a:gd name="T1" fmla="*/ 143 h 298"/>
              <a:gd name="T2" fmla="*/ 560 w 673"/>
              <a:gd name="T3" fmla="*/ 7 h 298"/>
              <a:gd name="T4" fmla="*/ 543 w 673"/>
              <a:gd name="T5" fmla="*/ 13 h 298"/>
              <a:gd name="T6" fmla="*/ 543 w 673"/>
              <a:gd name="T7" fmla="*/ 56 h 298"/>
              <a:gd name="T8" fmla="*/ 165 w 673"/>
              <a:gd name="T9" fmla="*/ 56 h 298"/>
              <a:gd name="T10" fmla="*/ 0 w 673"/>
              <a:gd name="T11" fmla="*/ 90 h 298"/>
              <a:gd name="T12" fmla="*/ 81 w 673"/>
              <a:gd name="T13" fmla="*/ 258 h 298"/>
              <a:gd name="T14" fmla="*/ 165 w 673"/>
              <a:gd name="T15" fmla="*/ 242 h 298"/>
              <a:gd name="T16" fmla="*/ 543 w 673"/>
              <a:gd name="T17" fmla="*/ 242 h 298"/>
              <a:gd name="T18" fmla="*/ 543 w 673"/>
              <a:gd name="T19" fmla="*/ 285 h 298"/>
              <a:gd name="T20" fmla="*/ 560 w 673"/>
              <a:gd name="T21" fmla="*/ 291 h 298"/>
              <a:gd name="T22" fmla="*/ 670 w 673"/>
              <a:gd name="T23" fmla="*/ 155 h 298"/>
              <a:gd name="T24" fmla="*/ 670 w 673"/>
              <a:gd name="T25" fmla="*/ 14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298">
                <a:moveTo>
                  <a:pt x="670" y="143"/>
                </a:moveTo>
                <a:cubicBezTo>
                  <a:pt x="560" y="7"/>
                  <a:pt x="560" y="7"/>
                  <a:pt x="560" y="7"/>
                </a:cubicBezTo>
                <a:cubicBezTo>
                  <a:pt x="554" y="0"/>
                  <a:pt x="543" y="4"/>
                  <a:pt x="543" y="13"/>
                </a:cubicBezTo>
                <a:cubicBezTo>
                  <a:pt x="543" y="56"/>
                  <a:pt x="543" y="56"/>
                  <a:pt x="543" y="56"/>
                </a:cubicBezTo>
                <a:cubicBezTo>
                  <a:pt x="165" y="56"/>
                  <a:pt x="165" y="56"/>
                  <a:pt x="165" y="56"/>
                </a:cubicBezTo>
                <a:cubicBezTo>
                  <a:pt x="106" y="56"/>
                  <a:pt x="50" y="68"/>
                  <a:pt x="0" y="90"/>
                </a:cubicBezTo>
                <a:cubicBezTo>
                  <a:pt x="81" y="258"/>
                  <a:pt x="81" y="258"/>
                  <a:pt x="81" y="258"/>
                </a:cubicBezTo>
                <a:cubicBezTo>
                  <a:pt x="107" y="248"/>
                  <a:pt x="136" y="242"/>
                  <a:pt x="165"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a:xfrm>
            <a:off x="838200" y="365125"/>
            <a:ext cx="7459494" cy="1314197"/>
          </a:xfrm>
          <a:solidFill>
            <a:srgbClr val="4EB9C1"/>
          </a:solidFill>
        </p:spPr>
        <p:txBody>
          <a:bodyPr>
            <a:noAutofit/>
          </a:bodyPr>
          <a:lstStyle/>
          <a:p>
            <a:pPr algn="ctr"/>
            <a:r>
              <a:rPr lang="en-US" sz="6000" b="1" dirty="0">
                <a:solidFill>
                  <a:srgbClr val="FF0000"/>
                </a:solidFill>
                <a:latin typeface="+mn-lt"/>
                <a:cs typeface="Arial" panose="020B0604020202020204" pitchFamily="34" charset="0"/>
              </a:rPr>
              <a:t>2. </a:t>
            </a:r>
            <a:r>
              <a:rPr lang="en-US" sz="6000" b="1" dirty="0">
                <a:latin typeface="+mn-lt"/>
                <a:cs typeface="Arial" panose="020B0604020202020204" pitchFamily="34" charset="0"/>
              </a:rPr>
              <a:t>DATA ANALYSIS</a:t>
            </a:r>
          </a:p>
        </p:txBody>
      </p:sp>
      <p:sp>
        <p:nvSpPr>
          <p:cNvPr id="10" name="Freeform 9">
            <a:extLst>
              <a:ext uri="{FF2B5EF4-FFF2-40B4-BE49-F238E27FC236}">
                <a16:creationId xmlns:a16="http://schemas.microsoft.com/office/drawing/2014/main" id="{879057D1-92BF-48AF-8BC2-AAAA7AEB2978}"/>
              </a:ext>
            </a:extLst>
          </p:cNvPr>
          <p:cNvSpPr>
            <a:spLocks/>
          </p:cNvSpPr>
          <p:nvPr/>
        </p:nvSpPr>
        <p:spPr bwMode="auto">
          <a:xfrm>
            <a:off x="2489989" y="1909567"/>
            <a:ext cx="2616200" cy="4422775"/>
          </a:xfrm>
          <a:custGeom>
            <a:avLst/>
            <a:gdLst>
              <a:gd name="T0" fmla="*/ 526 w 862"/>
              <a:gd name="T1" fmla="*/ 752 h 1456"/>
              <a:gd name="T2" fmla="*/ 322 w 862"/>
              <a:gd name="T3" fmla="*/ 706 h 1456"/>
              <a:gd name="T4" fmla="*/ 189 w 862"/>
              <a:gd name="T5" fmla="*/ 474 h 1456"/>
              <a:gd name="T6" fmla="*/ 189 w 862"/>
              <a:gd name="T7" fmla="*/ 474 h 1456"/>
              <a:gd name="T8" fmla="*/ 354 w 862"/>
              <a:gd name="T9" fmla="*/ 226 h 1456"/>
              <a:gd name="T10" fmla="*/ 362 w 862"/>
              <a:gd name="T11" fmla="*/ 244 h 1456"/>
              <a:gd name="T12" fmla="*/ 371 w 862"/>
              <a:gd name="T13" fmla="*/ 263 h 1456"/>
              <a:gd name="T14" fmla="*/ 389 w 862"/>
              <a:gd name="T15" fmla="*/ 261 h 1456"/>
              <a:gd name="T16" fmla="*/ 431 w 862"/>
              <a:gd name="T17" fmla="*/ 91 h 1456"/>
              <a:gd name="T18" fmla="*/ 426 w 862"/>
              <a:gd name="T19" fmla="*/ 81 h 1456"/>
              <a:gd name="T20" fmla="*/ 269 w 862"/>
              <a:gd name="T21" fmla="*/ 3 h 1456"/>
              <a:gd name="T22" fmla="*/ 257 w 862"/>
              <a:gd name="T23" fmla="*/ 16 h 1456"/>
              <a:gd name="T24" fmla="*/ 275 w 862"/>
              <a:gd name="T25" fmla="*/ 55 h 1456"/>
              <a:gd name="T26" fmla="*/ 276 w 862"/>
              <a:gd name="T27" fmla="*/ 58 h 1456"/>
              <a:gd name="T28" fmla="*/ 238 w 862"/>
              <a:gd name="T29" fmla="*/ 79 h 1456"/>
              <a:gd name="T30" fmla="*/ 238 w 862"/>
              <a:gd name="T31" fmla="*/ 79 h 1456"/>
              <a:gd name="T32" fmla="*/ 8 w 862"/>
              <a:gd name="T33" fmla="*/ 428 h 1456"/>
              <a:gd name="T34" fmla="*/ 43 w 862"/>
              <a:gd name="T35" fmla="*/ 633 h 1456"/>
              <a:gd name="T36" fmla="*/ 57 w 862"/>
              <a:gd name="T37" fmla="*/ 718 h 1456"/>
              <a:gd name="T38" fmla="*/ 1 w 862"/>
              <a:gd name="T39" fmla="*/ 840 h 1456"/>
              <a:gd name="T40" fmla="*/ 59 w 862"/>
              <a:gd name="T41" fmla="*/ 879 h 1456"/>
              <a:gd name="T42" fmla="*/ 69 w 862"/>
              <a:gd name="T43" fmla="*/ 914 h 1456"/>
              <a:gd name="T44" fmla="*/ 69 w 862"/>
              <a:gd name="T45" fmla="*/ 961 h 1456"/>
              <a:gd name="T46" fmla="*/ 96 w 862"/>
              <a:gd name="T47" fmla="*/ 984 h 1456"/>
              <a:gd name="T48" fmla="*/ 94 w 862"/>
              <a:gd name="T49" fmla="*/ 998 h 1456"/>
              <a:gd name="T50" fmla="*/ 104 w 862"/>
              <a:gd name="T51" fmla="*/ 1046 h 1456"/>
              <a:gd name="T52" fmla="*/ 118 w 862"/>
              <a:gd name="T53" fmla="*/ 1104 h 1456"/>
              <a:gd name="T54" fmla="*/ 130 w 862"/>
              <a:gd name="T55" fmla="*/ 1178 h 1456"/>
              <a:gd name="T56" fmla="*/ 264 w 862"/>
              <a:gd name="T57" fmla="*/ 1196 h 1456"/>
              <a:gd name="T58" fmla="*/ 411 w 862"/>
              <a:gd name="T59" fmla="*/ 1225 h 1456"/>
              <a:gd name="T60" fmla="*/ 517 w 862"/>
              <a:gd name="T61" fmla="*/ 1456 h 1456"/>
              <a:gd name="T62" fmla="*/ 655 w 862"/>
              <a:gd name="T63" fmla="*/ 1268 h 1456"/>
              <a:gd name="T64" fmla="*/ 853 w 862"/>
              <a:gd name="T65" fmla="*/ 1122 h 1456"/>
              <a:gd name="T66" fmla="*/ 862 w 862"/>
              <a:gd name="T67" fmla="*/ 1106 h 1456"/>
              <a:gd name="T68" fmla="*/ 862 w 862"/>
              <a:gd name="T69" fmla="*/ 1104 h 1456"/>
              <a:gd name="T70" fmla="*/ 856 w 862"/>
              <a:gd name="T71" fmla="*/ 1016 h 1456"/>
              <a:gd name="T72" fmla="*/ 526 w 862"/>
              <a:gd name="T73" fmla="*/ 752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1456">
                <a:moveTo>
                  <a:pt x="526" y="752"/>
                </a:moveTo>
                <a:cubicBezTo>
                  <a:pt x="414" y="748"/>
                  <a:pt x="354" y="727"/>
                  <a:pt x="322" y="706"/>
                </a:cubicBezTo>
                <a:cubicBezTo>
                  <a:pt x="243" y="659"/>
                  <a:pt x="189" y="572"/>
                  <a:pt x="189" y="474"/>
                </a:cubicBezTo>
                <a:cubicBezTo>
                  <a:pt x="189" y="474"/>
                  <a:pt x="189" y="474"/>
                  <a:pt x="189" y="474"/>
                </a:cubicBezTo>
                <a:cubicBezTo>
                  <a:pt x="189" y="363"/>
                  <a:pt x="257" y="267"/>
                  <a:pt x="354" y="226"/>
                </a:cubicBezTo>
                <a:cubicBezTo>
                  <a:pt x="362" y="244"/>
                  <a:pt x="362" y="244"/>
                  <a:pt x="362" y="244"/>
                </a:cubicBezTo>
                <a:cubicBezTo>
                  <a:pt x="371" y="263"/>
                  <a:pt x="371" y="263"/>
                  <a:pt x="371" y="263"/>
                </a:cubicBezTo>
                <a:cubicBezTo>
                  <a:pt x="375" y="271"/>
                  <a:pt x="386" y="270"/>
                  <a:pt x="389" y="261"/>
                </a:cubicBezTo>
                <a:cubicBezTo>
                  <a:pt x="431" y="91"/>
                  <a:pt x="431" y="91"/>
                  <a:pt x="431" y="91"/>
                </a:cubicBezTo>
                <a:cubicBezTo>
                  <a:pt x="432" y="87"/>
                  <a:pt x="430" y="83"/>
                  <a:pt x="426" y="81"/>
                </a:cubicBezTo>
                <a:cubicBezTo>
                  <a:pt x="269" y="3"/>
                  <a:pt x="269" y="3"/>
                  <a:pt x="269" y="3"/>
                </a:cubicBezTo>
                <a:cubicBezTo>
                  <a:pt x="262" y="0"/>
                  <a:pt x="253" y="8"/>
                  <a:pt x="257" y="16"/>
                </a:cubicBezTo>
                <a:cubicBezTo>
                  <a:pt x="275" y="55"/>
                  <a:pt x="275" y="55"/>
                  <a:pt x="275" y="55"/>
                </a:cubicBezTo>
                <a:cubicBezTo>
                  <a:pt x="276" y="58"/>
                  <a:pt x="276" y="58"/>
                  <a:pt x="276" y="58"/>
                </a:cubicBezTo>
                <a:cubicBezTo>
                  <a:pt x="263" y="64"/>
                  <a:pt x="250" y="71"/>
                  <a:pt x="238" y="79"/>
                </a:cubicBezTo>
                <a:cubicBezTo>
                  <a:pt x="238" y="79"/>
                  <a:pt x="238" y="79"/>
                  <a:pt x="238" y="79"/>
                </a:cubicBezTo>
                <a:cubicBezTo>
                  <a:pt x="110" y="151"/>
                  <a:pt x="18" y="272"/>
                  <a:pt x="8" y="428"/>
                </a:cubicBezTo>
                <a:cubicBezTo>
                  <a:pt x="1" y="519"/>
                  <a:pt x="20" y="565"/>
                  <a:pt x="43" y="633"/>
                </a:cubicBezTo>
                <a:cubicBezTo>
                  <a:pt x="62" y="687"/>
                  <a:pt x="57" y="718"/>
                  <a:pt x="57" y="718"/>
                </a:cubicBezTo>
                <a:cubicBezTo>
                  <a:pt x="36" y="756"/>
                  <a:pt x="0" y="825"/>
                  <a:pt x="1" y="840"/>
                </a:cubicBezTo>
                <a:cubicBezTo>
                  <a:pt x="1" y="840"/>
                  <a:pt x="0" y="878"/>
                  <a:pt x="59" y="879"/>
                </a:cubicBezTo>
                <a:cubicBezTo>
                  <a:pt x="59" y="879"/>
                  <a:pt x="74" y="881"/>
                  <a:pt x="69" y="914"/>
                </a:cubicBezTo>
                <a:cubicBezTo>
                  <a:pt x="69" y="961"/>
                  <a:pt x="69" y="961"/>
                  <a:pt x="69" y="961"/>
                </a:cubicBezTo>
                <a:cubicBezTo>
                  <a:pt x="69" y="961"/>
                  <a:pt x="71" y="975"/>
                  <a:pt x="96" y="984"/>
                </a:cubicBezTo>
                <a:cubicBezTo>
                  <a:pt x="96" y="984"/>
                  <a:pt x="101" y="989"/>
                  <a:pt x="94" y="998"/>
                </a:cubicBezTo>
                <a:cubicBezTo>
                  <a:pt x="94" y="998"/>
                  <a:pt x="80" y="1013"/>
                  <a:pt x="104" y="1046"/>
                </a:cubicBezTo>
                <a:cubicBezTo>
                  <a:pt x="113" y="1058"/>
                  <a:pt x="126" y="1073"/>
                  <a:pt x="118" y="1104"/>
                </a:cubicBezTo>
                <a:cubicBezTo>
                  <a:pt x="118" y="1104"/>
                  <a:pt x="107" y="1163"/>
                  <a:pt x="130" y="1178"/>
                </a:cubicBezTo>
                <a:cubicBezTo>
                  <a:pt x="130" y="1178"/>
                  <a:pt x="157" y="1209"/>
                  <a:pt x="264" y="1196"/>
                </a:cubicBezTo>
                <a:cubicBezTo>
                  <a:pt x="301" y="1191"/>
                  <a:pt x="370" y="1173"/>
                  <a:pt x="411" y="1225"/>
                </a:cubicBezTo>
                <a:cubicBezTo>
                  <a:pt x="411" y="1225"/>
                  <a:pt x="509" y="1412"/>
                  <a:pt x="517" y="1456"/>
                </a:cubicBezTo>
                <a:cubicBezTo>
                  <a:pt x="517" y="1456"/>
                  <a:pt x="571" y="1359"/>
                  <a:pt x="655" y="1268"/>
                </a:cubicBezTo>
                <a:cubicBezTo>
                  <a:pt x="710" y="1208"/>
                  <a:pt x="778" y="1149"/>
                  <a:pt x="853" y="1122"/>
                </a:cubicBezTo>
                <a:cubicBezTo>
                  <a:pt x="856" y="1117"/>
                  <a:pt x="859" y="1111"/>
                  <a:pt x="862" y="1106"/>
                </a:cubicBezTo>
                <a:cubicBezTo>
                  <a:pt x="862" y="1105"/>
                  <a:pt x="862" y="1105"/>
                  <a:pt x="862" y="1104"/>
                </a:cubicBezTo>
                <a:cubicBezTo>
                  <a:pt x="862" y="1078"/>
                  <a:pt x="861" y="1048"/>
                  <a:pt x="856" y="1016"/>
                </a:cubicBezTo>
                <a:cubicBezTo>
                  <a:pt x="829" y="876"/>
                  <a:pt x="727" y="760"/>
                  <a:pt x="526" y="752"/>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TextBox 20">
            <a:extLst>
              <a:ext uri="{FF2B5EF4-FFF2-40B4-BE49-F238E27FC236}">
                <a16:creationId xmlns:a16="http://schemas.microsoft.com/office/drawing/2014/main" id="{048EE669-CFB6-4FCE-895B-ACE7B9071F77}"/>
              </a:ext>
            </a:extLst>
          </p:cNvPr>
          <p:cNvSpPr txBox="1"/>
          <p:nvPr/>
        </p:nvSpPr>
        <p:spPr>
          <a:xfrm rot="17929624">
            <a:off x="2669603" y="2536666"/>
            <a:ext cx="1570452" cy="1123563"/>
          </a:xfrm>
          <a:prstGeom prst="rect">
            <a:avLst/>
          </a:prstGeom>
          <a:noFill/>
        </p:spPr>
        <p:txBody>
          <a:bodyPr wrap="square" rtlCol="0" anchor="ctr">
            <a:prstTxWarp prst="textArchUp">
              <a:avLst/>
            </a:prstTxWarp>
            <a:spAutoFit/>
          </a:bodyPr>
          <a:lstStyle/>
          <a:p>
            <a:pPr algn="ctr"/>
            <a:r>
              <a:rPr lang="en-GB" sz="1600" dirty="0">
                <a:solidFill>
                  <a:schemeClr val="bg1"/>
                </a:solidFill>
                <a:latin typeface="Arial" panose="020B0604020202020204" pitchFamily="34" charset="0"/>
                <a:ea typeface="Open Sans" panose="020B0606030504020204" pitchFamily="34" charset="0"/>
                <a:cs typeface="Arial" panose="020B0604020202020204" pitchFamily="34" charset="0"/>
              </a:rPr>
              <a:t>Text</a:t>
            </a:r>
            <a:endParaRPr lang="en-IN" sz="16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81AC3816-84B8-4412-B4E3-332387E0A0CC}"/>
              </a:ext>
            </a:extLst>
          </p:cNvPr>
          <p:cNvSpPr txBox="1"/>
          <p:nvPr/>
        </p:nvSpPr>
        <p:spPr>
          <a:xfrm>
            <a:off x="6556967" y="2186566"/>
            <a:ext cx="4756299" cy="2308324"/>
          </a:xfrm>
          <a:prstGeom prst="rect">
            <a:avLst/>
          </a:prstGeom>
          <a:noFill/>
        </p:spPr>
        <p:txBody>
          <a:bodyPr wrap="square" rtlCol="0" anchor="b">
            <a:spAutoFit/>
          </a:bodyPr>
          <a:lstStyle/>
          <a:p>
            <a:r>
              <a:rPr lang="en-US" b="1" kern="0" dirty="0">
                <a:solidFill>
                  <a:srgbClr val="0070C0"/>
                </a:solidFill>
                <a:latin typeface="Arial" pitchFamily="34" charset="0"/>
                <a:cs typeface="Arial" pitchFamily="34" charset="0"/>
              </a:rPr>
              <a:t>The dataset being used for this project is taken from the CONSTRAINT 2021 contest. The Training set and Test set all are taken from CONSTRAINT 2021. The given dataset consisted of tweets, and the multi-class labels suggesting whether the tweet is fake, hate, offensive, defamation, or non-hostile.</a:t>
            </a:r>
          </a:p>
        </p:txBody>
      </p:sp>
      <p:sp>
        <p:nvSpPr>
          <p:cNvPr id="11" name="Freeform 10">
            <a:extLst>
              <a:ext uri="{FF2B5EF4-FFF2-40B4-BE49-F238E27FC236}">
                <a16:creationId xmlns:a16="http://schemas.microsoft.com/office/drawing/2014/main" id="{B1F7A25E-D8D2-4B4F-ACDB-6C598EAEE925}"/>
              </a:ext>
            </a:extLst>
          </p:cNvPr>
          <p:cNvSpPr>
            <a:spLocks/>
          </p:cNvSpPr>
          <p:nvPr/>
        </p:nvSpPr>
        <p:spPr bwMode="auto">
          <a:xfrm>
            <a:off x="3245640" y="2695502"/>
            <a:ext cx="1344613" cy="1343025"/>
          </a:xfrm>
          <a:custGeom>
            <a:avLst/>
            <a:gdLst>
              <a:gd name="T0" fmla="*/ 432 w 443"/>
              <a:gd name="T1" fmla="*/ 185 h 442"/>
              <a:gd name="T2" fmla="*/ 360 w 443"/>
              <a:gd name="T3" fmla="*/ 141 h 442"/>
              <a:gd name="T4" fmla="*/ 398 w 443"/>
              <a:gd name="T5" fmla="*/ 89 h 442"/>
              <a:gd name="T6" fmla="*/ 360 w 443"/>
              <a:gd name="T7" fmla="*/ 47 h 442"/>
              <a:gd name="T8" fmla="*/ 345 w 443"/>
              <a:gd name="T9" fmla="*/ 47 h 442"/>
              <a:gd name="T10" fmla="*/ 263 w 443"/>
              <a:gd name="T11" fmla="*/ 66 h 442"/>
              <a:gd name="T12" fmla="*/ 253 w 443"/>
              <a:gd name="T13" fmla="*/ 3 h 442"/>
              <a:gd name="T14" fmla="*/ 197 w 443"/>
              <a:gd name="T15" fmla="*/ 0 h 442"/>
              <a:gd name="T16" fmla="*/ 186 w 443"/>
              <a:gd name="T17" fmla="*/ 10 h 442"/>
              <a:gd name="T18" fmla="*/ 142 w 443"/>
              <a:gd name="T19" fmla="*/ 82 h 442"/>
              <a:gd name="T20" fmla="*/ 91 w 443"/>
              <a:gd name="T21" fmla="*/ 44 h 442"/>
              <a:gd name="T22" fmla="*/ 48 w 443"/>
              <a:gd name="T23" fmla="*/ 82 h 442"/>
              <a:gd name="T24" fmla="*/ 48 w 443"/>
              <a:gd name="T25" fmla="*/ 97 h 442"/>
              <a:gd name="T26" fmla="*/ 67 w 443"/>
              <a:gd name="T27" fmla="*/ 179 h 442"/>
              <a:gd name="T28" fmla="*/ 3 w 443"/>
              <a:gd name="T29" fmla="*/ 189 h 442"/>
              <a:gd name="T30" fmla="*/ 0 w 443"/>
              <a:gd name="T31" fmla="*/ 245 h 442"/>
              <a:gd name="T32" fmla="*/ 11 w 443"/>
              <a:gd name="T33" fmla="*/ 256 h 442"/>
              <a:gd name="T34" fmla="*/ 83 w 443"/>
              <a:gd name="T35" fmla="*/ 300 h 442"/>
              <a:gd name="T36" fmla="*/ 45 w 443"/>
              <a:gd name="T37" fmla="*/ 352 h 442"/>
              <a:gd name="T38" fmla="*/ 82 w 443"/>
              <a:gd name="T39" fmla="*/ 394 h 442"/>
              <a:gd name="T40" fmla="*/ 98 w 443"/>
              <a:gd name="T41" fmla="*/ 395 h 442"/>
              <a:gd name="T42" fmla="*/ 180 w 443"/>
              <a:gd name="T43" fmla="*/ 375 h 442"/>
              <a:gd name="T44" fmla="*/ 189 w 443"/>
              <a:gd name="T45" fmla="*/ 439 h 442"/>
              <a:gd name="T46" fmla="*/ 246 w 443"/>
              <a:gd name="T47" fmla="*/ 442 h 442"/>
              <a:gd name="T48" fmla="*/ 257 w 443"/>
              <a:gd name="T49" fmla="*/ 431 h 442"/>
              <a:gd name="T50" fmla="*/ 301 w 443"/>
              <a:gd name="T51" fmla="*/ 359 h 442"/>
              <a:gd name="T52" fmla="*/ 352 w 443"/>
              <a:gd name="T53" fmla="*/ 397 h 442"/>
              <a:gd name="T54" fmla="*/ 395 w 443"/>
              <a:gd name="T55" fmla="*/ 360 h 442"/>
              <a:gd name="T56" fmla="*/ 395 w 443"/>
              <a:gd name="T57" fmla="*/ 344 h 442"/>
              <a:gd name="T58" fmla="*/ 376 w 443"/>
              <a:gd name="T59" fmla="*/ 262 h 442"/>
              <a:gd name="T60" fmla="*/ 440 w 443"/>
              <a:gd name="T61" fmla="*/ 253 h 442"/>
              <a:gd name="T62" fmla="*/ 443 w 443"/>
              <a:gd name="T63" fmla="*/ 197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442">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chemeClr val="bg1">
              <a:lumMod val="85000"/>
            </a:schemeClr>
          </a:solidFill>
          <a:ln w="9525">
            <a:noFill/>
            <a:round/>
            <a:headEnd/>
            <a:tailEnd/>
          </a:ln>
        </p:spPr>
        <p:txBody>
          <a:bodyPr vert="horz" wrap="square" lIns="91440" tIns="45720" rIns="91440" bIns="45720" numCol="1" anchor="ctr" anchorCtr="0" compatLnSpc="1">
            <a:prstTxWarp prst="textNoShape">
              <a:avLst/>
            </a:prstTxWarp>
          </a:bodyPr>
          <a:lstStyle/>
          <a:p>
            <a:pPr algn="ctr"/>
            <a:endParaRPr lang="en-IN" sz="1600" dirty="0">
              <a:latin typeface="Arial" panose="020B0604020202020204" pitchFamily="34" charset="0"/>
              <a:ea typeface="Open Sans" panose="020B0606030504020204" pitchFamily="34" charset="0"/>
              <a:cs typeface="Arial" panose="020B0604020202020204" pitchFamily="34" charset="0"/>
            </a:endParaRPr>
          </a:p>
        </p:txBody>
      </p:sp>
      <p:sp>
        <p:nvSpPr>
          <p:cNvPr id="22" name="Freeform 9">
            <a:extLst>
              <a:ext uri="{FF2B5EF4-FFF2-40B4-BE49-F238E27FC236}">
                <a16:creationId xmlns:a16="http://schemas.microsoft.com/office/drawing/2014/main" id="{7E397424-624A-4BA9-A11A-D35AB86CD615}"/>
              </a:ext>
            </a:extLst>
          </p:cNvPr>
          <p:cNvSpPr>
            <a:spLocks/>
          </p:cNvSpPr>
          <p:nvPr/>
        </p:nvSpPr>
        <p:spPr bwMode="auto">
          <a:xfrm>
            <a:off x="2489989" y="1909568"/>
            <a:ext cx="2616200" cy="4422775"/>
          </a:xfrm>
          <a:custGeom>
            <a:avLst/>
            <a:gdLst>
              <a:gd name="T0" fmla="*/ 526 w 862"/>
              <a:gd name="T1" fmla="*/ 752 h 1456"/>
              <a:gd name="T2" fmla="*/ 322 w 862"/>
              <a:gd name="T3" fmla="*/ 706 h 1456"/>
              <a:gd name="T4" fmla="*/ 189 w 862"/>
              <a:gd name="T5" fmla="*/ 474 h 1456"/>
              <a:gd name="T6" fmla="*/ 189 w 862"/>
              <a:gd name="T7" fmla="*/ 474 h 1456"/>
              <a:gd name="T8" fmla="*/ 354 w 862"/>
              <a:gd name="T9" fmla="*/ 226 h 1456"/>
              <a:gd name="T10" fmla="*/ 362 w 862"/>
              <a:gd name="T11" fmla="*/ 244 h 1456"/>
              <a:gd name="T12" fmla="*/ 371 w 862"/>
              <a:gd name="T13" fmla="*/ 263 h 1456"/>
              <a:gd name="T14" fmla="*/ 389 w 862"/>
              <a:gd name="T15" fmla="*/ 261 h 1456"/>
              <a:gd name="T16" fmla="*/ 431 w 862"/>
              <a:gd name="T17" fmla="*/ 91 h 1456"/>
              <a:gd name="T18" fmla="*/ 426 w 862"/>
              <a:gd name="T19" fmla="*/ 81 h 1456"/>
              <a:gd name="T20" fmla="*/ 269 w 862"/>
              <a:gd name="T21" fmla="*/ 3 h 1456"/>
              <a:gd name="T22" fmla="*/ 257 w 862"/>
              <a:gd name="T23" fmla="*/ 16 h 1456"/>
              <a:gd name="T24" fmla="*/ 275 w 862"/>
              <a:gd name="T25" fmla="*/ 55 h 1456"/>
              <a:gd name="T26" fmla="*/ 276 w 862"/>
              <a:gd name="T27" fmla="*/ 58 h 1456"/>
              <a:gd name="T28" fmla="*/ 238 w 862"/>
              <a:gd name="T29" fmla="*/ 79 h 1456"/>
              <a:gd name="T30" fmla="*/ 238 w 862"/>
              <a:gd name="T31" fmla="*/ 79 h 1456"/>
              <a:gd name="T32" fmla="*/ 8 w 862"/>
              <a:gd name="T33" fmla="*/ 428 h 1456"/>
              <a:gd name="T34" fmla="*/ 43 w 862"/>
              <a:gd name="T35" fmla="*/ 633 h 1456"/>
              <a:gd name="T36" fmla="*/ 57 w 862"/>
              <a:gd name="T37" fmla="*/ 718 h 1456"/>
              <a:gd name="T38" fmla="*/ 1 w 862"/>
              <a:gd name="T39" fmla="*/ 840 h 1456"/>
              <a:gd name="T40" fmla="*/ 59 w 862"/>
              <a:gd name="T41" fmla="*/ 879 h 1456"/>
              <a:gd name="T42" fmla="*/ 69 w 862"/>
              <a:gd name="T43" fmla="*/ 914 h 1456"/>
              <a:gd name="T44" fmla="*/ 69 w 862"/>
              <a:gd name="T45" fmla="*/ 961 h 1456"/>
              <a:gd name="T46" fmla="*/ 96 w 862"/>
              <a:gd name="T47" fmla="*/ 984 h 1456"/>
              <a:gd name="T48" fmla="*/ 94 w 862"/>
              <a:gd name="T49" fmla="*/ 998 h 1456"/>
              <a:gd name="T50" fmla="*/ 104 w 862"/>
              <a:gd name="T51" fmla="*/ 1046 h 1456"/>
              <a:gd name="T52" fmla="*/ 118 w 862"/>
              <a:gd name="T53" fmla="*/ 1104 h 1456"/>
              <a:gd name="T54" fmla="*/ 130 w 862"/>
              <a:gd name="T55" fmla="*/ 1178 h 1456"/>
              <a:gd name="T56" fmla="*/ 264 w 862"/>
              <a:gd name="T57" fmla="*/ 1196 h 1456"/>
              <a:gd name="T58" fmla="*/ 411 w 862"/>
              <a:gd name="T59" fmla="*/ 1225 h 1456"/>
              <a:gd name="T60" fmla="*/ 517 w 862"/>
              <a:gd name="T61" fmla="*/ 1456 h 1456"/>
              <a:gd name="T62" fmla="*/ 655 w 862"/>
              <a:gd name="T63" fmla="*/ 1268 h 1456"/>
              <a:gd name="T64" fmla="*/ 853 w 862"/>
              <a:gd name="T65" fmla="*/ 1122 h 1456"/>
              <a:gd name="T66" fmla="*/ 862 w 862"/>
              <a:gd name="T67" fmla="*/ 1106 h 1456"/>
              <a:gd name="T68" fmla="*/ 862 w 862"/>
              <a:gd name="T69" fmla="*/ 1104 h 1456"/>
              <a:gd name="T70" fmla="*/ 856 w 862"/>
              <a:gd name="T71" fmla="*/ 1016 h 1456"/>
              <a:gd name="T72" fmla="*/ 526 w 862"/>
              <a:gd name="T73" fmla="*/ 752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1456">
                <a:moveTo>
                  <a:pt x="526" y="752"/>
                </a:moveTo>
                <a:cubicBezTo>
                  <a:pt x="414" y="748"/>
                  <a:pt x="354" y="727"/>
                  <a:pt x="322" y="706"/>
                </a:cubicBezTo>
                <a:cubicBezTo>
                  <a:pt x="243" y="659"/>
                  <a:pt x="189" y="572"/>
                  <a:pt x="189" y="474"/>
                </a:cubicBezTo>
                <a:cubicBezTo>
                  <a:pt x="189" y="474"/>
                  <a:pt x="189" y="474"/>
                  <a:pt x="189" y="474"/>
                </a:cubicBezTo>
                <a:cubicBezTo>
                  <a:pt x="189" y="363"/>
                  <a:pt x="257" y="267"/>
                  <a:pt x="354" y="226"/>
                </a:cubicBezTo>
                <a:cubicBezTo>
                  <a:pt x="362" y="244"/>
                  <a:pt x="362" y="244"/>
                  <a:pt x="362" y="244"/>
                </a:cubicBezTo>
                <a:cubicBezTo>
                  <a:pt x="371" y="263"/>
                  <a:pt x="371" y="263"/>
                  <a:pt x="371" y="263"/>
                </a:cubicBezTo>
                <a:cubicBezTo>
                  <a:pt x="375" y="271"/>
                  <a:pt x="386" y="270"/>
                  <a:pt x="389" y="261"/>
                </a:cubicBezTo>
                <a:cubicBezTo>
                  <a:pt x="431" y="91"/>
                  <a:pt x="431" y="91"/>
                  <a:pt x="431" y="91"/>
                </a:cubicBezTo>
                <a:cubicBezTo>
                  <a:pt x="432" y="87"/>
                  <a:pt x="430" y="83"/>
                  <a:pt x="426" y="81"/>
                </a:cubicBezTo>
                <a:cubicBezTo>
                  <a:pt x="269" y="3"/>
                  <a:pt x="269" y="3"/>
                  <a:pt x="269" y="3"/>
                </a:cubicBezTo>
                <a:cubicBezTo>
                  <a:pt x="262" y="0"/>
                  <a:pt x="253" y="8"/>
                  <a:pt x="257" y="16"/>
                </a:cubicBezTo>
                <a:cubicBezTo>
                  <a:pt x="275" y="55"/>
                  <a:pt x="275" y="55"/>
                  <a:pt x="275" y="55"/>
                </a:cubicBezTo>
                <a:cubicBezTo>
                  <a:pt x="276" y="58"/>
                  <a:pt x="276" y="58"/>
                  <a:pt x="276" y="58"/>
                </a:cubicBezTo>
                <a:cubicBezTo>
                  <a:pt x="263" y="64"/>
                  <a:pt x="250" y="71"/>
                  <a:pt x="238" y="79"/>
                </a:cubicBezTo>
                <a:cubicBezTo>
                  <a:pt x="238" y="79"/>
                  <a:pt x="238" y="79"/>
                  <a:pt x="238" y="79"/>
                </a:cubicBezTo>
                <a:cubicBezTo>
                  <a:pt x="110" y="151"/>
                  <a:pt x="18" y="272"/>
                  <a:pt x="8" y="428"/>
                </a:cubicBezTo>
                <a:cubicBezTo>
                  <a:pt x="1" y="519"/>
                  <a:pt x="20" y="565"/>
                  <a:pt x="43" y="633"/>
                </a:cubicBezTo>
                <a:cubicBezTo>
                  <a:pt x="62" y="687"/>
                  <a:pt x="57" y="718"/>
                  <a:pt x="57" y="718"/>
                </a:cubicBezTo>
                <a:cubicBezTo>
                  <a:pt x="36" y="756"/>
                  <a:pt x="0" y="825"/>
                  <a:pt x="1" y="840"/>
                </a:cubicBezTo>
                <a:cubicBezTo>
                  <a:pt x="1" y="840"/>
                  <a:pt x="0" y="878"/>
                  <a:pt x="59" y="879"/>
                </a:cubicBezTo>
                <a:cubicBezTo>
                  <a:pt x="59" y="879"/>
                  <a:pt x="74" y="881"/>
                  <a:pt x="69" y="914"/>
                </a:cubicBezTo>
                <a:cubicBezTo>
                  <a:pt x="69" y="961"/>
                  <a:pt x="69" y="961"/>
                  <a:pt x="69" y="961"/>
                </a:cubicBezTo>
                <a:cubicBezTo>
                  <a:pt x="69" y="961"/>
                  <a:pt x="71" y="975"/>
                  <a:pt x="96" y="984"/>
                </a:cubicBezTo>
                <a:cubicBezTo>
                  <a:pt x="96" y="984"/>
                  <a:pt x="101" y="989"/>
                  <a:pt x="94" y="998"/>
                </a:cubicBezTo>
                <a:cubicBezTo>
                  <a:pt x="94" y="998"/>
                  <a:pt x="80" y="1013"/>
                  <a:pt x="104" y="1046"/>
                </a:cubicBezTo>
                <a:cubicBezTo>
                  <a:pt x="113" y="1058"/>
                  <a:pt x="126" y="1073"/>
                  <a:pt x="118" y="1104"/>
                </a:cubicBezTo>
                <a:cubicBezTo>
                  <a:pt x="118" y="1104"/>
                  <a:pt x="107" y="1163"/>
                  <a:pt x="130" y="1178"/>
                </a:cubicBezTo>
                <a:cubicBezTo>
                  <a:pt x="130" y="1178"/>
                  <a:pt x="157" y="1209"/>
                  <a:pt x="264" y="1196"/>
                </a:cubicBezTo>
                <a:cubicBezTo>
                  <a:pt x="301" y="1191"/>
                  <a:pt x="370" y="1173"/>
                  <a:pt x="411" y="1225"/>
                </a:cubicBezTo>
                <a:cubicBezTo>
                  <a:pt x="411" y="1225"/>
                  <a:pt x="509" y="1412"/>
                  <a:pt x="517" y="1456"/>
                </a:cubicBezTo>
                <a:cubicBezTo>
                  <a:pt x="517" y="1456"/>
                  <a:pt x="571" y="1359"/>
                  <a:pt x="655" y="1268"/>
                </a:cubicBezTo>
                <a:cubicBezTo>
                  <a:pt x="710" y="1208"/>
                  <a:pt x="778" y="1149"/>
                  <a:pt x="853" y="1122"/>
                </a:cubicBezTo>
                <a:cubicBezTo>
                  <a:pt x="856" y="1117"/>
                  <a:pt x="859" y="1111"/>
                  <a:pt x="862" y="1106"/>
                </a:cubicBezTo>
                <a:cubicBezTo>
                  <a:pt x="862" y="1105"/>
                  <a:pt x="862" y="1105"/>
                  <a:pt x="862" y="1104"/>
                </a:cubicBezTo>
                <a:cubicBezTo>
                  <a:pt x="862" y="1078"/>
                  <a:pt x="861" y="1048"/>
                  <a:pt x="856" y="1016"/>
                </a:cubicBezTo>
                <a:cubicBezTo>
                  <a:pt x="829" y="876"/>
                  <a:pt x="727" y="760"/>
                  <a:pt x="526" y="752"/>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7471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28"/>
          <p:cNvGrpSpPr>
            <a:grpSpLocks noChangeAspect="1"/>
          </p:cNvGrpSpPr>
          <p:nvPr/>
        </p:nvGrpSpPr>
        <p:grpSpPr bwMode="auto">
          <a:xfrm>
            <a:off x="1285055" y="968688"/>
            <a:ext cx="10727026" cy="5340704"/>
            <a:chOff x="-2508" y="-1001"/>
            <a:chExt cx="12698" cy="6322"/>
          </a:xfrm>
          <a:solidFill>
            <a:schemeClr val="bg1">
              <a:lumMod val="65000"/>
              <a:alpha val="16000"/>
            </a:schemeClr>
          </a:solidFill>
        </p:grpSpPr>
        <p:sp>
          <p:nvSpPr>
            <p:cNvPr id="68" name="Freeform 29"/>
            <p:cNvSpPr>
              <a:spLocks/>
            </p:cNvSpPr>
            <p:nvPr/>
          </p:nvSpPr>
          <p:spPr bwMode="auto">
            <a:xfrm>
              <a:off x="4964" y="3519"/>
              <a:ext cx="257" cy="494"/>
            </a:xfrm>
            <a:custGeom>
              <a:avLst/>
              <a:gdLst>
                <a:gd name="T0" fmla="*/ 88 w 109"/>
                <a:gd name="T1" fmla="*/ 0 h 209"/>
                <a:gd name="T2" fmla="*/ 84 w 109"/>
                <a:gd name="T3" fmla="*/ 15 h 209"/>
                <a:gd name="T4" fmla="*/ 48 w 109"/>
                <a:gd name="T5" fmla="*/ 51 h 209"/>
                <a:gd name="T6" fmla="*/ 13 w 109"/>
                <a:gd name="T7" fmla="*/ 84 h 209"/>
                <a:gd name="T8" fmla="*/ 21 w 109"/>
                <a:gd name="T9" fmla="*/ 112 h 209"/>
                <a:gd name="T10" fmla="*/ 11 w 109"/>
                <a:gd name="T11" fmla="*/ 135 h 209"/>
                <a:gd name="T12" fmla="*/ 0 w 109"/>
                <a:gd name="T13" fmla="*/ 146 h 209"/>
                <a:gd name="T14" fmla="*/ 6 w 109"/>
                <a:gd name="T15" fmla="*/ 167 h 209"/>
                <a:gd name="T16" fmla="*/ 5 w 109"/>
                <a:gd name="T17" fmla="*/ 180 h 209"/>
                <a:gd name="T18" fmla="*/ 30 w 109"/>
                <a:gd name="T19" fmla="*/ 209 h 209"/>
                <a:gd name="T20" fmla="*/ 77 w 109"/>
                <a:gd name="T21" fmla="*/ 150 h 209"/>
                <a:gd name="T22" fmla="*/ 100 w 109"/>
                <a:gd name="T23" fmla="*/ 55 h 209"/>
                <a:gd name="T24" fmla="*/ 109 w 109"/>
                <a:gd name="T25" fmla="*/ 58 h 209"/>
                <a:gd name="T26" fmla="*/ 109 w 109"/>
                <a:gd name="T27" fmla="*/ 50 h 209"/>
                <a:gd name="T28" fmla="*/ 88 w 109"/>
                <a:gd name="T2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209">
                  <a:moveTo>
                    <a:pt x="88" y="0"/>
                  </a:moveTo>
                  <a:cubicBezTo>
                    <a:pt x="86" y="4"/>
                    <a:pt x="87" y="13"/>
                    <a:pt x="84" y="15"/>
                  </a:cubicBezTo>
                  <a:cubicBezTo>
                    <a:pt x="76" y="24"/>
                    <a:pt x="60" y="44"/>
                    <a:pt x="48" y="51"/>
                  </a:cubicBezTo>
                  <a:cubicBezTo>
                    <a:pt x="32" y="60"/>
                    <a:pt x="13" y="58"/>
                    <a:pt x="13" y="84"/>
                  </a:cubicBezTo>
                  <a:cubicBezTo>
                    <a:pt x="13" y="93"/>
                    <a:pt x="21" y="106"/>
                    <a:pt x="21" y="112"/>
                  </a:cubicBezTo>
                  <a:cubicBezTo>
                    <a:pt x="21" y="113"/>
                    <a:pt x="11" y="135"/>
                    <a:pt x="11" y="135"/>
                  </a:cubicBezTo>
                  <a:cubicBezTo>
                    <a:pt x="10" y="135"/>
                    <a:pt x="0" y="144"/>
                    <a:pt x="0" y="146"/>
                  </a:cubicBezTo>
                  <a:cubicBezTo>
                    <a:pt x="0" y="154"/>
                    <a:pt x="0" y="162"/>
                    <a:pt x="6" y="167"/>
                  </a:cubicBezTo>
                  <a:cubicBezTo>
                    <a:pt x="7" y="171"/>
                    <a:pt x="5" y="173"/>
                    <a:pt x="5" y="180"/>
                  </a:cubicBezTo>
                  <a:cubicBezTo>
                    <a:pt x="5" y="194"/>
                    <a:pt x="17" y="209"/>
                    <a:pt x="30" y="209"/>
                  </a:cubicBezTo>
                  <a:cubicBezTo>
                    <a:pt x="62" y="209"/>
                    <a:pt x="67" y="174"/>
                    <a:pt x="77" y="150"/>
                  </a:cubicBezTo>
                  <a:cubicBezTo>
                    <a:pt x="88" y="120"/>
                    <a:pt x="100" y="94"/>
                    <a:pt x="100" y="55"/>
                  </a:cubicBezTo>
                  <a:cubicBezTo>
                    <a:pt x="101" y="55"/>
                    <a:pt x="107" y="57"/>
                    <a:pt x="109" y="58"/>
                  </a:cubicBezTo>
                  <a:cubicBezTo>
                    <a:pt x="109" y="50"/>
                    <a:pt x="109" y="50"/>
                    <a:pt x="109" y="50"/>
                  </a:cubicBezTo>
                  <a:cubicBezTo>
                    <a:pt x="104" y="36"/>
                    <a:pt x="106" y="2"/>
                    <a:pt x="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0"/>
            <p:cNvSpPr>
              <a:spLocks/>
            </p:cNvSpPr>
            <p:nvPr/>
          </p:nvSpPr>
          <p:spPr bwMode="auto">
            <a:xfrm>
              <a:off x="2829" y="1672"/>
              <a:ext cx="2426" cy="2710"/>
            </a:xfrm>
            <a:custGeom>
              <a:avLst/>
              <a:gdLst>
                <a:gd name="T0" fmla="*/ 384 w 1026"/>
                <a:gd name="T1" fmla="*/ 8 h 1146"/>
                <a:gd name="T2" fmla="*/ 346 w 1026"/>
                <a:gd name="T3" fmla="*/ 12 h 1146"/>
                <a:gd name="T4" fmla="*/ 244 w 1026"/>
                <a:gd name="T5" fmla="*/ 32 h 1146"/>
                <a:gd name="T6" fmla="*/ 180 w 1026"/>
                <a:gd name="T7" fmla="*/ 28 h 1146"/>
                <a:gd name="T8" fmla="*/ 170 w 1026"/>
                <a:gd name="T9" fmla="*/ 43 h 1146"/>
                <a:gd name="T10" fmla="*/ 116 w 1026"/>
                <a:gd name="T11" fmla="*/ 134 h 1146"/>
                <a:gd name="T12" fmla="*/ 62 w 1026"/>
                <a:gd name="T13" fmla="*/ 172 h 1146"/>
                <a:gd name="T14" fmla="*/ 12 w 1026"/>
                <a:gd name="T15" fmla="*/ 263 h 1146"/>
                <a:gd name="T16" fmla="*/ 0 w 1026"/>
                <a:gd name="T17" fmla="*/ 370 h 1146"/>
                <a:gd name="T18" fmla="*/ 11 w 1026"/>
                <a:gd name="T19" fmla="*/ 404 h 1146"/>
                <a:gd name="T20" fmla="*/ 16 w 1026"/>
                <a:gd name="T21" fmla="*/ 412 h 1146"/>
                <a:gd name="T22" fmla="*/ 74 w 1026"/>
                <a:gd name="T23" fmla="*/ 480 h 1146"/>
                <a:gd name="T24" fmla="*/ 146 w 1026"/>
                <a:gd name="T25" fmla="*/ 530 h 1146"/>
                <a:gd name="T26" fmla="*/ 228 w 1026"/>
                <a:gd name="T27" fmla="*/ 527 h 1146"/>
                <a:gd name="T28" fmla="*/ 313 w 1026"/>
                <a:gd name="T29" fmla="*/ 499 h 1146"/>
                <a:gd name="T30" fmla="*/ 376 w 1026"/>
                <a:gd name="T31" fmla="*/ 530 h 1146"/>
                <a:gd name="T32" fmla="*/ 404 w 1026"/>
                <a:gd name="T33" fmla="*/ 578 h 1146"/>
                <a:gd name="T34" fmla="*/ 392 w 1026"/>
                <a:gd name="T35" fmla="*/ 607 h 1146"/>
                <a:gd name="T36" fmla="*/ 445 w 1026"/>
                <a:gd name="T37" fmla="*/ 700 h 1146"/>
                <a:gd name="T38" fmla="*/ 465 w 1026"/>
                <a:gd name="T39" fmla="*/ 774 h 1146"/>
                <a:gd name="T40" fmla="*/ 462 w 1026"/>
                <a:gd name="T41" fmla="*/ 927 h 1146"/>
                <a:gd name="T42" fmla="*/ 473 w 1026"/>
                <a:gd name="T43" fmla="*/ 959 h 1146"/>
                <a:gd name="T44" fmla="*/ 533 w 1026"/>
                <a:gd name="T45" fmla="*/ 1097 h 1146"/>
                <a:gd name="T46" fmla="*/ 536 w 1026"/>
                <a:gd name="T47" fmla="*/ 1138 h 1146"/>
                <a:gd name="T48" fmla="*/ 558 w 1026"/>
                <a:gd name="T49" fmla="*/ 1146 h 1146"/>
                <a:gd name="T50" fmla="*/ 628 w 1026"/>
                <a:gd name="T51" fmla="*/ 1135 h 1146"/>
                <a:gd name="T52" fmla="*/ 668 w 1026"/>
                <a:gd name="T53" fmla="*/ 1122 h 1146"/>
                <a:gd name="T54" fmla="*/ 730 w 1026"/>
                <a:gd name="T55" fmla="*/ 1046 h 1146"/>
                <a:gd name="T56" fmla="*/ 743 w 1026"/>
                <a:gd name="T57" fmla="*/ 1002 h 1146"/>
                <a:gd name="T58" fmla="*/ 785 w 1026"/>
                <a:gd name="T59" fmla="*/ 973 h 1146"/>
                <a:gd name="T60" fmla="*/ 775 w 1026"/>
                <a:gd name="T61" fmla="*/ 907 h 1146"/>
                <a:gd name="T62" fmla="*/ 866 w 1026"/>
                <a:gd name="T63" fmla="*/ 820 h 1146"/>
                <a:gd name="T64" fmla="*/ 863 w 1026"/>
                <a:gd name="T65" fmla="*/ 776 h 1146"/>
                <a:gd name="T66" fmla="*/ 867 w 1026"/>
                <a:gd name="T67" fmla="*/ 755 h 1146"/>
                <a:gd name="T68" fmla="*/ 843 w 1026"/>
                <a:gd name="T69" fmla="*/ 679 h 1146"/>
                <a:gd name="T70" fmla="*/ 946 w 1026"/>
                <a:gd name="T71" fmla="*/ 564 h 1146"/>
                <a:gd name="T72" fmla="*/ 1026 w 1026"/>
                <a:gd name="T73" fmla="*/ 422 h 1146"/>
                <a:gd name="T74" fmla="*/ 964 w 1026"/>
                <a:gd name="T75" fmla="*/ 430 h 1146"/>
                <a:gd name="T76" fmla="*/ 955 w 1026"/>
                <a:gd name="T77" fmla="*/ 429 h 1146"/>
                <a:gd name="T78" fmla="*/ 943 w 1026"/>
                <a:gd name="T79" fmla="*/ 430 h 1146"/>
                <a:gd name="T80" fmla="*/ 904 w 1026"/>
                <a:gd name="T81" fmla="*/ 416 h 1146"/>
                <a:gd name="T82" fmla="*/ 874 w 1026"/>
                <a:gd name="T83" fmla="*/ 371 h 1146"/>
                <a:gd name="T84" fmla="*/ 837 w 1026"/>
                <a:gd name="T85" fmla="*/ 320 h 1146"/>
                <a:gd name="T86" fmla="*/ 813 w 1026"/>
                <a:gd name="T87" fmla="*/ 267 h 1146"/>
                <a:gd name="T88" fmla="*/ 742 w 1026"/>
                <a:gd name="T89" fmla="*/ 138 h 1146"/>
                <a:gd name="T90" fmla="*/ 771 w 1026"/>
                <a:gd name="T91" fmla="*/ 163 h 1146"/>
                <a:gd name="T92" fmla="*/ 781 w 1026"/>
                <a:gd name="T93" fmla="*/ 130 h 1146"/>
                <a:gd name="T94" fmla="*/ 771 w 1026"/>
                <a:gd name="T95" fmla="*/ 106 h 1146"/>
                <a:gd name="T96" fmla="*/ 729 w 1026"/>
                <a:gd name="T97" fmla="*/ 103 h 1146"/>
                <a:gd name="T98" fmla="*/ 631 w 1026"/>
                <a:gd name="T99" fmla="*/ 97 h 1146"/>
                <a:gd name="T100" fmla="*/ 598 w 1026"/>
                <a:gd name="T101" fmla="*/ 79 h 1146"/>
                <a:gd name="T102" fmla="*/ 585 w 1026"/>
                <a:gd name="T103" fmla="*/ 78 h 1146"/>
                <a:gd name="T104" fmla="*/ 556 w 1026"/>
                <a:gd name="T105" fmla="*/ 111 h 1146"/>
                <a:gd name="T106" fmla="*/ 460 w 1026"/>
                <a:gd name="T107" fmla="*/ 77 h 1146"/>
                <a:gd name="T108" fmla="*/ 421 w 1026"/>
                <a:gd name="T109" fmla="*/ 52 h 1146"/>
                <a:gd name="T110" fmla="*/ 421 w 1026"/>
                <a:gd name="T111" fmla="*/ 20 h 1146"/>
                <a:gd name="T112" fmla="*/ 421 w 1026"/>
                <a:gd name="T113" fmla="*/ 10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26" h="1146">
                  <a:moveTo>
                    <a:pt x="405" y="0"/>
                  </a:moveTo>
                  <a:cubicBezTo>
                    <a:pt x="395" y="0"/>
                    <a:pt x="395" y="8"/>
                    <a:pt x="384" y="8"/>
                  </a:cubicBezTo>
                  <a:cubicBezTo>
                    <a:pt x="378" y="8"/>
                    <a:pt x="375" y="5"/>
                    <a:pt x="368" y="5"/>
                  </a:cubicBezTo>
                  <a:cubicBezTo>
                    <a:pt x="360" y="5"/>
                    <a:pt x="352" y="12"/>
                    <a:pt x="346" y="12"/>
                  </a:cubicBezTo>
                  <a:cubicBezTo>
                    <a:pt x="342" y="12"/>
                    <a:pt x="335" y="7"/>
                    <a:pt x="328" y="7"/>
                  </a:cubicBezTo>
                  <a:cubicBezTo>
                    <a:pt x="304" y="7"/>
                    <a:pt x="265" y="22"/>
                    <a:pt x="244" y="32"/>
                  </a:cubicBezTo>
                  <a:cubicBezTo>
                    <a:pt x="238" y="35"/>
                    <a:pt x="236" y="41"/>
                    <a:pt x="225" y="41"/>
                  </a:cubicBezTo>
                  <a:cubicBezTo>
                    <a:pt x="207" y="41"/>
                    <a:pt x="193" y="38"/>
                    <a:pt x="180" y="28"/>
                  </a:cubicBezTo>
                  <a:cubicBezTo>
                    <a:pt x="174" y="32"/>
                    <a:pt x="173" y="37"/>
                    <a:pt x="169" y="43"/>
                  </a:cubicBezTo>
                  <a:cubicBezTo>
                    <a:pt x="170" y="43"/>
                    <a:pt x="170" y="43"/>
                    <a:pt x="170" y="43"/>
                  </a:cubicBezTo>
                  <a:cubicBezTo>
                    <a:pt x="157" y="59"/>
                    <a:pt x="139" y="75"/>
                    <a:pt x="125" y="93"/>
                  </a:cubicBezTo>
                  <a:cubicBezTo>
                    <a:pt x="115" y="106"/>
                    <a:pt x="123" y="114"/>
                    <a:pt x="116" y="134"/>
                  </a:cubicBezTo>
                  <a:cubicBezTo>
                    <a:pt x="114" y="142"/>
                    <a:pt x="101" y="153"/>
                    <a:pt x="93" y="158"/>
                  </a:cubicBezTo>
                  <a:cubicBezTo>
                    <a:pt x="83" y="163"/>
                    <a:pt x="69" y="162"/>
                    <a:pt x="62" y="172"/>
                  </a:cubicBezTo>
                  <a:cubicBezTo>
                    <a:pt x="49" y="189"/>
                    <a:pt x="33" y="217"/>
                    <a:pt x="27" y="238"/>
                  </a:cubicBezTo>
                  <a:cubicBezTo>
                    <a:pt x="24" y="246"/>
                    <a:pt x="12" y="253"/>
                    <a:pt x="12" y="263"/>
                  </a:cubicBezTo>
                  <a:cubicBezTo>
                    <a:pt x="12" y="284"/>
                    <a:pt x="22" y="299"/>
                    <a:pt x="22" y="322"/>
                  </a:cubicBezTo>
                  <a:cubicBezTo>
                    <a:pt x="22" y="336"/>
                    <a:pt x="12" y="364"/>
                    <a:pt x="0" y="370"/>
                  </a:cubicBezTo>
                  <a:cubicBezTo>
                    <a:pt x="4" y="377"/>
                    <a:pt x="8" y="380"/>
                    <a:pt x="8" y="387"/>
                  </a:cubicBezTo>
                  <a:cubicBezTo>
                    <a:pt x="8" y="392"/>
                    <a:pt x="11" y="396"/>
                    <a:pt x="11" y="404"/>
                  </a:cubicBezTo>
                  <a:cubicBezTo>
                    <a:pt x="9" y="404"/>
                    <a:pt x="9" y="404"/>
                    <a:pt x="9" y="404"/>
                  </a:cubicBezTo>
                  <a:cubicBezTo>
                    <a:pt x="12" y="407"/>
                    <a:pt x="13" y="408"/>
                    <a:pt x="16" y="412"/>
                  </a:cubicBezTo>
                  <a:cubicBezTo>
                    <a:pt x="16" y="414"/>
                    <a:pt x="44" y="439"/>
                    <a:pt x="48" y="441"/>
                  </a:cubicBezTo>
                  <a:cubicBezTo>
                    <a:pt x="61" y="452"/>
                    <a:pt x="64" y="464"/>
                    <a:pt x="74" y="480"/>
                  </a:cubicBezTo>
                  <a:cubicBezTo>
                    <a:pt x="85" y="497"/>
                    <a:pt x="116" y="515"/>
                    <a:pt x="131" y="526"/>
                  </a:cubicBezTo>
                  <a:cubicBezTo>
                    <a:pt x="133" y="527"/>
                    <a:pt x="140" y="530"/>
                    <a:pt x="146" y="530"/>
                  </a:cubicBezTo>
                  <a:cubicBezTo>
                    <a:pt x="167" y="530"/>
                    <a:pt x="176" y="519"/>
                    <a:pt x="197" y="519"/>
                  </a:cubicBezTo>
                  <a:cubicBezTo>
                    <a:pt x="207" y="519"/>
                    <a:pt x="220" y="527"/>
                    <a:pt x="228" y="527"/>
                  </a:cubicBezTo>
                  <a:cubicBezTo>
                    <a:pt x="236" y="527"/>
                    <a:pt x="239" y="520"/>
                    <a:pt x="247" y="518"/>
                  </a:cubicBezTo>
                  <a:cubicBezTo>
                    <a:pt x="267" y="511"/>
                    <a:pt x="286" y="499"/>
                    <a:pt x="313" y="499"/>
                  </a:cubicBezTo>
                  <a:cubicBezTo>
                    <a:pt x="334" y="499"/>
                    <a:pt x="338" y="530"/>
                    <a:pt x="354" y="530"/>
                  </a:cubicBezTo>
                  <a:cubicBezTo>
                    <a:pt x="359" y="530"/>
                    <a:pt x="367" y="530"/>
                    <a:pt x="376" y="530"/>
                  </a:cubicBezTo>
                  <a:cubicBezTo>
                    <a:pt x="394" y="530"/>
                    <a:pt x="404" y="540"/>
                    <a:pt x="409" y="552"/>
                  </a:cubicBezTo>
                  <a:cubicBezTo>
                    <a:pt x="404" y="556"/>
                    <a:pt x="404" y="572"/>
                    <a:pt x="404" y="578"/>
                  </a:cubicBezTo>
                  <a:cubicBezTo>
                    <a:pt x="404" y="581"/>
                    <a:pt x="402" y="582"/>
                    <a:pt x="404" y="586"/>
                  </a:cubicBezTo>
                  <a:cubicBezTo>
                    <a:pt x="400" y="588"/>
                    <a:pt x="392" y="602"/>
                    <a:pt x="392" y="607"/>
                  </a:cubicBezTo>
                  <a:cubicBezTo>
                    <a:pt x="392" y="632"/>
                    <a:pt x="422" y="651"/>
                    <a:pt x="436" y="668"/>
                  </a:cubicBezTo>
                  <a:cubicBezTo>
                    <a:pt x="443" y="677"/>
                    <a:pt x="441" y="689"/>
                    <a:pt x="445" y="700"/>
                  </a:cubicBezTo>
                  <a:cubicBezTo>
                    <a:pt x="450" y="713"/>
                    <a:pt x="454" y="721"/>
                    <a:pt x="458" y="744"/>
                  </a:cubicBezTo>
                  <a:cubicBezTo>
                    <a:pt x="460" y="755"/>
                    <a:pt x="465" y="761"/>
                    <a:pt x="465" y="774"/>
                  </a:cubicBezTo>
                  <a:cubicBezTo>
                    <a:pt x="465" y="802"/>
                    <a:pt x="432" y="811"/>
                    <a:pt x="432" y="848"/>
                  </a:cubicBezTo>
                  <a:cubicBezTo>
                    <a:pt x="432" y="882"/>
                    <a:pt x="447" y="902"/>
                    <a:pt x="462" y="927"/>
                  </a:cubicBezTo>
                  <a:cubicBezTo>
                    <a:pt x="466" y="934"/>
                    <a:pt x="473" y="937"/>
                    <a:pt x="473" y="944"/>
                  </a:cubicBezTo>
                  <a:cubicBezTo>
                    <a:pt x="473" y="949"/>
                    <a:pt x="473" y="950"/>
                    <a:pt x="473" y="959"/>
                  </a:cubicBezTo>
                  <a:cubicBezTo>
                    <a:pt x="473" y="1005"/>
                    <a:pt x="497" y="1036"/>
                    <a:pt x="516" y="1068"/>
                  </a:cubicBezTo>
                  <a:cubicBezTo>
                    <a:pt x="519" y="1073"/>
                    <a:pt x="533" y="1089"/>
                    <a:pt x="533" y="1097"/>
                  </a:cubicBezTo>
                  <a:cubicBezTo>
                    <a:pt x="533" y="1103"/>
                    <a:pt x="531" y="1107"/>
                    <a:pt x="527" y="1112"/>
                  </a:cubicBezTo>
                  <a:cubicBezTo>
                    <a:pt x="531" y="1116"/>
                    <a:pt x="536" y="1127"/>
                    <a:pt x="536" y="1138"/>
                  </a:cubicBezTo>
                  <a:cubicBezTo>
                    <a:pt x="537" y="1138"/>
                    <a:pt x="538" y="1136"/>
                    <a:pt x="541" y="1135"/>
                  </a:cubicBezTo>
                  <a:cubicBezTo>
                    <a:pt x="545" y="1141"/>
                    <a:pt x="549" y="1146"/>
                    <a:pt x="558" y="1146"/>
                  </a:cubicBezTo>
                  <a:cubicBezTo>
                    <a:pt x="578" y="1146"/>
                    <a:pt x="592" y="1130"/>
                    <a:pt x="614" y="1130"/>
                  </a:cubicBezTo>
                  <a:cubicBezTo>
                    <a:pt x="620" y="1130"/>
                    <a:pt x="623" y="1135"/>
                    <a:pt x="628" y="1135"/>
                  </a:cubicBezTo>
                  <a:cubicBezTo>
                    <a:pt x="633" y="1135"/>
                    <a:pt x="637" y="1132"/>
                    <a:pt x="644" y="1132"/>
                  </a:cubicBezTo>
                  <a:cubicBezTo>
                    <a:pt x="646" y="1122"/>
                    <a:pt x="659" y="1126"/>
                    <a:pt x="668" y="1122"/>
                  </a:cubicBezTo>
                  <a:cubicBezTo>
                    <a:pt x="690" y="1112"/>
                    <a:pt x="696" y="1097"/>
                    <a:pt x="709" y="1080"/>
                  </a:cubicBezTo>
                  <a:cubicBezTo>
                    <a:pt x="717" y="1069"/>
                    <a:pt x="718" y="1057"/>
                    <a:pt x="730" y="1046"/>
                  </a:cubicBezTo>
                  <a:cubicBezTo>
                    <a:pt x="736" y="1039"/>
                    <a:pt x="751" y="1028"/>
                    <a:pt x="751" y="1013"/>
                  </a:cubicBezTo>
                  <a:cubicBezTo>
                    <a:pt x="751" y="1008"/>
                    <a:pt x="748" y="1004"/>
                    <a:pt x="743" y="1002"/>
                  </a:cubicBezTo>
                  <a:cubicBezTo>
                    <a:pt x="749" y="989"/>
                    <a:pt x="757" y="983"/>
                    <a:pt x="769" y="977"/>
                  </a:cubicBezTo>
                  <a:cubicBezTo>
                    <a:pt x="773" y="975"/>
                    <a:pt x="782" y="978"/>
                    <a:pt x="785" y="973"/>
                  </a:cubicBezTo>
                  <a:cubicBezTo>
                    <a:pt x="788" y="969"/>
                    <a:pt x="790" y="951"/>
                    <a:pt x="790" y="943"/>
                  </a:cubicBezTo>
                  <a:cubicBezTo>
                    <a:pt x="790" y="927"/>
                    <a:pt x="775" y="919"/>
                    <a:pt x="775" y="907"/>
                  </a:cubicBezTo>
                  <a:cubicBezTo>
                    <a:pt x="775" y="902"/>
                    <a:pt x="783" y="893"/>
                    <a:pt x="791" y="891"/>
                  </a:cubicBezTo>
                  <a:cubicBezTo>
                    <a:pt x="796" y="857"/>
                    <a:pt x="866" y="861"/>
                    <a:pt x="866" y="820"/>
                  </a:cubicBezTo>
                  <a:cubicBezTo>
                    <a:pt x="866" y="816"/>
                    <a:pt x="865" y="813"/>
                    <a:pt x="862" y="810"/>
                  </a:cubicBezTo>
                  <a:cubicBezTo>
                    <a:pt x="862" y="795"/>
                    <a:pt x="863" y="785"/>
                    <a:pt x="863" y="776"/>
                  </a:cubicBezTo>
                  <a:cubicBezTo>
                    <a:pt x="863" y="763"/>
                    <a:pt x="863" y="763"/>
                    <a:pt x="863" y="763"/>
                  </a:cubicBezTo>
                  <a:cubicBezTo>
                    <a:pt x="864" y="762"/>
                    <a:pt x="867" y="758"/>
                    <a:pt x="867" y="755"/>
                  </a:cubicBezTo>
                  <a:cubicBezTo>
                    <a:pt x="867" y="745"/>
                    <a:pt x="848" y="736"/>
                    <a:pt x="848" y="718"/>
                  </a:cubicBezTo>
                  <a:cubicBezTo>
                    <a:pt x="848" y="702"/>
                    <a:pt x="843" y="695"/>
                    <a:pt x="843" y="679"/>
                  </a:cubicBezTo>
                  <a:cubicBezTo>
                    <a:pt x="843" y="664"/>
                    <a:pt x="857" y="660"/>
                    <a:pt x="861" y="647"/>
                  </a:cubicBezTo>
                  <a:cubicBezTo>
                    <a:pt x="874" y="600"/>
                    <a:pt x="911" y="592"/>
                    <a:pt x="946" y="564"/>
                  </a:cubicBezTo>
                  <a:cubicBezTo>
                    <a:pt x="966" y="549"/>
                    <a:pt x="973" y="530"/>
                    <a:pt x="989" y="509"/>
                  </a:cubicBezTo>
                  <a:cubicBezTo>
                    <a:pt x="1002" y="491"/>
                    <a:pt x="1026" y="452"/>
                    <a:pt x="1026" y="422"/>
                  </a:cubicBezTo>
                  <a:cubicBezTo>
                    <a:pt x="1026" y="418"/>
                    <a:pt x="1023" y="417"/>
                    <a:pt x="1022" y="414"/>
                  </a:cubicBezTo>
                  <a:cubicBezTo>
                    <a:pt x="1003" y="418"/>
                    <a:pt x="984" y="426"/>
                    <a:pt x="964" y="430"/>
                  </a:cubicBezTo>
                  <a:cubicBezTo>
                    <a:pt x="963" y="430"/>
                    <a:pt x="962" y="430"/>
                    <a:pt x="961" y="430"/>
                  </a:cubicBezTo>
                  <a:cubicBezTo>
                    <a:pt x="959" y="430"/>
                    <a:pt x="957" y="429"/>
                    <a:pt x="955" y="429"/>
                  </a:cubicBezTo>
                  <a:cubicBezTo>
                    <a:pt x="953" y="429"/>
                    <a:pt x="951" y="429"/>
                    <a:pt x="949" y="429"/>
                  </a:cubicBezTo>
                  <a:cubicBezTo>
                    <a:pt x="947" y="429"/>
                    <a:pt x="945" y="429"/>
                    <a:pt x="943" y="430"/>
                  </a:cubicBezTo>
                  <a:cubicBezTo>
                    <a:pt x="936" y="432"/>
                    <a:pt x="935" y="439"/>
                    <a:pt x="927" y="439"/>
                  </a:cubicBezTo>
                  <a:cubicBezTo>
                    <a:pt x="918" y="439"/>
                    <a:pt x="911" y="422"/>
                    <a:pt x="904" y="416"/>
                  </a:cubicBezTo>
                  <a:cubicBezTo>
                    <a:pt x="909" y="410"/>
                    <a:pt x="904" y="409"/>
                    <a:pt x="904" y="400"/>
                  </a:cubicBezTo>
                  <a:cubicBezTo>
                    <a:pt x="887" y="400"/>
                    <a:pt x="882" y="378"/>
                    <a:pt x="874" y="371"/>
                  </a:cubicBezTo>
                  <a:cubicBezTo>
                    <a:pt x="864" y="365"/>
                    <a:pt x="859" y="364"/>
                    <a:pt x="850" y="356"/>
                  </a:cubicBezTo>
                  <a:cubicBezTo>
                    <a:pt x="841" y="346"/>
                    <a:pt x="847" y="332"/>
                    <a:pt x="837" y="320"/>
                  </a:cubicBezTo>
                  <a:cubicBezTo>
                    <a:pt x="829" y="309"/>
                    <a:pt x="819" y="309"/>
                    <a:pt x="813" y="295"/>
                  </a:cubicBezTo>
                  <a:cubicBezTo>
                    <a:pt x="813" y="267"/>
                    <a:pt x="813" y="267"/>
                    <a:pt x="813" y="267"/>
                  </a:cubicBezTo>
                  <a:cubicBezTo>
                    <a:pt x="805" y="261"/>
                    <a:pt x="790" y="237"/>
                    <a:pt x="792" y="226"/>
                  </a:cubicBezTo>
                  <a:cubicBezTo>
                    <a:pt x="742" y="138"/>
                    <a:pt x="742" y="138"/>
                    <a:pt x="742" y="138"/>
                  </a:cubicBezTo>
                  <a:cubicBezTo>
                    <a:pt x="742" y="129"/>
                    <a:pt x="742" y="129"/>
                    <a:pt x="742" y="129"/>
                  </a:cubicBezTo>
                  <a:cubicBezTo>
                    <a:pt x="751" y="138"/>
                    <a:pt x="760" y="161"/>
                    <a:pt x="771" y="163"/>
                  </a:cubicBezTo>
                  <a:cubicBezTo>
                    <a:pt x="773" y="158"/>
                    <a:pt x="778" y="144"/>
                    <a:pt x="781" y="137"/>
                  </a:cubicBezTo>
                  <a:cubicBezTo>
                    <a:pt x="781" y="135"/>
                    <a:pt x="781" y="132"/>
                    <a:pt x="781" y="130"/>
                  </a:cubicBezTo>
                  <a:cubicBezTo>
                    <a:pt x="773" y="111"/>
                    <a:pt x="773" y="111"/>
                    <a:pt x="773" y="111"/>
                  </a:cubicBezTo>
                  <a:cubicBezTo>
                    <a:pt x="773" y="109"/>
                    <a:pt x="772" y="108"/>
                    <a:pt x="771" y="106"/>
                  </a:cubicBezTo>
                  <a:cubicBezTo>
                    <a:pt x="764" y="107"/>
                    <a:pt x="764" y="110"/>
                    <a:pt x="756" y="110"/>
                  </a:cubicBezTo>
                  <a:cubicBezTo>
                    <a:pt x="745" y="110"/>
                    <a:pt x="739" y="103"/>
                    <a:pt x="729" y="103"/>
                  </a:cubicBezTo>
                  <a:cubicBezTo>
                    <a:pt x="712" y="103"/>
                    <a:pt x="707" y="111"/>
                    <a:pt x="690" y="111"/>
                  </a:cubicBezTo>
                  <a:cubicBezTo>
                    <a:pt x="672" y="111"/>
                    <a:pt x="648" y="103"/>
                    <a:pt x="631" y="97"/>
                  </a:cubicBezTo>
                  <a:cubicBezTo>
                    <a:pt x="623" y="94"/>
                    <a:pt x="611" y="98"/>
                    <a:pt x="606" y="92"/>
                  </a:cubicBezTo>
                  <a:cubicBezTo>
                    <a:pt x="604" y="88"/>
                    <a:pt x="598" y="87"/>
                    <a:pt x="598" y="79"/>
                  </a:cubicBezTo>
                  <a:cubicBezTo>
                    <a:pt x="586" y="79"/>
                    <a:pt x="586" y="79"/>
                    <a:pt x="586" y="79"/>
                  </a:cubicBezTo>
                  <a:cubicBezTo>
                    <a:pt x="585" y="78"/>
                    <a:pt x="585" y="78"/>
                    <a:pt x="585" y="78"/>
                  </a:cubicBezTo>
                  <a:cubicBezTo>
                    <a:pt x="568" y="84"/>
                    <a:pt x="556" y="84"/>
                    <a:pt x="556" y="101"/>
                  </a:cubicBezTo>
                  <a:cubicBezTo>
                    <a:pt x="556" y="104"/>
                    <a:pt x="556" y="107"/>
                    <a:pt x="556" y="111"/>
                  </a:cubicBezTo>
                  <a:cubicBezTo>
                    <a:pt x="556" y="114"/>
                    <a:pt x="550" y="119"/>
                    <a:pt x="545" y="119"/>
                  </a:cubicBezTo>
                  <a:cubicBezTo>
                    <a:pt x="506" y="119"/>
                    <a:pt x="494" y="77"/>
                    <a:pt x="460" y="77"/>
                  </a:cubicBezTo>
                  <a:cubicBezTo>
                    <a:pt x="455" y="77"/>
                    <a:pt x="451" y="77"/>
                    <a:pt x="445" y="77"/>
                  </a:cubicBezTo>
                  <a:cubicBezTo>
                    <a:pt x="435" y="77"/>
                    <a:pt x="421" y="65"/>
                    <a:pt x="421" y="52"/>
                  </a:cubicBezTo>
                  <a:cubicBezTo>
                    <a:pt x="421" y="44"/>
                    <a:pt x="428" y="40"/>
                    <a:pt x="428" y="32"/>
                  </a:cubicBezTo>
                  <a:cubicBezTo>
                    <a:pt x="428" y="27"/>
                    <a:pt x="421" y="25"/>
                    <a:pt x="421" y="20"/>
                  </a:cubicBezTo>
                  <a:cubicBezTo>
                    <a:pt x="421" y="13"/>
                    <a:pt x="428" y="15"/>
                    <a:pt x="429" y="7"/>
                  </a:cubicBezTo>
                  <a:cubicBezTo>
                    <a:pt x="426" y="7"/>
                    <a:pt x="424" y="10"/>
                    <a:pt x="421" y="10"/>
                  </a:cubicBezTo>
                  <a:cubicBezTo>
                    <a:pt x="413" y="10"/>
                    <a:pt x="415" y="0"/>
                    <a:pt x="40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1"/>
            <p:cNvSpPr>
              <a:spLocks/>
            </p:cNvSpPr>
            <p:nvPr/>
          </p:nvSpPr>
          <p:spPr bwMode="auto">
            <a:xfrm>
              <a:off x="4359" y="1478"/>
              <a:ext cx="1323" cy="1149"/>
            </a:xfrm>
            <a:custGeom>
              <a:avLst/>
              <a:gdLst>
                <a:gd name="T0" fmla="*/ 75 w 560"/>
                <a:gd name="T1" fmla="*/ 16 h 486"/>
                <a:gd name="T2" fmla="*/ 46 w 560"/>
                <a:gd name="T3" fmla="*/ 18 h 486"/>
                <a:gd name="T4" fmla="*/ 9 w 560"/>
                <a:gd name="T5" fmla="*/ 45 h 486"/>
                <a:gd name="T6" fmla="*/ 0 w 560"/>
                <a:gd name="T7" fmla="*/ 66 h 486"/>
                <a:gd name="T8" fmla="*/ 27 w 560"/>
                <a:gd name="T9" fmla="*/ 95 h 486"/>
                <a:gd name="T10" fmla="*/ 59 w 560"/>
                <a:gd name="T11" fmla="*/ 105 h 486"/>
                <a:gd name="T12" fmla="*/ 130 w 560"/>
                <a:gd name="T13" fmla="*/ 93 h 486"/>
                <a:gd name="T14" fmla="*/ 150 w 560"/>
                <a:gd name="T15" fmla="*/ 98 h 486"/>
                <a:gd name="T16" fmla="*/ 136 w 560"/>
                <a:gd name="T17" fmla="*/ 151 h 486"/>
                <a:gd name="T18" fmla="*/ 126 w 560"/>
                <a:gd name="T19" fmla="*/ 193 h 486"/>
                <a:gd name="T20" fmla="*/ 131 w 560"/>
                <a:gd name="T21" fmla="*/ 235 h 486"/>
                <a:gd name="T22" fmla="*/ 165 w 560"/>
                <a:gd name="T23" fmla="*/ 287 h 486"/>
                <a:gd name="T24" fmla="*/ 185 w 560"/>
                <a:gd name="T25" fmla="*/ 311 h 486"/>
                <a:gd name="T26" fmla="*/ 238 w 560"/>
                <a:gd name="T27" fmla="*/ 408 h 486"/>
                <a:gd name="T28" fmla="*/ 260 w 560"/>
                <a:gd name="T29" fmla="*/ 472 h 486"/>
                <a:gd name="T30" fmla="*/ 280 w 560"/>
                <a:gd name="T31" fmla="*/ 484 h 486"/>
                <a:gd name="T32" fmla="*/ 353 w 560"/>
                <a:gd name="T33" fmla="*/ 453 h 486"/>
                <a:gd name="T34" fmla="*/ 438 w 560"/>
                <a:gd name="T35" fmla="*/ 416 h 486"/>
                <a:gd name="T36" fmla="*/ 476 w 560"/>
                <a:gd name="T37" fmla="*/ 370 h 486"/>
                <a:gd name="T38" fmla="*/ 497 w 560"/>
                <a:gd name="T39" fmla="*/ 324 h 486"/>
                <a:gd name="T40" fmla="*/ 454 w 560"/>
                <a:gd name="T41" fmla="*/ 289 h 486"/>
                <a:gd name="T42" fmla="*/ 375 w 560"/>
                <a:gd name="T43" fmla="*/ 295 h 486"/>
                <a:gd name="T44" fmla="*/ 368 w 560"/>
                <a:gd name="T45" fmla="*/ 281 h 486"/>
                <a:gd name="T46" fmla="*/ 333 w 560"/>
                <a:gd name="T47" fmla="*/ 219 h 486"/>
                <a:gd name="T48" fmla="*/ 379 w 560"/>
                <a:gd name="T49" fmla="*/ 240 h 486"/>
                <a:gd name="T50" fmla="*/ 443 w 560"/>
                <a:gd name="T51" fmla="*/ 263 h 486"/>
                <a:gd name="T52" fmla="*/ 489 w 560"/>
                <a:gd name="T53" fmla="*/ 281 h 486"/>
                <a:gd name="T54" fmla="*/ 540 w 560"/>
                <a:gd name="T55" fmla="*/ 288 h 486"/>
                <a:gd name="T56" fmla="*/ 537 w 560"/>
                <a:gd name="T57" fmla="*/ 279 h 486"/>
                <a:gd name="T58" fmla="*/ 527 w 560"/>
                <a:gd name="T59" fmla="*/ 206 h 486"/>
                <a:gd name="T60" fmla="*/ 538 w 560"/>
                <a:gd name="T61" fmla="*/ 187 h 486"/>
                <a:gd name="T62" fmla="*/ 523 w 560"/>
                <a:gd name="T63" fmla="*/ 149 h 486"/>
                <a:gd name="T64" fmla="*/ 521 w 560"/>
                <a:gd name="T65" fmla="*/ 143 h 486"/>
                <a:gd name="T66" fmla="*/ 521 w 560"/>
                <a:gd name="T67" fmla="*/ 138 h 486"/>
                <a:gd name="T68" fmla="*/ 532 w 560"/>
                <a:gd name="T69" fmla="*/ 106 h 486"/>
                <a:gd name="T70" fmla="*/ 526 w 560"/>
                <a:gd name="T71" fmla="*/ 89 h 486"/>
                <a:gd name="T72" fmla="*/ 441 w 560"/>
                <a:gd name="T73" fmla="*/ 69 h 486"/>
                <a:gd name="T74" fmla="*/ 420 w 560"/>
                <a:gd name="T75" fmla="*/ 91 h 486"/>
                <a:gd name="T76" fmla="*/ 371 w 560"/>
                <a:gd name="T77" fmla="*/ 91 h 486"/>
                <a:gd name="T78" fmla="*/ 356 w 560"/>
                <a:gd name="T79" fmla="*/ 82 h 486"/>
                <a:gd name="T80" fmla="*/ 344 w 560"/>
                <a:gd name="T81" fmla="*/ 61 h 486"/>
                <a:gd name="T82" fmla="*/ 337 w 560"/>
                <a:gd name="T83" fmla="*/ 49 h 486"/>
                <a:gd name="T84" fmla="*/ 307 w 560"/>
                <a:gd name="T85" fmla="*/ 53 h 486"/>
                <a:gd name="T86" fmla="*/ 246 w 560"/>
                <a:gd name="T87" fmla="*/ 5 h 486"/>
                <a:gd name="T88" fmla="*/ 246 w 560"/>
                <a:gd name="T89" fmla="*/ 5 h 486"/>
                <a:gd name="T90" fmla="*/ 246 w 560"/>
                <a:gd name="T91" fmla="*/ 5 h 486"/>
                <a:gd name="T92" fmla="*/ 210 w 560"/>
                <a:gd name="T93" fmla="*/ 19 h 486"/>
                <a:gd name="T94" fmla="*/ 127 w 560"/>
                <a:gd name="T95"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0" h="486">
                  <a:moveTo>
                    <a:pt x="127" y="0"/>
                  </a:moveTo>
                  <a:cubicBezTo>
                    <a:pt x="118" y="0"/>
                    <a:pt x="103" y="1"/>
                    <a:pt x="97" y="5"/>
                  </a:cubicBezTo>
                  <a:cubicBezTo>
                    <a:pt x="91" y="9"/>
                    <a:pt x="81" y="16"/>
                    <a:pt x="75" y="16"/>
                  </a:cubicBezTo>
                  <a:cubicBezTo>
                    <a:pt x="75" y="16"/>
                    <a:pt x="65" y="16"/>
                    <a:pt x="59" y="16"/>
                  </a:cubicBezTo>
                  <a:cubicBezTo>
                    <a:pt x="57" y="16"/>
                    <a:pt x="54" y="15"/>
                    <a:pt x="52" y="15"/>
                  </a:cubicBezTo>
                  <a:cubicBezTo>
                    <a:pt x="49" y="15"/>
                    <a:pt x="46" y="16"/>
                    <a:pt x="46" y="18"/>
                  </a:cubicBezTo>
                  <a:cubicBezTo>
                    <a:pt x="46" y="22"/>
                    <a:pt x="49" y="21"/>
                    <a:pt x="50" y="25"/>
                  </a:cubicBezTo>
                  <a:cubicBezTo>
                    <a:pt x="41" y="30"/>
                    <a:pt x="3" y="26"/>
                    <a:pt x="3" y="43"/>
                  </a:cubicBezTo>
                  <a:cubicBezTo>
                    <a:pt x="3" y="45"/>
                    <a:pt x="6" y="45"/>
                    <a:pt x="9" y="45"/>
                  </a:cubicBezTo>
                  <a:cubicBezTo>
                    <a:pt x="10" y="45"/>
                    <a:pt x="11" y="45"/>
                    <a:pt x="12" y="45"/>
                  </a:cubicBezTo>
                  <a:cubicBezTo>
                    <a:pt x="11" y="48"/>
                    <a:pt x="12" y="48"/>
                    <a:pt x="12" y="52"/>
                  </a:cubicBezTo>
                  <a:cubicBezTo>
                    <a:pt x="12" y="62"/>
                    <a:pt x="6" y="61"/>
                    <a:pt x="0" y="66"/>
                  </a:cubicBezTo>
                  <a:cubicBezTo>
                    <a:pt x="8" y="70"/>
                    <a:pt x="14" y="69"/>
                    <a:pt x="18" y="76"/>
                  </a:cubicBezTo>
                  <a:cubicBezTo>
                    <a:pt x="13" y="81"/>
                    <a:pt x="28" y="89"/>
                    <a:pt x="32" y="92"/>
                  </a:cubicBezTo>
                  <a:cubicBezTo>
                    <a:pt x="31" y="93"/>
                    <a:pt x="29" y="95"/>
                    <a:pt x="27" y="95"/>
                  </a:cubicBezTo>
                  <a:cubicBezTo>
                    <a:pt x="33" y="95"/>
                    <a:pt x="33" y="95"/>
                    <a:pt x="33" y="95"/>
                  </a:cubicBezTo>
                  <a:cubicBezTo>
                    <a:pt x="35" y="95"/>
                    <a:pt x="36" y="95"/>
                    <a:pt x="37" y="95"/>
                  </a:cubicBezTo>
                  <a:cubicBezTo>
                    <a:pt x="45" y="95"/>
                    <a:pt x="50" y="105"/>
                    <a:pt x="59" y="105"/>
                  </a:cubicBezTo>
                  <a:cubicBezTo>
                    <a:pt x="68" y="105"/>
                    <a:pt x="66" y="93"/>
                    <a:pt x="77" y="93"/>
                  </a:cubicBezTo>
                  <a:cubicBezTo>
                    <a:pt x="88" y="93"/>
                    <a:pt x="92" y="106"/>
                    <a:pt x="103" y="106"/>
                  </a:cubicBezTo>
                  <a:cubicBezTo>
                    <a:pt x="119" y="106"/>
                    <a:pt x="121" y="99"/>
                    <a:pt x="130" y="93"/>
                  </a:cubicBezTo>
                  <a:cubicBezTo>
                    <a:pt x="132" y="95"/>
                    <a:pt x="135" y="97"/>
                    <a:pt x="140" y="97"/>
                  </a:cubicBezTo>
                  <a:cubicBezTo>
                    <a:pt x="145" y="97"/>
                    <a:pt x="146" y="94"/>
                    <a:pt x="150" y="92"/>
                  </a:cubicBezTo>
                  <a:cubicBezTo>
                    <a:pt x="150" y="98"/>
                    <a:pt x="150" y="98"/>
                    <a:pt x="150" y="98"/>
                  </a:cubicBezTo>
                  <a:cubicBezTo>
                    <a:pt x="149" y="99"/>
                    <a:pt x="147" y="100"/>
                    <a:pt x="147" y="103"/>
                  </a:cubicBezTo>
                  <a:cubicBezTo>
                    <a:pt x="147" y="109"/>
                    <a:pt x="149" y="117"/>
                    <a:pt x="149" y="126"/>
                  </a:cubicBezTo>
                  <a:cubicBezTo>
                    <a:pt x="149" y="138"/>
                    <a:pt x="139" y="140"/>
                    <a:pt x="136" y="151"/>
                  </a:cubicBezTo>
                  <a:cubicBezTo>
                    <a:pt x="132" y="161"/>
                    <a:pt x="131" y="167"/>
                    <a:pt x="127" y="179"/>
                  </a:cubicBezTo>
                  <a:cubicBezTo>
                    <a:pt x="127" y="181"/>
                    <a:pt x="123" y="181"/>
                    <a:pt x="123" y="185"/>
                  </a:cubicBezTo>
                  <a:cubicBezTo>
                    <a:pt x="126" y="193"/>
                    <a:pt x="126" y="193"/>
                    <a:pt x="126" y="193"/>
                  </a:cubicBezTo>
                  <a:cubicBezTo>
                    <a:pt x="134" y="212"/>
                    <a:pt x="134" y="212"/>
                    <a:pt x="134" y="212"/>
                  </a:cubicBezTo>
                  <a:cubicBezTo>
                    <a:pt x="134" y="214"/>
                    <a:pt x="134" y="217"/>
                    <a:pt x="134" y="219"/>
                  </a:cubicBezTo>
                  <a:cubicBezTo>
                    <a:pt x="133" y="225"/>
                    <a:pt x="131" y="232"/>
                    <a:pt x="131" y="235"/>
                  </a:cubicBezTo>
                  <a:cubicBezTo>
                    <a:pt x="131" y="237"/>
                    <a:pt x="138" y="245"/>
                    <a:pt x="140" y="248"/>
                  </a:cubicBezTo>
                  <a:cubicBezTo>
                    <a:pt x="146" y="257"/>
                    <a:pt x="151" y="265"/>
                    <a:pt x="157" y="274"/>
                  </a:cubicBezTo>
                  <a:cubicBezTo>
                    <a:pt x="159" y="278"/>
                    <a:pt x="163" y="282"/>
                    <a:pt x="165" y="287"/>
                  </a:cubicBezTo>
                  <a:cubicBezTo>
                    <a:pt x="166" y="290"/>
                    <a:pt x="165" y="298"/>
                    <a:pt x="168" y="301"/>
                  </a:cubicBezTo>
                  <a:cubicBezTo>
                    <a:pt x="169" y="303"/>
                    <a:pt x="176" y="302"/>
                    <a:pt x="178" y="304"/>
                  </a:cubicBezTo>
                  <a:cubicBezTo>
                    <a:pt x="180" y="306"/>
                    <a:pt x="183" y="309"/>
                    <a:pt x="185" y="311"/>
                  </a:cubicBezTo>
                  <a:cubicBezTo>
                    <a:pt x="187" y="321"/>
                    <a:pt x="194" y="324"/>
                    <a:pt x="194" y="336"/>
                  </a:cubicBezTo>
                  <a:cubicBezTo>
                    <a:pt x="194" y="356"/>
                    <a:pt x="199" y="367"/>
                    <a:pt x="217" y="371"/>
                  </a:cubicBezTo>
                  <a:cubicBezTo>
                    <a:pt x="217" y="383"/>
                    <a:pt x="232" y="402"/>
                    <a:pt x="238" y="408"/>
                  </a:cubicBezTo>
                  <a:cubicBezTo>
                    <a:pt x="244" y="414"/>
                    <a:pt x="253" y="419"/>
                    <a:pt x="250" y="430"/>
                  </a:cubicBezTo>
                  <a:cubicBezTo>
                    <a:pt x="249" y="435"/>
                    <a:pt x="245" y="445"/>
                    <a:pt x="251" y="446"/>
                  </a:cubicBezTo>
                  <a:cubicBezTo>
                    <a:pt x="251" y="456"/>
                    <a:pt x="255" y="464"/>
                    <a:pt x="260" y="472"/>
                  </a:cubicBezTo>
                  <a:cubicBezTo>
                    <a:pt x="263" y="478"/>
                    <a:pt x="259" y="478"/>
                    <a:pt x="261" y="478"/>
                  </a:cubicBezTo>
                  <a:cubicBezTo>
                    <a:pt x="262" y="479"/>
                    <a:pt x="276" y="486"/>
                    <a:pt x="277" y="486"/>
                  </a:cubicBezTo>
                  <a:cubicBezTo>
                    <a:pt x="280" y="484"/>
                    <a:pt x="280" y="484"/>
                    <a:pt x="280" y="484"/>
                  </a:cubicBezTo>
                  <a:cubicBezTo>
                    <a:pt x="292" y="484"/>
                    <a:pt x="293" y="479"/>
                    <a:pt x="302" y="473"/>
                  </a:cubicBezTo>
                  <a:cubicBezTo>
                    <a:pt x="318" y="473"/>
                    <a:pt x="318" y="473"/>
                    <a:pt x="318" y="473"/>
                  </a:cubicBezTo>
                  <a:cubicBezTo>
                    <a:pt x="325" y="470"/>
                    <a:pt x="346" y="455"/>
                    <a:pt x="353" y="453"/>
                  </a:cubicBezTo>
                  <a:cubicBezTo>
                    <a:pt x="365" y="450"/>
                    <a:pt x="382" y="447"/>
                    <a:pt x="394" y="441"/>
                  </a:cubicBezTo>
                  <a:cubicBezTo>
                    <a:pt x="393" y="440"/>
                    <a:pt x="392" y="438"/>
                    <a:pt x="392" y="436"/>
                  </a:cubicBezTo>
                  <a:cubicBezTo>
                    <a:pt x="392" y="424"/>
                    <a:pt x="424" y="419"/>
                    <a:pt x="438" y="416"/>
                  </a:cubicBezTo>
                  <a:cubicBezTo>
                    <a:pt x="438" y="410"/>
                    <a:pt x="448" y="401"/>
                    <a:pt x="453" y="401"/>
                  </a:cubicBezTo>
                  <a:cubicBezTo>
                    <a:pt x="461" y="401"/>
                    <a:pt x="460" y="385"/>
                    <a:pt x="468" y="385"/>
                  </a:cubicBezTo>
                  <a:cubicBezTo>
                    <a:pt x="475" y="385"/>
                    <a:pt x="474" y="376"/>
                    <a:pt x="476" y="370"/>
                  </a:cubicBezTo>
                  <a:cubicBezTo>
                    <a:pt x="478" y="364"/>
                    <a:pt x="484" y="362"/>
                    <a:pt x="491" y="362"/>
                  </a:cubicBezTo>
                  <a:cubicBezTo>
                    <a:pt x="491" y="349"/>
                    <a:pt x="507" y="345"/>
                    <a:pt x="507" y="333"/>
                  </a:cubicBezTo>
                  <a:cubicBezTo>
                    <a:pt x="507" y="328"/>
                    <a:pt x="499" y="329"/>
                    <a:pt x="497" y="324"/>
                  </a:cubicBezTo>
                  <a:cubicBezTo>
                    <a:pt x="497" y="325"/>
                    <a:pt x="497" y="325"/>
                    <a:pt x="497" y="325"/>
                  </a:cubicBezTo>
                  <a:cubicBezTo>
                    <a:pt x="493" y="323"/>
                    <a:pt x="493" y="314"/>
                    <a:pt x="487" y="312"/>
                  </a:cubicBezTo>
                  <a:cubicBezTo>
                    <a:pt x="471" y="307"/>
                    <a:pt x="461" y="305"/>
                    <a:pt x="454" y="289"/>
                  </a:cubicBezTo>
                  <a:cubicBezTo>
                    <a:pt x="454" y="270"/>
                    <a:pt x="454" y="270"/>
                    <a:pt x="454" y="270"/>
                  </a:cubicBezTo>
                  <a:cubicBezTo>
                    <a:pt x="435" y="284"/>
                    <a:pt x="432" y="306"/>
                    <a:pt x="397" y="306"/>
                  </a:cubicBezTo>
                  <a:cubicBezTo>
                    <a:pt x="389" y="306"/>
                    <a:pt x="375" y="302"/>
                    <a:pt x="375" y="295"/>
                  </a:cubicBezTo>
                  <a:cubicBezTo>
                    <a:pt x="375" y="288"/>
                    <a:pt x="379" y="284"/>
                    <a:pt x="379" y="278"/>
                  </a:cubicBezTo>
                  <a:cubicBezTo>
                    <a:pt x="379" y="276"/>
                    <a:pt x="379" y="274"/>
                    <a:pt x="379" y="272"/>
                  </a:cubicBezTo>
                  <a:cubicBezTo>
                    <a:pt x="373" y="273"/>
                    <a:pt x="374" y="280"/>
                    <a:pt x="368" y="281"/>
                  </a:cubicBezTo>
                  <a:cubicBezTo>
                    <a:pt x="367" y="277"/>
                    <a:pt x="364" y="275"/>
                    <a:pt x="364" y="269"/>
                  </a:cubicBezTo>
                  <a:cubicBezTo>
                    <a:pt x="352" y="267"/>
                    <a:pt x="337" y="244"/>
                    <a:pt x="334" y="231"/>
                  </a:cubicBezTo>
                  <a:cubicBezTo>
                    <a:pt x="333" y="227"/>
                    <a:pt x="333" y="224"/>
                    <a:pt x="333" y="219"/>
                  </a:cubicBezTo>
                  <a:cubicBezTo>
                    <a:pt x="333" y="212"/>
                    <a:pt x="336" y="202"/>
                    <a:pt x="344" y="202"/>
                  </a:cubicBezTo>
                  <a:cubicBezTo>
                    <a:pt x="358" y="202"/>
                    <a:pt x="370" y="219"/>
                    <a:pt x="376" y="230"/>
                  </a:cubicBezTo>
                  <a:cubicBezTo>
                    <a:pt x="377" y="232"/>
                    <a:pt x="375" y="236"/>
                    <a:pt x="379" y="240"/>
                  </a:cubicBezTo>
                  <a:cubicBezTo>
                    <a:pt x="384" y="245"/>
                    <a:pt x="393" y="242"/>
                    <a:pt x="399" y="249"/>
                  </a:cubicBezTo>
                  <a:cubicBezTo>
                    <a:pt x="404" y="254"/>
                    <a:pt x="409" y="261"/>
                    <a:pt x="417" y="263"/>
                  </a:cubicBezTo>
                  <a:cubicBezTo>
                    <a:pt x="443" y="263"/>
                    <a:pt x="443" y="263"/>
                    <a:pt x="443" y="263"/>
                  </a:cubicBezTo>
                  <a:cubicBezTo>
                    <a:pt x="447" y="260"/>
                    <a:pt x="449" y="255"/>
                    <a:pt x="455" y="255"/>
                  </a:cubicBezTo>
                  <a:cubicBezTo>
                    <a:pt x="466" y="255"/>
                    <a:pt x="466" y="271"/>
                    <a:pt x="471" y="277"/>
                  </a:cubicBezTo>
                  <a:cubicBezTo>
                    <a:pt x="471" y="277"/>
                    <a:pt x="487" y="281"/>
                    <a:pt x="489" y="281"/>
                  </a:cubicBezTo>
                  <a:cubicBezTo>
                    <a:pt x="504" y="281"/>
                    <a:pt x="527" y="288"/>
                    <a:pt x="537" y="288"/>
                  </a:cubicBezTo>
                  <a:cubicBezTo>
                    <a:pt x="537" y="288"/>
                    <a:pt x="538" y="288"/>
                    <a:pt x="539" y="288"/>
                  </a:cubicBezTo>
                  <a:cubicBezTo>
                    <a:pt x="539" y="288"/>
                    <a:pt x="540" y="288"/>
                    <a:pt x="540" y="288"/>
                  </a:cubicBezTo>
                  <a:cubicBezTo>
                    <a:pt x="540" y="285"/>
                    <a:pt x="537" y="282"/>
                    <a:pt x="537" y="279"/>
                  </a:cubicBezTo>
                  <a:cubicBezTo>
                    <a:pt x="537" y="279"/>
                    <a:pt x="537" y="279"/>
                    <a:pt x="537" y="279"/>
                  </a:cubicBezTo>
                  <a:cubicBezTo>
                    <a:pt x="537" y="279"/>
                    <a:pt x="537" y="279"/>
                    <a:pt x="537" y="279"/>
                  </a:cubicBezTo>
                  <a:cubicBezTo>
                    <a:pt x="537" y="264"/>
                    <a:pt x="546" y="261"/>
                    <a:pt x="560" y="258"/>
                  </a:cubicBezTo>
                  <a:cubicBezTo>
                    <a:pt x="560" y="235"/>
                    <a:pt x="542" y="233"/>
                    <a:pt x="533" y="215"/>
                  </a:cubicBezTo>
                  <a:cubicBezTo>
                    <a:pt x="532" y="212"/>
                    <a:pt x="527" y="212"/>
                    <a:pt x="527" y="206"/>
                  </a:cubicBezTo>
                  <a:cubicBezTo>
                    <a:pt x="527" y="206"/>
                    <a:pt x="527" y="206"/>
                    <a:pt x="527" y="206"/>
                  </a:cubicBezTo>
                  <a:cubicBezTo>
                    <a:pt x="527" y="206"/>
                    <a:pt x="527" y="206"/>
                    <a:pt x="527" y="206"/>
                  </a:cubicBezTo>
                  <a:cubicBezTo>
                    <a:pt x="527" y="196"/>
                    <a:pt x="538" y="198"/>
                    <a:pt x="538" y="187"/>
                  </a:cubicBezTo>
                  <a:cubicBezTo>
                    <a:pt x="538" y="178"/>
                    <a:pt x="528" y="183"/>
                    <a:pt x="526" y="178"/>
                  </a:cubicBezTo>
                  <a:cubicBezTo>
                    <a:pt x="524" y="174"/>
                    <a:pt x="525" y="170"/>
                    <a:pt x="523" y="166"/>
                  </a:cubicBezTo>
                  <a:cubicBezTo>
                    <a:pt x="523" y="149"/>
                    <a:pt x="523" y="149"/>
                    <a:pt x="523" y="149"/>
                  </a:cubicBezTo>
                  <a:cubicBezTo>
                    <a:pt x="522" y="147"/>
                    <a:pt x="523" y="146"/>
                    <a:pt x="521" y="143"/>
                  </a:cubicBezTo>
                  <a:cubicBezTo>
                    <a:pt x="521" y="143"/>
                    <a:pt x="521" y="143"/>
                    <a:pt x="521" y="143"/>
                  </a:cubicBezTo>
                  <a:cubicBezTo>
                    <a:pt x="521" y="143"/>
                    <a:pt x="521" y="143"/>
                    <a:pt x="521" y="143"/>
                  </a:cubicBezTo>
                  <a:cubicBezTo>
                    <a:pt x="522" y="143"/>
                    <a:pt x="522" y="142"/>
                    <a:pt x="522" y="142"/>
                  </a:cubicBezTo>
                  <a:cubicBezTo>
                    <a:pt x="522" y="140"/>
                    <a:pt x="521" y="139"/>
                    <a:pt x="521" y="138"/>
                  </a:cubicBezTo>
                  <a:cubicBezTo>
                    <a:pt x="521" y="138"/>
                    <a:pt x="521" y="138"/>
                    <a:pt x="521" y="138"/>
                  </a:cubicBezTo>
                  <a:cubicBezTo>
                    <a:pt x="521" y="138"/>
                    <a:pt x="521" y="138"/>
                    <a:pt x="521" y="138"/>
                  </a:cubicBezTo>
                  <a:cubicBezTo>
                    <a:pt x="521" y="137"/>
                    <a:pt x="529" y="118"/>
                    <a:pt x="533" y="116"/>
                  </a:cubicBezTo>
                  <a:cubicBezTo>
                    <a:pt x="531" y="113"/>
                    <a:pt x="532" y="110"/>
                    <a:pt x="532" y="106"/>
                  </a:cubicBezTo>
                  <a:cubicBezTo>
                    <a:pt x="531" y="102"/>
                    <a:pt x="532" y="98"/>
                    <a:pt x="531" y="95"/>
                  </a:cubicBezTo>
                  <a:cubicBezTo>
                    <a:pt x="531" y="95"/>
                    <a:pt x="531" y="95"/>
                    <a:pt x="531" y="95"/>
                  </a:cubicBezTo>
                  <a:cubicBezTo>
                    <a:pt x="530" y="93"/>
                    <a:pt x="527" y="92"/>
                    <a:pt x="526" y="89"/>
                  </a:cubicBezTo>
                  <a:cubicBezTo>
                    <a:pt x="511" y="89"/>
                    <a:pt x="507" y="77"/>
                    <a:pt x="494" y="73"/>
                  </a:cubicBezTo>
                  <a:cubicBezTo>
                    <a:pt x="483" y="69"/>
                    <a:pt x="476" y="69"/>
                    <a:pt x="465" y="62"/>
                  </a:cubicBezTo>
                  <a:cubicBezTo>
                    <a:pt x="457" y="68"/>
                    <a:pt x="451" y="65"/>
                    <a:pt x="441" y="69"/>
                  </a:cubicBezTo>
                  <a:cubicBezTo>
                    <a:pt x="435" y="71"/>
                    <a:pt x="437" y="73"/>
                    <a:pt x="431" y="75"/>
                  </a:cubicBezTo>
                  <a:cubicBezTo>
                    <a:pt x="426" y="77"/>
                    <a:pt x="420" y="77"/>
                    <a:pt x="420" y="82"/>
                  </a:cubicBezTo>
                  <a:cubicBezTo>
                    <a:pt x="420" y="86"/>
                    <a:pt x="420" y="87"/>
                    <a:pt x="420" y="91"/>
                  </a:cubicBezTo>
                  <a:cubicBezTo>
                    <a:pt x="413" y="93"/>
                    <a:pt x="404" y="94"/>
                    <a:pt x="395" y="94"/>
                  </a:cubicBezTo>
                  <a:cubicBezTo>
                    <a:pt x="393" y="94"/>
                    <a:pt x="390" y="95"/>
                    <a:pt x="387" y="95"/>
                  </a:cubicBezTo>
                  <a:cubicBezTo>
                    <a:pt x="380" y="95"/>
                    <a:pt x="373" y="94"/>
                    <a:pt x="371" y="91"/>
                  </a:cubicBezTo>
                  <a:cubicBezTo>
                    <a:pt x="367" y="88"/>
                    <a:pt x="366" y="83"/>
                    <a:pt x="362" y="82"/>
                  </a:cubicBezTo>
                  <a:cubicBezTo>
                    <a:pt x="361" y="82"/>
                    <a:pt x="360" y="82"/>
                    <a:pt x="359" y="82"/>
                  </a:cubicBezTo>
                  <a:cubicBezTo>
                    <a:pt x="358" y="82"/>
                    <a:pt x="357" y="82"/>
                    <a:pt x="356" y="82"/>
                  </a:cubicBezTo>
                  <a:cubicBezTo>
                    <a:pt x="355" y="82"/>
                    <a:pt x="354" y="82"/>
                    <a:pt x="353" y="82"/>
                  </a:cubicBezTo>
                  <a:cubicBezTo>
                    <a:pt x="350" y="82"/>
                    <a:pt x="348" y="81"/>
                    <a:pt x="346" y="78"/>
                  </a:cubicBezTo>
                  <a:cubicBezTo>
                    <a:pt x="343" y="72"/>
                    <a:pt x="348" y="67"/>
                    <a:pt x="344" y="61"/>
                  </a:cubicBezTo>
                  <a:cubicBezTo>
                    <a:pt x="341" y="57"/>
                    <a:pt x="337" y="57"/>
                    <a:pt x="337" y="52"/>
                  </a:cubicBezTo>
                  <a:cubicBezTo>
                    <a:pt x="337" y="52"/>
                    <a:pt x="337" y="51"/>
                    <a:pt x="337" y="50"/>
                  </a:cubicBezTo>
                  <a:cubicBezTo>
                    <a:pt x="337" y="50"/>
                    <a:pt x="337" y="49"/>
                    <a:pt x="337" y="49"/>
                  </a:cubicBezTo>
                  <a:cubicBezTo>
                    <a:pt x="335" y="47"/>
                    <a:pt x="335" y="43"/>
                    <a:pt x="333" y="40"/>
                  </a:cubicBezTo>
                  <a:cubicBezTo>
                    <a:pt x="329" y="40"/>
                    <a:pt x="330" y="40"/>
                    <a:pt x="326" y="41"/>
                  </a:cubicBezTo>
                  <a:cubicBezTo>
                    <a:pt x="318" y="44"/>
                    <a:pt x="318" y="53"/>
                    <a:pt x="307" y="53"/>
                  </a:cubicBezTo>
                  <a:cubicBezTo>
                    <a:pt x="292" y="53"/>
                    <a:pt x="290" y="37"/>
                    <a:pt x="280" y="34"/>
                  </a:cubicBezTo>
                  <a:cubicBezTo>
                    <a:pt x="279" y="34"/>
                    <a:pt x="269" y="28"/>
                    <a:pt x="268" y="26"/>
                  </a:cubicBezTo>
                  <a:cubicBezTo>
                    <a:pt x="262" y="15"/>
                    <a:pt x="263"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30" y="5"/>
                    <a:pt x="224" y="19"/>
                    <a:pt x="210" y="19"/>
                  </a:cubicBezTo>
                  <a:cubicBezTo>
                    <a:pt x="204" y="19"/>
                    <a:pt x="195" y="19"/>
                    <a:pt x="179" y="19"/>
                  </a:cubicBezTo>
                  <a:cubicBezTo>
                    <a:pt x="174" y="18"/>
                    <a:pt x="153" y="15"/>
                    <a:pt x="153" y="8"/>
                  </a:cubicBezTo>
                  <a:cubicBezTo>
                    <a:pt x="141" y="8"/>
                    <a:pt x="141" y="0"/>
                    <a:pt x="1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6264" y="2726"/>
              <a:ext cx="71" cy="135"/>
            </a:xfrm>
            <a:custGeom>
              <a:avLst/>
              <a:gdLst>
                <a:gd name="T0" fmla="*/ 7 w 30"/>
                <a:gd name="T1" fmla="*/ 0 h 57"/>
                <a:gd name="T2" fmla="*/ 0 w 30"/>
                <a:gd name="T3" fmla="*/ 43 h 57"/>
                <a:gd name="T4" fmla="*/ 13 w 30"/>
                <a:gd name="T5" fmla="*/ 57 h 57"/>
                <a:gd name="T6" fmla="*/ 30 w 30"/>
                <a:gd name="T7" fmla="*/ 36 h 57"/>
                <a:gd name="T8" fmla="*/ 7 w 30"/>
                <a:gd name="T9" fmla="*/ 0 h 57"/>
              </a:gdLst>
              <a:ahLst/>
              <a:cxnLst>
                <a:cxn ang="0">
                  <a:pos x="T0" y="T1"/>
                </a:cxn>
                <a:cxn ang="0">
                  <a:pos x="T2" y="T3"/>
                </a:cxn>
                <a:cxn ang="0">
                  <a:pos x="T4" y="T5"/>
                </a:cxn>
                <a:cxn ang="0">
                  <a:pos x="T6" y="T7"/>
                </a:cxn>
                <a:cxn ang="0">
                  <a:pos x="T8" y="T9"/>
                </a:cxn>
              </a:cxnLst>
              <a:rect l="0" t="0" r="r" b="b"/>
              <a:pathLst>
                <a:path w="30" h="57">
                  <a:moveTo>
                    <a:pt x="7" y="0"/>
                  </a:moveTo>
                  <a:cubicBezTo>
                    <a:pt x="7" y="16"/>
                    <a:pt x="0" y="27"/>
                    <a:pt x="0" y="43"/>
                  </a:cubicBezTo>
                  <a:cubicBezTo>
                    <a:pt x="0" y="50"/>
                    <a:pt x="5" y="57"/>
                    <a:pt x="13" y="57"/>
                  </a:cubicBezTo>
                  <a:cubicBezTo>
                    <a:pt x="23" y="57"/>
                    <a:pt x="30" y="45"/>
                    <a:pt x="30" y="36"/>
                  </a:cubicBezTo>
                  <a:cubicBezTo>
                    <a:pt x="30" y="19"/>
                    <a:pt x="14" y="13"/>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3"/>
            <p:cNvSpPr>
              <a:spLocks/>
            </p:cNvSpPr>
            <p:nvPr/>
          </p:nvSpPr>
          <p:spPr bwMode="auto">
            <a:xfrm>
              <a:off x="5590" y="1622"/>
              <a:ext cx="1440" cy="1161"/>
            </a:xfrm>
            <a:custGeom>
              <a:avLst/>
              <a:gdLst>
                <a:gd name="T0" fmla="*/ 137 w 609"/>
                <a:gd name="T1" fmla="*/ 13 h 491"/>
                <a:gd name="T2" fmla="*/ 137 w 609"/>
                <a:gd name="T3" fmla="*/ 13 h 491"/>
                <a:gd name="T4" fmla="*/ 114 w 609"/>
                <a:gd name="T5" fmla="*/ 26 h 491"/>
                <a:gd name="T6" fmla="*/ 93 w 609"/>
                <a:gd name="T7" fmla="*/ 22 h 491"/>
                <a:gd name="T8" fmla="*/ 87 w 609"/>
                <a:gd name="T9" fmla="*/ 18 h 491"/>
                <a:gd name="T10" fmla="*/ 55 w 609"/>
                <a:gd name="T11" fmla="*/ 39 h 491"/>
                <a:gd name="T12" fmla="*/ 12 w 609"/>
                <a:gd name="T13" fmla="*/ 55 h 491"/>
                <a:gd name="T14" fmla="*/ 1 w 609"/>
                <a:gd name="T15" fmla="*/ 81 h 491"/>
                <a:gd name="T16" fmla="*/ 2 w 609"/>
                <a:gd name="T17" fmla="*/ 105 h 491"/>
                <a:gd name="T18" fmla="*/ 6 w 609"/>
                <a:gd name="T19" fmla="*/ 145 h 491"/>
                <a:gd name="T20" fmla="*/ 39 w 609"/>
                <a:gd name="T21" fmla="*/ 197 h 491"/>
                <a:gd name="T22" fmla="*/ 37 w 609"/>
                <a:gd name="T23" fmla="*/ 226 h 491"/>
                <a:gd name="T24" fmla="*/ 78 w 609"/>
                <a:gd name="T25" fmla="*/ 221 h 491"/>
                <a:gd name="T26" fmla="*/ 142 w 609"/>
                <a:gd name="T27" fmla="*/ 263 h 491"/>
                <a:gd name="T28" fmla="*/ 127 w 609"/>
                <a:gd name="T29" fmla="*/ 271 h 491"/>
                <a:gd name="T30" fmla="*/ 177 w 609"/>
                <a:gd name="T31" fmla="*/ 272 h 491"/>
                <a:gd name="T32" fmla="*/ 177 w 609"/>
                <a:gd name="T33" fmla="*/ 316 h 491"/>
                <a:gd name="T34" fmla="*/ 209 w 609"/>
                <a:gd name="T35" fmla="*/ 408 h 491"/>
                <a:gd name="T36" fmla="*/ 244 w 609"/>
                <a:gd name="T37" fmla="*/ 486 h 491"/>
                <a:gd name="T38" fmla="*/ 269 w 609"/>
                <a:gd name="T39" fmla="*/ 474 h 491"/>
                <a:gd name="T40" fmla="*/ 285 w 609"/>
                <a:gd name="T41" fmla="*/ 440 h 491"/>
                <a:gd name="T42" fmla="*/ 322 w 609"/>
                <a:gd name="T43" fmla="*/ 358 h 491"/>
                <a:gd name="T44" fmla="*/ 408 w 609"/>
                <a:gd name="T45" fmla="*/ 275 h 491"/>
                <a:gd name="T46" fmla="*/ 473 w 609"/>
                <a:gd name="T47" fmla="*/ 294 h 491"/>
                <a:gd name="T48" fmla="*/ 506 w 609"/>
                <a:gd name="T49" fmla="*/ 362 h 491"/>
                <a:gd name="T50" fmla="*/ 554 w 609"/>
                <a:gd name="T51" fmla="*/ 362 h 491"/>
                <a:gd name="T52" fmla="*/ 571 w 609"/>
                <a:gd name="T53" fmla="*/ 460 h 491"/>
                <a:gd name="T54" fmla="*/ 565 w 609"/>
                <a:gd name="T55" fmla="*/ 384 h 491"/>
                <a:gd name="T56" fmla="*/ 565 w 609"/>
                <a:gd name="T57" fmla="*/ 380 h 491"/>
                <a:gd name="T58" fmla="*/ 557 w 609"/>
                <a:gd name="T59" fmla="*/ 331 h 491"/>
                <a:gd name="T60" fmla="*/ 609 w 609"/>
                <a:gd name="T61" fmla="*/ 276 h 491"/>
                <a:gd name="T62" fmla="*/ 562 w 609"/>
                <a:gd name="T63" fmla="*/ 242 h 491"/>
                <a:gd name="T64" fmla="*/ 573 w 609"/>
                <a:gd name="T65" fmla="*/ 195 h 491"/>
                <a:gd name="T66" fmla="*/ 525 w 609"/>
                <a:gd name="T67" fmla="*/ 155 h 491"/>
                <a:gd name="T68" fmla="*/ 522 w 609"/>
                <a:gd name="T69" fmla="*/ 156 h 491"/>
                <a:gd name="T70" fmla="*/ 516 w 609"/>
                <a:gd name="T71" fmla="*/ 155 h 491"/>
                <a:gd name="T72" fmla="*/ 510 w 609"/>
                <a:gd name="T73" fmla="*/ 155 h 491"/>
                <a:gd name="T74" fmla="*/ 507 w 609"/>
                <a:gd name="T75" fmla="*/ 156 h 491"/>
                <a:gd name="T76" fmla="*/ 473 w 609"/>
                <a:gd name="T77" fmla="*/ 179 h 491"/>
                <a:gd name="T78" fmla="*/ 409 w 609"/>
                <a:gd name="T79" fmla="*/ 177 h 491"/>
                <a:gd name="T80" fmla="*/ 362 w 609"/>
                <a:gd name="T81" fmla="*/ 164 h 491"/>
                <a:gd name="T82" fmla="*/ 361 w 609"/>
                <a:gd name="T83" fmla="*/ 163 h 491"/>
                <a:gd name="T84" fmla="*/ 359 w 609"/>
                <a:gd name="T85" fmla="*/ 164 h 491"/>
                <a:gd name="T86" fmla="*/ 358 w 609"/>
                <a:gd name="T87" fmla="*/ 164 h 491"/>
                <a:gd name="T88" fmla="*/ 356 w 609"/>
                <a:gd name="T89" fmla="*/ 164 h 491"/>
                <a:gd name="T90" fmla="*/ 354 w 609"/>
                <a:gd name="T91" fmla="*/ 163 h 491"/>
                <a:gd name="T92" fmla="*/ 328 w 609"/>
                <a:gd name="T93" fmla="*/ 145 h 491"/>
                <a:gd name="T94" fmla="*/ 271 w 609"/>
                <a:gd name="T95" fmla="*/ 107 h 491"/>
                <a:gd name="T96" fmla="*/ 275 w 609"/>
                <a:gd name="T97" fmla="*/ 102 h 491"/>
                <a:gd name="T98" fmla="*/ 275 w 609"/>
                <a:gd name="T99" fmla="*/ 83 h 491"/>
                <a:gd name="T100" fmla="*/ 278 w 609"/>
                <a:gd name="T101" fmla="*/ 42 h 491"/>
                <a:gd name="T102" fmla="*/ 213 w 609"/>
                <a:gd name="T103" fmla="*/ 20 h 491"/>
                <a:gd name="T104" fmla="*/ 162 w 609"/>
                <a:gd name="T105" fmla="*/ 1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9" h="491">
                  <a:moveTo>
                    <a:pt x="157" y="0"/>
                  </a:moveTo>
                  <a:cubicBezTo>
                    <a:pt x="146" y="0"/>
                    <a:pt x="144" y="13"/>
                    <a:pt x="139" y="13"/>
                  </a:cubicBezTo>
                  <a:cubicBezTo>
                    <a:pt x="139" y="13"/>
                    <a:pt x="139" y="13"/>
                    <a:pt x="138" y="13"/>
                  </a:cubicBezTo>
                  <a:cubicBezTo>
                    <a:pt x="138" y="13"/>
                    <a:pt x="138" y="13"/>
                    <a:pt x="137" y="13"/>
                  </a:cubicBezTo>
                  <a:cubicBezTo>
                    <a:pt x="137" y="13"/>
                    <a:pt x="137" y="13"/>
                    <a:pt x="137" y="13"/>
                  </a:cubicBezTo>
                  <a:cubicBezTo>
                    <a:pt x="137" y="13"/>
                    <a:pt x="137" y="13"/>
                    <a:pt x="137" y="13"/>
                  </a:cubicBezTo>
                  <a:cubicBezTo>
                    <a:pt x="137" y="13"/>
                    <a:pt x="137" y="13"/>
                    <a:pt x="137" y="13"/>
                  </a:cubicBezTo>
                  <a:cubicBezTo>
                    <a:pt x="137" y="13"/>
                    <a:pt x="137" y="13"/>
                    <a:pt x="137" y="13"/>
                  </a:cubicBezTo>
                  <a:cubicBezTo>
                    <a:pt x="137" y="13"/>
                    <a:pt x="137" y="13"/>
                    <a:pt x="136" y="13"/>
                  </a:cubicBezTo>
                  <a:cubicBezTo>
                    <a:pt x="136" y="13"/>
                    <a:pt x="136" y="13"/>
                    <a:pt x="136" y="13"/>
                  </a:cubicBezTo>
                  <a:cubicBezTo>
                    <a:pt x="136" y="13"/>
                    <a:pt x="136" y="13"/>
                    <a:pt x="136" y="13"/>
                  </a:cubicBezTo>
                  <a:cubicBezTo>
                    <a:pt x="132" y="20"/>
                    <a:pt x="124" y="26"/>
                    <a:pt x="114" y="26"/>
                  </a:cubicBezTo>
                  <a:cubicBezTo>
                    <a:pt x="109" y="26"/>
                    <a:pt x="108" y="20"/>
                    <a:pt x="104" y="20"/>
                  </a:cubicBezTo>
                  <a:cubicBezTo>
                    <a:pt x="103" y="20"/>
                    <a:pt x="101" y="21"/>
                    <a:pt x="100" y="21"/>
                  </a:cubicBezTo>
                  <a:cubicBezTo>
                    <a:pt x="98" y="21"/>
                    <a:pt x="95" y="22"/>
                    <a:pt x="93" y="22"/>
                  </a:cubicBezTo>
                  <a:cubicBezTo>
                    <a:pt x="93" y="22"/>
                    <a:pt x="93" y="22"/>
                    <a:pt x="93" y="22"/>
                  </a:cubicBezTo>
                  <a:cubicBezTo>
                    <a:pt x="93" y="22"/>
                    <a:pt x="93" y="22"/>
                    <a:pt x="93" y="22"/>
                  </a:cubicBezTo>
                  <a:cubicBezTo>
                    <a:pt x="93" y="22"/>
                    <a:pt x="93" y="22"/>
                    <a:pt x="93" y="22"/>
                  </a:cubicBezTo>
                  <a:cubicBezTo>
                    <a:pt x="93" y="22"/>
                    <a:pt x="93" y="22"/>
                    <a:pt x="93" y="22"/>
                  </a:cubicBezTo>
                  <a:cubicBezTo>
                    <a:pt x="90" y="22"/>
                    <a:pt x="87" y="21"/>
                    <a:pt x="87" y="18"/>
                  </a:cubicBezTo>
                  <a:cubicBezTo>
                    <a:pt x="87" y="18"/>
                    <a:pt x="87" y="18"/>
                    <a:pt x="87" y="18"/>
                  </a:cubicBezTo>
                  <a:cubicBezTo>
                    <a:pt x="87" y="18"/>
                    <a:pt x="87" y="18"/>
                    <a:pt x="87" y="18"/>
                  </a:cubicBezTo>
                  <a:cubicBezTo>
                    <a:pt x="82" y="18"/>
                    <a:pt x="83" y="16"/>
                    <a:pt x="78" y="16"/>
                  </a:cubicBezTo>
                  <a:cubicBezTo>
                    <a:pt x="65" y="16"/>
                    <a:pt x="64" y="30"/>
                    <a:pt x="55" y="39"/>
                  </a:cubicBezTo>
                  <a:cubicBezTo>
                    <a:pt x="51" y="43"/>
                    <a:pt x="44" y="43"/>
                    <a:pt x="40" y="47"/>
                  </a:cubicBezTo>
                  <a:cubicBezTo>
                    <a:pt x="37" y="50"/>
                    <a:pt x="34" y="56"/>
                    <a:pt x="28" y="56"/>
                  </a:cubicBezTo>
                  <a:cubicBezTo>
                    <a:pt x="23" y="56"/>
                    <a:pt x="20" y="51"/>
                    <a:pt x="15" y="51"/>
                  </a:cubicBezTo>
                  <a:cubicBezTo>
                    <a:pt x="13" y="51"/>
                    <a:pt x="13" y="54"/>
                    <a:pt x="12" y="55"/>
                  </a:cubicBezTo>
                  <a:cubicBezTo>
                    <a:pt x="12" y="55"/>
                    <a:pt x="12" y="55"/>
                    <a:pt x="12" y="55"/>
                  </a:cubicBezTo>
                  <a:cubicBezTo>
                    <a:pt x="8" y="57"/>
                    <a:pt x="0" y="76"/>
                    <a:pt x="0" y="77"/>
                  </a:cubicBezTo>
                  <a:cubicBezTo>
                    <a:pt x="0" y="77"/>
                    <a:pt x="0" y="77"/>
                    <a:pt x="0" y="77"/>
                  </a:cubicBezTo>
                  <a:cubicBezTo>
                    <a:pt x="0" y="78"/>
                    <a:pt x="1" y="79"/>
                    <a:pt x="1" y="81"/>
                  </a:cubicBezTo>
                  <a:cubicBezTo>
                    <a:pt x="1" y="81"/>
                    <a:pt x="1" y="82"/>
                    <a:pt x="0" y="82"/>
                  </a:cubicBezTo>
                  <a:cubicBezTo>
                    <a:pt x="0" y="82"/>
                    <a:pt x="0" y="82"/>
                    <a:pt x="0" y="82"/>
                  </a:cubicBezTo>
                  <a:cubicBezTo>
                    <a:pt x="2" y="85"/>
                    <a:pt x="1" y="86"/>
                    <a:pt x="2" y="88"/>
                  </a:cubicBezTo>
                  <a:cubicBezTo>
                    <a:pt x="2" y="105"/>
                    <a:pt x="2" y="105"/>
                    <a:pt x="2" y="105"/>
                  </a:cubicBezTo>
                  <a:cubicBezTo>
                    <a:pt x="4" y="109"/>
                    <a:pt x="3" y="113"/>
                    <a:pt x="5" y="117"/>
                  </a:cubicBezTo>
                  <a:cubicBezTo>
                    <a:pt x="7" y="122"/>
                    <a:pt x="17" y="117"/>
                    <a:pt x="17" y="126"/>
                  </a:cubicBezTo>
                  <a:cubicBezTo>
                    <a:pt x="17" y="126"/>
                    <a:pt x="17" y="126"/>
                    <a:pt x="17" y="126"/>
                  </a:cubicBezTo>
                  <a:cubicBezTo>
                    <a:pt x="17" y="137"/>
                    <a:pt x="6" y="135"/>
                    <a:pt x="6" y="145"/>
                  </a:cubicBezTo>
                  <a:cubicBezTo>
                    <a:pt x="6" y="145"/>
                    <a:pt x="6" y="145"/>
                    <a:pt x="6" y="145"/>
                  </a:cubicBezTo>
                  <a:cubicBezTo>
                    <a:pt x="6" y="151"/>
                    <a:pt x="11" y="151"/>
                    <a:pt x="12" y="154"/>
                  </a:cubicBezTo>
                  <a:cubicBezTo>
                    <a:pt x="21" y="172"/>
                    <a:pt x="39" y="174"/>
                    <a:pt x="39" y="197"/>
                  </a:cubicBezTo>
                  <a:cubicBezTo>
                    <a:pt x="39" y="197"/>
                    <a:pt x="39" y="197"/>
                    <a:pt x="39" y="197"/>
                  </a:cubicBezTo>
                  <a:cubicBezTo>
                    <a:pt x="25" y="200"/>
                    <a:pt x="16" y="203"/>
                    <a:pt x="16" y="218"/>
                  </a:cubicBezTo>
                  <a:cubicBezTo>
                    <a:pt x="16" y="218"/>
                    <a:pt x="16" y="218"/>
                    <a:pt x="16" y="218"/>
                  </a:cubicBezTo>
                  <a:cubicBezTo>
                    <a:pt x="16" y="221"/>
                    <a:pt x="19" y="224"/>
                    <a:pt x="19" y="227"/>
                  </a:cubicBezTo>
                  <a:cubicBezTo>
                    <a:pt x="37" y="226"/>
                    <a:pt x="37" y="226"/>
                    <a:pt x="37" y="226"/>
                  </a:cubicBezTo>
                  <a:cubicBezTo>
                    <a:pt x="38" y="225"/>
                    <a:pt x="40" y="223"/>
                    <a:pt x="42" y="222"/>
                  </a:cubicBezTo>
                  <a:cubicBezTo>
                    <a:pt x="55" y="226"/>
                    <a:pt x="55" y="226"/>
                    <a:pt x="55" y="226"/>
                  </a:cubicBezTo>
                  <a:cubicBezTo>
                    <a:pt x="61" y="226"/>
                    <a:pt x="62" y="221"/>
                    <a:pt x="69" y="221"/>
                  </a:cubicBezTo>
                  <a:cubicBezTo>
                    <a:pt x="72" y="221"/>
                    <a:pt x="75" y="221"/>
                    <a:pt x="78" y="221"/>
                  </a:cubicBezTo>
                  <a:cubicBezTo>
                    <a:pt x="80" y="221"/>
                    <a:pt x="82" y="221"/>
                    <a:pt x="85" y="222"/>
                  </a:cubicBezTo>
                  <a:cubicBezTo>
                    <a:pt x="91" y="224"/>
                    <a:pt x="94" y="236"/>
                    <a:pt x="98" y="243"/>
                  </a:cubicBezTo>
                  <a:cubicBezTo>
                    <a:pt x="104" y="251"/>
                    <a:pt x="119" y="262"/>
                    <a:pt x="129" y="262"/>
                  </a:cubicBezTo>
                  <a:cubicBezTo>
                    <a:pt x="134" y="262"/>
                    <a:pt x="137" y="262"/>
                    <a:pt x="142" y="263"/>
                  </a:cubicBezTo>
                  <a:cubicBezTo>
                    <a:pt x="139" y="265"/>
                    <a:pt x="139" y="269"/>
                    <a:pt x="135" y="270"/>
                  </a:cubicBezTo>
                  <a:cubicBezTo>
                    <a:pt x="133" y="271"/>
                    <a:pt x="132" y="271"/>
                    <a:pt x="131" y="271"/>
                  </a:cubicBezTo>
                  <a:cubicBezTo>
                    <a:pt x="130" y="271"/>
                    <a:pt x="130" y="271"/>
                    <a:pt x="129" y="271"/>
                  </a:cubicBezTo>
                  <a:cubicBezTo>
                    <a:pt x="128" y="271"/>
                    <a:pt x="128" y="271"/>
                    <a:pt x="127" y="271"/>
                  </a:cubicBezTo>
                  <a:cubicBezTo>
                    <a:pt x="125" y="271"/>
                    <a:pt x="124" y="271"/>
                    <a:pt x="121" y="273"/>
                  </a:cubicBezTo>
                  <a:cubicBezTo>
                    <a:pt x="129" y="281"/>
                    <a:pt x="136" y="297"/>
                    <a:pt x="152" y="297"/>
                  </a:cubicBezTo>
                  <a:cubicBezTo>
                    <a:pt x="166" y="297"/>
                    <a:pt x="166" y="279"/>
                    <a:pt x="173" y="272"/>
                  </a:cubicBezTo>
                  <a:cubicBezTo>
                    <a:pt x="177" y="272"/>
                    <a:pt x="177" y="272"/>
                    <a:pt x="177" y="272"/>
                  </a:cubicBezTo>
                  <a:cubicBezTo>
                    <a:pt x="177" y="274"/>
                    <a:pt x="174" y="278"/>
                    <a:pt x="174" y="279"/>
                  </a:cubicBezTo>
                  <a:cubicBezTo>
                    <a:pt x="174" y="286"/>
                    <a:pt x="180" y="293"/>
                    <a:pt x="180" y="301"/>
                  </a:cubicBezTo>
                  <a:cubicBezTo>
                    <a:pt x="180" y="308"/>
                    <a:pt x="177" y="309"/>
                    <a:pt x="177" y="316"/>
                  </a:cubicBezTo>
                  <a:cubicBezTo>
                    <a:pt x="177" y="316"/>
                    <a:pt x="177" y="316"/>
                    <a:pt x="177" y="316"/>
                  </a:cubicBezTo>
                  <a:cubicBezTo>
                    <a:pt x="177" y="317"/>
                    <a:pt x="177" y="322"/>
                    <a:pt x="177" y="323"/>
                  </a:cubicBezTo>
                  <a:cubicBezTo>
                    <a:pt x="177" y="333"/>
                    <a:pt x="183" y="343"/>
                    <a:pt x="186" y="354"/>
                  </a:cubicBezTo>
                  <a:cubicBezTo>
                    <a:pt x="190" y="366"/>
                    <a:pt x="200" y="383"/>
                    <a:pt x="202" y="391"/>
                  </a:cubicBezTo>
                  <a:cubicBezTo>
                    <a:pt x="204" y="398"/>
                    <a:pt x="204" y="401"/>
                    <a:pt x="209" y="408"/>
                  </a:cubicBezTo>
                  <a:cubicBezTo>
                    <a:pt x="213" y="414"/>
                    <a:pt x="210" y="421"/>
                    <a:pt x="214" y="429"/>
                  </a:cubicBezTo>
                  <a:cubicBezTo>
                    <a:pt x="216" y="434"/>
                    <a:pt x="224" y="439"/>
                    <a:pt x="226" y="446"/>
                  </a:cubicBezTo>
                  <a:cubicBezTo>
                    <a:pt x="230" y="457"/>
                    <a:pt x="236" y="468"/>
                    <a:pt x="240" y="481"/>
                  </a:cubicBezTo>
                  <a:cubicBezTo>
                    <a:pt x="240" y="482"/>
                    <a:pt x="242" y="486"/>
                    <a:pt x="244" y="486"/>
                  </a:cubicBezTo>
                  <a:cubicBezTo>
                    <a:pt x="245" y="489"/>
                    <a:pt x="248" y="491"/>
                    <a:pt x="251" y="491"/>
                  </a:cubicBezTo>
                  <a:cubicBezTo>
                    <a:pt x="252" y="491"/>
                    <a:pt x="252" y="491"/>
                    <a:pt x="252" y="491"/>
                  </a:cubicBezTo>
                  <a:cubicBezTo>
                    <a:pt x="257" y="491"/>
                    <a:pt x="257" y="485"/>
                    <a:pt x="259" y="481"/>
                  </a:cubicBezTo>
                  <a:cubicBezTo>
                    <a:pt x="262" y="475"/>
                    <a:pt x="263" y="477"/>
                    <a:pt x="269" y="474"/>
                  </a:cubicBezTo>
                  <a:cubicBezTo>
                    <a:pt x="274" y="472"/>
                    <a:pt x="272" y="458"/>
                    <a:pt x="279" y="456"/>
                  </a:cubicBezTo>
                  <a:cubicBezTo>
                    <a:pt x="281" y="456"/>
                    <a:pt x="285" y="456"/>
                    <a:pt x="285" y="454"/>
                  </a:cubicBezTo>
                  <a:cubicBezTo>
                    <a:pt x="287" y="454"/>
                    <a:pt x="287" y="454"/>
                    <a:pt x="287" y="454"/>
                  </a:cubicBezTo>
                  <a:cubicBezTo>
                    <a:pt x="285" y="440"/>
                    <a:pt x="285" y="440"/>
                    <a:pt x="285" y="440"/>
                  </a:cubicBezTo>
                  <a:cubicBezTo>
                    <a:pt x="285" y="430"/>
                    <a:pt x="291" y="421"/>
                    <a:pt x="291" y="408"/>
                  </a:cubicBezTo>
                  <a:cubicBezTo>
                    <a:pt x="291" y="400"/>
                    <a:pt x="287" y="395"/>
                    <a:pt x="287" y="385"/>
                  </a:cubicBezTo>
                  <a:cubicBezTo>
                    <a:pt x="287" y="374"/>
                    <a:pt x="298" y="372"/>
                    <a:pt x="308" y="369"/>
                  </a:cubicBezTo>
                  <a:cubicBezTo>
                    <a:pt x="312" y="368"/>
                    <a:pt x="317" y="362"/>
                    <a:pt x="322" y="358"/>
                  </a:cubicBezTo>
                  <a:cubicBezTo>
                    <a:pt x="332" y="348"/>
                    <a:pt x="341" y="337"/>
                    <a:pt x="352" y="326"/>
                  </a:cubicBezTo>
                  <a:cubicBezTo>
                    <a:pt x="360" y="318"/>
                    <a:pt x="375" y="315"/>
                    <a:pt x="385" y="306"/>
                  </a:cubicBezTo>
                  <a:cubicBezTo>
                    <a:pt x="390" y="301"/>
                    <a:pt x="389" y="295"/>
                    <a:pt x="391" y="288"/>
                  </a:cubicBezTo>
                  <a:cubicBezTo>
                    <a:pt x="393" y="283"/>
                    <a:pt x="404" y="283"/>
                    <a:pt x="408" y="275"/>
                  </a:cubicBezTo>
                  <a:cubicBezTo>
                    <a:pt x="412" y="277"/>
                    <a:pt x="412" y="280"/>
                    <a:pt x="420" y="280"/>
                  </a:cubicBezTo>
                  <a:cubicBezTo>
                    <a:pt x="434" y="280"/>
                    <a:pt x="449" y="277"/>
                    <a:pt x="449" y="261"/>
                  </a:cubicBezTo>
                  <a:cubicBezTo>
                    <a:pt x="457" y="263"/>
                    <a:pt x="466" y="266"/>
                    <a:pt x="468" y="273"/>
                  </a:cubicBezTo>
                  <a:cubicBezTo>
                    <a:pt x="470" y="279"/>
                    <a:pt x="469" y="288"/>
                    <a:pt x="473" y="294"/>
                  </a:cubicBezTo>
                  <a:cubicBezTo>
                    <a:pt x="477" y="301"/>
                    <a:pt x="483" y="305"/>
                    <a:pt x="491" y="311"/>
                  </a:cubicBezTo>
                  <a:cubicBezTo>
                    <a:pt x="496" y="320"/>
                    <a:pt x="502" y="328"/>
                    <a:pt x="506" y="339"/>
                  </a:cubicBezTo>
                  <a:cubicBezTo>
                    <a:pt x="506" y="342"/>
                    <a:pt x="509" y="343"/>
                    <a:pt x="509" y="346"/>
                  </a:cubicBezTo>
                  <a:cubicBezTo>
                    <a:pt x="509" y="352"/>
                    <a:pt x="506" y="355"/>
                    <a:pt x="506" y="362"/>
                  </a:cubicBezTo>
                  <a:cubicBezTo>
                    <a:pt x="506" y="369"/>
                    <a:pt x="507" y="375"/>
                    <a:pt x="515" y="375"/>
                  </a:cubicBezTo>
                  <a:cubicBezTo>
                    <a:pt x="530" y="375"/>
                    <a:pt x="533" y="360"/>
                    <a:pt x="542" y="351"/>
                  </a:cubicBezTo>
                  <a:cubicBezTo>
                    <a:pt x="545" y="354"/>
                    <a:pt x="544" y="356"/>
                    <a:pt x="547" y="359"/>
                  </a:cubicBezTo>
                  <a:cubicBezTo>
                    <a:pt x="548" y="360"/>
                    <a:pt x="552" y="359"/>
                    <a:pt x="554" y="362"/>
                  </a:cubicBezTo>
                  <a:cubicBezTo>
                    <a:pt x="559" y="370"/>
                    <a:pt x="550" y="386"/>
                    <a:pt x="557" y="386"/>
                  </a:cubicBezTo>
                  <a:cubicBezTo>
                    <a:pt x="557" y="402"/>
                    <a:pt x="571" y="416"/>
                    <a:pt x="571" y="439"/>
                  </a:cubicBezTo>
                  <a:cubicBezTo>
                    <a:pt x="571" y="445"/>
                    <a:pt x="567" y="457"/>
                    <a:pt x="571" y="460"/>
                  </a:cubicBezTo>
                  <a:cubicBezTo>
                    <a:pt x="571" y="460"/>
                    <a:pt x="571" y="460"/>
                    <a:pt x="571" y="460"/>
                  </a:cubicBezTo>
                  <a:cubicBezTo>
                    <a:pt x="575" y="451"/>
                    <a:pt x="577" y="445"/>
                    <a:pt x="581" y="435"/>
                  </a:cubicBezTo>
                  <a:cubicBezTo>
                    <a:pt x="582" y="433"/>
                    <a:pt x="586" y="432"/>
                    <a:pt x="586" y="429"/>
                  </a:cubicBezTo>
                  <a:cubicBezTo>
                    <a:pt x="586" y="425"/>
                    <a:pt x="578" y="400"/>
                    <a:pt x="574" y="396"/>
                  </a:cubicBezTo>
                  <a:cubicBezTo>
                    <a:pt x="571" y="392"/>
                    <a:pt x="565" y="390"/>
                    <a:pt x="565" y="384"/>
                  </a:cubicBezTo>
                  <a:cubicBezTo>
                    <a:pt x="565" y="384"/>
                    <a:pt x="565" y="384"/>
                    <a:pt x="565" y="384"/>
                  </a:cubicBezTo>
                  <a:cubicBezTo>
                    <a:pt x="565" y="384"/>
                    <a:pt x="565" y="384"/>
                    <a:pt x="565" y="384"/>
                  </a:cubicBezTo>
                  <a:cubicBezTo>
                    <a:pt x="565" y="382"/>
                    <a:pt x="565" y="381"/>
                    <a:pt x="565" y="379"/>
                  </a:cubicBezTo>
                  <a:cubicBezTo>
                    <a:pt x="565" y="380"/>
                    <a:pt x="565" y="380"/>
                    <a:pt x="565" y="380"/>
                  </a:cubicBezTo>
                  <a:cubicBezTo>
                    <a:pt x="567" y="379"/>
                    <a:pt x="571" y="373"/>
                    <a:pt x="571" y="369"/>
                  </a:cubicBezTo>
                  <a:cubicBezTo>
                    <a:pt x="571" y="362"/>
                    <a:pt x="570" y="351"/>
                    <a:pt x="567" y="345"/>
                  </a:cubicBezTo>
                  <a:cubicBezTo>
                    <a:pt x="563" y="341"/>
                    <a:pt x="557" y="341"/>
                    <a:pt x="557" y="331"/>
                  </a:cubicBezTo>
                  <a:cubicBezTo>
                    <a:pt x="557" y="331"/>
                    <a:pt x="557" y="331"/>
                    <a:pt x="557" y="331"/>
                  </a:cubicBezTo>
                  <a:cubicBezTo>
                    <a:pt x="557" y="331"/>
                    <a:pt x="557" y="331"/>
                    <a:pt x="557" y="331"/>
                  </a:cubicBezTo>
                  <a:cubicBezTo>
                    <a:pt x="557" y="322"/>
                    <a:pt x="560" y="314"/>
                    <a:pt x="565" y="309"/>
                  </a:cubicBezTo>
                  <a:cubicBezTo>
                    <a:pt x="568" y="306"/>
                    <a:pt x="574" y="307"/>
                    <a:pt x="578" y="305"/>
                  </a:cubicBezTo>
                  <a:cubicBezTo>
                    <a:pt x="591" y="296"/>
                    <a:pt x="599" y="292"/>
                    <a:pt x="609" y="276"/>
                  </a:cubicBezTo>
                  <a:cubicBezTo>
                    <a:pt x="606" y="276"/>
                    <a:pt x="605" y="277"/>
                    <a:pt x="601" y="277"/>
                  </a:cubicBezTo>
                  <a:cubicBezTo>
                    <a:pt x="590" y="277"/>
                    <a:pt x="584" y="266"/>
                    <a:pt x="584" y="255"/>
                  </a:cubicBezTo>
                  <a:cubicBezTo>
                    <a:pt x="578" y="254"/>
                    <a:pt x="577" y="239"/>
                    <a:pt x="573" y="239"/>
                  </a:cubicBezTo>
                  <a:cubicBezTo>
                    <a:pt x="569" y="239"/>
                    <a:pt x="566" y="242"/>
                    <a:pt x="562" y="242"/>
                  </a:cubicBezTo>
                  <a:cubicBezTo>
                    <a:pt x="560" y="242"/>
                    <a:pt x="560" y="238"/>
                    <a:pt x="560" y="237"/>
                  </a:cubicBezTo>
                  <a:cubicBezTo>
                    <a:pt x="560" y="237"/>
                    <a:pt x="560" y="237"/>
                    <a:pt x="560" y="237"/>
                  </a:cubicBezTo>
                  <a:cubicBezTo>
                    <a:pt x="560" y="237"/>
                    <a:pt x="560" y="237"/>
                    <a:pt x="560" y="237"/>
                  </a:cubicBezTo>
                  <a:cubicBezTo>
                    <a:pt x="560" y="217"/>
                    <a:pt x="573" y="217"/>
                    <a:pt x="573" y="195"/>
                  </a:cubicBezTo>
                  <a:cubicBezTo>
                    <a:pt x="573" y="184"/>
                    <a:pt x="566" y="181"/>
                    <a:pt x="561" y="173"/>
                  </a:cubicBezTo>
                  <a:cubicBezTo>
                    <a:pt x="548" y="166"/>
                    <a:pt x="537" y="168"/>
                    <a:pt x="533" y="151"/>
                  </a:cubicBezTo>
                  <a:cubicBezTo>
                    <a:pt x="530" y="151"/>
                    <a:pt x="530" y="151"/>
                    <a:pt x="530" y="151"/>
                  </a:cubicBezTo>
                  <a:cubicBezTo>
                    <a:pt x="525" y="155"/>
                    <a:pt x="525" y="155"/>
                    <a:pt x="525" y="155"/>
                  </a:cubicBezTo>
                  <a:cubicBezTo>
                    <a:pt x="525" y="155"/>
                    <a:pt x="525" y="155"/>
                    <a:pt x="525" y="155"/>
                  </a:cubicBezTo>
                  <a:cubicBezTo>
                    <a:pt x="525" y="155"/>
                    <a:pt x="525" y="155"/>
                    <a:pt x="525" y="155"/>
                  </a:cubicBezTo>
                  <a:cubicBezTo>
                    <a:pt x="525" y="155"/>
                    <a:pt x="525" y="155"/>
                    <a:pt x="525" y="155"/>
                  </a:cubicBezTo>
                  <a:cubicBezTo>
                    <a:pt x="524" y="156"/>
                    <a:pt x="523" y="156"/>
                    <a:pt x="522" y="156"/>
                  </a:cubicBezTo>
                  <a:cubicBezTo>
                    <a:pt x="522" y="156"/>
                    <a:pt x="522" y="156"/>
                    <a:pt x="522" y="156"/>
                  </a:cubicBezTo>
                  <a:cubicBezTo>
                    <a:pt x="522" y="156"/>
                    <a:pt x="522" y="156"/>
                    <a:pt x="522" y="156"/>
                  </a:cubicBezTo>
                  <a:cubicBezTo>
                    <a:pt x="522" y="156"/>
                    <a:pt x="522" y="156"/>
                    <a:pt x="522" y="156"/>
                  </a:cubicBezTo>
                  <a:cubicBezTo>
                    <a:pt x="520" y="156"/>
                    <a:pt x="518" y="155"/>
                    <a:pt x="516" y="155"/>
                  </a:cubicBezTo>
                  <a:cubicBezTo>
                    <a:pt x="515" y="155"/>
                    <a:pt x="513" y="154"/>
                    <a:pt x="512" y="154"/>
                  </a:cubicBezTo>
                  <a:cubicBezTo>
                    <a:pt x="511" y="154"/>
                    <a:pt x="510" y="154"/>
                    <a:pt x="510" y="155"/>
                  </a:cubicBezTo>
                  <a:cubicBezTo>
                    <a:pt x="510" y="155"/>
                    <a:pt x="510" y="155"/>
                    <a:pt x="510" y="155"/>
                  </a:cubicBezTo>
                  <a:cubicBezTo>
                    <a:pt x="510" y="155"/>
                    <a:pt x="510" y="155"/>
                    <a:pt x="510" y="155"/>
                  </a:cubicBezTo>
                  <a:cubicBezTo>
                    <a:pt x="510" y="155"/>
                    <a:pt x="510" y="155"/>
                    <a:pt x="510" y="155"/>
                  </a:cubicBezTo>
                  <a:cubicBezTo>
                    <a:pt x="510" y="155"/>
                    <a:pt x="510" y="155"/>
                    <a:pt x="510" y="155"/>
                  </a:cubicBezTo>
                  <a:cubicBezTo>
                    <a:pt x="509" y="155"/>
                    <a:pt x="508" y="155"/>
                    <a:pt x="508" y="156"/>
                  </a:cubicBezTo>
                  <a:cubicBezTo>
                    <a:pt x="508" y="156"/>
                    <a:pt x="508" y="156"/>
                    <a:pt x="507" y="156"/>
                  </a:cubicBezTo>
                  <a:cubicBezTo>
                    <a:pt x="507" y="156"/>
                    <a:pt x="507" y="156"/>
                    <a:pt x="507" y="156"/>
                  </a:cubicBezTo>
                  <a:cubicBezTo>
                    <a:pt x="507" y="156"/>
                    <a:pt x="507" y="156"/>
                    <a:pt x="507" y="156"/>
                  </a:cubicBezTo>
                  <a:cubicBezTo>
                    <a:pt x="505" y="158"/>
                    <a:pt x="504" y="160"/>
                    <a:pt x="501" y="162"/>
                  </a:cubicBezTo>
                  <a:cubicBezTo>
                    <a:pt x="497" y="164"/>
                    <a:pt x="480" y="179"/>
                    <a:pt x="473" y="179"/>
                  </a:cubicBezTo>
                  <a:cubicBezTo>
                    <a:pt x="464" y="179"/>
                    <a:pt x="458" y="173"/>
                    <a:pt x="447" y="173"/>
                  </a:cubicBezTo>
                  <a:cubicBezTo>
                    <a:pt x="433" y="173"/>
                    <a:pt x="431" y="182"/>
                    <a:pt x="424" y="186"/>
                  </a:cubicBezTo>
                  <a:cubicBezTo>
                    <a:pt x="423" y="182"/>
                    <a:pt x="421" y="174"/>
                    <a:pt x="419" y="174"/>
                  </a:cubicBezTo>
                  <a:cubicBezTo>
                    <a:pt x="416" y="174"/>
                    <a:pt x="414" y="177"/>
                    <a:pt x="409" y="177"/>
                  </a:cubicBezTo>
                  <a:cubicBezTo>
                    <a:pt x="401" y="177"/>
                    <a:pt x="394" y="177"/>
                    <a:pt x="387" y="177"/>
                  </a:cubicBezTo>
                  <a:cubicBezTo>
                    <a:pt x="375" y="177"/>
                    <a:pt x="370" y="169"/>
                    <a:pt x="362" y="164"/>
                  </a:cubicBezTo>
                  <a:cubicBezTo>
                    <a:pt x="362" y="164"/>
                    <a:pt x="362" y="164"/>
                    <a:pt x="362" y="164"/>
                  </a:cubicBezTo>
                  <a:cubicBezTo>
                    <a:pt x="362" y="164"/>
                    <a:pt x="362" y="164"/>
                    <a:pt x="362" y="164"/>
                  </a:cubicBezTo>
                  <a:cubicBezTo>
                    <a:pt x="362" y="164"/>
                    <a:pt x="362" y="164"/>
                    <a:pt x="362" y="164"/>
                  </a:cubicBezTo>
                  <a:cubicBezTo>
                    <a:pt x="362" y="164"/>
                    <a:pt x="362" y="164"/>
                    <a:pt x="362" y="164"/>
                  </a:cubicBezTo>
                  <a:cubicBezTo>
                    <a:pt x="362" y="164"/>
                    <a:pt x="361" y="163"/>
                    <a:pt x="361" y="163"/>
                  </a:cubicBezTo>
                  <a:cubicBezTo>
                    <a:pt x="361" y="163"/>
                    <a:pt x="361" y="163"/>
                    <a:pt x="361" y="163"/>
                  </a:cubicBezTo>
                  <a:cubicBezTo>
                    <a:pt x="361" y="163"/>
                    <a:pt x="361" y="163"/>
                    <a:pt x="361" y="163"/>
                  </a:cubicBezTo>
                  <a:cubicBezTo>
                    <a:pt x="360" y="163"/>
                    <a:pt x="359" y="164"/>
                    <a:pt x="359" y="164"/>
                  </a:cubicBezTo>
                  <a:cubicBezTo>
                    <a:pt x="359" y="164"/>
                    <a:pt x="359" y="164"/>
                    <a:pt x="359" y="164"/>
                  </a:cubicBezTo>
                  <a:cubicBezTo>
                    <a:pt x="359" y="164"/>
                    <a:pt x="359" y="164"/>
                    <a:pt x="359" y="164"/>
                  </a:cubicBezTo>
                  <a:cubicBezTo>
                    <a:pt x="359" y="164"/>
                    <a:pt x="359" y="164"/>
                    <a:pt x="359" y="164"/>
                  </a:cubicBezTo>
                  <a:cubicBezTo>
                    <a:pt x="358" y="164"/>
                    <a:pt x="358" y="164"/>
                    <a:pt x="358" y="164"/>
                  </a:cubicBezTo>
                  <a:cubicBezTo>
                    <a:pt x="358" y="164"/>
                    <a:pt x="358" y="164"/>
                    <a:pt x="358" y="164"/>
                  </a:cubicBezTo>
                  <a:cubicBezTo>
                    <a:pt x="358" y="164"/>
                    <a:pt x="358" y="164"/>
                    <a:pt x="358" y="164"/>
                  </a:cubicBezTo>
                  <a:cubicBezTo>
                    <a:pt x="357" y="164"/>
                    <a:pt x="357" y="164"/>
                    <a:pt x="356" y="164"/>
                  </a:cubicBezTo>
                  <a:cubicBezTo>
                    <a:pt x="356" y="164"/>
                    <a:pt x="356" y="164"/>
                    <a:pt x="356" y="164"/>
                  </a:cubicBezTo>
                  <a:cubicBezTo>
                    <a:pt x="356" y="164"/>
                    <a:pt x="356" y="164"/>
                    <a:pt x="356" y="164"/>
                  </a:cubicBezTo>
                  <a:cubicBezTo>
                    <a:pt x="356" y="164"/>
                    <a:pt x="356" y="164"/>
                    <a:pt x="356" y="164"/>
                  </a:cubicBezTo>
                  <a:cubicBezTo>
                    <a:pt x="356" y="164"/>
                    <a:pt x="356" y="164"/>
                    <a:pt x="356" y="164"/>
                  </a:cubicBezTo>
                  <a:cubicBezTo>
                    <a:pt x="355" y="164"/>
                    <a:pt x="354" y="164"/>
                    <a:pt x="354" y="163"/>
                  </a:cubicBezTo>
                  <a:cubicBezTo>
                    <a:pt x="354" y="163"/>
                    <a:pt x="354" y="163"/>
                    <a:pt x="354" y="163"/>
                  </a:cubicBezTo>
                  <a:cubicBezTo>
                    <a:pt x="354" y="163"/>
                    <a:pt x="354" y="163"/>
                    <a:pt x="354" y="163"/>
                  </a:cubicBezTo>
                  <a:cubicBezTo>
                    <a:pt x="354" y="163"/>
                    <a:pt x="354" y="163"/>
                    <a:pt x="354" y="163"/>
                  </a:cubicBezTo>
                  <a:cubicBezTo>
                    <a:pt x="354" y="163"/>
                    <a:pt x="354" y="163"/>
                    <a:pt x="354" y="163"/>
                  </a:cubicBezTo>
                  <a:cubicBezTo>
                    <a:pt x="352" y="159"/>
                    <a:pt x="352" y="155"/>
                    <a:pt x="347" y="153"/>
                  </a:cubicBezTo>
                  <a:cubicBezTo>
                    <a:pt x="340" y="149"/>
                    <a:pt x="334" y="151"/>
                    <a:pt x="328" y="145"/>
                  </a:cubicBezTo>
                  <a:cubicBezTo>
                    <a:pt x="322" y="138"/>
                    <a:pt x="316" y="142"/>
                    <a:pt x="304" y="139"/>
                  </a:cubicBezTo>
                  <a:cubicBezTo>
                    <a:pt x="295" y="137"/>
                    <a:pt x="292" y="130"/>
                    <a:pt x="283" y="127"/>
                  </a:cubicBezTo>
                  <a:cubicBezTo>
                    <a:pt x="280" y="126"/>
                    <a:pt x="275" y="127"/>
                    <a:pt x="274" y="124"/>
                  </a:cubicBezTo>
                  <a:cubicBezTo>
                    <a:pt x="272" y="117"/>
                    <a:pt x="272" y="113"/>
                    <a:pt x="271" y="107"/>
                  </a:cubicBezTo>
                  <a:cubicBezTo>
                    <a:pt x="271" y="102"/>
                    <a:pt x="271" y="102"/>
                    <a:pt x="271" y="102"/>
                  </a:cubicBezTo>
                  <a:cubicBezTo>
                    <a:pt x="271" y="102"/>
                    <a:pt x="271" y="102"/>
                    <a:pt x="271" y="102"/>
                  </a:cubicBezTo>
                  <a:cubicBezTo>
                    <a:pt x="272" y="102"/>
                    <a:pt x="272" y="102"/>
                    <a:pt x="273" y="102"/>
                  </a:cubicBezTo>
                  <a:cubicBezTo>
                    <a:pt x="274" y="102"/>
                    <a:pt x="274" y="102"/>
                    <a:pt x="275" y="102"/>
                  </a:cubicBezTo>
                  <a:cubicBezTo>
                    <a:pt x="275" y="102"/>
                    <a:pt x="275" y="102"/>
                    <a:pt x="275" y="102"/>
                  </a:cubicBezTo>
                  <a:cubicBezTo>
                    <a:pt x="275" y="102"/>
                    <a:pt x="275" y="102"/>
                    <a:pt x="275" y="102"/>
                  </a:cubicBezTo>
                  <a:cubicBezTo>
                    <a:pt x="279" y="102"/>
                    <a:pt x="283" y="101"/>
                    <a:pt x="283" y="96"/>
                  </a:cubicBezTo>
                  <a:cubicBezTo>
                    <a:pt x="283" y="90"/>
                    <a:pt x="275" y="89"/>
                    <a:pt x="275" y="83"/>
                  </a:cubicBezTo>
                  <a:cubicBezTo>
                    <a:pt x="275" y="83"/>
                    <a:pt x="275" y="83"/>
                    <a:pt x="275" y="83"/>
                  </a:cubicBezTo>
                  <a:cubicBezTo>
                    <a:pt x="275" y="83"/>
                    <a:pt x="275" y="83"/>
                    <a:pt x="275" y="83"/>
                  </a:cubicBezTo>
                  <a:cubicBezTo>
                    <a:pt x="275" y="69"/>
                    <a:pt x="295" y="71"/>
                    <a:pt x="295" y="57"/>
                  </a:cubicBezTo>
                  <a:cubicBezTo>
                    <a:pt x="295" y="52"/>
                    <a:pt x="283" y="42"/>
                    <a:pt x="278" y="42"/>
                  </a:cubicBezTo>
                  <a:cubicBezTo>
                    <a:pt x="269" y="42"/>
                    <a:pt x="265" y="50"/>
                    <a:pt x="256" y="52"/>
                  </a:cubicBezTo>
                  <a:cubicBezTo>
                    <a:pt x="246" y="49"/>
                    <a:pt x="240" y="49"/>
                    <a:pt x="232" y="41"/>
                  </a:cubicBezTo>
                  <a:cubicBezTo>
                    <a:pt x="229" y="38"/>
                    <a:pt x="232" y="31"/>
                    <a:pt x="226" y="29"/>
                  </a:cubicBezTo>
                  <a:cubicBezTo>
                    <a:pt x="218" y="27"/>
                    <a:pt x="213" y="29"/>
                    <a:pt x="213" y="20"/>
                  </a:cubicBezTo>
                  <a:cubicBezTo>
                    <a:pt x="206" y="19"/>
                    <a:pt x="202" y="19"/>
                    <a:pt x="195" y="19"/>
                  </a:cubicBezTo>
                  <a:cubicBezTo>
                    <a:pt x="185" y="19"/>
                    <a:pt x="181" y="28"/>
                    <a:pt x="168" y="28"/>
                  </a:cubicBezTo>
                  <a:cubicBezTo>
                    <a:pt x="163" y="28"/>
                    <a:pt x="162" y="22"/>
                    <a:pt x="162" y="16"/>
                  </a:cubicBezTo>
                  <a:cubicBezTo>
                    <a:pt x="162" y="14"/>
                    <a:pt x="162" y="12"/>
                    <a:pt x="162" y="11"/>
                  </a:cubicBezTo>
                  <a:cubicBezTo>
                    <a:pt x="162" y="5"/>
                    <a:pt x="162" y="0"/>
                    <a:pt x="1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4"/>
            <p:cNvSpPr>
              <a:spLocks/>
            </p:cNvSpPr>
            <p:nvPr/>
          </p:nvSpPr>
          <p:spPr bwMode="auto">
            <a:xfrm>
              <a:off x="6819" y="2871"/>
              <a:ext cx="376" cy="409"/>
            </a:xfrm>
            <a:custGeom>
              <a:avLst/>
              <a:gdLst>
                <a:gd name="T0" fmla="*/ 3 w 159"/>
                <a:gd name="T1" fmla="*/ 0 h 173"/>
                <a:gd name="T2" fmla="*/ 0 w 159"/>
                <a:gd name="T3" fmla="*/ 0 h 173"/>
                <a:gd name="T4" fmla="*/ 0 w 159"/>
                <a:gd name="T5" fmla="*/ 4 h 173"/>
                <a:gd name="T6" fmla="*/ 14 w 159"/>
                <a:gd name="T7" fmla="*/ 25 h 173"/>
                <a:gd name="T8" fmla="*/ 26 w 159"/>
                <a:gd name="T9" fmla="*/ 30 h 173"/>
                <a:gd name="T10" fmla="*/ 34 w 159"/>
                <a:gd name="T11" fmla="*/ 46 h 173"/>
                <a:gd name="T12" fmla="*/ 53 w 159"/>
                <a:gd name="T13" fmla="*/ 63 h 173"/>
                <a:gd name="T14" fmla="*/ 61 w 159"/>
                <a:gd name="T15" fmla="*/ 82 h 173"/>
                <a:gd name="T16" fmla="*/ 69 w 159"/>
                <a:gd name="T17" fmla="*/ 85 h 173"/>
                <a:gd name="T18" fmla="*/ 71 w 159"/>
                <a:gd name="T19" fmla="*/ 89 h 173"/>
                <a:gd name="T20" fmla="*/ 80 w 159"/>
                <a:gd name="T21" fmla="*/ 103 h 173"/>
                <a:gd name="T22" fmla="*/ 100 w 159"/>
                <a:gd name="T23" fmla="*/ 135 h 173"/>
                <a:gd name="T24" fmla="*/ 129 w 159"/>
                <a:gd name="T25" fmla="*/ 159 h 173"/>
                <a:gd name="T26" fmla="*/ 142 w 159"/>
                <a:gd name="T27" fmla="*/ 173 h 173"/>
                <a:gd name="T28" fmla="*/ 156 w 159"/>
                <a:gd name="T29" fmla="*/ 165 h 173"/>
                <a:gd name="T30" fmla="*/ 159 w 159"/>
                <a:gd name="T31" fmla="*/ 151 h 173"/>
                <a:gd name="T32" fmla="*/ 159 w 159"/>
                <a:gd name="T33" fmla="*/ 128 h 173"/>
                <a:gd name="T34" fmla="*/ 148 w 159"/>
                <a:gd name="T35" fmla="*/ 118 h 173"/>
                <a:gd name="T36" fmla="*/ 136 w 159"/>
                <a:gd name="T37" fmla="*/ 98 h 173"/>
                <a:gd name="T38" fmla="*/ 126 w 159"/>
                <a:gd name="T39" fmla="*/ 89 h 173"/>
                <a:gd name="T40" fmla="*/ 128 w 159"/>
                <a:gd name="T41" fmla="*/ 84 h 173"/>
                <a:gd name="T42" fmla="*/ 124 w 159"/>
                <a:gd name="T43" fmla="*/ 79 h 173"/>
                <a:gd name="T44" fmla="*/ 119 w 159"/>
                <a:gd name="T45" fmla="*/ 79 h 173"/>
                <a:gd name="T46" fmla="*/ 120 w 159"/>
                <a:gd name="T47" fmla="*/ 77 h 173"/>
                <a:gd name="T48" fmla="*/ 104 w 159"/>
                <a:gd name="T49" fmla="*/ 63 h 173"/>
                <a:gd name="T50" fmla="*/ 73 w 159"/>
                <a:gd name="T51" fmla="*/ 42 h 173"/>
                <a:gd name="T52" fmla="*/ 56 w 159"/>
                <a:gd name="T53" fmla="*/ 28 h 173"/>
                <a:gd name="T54" fmla="*/ 50 w 159"/>
                <a:gd name="T55" fmla="*/ 25 h 173"/>
                <a:gd name="T56" fmla="*/ 31 w 159"/>
                <a:gd name="T57" fmla="*/ 5 h 173"/>
                <a:gd name="T58" fmla="*/ 13 w 159"/>
                <a:gd name="T59" fmla="*/ 5 h 173"/>
                <a:gd name="T60" fmla="*/ 3 w 159"/>
                <a:gd name="T6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9" h="173">
                  <a:moveTo>
                    <a:pt x="3" y="0"/>
                  </a:moveTo>
                  <a:cubicBezTo>
                    <a:pt x="2" y="0"/>
                    <a:pt x="1" y="0"/>
                    <a:pt x="0" y="0"/>
                  </a:cubicBezTo>
                  <a:cubicBezTo>
                    <a:pt x="0" y="4"/>
                    <a:pt x="0" y="4"/>
                    <a:pt x="0" y="4"/>
                  </a:cubicBezTo>
                  <a:cubicBezTo>
                    <a:pt x="1" y="10"/>
                    <a:pt x="10" y="24"/>
                    <a:pt x="14" y="25"/>
                  </a:cubicBezTo>
                  <a:cubicBezTo>
                    <a:pt x="19" y="27"/>
                    <a:pt x="24" y="25"/>
                    <a:pt x="26" y="30"/>
                  </a:cubicBezTo>
                  <a:cubicBezTo>
                    <a:pt x="29" y="37"/>
                    <a:pt x="31" y="40"/>
                    <a:pt x="34" y="46"/>
                  </a:cubicBezTo>
                  <a:cubicBezTo>
                    <a:pt x="38" y="53"/>
                    <a:pt x="50" y="51"/>
                    <a:pt x="53" y="63"/>
                  </a:cubicBezTo>
                  <a:cubicBezTo>
                    <a:pt x="54" y="68"/>
                    <a:pt x="58" y="80"/>
                    <a:pt x="61" y="82"/>
                  </a:cubicBezTo>
                  <a:cubicBezTo>
                    <a:pt x="62" y="83"/>
                    <a:pt x="69" y="84"/>
                    <a:pt x="69" y="85"/>
                  </a:cubicBezTo>
                  <a:cubicBezTo>
                    <a:pt x="70" y="86"/>
                    <a:pt x="69" y="89"/>
                    <a:pt x="71" y="89"/>
                  </a:cubicBezTo>
                  <a:cubicBezTo>
                    <a:pt x="72" y="89"/>
                    <a:pt x="79" y="100"/>
                    <a:pt x="80" y="103"/>
                  </a:cubicBezTo>
                  <a:cubicBezTo>
                    <a:pt x="86" y="115"/>
                    <a:pt x="90" y="124"/>
                    <a:pt x="100" y="135"/>
                  </a:cubicBezTo>
                  <a:cubicBezTo>
                    <a:pt x="110" y="144"/>
                    <a:pt x="119" y="148"/>
                    <a:pt x="129" y="159"/>
                  </a:cubicBezTo>
                  <a:cubicBezTo>
                    <a:pt x="130" y="159"/>
                    <a:pt x="139" y="173"/>
                    <a:pt x="142" y="173"/>
                  </a:cubicBezTo>
                  <a:cubicBezTo>
                    <a:pt x="146" y="173"/>
                    <a:pt x="156" y="171"/>
                    <a:pt x="156" y="165"/>
                  </a:cubicBezTo>
                  <a:cubicBezTo>
                    <a:pt x="156" y="160"/>
                    <a:pt x="154" y="153"/>
                    <a:pt x="159" y="151"/>
                  </a:cubicBezTo>
                  <a:cubicBezTo>
                    <a:pt x="159" y="139"/>
                    <a:pt x="159" y="135"/>
                    <a:pt x="159" y="128"/>
                  </a:cubicBezTo>
                  <a:cubicBezTo>
                    <a:pt x="159" y="123"/>
                    <a:pt x="152" y="121"/>
                    <a:pt x="148" y="118"/>
                  </a:cubicBezTo>
                  <a:cubicBezTo>
                    <a:pt x="143" y="112"/>
                    <a:pt x="136" y="109"/>
                    <a:pt x="136" y="98"/>
                  </a:cubicBezTo>
                  <a:cubicBezTo>
                    <a:pt x="130" y="98"/>
                    <a:pt x="126" y="96"/>
                    <a:pt x="126" y="89"/>
                  </a:cubicBezTo>
                  <a:cubicBezTo>
                    <a:pt x="128" y="84"/>
                    <a:pt x="128" y="84"/>
                    <a:pt x="128" y="84"/>
                  </a:cubicBezTo>
                  <a:cubicBezTo>
                    <a:pt x="127" y="82"/>
                    <a:pt x="126" y="79"/>
                    <a:pt x="124" y="79"/>
                  </a:cubicBezTo>
                  <a:cubicBezTo>
                    <a:pt x="122" y="79"/>
                    <a:pt x="121" y="79"/>
                    <a:pt x="119" y="79"/>
                  </a:cubicBezTo>
                  <a:cubicBezTo>
                    <a:pt x="119" y="79"/>
                    <a:pt x="120" y="77"/>
                    <a:pt x="120" y="77"/>
                  </a:cubicBezTo>
                  <a:cubicBezTo>
                    <a:pt x="120" y="69"/>
                    <a:pt x="111" y="66"/>
                    <a:pt x="104" y="63"/>
                  </a:cubicBezTo>
                  <a:cubicBezTo>
                    <a:pt x="89" y="59"/>
                    <a:pt x="83" y="52"/>
                    <a:pt x="73" y="42"/>
                  </a:cubicBezTo>
                  <a:cubicBezTo>
                    <a:pt x="68" y="37"/>
                    <a:pt x="64" y="30"/>
                    <a:pt x="56" y="28"/>
                  </a:cubicBezTo>
                  <a:cubicBezTo>
                    <a:pt x="54" y="27"/>
                    <a:pt x="51" y="28"/>
                    <a:pt x="50" y="25"/>
                  </a:cubicBezTo>
                  <a:cubicBezTo>
                    <a:pt x="46" y="16"/>
                    <a:pt x="42" y="9"/>
                    <a:pt x="31" y="5"/>
                  </a:cubicBezTo>
                  <a:cubicBezTo>
                    <a:pt x="13" y="5"/>
                    <a:pt x="13" y="5"/>
                    <a:pt x="13" y="5"/>
                  </a:cubicBezTo>
                  <a:cubicBezTo>
                    <a:pt x="9" y="3"/>
                    <a:pt x="8"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p:cNvSpPr>
            <p:nvPr/>
          </p:nvSpPr>
          <p:spPr bwMode="auto">
            <a:xfrm>
              <a:off x="7304" y="2821"/>
              <a:ext cx="362" cy="397"/>
            </a:xfrm>
            <a:custGeom>
              <a:avLst/>
              <a:gdLst>
                <a:gd name="T0" fmla="*/ 123 w 153"/>
                <a:gd name="T1" fmla="*/ 0 h 168"/>
                <a:gd name="T2" fmla="*/ 99 w 153"/>
                <a:gd name="T3" fmla="*/ 28 h 168"/>
                <a:gd name="T4" fmla="*/ 80 w 153"/>
                <a:gd name="T5" fmla="*/ 34 h 168"/>
                <a:gd name="T6" fmla="*/ 76 w 153"/>
                <a:gd name="T7" fmla="*/ 39 h 168"/>
                <a:gd name="T8" fmla="*/ 71 w 153"/>
                <a:gd name="T9" fmla="*/ 42 h 168"/>
                <a:gd name="T10" fmla="*/ 68 w 153"/>
                <a:gd name="T11" fmla="*/ 49 h 168"/>
                <a:gd name="T12" fmla="*/ 55 w 153"/>
                <a:gd name="T13" fmla="*/ 60 h 168"/>
                <a:gd name="T14" fmla="*/ 41 w 153"/>
                <a:gd name="T15" fmla="*/ 64 h 168"/>
                <a:gd name="T16" fmla="*/ 19 w 153"/>
                <a:gd name="T17" fmla="*/ 88 h 168"/>
                <a:gd name="T18" fmla="*/ 8 w 153"/>
                <a:gd name="T19" fmla="*/ 87 h 168"/>
                <a:gd name="T20" fmla="*/ 0 w 153"/>
                <a:gd name="T21" fmla="*/ 93 h 168"/>
                <a:gd name="T22" fmla="*/ 8 w 153"/>
                <a:gd name="T23" fmla="*/ 116 h 168"/>
                <a:gd name="T24" fmla="*/ 15 w 153"/>
                <a:gd name="T25" fmla="*/ 119 h 168"/>
                <a:gd name="T26" fmla="*/ 15 w 153"/>
                <a:gd name="T27" fmla="*/ 121 h 168"/>
                <a:gd name="T28" fmla="*/ 33 w 153"/>
                <a:gd name="T29" fmla="*/ 150 h 168"/>
                <a:gd name="T30" fmla="*/ 43 w 153"/>
                <a:gd name="T31" fmla="*/ 148 h 168"/>
                <a:gd name="T32" fmla="*/ 44 w 153"/>
                <a:gd name="T33" fmla="*/ 148 h 168"/>
                <a:gd name="T34" fmla="*/ 45 w 153"/>
                <a:gd name="T35" fmla="*/ 156 h 168"/>
                <a:gd name="T36" fmla="*/ 49 w 153"/>
                <a:gd name="T37" fmla="*/ 158 h 168"/>
                <a:gd name="T38" fmla="*/ 62 w 153"/>
                <a:gd name="T39" fmla="*/ 153 h 168"/>
                <a:gd name="T40" fmla="*/ 85 w 153"/>
                <a:gd name="T41" fmla="*/ 161 h 168"/>
                <a:gd name="T42" fmla="*/ 92 w 153"/>
                <a:gd name="T43" fmla="*/ 168 h 168"/>
                <a:gd name="T44" fmla="*/ 109 w 153"/>
                <a:gd name="T45" fmla="*/ 160 h 168"/>
                <a:gd name="T46" fmla="*/ 115 w 153"/>
                <a:gd name="T47" fmla="*/ 142 h 168"/>
                <a:gd name="T48" fmla="*/ 112 w 153"/>
                <a:gd name="T49" fmla="*/ 135 h 168"/>
                <a:gd name="T50" fmla="*/ 124 w 153"/>
                <a:gd name="T51" fmla="*/ 122 h 168"/>
                <a:gd name="T52" fmla="*/ 131 w 153"/>
                <a:gd name="T53" fmla="*/ 99 h 168"/>
                <a:gd name="T54" fmla="*/ 134 w 153"/>
                <a:gd name="T55" fmla="*/ 93 h 168"/>
                <a:gd name="T56" fmla="*/ 139 w 153"/>
                <a:gd name="T57" fmla="*/ 92 h 168"/>
                <a:gd name="T58" fmla="*/ 145 w 153"/>
                <a:gd name="T59" fmla="*/ 93 h 168"/>
                <a:gd name="T60" fmla="*/ 150 w 153"/>
                <a:gd name="T61" fmla="*/ 87 h 168"/>
                <a:gd name="T62" fmla="*/ 127 w 153"/>
                <a:gd name="T63" fmla="*/ 53 h 168"/>
                <a:gd name="T64" fmla="*/ 130 w 153"/>
                <a:gd name="T65" fmla="*/ 49 h 168"/>
                <a:gd name="T66" fmla="*/ 128 w 153"/>
                <a:gd name="T67" fmla="*/ 44 h 168"/>
                <a:gd name="T68" fmla="*/ 144 w 153"/>
                <a:gd name="T69" fmla="*/ 37 h 168"/>
                <a:gd name="T70" fmla="*/ 141 w 153"/>
                <a:gd name="T71" fmla="*/ 34 h 168"/>
                <a:gd name="T72" fmla="*/ 153 w 153"/>
                <a:gd name="T73" fmla="*/ 28 h 168"/>
                <a:gd name="T74" fmla="*/ 131 w 153"/>
                <a:gd name="T75" fmla="*/ 13 h 168"/>
                <a:gd name="T76" fmla="*/ 123 w 153"/>
                <a:gd name="T7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3" h="168">
                  <a:moveTo>
                    <a:pt x="123" y="0"/>
                  </a:moveTo>
                  <a:cubicBezTo>
                    <a:pt x="115" y="0"/>
                    <a:pt x="103" y="20"/>
                    <a:pt x="99" y="28"/>
                  </a:cubicBezTo>
                  <a:cubicBezTo>
                    <a:pt x="97" y="32"/>
                    <a:pt x="84" y="30"/>
                    <a:pt x="80" y="34"/>
                  </a:cubicBezTo>
                  <a:cubicBezTo>
                    <a:pt x="79" y="35"/>
                    <a:pt x="78" y="38"/>
                    <a:pt x="76" y="39"/>
                  </a:cubicBezTo>
                  <a:cubicBezTo>
                    <a:pt x="74" y="40"/>
                    <a:pt x="74" y="41"/>
                    <a:pt x="71" y="42"/>
                  </a:cubicBezTo>
                  <a:cubicBezTo>
                    <a:pt x="71" y="42"/>
                    <a:pt x="65" y="46"/>
                    <a:pt x="68" y="49"/>
                  </a:cubicBezTo>
                  <a:cubicBezTo>
                    <a:pt x="63" y="53"/>
                    <a:pt x="63" y="58"/>
                    <a:pt x="55" y="60"/>
                  </a:cubicBezTo>
                  <a:cubicBezTo>
                    <a:pt x="50" y="61"/>
                    <a:pt x="44" y="61"/>
                    <a:pt x="41" y="64"/>
                  </a:cubicBezTo>
                  <a:cubicBezTo>
                    <a:pt x="33" y="72"/>
                    <a:pt x="35" y="88"/>
                    <a:pt x="19" y="88"/>
                  </a:cubicBezTo>
                  <a:cubicBezTo>
                    <a:pt x="16" y="88"/>
                    <a:pt x="12" y="87"/>
                    <a:pt x="8" y="87"/>
                  </a:cubicBezTo>
                  <a:cubicBezTo>
                    <a:pt x="4" y="87"/>
                    <a:pt x="0" y="89"/>
                    <a:pt x="0" y="93"/>
                  </a:cubicBezTo>
                  <a:cubicBezTo>
                    <a:pt x="0" y="96"/>
                    <a:pt x="6" y="115"/>
                    <a:pt x="8" y="116"/>
                  </a:cubicBezTo>
                  <a:cubicBezTo>
                    <a:pt x="11" y="116"/>
                    <a:pt x="14" y="116"/>
                    <a:pt x="15" y="119"/>
                  </a:cubicBezTo>
                  <a:cubicBezTo>
                    <a:pt x="15" y="119"/>
                    <a:pt x="15" y="121"/>
                    <a:pt x="15" y="121"/>
                  </a:cubicBezTo>
                  <a:cubicBezTo>
                    <a:pt x="22" y="132"/>
                    <a:pt x="13" y="150"/>
                    <a:pt x="33" y="150"/>
                  </a:cubicBezTo>
                  <a:cubicBezTo>
                    <a:pt x="37" y="150"/>
                    <a:pt x="39" y="148"/>
                    <a:pt x="43" y="148"/>
                  </a:cubicBezTo>
                  <a:cubicBezTo>
                    <a:pt x="43" y="148"/>
                    <a:pt x="43" y="148"/>
                    <a:pt x="44" y="148"/>
                  </a:cubicBezTo>
                  <a:cubicBezTo>
                    <a:pt x="44" y="150"/>
                    <a:pt x="44" y="156"/>
                    <a:pt x="45" y="156"/>
                  </a:cubicBezTo>
                  <a:cubicBezTo>
                    <a:pt x="46" y="156"/>
                    <a:pt x="47" y="158"/>
                    <a:pt x="49" y="158"/>
                  </a:cubicBezTo>
                  <a:cubicBezTo>
                    <a:pt x="55" y="158"/>
                    <a:pt x="58" y="153"/>
                    <a:pt x="62" y="153"/>
                  </a:cubicBezTo>
                  <a:cubicBezTo>
                    <a:pt x="71" y="153"/>
                    <a:pt x="77" y="159"/>
                    <a:pt x="85" y="161"/>
                  </a:cubicBezTo>
                  <a:cubicBezTo>
                    <a:pt x="85" y="164"/>
                    <a:pt x="87" y="168"/>
                    <a:pt x="92" y="168"/>
                  </a:cubicBezTo>
                  <a:cubicBezTo>
                    <a:pt x="99" y="168"/>
                    <a:pt x="100" y="162"/>
                    <a:pt x="109" y="160"/>
                  </a:cubicBezTo>
                  <a:cubicBezTo>
                    <a:pt x="109" y="154"/>
                    <a:pt x="115" y="146"/>
                    <a:pt x="115" y="142"/>
                  </a:cubicBezTo>
                  <a:cubicBezTo>
                    <a:pt x="115" y="139"/>
                    <a:pt x="112" y="138"/>
                    <a:pt x="112" y="135"/>
                  </a:cubicBezTo>
                  <a:cubicBezTo>
                    <a:pt x="112" y="131"/>
                    <a:pt x="118" y="124"/>
                    <a:pt x="124" y="122"/>
                  </a:cubicBezTo>
                  <a:cubicBezTo>
                    <a:pt x="124" y="114"/>
                    <a:pt x="128" y="110"/>
                    <a:pt x="131" y="99"/>
                  </a:cubicBezTo>
                  <a:cubicBezTo>
                    <a:pt x="134" y="93"/>
                    <a:pt x="134" y="93"/>
                    <a:pt x="134" y="93"/>
                  </a:cubicBezTo>
                  <a:cubicBezTo>
                    <a:pt x="135" y="93"/>
                    <a:pt x="137" y="92"/>
                    <a:pt x="139" y="92"/>
                  </a:cubicBezTo>
                  <a:cubicBezTo>
                    <a:pt x="141" y="92"/>
                    <a:pt x="143" y="93"/>
                    <a:pt x="145" y="93"/>
                  </a:cubicBezTo>
                  <a:cubicBezTo>
                    <a:pt x="148" y="93"/>
                    <a:pt x="149" y="92"/>
                    <a:pt x="150" y="87"/>
                  </a:cubicBezTo>
                  <a:cubicBezTo>
                    <a:pt x="141" y="87"/>
                    <a:pt x="127" y="61"/>
                    <a:pt x="127" y="53"/>
                  </a:cubicBezTo>
                  <a:cubicBezTo>
                    <a:pt x="127" y="51"/>
                    <a:pt x="129" y="50"/>
                    <a:pt x="130" y="49"/>
                  </a:cubicBezTo>
                  <a:cubicBezTo>
                    <a:pt x="130" y="48"/>
                    <a:pt x="129" y="46"/>
                    <a:pt x="128" y="44"/>
                  </a:cubicBezTo>
                  <a:cubicBezTo>
                    <a:pt x="128" y="44"/>
                    <a:pt x="142" y="39"/>
                    <a:pt x="144" y="37"/>
                  </a:cubicBezTo>
                  <a:cubicBezTo>
                    <a:pt x="142" y="37"/>
                    <a:pt x="141" y="35"/>
                    <a:pt x="141" y="34"/>
                  </a:cubicBezTo>
                  <a:cubicBezTo>
                    <a:pt x="141" y="30"/>
                    <a:pt x="153" y="33"/>
                    <a:pt x="153" y="28"/>
                  </a:cubicBezTo>
                  <a:cubicBezTo>
                    <a:pt x="153" y="17"/>
                    <a:pt x="131" y="24"/>
                    <a:pt x="131" y="13"/>
                  </a:cubicBezTo>
                  <a:cubicBezTo>
                    <a:pt x="131" y="5"/>
                    <a:pt x="132"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6"/>
            <p:cNvSpPr>
              <a:spLocks/>
            </p:cNvSpPr>
            <p:nvPr/>
          </p:nvSpPr>
          <p:spPr bwMode="auto">
            <a:xfrm>
              <a:off x="7654" y="3010"/>
              <a:ext cx="224" cy="265"/>
            </a:xfrm>
            <a:custGeom>
              <a:avLst/>
              <a:gdLst>
                <a:gd name="T0" fmla="*/ 95 w 95"/>
                <a:gd name="T1" fmla="*/ 0 h 112"/>
                <a:gd name="T2" fmla="*/ 92 w 95"/>
                <a:gd name="T3" fmla="*/ 0 h 112"/>
                <a:gd name="T4" fmla="*/ 75 w 95"/>
                <a:gd name="T5" fmla="*/ 12 h 112"/>
                <a:gd name="T6" fmla="*/ 71 w 95"/>
                <a:gd name="T7" fmla="*/ 12 h 112"/>
                <a:gd name="T8" fmla="*/ 34 w 95"/>
                <a:gd name="T9" fmla="*/ 6 h 112"/>
                <a:gd name="T10" fmla="*/ 14 w 95"/>
                <a:gd name="T11" fmla="*/ 36 h 112"/>
                <a:gd name="T12" fmla="*/ 9 w 95"/>
                <a:gd name="T13" fmla="*/ 44 h 112"/>
                <a:gd name="T14" fmla="*/ 0 w 95"/>
                <a:gd name="T15" fmla="*/ 73 h 112"/>
                <a:gd name="T16" fmla="*/ 10 w 95"/>
                <a:gd name="T17" fmla="*/ 79 h 112"/>
                <a:gd name="T18" fmla="*/ 10 w 95"/>
                <a:gd name="T19" fmla="*/ 105 h 112"/>
                <a:gd name="T20" fmla="*/ 19 w 95"/>
                <a:gd name="T21" fmla="*/ 112 h 112"/>
                <a:gd name="T22" fmla="*/ 27 w 95"/>
                <a:gd name="T23" fmla="*/ 91 h 112"/>
                <a:gd name="T24" fmla="*/ 22 w 95"/>
                <a:gd name="T25" fmla="*/ 73 h 112"/>
                <a:gd name="T26" fmla="*/ 30 w 95"/>
                <a:gd name="T27" fmla="*/ 67 h 112"/>
                <a:gd name="T28" fmla="*/ 33 w 95"/>
                <a:gd name="T29" fmla="*/ 67 h 112"/>
                <a:gd name="T30" fmla="*/ 34 w 95"/>
                <a:gd name="T31" fmla="*/ 67 h 112"/>
                <a:gd name="T32" fmla="*/ 32 w 95"/>
                <a:gd name="T33" fmla="*/ 78 h 112"/>
                <a:gd name="T34" fmla="*/ 40 w 95"/>
                <a:gd name="T35" fmla="*/ 94 h 112"/>
                <a:gd name="T36" fmla="*/ 40 w 95"/>
                <a:gd name="T37" fmla="*/ 99 h 112"/>
                <a:gd name="T38" fmla="*/ 47 w 95"/>
                <a:gd name="T39" fmla="*/ 99 h 112"/>
                <a:gd name="T40" fmla="*/ 59 w 95"/>
                <a:gd name="T41" fmla="*/ 88 h 112"/>
                <a:gd name="T42" fmla="*/ 52 w 95"/>
                <a:gd name="T43" fmla="*/ 78 h 112"/>
                <a:gd name="T44" fmla="*/ 54 w 95"/>
                <a:gd name="T45" fmla="*/ 75 h 112"/>
                <a:gd name="T46" fmla="*/ 40 w 95"/>
                <a:gd name="T47" fmla="*/ 53 h 112"/>
                <a:gd name="T48" fmla="*/ 68 w 95"/>
                <a:gd name="T49" fmla="*/ 38 h 112"/>
                <a:gd name="T50" fmla="*/ 68 w 95"/>
                <a:gd name="T51" fmla="*/ 34 h 112"/>
                <a:gd name="T52" fmla="*/ 68 w 95"/>
                <a:gd name="T53" fmla="*/ 34 h 112"/>
                <a:gd name="T54" fmla="*/ 37 w 95"/>
                <a:gd name="T55" fmla="*/ 43 h 112"/>
                <a:gd name="T56" fmla="*/ 38 w 95"/>
                <a:gd name="T57" fmla="*/ 41 h 112"/>
                <a:gd name="T58" fmla="*/ 32 w 95"/>
                <a:gd name="T59" fmla="*/ 46 h 112"/>
                <a:gd name="T60" fmla="*/ 21 w 95"/>
                <a:gd name="T61" fmla="*/ 28 h 112"/>
                <a:gd name="T62" fmla="*/ 31 w 95"/>
                <a:gd name="T63" fmla="*/ 20 h 112"/>
                <a:gd name="T64" fmla="*/ 38 w 95"/>
                <a:gd name="T65" fmla="*/ 20 h 112"/>
                <a:gd name="T66" fmla="*/ 58 w 95"/>
                <a:gd name="T67" fmla="*/ 18 h 112"/>
                <a:gd name="T68" fmla="*/ 77 w 95"/>
                <a:gd name="T69" fmla="*/ 21 h 112"/>
                <a:gd name="T70" fmla="*/ 93 w 95"/>
                <a:gd name="T71" fmla="*/ 4 h 112"/>
                <a:gd name="T72" fmla="*/ 95 w 95"/>
                <a:gd name="T7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 h="112">
                  <a:moveTo>
                    <a:pt x="95" y="0"/>
                  </a:moveTo>
                  <a:cubicBezTo>
                    <a:pt x="92" y="0"/>
                    <a:pt x="92" y="0"/>
                    <a:pt x="92" y="0"/>
                  </a:cubicBezTo>
                  <a:cubicBezTo>
                    <a:pt x="86" y="4"/>
                    <a:pt x="78" y="9"/>
                    <a:pt x="75" y="12"/>
                  </a:cubicBezTo>
                  <a:cubicBezTo>
                    <a:pt x="71" y="12"/>
                    <a:pt x="71" y="12"/>
                    <a:pt x="71" y="12"/>
                  </a:cubicBezTo>
                  <a:cubicBezTo>
                    <a:pt x="34" y="6"/>
                    <a:pt x="34" y="6"/>
                    <a:pt x="34" y="6"/>
                  </a:cubicBezTo>
                  <a:cubicBezTo>
                    <a:pt x="20" y="6"/>
                    <a:pt x="14" y="24"/>
                    <a:pt x="14" y="36"/>
                  </a:cubicBezTo>
                  <a:cubicBezTo>
                    <a:pt x="14" y="39"/>
                    <a:pt x="10" y="42"/>
                    <a:pt x="9" y="44"/>
                  </a:cubicBezTo>
                  <a:cubicBezTo>
                    <a:pt x="6" y="56"/>
                    <a:pt x="0" y="61"/>
                    <a:pt x="0" y="73"/>
                  </a:cubicBezTo>
                  <a:cubicBezTo>
                    <a:pt x="0" y="79"/>
                    <a:pt x="7" y="79"/>
                    <a:pt x="10" y="79"/>
                  </a:cubicBezTo>
                  <a:cubicBezTo>
                    <a:pt x="10" y="88"/>
                    <a:pt x="10" y="99"/>
                    <a:pt x="10" y="105"/>
                  </a:cubicBezTo>
                  <a:cubicBezTo>
                    <a:pt x="10" y="108"/>
                    <a:pt x="15" y="112"/>
                    <a:pt x="19" y="112"/>
                  </a:cubicBezTo>
                  <a:cubicBezTo>
                    <a:pt x="25" y="112"/>
                    <a:pt x="27" y="93"/>
                    <a:pt x="27" y="91"/>
                  </a:cubicBezTo>
                  <a:cubicBezTo>
                    <a:pt x="27" y="84"/>
                    <a:pt x="22" y="80"/>
                    <a:pt x="22" y="73"/>
                  </a:cubicBezTo>
                  <a:cubicBezTo>
                    <a:pt x="22" y="69"/>
                    <a:pt x="26" y="67"/>
                    <a:pt x="30" y="67"/>
                  </a:cubicBezTo>
                  <a:cubicBezTo>
                    <a:pt x="31" y="67"/>
                    <a:pt x="32" y="67"/>
                    <a:pt x="33" y="67"/>
                  </a:cubicBezTo>
                  <a:cubicBezTo>
                    <a:pt x="33" y="67"/>
                    <a:pt x="34" y="67"/>
                    <a:pt x="34" y="67"/>
                  </a:cubicBezTo>
                  <a:cubicBezTo>
                    <a:pt x="32" y="78"/>
                    <a:pt x="32" y="78"/>
                    <a:pt x="32" y="78"/>
                  </a:cubicBezTo>
                  <a:cubicBezTo>
                    <a:pt x="32" y="85"/>
                    <a:pt x="40" y="87"/>
                    <a:pt x="40" y="94"/>
                  </a:cubicBezTo>
                  <a:cubicBezTo>
                    <a:pt x="40" y="96"/>
                    <a:pt x="41" y="97"/>
                    <a:pt x="40" y="99"/>
                  </a:cubicBezTo>
                  <a:cubicBezTo>
                    <a:pt x="47" y="99"/>
                    <a:pt x="47" y="99"/>
                    <a:pt x="47" y="99"/>
                  </a:cubicBezTo>
                  <a:cubicBezTo>
                    <a:pt x="47" y="93"/>
                    <a:pt x="59" y="94"/>
                    <a:pt x="59" y="88"/>
                  </a:cubicBezTo>
                  <a:cubicBezTo>
                    <a:pt x="57" y="87"/>
                    <a:pt x="52" y="82"/>
                    <a:pt x="52" y="78"/>
                  </a:cubicBezTo>
                  <a:cubicBezTo>
                    <a:pt x="52" y="77"/>
                    <a:pt x="53" y="76"/>
                    <a:pt x="54" y="75"/>
                  </a:cubicBezTo>
                  <a:cubicBezTo>
                    <a:pt x="50" y="74"/>
                    <a:pt x="40" y="55"/>
                    <a:pt x="40" y="53"/>
                  </a:cubicBezTo>
                  <a:cubicBezTo>
                    <a:pt x="55" y="53"/>
                    <a:pt x="56" y="41"/>
                    <a:pt x="68" y="38"/>
                  </a:cubicBezTo>
                  <a:cubicBezTo>
                    <a:pt x="68" y="34"/>
                    <a:pt x="68" y="34"/>
                    <a:pt x="68" y="34"/>
                  </a:cubicBezTo>
                  <a:cubicBezTo>
                    <a:pt x="68" y="34"/>
                    <a:pt x="68" y="34"/>
                    <a:pt x="68" y="34"/>
                  </a:cubicBezTo>
                  <a:cubicBezTo>
                    <a:pt x="64" y="34"/>
                    <a:pt x="38" y="41"/>
                    <a:pt x="37" y="43"/>
                  </a:cubicBezTo>
                  <a:cubicBezTo>
                    <a:pt x="38" y="41"/>
                    <a:pt x="38" y="41"/>
                    <a:pt x="38" y="41"/>
                  </a:cubicBezTo>
                  <a:cubicBezTo>
                    <a:pt x="36" y="44"/>
                    <a:pt x="35" y="46"/>
                    <a:pt x="32" y="46"/>
                  </a:cubicBezTo>
                  <a:cubicBezTo>
                    <a:pt x="24" y="46"/>
                    <a:pt x="21" y="36"/>
                    <a:pt x="21" y="28"/>
                  </a:cubicBezTo>
                  <a:cubicBezTo>
                    <a:pt x="21" y="21"/>
                    <a:pt x="25" y="20"/>
                    <a:pt x="31" y="20"/>
                  </a:cubicBezTo>
                  <a:cubicBezTo>
                    <a:pt x="33" y="20"/>
                    <a:pt x="36" y="20"/>
                    <a:pt x="38" y="20"/>
                  </a:cubicBezTo>
                  <a:cubicBezTo>
                    <a:pt x="47" y="20"/>
                    <a:pt x="51" y="18"/>
                    <a:pt x="58" y="18"/>
                  </a:cubicBezTo>
                  <a:cubicBezTo>
                    <a:pt x="65" y="18"/>
                    <a:pt x="70" y="21"/>
                    <a:pt x="77" y="21"/>
                  </a:cubicBezTo>
                  <a:cubicBezTo>
                    <a:pt x="87" y="21"/>
                    <a:pt x="91" y="12"/>
                    <a:pt x="93" y="4"/>
                  </a:cubicBezTo>
                  <a:cubicBezTo>
                    <a:pt x="94" y="4"/>
                    <a:pt x="95" y="2"/>
                    <a:pt x="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7"/>
            <p:cNvSpPr>
              <a:spLocks/>
            </p:cNvSpPr>
            <p:nvPr/>
          </p:nvSpPr>
          <p:spPr bwMode="auto">
            <a:xfrm>
              <a:off x="7181" y="3280"/>
              <a:ext cx="364" cy="106"/>
            </a:xfrm>
            <a:custGeom>
              <a:avLst/>
              <a:gdLst>
                <a:gd name="T0" fmla="*/ 26 w 154"/>
                <a:gd name="T1" fmla="*/ 0 h 45"/>
                <a:gd name="T2" fmla="*/ 18 w 154"/>
                <a:gd name="T3" fmla="*/ 3 h 45"/>
                <a:gd name="T4" fmla="*/ 13 w 154"/>
                <a:gd name="T5" fmla="*/ 1 h 45"/>
                <a:gd name="T6" fmla="*/ 0 w 154"/>
                <a:gd name="T7" fmla="*/ 12 h 45"/>
                <a:gd name="T8" fmla="*/ 18 w 154"/>
                <a:gd name="T9" fmla="*/ 24 h 45"/>
                <a:gd name="T10" fmla="*/ 24 w 154"/>
                <a:gd name="T11" fmla="*/ 26 h 45"/>
                <a:gd name="T12" fmla="*/ 29 w 154"/>
                <a:gd name="T13" fmla="*/ 26 h 45"/>
                <a:gd name="T14" fmla="*/ 33 w 154"/>
                <a:gd name="T15" fmla="*/ 25 h 45"/>
                <a:gd name="T16" fmla="*/ 39 w 154"/>
                <a:gd name="T17" fmla="*/ 26 h 45"/>
                <a:gd name="T18" fmla="*/ 68 w 154"/>
                <a:gd name="T19" fmla="*/ 30 h 45"/>
                <a:gd name="T20" fmla="*/ 81 w 154"/>
                <a:gd name="T21" fmla="*/ 37 h 45"/>
                <a:gd name="T22" fmla="*/ 137 w 154"/>
                <a:gd name="T23" fmla="*/ 45 h 45"/>
                <a:gd name="T24" fmla="*/ 137 w 154"/>
                <a:gd name="T25" fmla="*/ 39 h 45"/>
                <a:gd name="T26" fmla="*/ 148 w 154"/>
                <a:gd name="T27" fmla="*/ 43 h 45"/>
                <a:gd name="T28" fmla="*/ 154 w 154"/>
                <a:gd name="T29" fmla="*/ 37 h 45"/>
                <a:gd name="T30" fmla="*/ 145 w 154"/>
                <a:gd name="T31" fmla="*/ 32 h 45"/>
                <a:gd name="T32" fmla="*/ 143 w 154"/>
                <a:gd name="T33" fmla="*/ 32 h 45"/>
                <a:gd name="T34" fmla="*/ 140 w 154"/>
                <a:gd name="T35" fmla="*/ 33 h 45"/>
                <a:gd name="T36" fmla="*/ 136 w 154"/>
                <a:gd name="T37" fmla="*/ 33 h 45"/>
                <a:gd name="T38" fmla="*/ 133 w 154"/>
                <a:gd name="T39" fmla="*/ 31 h 45"/>
                <a:gd name="T40" fmla="*/ 128 w 154"/>
                <a:gd name="T41" fmla="*/ 27 h 45"/>
                <a:gd name="T42" fmla="*/ 106 w 154"/>
                <a:gd name="T43" fmla="*/ 20 h 45"/>
                <a:gd name="T44" fmla="*/ 107 w 154"/>
                <a:gd name="T45" fmla="*/ 20 h 45"/>
                <a:gd name="T46" fmla="*/ 126 w 154"/>
                <a:gd name="T47" fmla="*/ 16 h 45"/>
                <a:gd name="T48" fmla="*/ 122 w 154"/>
                <a:gd name="T49" fmla="*/ 16 h 45"/>
                <a:gd name="T50" fmla="*/ 106 w 154"/>
                <a:gd name="T51" fmla="*/ 18 h 45"/>
                <a:gd name="T52" fmla="*/ 82 w 154"/>
                <a:gd name="T53" fmla="*/ 9 h 45"/>
                <a:gd name="T54" fmla="*/ 66 w 154"/>
                <a:gd name="T55" fmla="*/ 17 h 45"/>
                <a:gd name="T56" fmla="*/ 26 w 154"/>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4" h="45">
                  <a:moveTo>
                    <a:pt x="26" y="0"/>
                  </a:moveTo>
                  <a:cubicBezTo>
                    <a:pt x="23" y="0"/>
                    <a:pt x="21" y="3"/>
                    <a:pt x="18" y="3"/>
                  </a:cubicBezTo>
                  <a:cubicBezTo>
                    <a:pt x="16" y="3"/>
                    <a:pt x="15" y="1"/>
                    <a:pt x="13" y="1"/>
                  </a:cubicBezTo>
                  <a:cubicBezTo>
                    <a:pt x="10" y="1"/>
                    <a:pt x="1" y="10"/>
                    <a:pt x="0" y="12"/>
                  </a:cubicBezTo>
                  <a:cubicBezTo>
                    <a:pt x="8" y="12"/>
                    <a:pt x="12" y="18"/>
                    <a:pt x="18" y="24"/>
                  </a:cubicBezTo>
                  <a:cubicBezTo>
                    <a:pt x="20" y="25"/>
                    <a:pt x="22" y="26"/>
                    <a:pt x="24" y="26"/>
                  </a:cubicBezTo>
                  <a:cubicBezTo>
                    <a:pt x="26" y="26"/>
                    <a:pt x="27" y="26"/>
                    <a:pt x="29" y="26"/>
                  </a:cubicBezTo>
                  <a:cubicBezTo>
                    <a:pt x="30" y="26"/>
                    <a:pt x="32" y="25"/>
                    <a:pt x="33" y="25"/>
                  </a:cubicBezTo>
                  <a:cubicBezTo>
                    <a:pt x="35" y="25"/>
                    <a:pt x="37" y="26"/>
                    <a:pt x="39" y="26"/>
                  </a:cubicBezTo>
                  <a:cubicBezTo>
                    <a:pt x="49" y="29"/>
                    <a:pt x="58" y="30"/>
                    <a:pt x="68" y="30"/>
                  </a:cubicBezTo>
                  <a:cubicBezTo>
                    <a:pt x="73" y="30"/>
                    <a:pt x="75" y="37"/>
                    <a:pt x="81" y="37"/>
                  </a:cubicBezTo>
                  <a:cubicBezTo>
                    <a:pt x="102" y="37"/>
                    <a:pt x="120" y="38"/>
                    <a:pt x="137" y="45"/>
                  </a:cubicBezTo>
                  <a:cubicBezTo>
                    <a:pt x="136" y="43"/>
                    <a:pt x="135" y="39"/>
                    <a:pt x="137" y="39"/>
                  </a:cubicBezTo>
                  <a:cubicBezTo>
                    <a:pt x="143" y="39"/>
                    <a:pt x="143" y="43"/>
                    <a:pt x="148" y="43"/>
                  </a:cubicBezTo>
                  <a:cubicBezTo>
                    <a:pt x="149" y="43"/>
                    <a:pt x="153" y="39"/>
                    <a:pt x="154" y="37"/>
                  </a:cubicBezTo>
                  <a:cubicBezTo>
                    <a:pt x="150" y="36"/>
                    <a:pt x="150" y="34"/>
                    <a:pt x="145" y="32"/>
                  </a:cubicBezTo>
                  <a:cubicBezTo>
                    <a:pt x="145" y="32"/>
                    <a:pt x="144" y="32"/>
                    <a:pt x="143" y="32"/>
                  </a:cubicBezTo>
                  <a:cubicBezTo>
                    <a:pt x="142" y="32"/>
                    <a:pt x="141" y="32"/>
                    <a:pt x="140" y="33"/>
                  </a:cubicBezTo>
                  <a:cubicBezTo>
                    <a:pt x="139" y="33"/>
                    <a:pt x="137" y="33"/>
                    <a:pt x="136" y="33"/>
                  </a:cubicBezTo>
                  <a:cubicBezTo>
                    <a:pt x="135" y="33"/>
                    <a:pt x="134" y="33"/>
                    <a:pt x="133" y="31"/>
                  </a:cubicBezTo>
                  <a:cubicBezTo>
                    <a:pt x="132" y="30"/>
                    <a:pt x="132" y="27"/>
                    <a:pt x="128" y="27"/>
                  </a:cubicBezTo>
                  <a:cubicBezTo>
                    <a:pt x="119" y="27"/>
                    <a:pt x="112" y="26"/>
                    <a:pt x="106" y="20"/>
                  </a:cubicBezTo>
                  <a:cubicBezTo>
                    <a:pt x="106" y="20"/>
                    <a:pt x="107" y="20"/>
                    <a:pt x="107" y="20"/>
                  </a:cubicBezTo>
                  <a:cubicBezTo>
                    <a:pt x="112" y="20"/>
                    <a:pt x="125" y="18"/>
                    <a:pt x="126" y="16"/>
                  </a:cubicBezTo>
                  <a:cubicBezTo>
                    <a:pt x="122" y="16"/>
                    <a:pt x="122" y="16"/>
                    <a:pt x="122" y="16"/>
                  </a:cubicBezTo>
                  <a:cubicBezTo>
                    <a:pt x="106" y="18"/>
                    <a:pt x="106" y="18"/>
                    <a:pt x="106" y="18"/>
                  </a:cubicBezTo>
                  <a:cubicBezTo>
                    <a:pt x="96" y="18"/>
                    <a:pt x="93" y="9"/>
                    <a:pt x="82" y="9"/>
                  </a:cubicBezTo>
                  <a:cubicBezTo>
                    <a:pt x="76" y="9"/>
                    <a:pt x="74" y="17"/>
                    <a:pt x="66" y="17"/>
                  </a:cubicBezTo>
                  <a:cubicBezTo>
                    <a:pt x="49" y="17"/>
                    <a:pt x="42"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8"/>
            <p:cNvSpPr>
              <a:spLocks/>
            </p:cNvSpPr>
            <p:nvPr/>
          </p:nvSpPr>
          <p:spPr bwMode="auto">
            <a:xfrm>
              <a:off x="7694" y="3365"/>
              <a:ext cx="109" cy="24"/>
            </a:xfrm>
            <a:custGeom>
              <a:avLst/>
              <a:gdLst>
                <a:gd name="T0" fmla="*/ 46 w 46"/>
                <a:gd name="T1" fmla="*/ 0 h 10"/>
                <a:gd name="T2" fmla="*/ 31 w 46"/>
                <a:gd name="T3" fmla="*/ 5 h 10"/>
                <a:gd name="T4" fmla="*/ 10 w 46"/>
                <a:gd name="T5" fmla="*/ 1 h 10"/>
                <a:gd name="T6" fmla="*/ 7 w 46"/>
                <a:gd name="T7" fmla="*/ 1 h 10"/>
                <a:gd name="T8" fmla="*/ 0 w 46"/>
                <a:gd name="T9" fmla="*/ 5 h 10"/>
                <a:gd name="T10" fmla="*/ 10 w 46"/>
                <a:gd name="T11" fmla="*/ 10 h 10"/>
                <a:gd name="T12" fmla="*/ 12 w 46"/>
                <a:gd name="T13" fmla="*/ 10 h 10"/>
                <a:gd name="T14" fmla="*/ 31 w 46"/>
                <a:gd name="T15" fmla="*/ 10 h 10"/>
                <a:gd name="T16" fmla="*/ 46 w 4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0">
                  <a:moveTo>
                    <a:pt x="46" y="0"/>
                  </a:moveTo>
                  <a:cubicBezTo>
                    <a:pt x="41" y="2"/>
                    <a:pt x="39" y="5"/>
                    <a:pt x="31" y="5"/>
                  </a:cubicBezTo>
                  <a:cubicBezTo>
                    <a:pt x="23" y="5"/>
                    <a:pt x="19" y="1"/>
                    <a:pt x="10" y="1"/>
                  </a:cubicBezTo>
                  <a:cubicBezTo>
                    <a:pt x="9" y="1"/>
                    <a:pt x="8" y="1"/>
                    <a:pt x="7" y="1"/>
                  </a:cubicBezTo>
                  <a:cubicBezTo>
                    <a:pt x="4" y="1"/>
                    <a:pt x="0" y="2"/>
                    <a:pt x="0" y="5"/>
                  </a:cubicBezTo>
                  <a:cubicBezTo>
                    <a:pt x="0" y="10"/>
                    <a:pt x="6" y="10"/>
                    <a:pt x="10" y="10"/>
                  </a:cubicBezTo>
                  <a:cubicBezTo>
                    <a:pt x="11" y="10"/>
                    <a:pt x="11" y="10"/>
                    <a:pt x="12" y="10"/>
                  </a:cubicBezTo>
                  <a:cubicBezTo>
                    <a:pt x="16" y="10"/>
                    <a:pt x="23" y="10"/>
                    <a:pt x="31" y="10"/>
                  </a:cubicBezTo>
                  <a:cubicBezTo>
                    <a:pt x="38" y="8"/>
                    <a:pt x="42" y="7"/>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9"/>
            <p:cNvSpPr>
              <a:spLocks/>
            </p:cNvSpPr>
            <p:nvPr/>
          </p:nvSpPr>
          <p:spPr bwMode="auto">
            <a:xfrm>
              <a:off x="7585" y="3370"/>
              <a:ext cx="76" cy="26"/>
            </a:xfrm>
            <a:custGeom>
              <a:avLst/>
              <a:gdLst>
                <a:gd name="T0" fmla="*/ 32 w 32"/>
                <a:gd name="T1" fmla="*/ 0 h 11"/>
                <a:gd name="T2" fmla="*/ 20 w 32"/>
                <a:gd name="T3" fmla="*/ 0 h 11"/>
                <a:gd name="T4" fmla="*/ 19 w 32"/>
                <a:gd name="T5" fmla="*/ 4 h 11"/>
                <a:gd name="T6" fmla="*/ 9 w 32"/>
                <a:gd name="T7" fmla="*/ 2 h 11"/>
                <a:gd name="T8" fmla="*/ 7 w 32"/>
                <a:gd name="T9" fmla="*/ 2 h 11"/>
                <a:gd name="T10" fmla="*/ 0 w 32"/>
                <a:gd name="T11" fmla="*/ 7 h 11"/>
                <a:gd name="T12" fmla="*/ 11 w 32"/>
                <a:gd name="T13" fmla="*/ 11 h 11"/>
                <a:gd name="T14" fmla="*/ 23 w 32"/>
                <a:gd name="T15" fmla="*/ 6 h 11"/>
                <a:gd name="T16" fmla="*/ 28 w 32"/>
                <a:gd name="T17" fmla="*/ 8 h 11"/>
                <a:gd name="T18" fmla="*/ 32 w 32"/>
                <a:gd name="T19" fmla="*/ 8 h 11"/>
                <a:gd name="T20" fmla="*/ 32 w 3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1">
                  <a:moveTo>
                    <a:pt x="32" y="0"/>
                  </a:moveTo>
                  <a:cubicBezTo>
                    <a:pt x="20" y="0"/>
                    <a:pt x="20" y="0"/>
                    <a:pt x="20" y="0"/>
                  </a:cubicBezTo>
                  <a:cubicBezTo>
                    <a:pt x="20" y="1"/>
                    <a:pt x="19" y="2"/>
                    <a:pt x="19" y="4"/>
                  </a:cubicBezTo>
                  <a:cubicBezTo>
                    <a:pt x="17" y="3"/>
                    <a:pt x="14" y="2"/>
                    <a:pt x="9" y="2"/>
                  </a:cubicBezTo>
                  <a:cubicBezTo>
                    <a:pt x="8" y="2"/>
                    <a:pt x="8" y="2"/>
                    <a:pt x="7" y="2"/>
                  </a:cubicBezTo>
                  <a:cubicBezTo>
                    <a:pt x="3" y="2"/>
                    <a:pt x="0" y="2"/>
                    <a:pt x="0" y="7"/>
                  </a:cubicBezTo>
                  <a:cubicBezTo>
                    <a:pt x="0" y="9"/>
                    <a:pt x="7" y="11"/>
                    <a:pt x="11" y="11"/>
                  </a:cubicBezTo>
                  <a:cubicBezTo>
                    <a:pt x="16" y="11"/>
                    <a:pt x="18" y="8"/>
                    <a:pt x="23" y="6"/>
                  </a:cubicBezTo>
                  <a:cubicBezTo>
                    <a:pt x="28" y="8"/>
                    <a:pt x="28" y="8"/>
                    <a:pt x="28" y="8"/>
                  </a:cubicBezTo>
                  <a:cubicBezTo>
                    <a:pt x="32" y="8"/>
                    <a:pt x="32" y="8"/>
                    <a:pt x="32" y="8"/>
                  </a:cubicBezTo>
                  <a:cubicBezTo>
                    <a:pt x="31" y="7"/>
                    <a:pt x="32" y="4"/>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0"/>
            <p:cNvSpPr>
              <a:spLocks/>
            </p:cNvSpPr>
            <p:nvPr/>
          </p:nvSpPr>
          <p:spPr bwMode="auto">
            <a:xfrm>
              <a:off x="7668" y="3403"/>
              <a:ext cx="54" cy="38"/>
            </a:xfrm>
            <a:custGeom>
              <a:avLst/>
              <a:gdLst>
                <a:gd name="T0" fmla="*/ 5 w 23"/>
                <a:gd name="T1" fmla="*/ 0 h 16"/>
                <a:gd name="T2" fmla="*/ 0 w 23"/>
                <a:gd name="T3" fmla="*/ 4 h 16"/>
                <a:gd name="T4" fmla="*/ 13 w 23"/>
                <a:gd name="T5" fmla="*/ 10 h 16"/>
                <a:gd name="T6" fmla="*/ 16 w 23"/>
                <a:gd name="T7" fmla="*/ 16 h 16"/>
                <a:gd name="T8" fmla="*/ 19 w 23"/>
                <a:gd name="T9" fmla="*/ 16 h 16"/>
                <a:gd name="T10" fmla="*/ 23 w 23"/>
                <a:gd name="T11" fmla="*/ 13 h 16"/>
                <a:gd name="T12" fmla="*/ 15 w 23"/>
                <a:gd name="T13" fmla="*/ 1 h 16"/>
                <a:gd name="T14" fmla="*/ 10 w 23"/>
                <a:gd name="T15" fmla="*/ 1 h 16"/>
                <a:gd name="T16" fmla="*/ 5 w 2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5" y="0"/>
                  </a:moveTo>
                  <a:cubicBezTo>
                    <a:pt x="2" y="0"/>
                    <a:pt x="0" y="1"/>
                    <a:pt x="0" y="4"/>
                  </a:cubicBezTo>
                  <a:cubicBezTo>
                    <a:pt x="0" y="9"/>
                    <a:pt x="8" y="10"/>
                    <a:pt x="13" y="10"/>
                  </a:cubicBezTo>
                  <a:cubicBezTo>
                    <a:pt x="13" y="11"/>
                    <a:pt x="14" y="16"/>
                    <a:pt x="16" y="16"/>
                  </a:cubicBezTo>
                  <a:cubicBezTo>
                    <a:pt x="17" y="16"/>
                    <a:pt x="18" y="16"/>
                    <a:pt x="19" y="16"/>
                  </a:cubicBezTo>
                  <a:cubicBezTo>
                    <a:pt x="20" y="16"/>
                    <a:pt x="23" y="14"/>
                    <a:pt x="23" y="13"/>
                  </a:cubicBezTo>
                  <a:cubicBezTo>
                    <a:pt x="23" y="6"/>
                    <a:pt x="15" y="8"/>
                    <a:pt x="15" y="1"/>
                  </a:cubicBezTo>
                  <a:cubicBezTo>
                    <a:pt x="13" y="1"/>
                    <a:pt x="11" y="1"/>
                    <a:pt x="10" y="1"/>
                  </a:cubicBezTo>
                  <a:cubicBezTo>
                    <a:pt x="8" y="1"/>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1"/>
            <p:cNvSpPr>
              <a:spLocks/>
            </p:cNvSpPr>
            <p:nvPr/>
          </p:nvSpPr>
          <p:spPr bwMode="auto">
            <a:xfrm>
              <a:off x="7557" y="3367"/>
              <a:ext cx="23" cy="22"/>
            </a:xfrm>
            <a:custGeom>
              <a:avLst/>
              <a:gdLst>
                <a:gd name="T0" fmla="*/ 5 w 10"/>
                <a:gd name="T1" fmla="*/ 0 h 9"/>
                <a:gd name="T2" fmla="*/ 0 w 10"/>
                <a:gd name="T3" fmla="*/ 0 h 9"/>
                <a:gd name="T4" fmla="*/ 0 w 10"/>
                <a:gd name="T5" fmla="*/ 6 h 9"/>
                <a:gd name="T6" fmla="*/ 4 w 10"/>
                <a:gd name="T7" fmla="*/ 9 h 9"/>
                <a:gd name="T8" fmla="*/ 10 w 10"/>
                <a:gd name="T9" fmla="*/ 4 h 9"/>
                <a:gd name="T10" fmla="*/ 5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5" y="0"/>
                  </a:moveTo>
                  <a:cubicBezTo>
                    <a:pt x="3" y="0"/>
                    <a:pt x="2" y="0"/>
                    <a:pt x="0" y="0"/>
                  </a:cubicBezTo>
                  <a:cubicBezTo>
                    <a:pt x="0" y="2"/>
                    <a:pt x="0" y="4"/>
                    <a:pt x="0" y="6"/>
                  </a:cubicBezTo>
                  <a:cubicBezTo>
                    <a:pt x="0" y="7"/>
                    <a:pt x="3" y="9"/>
                    <a:pt x="4" y="9"/>
                  </a:cubicBezTo>
                  <a:cubicBezTo>
                    <a:pt x="7" y="9"/>
                    <a:pt x="9" y="7"/>
                    <a:pt x="10" y="4"/>
                  </a:cubicBezTo>
                  <a:cubicBezTo>
                    <a:pt x="8" y="3"/>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2"/>
            <p:cNvSpPr>
              <a:spLocks/>
            </p:cNvSpPr>
            <p:nvPr/>
          </p:nvSpPr>
          <p:spPr bwMode="auto">
            <a:xfrm>
              <a:off x="7824" y="3375"/>
              <a:ext cx="125" cy="68"/>
            </a:xfrm>
            <a:custGeom>
              <a:avLst/>
              <a:gdLst>
                <a:gd name="T0" fmla="*/ 44 w 53"/>
                <a:gd name="T1" fmla="*/ 0 h 29"/>
                <a:gd name="T2" fmla="*/ 20 w 53"/>
                <a:gd name="T3" fmla="*/ 6 h 29"/>
                <a:gd name="T4" fmla="*/ 17 w 53"/>
                <a:gd name="T5" fmla="*/ 10 h 29"/>
                <a:gd name="T6" fmla="*/ 0 w 53"/>
                <a:gd name="T7" fmla="*/ 25 h 29"/>
                <a:gd name="T8" fmla="*/ 3 w 53"/>
                <a:gd name="T9" fmla="*/ 29 h 29"/>
                <a:gd name="T10" fmla="*/ 21 w 53"/>
                <a:gd name="T11" fmla="*/ 20 h 29"/>
                <a:gd name="T12" fmla="*/ 22 w 53"/>
                <a:gd name="T13" fmla="*/ 14 h 29"/>
                <a:gd name="T14" fmla="*/ 53 w 53"/>
                <a:gd name="T15" fmla="*/ 1 h 29"/>
                <a:gd name="T16" fmla="*/ 44 w 5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44" y="0"/>
                  </a:moveTo>
                  <a:cubicBezTo>
                    <a:pt x="36" y="0"/>
                    <a:pt x="24" y="2"/>
                    <a:pt x="20" y="6"/>
                  </a:cubicBezTo>
                  <a:cubicBezTo>
                    <a:pt x="19" y="7"/>
                    <a:pt x="19" y="10"/>
                    <a:pt x="17" y="10"/>
                  </a:cubicBezTo>
                  <a:cubicBezTo>
                    <a:pt x="10" y="13"/>
                    <a:pt x="0" y="13"/>
                    <a:pt x="0" y="25"/>
                  </a:cubicBezTo>
                  <a:cubicBezTo>
                    <a:pt x="0" y="27"/>
                    <a:pt x="1" y="29"/>
                    <a:pt x="3" y="29"/>
                  </a:cubicBezTo>
                  <a:cubicBezTo>
                    <a:pt x="9" y="29"/>
                    <a:pt x="18" y="23"/>
                    <a:pt x="21" y="20"/>
                  </a:cubicBezTo>
                  <a:cubicBezTo>
                    <a:pt x="22" y="19"/>
                    <a:pt x="20" y="14"/>
                    <a:pt x="22" y="14"/>
                  </a:cubicBezTo>
                  <a:cubicBezTo>
                    <a:pt x="31" y="14"/>
                    <a:pt x="48" y="9"/>
                    <a:pt x="53" y="1"/>
                  </a:cubicBezTo>
                  <a:cubicBezTo>
                    <a:pt x="52" y="0"/>
                    <a:pt x="48"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3"/>
            <p:cNvSpPr>
              <a:spLocks/>
            </p:cNvSpPr>
            <p:nvPr/>
          </p:nvSpPr>
          <p:spPr bwMode="auto">
            <a:xfrm>
              <a:off x="8195" y="3268"/>
              <a:ext cx="26" cy="52"/>
            </a:xfrm>
            <a:custGeom>
              <a:avLst/>
              <a:gdLst>
                <a:gd name="T0" fmla="*/ 9 w 11"/>
                <a:gd name="T1" fmla="*/ 0 h 22"/>
                <a:gd name="T2" fmla="*/ 6 w 11"/>
                <a:gd name="T3" fmla="*/ 9 h 22"/>
                <a:gd name="T4" fmla="*/ 0 w 11"/>
                <a:gd name="T5" fmla="*/ 18 h 22"/>
                <a:gd name="T6" fmla="*/ 4 w 11"/>
                <a:gd name="T7" fmla="*/ 22 h 22"/>
                <a:gd name="T8" fmla="*/ 7 w 11"/>
                <a:gd name="T9" fmla="*/ 11 h 22"/>
                <a:gd name="T10" fmla="*/ 11 w 11"/>
                <a:gd name="T11" fmla="*/ 6 h 22"/>
                <a:gd name="T12" fmla="*/ 9 w 1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9" y="0"/>
                  </a:moveTo>
                  <a:cubicBezTo>
                    <a:pt x="5" y="1"/>
                    <a:pt x="6" y="5"/>
                    <a:pt x="6" y="9"/>
                  </a:cubicBezTo>
                  <a:cubicBezTo>
                    <a:pt x="6" y="12"/>
                    <a:pt x="0" y="13"/>
                    <a:pt x="0" y="18"/>
                  </a:cubicBezTo>
                  <a:cubicBezTo>
                    <a:pt x="0" y="20"/>
                    <a:pt x="2" y="22"/>
                    <a:pt x="4" y="22"/>
                  </a:cubicBezTo>
                  <a:cubicBezTo>
                    <a:pt x="8" y="22"/>
                    <a:pt x="7" y="16"/>
                    <a:pt x="7" y="11"/>
                  </a:cubicBezTo>
                  <a:cubicBezTo>
                    <a:pt x="9" y="11"/>
                    <a:pt x="11" y="9"/>
                    <a:pt x="11" y="6"/>
                  </a:cubicBezTo>
                  <a:cubicBezTo>
                    <a:pt x="11" y="2"/>
                    <a:pt x="10" y="4"/>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4"/>
            <p:cNvSpPr>
              <a:spLocks/>
            </p:cNvSpPr>
            <p:nvPr/>
          </p:nvSpPr>
          <p:spPr bwMode="auto">
            <a:xfrm>
              <a:off x="7914" y="3181"/>
              <a:ext cx="33" cy="30"/>
            </a:xfrm>
            <a:custGeom>
              <a:avLst/>
              <a:gdLst>
                <a:gd name="T0" fmla="*/ 4 w 14"/>
                <a:gd name="T1" fmla="*/ 0 h 13"/>
                <a:gd name="T2" fmla="*/ 0 w 14"/>
                <a:gd name="T3" fmla="*/ 3 h 13"/>
                <a:gd name="T4" fmla="*/ 9 w 14"/>
                <a:gd name="T5" fmla="*/ 13 h 13"/>
                <a:gd name="T6" fmla="*/ 14 w 14"/>
                <a:gd name="T7" fmla="*/ 6 h 13"/>
                <a:gd name="T8" fmla="*/ 4 w 14"/>
                <a:gd name="T9" fmla="*/ 0 h 13"/>
              </a:gdLst>
              <a:ahLst/>
              <a:cxnLst>
                <a:cxn ang="0">
                  <a:pos x="T0" y="T1"/>
                </a:cxn>
                <a:cxn ang="0">
                  <a:pos x="T2" y="T3"/>
                </a:cxn>
                <a:cxn ang="0">
                  <a:pos x="T4" y="T5"/>
                </a:cxn>
                <a:cxn ang="0">
                  <a:pos x="T6" y="T7"/>
                </a:cxn>
                <a:cxn ang="0">
                  <a:pos x="T8" y="T9"/>
                </a:cxn>
              </a:cxnLst>
              <a:rect l="0" t="0" r="r" b="b"/>
              <a:pathLst>
                <a:path w="14" h="13">
                  <a:moveTo>
                    <a:pt x="4" y="0"/>
                  </a:moveTo>
                  <a:cubicBezTo>
                    <a:pt x="1" y="0"/>
                    <a:pt x="0" y="0"/>
                    <a:pt x="0" y="3"/>
                  </a:cubicBezTo>
                  <a:cubicBezTo>
                    <a:pt x="0" y="7"/>
                    <a:pt x="6" y="13"/>
                    <a:pt x="9" y="13"/>
                  </a:cubicBezTo>
                  <a:cubicBezTo>
                    <a:pt x="11" y="13"/>
                    <a:pt x="14" y="7"/>
                    <a:pt x="14" y="6"/>
                  </a:cubicBezTo>
                  <a:cubicBezTo>
                    <a:pt x="14" y="2"/>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5"/>
            <p:cNvSpPr>
              <a:spLocks/>
            </p:cNvSpPr>
            <p:nvPr/>
          </p:nvSpPr>
          <p:spPr bwMode="auto">
            <a:xfrm>
              <a:off x="7978" y="3176"/>
              <a:ext cx="101" cy="28"/>
            </a:xfrm>
            <a:custGeom>
              <a:avLst/>
              <a:gdLst>
                <a:gd name="T0" fmla="*/ 27 w 43"/>
                <a:gd name="T1" fmla="*/ 0 h 12"/>
                <a:gd name="T2" fmla="*/ 4 w 43"/>
                <a:gd name="T3" fmla="*/ 0 h 12"/>
                <a:gd name="T4" fmla="*/ 0 w 43"/>
                <a:gd name="T5" fmla="*/ 5 h 12"/>
                <a:gd name="T6" fmla="*/ 10 w 43"/>
                <a:gd name="T7" fmla="*/ 7 h 12"/>
                <a:gd name="T8" fmla="*/ 22 w 43"/>
                <a:gd name="T9" fmla="*/ 7 h 12"/>
                <a:gd name="T10" fmla="*/ 40 w 43"/>
                <a:gd name="T11" fmla="*/ 12 h 12"/>
                <a:gd name="T12" fmla="*/ 43 w 43"/>
                <a:gd name="T13" fmla="*/ 11 h 12"/>
                <a:gd name="T14" fmla="*/ 37 w 43"/>
                <a:gd name="T15" fmla="*/ 2 h 12"/>
                <a:gd name="T16" fmla="*/ 35 w 43"/>
                <a:gd name="T17" fmla="*/ 2 h 12"/>
                <a:gd name="T18" fmla="*/ 31 w 43"/>
                <a:gd name="T19" fmla="*/ 2 h 12"/>
                <a:gd name="T20" fmla="*/ 27 w 43"/>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2">
                  <a:moveTo>
                    <a:pt x="27" y="0"/>
                  </a:moveTo>
                  <a:cubicBezTo>
                    <a:pt x="4" y="0"/>
                    <a:pt x="4" y="0"/>
                    <a:pt x="4" y="0"/>
                  </a:cubicBezTo>
                  <a:cubicBezTo>
                    <a:pt x="3" y="1"/>
                    <a:pt x="0" y="2"/>
                    <a:pt x="0" y="5"/>
                  </a:cubicBezTo>
                  <a:cubicBezTo>
                    <a:pt x="0" y="5"/>
                    <a:pt x="7" y="7"/>
                    <a:pt x="10" y="7"/>
                  </a:cubicBezTo>
                  <a:cubicBezTo>
                    <a:pt x="14" y="7"/>
                    <a:pt x="16" y="7"/>
                    <a:pt x="22" y="7"/>
                  </a:cubicBezTo>
                  <a:cubicBezTo>
                    <a:pt x="29" y="7"/>
                    <a:pt x="33" y="12"/>
                    <a:pt x="40" y="12"/>
                  </a:cubicBezTo>
                  <a:cubicBezTo>
                    <a:pt x="41" y="12"/>
                    <a:pt x="43" y="12"/>
                    <a:pt x="43" y="11"/>
                  </a:cubicBezTo>
                  <a:cubicBezTo>
                    <a:pt x="43" y="7"/>
                    <a:pt x="38" y="6"/>
                    <a:pt x="37" y="2"/>
                  </a:cubicBezTo>
                  <a:cubicBezTo>
                    <a:pt x="35" y="2"/>
                    <a:pt x="35" y="2"/>
                    <a:pt x="35" y="2"/>
                  </a:cubicBezTo>
                  <a:cubicBezTo>
                    <a:pt x="34" y="2"/>
                    <a:pt x="32" y="2"/>
                    <a:pt x="31" y="2"/>
                  </a:cubicBezTo>
                  <a:cubicBezTo>
                    <a:pt x="29" y="2"/>
                    <a:pt x="28" y="2"/>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6"/>
            <p:cNvSpPr>
              <a:spLocks/>
            </p:cNvSpPr>
            <p:nvPr/>
          </p:nvSpPr>
          <p:spPr bwMode="auto">
            <a:xfrm>
              <a:off x="7961" y="2989"/>
              <a:ext cx="45" cy="99"/>
            </a:xfrm>
            <a:custGeom>
              <a:avLst/>
              <a:gdLst>
                <a:gd name="T0" fmla="*/ 5 w 19"/>
                <a:gd name="T1" fmla="*/ 0 h 42"/>
                <a:gd name="T2" fmla="*/ 0 w 19"/>
                <a:gd name="T3" fmla="*/ 10 h 42"/>
                <a:gd name="T4" fmla="*/ 4 w 19"/>
                <a:gd name="T5" fmla="*/ 25 h 42"/>
                <a:gd name="T6" fmla="*/ 4 w 19"/>
                <a:gd name="T7" fmla="*/ 32 h 42"/>
                <a:gd name="T8" fmla="*/ 11 w 19"/>
                <a:gd name="T9" fmla="*/ 42 h 42"/>
                <a:gd name="T10" fmla="*/ 5 w 19"/>
                <a:gd name="T11" fmla="*/ 33 h 42"/>
                <a:gd name="T12" fmla="*/ 5 w 19"/>
                <a:gd name="T13" fmla="*/ 29 h 42"/>
                <a:gd name="T14" fmla="*/ 18 w 19"/>
                <a:gd name="T15" fmla="*/ 28 h 42"/>
                <a:gd name="T16" fmla="*/ 13 w 19"/>
                <a:gd name="T17" fmla="*/ 20 h 42"/>
                <a:gd name="T18" fmla="*/ 19 w 19"/>
                <a:gd name="T19" fmla="*/ 13 h 42"/>
                <a:gd name="T20" fmla="*/ 5 w 19"/>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2">
                  <a:moveTo>
                    <a:pt x="5" y="0"/>
                  </a:moveTo>
                  <a:cubicBezTo>
                    <a:pt x="1" y="2"/>
                    <a:pt x="0" y="6"/>
                    <a:pt x="0" y="10"/>
                  </a:cubicBezTo>
                  <a:cubicBezTo>
                    <a:pt x="0" y="17"/>
                    <a:pt x="4" y="19"/>
                    <a:pt x="4" y="25"/>
                  </a:cubicBezTo>
                  <a:cubicBezTo>
                    <a:pt x="4" y="30"/>
                    <a:pt x="4" y="29"/>
                    <a:pt x="4" y="32"/>
                  </a:cubicBezTo>
                  <a:cubicBezTo>
                    <a:pt x="4" y="35"/>
                    <a:pt x="6" y="42"/>
                    <a:pt x="11" y="42"/>
                  </a:cubicBezTo>
                  <a:cubicBezTo>
                    <a:pt x="9" y="38"/>
                    <a:pt x="8" y="36"/>
                    <a:pt x="5" y="33"/>
                  </a:cubicBezTo>
                  <a:cubicBezTo>
                    <a:pt x="5" y="29"/>
                    <a:pt x="5" y="29"/>
                    <a:pt x="5" y="29"/>
                  </a:cubicBezTo>
                  <a:cubicBezTo>
                    <a:pt x="10" y="29"/>
                    <a:pt x="15" y="29"/>
                    <a:pt x="18" y="28"/>
                  </a:cubicBezTo>
                  <a:cubicBezTo>
                    <a:pt x="17" y="24"/>
                    <a:pt x="13" y="23"/>
                    <a:pt x="13" y="20"/>
                  </a:cubicBezTo>
                  <a:cubicBezTo>
                    <a:pt x="13" y="17"/>
                    <a:pt x="19" y="17"/>
                    <a:pt x="19" y="13"/>
                  </a:cubicBezTo>
                  <a:cubicBezTo>
                    <a:pt x="10" y="11"/>
                    <a:pt x="6" y="7"/>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7"/>
            <p:cNvSpPr>
              <a:spLocks noEditPoints="1"/>
            </p:cNvSpPr>
            <p:nvPr/>
          </p:nvSpPr>
          <p:spPr bwMode="auto">
            <a:xfrm>
              <a:off x="8715" y="3218"/>
              <a:ext cx="139" cy="81"/>
            </a:xfrm>
            <a:custGeom>
              <a:avLst/>
              <a:gdLst>
                <a:gd name="T0" fmla="*/ 14 w 59"/>
                <a:gd name="T1" fmla="*/ 31 h 34"/>
                <a:gd name="T2" fmla="*/ 15 w 59"/>
                <a:gd name="T3" fmla="*/ 32 h 34"/>
                <a:gd name="T4" fmla="*/ 15 w 59"/>
                <a:gd name="T5" fmla="*/ 31 h 34"/>
                <a:gd name="T6" fmla="*/ 14 w 59"/>
                <a:gd name="T7" fmla="*/ 31 h 34"/>
                <a:gd name="T8" fmla="*/ 54 w 59"/>
                <a:gd name="T9" fmla="*/ 0 h 34"/>
                <a:gd name="T10" fmla="*/ 42 w 59"/>
                <a:gd name="T11" fmla="*/ 15 h 34"/>
                <a:gd name="T12" fmla="*/ 22 w 59"/>
                <a:gd name="T13" fmla="*/ 19 h 34"/>
                <a:gd name="T14" fmla="*/ 16 w 59"/>
                <a:gd name="T15" fmla="*/ 21 h 34"/>
                <a:gd name="T16" fmla="*/ 16 w 59"/>
                <a:gd name="T17" fmla="*/ 21 h 34"/>
                <a:gd name="T18" fmla="*/ 0 w 59"/>
                <a:gd name="T19" fmla="*/ 21 h 34"/>
                <a:gd name="T20" fmla="*/ 13 w 59"/>
                <a:gd name="T21" fmla="*/ 30 h 34"/>
                <a:gd name="T22" fmla="*/ 14 w 59"/>
                <a:gd name="T23" fmla="*/ 31 h 34"/>
                <a:gd name="T24" fmla="*/ 14 w 59"/>
                <a:gd name="T25" fmla="*/ 30 h 34"/>
                <a:gd name="T26" fmla="*/ 15 w 59"/>
                <a:gd name="T27" fmla="*/ 31 h 34"/>
                <a:gd name="T28" fmla="*/ 22 w 59"/>
                <a:gd name="T29" fmla="*/ 34 h 34"/>
                <a:gd name="T30" fmla="*/ 48 w 59"/>
                <a:gd name="T31" fmla="*/ 26 h 34"/>
                <a:gd name="T32" fmla="*/ 59 w 59"/>
                <a:gd name="T33" fmla="*/ 8 h 34"/>
                <a:gd name="T34" fmla="*/ 54 w 59"/>
                <a:gd name="T3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4">
                  <a:moveTo>
                    <a:pt x="14" y="31"/>
                  </a:moveTo>
                  <a:cubicBezTo>
                    <a:pt x="15" y="32"/>
                    <a:pt x="15" y="32"/>
                    <a:pt x="15" y="32"/>
                  </a:cubicBezTo>
                  <a:cubicBezTo>
                    <a:pt x="15" y="31"/>
                    <a:pt x="15" y="31"/>
                    <a:pt x="15" y="31"/>
                  </a:cubicBezTo>
                  <a:cubicBezTo>
                    <a:pt x="15" y="31"/>
                    <a:pt x="15" y="31"/>
                    <a:pt x="14" y="31"/>
                  </a:cubicBezTo>
                  <a:moveTo>
                    <a:pt x="54" y="0"/>
                  </a:moveTo>
                  <a:cubicBezTo>
                    <a:pt x="47" y="0"/>
                    <a:pt x="50" y="12"/>
                    <a:pt x="42" y="15"/>
                  </a:cubicBezTo>
                  <a:cubicBezTo>
                    <a:pt x="38" y="17"/>
                    <a:pt x="30" y="17"/>
                    <a:pt x="22" y="19"/>
                  </a:cubicBezTo>
                  <a:cubicBezTo>
                    <a:pt x="22" y="19"/>
                    <a:pt x="18" y="21"/>
                    <a:pt x="16" y="21"/>
                  </a:cubicBezTo>
                  <a:cubicBezTo>
                    <a:pt x="16" y="21"/>
                    <a:pt x="16" y="21"/>
                    <a:pt x="16" y="21"/>
                  </a:cubicBezTo>
                  <a:cubicBezTo>
                    <a:pt x="0" y="21"/>
                    <a:pt x="0" y="21"/>
                    <a:pt x="0" y="21"/>
                  </a:cubicBezTo>
                  <a:cubicBezTo>
                    <a:pt x="1" y="27"/>
                    <a:pt x="8" y="27"/>
                    <a:pt x="13" y="30"/>
                  </a:cubicBezTo>
                  <a:cubicBezTo>
                    <a:pt x="13" y="30"/>
                    <a:pt x="14" y="30"/>
                    <a:pt x="14" y="31"/>
                  </a:cubicBezTo>
                  <a:cubicBezTo>
                    <a:pt x="14" y="30"/>
                    <a:pt x="14" y="30"/>
                    <a:pt x="14" y="30"/>
                  </a:cubicBezTo>
                  <a:cubicBezTo>
                    <a:pt x="14" y="30"/>
                    <a:pt x="15" y="31"/>
                    <a:pt x="15" y="31"/>
                  </a:cubicBezTo>
                  <a:cubicBezTo>
                    <a:pt x="17" y="33"/>
                    <a:pt x="21" y="34"/>
                    <a:pt x="22" y="34"/>
                  </a:cubicBezTo>
                  <a:cubicBezTo>
                    <a:pt x="33" y="34"/>
                    <a:pt x="38" y="28"/>
                    <a:pt x="48" y="26"/>
                  </a:cubicBezTo>
                  <a:cubicBezTo>
                    <a:pt x="48" y="17"/>
                    <a:pt x="59" y="19"/>
                    <a:pt x="59" y="8"/>
                  </a:cubicBezTo>
                  <a:cubicBezTo>
                    <a:pt x="59" y="5"/>
                    <a:pt x="57" y="0"/>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
            <p:cNvSpPr>
              <a:spLocks/>
            </p:cNvSpPr>
            <p:nvPr/>
          </p:nvSpPr>
          <p:spPr bwMode="auto">
            <a:xfrm>
              <a:off x="8079" y="3079"/>
              <a:ext cx="721" cy="376"/>
            </a:xfrm>
            <a:custGeom>
              <a:avLst/>
              <a:gdLst>
                <a:gd name="T0" fmla="*/ 7 w 305"/>
                <a:gd name="T1" fmla="*/ 9 h 159"/>
                <a:gd name="T2" fmla="*/ 16 w 305"/>
                <a:gd name="T3" fmla="*/ 26 h 159"/>
                <a:gd name="T4" fmla="*/ 27 w 305"/>
                <a:gd name="T5" fmla="*/ 32 h 159"/>
                <a:gd name="T6" fmla="*/ 46 w 305"/>
                <a:gd name="T7" fmla="*/ 30 h 159"/>
                <a:gd name="T8" fmla="*/ 28 w 305"/>
                <a:gd name="T9" fmla="*/ 45 h 159"/>
                <a:gd name="T10" fmla="*/ 36 w 305"/>
                <a:gd name="T11" fmla="*/ 58 h 159"/>
                <a:gd name="T12" fmla="*/ 44 w 305"/>
                <a:gd name="T13" fmla="*/ 54 h 159"/>
                <a:gd name="T14" fmla="*/ 64 w 305"/>
                <a:gd name="T15" fmla="*/ 65 h 159"/>
                <a:gd name="T16" fmla="*/ 114 w 305"/>
                <a:gd name="T17" fmla="*/ 85 h 159"/>
                <a:gd name="T18" fmla="*/ 108 w 305"/>
                <a:gd name="T19" fmla="*/ 118 h 159"/>
                <a:gd name="T20" fmla="*/ 128 w 305"/>
                <a:gd name="T21" fmla="*/ 122 h 159"/>
                <a:gd name="T22" fmla="*/ 167 w 305"/>
                <a:gd name="T23" fmla="*/ 135 h 159"/>
                <a:gd name="T24" fmla="*/ 189 w 305"/>
                <a:gd name="T25" fmla="*/ 123 h 159"/>
                <a:gd name="T26" fmla="*/ 246 w 305"/>
                <a:gd name="T27" fmla="*/ 135 h 159"/>
                <a:gd name="T28" fmla="*/ 272 w 305"/>
                <a:gd name="T29" fmla="*/ 152 h 159"/>
                <a:gd name="T30" fmla="*/ 295 w 305"/>
                <a:gd name="T31" fmla="*/ 159 h 159"/>
                <a:gd name="T32" fmla="*/ 305 w 305"/>
                <a:gd name="T33" fmla="*/ 150 h 159"/>
                <a:gd name="T34" fmla="*/ 290 w 305"/>
                <a:gd name="T35" fmla="*/ 142 h 159"/>
                <a:gd name="T36" fmla="*/ 287 w 305"/>
                <a:gd name="T37" fmla="*/ 142 h 159"/>
                <a:gd name="T38" fmla="*/ 283 w 305"/>
                <a:gd name="T39" fmla="*/ 141 h 159"/>
                <a:gd name="T40" fmla="*/ 267 w 305"/>
                <a:gd name="T41" fmla="*/ 130 h 159"/>
                <a:gd name="T42" fmla="*/ 249 w 305"/>
                <a:gd name="T43" fmla="*/ 102 h 159"/>
                <a:gd name="T44" fmla="*/ 251 w 305"/>
                <a:gd name="T45" fmla="*/ 86 h 159"/>
                <a:gd name="T46" fmla="*/ 248 w 305"/>
                <a:gd name="T47" fmla="*/ 86 h 159"/>
                <a:gd name="T48" fmla="*/ 214 w 305"/>
                <a:gd name="T49" fmla="*/ 59 h 159"/>
                <a:gd name="T50" fmla="*/ 191 w 305"/>
                <a:gd name="T51" fmla="*/ 46 h 159"/>
                <a:gd name="T52" fmla="*/ 155 w 305"/>
                <a:gd name="T53" fmla="*/ 35 h 159"/>
                <a:gd name="T54" fmla="*/ 152 w 305"/>
                <a:gd name="T55" fmla="*/ 33 h 159"/>
                <a:gd name="T56" fmla="*/ 144 w 305"/>
                <a:gd name="T57" fmla="*/ 30 h 159"/>
                <a:gd name="T58" fmla="*/ 116 w 305"/>
                <a:gd name="T59" fmla="*/ 20 h 159"/>
                <a:gd name="T60" fmla="*/ 93 w 305"/>
                <a:gd name="T61" fmla="*/ 29 h 159"/>
                <a:gd name="T62" fmla="*/ 71 w 305"/>
                <a:gd name="T63" fmla="*/ 45 h 159"/>
                <a:gd name="T64" fmla="*/ 52 w 305"/>
                <a:gd name="T65" fmla="*/ 30 h 159"/>
                <a:gd name="T66" fmla="*/ 27 w 305"/>
                <a:gd name="T6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5" h="159">
                  <a:moveTo>
                    <a:pt x="27" y="0"/>
                  </a:moveTo>
                  <a:cubicBezTo>
                    <a:pt x="17" y="0"/>
                    <a:pt x="14" y="9"/>
                    <a:pt x="7" y="9"/>
                  </a:cubicBezTo>
                  <a:cubicBezTo>
                    <a:pt x="4" y="9"/>
                    <a:pt x="0" y="11"/>
                    <a:pt x="0" y="14"/>
                  </a:cubicBezTo>
                  <a:cubicBezTo>
                    <a:pt x="0" y="21"/>
                    <a:pt x="12" y="18"/>
                    <a:pt x="16" y="26"/>
                  </a:cubicBezTo>
                  <a:cubicBezTo>
                    <a:pt x="17" y="27"/>
                    <a:pt x="18" y="30"/>
                    <a:pt x="19" y="30"/>
                  </a:cubicBezTo>
                  <a:cubicBezTo>
                    <a:pt x="22" y="31"/>
                    <a:pt x="24" y="32"/>
                    <a:pt x="27" y="32"/>
                  </a:cubicBezTo>
                  <a:cubicBezTo>
                    <a:pt x="32" y="32"/>
                    <a:pt x="36" y="31"/>
                    <a:pt x="42" y="30"/>
                  </a:cubicBezTo>
                  <a:cubicBezTo>
                    <a:pt x="46" y="30"/>
                    <a:pt x="46" y="30"/>
                    <a:pt x="46" y="30"/>
                  </a:cubicBezTo>
                  <a:cubicBezTo>
                    <a:pt x="42" y="36"/>
                    <a:pt x="26" y="35"/>
                    <a:pt x="19" y="39"/>
                  </a:cubicBezTo>
                  <a:cubicBezTo>
                    <a:pt x="20" y="43"/>
                    <a:pt x="26" y="41"/>
                    <a:pt x="28" y="45"/>
                  </a:cubicBezTo>
                  <a:cubicBezTo>
                    <a:pt x="31" y="49"/>
                    <a:pt x="28" y="52"/>
                    <a:pt x="31" y="57"/>
                  </a:cubicBezTo>
                  <a:cubicBezTo>
                    <a:pt x="31" y="58"/>
                    <a:pt x="35" y="58"/>
                    <a:pt x="36" y="58"/>
                  </a:cubicBezTo>
                  <a:cubicBezTo>
                    <a:pt x="40" y="58"/>
                    <a:pt x="43" y="53"/>
                    <a:pt x="44" y="49"/>
                  </a:cubicBezTo>
                  <a:cubicBezTo>
                    <a:pt x="44" y="54"/>
                    <a:pt x="44" y="54"/>
                    <a:pt x="44" y="54"/>
                  </a:cubicBezTo>
                  <a:cubicBezTo>
                    <a:pt x="45" y="53"/>
                    <a:pt x="46" y="53"/>
                    <a:pt x="46" y="53"/>
                  </a:cubicBezTo>
                  <a:cubicBezTo>
                    <a:pt x="53" y="53"/>
                    <a:pt x="56" y="65"/>
                    <a:pt x="64" y="65"/>
                  </a:cubicBezTo>
                  <a:cubicBezTo>
                    <a:pt x="72" y="65"/>
                    <a:pt x="86" y="67"/>
                    <a:pt x="92" y="70"/>
                  </a:cubicBezTo>
                  <a:cubicBezTo>
                    <a:pt x="97" y="73"/>
                    <a:pt x="112" y="78"/>
                    <a:pt x="114" y="85"/>
                  </a:cubicBezTo>
                  <a:cubicBezTo>
                    <a:pt x="117" y="93"/>
                    <a:pt x="114" y="100"/>
                    <a:pt x="121" y="107"/>
                  </a:cubicBezTo>
                  <a:cubicBezTo>
                    <a:pt x="118" y="109"/>
                    <a:pt x="108" y="112"/>
                    <a:pt x="108" y="118"/>
                  </a:cubicBezTo>
                  <a:cubicBezTo>
                    <a:pt x="108" y="122"/>
                    <a:pt x="113" y="122"/>
                    <a:pt x="116" y="122"/>
                  </a:cubicBezTo>
                  <a:cubicBezTo>
                    <a:pt x="128" y="122"/>
                    <a:pt x="128" y="122"/>
                    <a:pt x="128" y="122"/>
                  </a:cubicBezTo>
                  <a:cubicBezTo>
                    <a:pt x="128" y="120"/>
                    <a:pt x="133" y="119"/>
                    <a:pt x="135" y="119"/>
                  </a:cubicBezTo>
                  <a:cubicBezTo>
                    <a:pt x="149" y="119"/>
                    <a:pt x="153" y="135"/>
                    <a:pt x="167" y="135"/>
                  </a:cubicBezTo>
                  <a:cubicBezTo>
                    <a:pt x="172" y="135"/>
                    <a:pt x="175" y="135"/>
                    <a:pt x="187" y="135"/>
                  </a:cubicBezTo>
                  <a:cubicBezTo>
                    <a:pt x="187" y="132"/>
                    <a:pt x="191" y="130"/>
                    <a:pt x="189" y="123"/>
                  </a:cubicBezTo>
                  <a:cubicBezTo>
                    <a:pt x="197" y="119"/>
                    <a:pt x="196" y="110"/>
                    <a:pt x="209" y="110"/>
                  </a:cubicBezTo>
                  <a:cubicBezTo>
                    <a:pt x="226" y="110"/>
                    <a:pt x="236" y="124"/>
                    <a:pt x="246" y="135"/>
                  </a:cubicBezTo>
                  <a:cubicBezTo>
                    <a:pt x="247" y="136"/>
                    <a:pt x="252" y="137"/>
                    <a:pt x="252" y="139"/>
                  </a:cubicBezTo>
                  <a:cubicBezTo>
                    <a:pt x="252" y="145"/>
                    <a:pt x="264" y="151"/>
                    <a:pt x="272" y="152"/>
                  </a:cubicBezTo>
                  <a:cubicBezTo>
                    <a:pt x="285" y="152"/>
                    <a:pt x="285" y="152"/>
                    <a:pt x="285" y="152"/>
                  </a:cubicBezTo>
                  <a:cubicBezTo>
                    <a:pt x="286" y="153"/>
                    <a:pt x="294" y="159"/>
                    <a:pt x="295" y="159"/>
                  </a:cubicBezTo>
                  <a:cubicBezTo>
                    <a:pt x="296" y="159"/>
                    <a:pt x="298" y="159"/>
                    <a:pt x="299" y="159"/>
                  </a:cubicBezTo>
                  <a:cubicBezTo>
                    <a:pt x="299" y="155"/>
                    <a:pt x="302" y="152"/>
                    <a:pt x="305" y="150"/>
                  </a:cubicBezTo>
                  <a:cubicBezTo>
                    <a:pt x="304" y="150"/>
                    <a:pt x="296" y="151"/>
                    <a:pt x="295" y="148"/>
                  </a:cubicBezTo>
                  <a:cubicBezTo>
                    <a:pt x="294" y="146"/>
                    <a:pt x="293" y="143"/>
                    <a:pt x="290" y="142"/>
                  </a:cubicBezTo>
                  <a:cubicBezTo>
                    <a:pt x="289" y="142"/>
                    <a:pt x="289" y="142"/>
                    <a:pt x="289" y="142"/>
                  </a:cubicBezTo>
                  <a:cubicBezTo>
                    <a:pt x="288" y="142"/>
                    <a:pt x="288" y="142"/>
                    <a:pt x="287" y="142"/>
                  </a:cubicBezTo>
                  <a:cubicBezTo>
                    <a:pt x="287" y="142"/>
                    <a:pt x="286" y="142"/>
                    <a:pt x="285" y="142"/>
                  </a:cubicBezTo>
                  <a:cubicBezTo>
                    <a:pt x="285" y="142"/>
                    <a:pt x="284" y="142"/>
                    <a:pt x="283" y="141"/>
                  </a:cubicBezTo>
                  <a:cubicBezTo>
                    <a:pt x="282" y="139"/>
                    <a:pt x="281" y="135"/>
                    <a:pt x="279" y="135"/>
                  </a:cubicBezTo>
                  <a:cubicBezTo>
                    <a:pt x="275" y="135"/>
                    <a:pt x="269" y="132"/>
                    <a:pt x="267" y="130"/>
                  </a:cubicBezTo>
                  <a:cubicBezTo>
                    <a:pt x="263" y="123"/>
                    <a:pt x="264" y="120"/>
                    <a:pt x="259" y="114"/>
                  </a:cubicBezTo>
                  <a:cubicBezTo>
                    <a:pt x="258" y="113"/>
                    <a:pt x="249" y="104"/>
                    <a:pt x="249" y="102"/>
                  </a:cubicBezTo>
                  <a:cubicBezTo>
                    <a:pt x="249" y="97"/>
                    <a:pt x="259" y="99"/>
                    <a:pt x="259" y="93"/>
                  </a:cubicBezTo>
                  <a:cubicBezTo>
                    <a:pt x="259" y="86"/>
                    <a:pt x="255" y="86"/>
                    <a:pt x="251" y="86"/>
                  </a:cubicBezTo>
                  <a:cubicBezTo>
                    <a:pt x="250" y="86"/>
                    <a:pt x="250" y="86"/>
                    <a:pt x="249" y="86"/>
                  </a:cubicBezTo>
                  <a:cubicBezTo>
                    <a:pt x="249" y="86"/>
                    <a:pt x="248" y="86"/>
                    <a:pt x="248" y="86"/>
                  </a:cubicBezTo>
                  <a:cubicBezTo>
                    <a:pt x="246" y="86"/>
                    <a:pt x="244" y="85"/>
                    <a:pt x="243" y="85"/>
                  </a:cubicBezTo>
                  <a:cubicBezTo>
                    <a:pt x="230" y="78"/>
                    <a:pt x="231" y="64"/>
                    <a:pt x="214" y="59"/>
                  </a:cubicBezTo>
                  <a:cubicBezTo>
                    <a:pt x="211" y="58"/>
                    <a:pt x="207" y="58"/>
                    <a:pt x="207" y="54"/>
                  </a:cubicBezTo>
                  <a:cubicBezTo>
                    <a:pt x="200" y="54"/>
                    <a:pt x="197" y="46"/>
                    <a:pt x="191" y="46"/>
                  </a:cubicBezTo>
                  <a:cubicBezTo>
                    <a:pt x="179" y="46"/>
                    <a:pt x="163" y="41"/>
                    <a:pt x="155" y="35"/>
                  </a:cubicBezTo>
                  <a:cubicBezTo>
                    <a:pt x="155" y="35"/>
                    <a:pt x="155" y="35"/>
                    <a:pt x="155" y="35"/>
                  </a:cubicBezTo>
                  <a:cubicBezTo>
                    <a:pt x="155" y="35"/>
                    <a:pt x="154" y="34"/>
                    <a:pt x="154" y="34"/>
                  </a:cubicBezTo>
                  <a:cubicBezTo>
                    <a:pt x="153" y="34"/>
                    <a:pt x="153" y="33"/>
                    <a:pt x="152" y="33"/>
                  </a:cubicBezTo>
                  <a:cubicBezTo>
                    <a:pt x="154" y="34"/>
                    <a:pt x="154" y="34"/>
                    <a:pt x="154" y="34"/>
                  </a:cubicBezTo>
                  <a:cubicBezTo>
                    <a:pt x="151" y="34"/>
                    <a:pt x="147" y="32"/>
                    <a:pt x="144" y="30"/>
                  </a:cubicBezTo>
                  <a:cubicBezTo>
                    <a:pt x="130" y="30"/>
                    <a:pt x="130" y="30"/>
                    <a:pt x="130" y="30"/>
                  </a:cubicBezTo>
                  <a:cubicBezTo>
                    <a:pt x="127" y="28"/>
                    <a:pt x="123" y="22"/>
                    <a:pt x="116" y="20"/>
                  </a:cubicBezTo>
                  <a:cubicBezTo>
                    <a:pt x="115" y="19"/>
                    <a:pt x="111" y="20"/>
                    <a:pt x="110" y="17"/>
                  </a:cubicBezTo>
                  <a:cubicBezTo>
                    <a:pt x="104" y="18"/>
                    <a:pt x="97" y="28"/>
                    <a:pt x="93" y="29"/>
                  </a:cubicBezTo>
                  <a:cubicBezTo>
                    <a:pt x="85" y="31"/>
                    <a:pt x="84" y="32"/>
                    <a:pt x="80" y="36"/>
                  </a:cubicBezTo>
                  <a:cubicBezTo>
                    <a:pt x="79" y="37"/>
                    <a:pt x="74" y="45"/>
                    <a:pt x="71" y="45"/>
                  </a:cubicBezTo>
                  <a:cubicBezTo>
                    <a:pt x="67" y="45"/>
                    <a:pt x="60" y="37"/>
                    <a:pt x="60" y="35"/>
                  </a:cubicBezTo>
                  <a:cubicBezTo>
                    <a:pt x="55" y="35"/>
                    <a:pt x="52" y="32"/>
                    <a:pt x="52" y="30"/>
                  </a:cubicBezTo>
                  <a:cubicBezTo>
                    <a:pt x="52" y="26"/>
                    <a:pt x="52" y="18"/>
                    <a:pt x="52" y="11"/>
                  </a:cubicBezTo>
                  <a:cubicBezTo>
                    <a:pt x="43" y="9"/>
                    <a:pt x="36"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9"/>
            <p:cNvSpPr>
              <a:spLocks/>
            </p:cNvSpPr>
            <p:nvPr/>
          </p:nvSpPr>
          <p:spPr bwMode="auto">
            <a:xfrm>
              <a:off x="8812" y="3162"/>
              <a:ext cx="73" cy="71"/>
            </a:xfrm>
            <a:custGeom>
              <a:avLst/>
              <a:gdLst>
                <a:gd name="T0" fmla="*/ 0 w 31"/>
                <a:gd name="T1" fmla="*/ 0 h 30"/>
                <a:gd name="T2" fmla="*/ 10 w 31"/>
                <a:gd name="T3" fmla="*/ 6 h 30"/>
                <a:gd name="T4" fmla="*/ 22 w 31"/>
                <a:gd name="T5" fmla="*/ 20 h 30"/>
                <a:gd name="T6" fmla="*/ 28 w 31"/>
                <a:gd name="T7" fmla="*/ 30 h 30"/>
                <a:gd name="T8" fmla="*/ 29 w 31"/>
                <a:gd name="T9" fmla="*/ 30 h 30"/>
                <a:gd name="T10" fmla="*/ 31 w 31"/>
                <a:gd name="T11" fmla="*/ 30 h 30"/>
                <a:gd name="T12" fmla="*/ 31 w 31"/>
                <a:gd name="T13" fmla="*/ 26 h 30"/>
                <a:gd name="T14" fmla="*/ 21 w 31"/>
                <a:gd name="T15" fmla="*/ 15 h 30"/>
                <a:gd name="T16" fmla="*/ 0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0" y="0"/>
                  </a:moveTo>
                  <a:cubicBezTo>
                    <a:pt x="2" y="4"/>
                    <a:pt x="6" y="4"/>
                    <a:pt x="10" y="6"/>
                  </a:cubicBezTo>
                  <a:cubicBezTo>
                    <a:pt x="17" y="11"/>
                    <a:pt x="16" y="17"/>
                    <a:pt x="22" y="20"/>
                  </a:cubicBezTo>
                  <a:cubicBezTo>
                    <a:pt x="21" y="25"/>
                    <a:pt x="21" y="29"/>
                    <a:pt x="28" y="30"/>
                  </a:cubicBezTo>
                  <a:cubicBezTo>
                    <a:pt x="28" y="30"/>
                    <a:pt x="28" y="30"/>
                    <a:pt x="29" y="30"/>
                  </a:cubicBezTo>
                  <a:cubicBezTo>
                    <a:pt x="29" y="30"/>
                    <a:pt x="30" y="30"/>
                    <a:pt x="31" y="30"/>
                  </a:cubicBezTo>
                  <a:cubicBezTo>
                    <a:pt x="30" y="29"/>
                    <a:pt x="31" y="27"/>
                    <a:pt x="31" y="26"/>
                  </a:cubicBezTo>
                  <a:cubicBezTo>
                    <a:pt x="31" y="19"/>
                    <a:pt x="25" y="20"/>
                    <a:pt x="21" y="15"/>
                  </a:cubicBezTo>
                  <a:cubicBezTo>
                    <a:pt x="15" y="10"/>
                    <a:pt x="1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0"/>
            <p:cNvSpPr>
              <a:spLocks/>
            </p:cNvSpPr>
            <p:nvPr/>
          </p:nvSpPr>
          <p:spPr bwMode="auto">
            <a:xfrm>
              <a:off x="8940" y="3263"/>
              <a:ext cx="35" cy="48"/>
            </a:xfrm>
            <a:custGeom>
              <a:avLst/>
              <a:gdLst>
                <a:gd name="T0" fmla="*/ 1 w 15"/>
                <a:gd name="T1" fmla="*/ 0 h 20"/>
                <a:gd name="T2" fmla="*/ 9 w 15"/>
                <a:gd name="T3" fmla="*/ 12 h 20"/>
                <a:gd name="T4" fmla="*/ 9 w 15"/>
                <a:gd name="T5" fmla="*/ 16 h 20"/>
                <a:gd name="T6" fmla="*/ 12 w 15"/>
                <a:gd name="T7" fmla="*/ 20 h 20"/>
                <a:gd name="T8" fmla="*/ 15 w 15"/>
                <a:gd name="T9" fmla="*/ 16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0" y="6"/>
                    <a:pt x="2" y="11"/>
                    <a:pt x="9" y="12"/>
                  </a:cubicBezTo>
                  <a:cubicBezTo>
                    <a:pt x="9" y="14"/>
                    <a:pt x="9" y="15"/>
                    <a:pt x="9" y="16"/>
                  </a:cubicBezTo>
                  <a:cubicBezTo>
                    <a:pt x="9" y="18"/>
                    <a:pt x="10" y="20"/>
                    <a:pt x="12" y="20"/>
                  </a:cubicBezTo>
                  <a:cubicBezTo>
                    <a:pt x="13" y="20"/>
                    <a:pt x="15" y="17"/>
                    <a:pt x="15" y="16"/>
                  </a:cubicBezTo>
                  <a:cubicBezTo>
                    <a:pt x="15" y="14"/>
                    <a:pt x="4" y="3"/>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1"/>
            <p:cNvSpPr>
              <a:spLocks/>
            </p:cNvSpPr>
            <p:nvPr/>
          </p:nvSpPr>
          <p:spPr bwMode="auto">
            <a:xfrm>
              <a:off x="9183" y="3431"/>
              <a:ext cx="19" cy="26"/>
            </a:xfrm>
            <a:custGeom>
              <a:avLst/>
              <a:gdLst>
                <a:gd name="T0" fmla="*/ 0 w 8"/>
                <a:gd name="T1" fmla="*/ 0 h 11"/>
                <a:gd name="T2" fmla="*/ 8 w 8"/>
                <a:gd name="T3" fmla="*/ 11 h 11"/>
                <a:gd name="T4" fmla="*/ 8 w 8"/>
                <a:gd name="T5" fmla="*/ 8 h 11"/>
                <a:gd name="T6" fmla="*/ 0 w 8"/>
                <a:gd name="T7" fmla="*/ 0 h 11"/>
              </a:gdLst>
              <a:ahLst/>
              <a:cxnLst>
                <a:cxn ang="0">
                  <a:pos x="T0" y="T1"/>
                </a:cxn>
                <a:cxn ang="0">
                  <a:pos x="T2" y="T3"/>
                </a:cxn>
                <a:cxn ang="0">
                  <a:pos x="T4" y="T5"/>
                </a:cxn>
                <a:cxn ang="0">
                  <a:pos x="T6" y="T7"/>
                </a:cxn>
              </a:cxnLst>
              <a:rect l="0" t="0" r="r" b="b"/>
              <a:pathLst>
                <a:path w="8" h="11">
                  <a:moveTo>
                    <a:pt x="0" y="0"/>
                  </a:moveTo>
                  <a:cubicBezTo>
                    <a:pt x="0" y="3"/>
                    <a:pt x="3" y="11"/>
                    <a:pt x="8" y="11"/>
                  </a:cubicBezTo>
                  <a:cubicBezTo>
                    <a:pt x="8" y="10"/>
                    <a:pt x="8" y="9"/>
                    <a:pt x="8" y="8"/>
                  </a:cubicBezTo>
                  <a:cubicBezTo>
                    <a:pt x="8" y="4"/>
                    <a:pt x="4"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2"/>
            <p:cNvSpPr>
              <a:spLocks/>
            </p:cNvSpPr>
            <p:nvPr/>
          </p:nvSpPr>
          <p:spPr bwMode="auto">
            <a:xfrm>
              <a:off x="9129" y="3412"/>
              <a:ext cx="40" cy="19"/>
            </a:xfrm>
            <a:custGeom>
              <a:avLst/>
              <a:gdLst>
                <a:gd name="T0" fmla="*/ 0 w 17"/>
                <a:gd name="T1" fmla="*/ 0 h 8"/>
                <a:gd name="T2" fmla="*/ 15 w 17"/>
                <a:gd name="T3" fmla="*/ 8 h 8"/>
                <a:gd name="T4" fmla="*/ 17 w 17"/>
                <a:gd name="T5" fmla="*/ 7 h 8"/>
                <a:gd name="T6" fmla="*/ 0 w 17"/>
                <a:gd name="T7" fmla="*/ 0 h 8"/>
              </a:gdLst>
              <a:ahLst/>
              <a:cxnLst>
                <a:cxn ang="0">
                  <a:pos x="T0" y="T1"/>
                </a:cxn>
                <a:cxn ang="0">
                  <a:pos x="T2" y="T3"/>
                </a:cxn>
                <a:cxn ang="0">
                  <a:pos x="T4" y="T5"/>
                </a:cxn>
                <a:cxn ang="0">
                  <a:pos x="T6" y="T7"/>
                </a:cxn>
              </a:cxnLst>
              <a:rect l="0" t="0" r="r" b="b"/>
              <a:pathLst>
                <a:path w="17" h="8">
                  <a:moveTo>
                    <a:pt x="0" y="0"/>
                  </a:moveTo>
                  <a:cubicBezTo>
                    <a:pt x="0" y="6"/>
                    <a:pt x="8" y="8"/>
                    <a:pt x="15" y="8"/>
                  </a:cubicBezTo>
                  <a:cubicBezTo>
                    <a:pt x="15" y="8"/>
                    <a:pt x="17" y="7"/>
                    <a:pt x="17" y="7"/>
                  </a:cubicBezTo>
                  <a:cubicBezTo>
                    <a:pt x="14" y="2"/>
                    <a:pt x="8"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3"/>
            <p:cNvSpPr>
              <a:spLocks/>
            </p:cNvSpPr>
            <p:nvPr/>
          </p:nvSpPr>
          <p:spPr bwMode="auto">
            <a:xfrm>
              <a:off x="9133" y="3363"/>
              <a:ext cx="38" cy="40"/>
            </a:xfrm>
            <a:custGeom>
              <a:avLst/>
              <a:gdLst>
                <a:gd name="T0" fmla="*/ 0 w 16"/>
                <a:gd name="T1" fmla="*/ 0 h 17"/>
                <a:gd name="T2" fmla="*/ 16 w 16"/>
                <a:gd name="T3" fmla="*/ 17 h 17"/>
                <a:gd name="T4" fmla="*/ 0 w 16"/>
                <a:gd name="T5" fmla="*/ 0 h 17"/>
              </a:gdLst>
              <a:ahLst/>
              <a:cxnLst>
                <a:cxn ang="0">
                  <a:pos x="T0" y="T1"/>
                </a:cxn>
                <a:cxn ang="0">
                  <a:pos x="T2" y="T3"/>
                </a:cxn>
                <a:cxn ang="0">
                  <a:pos x="T4" y="T5"/>
                </a:cxn>
              </a:cxnLst>
              <a:rect l="0" t="0" r="r" b="b"/>
              <a:pathLst>
                <a:path w="16" h="17">
                  <a:moveTo>
                    <a:pt x="0" y="0"/>
                  </a:moveTo>
                  <a:cubicBezTo>
                    <a:pt x="1" y="4"/>
                    <a:pt x="10" y="17"/>
                    <a:pt x="16" y="17"/>
                  </a:cubicBezTo>
                  <a:cubicBezTo>
                    <a:pt x="13" y="9"/>
                    <a:pt x="8"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4"/>
            <p:cNvSpPr>
              <a:spLocks/>
            </p:cNvSpPr>
            <p:nvPr/>
          </p:nvSpPr>
          <p:spPr bwMode="auto">
            <a:xfrm>
              <a:off x="9058" y="3332"/>
              <a:ext cx="49" cy="28"/>
            </a:xfrm>
            <a:custGeom>
              <a:avLst/>
              <a:gdLst>
                <a:gd name="T0" fmla="*/ 2 w 21"/>
                <a:gd name="T1" fmla="*/ 0 h 12"/>
                <a:gd name="T2" fmla="*/ 1 w 21"/>
                <a:gd name="T3" fmla="*/ 2 h 12"/>
                <a:gd name="T4" fmla="*/ 0 w 21"/>
                <a:gd name="T5" fmla="*/ 2 h 12"/>
                <a:gd name="T6" fmla="*/ 17 w 21"/>
                <a:gd name="T7" fmla="*/ 12 h 12"/>
                <a:gd name="T8" fmla="*/ 21 w 21"/>
                <a:gd name="T9" fmla="*/ 11 h 12"/>
                <a:gd name="T10" fmla="*/ 2 w 21"/>
                <a:gd name="T11" fmla="*/ 0 h 12"/>
              </a:gdLst>
              <a:ahLst/>
              <a:cxnLst>
                <a:cxn ang="0">
                  <a:pos x="T0" y="T1"/>
                </a:cxn>
                <a:cxn ang="0">
                  <a:pos x="T2" y="T3"/>
                </a:cxn>
                <a:cxn ang="0">
                  <a:pos x="T4" y="T5"/>
                </a:cxn>
                <a:cxn ang="0">
                  <a:pos x="T6" y="T7"/>
                </a:cxn>
                <a:cxn ang="0">
                  <a:pos x="T8" y="T9"/>
                </a:cxn>
                <a:cxn ang="0">
                  <a:pos x="T10" y="T11"/>
                </a:cxn>
              </a:cxnLst>
              <a:rect l="0" t="0" r="r" b="b"/>
              <a:pathLst>
                <a:path w="21" h="12">
                  <a:moveTo>
                    <a:pt x="2" y="0"/>
                  </a:moveTo>
                  <a:cubicBezTo>
                    <a:pt x="1" y="2"/>
                    <a:pt x="1" y="2"/>
                    <a:pt x="1" y="2"/>
                  </a:cubicBezTo>
                  <a:cubicBezTo>
                    <a:pt x="0" y="2"/>
                    <a:pt x="0" y="2"/>
                    <a:pt x="0" y="2"/>
                  </a:cubicBezTo>
                  <a:cubicBezTo>
                    <a:pt x="0" y="8"/>
                    <a:pt x="12" y="12"/>
                    <a:pt x="17" y="12"/>
                  </a:cubicBezTo>
                  <a:cubicBezTo>
                    <a:pt x="18" y="12"/>
                    <a:pt x="20" y="12"/>
                    <a:pt x="21" y="11"/>
                  </a:cubicBezTo>
                  <a:cubicBezTo>
                    <a:pt x="18" y="6"/>
                    <a:pt x="7" y="3"/>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5"/>
            <p:cNvSpPr>
              <a:spLocks noEditPoints="1"/>
            </p:cNvSpPr>
            <p:nvPr/>
          </p:nvSpPr>
          <p:spPr bwMode="auto">
            <a:xfrm>
              <a:off x="9001" y="3301"/>
              <a:ext cx="31" cy="19"/>
            </a:xfrm>
            <a:custGeom>
              <a:avLst/>
              <a:gdLst>
                <a:gd name="T0" fmla="*/ 3 w 13"/>
                <a:gd name="T1" fmla="*/ 2 h 8"/>
                <a:gd name="T2" fmla="*/ 0 w 13"/>
                <a:gd name="T3" fmla="*/ 2 h 8"/>
                <a:gd name="T4" fmla="*/ 8 w 13"/>
                <a:gd name="T5" fmla="*/ 8 h 8"/>
                <a:gd name="T6" fmla="*/ 13 w 13"/>
                <a:gd name="T7" fmla="*/ 8 h 8"/>
                <a:gd name="T8" fmla="*/ 3 w 13"/>
                <a:gd name="T9" fmla="*/ 2 h 8"/>
                <a:gd name="T10" fmla="*/ 0 w 13"/>
                <a:gd name="T11" fmla="*/ 0 h 8"/>
                <a:gd name="T12" fmla="*/ 3 w 13"/>
                <a:gd name="T13" fmla="*/ 2 h 8"/>
                <a:gd name="T14" fmla="*/ 3 w 13"/>
                <a:gd name="T15" fmla="*/ 2 h 8"/>
                <a:gd name="T16" fmla="*/ 0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3" y="2"/>
                  </a:moveTo>
                  <a:cubicBezTo>
                    <a:pt x="3" y="2"/>
                    <a:pt x="1" y="2"/>
                    <a:pt x="0" y="2"/>
                  </a:cubicBezTo>
                  <a:cubicBezTo>
                    <a:pt x="8" y="8"/>
                    <a:pt x="8" y="8"/>
                    <a:pt x="8" y="8"/>
                  </a:cubicBezTo>
                  <a:cubicBezTo>
                    <a:pt x="13" y="8"/>
                    <a:pt x="13" y="8"/>
                    <a:pt x="13" y="8"/>
                  </a:cubicBezTo>
                  <a:cubicBezTo>
                    <a:pt x="10" y="4"/>
                    <a:pt x="7" y="4"/>
                    <a:pt x="3" y="2"/>
                  </a:cubicBezTo>
                  <a:moveTo>
                    <a:pt x="0" y="0"/>
                  </a:moveTo>
                  <a:cubicBezTo>
                    <a:pt x="1" y="1"/>
                    <a:pt x="2" y="1"/>
                    <a:pt x="3"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6"/>
            <p:cNvSpPr>
              <a:spLocks/>
            </p:cNvSpPr>
            <p:nvPr/>
          </p:nvSpPr>
          <p:spPr bwMode="auto">
            <a:xfrm>
              <a:off x="8573" y="4607"/>
              <a:ext cx="137" cy="130"/>
            </a:xfrm>
            <a:custGeom>
              <a:avLst/>
              <a:gdLst>
                <a:gd name="T0" fmla="*/ 52 w 58"/>
                <a:gd name="T1" fmla="*/ 0 h 55"/>
                <a:gd name="T2" fmla="*/ 29 w 58"/>
                <a:gd name="T3" fmla="*/ 5 h 55"/>
                <a:gd name="T4" fmla="*/ 7 w 58"/>
                <a:gd name="T5" fmla="*/ 2 h 55"/>
                <a:gd name="T6" fmla="*/ 0 w 58"/>
                <a:gd name="T7" fmla="*/ 5 h 55"/>
                <a:gd name="T8" fmla="*/ 33 w 58"/>
                <a:gd name="T9" fmla="*/ 55 h 55"/>
                <a:gd name="T10" fmla="*/ 58 w 58"/>
                <a:gd name="T11" fmla="*/ 16 h 55"/>
                <a:gd name="T12" fmla="*/ 52 w 58"/>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8" h="55">
                  <a:moveTo>
                    <a:pt x="52" y="0"/>
                  </a:moveTo>
                  <a:cubicBezTo>
                    <a:pt x="45" y="2"/>
                    <a:pt x="36" y="5"/>
                    <a:pt x="29" y="5"/>
                  </a:cubicBezTo>
                  <a:cubicBezTo>
                    <a:pt x="29" y="5"/>
                    <a:pt x="16" y="2"/>
                    <a:pt x="7" y="2"/>
                  </a:cubicBezTo>
                  <a:cubicBezTo>
                    <a:pt x="3" y="2"/>
                    <a:pt x="0" y="2"/>
                    <a:pt x="0" y="5"/>
                  </a:cubicBezTo>
                  <a:cubicBezTo>
                    <a:pt x="0" y="16"/>
                    <a:pt x="17" y="55"/>
                    <a:pt x="33" y="55"/>
                  </a:cubicBezTo>
                  <a:cubicBezTo>
                    <a:pt x="44" y="55"/>
                    <a:pt x="58" y="27"/>
                    <a:pt x="58" y="16"/>
                  </a:cubicBezTo>
                  <a:cubicBezTo>
                    <a:pt x="58" y="9"/>
                    <a:pt x="54" y="6"/>
                    <a:pt x="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7"/>
            <p:cNvSpPr>
              <a:spLocks/>
            </p:cNvSpPr>
            <p:nvPr/>
          </p:nvSpPr>
          <p:spPr bwMode="auto">
            <a:xfrm>
              <a:off x="8691" y="4574"/>
              <a:ext cx="17" cy="21"/>
            </a:xfrm>
            <a:custGeom>
              <a:avLst/>
              <a:gdLst>
                <a:gd name="T0" fmla="*/ 7 w 7"/>
                <a:gd name="T1" fmla="*/ 0 h 9"/>
                <a:gd name="T2" fmla="*/ 4 w 7"/>
                <a:gd name="T3" fmla="*/ 0 h 9"/>
                <a:gd name="T4" fmla="*/ 0 w 7"/>
                <a:gd name="T5" fmla="*/ 0 h 9"/>
                <a:gd name="T6" fmla="*/ 5 w 7"/>
                <a:gd name="T7" fmla="*/ 9 h 9"/>
                <a:gd name="T8" fmla="*/ 7 w 7"/>
                <a:gd name="T9" fmla="*/ 0 h 9"/>
              </a:gdLst>
              <a:ahLst/>
              <a:cxnLst>
                <a:cxn ang="0">
                  <a:pos x="T0" y="T1"/>
                </a:cxn>
                <a:cxn ang="0">
                  <a:pos x="T2" y="T3"/>
                </a:cxn>
                <a:cxn ang="0">
                  <a:pos x="T4" y="T5"/>
                </a:cxn>
                <a:cxn ang="0">
                  <a:pos x="T6" y="T7"/>
                </a:cxn>
                <a:cxn ang="0">
                  <a:pos x="T8" y="T9"/>
                </a:cxn>
              </a:cxnLst>
              <a:rect l="0" t="0" r="r" b="b"/>
              <a:pathLst>
                <a:path w="7" h="9">
                  <a:moveTo>
                    <a:pt x="7" y="0"/>
                  </a:moveTo>
                  <a:cubicBezTo>
                    <a:pt x="6" y="0"/>
                    <a:pt x="5" y="0"/>
                    <a:pt x="4" y="0"/>
                  </a:cubicBezTo>
                  <a:cubicBezTo>
                    <a:pt x="3" y="0"/>
                    <a:pt x="1" y="0"/>
                    <a:pt x="0" y="0"/>
                  </a:cubicBezTo>
                  <a:cubicBezTo>
                    <a:pt x="0" y="4"/>
                    <a:pt x="1" y="7"/>
                    <a:pt x="5" y="9"/>
                  </a:cubicBezTo>
                  <a:cubicBezTo>
                    <a:pt x="6" y="6"/>
                    <a:pt x="7" y="5"/>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8"/>
            <p:cNvSpPr>
              <a:spLocks/>
            </p:cNvSpPr>
            <p:nvPr/>
          </p:nvSpPr>
          <p:spPr bwMode="auto">
            <a:xfrm>
              <a:off x="8285" y="4403"/>
              <a:ext cx="45" cy="15"/>
            </a:xfrm>
            <a:custGeom>
              <a:avLst/>
              <a:gdLst>
                <a:gd name="T0" fmla="*/ 10 w 19"/>
                <a:gd name="T1" fmla="*/ 0 h 6"/>
                <a:gd name="T2" fmla="*/ 0 w 19"/>
                <a:gd name="T3" fmla="*/ 3 h 6"/>
                <a:gd name="T4" fmla="*/ 9 w 19"/>
                <a:gd name="T5" fmla="*/ 6 h 6"/>
                <a:gd name="T6" fmla="*/ 19 w 19"/>
                <a:gd name="T7" fmla="*/ 3 h 6"/>
                <a:gd name="T8" fmla="*/ 10 w 19"/>
                <a:gd name="T9" fmla="*/ 0 h 6"/>
              </a:gdLst>
              <a:ahLst/>
              <a:cxnLst>
                <a:cxn ang="0">
                  <a:pos x="T0" y="T1"/>
                </a:cxn>
                <a:cxn ang="0">
                  <a:pos x="T2" y="T3"/>
                </a:cxn>
                <a:cxn ang="0">
                  <a:pos x="T4" y="T5"/>
                </a:cxn>
                <a:cxn ang="0">
                  <a:pos x="T6" y="T7"/>
                </a:cxn>
                <a:cxn ang="0">
                  <a:pos x="T8" y="T9"/>
                </a:cxn>
              </a:cxnLst>
              <a:rect l="0" t="0" r="r" b="b"/>
              <a:pathLst>
                <a:path w="19" h="6">
                  <a:moveTo>
                    <a:pt x="10" y="0"/>
                  </a:moveTo>
                  <a:cubicBezTo>
                    <a:pt x="8" y="0"/>
                    <a:pt x="5" y="1"/>
                    <a:pt x="0" y="3"/>
                  </a:cubicBezTo>
                  <a:cubicBezTo>
                    <a:pt x="3" y="5"/>
                    <a:pt x="6" y="6"/>
                    <a:pt x="9" y="6"/>
                  </a:cubicBezTo>
                  <a:cubicBezTo>
                    <a:pt x="12" y="6"/>
                    <a:pt x="16" y="5"/>
                    <a:pt x="19" y="3"/>
                  </a:cubicBezTo>
                  <a:cubicBezTo>
                    <a:pt x="15" y="1"/>
                    <a:pt x="13"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9"/>
            <p:cNvSpPr>
              <a:spLocks/>
            </p:cNvSpPr>
            <p:nvPr/>
          </p:nvSpPr>
          <p:spPr bwMode="auto">
            <a:xfrm>
              <a:off x="8053" y="3476"/>
              <a:ext cx="50" cy="19"/>
            </a:xfrm>
            <a:custGeom>
              <a:avLst/>
              <a:gdLst>
                <a:gd name="T0" fmla="*/ 17 w 21"/>
                <a:gd name="T1" fmla="*/ 0 h 8"/>
                <a:gd name="T2" fmla="*/ 0 w 21"/>
                <a:gd name="T3" fmla="*/ 3 h 8"/>
                <a:gd name="T4" fmla="*/ 16 w 21"/>
                <a:gd name="T5" fmla="*/ 8 h 8"/>
                <a:gd name="T6" fmla="*/ 21 w 21"/>
                <a:gd name="T7" fmla="*/ 8 h 8"/>
                <a:gd name="T8" fmla="*/ 21 w 21"/>
                <a:gd name="T9" fmla="*/ 0 h 8"/>
                <a:gd name="T10" fmla="*/ 17 w 21"/>
                <a:gd name="T11" fmla="*/ 0 h 8"/>
              </a:gdLst>
              <a:ahLst/>
              <a:cxnLst>
                <a:cxn ang="0">
                  <a:pos x="T0" y="T1"/>
                </a:cxn>
                <a:cxn ang="0">
                  <a:pos x="T2" y="T3"/>
                </a:cxn>
                <a:cxn ang="0">
                  <a:pos x="T4" y="T5"/>
                </a:cxn>
                <a:cxn ang="0">
                  <a:pos x="T6" y="T7"/>
                </a:cxn>
                <a:cxn ang="0">
                  <a:pos x="T8" y="T9"/>
                </a:cxn>
                <a:cxn ang="0">
                  <a:pos x="T10" y="T11"/>
                </a:cxn>
              </a:cxnLst>
              <a:rect l="0" t="0" r="r" b="b"/>
              <a:pathLst>
                <a:path w="21" h="8">
                  <a:moveTo>
                    <a:pt x="17" y="0"/>
                  </a:moveTo>
                  <a:cubicBezTo>
                    <a:pt x="12" y="0"/>
                    <a:pt x="8" y="1"/>
                    <a:pt x="0" y="3"/>
                  </a:cubicBezTo>
                  <a:cubicBezTo>
                    <a:pt x="2" y="5"/>
                    <a:pt x="9" y="8"/>
                    <a:pt x="16" y="8"/>
                  </a:cubicBezTo>
                  <a:cubicBezTo>
                    <a:pt x="17" y="8"/>
                    <a:pt x="19" y="8"/>
                    <a:pt x="21" y="8"/>
                  </a:cubicBezTo>
                  <a:cubicBezTo>
                    <a:pt x="21" y="0"/>
                    <a:pt x="21" y="0"/>
                    <a:pt x="21" y="0"/>
                  </a:cubicBezTo>
                  <a:cubicBezTo>
                    <a:pt x="19" y="0"/>
                    <a:pt x="1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0"/>
            <p:cNvSpPr>
              <a:spLocks/>
            </p:cNvSpPr>
            <p:nvPr/>
          </p:nvSpPr>
          <p:spPr bwMode="auto">
            <a:xfrm>
              <a:off x="7455" y="3457"/>
              <a:ext cx="1437" cy="1086"/>
            </a:xfrm>
            <a:custGeom>
              <a:avLst/>
              <a:gdLst>
                <a:gd name="T0" fmla="*/ 431 w 608"/>
                <a:gd name="T1" fmla="*/ 18 h 459"/>
                <a:gd name="T2" fmla="*/ 408 w 608"/>
                <a:gd name="T3" fmla="*/ 108 h 459"/>
                <a:gd name="T4" fmla="*/ 353 w 608"/>
                <a:gd name="T5" fmla="*/ 81 h 459"/>
                <a:gd name="T6" fmla="*/ 337 w 608"/>
                <a:gd name="T7" fmla="*/ 65 h 459"/>
                <a:gd name="T8" fmla="*/ 356 w 608"/>
                <a:gd name="T9" fmla="*/ 28 h 459"/>
                <a:gd name="T10" fmla="*/ 330 w 608"/>
                <a:gd name="T11" fmla="*/ 23 h 459"/>
                <a:gd name="T12" fmla="*/ 292 w 608"/>
                <a:gd name="T13" fmla="*/ 20 h 459"/>
                <a:gd name="T14" fmla="*/ 253 w 608"/>
                <a:gd name="T15" fmla="*/ 36 h 459"/>
                <a:gd name="T16" fmla="*/ 243 w 608"/>
                <a:gd name="T17" fmla="*/ 68 h 459"/>
                <a:gd name="T18" fmla="*/ 224 w 608"/>
                <a:gd name="T19" fmla="*/ 69 h 459"/>
                <a:gd name="T20" fmla="*/ 180 w 608"/>
                <a:gd name="T21" fmla="*/ 60 h 459"/>
                <a:gd name="T22" fmla="*/ 157 w 608"/>
                <a:gd name="T23" fmla="*/ 85 h 459"/>
                <a:gd name="T24" fmla="*/ 143 w 608"/>
                <a:gd name="T25" fmla="*/ 92 h 459"/>
                <a:gd name="T26" fmla="*/ 137 w 608"/>
                <a:gd name="T27" fmla="*/ 114 h 459"/>
                <a:gd name="T28" fmla="*/ 39 w 608"/>
                <a:gd name="T29" fmla="*/ 159 h 459"/>
                <a:gd name="T30" fmla="*/ 10 w 608"/>
                <a:gd name="T31" fmla="*/ 173 h 459"/>
                <a:gd name="T32" fmla="*/ 5 w 608"/>
                <a:gd name="T33" fmla="*/ 210 h 459"/>
                <a:gd name="T34" fmla="*/ 11 w 608"/>
                <a:gd name="T35" fmla="*/ 245 h 459"/>
                <a:gd name="T36" fmla="*/ 3 w 608"/>
                <a:gd name="T37" fmla="*/ 245 h 459"/>
                <a:gd name="T38" fmla="*/ 28 w 608"/>
                <a:gd name="T39" fmla="*/ 314 h 459"/>
                <a:gd name="T40" fmla="*/ 27 w 608"/>
                <a:gd name="T41" fmla="*/ 371 h 459"/>
                <a:gd name="T42" fmla="*/ 111 w 608"/>
                <a:gd name="T43" fmla="*/ 372 h 459"/>
                <a:gd name="T44" fmla="*/ 126 w 608"/>
                <a:gd name="T45" fmla="*/ 372 h 459"/>
                <a:gd name="T46" fmla="*/ 222 w 608"/>
                <a:gd name="T47" fmla="*/ 342 h 459"/>
                <a:gd name="T48" fmla="*/ 313 w 608"/>
                <a:gd name="T49" fmla="*/ 346 h 459"/>
                <a:gd name="T50" fmla="*/ 337 w 608"/>
                <a:gd name="T51" fmla="*/ 387 h 459"/>
                <a:gd name="T52" fmla="*/ 356 w 608"/>
                <a:gd name="T53" fmla="*/ 388 h 459"/>
                <a:gd name="T54" fmla="*/ 374 w 608"/>
                <a:gd name="T55" fmla="*/ 382 h 459"/>
                <a:gd name="T56" fmla="*/ 380 w 608"/>
                <a:gd name="T57" fmla="*/ 387 h 459"/>
                <a:gd name="T58" fmla="*/ 383 w 608"/>
                <a:gd name="T59" fmla="*/ 399 h 459"/>
                <a:gd name="T60" fmla="*/ 394 w 608"/>
                <a:gd name="T61" fmla="*/ 398 h 459"/>
                <a:gd name="T62" fmla="*/ 456 w 608"/>
                <a:gd name="T63" fmla="*/ 454 h 459"/>
                <a:gd name="T64" fmla="*/ 503 w 608"/>
                <a:gd name="T65" fmla="*/ 459 h 459"/>
                <a:gd name="T66" fmla="*/ 557 w 608"/>
                <a:gd name="T67" fmla="*/ 421 h 459"/>
                <a:gd name="T68" fmla="*/ 596 w 608"/>
                <a:gd name="T69" fmla="*/ 337 h 459"/>
                <a:gd name="T70" fmla="*/ 600 w 608"/>
                <a:gd name="T71" fmla="*/ 311 h 459"/>
                <a:gd name="T72" fmla="*/ 594 w 608"/>
                <a:gd name="T73" fmla="*/ 223 h 459"/>
                <a:gd name="T74" fmla="*/ 565 w 608"/>
                <a:gd name="T75" fmla="*/ 181 h 459"/>
                <a:gd name="T76" fmla="*/ 538 w 608"/>
                <a:gd name="T77" fmla="*/ 151 h 459"/>
                <a:gd name="T78" fmla="*/ 489 w 608"/>
                <a:gd name="T79" fmla="*/ 90 h 459"/>
                <a:gd name="T80" fmla="*/ 462 w 608"/>
                <a:gd name="T81" fmla="*/ 55 h 459"/>
                <a:gd name="T82" fmla="*/ 445 w 608"/>
                <a:gd name="T8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8" h="459">
                  <a:moveTo>
                    <a:pt x="445" y="0"/>
                  </a:moveTo>
                  <a:cubicBezTo>
                    <a:pt x="436" y="4"/>
                    <a:pt x="439" y="11"/>
                    <a:pt x="431" y="18"/>
                  </a:cubicBezTo>
                  <a:cubicBezTo>
                    <a:pt x="431" y="65"/>
                    <a:pt x="431" y="65"/>
                    <a:pt x="431" y="65"/>
                  </a:cubicBezTo>
                  <a:cubicBezTo>
                    <a:pt x="428" y="77"/>
                    <a:pt x="425" y="108"/>
                    <a:pt x="408" y="108"/>
                  </a:cubicBezTo>
                  <a:cubicBezTo>
                    <a:pt x="398" y="108"/>
                    <a:pt x="396" y="97"/>
                    <a:pt x="388" y="94"/>
                  </a:cubicBezTo>
                  <a:cubicBezTo>
                    <a:pt x="375" y="89"/>
                    <a:pt x="367" y="86"/>
                    <a:pt x="353" y="81"/>
                  </a:cubicBezTo>
                  <a:cubicBezTo>
                    <a:pt x="351" y="81"/>
                    <a:pt x="351" y="73"/>
                    <a:pt x="348" y="70"/>
                  </a:cubicBezTo>
                  <a:cubicBezTo>
                    <a:pt x="345" y="68"/>
                    <a:pt x="337" y="69"/>
                    <a:pt x="337" y="65"/>
                  </a:cubicBezTo>
                  <a:cubicBezTo>
                    <a:pt x="344" y="39"/>
                    <a:pt x="344" y="39"/>
                    <a:pt x="344" y="39"/>
                  </a:cubicBezTo>
                  <a:cubicBezTo>
                    <a:pt x="348" y="36"/>
                    <a:pt x="356" y="35"/>
                    <a:pt x="356" y="28"/>
                  </a:cubicBezTo>
                  <a:cubicBezTo>
                    <a:pt x="356" y="24"/>
                    <a:pt x="348" y="19"/>
                    <a:pt x="345" y="19"/>
                  </a:cubicBezTo>
                  <a:cubicBezTo>
                    <a:pt x="339" y="19"/>
                    <a:pt x="337" y="23"/>
                    <a:pt x="330" y="23"/>
                  </a:cubicBezTo>
                  <a:cubicBezTo>
                    <a:pt x="311" y="23"/>
                    <a:pt x="301" y="16"/>
                    <a:pt x="283" y="8"/>
                  </a:cubicBezTo>
                  <a:cubicBezTo>
                    <a:pt x="284" y="14"/>
                    <a:pt x="289" y="16"/>
                    <a:pt x="292" y="20"/>
                  </a:cubicBezTo>
                  <a:cubicBezTo>
                    <a:pt x="291" y="21"/>
                    <a:pt x="286" y="24"/>
                    <a:pt x="283" y="24"/>
                  </a:cubicBezTo>
                  <a:cubicBezTo>
                    <a:pt x="274" y="24"/>
                    <a:pt x="253" y="29"/>
                    <a:pt x="253" y="36"/>
                  </a:cubicBezTo>
                  <a:cubicBezTo>
                    <a:pt x="253" y="44"/>
                    <a:pt x="245" y="47"/>
                    <a:pt x="245" y="55"/>
                  </a:cubicBezTo>
                  <a:cubicBezTo>
                    <a:pt x="245" y="59"/>
                    <a:pt x="246" y="63"/>
                    <a:pt x="243" y="68"/>
                  </a:cubicBezTo>
                  <a:cubicBezTo>
                    <a:pt x="242" y="67"/>
                    <a:pt x="238" y="64"/>
                    <a:pt x="235" y="64"/>
                  </a:cubicBezTo>
                  <a:cubicBezTo>
                    <a:pt x="231" y="64"/>
                    <a:pt x="226" y="66"/>
                    <a:pt x="224" y="69"/>
                  </a:cubicBezTo>
                  <a:cubicBezTo>
                    <a:pt x="223" y="60"/>
                    <a:pt x="217" y="49"/>
                    <a:pt x="208" y="49"/>
                  </a:cubicBezTo>
                  <a:cubicBezTo>
                    <a:pt x="197" y="49"/>
                    <a:pt x="194" y="60"/>
                    <a:pt x="180" y="60"/>
                  </a:cubicBezTo>
                  <a:cubicBezTo>
                    <a:pt x="179" y="72"/>
                    <a:pt x="168" y="74"/>
                    <a:pt x="168" y="89"/>
                  </a:cubicBezTo>
                  <a:cubicBezTo>
                    <a:pt x="164" y="89"/>
                    <a:pt x="161" y="87"/>
                    <a:pt x="157" y="85"/>
                  </a:cubicBezTo>
                  <a:cubicBezTo>
                    <a:pt x="154" y="91"/>
                    <a:pt x="157" y="98"/>
                    <a:pt x="151" y="102"/>
                  </a:cubicBezTo>
                  <a:cubicBezTo>
                    <a:pt x="149" y="98"/>
                    <a:pt x="146" y="96"/>
                    <a:pt x="143" y="92"/>
                  </a:cubicBezTo>
                  <a:cubicBezTo>
                    <a:pt x="138" y="94"/>
                    <a:pt x="137" y="100"/>
                    <a:pt x="137" y="105"/>
                  </a:cubicBezTo>
                  <a:cubicBezTo>
                    <a:pt x="137" y="108"/>
                    <a:pt x="137" y="111"/>
                    <a:pt x="137" y="114"/>
                  </a:cubicBezTo>
                  <a:cubicBezTo>
                    <a:pt x="137" y="132"/>
                    <a:pt x="93" y="147"/>
                    <a:pt x="74" y="150"/>
                  </a:cubicBezTo>
                  <a:cubicBezTo>
                    <a:pt x="64" y="151"/>
                    <a:pt x="45" y="152"/>
                    <a:pt x="39" y="159"/>
                  </a:cubicBezTo>
                  <a:cubicBezTo>
                    <a:pt x="33" y="164"/>
                    <a:pt x="21" y="178"/>
                    <a:pt x="11" y="179"/>
                  </a:cubicBezTo>
                  <a:cubicBezTo>
                    <a:pt x="11" y="177"/>
                    <a:pt x="11" y="175"/>
                    <a:pt x="10" y="173"/>
                  </a:cubicBezTo>
                  <a:cubicBezTo>
                    <a:pt x="8" y="174"/>
                    <a:pt x="5" y="176"/>
                    <a:pt x="5" y="180"/>
                  </a:cubicBezTo>
                  <a:cubicBezTo>
                    <a:pt x="5" y="194"/>
                    <a:pt x="5" y="195"/>
                    <a:pt x="5" y="210"/>
                  </a:cubicBezTo>
                  <a:cubicBezTo>
                    <a:pt x="5" y="224"/>
                    <a:pt x="11" y="230"/>
                    <a:pt x="11" y="238"/>
                  </a:cubicBezTo>
                  <a:cubicBezTo>
                    <a:pt x="11" y="240"/>
                    <a:pt x="12" y="243"/>
                    <a:pt x="11" y="245"/>
                  </a:cubicBezTo>
                  <a:cubicBezTo>
                    <a:pt x="9" y="243"/>
                    <a:pt x="7" y="240"/>
                    <a:pt x="6" y="238"/>
                  </a:cubicBezTo>
                  <a:cubicBezTo>
                    <a:pt x="5" y="240"/>
                    <a:pt x="4" y="243"/>
                    <a:pt x="3" y="245"/>
                  </a:cubicBezTo>
                  <a:cubicBezTo>
                    <a:pt x="0" y="253"/>
                    <a:pt x="11" y="255"/>
                    <a:pt x="14" y="263"/>
                  </a:cubicBezTo>
                  <a:cubicBezTo>
                    <a:pt x="20" y="284"/>
                    <a:pt x="22" y="291"/>
                    <a:pt x="28" y="314"/>
                  </a:cubicBezTo>
                  <a:cubicBezTo>
                    <a:pt x="31" y="324"/>
                    <a:pt x="39" y="332"/>
                    <a:pt x="39" y="348"/>
                  </a:cubicBezTo>
                  <a:cubicBezTo>
                    <a:pt x="39" y="360"/>
                    <a:pt x="27" y="364"/>
                    <a:pt x="27" y="371"/>
                  </a:cubicBezTo>
                  <a:cubicBezTo>
                    <a:pt x="27" y="379"/>
                    <a:pt x="52" y="390"/>
                    <a:pt x="61" y="390"/>
                  </a:cubicBezTo>
                  <a:cubicBezTo>
                    <a:pt x="85" y="390"/>
                    <a:pt x="93" y="372"/>
                    <a:pt x="111" y="372"/>
                  </a:cubicBezTo>
                  <a:cubicBezTo>
                    <a:pt x="115" y="372"/>
                    <a:pt x="117" y="371"/>
                    <a:pt x="120" y="371"/>
                  </a:cubicBezTo>
                  <a:cubicBezTo>
                    <a:pt x="121" y="371"/>
                    <a:pt x="123" y="371"/>
                    <a:pt x="126" y="372"/>
                  </a:cubicBezTo>
                  <a:cubicBezTo>
                    <a:pt x="138" y="372"/>
                    <a:pt x="147" y="370"/>
                    <a:pt x="158" y="369"/>
                  </a:cubicBezTo>
                  <a:cubicBezTo>
                    <a:pt x="162" y="342"/>
                    <a:pt x="195" y="351"/>
                    <a:pt x="222" y="342"/>
                  </a:cubicBezTo>
                  <a:cubicBezTo>
                    <a:pt x="234" y="339"/>
                    <a:pt x="237" y="330"/>
                    <a:pt x="256" y="330"/>
                  </a:cubicBezTo>
                  <a:cubicBezTo>
                    <a:pt x="274" y="330"/>
                    <a:pt x="305" y="336"/>
                    <a:pt x="313" y="346"/>
                  </a:cubicBezTo>
                  <a:cubicBezTo>
                    <a:pt x="318" y="352"/>
                    <a:pt x="329" y="378"/>
                    <a:pt x="333" y="378"/>
                  </a:cubicBezTo>
                  <a:cubicBezTo>
                    <a:pt x="333" y="378"/>
                    <a:pt x="331" y="387"/>
                    <a:pt x="337" y="387"/>
                  </a:cubicBezTo>
                  <a:cubicBezTo>
                    <a:pt x="348" y="387"/>
                    <a:pt x="361" y="360"/>
                    <a:pt x="371" y="350"/>
                  </a:cubicBezTo>
                  <a:cubicBezTo>
                    <a:pt x="371" y="358"/>
                    <a:pt x="369" y="386"/>
                    <a:pt x="356" y="388"/>
                  </a:cubicBezTo>
                  <a:cubicBezTo>
                    <a:pt x="356" y="391"/>
                    <a:pt x="358" y="394"/>
                    <a:pt x="361" y="394"/>
                  </a:cubicBezTo>
                  <a:cubicBezTo>
                    <a:pt x="369" y="394"/>
                    <a:pt x="369" y="384"/>
                    <a:pt x="374" y="382"/>
                  </a:cubicBezTo>
                  <a:cubicBezTo>
                    <a:pt x="374" y="380"/>
                    <a:pt x="375" y="378"/>
                    <a:pt x="375" y="377"/>
                  </a:cubicBezTo>
                  <a:cubicBezTo>
                    <a:pt x="377" y="379"/>
                    <a:pt x="380" y="381"/>
                    <a:pt x="380" y="387"/>
                  </a:cubicBezTo>
                  <a:cubicBezTo>
                    <a:pt x="380" y="393"/>
                    <a:pt x="378" y="396"/>
                    <a:pt x="377" y="399"/>
                  </a:cubicBezTo>
                  <a:cubicBezTo>
                    <a:pt x="383" y="399"/>
                    <a:pt x="383" y="399"/>
                    <a:pt x="383" y="399"/>
                  </a:cubicBezTo>
                  <a:cubicBezTo>
                    <a:pt x="387" y="398"/>
                    <a:pt x="390" y="397"/>
                    <a:pt x="394" y="395"/>
                  </a:cubicBezTo>
                  <a:cubicBezTo>
                    <a:pt x="394" y="396"/>
                    <a:pt x="394" y="398"/>
                    <a:pt x="394" y="398"/>
                  </a:cubicBezTo>
                  <a:cubicBezTo>
                    <a:pt x="395" y="405"/>
                    <a:pt x="402" y="411"/>
                    <a:pt x="402" y="419"/>
                  </a:cubicBezTo>
                  <a:cubicBezTo>
                    <a:pt x="402" y="441"/>
                    <a:pt x="435" y="454"/>
                    <a:pt x="456" y="454"/>
                  </a:cubicBezTo>
                  <a:cubicBezTo>
                    <a:pt x="469" y="454"/>
                    <a:pt x="465" y="444"/>
                    <a:pt x="477" y="443"/>
                  </a:cubicBezTo>
                  <a:cubicBezTo>
                    <a:pt x="478" y="446"/>
                    <a:pt x="499" y="458"/>
                    <a:pt x="503" y="459"/>
                  </a:cubicBezTo>
                  <a:cubicBezTo>
                    <a:pt x="508" y="433"/>
                    <a:pt x="551" y="444"/>
                    <a:pt x="557" y="420"/>
                  </a:cubicBezTo>
                  <a:cubicBezTo>
                    <a:pt x="557" y="421"/>
                    <a:pt x="557" y="421"/>
                    <a:pt x="557" y="421"/>
                  </a:cubicBezTo>
                  <a:cubicBezTo>
                    <a:pt x="557" y="403"/>
                    <a:pt x="568" y="386"/>
                    <a:pt x="572" y="374"/>
                  </a:cubicBezTo>
                  <a:cubicBezTo>
                    <a:pt x="577" y="357"/>
                    <a:pt x="587" y="351"/>
                    <a:pt x="596" y="337"/>
                  </a:cubicBezTo>
                  <a:cubicBezTo>
                    <a:pt x="599" y="332"/>
                    <a:pt x="597" y="330"/>
                    <a:pt x="600" y="326"/>
                  </a:cubicBezTo>
                  <a:cubicBezTo>
                    <a:pt x="600" y="311"/>
                    <a:pt x="600" y="311"/>
                    <a:pt x="600" y="311"/>
                  </a:cubicBezTo>
                  <a:cubicBezTo>
                    <a:pt x="605" y="306"/>
                    <a:pt x="608" y="290"/>
                    <a:pt x="608" y="279"/>
                  </a:cubicBezTo>
                  <a:cubicBezTo>
                    <a:pt x="608" y="263"/>
                    <a:pt x="603" y="234"/>
                    <a:pt x="594" y="223"/>
                  </a:cubicBezTo>
                  <a:cubicBezTo>
                    <a:pt x="595" y="221"/>
                    <a:pt x="595" y="221"/>
                    <a:pt x="595" y="221"/>
                  </a:cubicBezTo>
                  <a:cubicBezTo>
                    <a:pt x="585" y="211"/>
                    <a:pt x="565" y="202"/>
                    <a:pt x="565" y="181"/>
                  </a:cubicBezTo>
                  <a:cubicBezTo>
                    <a:pt x="558" y="181"/>
                    <a:pt x="549" y="181"/>
                    <a:pt x="547" y="174"/>
                  </a:cubicBezTo>
                  <a:cubicBezTo>
                    <a:pt x="545" y="167"/>
                    <a:pt x="544" y="157"/>
                    <a:pt x="538" y="151"/>
                  </a:cubicBezTo>
                  <a:cubicBezTo>
                    <a:pt x="529" y="142"/>
                    <a:pt x="506" y="137"/>
                    <a:pt x="502" y="124"/>
                  </a:cubicBezTo>
                  <a:cubicBezTo>
                    <a:pt x="498" y="111"/>
                    <a:pt x="493" y="104"/>
                    <a:pt x="489" y="90"/>
                  </a:cubicBezTo>
                  <a:cubicBezTo>
                    <a:pt x="486" y="82"/>
                    <a:pt x="486" y="65"/>
                    <a:pt x="480" y="60"/>
                  </a:cubicBezTo>
                  <a:cubicBezTo>
                    <a:pt x="478" y="59"/>
                    <a:pt x="468" y="56"/>
                    <a:pt x="462" y="55"/>
                  </a:cubicBezTo>
                  <a:cubicBezTo>
                    <a:pt x="456" y="50"/>
                    <a:pt x="459" y="41"/>
                    <a:pt x="457" y="34"/>
                  </a:cubicBezTo>
                  <a:cubicBezTo>
                    <a:pt x="454" y="23"/>
                    <a:pt x="447" y="14"/>
                    <a:pt x="4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1"/>
            <p:cNvSpPr>
              <a:spLocks/>
            </p:cNvSpPr>
            <p:nvPr/>
          </p:nvSpPr>
          <p:spPr bwMode="auto">
            <a:xfrm>
              <a:off x="9351" y="4607"/>
              <a:ext cx="269" cy="267"/>
            </a:xfrm>
            <a:custGeom>
              <a:avLst/>
              <a:gdLst>
                <a:gd name="T0" fmla="*/ 92 w 114"/>
                <a:gd name="T1" fmla="*/ 0 h 113"/>
                <a:gd name="T2" fmla="*/ 80 w 114"/>
                <a:gd name="T3" fmla="*/ 17 h 113"/>
                <a:gd name="T4" fmla="*/ 79 w 114"/>
                <a:gd name="T5" fmla="*/ 21 h 113"/>
                <a:gd name="T6" fmla="*/ 69 w 114"/>
                <a:gd name="T7" fmla="*/ 26 h 113"/>
                <a:gd name="T8" fmla="*/ 69 w 114"/>
                <a:gd name="T9" fmla="*/ 32 h 113"/>
                <a:gd name="T10" fmla="*/ 59 w 114"/>
                <a:gd name="T11" fmla="*/ 44 h 113"/>
                <a:gd name="T12" fmla="*/ 29 w 114"/>
                <a:gd name="T13" fmla="*/ 62 h 113"/>
                <a:gd name="T14" fmla="*/ 21 w 114"/>
                <a:gd name="T15" fmla="*/ 69 h 113"/>
                <a:gd name="T16" fmla="*/ 0 w 114"/>
                <a:gd name="T17" fmla="*/ 98 h 113"/>
                <a:gd name="T18" fmla="*/ 2 w 114"/>
                <a:gd name="T19" fmla="*/ 100 h 113"/>
                <a:gd name="T20" fmla="*/ 26 w 114"/>
                <a:gd name="T21" fmla="*/ 110 h 113"/>
                <a:gd name="T22" fmla="*/ 38 w 114"/>
                <a:gd name="T23" fmla="*/ 113 h 113"/>
                <a:gd name="T24" fmla="*/ 58 w 114"/>
                <a:gd name="T25" fmla="*/ 100 h 113"/>
                <a:gd name="T26" fmla="*/ 74 w 114"/>
                <a:gd name="T27" fmla="*/ 63 h 113"/>
                <a:gd name="T28" fmla="*/ 94 w 114"/>
                <a:gd name="T29" fmla="*/ 61 h 113"/>
                <a:gd name="T30" fmla="*/ 94 w 114"/>
                <a:gd name="T31" fmla="*/ 44 h 113"/>
                <a:gd name="T32" fmla="*/ 114 w 114"/>
                <a:gd name="T33" fmla="*/ 18 h 113"/>
                <a:gd name="T34" fmla="*/ 111 w 114"/>
                <a:gd name="T35" fmla="*/ 10 h 113"/>
                <a:gd name="T36" fmla="*/ 107 w 114"/>
                <a:gd name="T37" fmla="*/ 8 h 113"/>
                <a:gd name="T38" fmla="*/ 98 w 114"/>
                <a:gd name="T39" fmla="*/ 13 h 113"/>
                <a:gd name="T40" fmla="*/ 96 w 114"/>
                <a:gd name="T41" fmla="*/ 5 h 113"/>
                <a:gd name="T42" fmla="*/ 92 w 114"/>
                <a:gd name="T4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3">
                  <a:moveTo>
                    <a:pt x="92" y="0"/>
                  </a:moveTo>
                  <a:cubicBezTo>
                    <a:pt x="87" y="2"/>
                    <a:pt x="80" y="9"/>
                    <a:pt x="80" y="17"/>
                  </a:cubicBezTo>
                  <a:cubicBezTo>
                    <a:pt x="80" y="18"/>
                    <a:pt x="79" y="20"/>
                    <a:pt x="79" y="21"/>
                  </a:cubicBezTo>
                  <a:cubicBezTo>
                    <a:pt x="75" y="21"/>
                    <a:pt x="72" y="22"/>
                    <a:pt x="69" y="26"/>
                  </a:cubicBezTo>
                  <a:cubicBezTo>
                    <a:pt x="69" y="28"/>
                    <a:pt x="69" y="32"/>
                    <a:pt x="69" y="32"/>
                  </a:cubicBezTo>
                  <a:cubicBezTo>
                    <a:pt x="69" y="32"/>
                    <a:pt x="62" y="43"/>
                    <a:pt x="59" y="44"/>
                  </a:cubicBezTo>
                  <a:cubicBezTo>
                    <a:pt x="50" y="49"/>
                    <a:pt x="42" y="62"/>
                    <a:pt x="29" y="62"/>
                  </a:cubicBezTo>
                  <a:cubicBezTo>
                    <a:pt x="26" y="62"/>
                    <a:pt x="23" y="65"/>
                    <a:pt x="21" y="69"/>
                  </a:cubicBezTo>
                  <a:cubicBezTo>
                    <a:pt x="16" y="77"/>
                    <a:pt x="0" y="84"/>
                    <a:pt x="0" y="98"/>
                  </a:cubicBezTo>
                  <a:cubicBezTo>
                    <a:pt x="0" y="99"/>
                    <a:pt x="1" y="100"/>
                    <a:pt x="2" y="100"/>
                  </a:cubicBezTo>
                  <a:cubicBezTo>
                    <a:pt x="2" y="102"/>
                    <a:pt x="23" y="110"/>
                    <a:pt x="26" y="110"/>
                  </a:cubicBezTo>
                  <a:cubicBezTo>
                    <a:pt x="29" y="110"/>
                    <a:pt x="36" y="113"/>
                    <a:pt x="38" y="113"/>
                  </a:cubicBezTo>
                  <a:cubicBezTo>
                    <a:pt x="44" y="113"/>
                    <a:pt x="53" y="105"/>
                    <a:pt x="58" y="100"/>
                  </a:cubicBezTo>
                  <a:cubicBezTo>
                    <a:pt x="58" y="100"/>
                    <a:pt x="73" y="70"/>
                    <a:pt x="74" y="63"/>
                  </a:cubicBezTo>
                  <a:cubicBezTo>
                    <a:pt x="78" y="63"/>
                    <a:pt x="91" y="61"/>
                    <a:pt x="94" y="61"/>
                  </a:cubicBezTo>
                  <a:cubicBezTo>
                    <a:pt x="95" y="54"/>
                    <a:pt x="92" y="52"/>
                    <a:pt x="94" y="44"/>
                  </a:cubicBezTo>
                  <a:cubicBezTo>
                    <a:pt x="102" y="44"/>
                    <a:pt x="113" y="25"/>
                    <a:pt x="114" y="18"/>
                  </a:cubicBezTo>
                  <a:cubicBezTo>
                    <a:pt x="112" y="17"/>
                    <a:pt x="111" y="14"/>
                    <a:pt x="111" y="10"/>
                  </a:cubicBezTo>
                  <a:cubicBezTo>
                    <a:pt x="110" y="10"/>
                    <a:pt x="108" y="9"/>
                    <a:pt x="107" y="8"/>
                  </a:cubicBezTo>
                  <a:cubicBezTo>
                    <a:pt x="105" y="9"/>
                    <a:pt x="102" y="13"/>
                    <a:pt x="98" y="13"/>
                  </a:cubicBezTo>
                  <a:cubicBezTo>
                    <a:pt x="95" y="13"/>
                    <a:pt x="96" y="9"/>
                    <a:pt x="96" y="5"/>
                  </a:cubicBezTo>
                  <a:cubicBezTo>
                    <a:pt x="94" y="5"/>
                    <a:pt x="92" y="4"/>
                    <a:pt x="9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62"/>
            <p:cNvSpPr>
              <a:spLocks/>
            </p:cNvSpPr>
            <p:nvPr/>
          </p:nvSpPr>
          <p:spPr bwMode="auto">
            <a:xfrm>
              <a:off x="9571" y="4349"/>
              <a:ext cx="203" cy="296"/>
            </a:xfrm>
            <a:custGeom>
              <a:avLst/>
              <a:gdLst>
                <a:gd name="T0" fmla="*/ 0 w 86"/>
                <a:gd name="T1" fmla="*/ 0 h 125"/>
                <a:gd name="T2" fmla="*/ 23 w 86"/>
                <a:gd name="T3" fmla="*/ 32 h 125"/>
                <a:gd name="T4" fmla="*/ 21 w 86"/>
                <a:gd name="T5" fmla="*/ 38 h 125"/>
                <a:gd name="T6" fmla="*/ 27 w 86"/>
                <a:gd name="T7" fmla="*/ 48 h 125"/>
                <a:gd name="T8" fmla="*/ 27 w 86"/>
                <a:gd name="T9" fmla="*/ 47 h 125"/>
                <a:gd name="T10" fmla="*/ 29 w 86"/>
                <a:gd name="T11" fmla="*/ 58 h 125"/>
                <a:gd name="T12" fmla="*/ 23 w 86"/>
                <a:gd name="T13" fmla="*/ 78 h 125"/>
                <a:gd name="T14" fmla="*/ 16 w 86"/>
                <a:gd name="T15" fmla="*/ 87 h 125"/>
                <a:gd name="T16" fmla="*/ 35 w 86"/>
                <a:gd name="T17" fmla="*/ 103 h 125"/>
                <a:gd name="T18" fmla="*/ 29 w 86"/>
                <a:gd name="T19" fmla="*/ 118 h 125"/>
                <a:gd name="T20" fmla="*/ 37 w 86"/>
                <a:gd name="T21" fmla="*/ 125 h 125"/>
                <a:gd name="T22" fmla="*/ 56 w 86"/>
                <a:gd name="T23" fmla="*/ 106 h 125"/>
                <a:gd name="T24" fmla="*/ 64 w 86"/>
                <a:gd name="T25" fmla="*/ 96 h 125"/>
                <a:gd name="T26" fmla="*/ 61 w 86"/>
                <a:gd name="T27" fmla="*/ 91 h 125"/>
                <a:gd name="T28" fmla="*/ 72 w 86"/>
                <a:gd name="T29" fmla="*/ 84 h 125"/>
                <a:gd name="T30" fmla="*/ 74 w 86"/>
                <a:gd name="T31" fmla="*/ 82 h 125"/>
                <a:gd name="T32" fmla="*/ 76 w 86"/>
                <a:gd name="T33" fmla="*/ 85 h 125"/>
                <a:gd name="T34" fmla="*/ 86 w 86"/>
                <a:gd name="T35" fmla="*/ 58 h 125"/>
                <a:gd name="T36" fmla="*/ 82 w 86"/>
                <a:gd name="T37" fmla="*/ 55 h 125"/>
                <a:gd name="T38" fmla="*/ 64 w 86"/>
                <a:gd name="T39" fmla="*/ 60 h 125"/>
                <a:gd name="T40" fmla="*/ 45 w 86"/>
                <a:gd name="T41" fmla="*/ 39 h 125"/>
                <a:gd name="T42" fmla="*/ 41 w 86"/>
                <a:gd name="T43" fmla="*/ 39 h 125"/>
                <a:gd name="T44" fmla="*/ 37 w 86"/>
                <a:gd name="T45" fmla="*/ 44 h 125"/>
                <a:gd name="T46" fmla="*/ 33 w 86"/>
                <a:gd name="T47" fmla="*/ 44 h 125"/>
                <a:gd name="T48" fmla="*/ 25 w 86"/>
                <a:gd name="T49" fmla="*/ 27 h 125"/>
                <a:gd name="T50" fmla="*/ 27 w 86"/>
                <a:gd name="T51" fmla="*/ 23 h 125"/>
                <a:gd name="T52" fmla="*/ 20 w 86"/>
                <a:gd name="T53" fmla="*/ 15 h 125"/>
                <a:gd name="T54" fmla="*/ 0 w 86"/>
                <a:gd name="T5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5">
                  <a:moveTo>
                    <a:pt x="0" y="0"/>
                  </a:moveTo>
                  <a:cubicBezTo>
                    <a:pt x="3" y="13"/>
                    <a:pt x="11" y="30"/>
                    <a:pt x="23" y="32"/>
                  </a:cubicBezTo>
                  <a:cubicBezTo>
                    <a:pt x="22" y="34"/>
                    <a:pt x="21" y="36"/>
                    <a:pt x="21" y="38"/>
                  </a:cubicBezTo>
                  <a:cubicBezTo>
                    <a:pt x="21" y="42"/>
                    <a:pt x="26" y="44"/>
                    <a:pt x="27" y="48"/>
                  </a:cubicBezTo>
                  <a:cubicBezTo>
                    <a:pt x="27" y="47"/>
                    <a:pt x="27" y="47"/>
                    <a:pt x="27" y="47"/>
                  </a:cubicBezTo>
                  <a:cubicBezTo>
                    <a:pt x="28" y="50"/>
                    <a:pt x="29" y="55"/>
                    <a:pt x="29" y="58"/>
                  </a:cubicBezTo>
                  <a:cubicBezTo>
                    <a:pt x="29" y="66"/>
                    <a:pt x="28" y="73"/>
                    <a:pt x="23" y="78"/>
                  </a:cubicBezTo>
                  <a:cubicBezTo>
                    <a:pt x="20" y="81"/>
                    <a:pt x="16" y="82"/>
                    <a:pt x="16" y="87"/>
                  </a:cubicBezTo>
                  <a:cubicBezTo>
                    <a:pt x="16" y="96"/>
                    <a:pt x="35" y="92"/>
                    <a:pt x="35" y="103"/>
                  </a:cubicBezTo>
                  <a:cubicBezTo>
                    <a:pt x="35" y="109"/>
                    <a:pt x="29" y="112"/>
                    <a:pt x="29" y="118"/>
                  </a:cubicBezTo>
                  <a:cubicBezTo>
                    <a:pt x="29" y="122"/>
                    <a:pt x="32" y="125"/>
                    <a:pt x="37" y="125"/>
                  </a:cubicBezTo>
                  <a:cubicBezTo>
                    <a:pt x="48" y="125"/>
                    <a:pt x="51" y="114"/>
                    <a:pt x="56" y="106"/>
                  </a:cubicBezTo>
                  <a:cubicBezTo>
                    <a:pt x="57" y="105"/>
                    <a:pt x="64" y="99"/>
                    <a:pt x="64" y="96"/>
                  </a:cubicBezTo>
                  <a:cubicBezTo>
                    <a:pt x="64" y="94"/>
                    <a:pt x="61" y="92"/>
                    <a:pt x="61" y="91"/>
                  </a:cubicBezTo>
                  <a:cubicBezTo>
                    <a:pt x="61" y="86"/>
                    <a:pt x="67" y="85"/>
                    <a:pt x="72" y="84"/>
                  </a:cubicBezTo>
                  <a:cubicBezTo>
                    <a:pt x="73" y="84"/>
                    <a:pt x="73" y="82"/>
                    <a:pt x="74" y="82"/>
                  </a:cubicBezTo>
                  <a:cubicBezTo>
                    <a:pt x="76" y="85"/>
                    <a:pt x="76" y="85"/>
                    <a:pt x="76" y="85"/>
                  </a:cubicBezTo>
                  <a:cubicBezTo>
                    <a:pt x="81" y="77"/>
                    <a:pt x="79" y="66"/>
                    <a:pt x="86" y="58"/>
                  </a:cubicBezTo>
                  <a:cubicBezTo>
                    <a:pt x="85" y="57"/>
                    <a:pt x="84" y="55"/>
                    <a:pt x="82" y="55"/>
                  </a:cubicBezTo>
                  <a:cubicBezTo>
                    <a:pt x="74" y="55"/>
                    <a:pt x="74" y="60"/>
                    <a:pt x="64" y="60"/>
                  </a:cubicBezTo>
                  <a:cubicBezTo>
                    <a:pt x="51" y="60"/>
                    <a:pt x="45" y="53"/>
                    <a:pt x="45" y="39"/>
                  </a:cubicBezTo>
                  <a:cubicBezTo>
                    <a:pt x="44" y="39"/>
                    <a:pt x="42" y="39"/>
                    <a:pt x="41" y="39"/>
                  </a:cubicBezTo>
                  <a:cubicBezTo>
                    <a:pt x="39" y="39"/>
                    <a:pt x="37" y="41"/>
                    <a:pt x="37" y="44"/>
                  </a:cubicBezTo>
                  <a:cubicBezTo>
                    <a:pt x="33" y="44"/>
                    <a:pt x="33" y="44"/>
                    <a:pt x="33" y="44"/>
                  </a:cubicBezTo>
                  <a:cubicBezTo>
                    <a:pt x="31" y="41"/>
                    <a:pt x="25" y="30"/>
                    <a:pt x="25" y="27"/>
                  </a:cubicBezTo>
                  <a:cubicBezTo>
                    <a:pt x="25" y="26"/>
                    <a:pt x="26" y="25"/>
                    <a:pt x="27" y="23"/>
                  </a:cubicBezTo>
                  <a:cubicBezTo>
                    <a:pt x="23" y="22"/>
                    <a:pt x="23" y="18"/>
                    <a:pt x="20" y="15"/>
                  </a:cubicBezTo>
                  <a:cubicBezTo>
                    <a:pt x="15" y="10"/>
                    <a:pt x="6" y="9"/>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63"/>
            <p:cNvSpPr>
              <a:spLocks/>
            </p:cNvSpPr>
            <p:nvPr/>
          </p:nvSpPr>
          <p:spPr bwMode="auto">
            <a:xfrm>
              <a:off x="9724" y="3694"/>
              <a:ext cx="45" cy="31"/>
            </a:xfrm>
            <a:custGeom>
              <a:avLst/>
              <a:gdLst>
                <a:gd name="T0" fmla="*/ 12 w 19"/>
                <a:gd name="T1" fmla="*/ 0 h 13"/>
                <a:gd name="T2" fmla="*/ 0 w 19"/>
                <a:gd name="T3" fmla="*/ 10 h 13"/>
                <a:gd name="T4" fmla="*/ 11 w 19"/>
                <a:gd name="T5" fmla="*/ 13 h 13"/>
                <a:gd name="T6" fmla="*/ 15 w 19"/>
                <a:gd name="T7" fmla="*/ 13 h 13"/>
                <a:gd name="T8" fmla="*/ 19 w 19"/>
                <a:gd name="T9" fmla="*/ 11 h 13"/>
                <a:gd name="T10" fmla="*/ 19 w 19"/>
                <a:gd name="T11" fmla="*/ 5 h 13"/>
                <a:gd name="T12" fmla="*/ 12 w 1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2" y="0"/>
                  </a:moveTo>
                  <a:cubicBezTo>
                    <a:pt x="8" y="2"/>
                    <a:pt x="0" y="3"/>
                    <a:pt x="0" y="10"/>
                  </a:cubicBezTo>
                  <a:cubicBezTo>
                    <a:pt x="0" y="12"/>
                    <a:pt x="7" y="13"/>
                    <a:pt x="11" y="13"/>
                  </a:cubicBezTo>
                  <a:cubicBezTo>
                    <a:pt x="13" y="13"/>
                    <a:pt x="14" y="13"/>
                    <a:pt x="15" y="13"/>
                  </a:cubicBezTo>
                  <a:cubicBezTo>
                    <a:pt x="16" y="13"/>
                    <a:pt x="17" y="13"/>
                    <a:pt x="19" y="11"/>
                  </a:cubicBezTo>
                  <a:cubicBezTo>
                    <a:pt x="19" y="5"/>
                    <a:pt x="19" y="5"/>
                    <a:pt x="19" y="5"/>
                  </a:cubicBezTo>
                  <a:cubicBezTo>
                    <a:pt x="16" y="4"/>
                    <a:pt x="14"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4"/>
            <p:cNvSpPr>
              <a:spLocks/>
            </p:cNvSpPr>
            <p:nvPr/>
          </p:nvSpPr>
          <p:spPr bwMode="auto">
            <a:xfrm>
              <a:off x="9774" y="3658"/>
              <a:ext cx="40" cy="26"/>
            </a:xfrm>
            <a:custGeom>
              <a:avLst/>
              <a:gdLst>
                <a:gd name="T0" fmla="*/ 17 w 17"/>
                <a:gd name="T1" fmla="*/ 0 h 11"/>
                <a:gd name="T2" fmla="*/ 0 w 17"/>
                <a:gd name="T3" fmla="*/ 7 h 11"/>
                <a:gd name="T4" fmla="*/ 3 w 17"/>
                <a:gd name="T5" fmla="*/ 11 h 11"/>
                <a:gd name="T6" fmla="*/ 17 w 17"/>
                <a:gd name="T7" fmla="*/ 4 h 11"/>
                <a:gd name="T8" fmla="*/ 17 w 17"/>
                <a:gd name="T9" fmla="*/ 0 h 11"/>
              </a:gdLst>
              <a:ahLst/>
              <a:cxnLst>
                <a:cxn ang="0">
                  <a:pos x="T0" y="T1"/>
                </a:cxn>
                <a:cxn ang="0">
                  <a:pos x="T2" y="T3"/>
                </a:cxn>
                <a:cxn ang="0">
                  <a:pos x="T4" y="T5"/>
                </a:cxn>
                <a:cxn ang="0">
                  <a:pos x="T6" y="T7"/>
                </a:cxn>
                <a:cxn ang="0">
                  <a:pos x="T8" y="T9"/>
                </a:cxn>
              </a:cxnLst>
              <a:rect l="0" t="0" r="r" b="b"/>
              <a:pathLst>
                <a:path w="17" h="11">
                  <a:moveTo>
                    <a:pt x="17" y="0"/>
                  </a:moveTo>
                  <a:cubicBezTo>
                    <a:pt x="13" y="0"/>
                    <a:pt x="0" y="0"/>
                    <a:pt x="0" y="7"/>
                  </a:cubicBezTo>
                  <a:cubicBezTo>
                    <a:pt x="0" y="8"/>
                    <a:pt x="2" y="11"/>
                    <a:pt x="3" y="11"/>
                  </a:cubicBezTo>
                  <a:cubicBezTo>
                    <a:pt x="9" y="11"/>
                    <a:pt x="10" y="6"/>
                    <a:pt x="17" y="4"/>
                  </a:cubicBezTo>
                  <a:cubicBezTo>
                    <a:pt x="17" y="3"/>
                    <a:pt x="17" y="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5"/>
            <p:cNvSpPr>
              <a:spLocks/>
            </p:cNvSpPr>
            <p:nvPr/>
          </p:nvSpPr>
          <p:spPr bwMode="auto">
            <a:xfrm>
              <a:off x="7774" y="2719"/>
              <a:ext cx="163" cy="152"/>
            </a:xfrm>
            <a:custGeom>
              <a:avLst/>
              <a:gdLst>
                <a:gd name="T0" fmla="*/ 50 w 69"/>
                <a:gd name="T1" fmla="*/ 0 h 64"/>
                <a:gd name="T2" fmla="*/ 48 w 69"/>
                <a:gd name="T3" fmla="*/ 11 h 64"/>
                <a:gd name="T4" fmla="*/ 38 w 69"/>
                <a:gd name="T5" fmla="*/ 18 h 64"/>
                <a:gd name="T6" fmla="*/ 33 w 69"/>
                <a:gd name="T7" fmla="*/ 24 h 64"/>
                <a:gd name="T8" fmla="*/ 30 w 69"/>
                <a:gd name="T9" fmla="*/ 24 h 64"/>
                <a:gd name="T10" fmla="*/ 22 w 69"/>
                <a:gd name="T11" fmla="*/ 16 h 64"/>
                <a:gd name="T12" fmla="*/ 22 w 69"/>
                <a:gd name="T13" fmla="*/ 16 h 64"/>
                <a:gd name="T14" fmla="*/ 14 w 69"/>
                <a:gd name="T15" fmla="*/ 21 h 64"/>
                <a:gd name="T16" fmla="*/ 6 w 69"/>
                <a:gd name="T17" fmla="*/ 26 h 64"/>
                <a:gd name="T18" fmla="*/ 5 w 69"/>
                <a:gd name="T19" fmla="*/ 26 h 64"/>
                <a:gd name="T20" fmla="*/ 2 w 69"/>
                <a:gd name="T21" fmla="*/ 38 h 64"/>
                <a:gd name="T22" fmla="*/ 4 w 69"/>
                <a:gd name="T23" fmla="*/ 43 h 64"/>
                <a:gd name="T24" fmla="*/ 4 w 69"/>
                <a:gd name="T25" fmla="*/ 53 h 64"/>
                <a:gd name="T26" fmla="*/ 4 w 69"/>
                <a:gd name="T27" fmla="*/ 53 h 64"/>
                <a:gd name="T28" fmla="*/ 13 w 69"/>
                <a:gd name="T29" fmla="*/ 34 h 64"/>
                <a:gd name="T30" fmla="*/ 18 w 69"/>
                <a:gd name="T31" fmla="*/ 38 h 64"/>
                <a:gd name="T32" fmla="*/ 20 w 69"/>
                <a:gd name="T33" fmla="*/ 36 h 64"/>
                <a:gd name="T34" fmla="*/ 24 w 69"/>
                <a:gd name="T35" fmla="*/ 38 h 64"/>
                <a:gd name="T36" fmla="*/ 24 w 69"/>
                <a:gd name="T37" fmla="*/ 34 h 64"/>
                <a:gd name="T38" fmla="*/ 31 w 69"/>
                <a:gd name="T39" fmla="*/ 34 h 64"/>
                <a:gd name="T40" fmla="*/ 33 w 69"/>
                <a:gd name="T41" fmla="*/ 39 h 64"/>
                <a:gd name="T42" fmla="*/ 31 w 69"/>
                <a:gd name="T43" fmla="*/ 44 h 64"/>
                <a:gd name="T44" fmla="*/ 43 w 69"/>
                <a:gd name="T45" fmla="*/ 60 h 64"/>
                <a:gd name="T46" fmla="*/ 45 w 69"/>
                <a:gd name="T47" fmla="*/ 61 h 64"/>
                <a:gd name="T48" fmla="*/ 48 w 69"/>
                <a:gd name="T49" fmla="*/ 60 h 64"/>
                <a:gd name="T50" fmla="*/ 50 w 69"/>
                <a:gd name="T51" fmla="*/ 64 h 64"/>
                <a:gd name="T52" fmla="*/ 50 w 69"/>
                <a:gd name="T53" fmla="*/ 64 h 64"/>
                <a:gd name="T54" fmla="*/ 55 w 69"/>
                <a:gd name="T55" fmla="*/ 57 h 64"/>
                <a:gd name="T56" fmla="*/ 50 w 69"/>
                <a:gd name="T57" fmla="*/ 48 h 64"/>
                <a:gd name="T58" fmla="*/ 54 w 69"/>
                <a:gd name="T59" fmla="*/ 41 h 64"/>
                <a:gd name="T60" fmla="*/ 57 w 69"/>
                <a:gd name="T61" fmla="*/ 45 h 64"/>
                <a:gd name="T62" fmla="*/ 57 w 69"/>
                <a:gd name="T63" fmla="*/ 44 h 64"/>
                <a:gd name="T64" fmla="*/ 63 w 69"/>
                <a:gd name="T65" fmla="*/ 55 h 64"/>
                <a:gd name="T66" fmla="*/ 69 w 69"/>
                <a:gd name="T67" fmla="*/ 39 h 64"/>
                <a:gd name="T68" fmla="*/ 57 w 69"/>
                <a:gd name="T69" fmla="*/ 4 h 64"/>
                <a:gd name="T70" fmla="*/ 50 w 69"/>
                <a:gd name="T7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64">
                  <a:moveTo>
                    <a:pt x="50" y="0"/>
                  </a:moveTo>
                  <a:cubicBezTo>
                    <a:pt x="49" y="1"/>
                    <a:pt x="50" y="8"/>
                    <a:pt x="48" y="11"/>
                  </a:cubicBezTo>
                  <a:cubicBezTo>
                    <a:pt x="46" y="14"/>
                    <a:pt x="38" y="12"/>
                    <a:pt x="38" y="18"/>
                  </a:cubicBezTo>
                  <a:cubicBezTo>
                    <a:pt x="35" y="18"/>
                    <a:pt x="33" y="21"/>
                    <a:pt x="33" y="24"/>
                  </a:cubicBezTo>
                  <a:cubicBezTo>
                    <a:pt x="32" y="24"/>
                    <a:pt x="31" y="24"/>
                    <a:pt x="30" y="24"/>
                  </a:cubicBezTo>
                  <a:cubicBezTo>
                    <a:pt x="27" y="24"/>
                    <a:pt x="28" y="17"/>
                    <a:pt x="22" y="16"/>
                  </a:cubicBezTo>
                  <a:cubicBezTo>
                    <a:pt x="22" y="16"/>
                    <a:pt x="22" y="16"/>
                    <a:pt x="22" y="16"/>
                  </a:cubicBezTo>
                  <a:cubicBezTo>
                    <a:pt x="18" y="16"/>
                    <a:pt x="16" y="19"/>
                    <a:pt x="14" y="21"/>
                  </a:cubicBezTo>
                  <a:cubicBezTo>
                    <a:pt x="12" y="24"/>
                    <a:pt x="10" y="26"/>
                    <a:pt x="6" y="26"/>
                  </a:cubicBezTo>
                  <a:cubicBezTo>
                    <a:pt x="6" y="26"/>
                    <a:pt x="5" y="26"/>
                    <a:pt x="5" y="26"/>
                  </a:cubicBezTo>
                  <a:cubicBezTo>
                    <a:pt x="4" y="31"/>
                    <a:pt x="2" y="34"/>
                    <a:pt x="2" y="38"/>
                  </a:cubicBezTo>
                  <a:cubicBezTo>
                    <a:pt x="2" y="40"/>
                    <a:pt x="4" y="41"/>
                    <a:pt x="4" y="43"/>
                  </a:cubicBezTo>
                  <a:cubicBezTo>
                    <a:pt x="4" y="45"/>
                    <a:pt x="0" y="53"/>
                    <a:pt x="4" y="53"/>
                  </a:cubicBezTo>
                  <a:cubicBezTo>
                    <a:pt x="4" y="53"/>
                    <a:pt x="4" y="53"/>
                    <a:pt x="4" y="53"/>
                  </a:cubicBezTo>
                  <a:cubicBezTo>
                    <a:pt x="9" y="53"/>
                    <a:pt x="9" y="38"/>
                    <a:pt x="13" y="34"/>
                  </a:cubicBezTo>
                  <a:cubicBezTo>
                    <a:pt x="13" y="34"/>
                    <a:pt x="17" y="37"/>
                    <a:pt x="18" y="38"/>
                  </a:cubicBezTo>
                  <a:cubicBezTo>
                    <a:pt x="19" y="38"/>
                    <a:pt x="20" y="36"/>
                    <a:pt x="20" y="36"/>
                  </a:cubicBezTo>
                  <a:cubicBezTo>
                    <a:pt x="21" y="37"/>
                    <a:pt x="22" y="38"/>
                    <a:pt x="24" y="38"/>
                  </a:cubicBezTo>
                  <a:cubicBezTo>
                    <a:pt x="24" y="37"/>
                    <a:pt x="24" y="35"/>
                    <a:pt x="24" y="34"/>
                  </a:cubicBezTo>
                  <a:cubicBezTo>
                    <a:pt x="31" y="34"/>
                    <a:pt x="31" y="34"/>
                    <a:pt x="31" y="34"/>
                  </a:cubicBezTo>
                  <a:cubicBezTo>
                    <a:pt x="32" y="35"/>
                    <a:pt x="33" y="37"/>
                    <a:pt x="33" y="39"/>
                  </a:cubicBezTo>
                  <a:cubicBezTo>
                    <a:pt x="32" y="40"/>
                    <a:pt x="31" y="41"/>
                    <a:pt x="31" y="44"/>
                  </a:cubicBezTo>
                  <a:cubicBezTo>
                    <a:pt x="30" y="53"/>
                    <a:pt x="36" y="60"/>
                    <a:pt x="43" y="60"/>
                  </a:cubicBezTo>
                  <a:cubicBezTo>
                    <a:pt x="44" y="60"/>
                    <a:pt x="44" y="61"/>
                    <a:pt x="45" y="61"/>
                  </a:cubicBezTo>
                  <a:cubicBezTo>
                    <a:pt x="46" y="61"/>
                    <a:pt x="47" y="60"/>
                    <a:pt x="48" y="60"/>
                  </a:cubicBezTo>
                  <a:cubicBezTo>
                    <a:pt x="48" y="61"/>
                    <a:pt x="49" y="64"/>
                    <a:pt x="50" y="64"/>
                  </a:cubicBezTo>
                  <a:cubicBezTo>
                    <a:pt x="50" y="64"/>
                    <a:pt x="50" y="64"/>
                    <a:pt x="50" y="64"/>
                  </a:cubicBezTo>
                  <a:cubicBezTo>
                    <a:pt x="53" y="64"/>
                    <a:pt x="55" y="61"/>
                    <a:pt x="55" y="57"/>
                  </a:cubicBezTo>
                  <a:cubicBezTo>
                    <a:pt x="55" y="52"/>
                    <a:pt x="50" y="51"/>
                    <a:pt x="50" y="48"/>
                  </a:cubicBezTo>
                  <a:cubicBezTo>
                    <a:pt x="50" y="45"/>
                    <a:pt x="52" y="44"/>
                    <a:pt x="54" y="41"/>
                  </a:cubicBezTo>
                  <a:cubicBezTo>
                    <a:pt x="55" y="43"/>
                    <a:pt x="57" y="44"/>
                    <a:pt x="57" y="45"/>
                  </a:cubicBezTo>
                  <a:cubicBezTo>
                    <a:pt x="57" y="44"/>
                    <a:pt x="57" y="44"/>
                    <a:pt x="57" y="44"/>
                  </a:cubicBezTo>
                  <a:cubicBezTo>
                    <a:pt x="58" y="47"/>
                    <a:pt x="61" y="54"/>
                    <a:pt x="63" y="55"/>
                  </a:cubicBezTo>
                  <a:cubicBezTo>
                    <a:pt x="63" y="47"/>
                    <a:pt x="69" y="44"/>
                    <a:pt x="69" y="39"/>
                  </a:cubicBezTo>
                  <a:cubicBezTo>
                    <a:pt x="69" y="35"/>
                    <a:pt x="61" y="8"/>
                    <a:pt x="57" y="4"/>
                  </a:cubicBezTo>
                  <a:cubicBezTo>
                    <a:pt x="55" y="2"/>
                    <a:pt x="53"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6"/>
            <p:cNvSpPr>
              <a:spLocks/>
            </p:cNvSpPr>
            <p:nvPr/>
          </p:nvSpPr>
          <p:spPr bwMode="auto">
            <a:xfrm>
              <a:off x="7625" y="2679"/>
              <a:ext cx="81" cy="83"/>
            </a:xfrm>
            <a:custGeom>
              <a:avLst/>
              <a:gdLst>
                <a:gd name="T0" fmla="*/ 30 w 34"/>
                <a:gd name="T1" fmla="*/ 0 h 35"/>
                <a:gd name="T2" fmla="*/ 27 w 34"/>
                <a:gd name="T3" fmla="*/ 6 h 35"/>
                <a:gd name="T4" fmla="*/ 0 w 34"/>
                <a:gd name="T5" fmla="*/ 35 h 35"/>
                <a:gd name="T6" fmla="*/ 3 w 34"/>
                <a:gd name="T7" fmla="*/ 35 h 35"/>
                <a:gd name="T8" fmla="*/ 21 w 34"/>
                <a:gd name="T9" fmla="*/ 15 h 35"/>
                <a:gd name="T10" fmla="*/ 21 w 34"/>
                <a:gd name="T11" fmla="*/ 15 h 35"/>
                <a:gd name="T12" fmla="*/ 29 w 34"/>
                <a:gd name="T13" fmla="*/ 10 h 35"/>
                <a:gd name="T14" fmla="*/ 29 w 34"/>
                <a:gd name="T15" fmla="*/ 10 h 35"/>
                <a:gd name="T16" fmla="*/ 34 w 34"/>
                <a:gd name="T17" fmla="*/ 8 h 35"/>
                <a:gd name="T18" fmla="*/ 30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30" y="0"/>
                  </a:moveTo>
                  <a:cubicBezTo>
                    <a:pt x="28" y="2"/>
                    <a:pt x="28" y="4"/>
                    <a:pt x="27" y="6"/>
                  </a:cubicBezTo>
                  <a:cubicBezTo>
                    <a:pt x="22" y="16"/>
                    <a:pt x="5" y="21"/>
                    <a:pt x="0" y="35"/>
                  </a:cubicBezTo>
                  <a:cubicBezTo>
                    <a:pt x="3" y="35"/>
                    <a:pt x="3" y="35"/>
                    <a:pt x="3" y="35"/>
                  </a:cubicBezTo>
                  <a:cubicBezTo>
                    <a:pt x="9" y="32"/>
                    <a:pt x="19" y="26"/>
                    <a:pt x="21" y="15"/>
                  </a:cubicBezTo>
                  <a:cubicBezTo>
                    <a:pt x="21" y="15"/>
                    <a:pt x="21" y="15"/>
                    <a:pt x="21" y="15"/>
                  </a:cubicBezTo>
                  <a:cubicBezTo>
                    <a:pt x="25" y="15"/>
                    <a:pt x="28" y="14"/>
                    <a:pt x="29" y="10"/>
                  </a:cubicBezTo>
                  <a:cubicBezTo>
                    <a:pt x="29" y="10"/>
                    <a:pt x="29" y="10"/>
                    <a:pt x="29" y="10"/>
                  </a:cubicBezTo>
                  <a:cubicBezTo>
                    <a:pt x="31" y="10"/>
                    <a:pt x="32" y="9"/>
                    <a:pt x="34" y="8"/>
                  </a:cubicBezTo>
                  <a:cubicBezTo>
                    <a:pt x="32" y="6"/>
                    <a:pt x="30" y="5"/>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7"/>
            <p:cNvSpPr>
              <a:spLocks/>
            </p:cNvSpPr>
            <p:nvPr/>
          </p:nvSpPr>
          <p:spPr bwMode="auto">
            <a:xfrm>
              <a:off x="7684" y="2407"/>
              <a:ext cx="154" cy="218"/>
            </a:xfrm>
            <a:custGeom>
              <a:avLst/>
              <a:gdLst>
                <a:gd name="T0" fmla="*/ 11 w 65"/>
                <a:gd name="T1" fmla="*/ 0 h 92"/>
                <a:gd name="T2" fmla="*/ 6 w 65"/>
                <a:gd name="T3" fmla="*/ 9 h 92"/>
                <a:gd name="T4" fmla="*/ 8 w 65"/>
                <a:gd name="T5" fmla="*/ 24 h 92"/>
                <a:gd name="T6" fmla="*/ 5 w 65"/>
                <a:gd name="T7" fmla="*/ 37 h 92"/>
                <a:gd name="T8" fmla="*/ 4 w 65"/>
                <a:gd name="T9" fmla="*/ 37 h 92"/>
                <a:gd name="T10" fmla="*/ 2 w 65"/>
                <a:gd name="T11" fmla="*/ 53 h 92"/>
                <a:gd name="T12" fmla="*/ 12 w 65"/>
                <a:gd name="T13" fmla="*/ 62 h 92"/>
                <a:gd name="T14" fmla="*/ 12 w 65"/>
                <a:gd name="T15" fmla="*/ 62 h 92"/>
                <a:gd name="T16" fmla="*/ 16 w 65"/>
                <a:gd name="T17" fmla="*/ 59 h 92"/>
                <a:gd name="T18" fmla="*/ 19 w 65"/>
                <a:gd name="T19" fmla="*/ 59 h 92"/>
                <a:gd name="T20" fmla="*/ 19 w 65"/>
                <a:gd name="T21" fmla="*/ 63 h 92"/>
                <a:gd name="T22" fmla="*/ 16 w 65"/>
                <a:gd name="T23" fmla="*/ 68 h 92"/>
                <a:gd name="T24" fmla="*/ 23 w 65"/>
                <a:gd name="T25" fmla="*/ 75 h 92"/>
                <a:gd name="T26" fmla="*/ 23 w 65"/>
                <a:gd name="T27" fmla="*/ 75 h 92"/>
                <a:gd name="T28" fmla="*/ 27 w 65"/>
                <a:gd name="T29" fmla="*/ 73 h 92"/>
                <a:gd name="T30" fmla="*/ 30 w 65"/>
                <a:gd name="T31" fmla="*/ 72 h 92"/>
                <a:gd name="T32" fmla="*/ 30 w 65"/>
                <a:gd name="T33" fmla="*/ 72 h 92"/>
                <a:gd name="T34" fmla="*/ 44 w 65"/>
                <a:gd name="T35" fmla="*/ 82 h 92"/>
                <a:gd name="T36" fmla="*/ 44 w 65"/>
                <a:gd name="T37" fmla="*/ 74 h 92"/>
                <a:gd name="T38" fmla="*/ 61 w 65"/>
                <a:gd name="T39" fmla="*/ 88 h 92"/>
                <a:gd name="T40" fmla="*/ 63 w 65"/>
                <a:gd name="T41" fmla="*/ 92 h 92"/>
                <a:gd name="T42" fmla="*/ 63 w 65"/>
                <a:gd name="T43" fmla="*/ 92 h 92"/>
                <a:gd name="T44" fmla="*/ 65 w 65"/>
                <a:gd name="T45" fmla="*/ 89 h 92"/>
                <a:gd name="T46" fmla="*/ 65 w 65"/>
                <a:gd name="T47" fmla="*/ 85 h 92"/>
                <a:gd name="T48" fmla="*/ 59 w 65"/>
                <a:gd name="T49" fmla="*/ 80 h 92"/>
                <a:gd name="T50" fmla="*/ 57 w 65"/>
                <a:gd name="T51" fmla="*/ 80 h 92"/>
                <a:gd name="T52" fmla="*/ 56 w 65"/>
                <a:gd name="T53" fmla="*/ 79 h 92"/>
                <a:gd name="T54" fmla="*/ 59 w 65"/>
                <a:gd name="T55" fmla="*/ 74 h 92"/>
                <a:gd name="T56" fmla="*/ 56 w 65"/>
                <a:gd name="T57" fmla="*/ 73 h 92"/>
                <a:gd name="T58" fmla="*/ 56 w 65"/>
                <a:gd name="T59" fmla="*/ 73 h 92"/>
                <a:gd name="T60" fmla="*/ 54 w 65"/>
                <a:gd name="T61" fmla="*/ 75 h 92"/>
                <a:gd name="T62" fmla="*/ 52 w 65"/>
                <a:gd name="T63" fmla="*/ 76 h 92"/>
                <a:gd name="T64" fmla="*/ 52 w 65"/>
                <a:gd name="T65" fmla="*/ 76 h 92"/>
                <a:gd name="T66" fmla="*/ 42 w 65"/>
                <a:gd name="T67" fmla="*/ 65 h 92"/>
                <a:gd name="T68" fmla="*/ 42 w 65"/>
                <a:gd name="T69" fmla="*/ 65 h 92"/>
                <a:gd name="T70" fmla="*/ 36 w 65"/>
                <a:gd name="T71" fmla="*/ 69 h 92"/>
                <a:gd name="T72" fmla="*/ 36 w 65"/>
                <a:gd name="T73" fmla="*/ 71 h 92"/>
                <a:gd name="T74" fmla="*/ 25 w 65"/>
                <a:gd name="T75" fmla="*/ 50 h 92"/>
                <a:gd name="T76" fmla="*/ 34 w 65"/>
                <a:gd name="T77" fmla="*/ 30 h 92"/>
                <a:gd name="T78" fmla="*/ 28 w 65"/>
                <a:gd name="T79" fmla="*/ 9 h 92"/>
                <a:gd name="T80" fmla="*/ 27 w 65"/>
                <a:gd name="T81" fmla="*/ 6 h 92"/>
                <a:gd name="T82" fmla="*/ 26 w 65"/>
                <a:gd name="T83" fmla="*/ 4 h 92"/>
                <a:gd name="T84" fmla="*/ 20 w 65"/>
                <a:gd name="T85" fmla="*/ 8 h 92"/>
                <a:gd name="T86" fmla="*/ 19 w 65"/>
                <a:gd name="T87" fmla="*/ 8 h 92"/>
                <a:gd name="T88" fmla="*/ 11 w 65"/>
                <a:gd name="T89" fmla="*/ 0 h 92"/>
                <a:gd name="T90" fmla="*/ 11 w 65"/>
                <a:gd name="T9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92">
                  <a:moveTo>
                    <a:pt x="11" y="0"/>
                  </a:moveTo>
                  <a:cubicBezTo>
                    <a:pt x="7" y="0"/>
                    <a:pt x="6" y="4"/>
                    <a:pt x="6" y="9"/>
                  </a:cubicBezTo>
                  <a:cubicBezTo>
                    <a:pt x="6" y="14"/>
                    <a:pt x="8" y="18"/>
                    <a:pt x="8" y="24"/>
                  </a:cubicBezTo>
                  <a:cubicBezTo>
                    <a:pt x="8" y="28"/>
                    <a:pt x="7" y="34"/>
                    <a:pt x="5" y="37"/>
                  </a:cubicBezTo>
                  <a:cubicBezTo>
                    <a:pt x="5" y="37"/>
                    <a:pt x="5" y="37"/>
                    <a:pt x="4" y="37"/>
                  </a:cubicBezTo>
                  <a:cubicBezTo>
                    <a:pt x="0" y="37"/>
                    <a:pt x="2" y="46"/>
                    <a:pt x="2" y="53"/>
                  </a:cubicBezTo>
                  <a:cubicBezTo>
                    <a:pt x="2" y="56"/>
                    <a:pt x="10" y="62"/>
                    <a:pt x="12" y="62"/>
                  </a:cubicBezTo>
                  <a:cubicBezTo>
                    <a:pt x="12" y="62"/>
                    <a:pt x="12" y="62"/>
                    <a:pt x="12" y="62"/>
                  </a:cubicBezTo>
                  <a:cubicBezTo>
                    <a:pt x="14" y="62"/>
                    <a:pt x="15" y="60"/>
                    <a:pt x="16" y="59"/>
                  </a:cubicBezTo>
                  <a:cubicBezTo>
                    <a:pt x="19" y="59"/>
                    <a:pt x="19" y="59"/>
                    <a:pt x="19" y="59"/>
                  </a:cubicBezTo>
                  <a:cubicBezTo>
                    <a:pt x="19" y="63"/>
                    <a:pt x="19" y="63"/>
                    <a:pt x="19" y="63"/>
                  </a:cubicBezTo>
                  <a:cubicBezTo>
                    <a:pt x="18" y="64"/>
                    <a:pt x="16" y="65"/>
                    <a:pt x="16" y="68"/>
                  </a:cubicBezTo>
                  <a:cubicBezTo>
                    <a:pt x="16" y="70"/>
                    <a:pt x="19" y="75"/>
                    <a:pt x="23" y="75"/>
                  </a:cubicBezTo>
                  <a:cubicBezTo>
                    <a:pt x="23" y="75"/>
                    <a:pt x="23" y="75"/>
                    <a:pt x="23" y="75"/>
                  </a:cubicBezTo>
                  <a:cubicBezTo>
                    <a:pt x="24" y="75"/>
                    <a:pt x="25" y="74"/>
                    <a:pt x="27" y="73"/>
                  </a:cubicBezTo>
                  <a:cubicBezTo>
                    <a:pt x="28" y="73"/>
                    <a:pt x="29" y="72"/>
                    <a:pt x="30" y="72"/>
                  </a:cubicBezTo>
                  <a:cubicBezTo>
                    <a:pt x="30" y="72"/>
                    <a:pt x="30" y="72"/>
                    <a:pt x="30" y="72"/>
                  </a:cubicBezTo>
                  <a:cubicBezTo>
                    <a:pt x="37" y="72"/>
                    <a:pt x="37" y="82"/>
                    <a:pt x="44" y="82"/>
                  </a:cubicBezTo>
                  <a:cubicBezTo>
                    <a:pt x="43" y="79"/>
                    <a:pt x="41" y="77"/>
                    <a:pt x="44" y="74"/>
                  </a:cubicBezTo>
                  <a:cubicBezTo>
                    <a:pt x="47" y="78"/>
                    <a:pt x="58" y="82"/>
                    <a:pt x="61" y="88"/>
                  </a:cubicBezTo>
                  <a:cubicBezTo>
                    <a:pt x="61" y="89"/>
                    <a:pt x="62" y="92"/>
                    <a:pt x="63" y="92"/>
                  </a:cubicBezTo>
                  <a:cubicBezTo>
                    <a:pt x="63" y="92"/>
                    <a:pt x="63" y="92"/>
                    <a:pt x="63" y="92"/>
                  </a:cubicBezTo>
                  <a:cubicBezTo>
                    <a:pt x="64" y="92"/>
                    <a:pt x="65" y="90"/>
                    <a:pt x="65" y="89"/>
                  </a:cubicBezTo>
                  <a:cubicBezTo>
                    <a:pt x="65" y="87"/>
                    <a:pt x="65" y="87"/>
                    <a:pt x="65" y="85"/>
                  </a:cubicBezTo>
                  <a:cubicBezTo>
                    <a:pt x="62" y="85"/>
                    <a:pt x="59" y="83"/>
                    <a:pt x="59" y="80"/>
                  </a:cubicBezTo>
                  <a:cubicBezTo>
                    <a:pt x="59" y="80"/>
                    <a:pt x="58" y="80"/>
                    <a:pt x="57" y="80"/>
                  </a:cubicBezTo>
                  <a:cubicBezTo>
                    <a:pt x="56" y="80"/>
                    <a:pt x="56" y="80"/>
                    <a:pt x="56" y="79"/>
                  </a:cubicBezTo>
                  <a:cubicBezTo>
                    <a:pt x="56" y="77"/>
                    <a:pt x="58" y="77"/>
                    <a:pt x="59" y="74"/>
                  </a:cubicBezTo>
                  <a:cubicBezTo>
                    <a:pt x="58" y="74"/>
                    <a:pt x="57" y="73"/>
                    <a:pt x="56" y="73"/>
                  </a:cubicBezTo>
                  <a:cubicBezTo>
                    <a:pt x="56" y="73"/>
                    <a:pt x="56" y="73"/>
                    <a:pt x="56" y="73"/>
                  </a:cubicBezTo>
                  <a:cubicBezTo>
                    <a:pt x="55" y="73"/>
                    <a:pt x="54" y="74"/>
                    <a:pt x="54" y="75"/>
                  </a:cubicBezTo>
                  <a:cubicBezTo>
                    <a:pt x="53" y="75"/>
                    <a:pt x="53" y="76"/>
                    <a:pt x="52" y="76"/>
                  </a:cubicBezTo>
                  <a:cubicBezTo>
                    <a:pt x="52" y="76"/>
                    <a:pt x="52" y="76"/>
                    <a:pt x="52" y="76"/>
                  </a:cubicBezTo>
                  <a:cubicBezTo>
                    <a:pt x="49" y="76"/>
                    <a:pt x="47" y="66"/>
                    <a:pt x="42" y="65"/>
                  </a:cubicBezTo>
                  <a:cubicBezTo>
                    <a:pt x="42" y="65"/>
                    <a:pt x="42" y="65"/>
                    <a:pt x="42" y="65"/>
                  </a:cubicBezTo>
                  <a:cubicBezTo>
                    <a:pt x="39" y="65"/>
                    <a:pt x="36" y="67"/>
                    <a:pt x="36" y="69"/>
                  </a:cubicBezTo>
                  <a:cubicBezTo>
                    <a:pt x="36" y="69"/>
                    <a:pt x="36" y="71"/>
                    <a:pt x="36" y="71"/>
                  </a:cubicBezTo>
                  <a:cubicBezTo>
                    <a:pt x="31" y="69"/>
                    <a:pt x="24" y="57"/>
                    <a:pt x="25" y="50"/>
                  </a:cubicBezTo>
                  <a:cubicBezTo>
                    <a:pt x="25" y="41"/>
                    <a:pt x="33" y="40"/>
                    <a:pt x="34" y="30"/>
                  </a:cubicBezTo>
                  <a:cubicBezTo>
                    <a:pt x="34" y="22"/>
                    <a:pt x="28" y="15"/>
                    <a:pt x="28" y="9"/>
                  </a:cubicBezTo>
                  <a:cubicBezTo>
                    <a:pt x="28" y="8"/>
                    <a:pt x="27" y="7"/>
                    <a:pt x="27" y="6"/>
                  </a:cubicBezTo>
                  <a:cubicBezTo>
                    <a:pt x="27" y="5"/>
                    <a:pt x="26" y="4"/>
                    <a:pt x="26" y="4"/>
                  </a:cubicBezTo>
                  <a:cubicBezTo>
                    <a:pt x="24" y="4"/>
                    <a:pt x="22" y="8"/>
                    <a:pt x="20" y="8"/>
                  </a:cubicBezTo>
                  <a:cubicBezTo>
                    <a:pt x="20" y="8"/>
                    <a:pt x="19" y="8"/>
                    <a:pt x="19" y="8"/>
                  </a:cubicBezTo>
                  <a:cubicBezTo>
                    <a:pt x="15" y="8"/>
                    <a:pt x="16"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8"/>
            <p:cNvSpPr>
              <a:spLocks/>
            </p:cNvSpPr>
            <p:nvPr/>
          </p:nvSpPr>
          <p:spPr bwMode="auto">
            <a:xfrm>
              <a:off x="7845" y="2627"/>
              <a:ext cx="50" cy="85"/>
            </a:xfrm>
            <a:custGeom>
              <a:avLst/>
              <a:gdLst>
                <a:gd name="T0" fmla="*/ 4 w 21"/>
                <a:gd name="T1" fmla="*/ 0 h 36"/>
                <a:gd name="T2" fmla="*/ 0 w 21"/>
                <a:gd name="T3" fmla="*/ 1 h 36"/>
                <a:gd name="T4" fmla="*/ 11 w 21"/>
                <a:gd name="T5" fmla="*/ 15 h 36"/>
                <a:gd name="T6" fmla="*/ 8 w 21"/>
                <a:gd name="T7" fmla="*/ 18 h 36"/>
                <a:gd name="T8" fmla="*/ 2 w 21"/>
                <a:gd name="T9" fmla="*/ 17 h 36"/>
                <a:gd name="T10" fmla="*/ 2 w 21"/>
                <a:gd name="T11" fmla="*/ 20 h 36"/>
                <a:gd name="T12" fmla="*/ 9 w 21"/>
                <a:gd name="T13" fmla="*/ 26 h 36"/>
                <a:gd name="T14" fmla="*/ 9 w 21"/>
                <a:gd name="T15" fmla="*/ 29 h 36"/>
                <a:gd name="T16" fmla="*/ 12 w 21"/>
                <a:gd name="T17" fmla="*/ 36 h 36"/>
                <a:gd name="T18" fmla="*/ 16 w 21"/>
                <a:gd name="T19" fmla="*/ 36 h 36"/>
                <a:gd name="T20" fmla="*/ 16 w 21"/>
                <a:gd name="T21" fmla="*/ 33 h 36"/>
                <a:gd name="T22" fmla="*/ 12 w 21"/>
                <a:gd name="T23" fmla="*/ 24 h 36"/>
                <a:gd name="T24" fmla="*/ 19 w 21"/>
                <a:gd name="T25" fmla="*/ 24 h 36"/>
                <a:gd name="T26" fmla="*/ 21 w 21"/>
                <a:gd name="T27" fmla="*/ 18 h 36"/>
                <a:gd name="T28" fmla="*/ 17 w 21"/>
                <a:gd name="T29" fmla="*/ 14 h 36"/>
                <a:gd name="T30" fmla="*/ 17 w 21"/>
                <a:gd name="T31" fmla="*/ 6 h 36"/>
                <a:gd name="T32" fmla="*/ 14 w 21"/>
                <a:gd name="T33" fmla="*/ 6 h 36"/>
                <a:gd name="T34" fmla="*/ 14 w 21"/>
                <a:gd name="T35" fmla="*/ 2 h 36"/>
                <a:gd name="T36" fmla="*/ 4 w 21"/>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36">
                  <a:moveTo>
                    <a:pt x="4" y="0"/>
                  </a:moveTo>
                  <a:cubicBezTo>
                    <a:pt x="3" y="0"/>
                    <a:pt x="1" y="1"/>
                    <a:pt x="0" y="1"/>
                  </a:cubicBezTo>
                  <a:cubicBezTo>
                    <a:pt x="0" y="5"/>
                    <a:pt x="11" y="8"/>
                    <a:pt x="11" y="15"/>
                  </a:cubicBezTo>
                  <a:cubicBezTo>
                    <a:pt x="11" y="16"/>
                    <a:pt x="9" y="18"/>
                    <a:pt x="8" y="18"/>
                  </a:cubicBezTo>
                  <a:cubicBezTo>
                    <a:pt x="8" y="18"/>
                    <a:pt x="5" y="18"/>
                    <a:pt x="2" y="17"/>
                  </a:cubicBezTo>
                  <a:cubicBezTo>
                    <a:pt x="2" y="20"/>
                    <a:pt x="2" y="20"/>
                    <a:pt x="2" y="20"/>
                  </a:cubicBezTo>
                  <a:cubicBezTo>
                    <a:pt x="3" y="22"/>
                    <a:pt x="6" y="26"/>
                    <a:pt x="9" y="26"/>
                  </a:cubicBezTo>
                  <a:cubicBezTo>
                    <a:pt x="9" y="29"/>
                    <a:pt x="9" y="29"/>
                    <a:pt x="9" y="29"/>
                  </a:cubicBezTo>
                  <a:cubicBezTo>
                    <a:pt x="7" y="32"/>
                    <a:pt x="8" y="36"/>
                    <a:pt x="12" y="36"/>
                  </a:cubicBezTo>
                  <a:cubicBezTo>
                    <a:pt x="13" y="36"/>
                    <a:pt x="14" y="36"/>
                    <a:pt x="16" y="36"/>
                  </a:cubicBezTo>
                  <a:cubicBezTo>
                    <a:pt x="16" y="33"/>
                    <a:pt x="16" y="33"/>
                    <a:pt x="16" y="33"/>
                  </a:cubicBezTo>
                  <a:cubicBezTo>
                    <a:pt x="14" y="32"/>
                    <a:pt x="12" y="27"/>
                    <a:pt x="12" y="24"/>
                  </a:cubicBezTo>
                  <a:cubicBezTo>
                    <a:pt x="19" y="24"/>
                    <a:pt x="19" y="24"/>
                    <a:pt x="19" y="24"/>
                  </a:cubicBezTo>
                  <a:cubicBezTo>
                    <a:pt x="19" y="22"/>
                    <a:pt x="20" y="21"/>
                    <a:pt x="21" y="18"/>
                  </a:cubicBezTo>
                  <a:cubicBezTo>
                    <a:pt x="20" y="18"/>
                    <a:pt x="17" y="14"/>
                    <a:pt x="17" y="14"/>
                  </a:cubicBezTo>
                  <a:cubicBezTo>
                    <a:pt x="17" y="14"/>
                    <a:pt x="18" y="9"/>
                    <a:pt x="17" y="6"/>
                  </a:cubicBezTo>
                  <a:cubicBezTo>
                    <a:pt x="16" y="6"/>
                    <a:pt x="15" y="6"/>
                    <a:pt x="14" y="6"/>
                  </a:cubicBezTo>
                  <a:cubicBezTo>
                    <a:pt x="15" y="5"/>
                    <a:pt x="14" y="3"/>
                    <a:pt x="14" y="2"/>
                  </a:cubicBezTo>
                  <a:cubicBezTo>
                    <a:pt x="11" y="2"/>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9"/>
            <p:cNvSpPr>
              <a:spLocks noEditPoints="1"/>
            </p:cNvSpPr>
            <p:nvPr/>
          </p:nvSpPr>
          <p:spPr bwMode="auto">
            <a:xfrm>
              <a:off x="7770" y="2648"/>
              <a:ext cx="40" cy="55"/>
            </a:xfrm>
            <a:custGeom>
              <a:avLst/>
              <a:gdLst>
                <a:gd name="T0" fmla="*/ 4 w 17"/>
                <a:gd name="T1" fmla="*/ 1 h 23"/>
                <a:gd name="T2" fmla="*/ 3 w 17"/>
                <a:gd name="T3" fmla="*/ 1 h 23"/>
                <a:gd name="T4" fmla="*/ 4 w 17"/>
                <a:gd name="T5" fmla="*/ 1 h 23"/>
                <a:gd name="T6" fmla="*/ 3 w 17"/>
                <a:gd name="T7" fmla="*/ 0 h 23"/>
                <a:gd name="T8" fmla="*/ 0 w 17"/>
                <a:gd name="T9" fmla="*/ 2 h 23"/>
                <a:gd name="T10" fmla="*/ 2 w 17"/>
                <a:gd name="T11" fmla="*/ 23 h 23"/>
                <a:gd name="T12" fmla="*/ 17 w 17"/>
                <a:gd name="T13" fmla="*/ 9 h 23"/>
                <a:gd name="T14" fmla="*/ 5 w 17"/>
                <a:gd name="T15" fmla="*/ 2 h 23"/>
                <a:gd name="T16" fmla="*/ 3 w 17"/>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4" y="1"/>
                  </a:moveTo>
                  <a:cubicBezTo>
                    <a:pt x="4" y="1"/>
                    <a:pt x="4" y="1"/>
                    <a:pt x="3" y="1"/>
                  </a:cubicBezTo>
                  <a:cubicBezTo>
                    <a:pt x="4" y="1"/>
                    <a:pt x="4" y="1"/>
                    <a:pt x="4" y="1"/>
                  </a:cubicBezTo>
                  <a:moveTo>
                    <a:pt x="3" y="0"/>
                  </a:moveTo>
                  <a:cubicBezTo>
                    <a:pt x="2" y="0"/>
                    <a:pt x="0" y="1"/>
                    <a:pt x="0" y="2"/>
                  </a:cubicBezTo>
                  <a:cubicBezTo>
                    <a:pt x="0" y="7"/>
                    <a:pt x="2" y="15"/>
                    <a:pt x="2" y="23"/>
                  </a:cubicBezTo>
                  <a:cubicBezTo>
                    <a:pt x="6" y="20"/>
                    <a:pt x="17" y="16"/>
                    <a:pt x="17" y="9"/>
                  </a:cubicBezTo>
                  <a:cubicBezTo>
                    <a:pt x="17" y="5"/>
                    <a:pt x="9"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70"/>
            <p:cNvSpPr>
              <a:spLocks/>
            </p:cNvSpPr>
            <p:nvPr/>
          </p:nvSpPr>
          <p:spPr bwMode="auto">
            <a:xfrm>
              <a:off x="7793" y="2684"/>
              <a:ext cx="40" cy="66"/>
            </a:xfrm>
            <a:custGeom>
              <a:avLst/>
              <a:gdLst>
                <a:gd name="T0" fmla="*/ 12 w 17"/>
                <a:gd name="T1" fmla="*/ 0 h 28"/>
                <a:gd name="T2" fmla="*/ 10 w 17"/>
                <a:gd name="T3" fmla="*/ 0 h 28"/>
                <a:gd name="T4" fmla="*/ 5 w 17"/>
                <a:gd name="T5" fmla="*/ 13 h 28"/>
                <a:gd name="T6" fmla="*/ 5 w 17"/>
                <a:gd name="T7" fmla="*/ 13 h 28"/>
                <a:gd name="T8" fmla="*/ 0 w 17"/>
                <a:gd name="T9" fmla="*/ 16 h 28"/>
                <a:gd name="T10" fmla="*/ 11 w 17"/>
                <a:gd name="T11" fmla="*/ 28 h 28"/>
                <a:gd name="T12" fmla="*/ 14 w 17"/>
                <a:gd name="T13" fmla="*/ 26 h 28"/>
                <a:gd name="T14" fmla="*/ 11 w 17"/>
                <a:gd name="T15" fmla="*/ 20 h 28"/>
                <a:gd name="T16" fmla="*/ 17 w 17"/>
                <a:gd name="T17" fmla="*/ 5 h 28"/>
                <a:gd name="T18" fmla="*/ 12 w 1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8">
                  <a:moveTo>
                    <a:pt x="12" y="0"/>
                  </a:moveTo>
                  <a:cubicBezTo>
                    <a:pt x="11" y="0"/>
                    <a:pt x="10" y="0"/>
                    <a:pt x="10" y="0"/>
                  </a:cubicBezTo>
                  <a:cubicBezTo>
                    <a:pt x="7" y="1"/>
                    <a:pt x="5" y="12"/>
                    <a:pt x="5" y="13"/>
                  </a:cubicBezTo>
                  <a:cubicBezTo>
                    <a:pt x="5" y="13"/>
                    <a:pt x="5" y="13"/>
                    <a:pt x="5" y="13"/>
                  </a:cubicBezTo>
                  <a:cubicBezTo>
                    <a:pt x="3" y="13"/>
                    <a:pt x="0" y="15"/>
                    <a:pt x="0" y="16"/>
                  </a:cubicBezTo>
                  <a:cubicBezTo>
                    <a:pt x="0" y="19"/>
                    <a:pt x="9" y="28"/>
                    <a:pt x="11" y="28"/>
                  </a:cubicBezTo>
                  <a:cubicBezTo>
                    <a:pt x="12" y="28"/>
                    <a:pt x="13" y="27"/>
                    <a:pt x="14" y="26"/>
                  </a:cubicBezTo>
                  <a:cubicBezTo>
                    <a:pt x="14" y="23"/>
                    <a:pt x="11" y="24"/>
                    <a:pt x="11" y="20"/>
                  </a:cubicBezTo>
                  <a:cubicBezTo>
                    <a:pt x="11" y="14"/>
                    <a:pt x="17" y="11"/>
                    <a:pt x="17" y="5"/>
                  </a:cubicBezTo>
                  <a:cubicBezTo>
                    <a:pt x="17" y="3"/>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71"/>
            <p:cNvSpPr>
              <a:spLocks/>
            </p:cNvSpPr>
            <p:nvPr/>
          </p:nvSpPr>
          <p:spPr bwMode="auto">
            <a:xfrm>
              <a:off x="7826" y="2686"/>
              <a:ext cx="22" cy="40"/>
            </a:xfrm>
            <a:custGeom>
              <a:avLst/>
              <a:gdLst>
                <a:gd name="T0" fmla="*/ 5 w 9"/>
                <a:gd name="T1" fmla="*/ 0 h 17"/>
                <a:gd name="T2" fmla="*/ 0 w 9"/>
                <a:gd name="T3" fmla="*/ 17 h 17"/>
                <a:gd name="T4" fmla="*/ 3 w 9"/>
                <a:gd name="T5" fmla="*/ 17 h 17"/>
                <a:gd name="T6" fmla="*/ 9 w 9"/>
                <a:gd name="T7" fmla="*/ 0 h 17"/>
                <a:gd name="T8" fmla="*/ 5 w 9"/>
                <a:gd name="T9" fmla="*/ 0 h 17"/>
              </a:gdLst>
              <a:ahLst/>
              <a:cxnLst>
                <a:cxn ang="0">
                  <a:pos x="T0" y="T1"/>
                </a:cxn>
                <a:cxn ang="0">
                  <a:pos x="T2" y="T3"/>
                </a:cxn>
                <a:cxn ang="0">
                  <a:pos x="T4" y="T5"/>
                </a:cxn>
                <a:cxn ang="0">
                  <a:pos x="T6" y="T7"/>
                </a:cxn>
                <a:cxn ang="0">
                  <a:pos x="T8" y="T9"/>
                </a:cxn>
              </a:cxnLst>
              <a:rect l="0" t="0" r="r" b="b"/>
              <a:pathLst>
                <a:path w="9" h="17">
                  <a:moveTo>
                    <a:pt x="5" y="0"/>
                  </a:moveTo>
                  <a:cubicBezTo>
                    <a:pt x="5" y="8"/>
                    <a:pt x="2" y="12"/>
                    <a:pt x="0" y="17"/>
                  </a:cubicBezTo>
                  <a:cubicBezTo>
                    <a:pt x="1" y="17"/>
                    <a:pt x="2" y="17"/>
                    <a:pt x="3" y="17"/>
                  </a:cubicBezTo>
                  <a:cubicBezTo>
                    <a:pt x="3" y="10"/>
                    <a:pt x="9" y="8"/>
                    <a:pt x="9" y="0"/>
                  </a:cubicBezTo>
                  <a:cubicBezTo>
                    <a:pt x="8"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72"/>
            <p:cNvSpPr>
              <a:spLocks/>
            </p:cNvSpPr>
            <p:nvPr/>
          </p:nvSpPr>
          <p:spPr bwMode="auto">
            <a:xfrm>
              <a:off x="7836" y="2712"/>
              <a:ext cx="26" cy="22"/>
            </a:xfrm>
            <a:custGeom>
              <a:avLst/>
              <a:gdLst>
                <a:gd name="T0" fmla="*/ 5 w 11"/>
                <a:gd name="T1" fmla="*/ 0 h 9"/>
                <a:gd name="T2" fmla="*/ 0 w 11"/>
                <a:gd name="T3" fmla="*/ 7 h 9"/>
                <a:gd name="T4" fmla="*/ 3 w 11"/>
                <a:gd name="T5" fmla="*/ 9 h 9"/>
                <a:gd name="T6" fmla="*/ 4 w 11"/>
                <a:gd name="T7" fmla="*/ 9 h 9"/>
                <a:gd name="T8" fmla="*/ 11 w 11"/>
                <a:gd name="T9" fmla="*/ 0 h 9"/>
                <a:gd name="T10" fmla="*/ 9 w 11"/>
                <a:gd name="T11" fmla="*/ 1 h 9"/>
                <a:gd name="T12" fmla="*/ 5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0"/>
                  </a:moveTo>
                  <a:cubicBezTo>
                    <a:pt x="3" y="3"/>
                    <a:pt x="0" y="4"/>
                    <a:pt x="0" y="7"/>
                  </a:cubicBezTo>
                  <a:cubicBezTo>
                    <a:pt x="0" y="8"/>
                    <a:pt x="2" y="9"/>
                    <a:pt x="3" y="9"/>
                  </a:cubicBezTo>
                  <a:cubicBezTo>
                    <a:pt x="3" y="9"/>
                    <a:pt x="3" y="9"/>
                    <a:pt x="4" y="9"/>
                  </a:cubicBezTo>
                  <a:cubicBezTo>
                    <a:pt x="8" y="9"/>
                    <a:pt x="11" y="5"/>
                    <a:pt x="11" y="0"/>
                  </a:cubicBezTo>
                  <a:cubicBezTo>
                    <a:pt x="11" y="1"/>
                    <a:pt x="10" y="1"/>
                    <a:pt x="9" y="1"/>
                  </a:cubicBezTo>
                  <a:cubicBezTo>
                    <a:pt x="8" y="1"/>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73"/>
            <p:cNvSpPr>
              <a:spLocks/>
            </p:cNvSpPr>
            <p:nvPr/>
          </p:nvSpPr>
          <p:spPr bwMode="auto">
            <a:xfrm>
              <a:off x="7810" y="2625"/>
              <a:ext cx="28" cy="31"/>
            </a:xfrm>
            <a:custGeom>
              <a:avLst/>
              <a:gdLst>
                <a:gd name="T0" fmla="*/ 0 w 12"/>
                <a:gd name="T1" fmla="*/ 0 h 13"/>
                <a:gd name="T2" fmla="*/ 0 w 12"/>
                <a:gd name="T3" fmla="*/ 7 h 13"/>
                <a:gd name="T4" fmla="*/ 0 w 12"/>
                <a:gd name="T5" fmla="*/ 7 h 13"/>
                <a:gd name="T6" fmla="*/ 2 w 12"/>
                <a:gd name="T7" fmla="*/ 7 h 13"/>
                <a:gd name="T8" fmla="*/ 4 w 12"/>
                <a:gd name="T9" fmla="*/ 7 h 13"/>
                <a:gd name="T10" fmla="*/ 7 w 12"/>
                <a:gd name="T11" fmla="*/ 7 h 13"/>
                <a:gd name="T12" fmla="*/ 11 w 12"/>
                <a:gd name="T13" fmla="*/ 13 h 13"/>
                <a:gd name="T14" fmla="*/ 12 w 12"/>
                <a:gd name="T15" fmla="*/ 12 h 13"/>
                <a:gd name="T16" fmla="*/ 4 w 12"/>
                <a:gd name="T17" fmla="*/ 0 h 13"/>
                <a:gd name="T18" fmla="*/ 0 w 12"/>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0" y="0"/>
                  </a:moveTo>
                  <a:cubicBezTo>
                    <a:pt x="0" y="2"/>
                    <a:pt x="0" y="4"/>
                    <a:pt x="0" y="7"/>
                  </a:cubicBezTo>
                  <a:cubicBezTo>
                    <a:pt x="0" y="7"/>
                    <a:pt x="0" y="7"/>
                    <a:pt x="0" y="7"/>
                  </a:cubicBezTo>
                  <a:cubicBezTo>
                    <a:pt x="1" y="7"/>
                    <a:pt x="2" y="7"/>
                    <a:pt x="2" y="7"/>
                  </a:cubicBezTo>
                  <a:cubicBezTo>
                    <a:pt x="3" y="7"/>
                    <a:pt x="4" y="7"/>
                    <a:pt x="4" y="7"/>
                  </a:cubicBezTo>
                  <a:cubicBezTo>
                    <a:pt x="5" y="7"/>
                    <a:pt x="6" y="7"/>
                    <a:pt x="7" y="7"/>
                  </a:cubicBezTo>
                  <a:cubicBezTo>
                    <a:pt x="7" y="9"/>
                    <a:pt x="10" y="13"/>
                    <a:pt x="11" y="13"/>
                  </a:cubicBezTo>
                  <a:cubicBezTo>
                    <a:pt x="12" y="13"/>
                    <a:pt x="12" y="12"/>
                    <a:pt x="12" y="12"/>
                  </a:cubicBezTo>
                  <a:cubicBezTo>
                    <a:pt x="12" y="6"/>
                    <a:pt x="6" y="5"/>
                    <a:pt x="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4"/>
            <p:cNvSpPr>
              <a:spLocks/>
            </p:cNvSpPr>
            <p:nvPr/>
          </p:nvSpPr>
          <p:spPr bwMode="auto">
            <a:xfrm>
              <a:off x="7715" y="2592"/>
              <a:ext cx="43" cy="42"/>
            </a:xfrm>
            <a:custGeom>
              <a:avLst/>
              <a:gdLst>
                <a:gd name="T0" fmla="*/ 0 w 18"/>
                <a:gd name="T1" fmla="*/ 0 h 18"/>
                <a:gd name="T2" fmla="*/ 14 w 18"/>
                <a:gd name="T3" fmla="*/ 18 h 18"/>
                <a:gd name="T4" fmla="*/ 17 w 18"/>
                <a:gd name="T5" fmla="*/ 8 h 18"/>
                <a:gd name="T6" fmla="*/ 5 w 18"/>
                <a:gd name="T7" fmla="*/ 0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0"/>
                    <a:pt x="11" y="17"/>
                    <a:pt x="14" y="18"/>
                  </a:cubicBezTo>
                  <a:cubicBezTo>
                    <a:pt x="16" y="18"/>
                    <a:pt x="18" y="12"/>
                    <a:pt x="17" y="8"/>
                  </a:cubicBezTo>
                  <a:cubicBezTo>
                    <a:pt x="16" y="3"/>
                    <a:pt x="11" y="4"/>
                    <a:pt x="5"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5"/>
            <p:cNvSpPr>
              <a:spLocks/>
            </p:cNvSpPr>
            <p:nvPr/>
          </p:nvSpPr>
          <p:spPr bwMode="auto">
            <a:xfrm>
              <a:off x="7760" y="2596"/>
              <a:ext cx="12" cy="3"/>
            </a:xfrm>
            <a:custGeom>
              <a:avLst/>
              <a:gdLst>
                <a:gd name="T0" fmla="*/ 2 w 5"/>
                <a:gd name="T1" fmla="*/ 0 h 1"/>
                <a:gd name="T2" fmla="*/ 0 w 5"/>
                <a:gd name="T3" fmla="*/ 1 h 1"/>
                <a:gd name="T4" fmla="*/ 2 w 5"/>
                <a:gd name="T5" fmla="*/ 1 h 1"/>
                <a:gd name="T6" fmla="*/ 5 w 5"/>
                <a:gd name="T7" fmla="*/ 1 h 1"/>
                <a:gd name="T8" fmla="*/ 2 w 5"/>
                <a:gd name="T9" fmla="*/ 0 h 1"/>
              </a:gdLst>
              <a:ahLst/>
              <a:cxnLst>
                <a:cxn ang="0">
                  <a:pos x="T0" y="T1"/>
                </a:cxn>
                <a:cxn ang="0">
                  <a:pos x="T2" y="T3"/>
                </a:cxn>
                <a:cxn ang="0">
                  <a:pos x="T4" y="T5"/>
                </a:cxn>
                <a:cxn ang="0">
                  <a:pos x="T6" y="T7"/>
                </a:cxn>
                <a:cxn ang="0">
                  <a:pos x="T8" y="T9"/>
                </a:cxn>
              </a:cxnLst>
              <a:rect l="0" t="0" r="r" b="b"/>
              <a:pathLst>
                <a:path w="5" h="1">
                  <a:moveTo>
                    <a:pt x="2" y="0"/>
                  </a:moveTo>
                  <a:cubicBezTo>
                    <a:pt x="1" y="0"/>
                    <a:pt x="0" y="1"/>
                    <a:pt x="0" y="1"/>
                  </a:cubicBezTo>
                  <a:cubicBezTo>
                    <a:pt x="0" y="1"/>
                    <a:pt x="1" y="1"/>
                    <a:pt x="2" y="1"/>
                  </a:cubicBezTo>
                  <a:cubicBezTo>
                    <a:pt x="3" y="1"/>
                    <a:pt x="4" y="1"/>
                    <a:pt x="5"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6"/>
            <p:cNvSpPr>
              <a:spLocks/>
            </p:cNvSpPr>
            <p:nvPr/>
          </p:nvSpPr>
          <p:spPr bwMode="auto">
            <a:xfrm>
              <a:off x="7696" y="2147"/>
              <a:ext cx="78" cy="109"/>
            </a:xfrm>
            <a:custGeom>
              <a:avLst/>
              <a:gdLst>
                <a:gd name="T0" fmla="*/ 20 w 33"/>
                <a:gd name="T1" fmla="*/ 0 h 46"/>
                <a:gd name="T2" fmla="*/ 1 w 33"/>
                <a:gd name="T3" fmla="*/ 32 h 46"/>
                <a:gd name="T4" fmla="*/ 9 w 33"/>
                <a:gd name="T5" fmla="*/ 46 h 46"/>
                <a:gd name="T6" fmla="*/ 20 w 33"/>
                <a:gd name="T7" fmla="*/ 0 h 46"/>
              </a:gdLst>
              <a:ahLst/>
              <a:cxnLst>
                <a:cxn ang="0">
                  <a:pos x="T0" y="T1"/>
                </a:cxn>
                <a:cxn ang="0">
                  <a:pos x="T2" y="T3"/>
                </a:cxn>
                <a:cxn ang="0">
                  <a:pos x="T4" y="T5"/>
                </a:cxn>
                <a:cxn ang="0">
                  <a:pos x="T6" y="T7"/>
                </a:cxn>
              </a:cxnLst>
              <a:rect l="0" t="0" r="r" b="b"/>
              <a:pathLst>
                <a:path w="33" h="46">
                  <a:moveTo>
                    <a:pt x="20" y="0"/>
                  </a:moveTo>
                  <a:cubicBezTo>
                    <a:pt x="12" y="0"/>
                    <a:pt x="1" y="20"/>
                    <a:pt x="1" y="32"/>
                  </a:cubicBezTo>
                  <a:cubicBezTo>
                    <a:pt x="1" y="40"/>
                    <a:pt x="0" y="46"/>
                    <a:pt x="9" y="46"/>
                  </a:cubicBezTo>
                  <a:cubicBezTo>
                    <a:pt x="21" y="46"/>
                    <a:pt x="33"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7"/>
            <p:cNvSpPr>
              <a:spLocks/>
            </p:cNvSpPr>
            <p:nvPr/>
          </p:nvSpPr>
          <p:spPr bwMode="auto">
            <a:xfrm>
              <a:off x="7285" y="2341"/>
              <a:ext cx="90" cy="73"/>
            </a:xfrm>
            <a:custGeom>
              <a:avLst/>
              <a:gdLst>
                <a:gd name="T0" fmla="*/ 32 w 38"/>
                <a:gd name="T1" fmla="*/ 0 h 31"/>
                <a:gd name="T2" fmla="*/ 3 w 38"/>
                <a:gd name="T3" fmla="*/ 13 h 31"/>
                <a:gd name="T4" fmla="*/ 3 w 38"/>
                <a:gd name="T5" fmla="*/ 21 h 31"/>
                <a:gd name="T6" fmla="*/ 14 w 38"/>
                <a:gd name="T7" fmla="*/ 31 h 31"/>
                <a:gd name="T8" fmla="*/ 38 w 38"/>
                <a:gd name="T9" fmla="*/ 8 h 31"/>
                <a:gd name="T10" fmla="*/ 32 w 38"/>
                <a:gd name="T11" fmla="*/ 0 h 31"/>
              </a:gdLst>
              <a:ahLst/>
              <a:cxnLst>
                <a:cxn ang="0">
                  <a:pos x="T0" y="T1"/>
                </a:cxn>
                <a:cxn ang="0">
                  <a:pos x="T2" y="T3"/>
                </a:cxn>
                <a:cxn ang="0">
                  <a:pos x="T4" y="T5"/>
                </a:cxn>
                <a:cxn ang="0">
                  <a:pos x="T6" y="T7"/>
                </a:cxn>
                <a:cxn ang="0">
                  <a:pos x="T8" y="T9"/>
                </a:cxn>
                <a:cxn ang="0">
                  <a:pos x="T10" y="T11"/>
                </a:cxn>
              </a:cxnLst>
              <a:rect l="0" t="0" r="r" b="b"/>
              <a:pathLst>
                <a:path w="38" h="31">
                  <a:moveTo>
                    <a:pt x="32" y="0"/>
                  </a:moveTo>
                  <a:cubicBezTo>
                    <a:pt x="25" y="0"/>
                    <a:pt x="7" y="13"/>
                    <a:pt x="3" y="13"/>
                  </a:cubicBezTo>
                  <a:cubicBezTo>
                    <a:pt x="0" y="13"/>
                    <a:pt x="3" y="18"/>
                    <a:pt x="3" y="21"/>
                  </a:cubicBezTo>
                  <a:cubicBezTo>
                    <a:pt x="3" y="28"/>
                    <a:pt x="6" y="31"/>
                    <a:pt x="14" y="31"/>
                  </a:cubicBezTo>
                  <a:cubicBezTo>
                    <a:pt x="22" y="31"/>
                    <a:pt x="38" y="15"/>
                    <a:pt x="38" y="8"/>
                  </a:cubicBezTo>
                  <a:cubicBezTo>
                    <a:pt x="38" y="5"/>
                    <a:pt x="34"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p:cNvSpPr>
              <a:spLocks/>
            </p:cNvSpPr>
            <p:nvPr/>
          </p:nvSpPr>
          <p:spPr bwMode="auto">
            <a:xfrm>
              <a:off x="6907" y="2220"/>
              <a:ext cx="413" cy="800"/>
            </a:xfrm>
            <a:custGeom>
              <a:avLst/>
              <a:gdLst>
                <a:gd name="T0" fmla="*/ 95 w 175"/>
                <a:gd name="T1" fmla="*/ 8 h 338"/>
                <a:gd name="T2" fmla="*/ 76 w 175"/>
                <a:gd name="T3" fmla="*/ 7 h 338"/>
                <a:gd name="T4" fmla="*/ 61 w 175"/>
                <a:gd name="T5" fmla="*/ 11 h 338"/>
                <a:gd name="T6" fmla="*/ 61 w 175"/>
                <a:gd name="T7" fmla="*/ 24 h 338"/>
                <a:gd name="T8" fmla="*/ 59 w 175"/>
                <a:gd name="T9" fmla="*/ 29 h 338"/>
                <a:gd name="T10" fmla="*/ 52 w 175"/>
                <a:gd name="T11" fmla="*/ 23 h 338"/>
                <a:gd name="T12" fmla="*/ 21 w 175"/>
                <a:gd name="T13" fmla="*/ 52 h 338"/>
                <a:gd name="T14" fmla="*/ 0 w 175"/>
                <a:gd name="T15" fmla="*/ 78 h 338"/>
                <a:gd name="T16" fmla="*/ 10 w 175"/>
                <a:gd name="T17" fmla="*/ 92 h 338"/>
                <a:gd name="T18" fmla="*/ 14 w 175"/>
                <a:gd name="T19" fmla="*/ 116 h 338"/>
                <a:gd name="T20" fmla="*/ 8 w 175"/>
                <a:gd name="T21" fmla="*/ 126 h 338"/>
                <a:gd name="T22" fmla="*/ 8 w 175"/>
                <a:gd name="T23" fmla="*/ 131 h 338"/>
                <a:gd name="T24" fmla="*/ 29 w 175"/>
                <a:gd name="T25" fmla="*/ 176 h 338"/>
                <a:gd name="T26" fmla="*/ 24 w 175"/>
                <a:gd name="T27" fmla="*/ 182 h 338"/>
                <a:gd name="T28" fmla="*/ 14 w 175"/>
                <a:gd name="T29" fmla="*/ 207 h 338"/>
                <a:gd name="T30" fmla="*/ 11 w 175"/>
                <a:gd name="T31" fmla="*/ 207 h 338"/>
                <a:gd name="T32" fmla="*/ 8 w 175"/>
                <a:gd name="T33" fmla="*/ 230 h 338"/>
                <a:gd name="T34" fmla="*/ 15 w 175"/>
                <a:gd name="T35" fmla="*/ 230 h 338"/>
                <a:gd name="T36" fmla="*/ 43 w 175"/>
                <a:gd name="T37" fmla="*/ 295 h 338"/>
                <a:gd name="T38" fmla="*/ 89 w 175"/>
                <a:gd name="T39" fmla="*/ 338 h 338"/>
                <a:gd name="T40" fmla="*/ 99 w 175"/>
                <a:gd name="T41" fmla="*/ 335 h 338"/>
                <a:gd name="T42" fmla="*/ 85 w 175"/>
                <a:gd name="T43" fmla="*/ 301 h 338"/>
                <a:gd name="T44" fmla="*/ 41 w 175"/>
                <a:gd name="T45" fmla="*/ 247 h 338"/>
                <a:gd name="T46" fmla="*/ 36 w 175"/>
                <a:gd name="T47" fmla="*/ 230 h 338"/>
                <a:gd name="T48" fmla="*/ 33 w 175"/>
                <a:gd name="T49" fmla="*/ 171 h 338"/>
                <a:gd name="T50" fmla="*/ 34 w 175"/>
                <a:gd name="T51" fmla="*/ 155 h 338"/>
                <a:gd name="T52" fmla="*/ 51 w 175"/>
                <a:gd name="T53" fmla="*/ 168 h 338"/>
                <a:gd name="T54" fmla="*/ 86 w 175"/>
                <a:gd name="T55" fmla="*/ 193 h 338"/>
                <a:gd name="T56" fmla="*/ 108 w 175"/>
                <a:gd name="T57" fmla="*/ 212 h 338"/>
                <a:gd name="T58" fmla="*/ 110 w 175"/>
                <a:gd name="T59" fmla="*/ 230 h 338"/>
                <a:gd name="T60" fmla="*/ 123 w 175"/>
                <a:gd name="T61" fmla="*/ 211 h 338"/>
                <a:gd name="T62" fmla="*/ 136 w 175"/>
                <a:gd name="T63" fmla="*/ 204 h 338"/>
                <a:gd name="T64" fmla="*/ 175 w 175"/>
                <a:gd name="T65" fmla="*/ 161 h 338"/>
                <a:gd name="T66" fmla="*/ 123 w 175"/>
                <a:gd name="T67" fmla="*/ 77 h 338"/>
                <a:gd name="T68" fmla="*/ 155 w 175"/>
                <a:gd name="T69" fmla="*/ 26 h 338"/>
                <a:gd name="T70" fmla="*/ 114 w 175"/>
                <a:gd name="T7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5" h="338">
                  <a:moveTo>
                    <a:pt x="114" y="0"/>
                  </a:moveTo>
                  <a:cubicBezTo>
                    <a:pt x="107" y="0"/>
                    <a:pt x="102" y="8"/>
                    <a:pt x="95" y="8"/>
                  </a:cubicBezTo>
                  <a:cubicBezTo>
                    <a:pt x="95" y="8"/>
                    <a:pt x="93" y="8"/>
                    <a:pt x="92" y="7"/>
                  </a:cubicBezTo>
                  <a:cubicBezTo>
                    <a:pt x="76" y="7"/>
                    <a:pt x="76" y="7"/>
                    <a:pt x="76" y="7"/>
                  </a:cubicBezTo>
                  <a:cubicBezTo>
                    <a:pt x="75" y="7"/>
                    <a:pt x="75" y="7"/>
                    <a:pt x="75" y="7"/>
                  </a:cubicBezTo>
                  <a:cubicBezTo>
                    <a:pt x="72" y="7"/>
                    <a:pt x="61" y="11"/>
                    <a:pt x="61" y="11"/>
                  </a:cubicBezTo>
                  <a:cubicBezTo>
                    <a:pt x="61" y="16"/>
                    <a:pt x="61" y="19"/>
                    <a:pt x="61" y="24"/>
                  </a:cubicBezTo>
                  <a:cubicBezTo>
                    <a:pt x="61" y="24"/>
                    <a:pt x="61" y="24"/>
                    <a:pt x="61" y="24"/>
                  </a:cubicBezTo>
                  <a:cubicBezTo>
                    <a:pt x="61" y="24"/>
                    <a:pt x="61" y="24"/>
                    <a:pt x="61" y="24"/>
                  </a:cubicBezTo>
                  <a:cubicBezTo>
                    <a:pt x="61" y="26"/>
                    <a:pt x="60" y="29"/>
                    <a:pt x="59" y="29"/>
                  </a:cubicBezTo>
                  <a:cubicBezTo>
                    <a:pt x="58" y="29"/>
                    <a:pt x="55" y="28"/>
                    <a:pt x="55" y="23"/>
                  </a:cubicBezTo>
                  <a:cubicBezTo>
                    <a:pt x="52" y="23"/>
                    <a:pt x="52" y="23"/>
                    <a:pt x="52" y="23"/>
                  </a:cubicBezTo>
                  <a:cubicBezTo>
                    <a:pt x="52" y="23"/>
                    <a:pt x="52" y="23"/>
                    <a:pt x="52" y="23"/>
                  </a:cubicBezTo>
                  <a:cubicBezTo>
                    <a:pt x="42" y="39"/>
                    <a:pt x="34" y="43"/>
                    <a:pt x="21" y="52"/>
                  </a:cubicBezTo>
                  <a:cubicBezTo>
                    <a:pt x="17" y="54"/>
                    <a:pt x="11" y="53"/>
                    <a:pt x="8" y="56"/>
                  </a:cubicBezTo>
                  <a:cubicBezTo>
                    <a:pt x="3" y="61"/>
                    <a:pt x="0" y="69"/>
                    <a:pt x="0" y="78"/>
                  </a:cubicBezTo>
                  <a:cubicBezTo>
                    <a:pt x="0" y="78"/>
                    <a:pt x="0" y="78"/>
                    <a:pt x="0" y="78"/>
                  </a:cubicBezTo>
                  <a:cubicBezTo>
                    <a:pt x="0" y="88"/>
                    <a:pt x="6" y="88"/>
                    <a:pt x="10" y="92"/>
                  </a:cubicBezTo>
                  <a:cubicBezTo>
                    <a:pt x="13" y="98"/>
                    <a:pt x="14" y="109"/>
                    <a:pt x="14" y="116"/>
                  </a:cubicBezTo>
                  <a:cubicBezTo>
                    <a:pt x="14" y="116"/>
                    <a:pt x="14" y="116"/>
                    <a:pt x="14" y="116"/>
                  </a:cubicBezTo>
                  <a:cubicBezTo>
                    <a:pt x="14" y="120"/>
                    <a:pt x="10" y="126"/>
                    <a:pt x="8" y="127"/>
                  </a:cubicBezTo>
                  <a:cubicBezTo>
                    <a:pt x="8" y="126"/>
                    <a:pt x="8" y="126"/>
                    <a:pt x="8" y="126"/>
                  </a:cubicBezTo>
                  <a:cubicBezTo>
                    <a:pt x="8" y="128"/>
                    <a:pt x="8" y="129"/>
                    <a:pt x="8" y="131"/>
                  </a:cubicBezTo>
                  <a:cubicBezTo>
                    <a:pt x="8" y="131"/>
                    <a:pt x="8" y="131"/>
                    <a:pt x="8" y="131"/>
                  </a:cubicBezTo>
                  <a:cubicBezTo>
                    <a:pt x="8" y="137"/>
                    <a:pt x="14" y="139"/>
                    <a:pt x="17" y="143"/>
                  </a:cubicBezTo>
                  <a:cubicBezTo>
                    <a:pt x="21" y="147"/>
                    <a:pt x="29" y="172"/>
                    <a:pt x="29" y="176"/>
                  </a:cubicBezTo>
                  <a:cubicBezTo>
                    <a:pt x="29" y="176"/>
                    <a:pt x="29" y="176"/>
                    <a:pt x="29" y="176"/>
                  </a:cubicBezTo>
                  <a:cubicBezTo>
                    <a:pt x="29" y="179"/>
                    <a:pt x="25" y="180"/>
                    <a:pt x="24" y="182"/>
                  </a:cubicBezTo>
                  <a:cubicBezTo>
                    <a:pt x="20" y="192"/>
                    <a:pt x="18" y="198"/>
                    <a:pt x="14" y="207"/>
                  </a:cubicBezTo>
                  <a:cubicBezTo>
                    <a:pt x="14" y="207"/>
                    <a:pt x="14" y="207"/>
                    <a:pt x="14" y="207"/>
                  </a:cubicBezTo>
                  <a:cubicBezTo>
                    <a:pt x="12" y="207"/>
                    <a:pt x="12" y="207"/>
                    <a:pt x="12" y="207"/>
                  </a:cubicBezTo>
                  <a:cubicBezTo>
                    <a:pt x="11" y="207"/>
                    <a:pt x="11" y="207"/>
                    <a:pt x="11" y="207"/>
                  </a:cubicBezTo>
                  <a:cubicBezTo>
                    <a:pt x="10" y="214"/>
                    <a:pt x="8" y="219"/>
                    <a:pt x="8" y="227"/>
                  </a:cubicBezTo>
                  <a:cubicBezTo>
                    <a:pt x="8" y="228"/>
                    <a:pt x="7" y="230"/>
                    <a:pt x="8" y="230"/>
                  </a:cubicBezTo>
                  <a:cubicBezTo>
                    <a:pt x="10" y="231"/>
                    <a:pt x="11" y="231"/>
                    <a:pt x="11" y="231"/>
                  </a:cubicBezTo>
                  <a:cubicBezTo>
                    <a:pt x="12" y="231"/>
                    <a:pt x="12" y="230"/>
                    <a:pt x="15" y="230"/>
                  </a:cubicBezTo>
                  <a:cubicBezTo>
                    <a:pt x="24" y="230"/>
                    <a:pt x="28" y="249"/>
                    <a:pt x="31" y="256"/>
                  </a:cubicBezTo>
                  <a:cubicBezTo>
                    <a:pt x="37" y="268"/>
                    <a:pt x="38" y="279"/>
                    <a:pt x="43" y="295"/>
                  </a:cubicBezTo>
                  <a:cubicBezTo>
                    <a:pt x="49" y="312"/>
                    <a:pt x="63" y="328"/>
                    <a:pt x="80" y="333"/>
                  </a:cubicBezTo>
                  <a:cubicBezTo>
                    <a:pt x="83" y="334"/>
                    <a:pt x="83" y="338"/>
                    <a:pt x="89" y="338"/>
                  </a:cubicBezTo>
                  <a:cubicBezTo>
                    <a:pt x="90" y="338"/>
                    <a:pt x="91" y="336"/>
                    <a:pt x="92" y="336"/>
                  </a:cubicBezTo>
                  <a:cubicBezTo>
                    <a:pt x="95" y="336"/>
                    <a:pt x="95" y="336"/>
                    <a:pt x="99" y="335"/>
                  </a:cubicBezTo>
                  <a:cubicBezTo>
                    <a:pt x="97" y="330"/>
                    <a:pt x="97" y="327"/>
                    <a:pt x="95" y="320"/>
                  </a:cubicBezTo>
                  <a:cubicBezTo>
                    <a:pt x="92" y="314"/>
                    <a:pt x="85" y="310"/>
                    <a:pt x="85" y="301"/>
                  </a:cubicBezTo>
                  <a:cubicBezTo>
                    <a:pt x="85" y="296"/>
                    <a:pt x="87" y="296"/>
                    <a:pt x="87" y="291"/>
                  </a:cubicBezTo>
                  <a:cubicBezTo>
                    <a:pt x="87" y="265"/>
                    <a:pt x="55" y="261"/>
                    <a:pt x="41" y="247"/>
                  </a:cubicBezTo>
                  <a:cubicBezTo>
                    <a:pt x="38" y="243"/>
                    <a:pt x="37" y="234"/>
                    <a:pt x="35" y="230"/>
                  </a:cubicBezTo>
                  <a:cubicBezTo>
                    <a:pt x="36" y="230"/>
                    <a:pt x="36" y="230"/>
                    <a:pt x="36" y="230"/>
                  </a:cubicBezTo>
                  <a:cubicBezTo>
                    <a:pt x="36" y="215"/>
                    <a:pt x="18" y="221"/>
                    <a:pt x="18" y="205"/>
                  </a:cubicBezTo>
                  <a:cubicBezTo>
                    <a:pt x="18" y="191"/>
                    <a:pt x="33" y="186"/>
                    <a:pt x="33" y="171"/>
                  </a:cubicBezTo>
                  <a:cubicBezTo>
                    <a:pt x="33" y="166"/>
                    <a:pt x="31" y="165"/>
                    <a:pt x="31" y="161"/>
                  </a:cubicBezTo>
                  <a:cubicBezTo>
                    <a:pt x="31" y="158"/>
                    <a:pt x="30" y="155"/>
                    <a:pt x="34" y="155"/>
                  </a:cubicBezTo>
                  <a:cubicBezTo>
                    <a:pt x="40" y="155"/>
                    <a:pt x="46" y="156"/>
                    <a:pt x="48" y="162"/>
                  </a:cubicBezTo>
                  <a:cubicBezTo>
                    <a:pt x="48" y="162"/>
                    <a:pt x="50" y="168"/>
                    <a:pt x="51" y="168"/>
                  </a:cubicBezTo>
                  <a:cubicBezTo>
                    <a:pt x="59" y="171"/>
                    <a:pt x="67" y="172"/>
                    <a:pt x="74" y="179"/>
                  </a:cubicBezTo>
                  <a:cubicBezTo>
                    <a:pt x="80" y="185"/>
                    <a:pt x="74" y="193"/>
                    <a:pt x="86" y="193"/>
                  </a:cubicBezTo>
                  <a:cubicBezTo>
                    <a:pt x="86" y="201"/>
                    <a:pt x="97" y="204"/>
                    <a:pt x="105" y="204"/>
                  </a:cubicBezTo>
                  <a:cubicBezTo>
                    <a:pt x="105" y="207"/>
                    <a:pt x="106" y="211"/>
                    <a:pt x="108" y="212"/>
                  </a:cubicBezTo>
                  <a:cubicBezTo>
                    <a:pt x="106" y="213"/>
                    <a:pt x="106" y="215"/>
                    <a:pt x="106" y="219"/>
                  </a:cubicBezTo>
                  <a:cubicBezTo>
                    <a:pt x="106" y="222"/>
                    <a:pt x="108" y="230"/>
                    <a:pt x="110" y="230"/>
                  </a:cubicBezTo>
                  <a:cubicBezTo>
                    <a:pt x="112" y="230"/>
                    <a:pt x="123" y="222"/>
                    <a:pt x="123" y="217"/>
                  </a:cubicBezTo>
                  <a:cubicBezTo>
                    <a:pt x="123" y="216"/>
                    <a:pt x="123" y="214"/>
                    <a:pt x="123" y="211"/>
                  </a:cubicBezTo>
                  <a:cubicBezTo>
                    <a:pt x="123" y="212"/>
                    <a:pt x="123" y="215"/>
                    <a:pt x="125" y="215"/>
                  </a:cubicBezTo>
                  <a:cubicBezTo>
                    <a:pt x="131" y="215"/>
                    <a:pt x="130" y="207"/>
                    <a:pt x="136" y="204"/>
                  </a:cubicBezTo>
                  <a:cubicBezTo>
                    <a:pt x="150" y="197"/>
                    <a:pt x="152" y="191"/>
                    <a:pt x="168" y="187"/>
                  </a:cubicBezTo>
                  <a:cubicBezTo>
                    <a:pt x="168" y="177"/>
                    <a:pt x="175" y="173"/>
                    <a:pt x="175" y="161"/>
                  </a:cubicBezTo>
                  <a:cubicBezTo>
                    <a:pt x="175" y="143"/>
                    <a:pt x="166" y="120"/>
                    <a:pt x="154" y="111"/>
                  </a:cubicBezTo>
                  <a:cubicBezTo>
                    <a:pt x="140" y="103"/>
                    <a:pt x="135" y="89"/>
                    <a:pt x="123" y="77"/>
                  </a:cubicBezTo>
                  <a:cubicBezTo>
                    <a:pt x="121" y="75"/>
                    <a:pt x="118" y="74"/>
                    <a:pt x="118" y="69"/>
                  </a:cubicBezTo>
                  <a:cubicBezTo>
                    <a:pt x="118" y="47"/>
                    <a:pt x="144" y="43"/>
                    <a:pt x="155" y="26"/>
                  </a:cubicBezTo>
                  <a:cubicBezTo>
                    <a:pt x="147" y="24"/>
                    <a:pt x="136" y="20"/>
                    <a:pt x="136" y="6"/>
                  </a:cubicBezTo>
                  <a:cubicBezTo>
                    <a:pt x="127" y="6"/>
                    <a:pt x="122" y="0"/>
                    <a:pt x="1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p:cNvSpPr>
              <a:spLocks/>
            </p:cNvSpPr>
            <p:nvPr/>
          </p:nvSpPr>
          <p:spPr bwMode="auto">
            <a:xfrm>
              <a:off x="7172" y="3121"/>
              <a:ext cx="59" cy="55"/>
            </a:xfrm>
            <a:custGeom>
              <a:avLst/>
              <a:gdLst>
                <a:gd name="T0" fmla="*/ 12 w 25"/>
                <a:gd name="T1" fmla="*/ 0 h 23"/>
                <a:gd name="T2" fmla="*/ 0 w 25"/>
                <a:gd name="T3" fmla="*/ 7 h 23"/>
                <a:gd name="T4" fmla="*/ 11 w 25"/>
                <a:gd name="T5" fmla="*/ 12 h 23"/>
                <a:gd name="T6" fmla="*/ 15 w 25"/>
                <a:gd name="T7" fmla="*/ 20 h 23"/>
                <a:gd name="T8" fmla="*/ 22 w 25"/>
                <a:gd name="T9" fmla="*/ 23 h 23"/>
                <a:gd name="T10" fmla="*/ 25 w 25"/>
                <a:gd name="T11" fmla="*/ 23 h 23"/>
                <a:gd name="T12" fmla="*/ 25 w 25"/>
                <a:gd name="T13" fmla="*/ 18 h 23"/>
                <a:gd name="T14" fmla="*/ 12 w 25"/>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12" y="0"/>
                  </a:moveTo>
                  <a:cubicBezTo>
                    <a:pt x="8" y="0"/>
                    <a:pt x="0" y="4"/>
                    <a:pt x="0" y="7"/>
                  </a:cubicBezTo>
                  <a:cubicBezTo>
                    <a:pt x="0" y="11"/>
                    <a:pt x="9" y="8"/>
                    <a:pt x="11" y="12"/>
                  </a:cubicBezTo>
                  <a:cubicBezTo>
                    <a:pt x="12" y="14"/>
                    <a:pt x="14" y="20"/>
                    <a:pt x="15" y="20"/>
                  </a:cubicBezTo>
                  <a:cubicBezTo>
                    <a:pt x="17" y="20"/>
                    <a:pt x="18" y="23"/>
                    <a:pt x="22" y="23"/>
                  </a:cubicBezTo>
                  <a:cubicBezTo>
                    <a:pt x="23" y="23"/>
                    <a:pt x="24" y="23"/>
                    <a:pt x="25" y="23"/>
                  </a:cubicBezTo>
                  <a:cubicBezTo>
                    <a:pt x="25" y="21"/>
                    <a:pt x="25" y="19"/>
                    <a:pt x="25" y="18"/>
                  </a:cubicBezTo>
                  <a:cubicBezTo>
                    <a:pt x="17" y="18"/>
                    <a:pt x="14" y="8"/>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p:cNvSpPr>
              <a:spLocks/>
            </p:cNvSpPr>
            <p:nvPr/>
          </p:nvSpPr>
          <p:spPr bwMode="auto">
            <a:xfrm>
              <a:off x="7261" y="3162"/>
              <a:ext cx="26" cy="21"/>
            </a:xfrm>
            <a:custGeom>
              <a:avLst/>
              <a:gdLst>
                <a:gd name="T0" fmla="*/ 6 w 11"/>
                <a:gd name="T1" fmla="*/ 0 h 9"/>
                <a:gd name="T2" fmla="*/ 1 w 11"/>
                <a:gd name="T3" fmla="*/ 0 h 9"/>
                <a:gd name="T4" fmla="*/ 1 w 11"/>
                <a:gd name="T5" fmla="*/ 3 h 9"/>
                <a:gd name="T6" fmla="*/ 5 w 11"/>
                <a:gd name="T7" fmla="*/ 9 h 9"/>
                <a:gd name="T8" fmla="*/ 11 w 11"/>
                <a:gd name="T9" fmla="*/ 3 h 9"/>
                <a:gd name="T10" fmla="*/ 6 w 11"/>
                <a:gd name="T11" fmla="*/ 0 h 9"/>
              </a:gdLst>
              <a:ahLst/>
              <a:cxnLst>
                <a:cxn ang="0">
                  <a:pos x="T0" y="T1"/>
                </a:cxn>
                <a:cxn ang="0">
                  <a:pos x="T2" y="T3"/>
                </a:cxn>
                <a:cxn ang="0">
                  <a:pos x="T4" y="T5"/>
                </a:cxn>
                <a:cxn ang="0">
                  <a:pos x="T6" y="T7"/>
                </a:cxn>
                <a:cxn ang="0">
                  <a:pos x="T8" y="T9"/>
                </a:cxn>
                <a:cxn ang="0">
                  <a:pos x="T10" y="T11"/>
                </a:cxn>
              </a:cxnLst>
              <a:rect l="0" t="0" r="r" b="b"/>
              <a:pathLst>
                <a:path w="11" h="9">
                  <a:moveTo>
                    <a:pt x="6" y="0"/>
                  </a:moveTo>
                  <a:cubicBezTo>
                    <a:pt x="4" y="0"/>
                    <a:pt x="2" y="0"/>
                    <a:pt x="1" y="0"/>
                  </a:cubicBezTo>
                  <a:cubicBezTo>
                    <a:pt x="0" y="0"/>
                    <a:pt x="1" y="2"/>
                    <a:pt x="1" y="3"/>
                  </a:cubicBezTo>
                  <a:cubicBezTo>
                    <a:pt x="1" y="5"/>
                    <a:pt x="2" y="9"/>
                    <a:pt x="5" y="9"/>
                  </a:cubicBezTo>
                  <a:cubicBezTo>
                    <a:pt x="8" y="9"/>
                    <a:pt x="10" y="6"/>
                    <a:pt x="11" y="3"/>
                  </a:cubicBezTo>
                  <a:cubicBezTo>
                    <a:pt x="9"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p:cNvSpPr>
              <a:spLocks/>
            </p:cNvSpPr>
            <p:nvPr/>
          </p:nvSpPr>
          <p:spPr bwMode="auto">
            <a:xfrm>
              <a:off x="6945" y="3107"/>
              <a:ext cx="23" cy="36"/>
            </a:xfrm>
            <a:custGeom>
              <a:avLst/>
              <a:gdLst>
                <a:gd name="T0" fmla="*/ 5 w 10"/>
                <a:gd name="T1" fmla="*/ 0 h 15"/>
                <a:gd name="T2" fmla="*/ 3 w 10"/>
                <a:gd name="T3" fmla="*/ 0 h 15"/>
                <a:gd name="T4" fmla="*/ 3 w 10"/>
                <a:gd name="T5" fmla="*/ 0 h 15"/>
                <a:gd name="T6" fmla="*/ 3 w 10"/>
                <a:gd name="T7" fmla="*/ 0 h 15"/>
                <a:gd name="T8" fmla="*/ 0 w 10"/>
                <a:gd name="T9" fmla="*/ 0 h 15"/>
                <a:gd name="T10" fmla="*/ 0 w 10"/>
                <a:gd name="T11" fmla="*/ 2 h 15"/>
                <a:gd name="T12" fmla="*/ 10 w 10"/>
                <a:gd name="T13" fmla="*/ 15 h 15"/>
                <a:gd name="T14" fmla="*/ 5 w 10"/>
                <a:gd name="T15" fmla="*/ 2 h 15"/>
                <a:gd name="T16" fmla="*/ 5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5" y="0"/>
                  </a:moveTo>
                  <a:cubicBezTo>
                    <a:pt x="3" y="0"/>
                    <a:pt x="3" y="0"/>
                    <a:pt x="3" y="0"/>
                  </a:cubicBezTo>
                  <a:cubicBezTo>
                    <a:pt x="3" y="0"/>
                    <a:pt x="3" y="0"/>
                    <a:pt x="3" y="0"/>
                  </a:cubicBezTo>
                  <a:cubicBezTo>
                    <a:pt x="3" y="0"/>
                    <a:pt x="3" y="0"/>
                    <a:pt x="3" y="0"/>
                  </a:cubicBezTo>
                  <a:cubicBezTo>
                    <a:pt x="0" y="0"/>
                    <a:pt x="0" y="0"/>
                    <a:pt x="0" y="0"/>
                  </a:cubicBezTo>
                  <a:cubicBezTo>
                    <a:pt x="0" y="0"/>
                    <a:pt x="0" y="1"/>
                    <a:pt x="0" y="2"/>
                  </a:cubicBezTo>
                  <a:cubicBezTo>
                    <a:pt x="0" y="6"/>
                    <a:pt x="7" y="14"/>
                    <a:pt x="10" y="15"/>
                  </a:cubicBezTo>
                  <a:cubicBezTo>
                    <a:pt x="10" y="9"/>
                    <a:pt x="8" y="6"/>
                    <a:pt x="5" y="2"/>
                  </a:cubicBezTo>
                  <a:cubicBezTo>
                    <a:pt x="5" y="2"/>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2"/>
            <p:cNvSpPr>
              <a:spLocks/>
            </p:cNvSpPr>
            <p:nvPr/>
          </p:nvSpPr>
          <p:spPr bwMode="auto">
            <a:xfrm>
              <a:off x="6900" y="3032"/>
              <a:ext cx="35" cy="28"/>
            </a:xfrm>
            <a:custGeom>
              <a:avLst/>
              <a:gdLst>
                <a:gd name="T0" fmla="*/ 3 w 15"/>
                <a:gd name="T1" fmla="*/ 0 h 12"/>
                <a:gd name="T2" fmla="*/ 0 w 15"/>
                <a:gd name="T3" fmla="*/ 1 h 12"/>
                <a:gd name="T4" fmla="*/ 1 w 15"/>
                <a:gd name="T5" fmla="*/ 1 h 12"/>
                <a:gd name="T6" fmla="*/ 10 w 15"/>
                <a:gd name="T7" fmla="*/ 12 h 12"/>
                <a:gd name="T8" fmla="*/ 3 w 15"/>
                <a:gd name="T9" fmla="*/ 0 h 12"/>
              </a:gdLst>
              <a:ahLst/>
              <a:cxnLst>
                <a:cxn ang="0">
                  <a:pos x="T0" y="T1"/>
                </a:cxn>
                <a:cxn ang="0">
                  <a:pos x="T2" y="T3"/>
                </a:cxn>
                <a:cxn ang="0">
                  <a:pos x="T4" y="T5"/>
                </a:cxn>
                <a:cxn ang="0">
                  <a:pos x="T6" y="T7"/>
                </a:cxn>
                <a:cxn ang="0">
                  <a:pos x="T8" y="T9"/>
                </a:cxn>
              </a:cxnLst>
              <a:rect l="0" t="0" r="r" b="b"/>
              <a:pathLst>
                <a:path w="15" h="12">
                  <a:moveTo>
                    <a:pt x="3" y="0"/>
                  </a:moveTo>
                  <a:cubicBezTo>
                    <a:pt x="0" y="1"/>
                    <a:pt x="0" y="1"/>
                    <a:pt x="0" y="1"/>
                  </a:cubicBezTo>
                  <a:cubicBezTo>
                    <a:pt x="1" y="1"/>
                    <a:pt x="1" y="1"/>
                    <a:pt x="1" y="1"/>
                  </a:cubicBezTo>
                  <a:cubicBezTo>
                    <a:pt x="1" y="4"/>
                    <a:pt x="8" y="12"/>
                    <a:pt x="10" y="12"/>
                  </a:cubicBezTo>
                  <a:cubicBezTo>
                    <a:pt x="15" y="12"/>
                    <a:pt x="6"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3"/>
            <p:cNvSpPr>
              <a:spLocks/>
            </p:cNvSpPr>
            <p:nvPr/>
          </p:nvSpPr>
          <p:spPr bwMode="auto">
            <a:xfrm>
              <a:off x="8039" y="1811"/>
              <a:ext cx="85" cy="107"/>
            </a:xfrm>
            <a:custGeom>
              <a:avLst/>
              <a:gdLst>
                <a:gd name="T0" fmla="*/ 17 w 36"/>
                <a:gd name="T1" fmla="*/ 0 h 45"/>
                <a:gd name="T2" fmla="*/ 0 w 36"/>
                <a:gd name="T3" fmla="*/ 14 h 45"/>
                <a:gd name="T4" fmla="*/ 6 w 36"/>
                <a:gd name="T5" fmla="*/ 19 h 45"/>
                <a:gd name="T6" fmla="*/ 12 w 36"/>
                <a:gd name="T7" fmla="*/ 17 h 45"/>
                <a:gd name="T8" fmla="*/ 12 w 36"/>
                <a:gd name="T9" fmla="*/ 13 h 45"/>
                <a:gd name="T10" fmla="*/ 16 w 36"/>
                <a:gd name="T11" fmla="*/ 19 h 45"/>
                <a:gd name="T12" fmla="*/ 14 w 36"/>
                <a:gd name="T13" fmla="*/ 27 h 45"/>
                <a:gd name="T14" fmla="*/ 9 w 36"/>
                <a:gd name="T15" fmla="*/ 35 h 45"/>
                <a:gd name="T16" fmla="*/ 16 w 36"/>
                <a:gd name="T17" fmla="*/ 44 h 45"/>
                <a:gd name="T18" fmla="*/ 16 w 36"/>
                <a:gd name="T19" fmla="*/ 41 h 45"/>
                <a:gd name="T20" fmla="*/ 18 w 36"/>
                <a:gd name="T21" fmla="*/ 45 h 45"/>
                <a:gd name="T22" fmla="*/ 31 w 36"/>
                <a:gd name="T23" fmla="*/ 19 h 45"/>
                <a:gd name="T24" fmla="*/ 33 w 36"/>
                <a:gd name="T25" fmla="*/ 20 h 45"/>
                <a:gd name="T26" fmla="*/ 36 w 36"/>
                <a:gd name="T27" fmla="*/ 19 h 45"/>
                <a:gd name="T28" fmla="*/ 36 w 36"/>
                <a:gd name="T29" fmla="*/ 14 h 45"/>
                <a:gd name="T30" fmla="*/ 31 w 36"/>
                <a:gd name="T31" fmla="*/ 10 h 45"/>
                <a:gd name="T32" fmla="*/ 31 w 36"/>
                <a:gd name="T33" fmla="*/ 5 h 45"/>
                <a:gd name="T34" fmla="*/ 17 w 36"/>
                <a:gd name="T3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45">
                  <a:moveTo>
                    <a:pt x="17" y="0"/>
                  </a:moveTo>
                  <a:cubicBezTo>
                    <a:pt x="15" y="0"/>
                    <a:pt x="0" y="10"/>
                    <a:pt x="0" y="14"/>
                  </a:cubicBezTo>
                  <a:cubicBezTo>
                    <a:pt x="0" y="16"/>
                    <a:pt x="3" y="19"/>
                    <a:pt x="6" y="19"/>
                  </a:cubicBezTo>
                  <a:cubicBezTo>
                    <a:pt x="7" y="19"/>
                    <a:pt x="9" y="17"/>
                    <a:pt x="12" y="17"/>
                  </a:cubicBezTo>
                  <a:cubicBezTo>
                    <a:pt x="11" y="16"/>
                    <a:pt x="12" y="14"/>
                    <a:pt x="12" y="13"/>
                  </a:cubicBezTo>
                  <a:cubicBezTo>
                    <a:pt x="13" y="15"/>
                    <a:pt x="13" y="18"/>
                    <a:pt x="16" y="19"/>
                  </a:cubicBezTo>
                  <a:cubicBezTo>
                    <a:pt x="14" y="27"/>
                    <a:pt x="14" y="27"/>
                    <a:pt x="14" y="27"/>
                  </a:cubicBezTo>
                  <a:cubicBezTo>
                    <a:pt x="14" y="27"/>
                    <a:pt x="9" y="34"/>
                    <a:pt x="9" y="35"/>
                  </a:cubicBezTo>
                  <a:cubicBezTo>
                    <a:pt x="9" y="37"/>
                    <a:pt x="12" y="44"/>
                    <a:pt x="16" y="44"/>
                  </a:cubicBezTo>
                  <a:cubicBezTo>
                    <a:pt x="16" y="41"/>
                    <a:pt x="16" y="41"/>
                    <a:pt x="16" y="41"/>
                  </a:cubicBezTo>
                  <a:cubicBezTo>
                    <a:pt x="16" y="42"/>
                    <a:pt x="16" y="45"/>
                    <a:pt x="18" y="45"/>
                  </a:cubicBezTo>
                  <a:cubicBezTo>
                    <a:pt x="25" y="45"/>
                    <a:pt x="29" y="29"/>
                    <a:pt x="31" y="19"/>
                  </a:cubicBezTo>
                  <a:cubicBezTo>
                    <a:pt x="32" y="20"/>
                    <a:pt x="32" y="20"/>
                    <a:pt x="33" y="20"/>
                  </a:cubicBezTo>
                  <a:cubicBezTo>
                    <a:pt x="34" y="20"/>
                    <a:pt x="35" y="19"/>
                    <a:pt x="36" y="19"/>
                  </a:cubicBezTo>
                  <a:cubicBezTo>
                    <a:pt x="35" y="18"/>
                    <a:pt x="36" y="16"/>
                    <a:pt x="36" y="14"/>
                  </a:cubicBezTo>
                  <a:cubicBezTo>
                    <a:pt x="31" y="10"/>
                    <a:pt x="31" y="10"/>
                    <a:pt x="31" y="10"/>
                  </a:cubicBezTo>
                  <a:cubicBezTo>
                    <a:pt x="29" y="10"/>
                    <a:pt x="31" y="6"/>
                    <a:pt x="31" y="5"/>
                  </a:cubicBezTo>
                  <a:cubicBezTo>
                    <a:pt x="24" y="5"/>
                    <a:pt x="21"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4"/>
            <p:cNvSpPr>
              <a:spLocks/>
            </p:cNvSpPr>
            <p:nvPr/>
          </p:nvSpPr>
          <p:spPr bwMode="auto">
            <a:xfrm>
              <a:off x="8138" y="1788"/>
              <a:ext cx="92" cy="66"/>
            </a:xfrm>
            <a:custGeom>
              <a:avLst/>
              <a:gdLst>
                <a:gd name="T0" fmla="*/ 28 w 39"/>
                <a:gd name="T1" fmla="*/ 0 h 28"/>
                <a:gd name="T2" fmla="*/ 13 w 39"/>
                <a:gd name="T3" fmla="*/ 7 h 28"/>
                <a:gd name="T4" fmla="*/ 10 w 39"/>
                <a:gd name="T5" fmla="*/ 6 h 28"/>
                <a:gd name="T6" fmla="*/ 0 w 39"/>
                <a:gd name="T7" fmla="*/ 14 h 28"/>
                <a:gd name="T8" fmla="*/ 4 w 39"/>
                <a:gd name="T9" fmla="*/ 20 h 28"/>
                <a:gd name="T10" fmla="*/ 7 w 39"/>
                <a:gd name="T11" fmla="*/ 28 h 28"/>
                <a:gd name="T12" fmla="*/ 20 w 39"/>
                <a:gd name="T13" fmla="*/ 15 h 28"/>
                <a:gd name="T14" fmla="*/ 28 w 39"/>
                <a:gd name="T15" fmla="*/ 18 h 28"/>
                <a:gd name="T16" fmla="*/ 28 w 3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28" y="0"/>
                  </a:moveTo>
                  <a:cubicBezTo>
                    <a:pt x="21" y="0"/>
                    <a:pt x="19" y="7"/>
                    <a:pt x="13" y="7"/>
                  </a:cubicBezTo>
                  <a:cubicBezTo>
                    <a:pt x="12" y="7"/>
                    <a:pt x="11" y="7"/>
                    <a:pt x="10" y="6"/>
                  </a:cubicBezTo>
                  <a:cubicBezTo>
                    <a:pt x="10" y="7"/>
                    <a:pt x="0" y="14"/>
                    <a:pt x="0" y="14"/>
                  </a:cubicBezTo>
                  <a:cubicBezTo>
                    <a:pt x="0" y="17"/>
                    <a:pt x="1" y="18"/>
                    <a:pt x="4" y="20"/>
                  </a:cubicBezTo>
                  <a:cubicBezTo>
                    <a:pt x="3" y="23"/>
                    <a:pt x="4" y="28"/>
                    <a:pt x="7" y="28"/>
                  </a:cubicBezTo>
                  <a:cubicBezTo>
                    <a:pt x="14" y="28"/>
                    <a:pt x="15" y="19"/>
                    <a:pt x="20" y="15"/>
                  </a:cubicBezTo>
                  <a:cubicBezTo>
                    <a:pt x="21" y="15"/>
                    <a:pt x="23" y="18"/>
                    <a:pt x="28" y="18"/>
                  </a:cubicBezTo>
                  <a:cubicBezTo>
                    <a:pt x="33" y="18"/>
                    <a:pt x="39"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5"/>
            <p:cNvSpPr>
              <a:spLocks/>
            </p:cNvSpPr>
            <p:nvPr/>
          </p:nvSpPr>
          <p:spPr bwMode="auto">
            <a:xfrm>
              <a:off x="8086" y="1501"/>
              <a:ext cx="397" cy="324"/>
            </a:xfrm>
            <a:custGeom>
              <a:avLst/>
              <a:gdLst>
                <a:gd name="T0" fmla="*/ 154 w 168"/>
                <a:gd name="T1" fmla="*/ 0 h 137"/>
                <a:gd name="T2" fmla="*/ 155 w 168"/>
                <a:gd name="T3" fmla="*/ 5 h 137"/>
                <a:gd name="T4" fmla="*/ 156 w 168"/>
                <a:gd name="T5" fmla="*/ 5 h 137"/>
                <a:gd name="T6" fmla="*/ 152 w 168"/>
                <a:gd name="T7" fmla="*/ 7 h 137"/>
                <a:gd name="T8" fmla="*/ 149 w 168"/>
                <a:gd name="T9" fmla="*/ 4 h 137"/>
                <a:gd name="T10" fmla="*/ 137 w 168"/>
                <a:gd name="T11" fmla="*/ 23 h 137"/>
                <a:gd name="T12" fmla="*/ 139 w 168"/>
                <a:gd name="T13" fmla="*/ 30 h 137"/>
                <a:gd name="T14" fmla="*/ 110 w 168"/>
                <a:gd name="T15" fmla="*/ 72 h 137"/>
                <a:gd name="T16" fmla="*/ 95 w 168"/>
                <a:gd name="T17" fmla="*/ 80 h 137"/>
                <a:gd name="T18" fmla="*/ 92 w 168"/>
                <a:gd name="T19" fmla="*/ 77 h 137"/>
                <a:gd name="T20" fmla="*/ 95 w 168"/>
                <a:gd name="T21" fmla="*/ 71 h 137"/>
                <a:gd name="T22" fmla="*/ 86 w 168"/>
                <a:gd name="T23" fmla="*/ 84 h 137"/>
                <a:gd name="T24" fmla="*/ 69 w 168"/>
                <a:gd name="T25" fmla="*/ 101 h 137"/>
                <a:gd name="T26" fmla="*/ 36 w 168"/>
                <a:gd name="T27" fmla="*/ 101 h 137"/>
                <a:gd name="T28" fmla="*/ 7 w 168"/>
                <a:gd name="T29" fmla="*/ 121 h 137"/>
                <a:gd name="T30" fmla="*/ 0 w 168"/>
                <a:gd name="T31" fmla="*/ 125 h 137"/>
                <a:gd name="T32" fmla="*/ 7 w 168"/>
                <a:gd name="T33" fmla="*/ 127 h 137"/>
                <a:gd name="T34" fmla="*/ 35 w 168"/>
                <a:gd name="T35" fmla="*/ 120 h 137"/>
                <a:gd name="T36" fmla="*/ 39 w 168"/>
                <a:gd name="T37" fmla="*/ 119 h 137"/>
                <a:gd name="T38" fmla="*/ 41 w 168"/>
                <a:gd name="T39" fmla="*/ 119 h 137"/>
                <a:gd name="T40" fmla="*/ 42 w 168"/>
                <a:gd name="T41" fmla="*/ 119 h 137"/>
                <a:gd name="T42" fmla="*/ 46 w 168"/>
                <a:gd name="T43" fmla="*/ 118 h 137"/>
                <a:gd name="T44" fmla="*/ 52 w 168"/>
                <a:gd name="T45" fmla="*/ 114 h 137"/>
                <a:gd name="T46" fmla="*/ 68 w 168"/>
                <a:gd name="T47" fmla="*/ 119 h 137"/>
                <a:gd name="T48" fmla="*/ 66 w 168"/>
                <a:gd name="T49" fmla="*/ 128 h 137"/>
                <a:gd name="T50" fmla="*/ 66 w 168"/>
                <a:gd name="T51" fmla="*/ 132 h 137"/>
                <a:gd name="T52" fmla="*/ 73 w 168"/>
                <a:gd name="T53" fmla="*/ 137 h 137"/>
                <a:gd name="T54" fmla="*/ 86 w 168"/>
                <a:gd name="T55" fmla="*/ 124 h 137"/>
                <a:gd name="T56" fmla="*/ 91 w 168"/>
                <a:gd name="T57" fmla="*/ 123 h 137"/>
                <a:gd name="T58" fmla="*/ 86 w 168"/>
                <a:gd name="T59" fmla="*/ 115 h 137"/>
                <a:gd name="T60" fmla="*/ 89 w 168"/>
                <a:gd name="T61" fmla="*/ 110 h 137"/>
                <a:gd name="T62" fmla="*/ 104 w 168"/>
                <a:gd name="T63" fmla="*/ 119 h 137"/>
                <a:gd name="T64" fmla="*/ 115 w 168"/>
                <a:gd name="T65" fmla="*/ 113 h 137"/>
                <a:gd name="T66" fmla="*/ 120 w 168"/>
                <a:gd name="T67" fmla="*/ 113 h 137"/>
                <a:gd name="T68" fmla="*/ 123 w 168"/>
                <a:gd name="T69" fmla="*/ 116 h 137"/>
                <a:gd name="T70" fmla="*/ 137 w 168"/>
                <a:gd name="T71" fmla="*/ 103 h 137"/>
                <a:gd name="T72" fmla="*/ 137 w 168"/>
                <a:gd name="T73" fmla="*/ 111 h 137"/>
                <a:gd name="T74" fmla="*/ 149 w 168"/>
                <a:gd name="T75" fmla="*/ 101 h 137"/>
                <a:gd name="T76" fmla="*/ 147 w 168"/>
                <a:gd name="T77" fmla="*/ 91 h 137"/>
                <a:gd name="T78" fmla="*/ 153 w 168"/>
                <a:gd name="T79" fmla="*/ 76 h 137"/>
                <a:gd name="T80" fmla="*/ 156 w 168"/>
                <a:gd name="T81" fmla="*/ 52 h 137"/>
                <a:gd name="T82" fmla="*/ 157 w 168"/>
                <a:gd name="T83" fmla="*/ 52 h 137"/>
                <a:gd name="T84" fmla="*/ 158 w 168"/>
                <a:gd name="T85" fmla="*/ 52 h 137"/>
                <a:gd name="T86" fmla="*/ 159 w 168"/>
                <a:gd name="T87" fmla="*/ 52 h 137"/>
                <a:gd name="T88" fmla="*/ 161 w 168"/>
                <a:gd name="T89" fmla="*/ 51 h 137"/>
                <a:gd name="T90" fmla="*/ 161 w 168"/>
                <a:gd name="T91" fmla="*/ 48 h 137"/>
                <a:gd name="T92" fmla="*/ 168 w 168"/>
                <a:gd name="T93" fmla="*/ 32 h 137"/>
                <a:gd name="T94" fmla="*/ 161 w 168"/>
                <a:gd name="T95" fmla="*/ 13 h 137"/>
                <a:gd name="T96" fmla="*/ 160 w 168"/>
                <a:gd name="T97" fmla="*/ 3 h 137"/>
                <a:gd name="T98" fmla="*/ 154 w 168"/>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 h="137">
                  <a:moveTo>
                    <a:pt x="154" y="0"/>
                  </a:moveTo>
                  <a:cubicBezTo>
                    <a:pt x="152" y="0"/>
                    <a:pt x="153" y="5"/>
                    <a:pt x="155" y="5"/>
                  </a:cubicBezTo>
                  <a:cubicBezTo>
                    <a:pt x="155" y="5"/>
                    <a:pt x="156" y="5"/>
                    <a:pt x="156" y="5"/>
                  </a:cubicBezTo>
                  <a:cubicBezTo>
                    <a:pt x="154" y="7"/>
                    <a:pt x="153" y="7"/>
                    <a:pt x="152" y="7"/>
                  </a:cubicBezTo>
                  <a:cubicBezTo>
                    <a:pt x="150" y="7"/>
                    <a:pt x="150" y="4"/>
                    <a:pt x="149" y="4"/>
                  </a:cubicBezTo>
                  <a:cubicBezTo>
                    <a:pt x="142" y="4"/>
                    <a:pt x="137" y="17"/>
                    <a:pt x="137" y="23"/>
                  </a:cubicBezTo>
                  <a:cubicBezTo>
                    <a:pt x="137" y="26"/>
                    <a:pt x="139" y="26"/>
                    <a:pt x="139" y="30"/>
                  </a:cubicBezTo>
                  <a:cubicBezTo>
                    <a:pt x="139" y="46"/>
                    <a:pt x="121" y="69"/>
                    <a:pt x="110" y="72"/>
                  </a:cubicBezTo>
                  <a:cubicBezTo>
                    <a:pt x="104" y="74"/>
                    <a:pt x="103" y="80"/>
                    <a:pt x="95" y="80"/>
                  </a:cubicBezTo>
                  <a:cubicBezTo>
                    <a:pt x="94" y="80"/>
                    <a:pt x="92" y="78"/>
                    <a:pt x="92" y="77"/>
                  </a:cubicBezTo>
                  <a:cubicBezTo>
                    <a:pt x="92" y="75"/>
                    <a:pt x="93" y="73"/>
                    <a:pt x="95" y="71"/>
                  </a:cubicBezTo>
                  <a:cubicBezTo>
                    <a:pt x="93" y="72"/>
                    <a:pt x="87" y="84"/>
                    <a:pt x="86" y="84"/>
                  </a:cubicBezTo>
                  <a:cubicBezTo>
                    <a:pt x="81" y="84"/>
                    <a:pt x="78" y="101"/>
                    <a:pt x="69" y="101"/>
                  </a:cubicBezTo>
                  <a:cubicBezTo>
                    <a:pt x="57" y="101"/>
                    <a:pt x="52" y="101"/>
                    <a:pt x="36" y="101"/>
                  </a:cubicBezTo>
                  <a:cubicBezTo>
                    <a:pt x="23" y="101"/>
                    <a:pt x="18" y="114"/>
                    <a:pt x="7" y="121"/>
                  </a:cubicBezTo>
                  <a:cubicBezTo>
                    <a:pt x="5" y="122"/>
                    <a:pt x="0" y="124"/>
                    <a:pt x="0" y="125"/>
                  </a:cubicBezTo>
                  <a:cubicBezTo>
                    <a:pt x="0" y="127"/>
                    <a:pt x="4" y="127"/>
                    <a:pt x="7" y="127"/>
                  </a:cubicBezTo>
                  <a:cubicBezTo>
                    <a:pt x="18" y="127"/>
                    <a:pt x="28" y="123"/>
                    <a:pt x="35" y="120"/>
                  </a:cubicBezTo>
                  <a:cubicBezTo>
                    <a:pt x="36" y="119"/>
                    <a:pt x="38" y="119"/>
                    <a:pt x="39" y="119"/>
                  </a:cubicBezTo>
                  <a:cubicBezTo>
                    <a:pt x="39" y="119"/>
                    <a:pt x="40" y="119"/>
                    <a:pt x="41" y="119"/>
                  </a:cubicBezTo>
                  <a:cubicBezTo>
                    <a:pt x="41" y="119"/>
                    <a:pt x="42" y="119"/>
                    <a:pt x="42" y="119"/>
                  </a:cubicBezTo>
                  <a:cubicBezTo>
                    <a:pt x="44" y="119"/>
                    <a:pt x="45" y="119"/>
                    <a:pt x="46" y="118"/>
                  </a:cubicBezTo>
                  <a:cubicBezTo>
                    <a:pt x="48" y="118"/>
                    <a:pt x="49" y="114"/>
                    <a:pt x="52" y="114"/>
                  </a:cubicBezTo>
                  <a:cubicBezTo>
                    <a:pt x="58" y="114"/>
                    <a:pt x="61" y="117"/>
                    <a:pt x="68" y="119"/>
                  </a:cubicBezTo>
                  <a:cubicBezTo>
                    <a:pt x="68" y="121"/>
                    <a:pt x="66" y="125"/>
                    <a:pt x="66" y="128"/>
                  </a:cubicBezTo>
                  <a:cubicBezTo>
                    <a:pt x="66" y="129"/>
                    <a:pt x="64" y="132"/>
                    <a:pt x="66" y="132"/>
                  </a:cubicBezTo>
                  <a:cubicBezTo>
                    <a:pt x="70" y="132"/>
                    <a:pt x="69" y="136"/>
                    <a:pt x="73" y="137"/>
                  </a:cubicBezTo>
                  <a:cubicBezTo>
                    <a:pt x="76" y="132"/>
                    <a:pt x="82" y="124"/>
                    <a:pt x="86" y="124"/>
                  </a:cubicBezTo>
                  <a:cubicBezTo>
                    <a:pt x="88" y="124"/>
                    <a:pt x="90" y="124"/>
                    <a:pt x="91" y="123"/>
                  </a:cubicBezTo>
                  <a:cubicBezTo>
                    <a:pt x="91" y="123"/>
                    <a:pt x="86" y="117"/>
                    <a:pt x="86" y="115"/>
                  </a:cubicBezTo>
                  <a:cubicBezTo>
                    <a:pt x="86" y="113"/>
                    <a:pt x="88" y="110"/>
                    <a:pt x="89" y="110"/>
                  </a:cubicBezTo>
                  <a:cubicBezTo>
                    <a:pt x="94" y="110"/>
                    <a:pt x="93" y="119"/>
                    <a:pt x="104" y="119"/>
                  </a:cubicBezTo>
                  <a:cubicBezTo>
                    <a:pt x="109" y="119"/>
                    <a:pt x="112" y="116"/>
                    <a:pt x="115" y="113"/>
                  </a:cubicBezTo>
                  <a:cubicBezTo>
                    <a:pt x="120" y="113"/>
                    <a:pt x="120" y="113"/>
                    <a:pt x="120" y="113"/>
                  </a:cubicBezTo>
                  <a:cubicBezTo>
                    <a:pt x="120" y="114"/>
                    <a:pt x="122" y="116"/>
                    <a:pt x="123" y="116"/>
                  </a:cubicBezTo>
                  <a:cubicBezTo>
                    <a:pt x="125" y="108"/>
                    <a:pt x="130" y="108"/>
                    <a:pt x="137" y="103"/>
                  </a:cubicBezTo>
                  <a:cubicBezTo>
                    <a:pt x="137" y="107"/>
                    <a:pt x="135" y="107"/>
                    <a:pt x="137" y="111"/>
                  </a:cubicBezTo>
                  <a:cubicBezTo>
                    <a:pt x="143" y="109"/>
                    <a:pt x="143" y="104"/>
                    <a:pt x="149" y="101"/>
                  </a:cubicBezTo>
                  <a:cubicBezTo>
                    <a:pt x="148" y="98"/>
                    <a:pt x="147" y="95"/>
                    <a:pt x="147" y="91"/>
                  </a:cubicBezTo>
                  <a:cubicBezTo>
                    <a:pt x="147" y="84"/>
                    <a:pt x="153" y="81"/>
                    <a:pt x="153" y="76"/>
                  </a:cubicBezTo>
                  <a:cubicBezTo>
                    <a:pt x="153" y="70"/>
                    <a:pt x="151" y="54"/>
                    <a:pt x="156" y="52"/>
                  </a:cubicBezTo>
                  <a:cubicBezTo>
                    <a:pt x="157" y="52"/>
                    <a:pt x="157" y="52"/>
                    <a:pt x="157" y="52"/>
                  </a:cubicBezTo>
                  <a:cubicBezTo>
                    <a:pt x="158" y="52"/>
                    <a:pt x="158" y="52"/>
                    <a:pt x="158" y="52"/>
                  </a:cubicBezTo>
                  <a:cubicBezTo>
                    <a:pt x="158" y="52"/>
                    <a:pt x="158" y="52"/>
                    <a:pt x="159" y="52"/>
                  </a:cubicBezTo>
                  <a:cubicBezTo>
                    <a:pt x="159" y="52"/>
                    <a:pt x="160" y="52"/>
                    <a:pt x="161" y="51"/>
                  </a:cubicBezTo>
                  <a:cubicBezTo>
                    <a:pt x="161" y="50"/>
                    <a:pt x="161" y="49"/>
                    <a:pt x="161" y="48"/>
                  </a:cubicBezTo>
                  <a:cubicBezTo>
                    <a:pt x="161" y="41"/>
                    <a:pt x="168" y="40"/>
                    <a:pt x="168" y="32"/>
                  </a:cubicBezTo>
                  <a:cubicBezTo>
                    <a:pt x="168" y="24"/>
                    <a:pt x="161" y="21"/>
                    <a:pt x="161" y="13"/>
                  </a:cubicBezTo>
                  <a:cubicBezTo>
                    <a:pt x="161" y="9"/>
                    <a:pt x="162" y="6"/>
                    <a:pt x="160" y="3"/>
                  </a:cubicBezTo>
                  <a:cubicBezTo>
                    <a:pt x="159" y="1"/>
                    <a:pt x="157" y="0"/>
                    <a:pt x="1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6"/>
            <p:cNvSpPr>
              <a:spLocks/>
            </p:cNvSpPr>
            <p:nvPr/>
          </p:nvSpPr>
          <p:spPr bwMode="auto">
            <a:xfrm>
              <a:off x="8408" y="1322"/>
              <a:ext cx="203" cy="172"/>
            </a:xfrm>
            <a:custGeom>
              <a:avLst/>
              <a:gdLst>
                <a:gd name="T0" fmla="*/ 31 w 86"/>
                <a:gd name="T1" fmla="*/ 0 h 73"/>
                <a:gd name="T2" fmla="*/ 28 w 86"/>
                <a:gd name="T3" fmla="*/ 7 h 73"/>
                <a:gd name="T4" fmla="*/ 30 w 86"/>
                <a:gd name="T5" fmla="*/ 13 h 73"/>
                <a:gd name="T6" fmla="*/ 18 w 86"/>
                <a:gd name="T7" fmla="*/ 40 h 73"/>
                <a:gd name="T8" fmla="*/ 14 w 86"/>
                <a:gd name="T9" fmla="*/ 40 h 73"/>
                <a:gd name="T10" fmla="*/ 12 w 86"/>
                <a:gd name="T11" fmla="*/ 40 h 73"/>
                <a:gd name="T12" fmla="*/ 13 w 86"/>
                <a:gd name="T13" fmla="*/ 41 h 73"/>
                <a:gd name="T14" fmla="*/ 10 w 86"/>
                <a:gd name="T15" fmla="*/ 38 h 73"/>
                <a:gd name="T16" fmla="*/ 10 w 86"/>
                <a:gd name="T17" fmla="*/ 43 h 73"/>
                <a:gd name="T18" fmla="*/ 0 w 86"/>
                <a:gd name="T19" fmla="*/ 56 h 73"/>
                <a:gd name="T20" fmla="*/ 3 w 86"/>
                <a:gd name="T21" fmla="*/ 61 h 73"/>
                <a:gd name="T22" fmla="*/ 3 w 86"/>
                <a:gd name="T23" fmla="*/ 73 h 73"/>
                <a:gd name="T24" fmla="*/ 6 w 86"/>
                <a:gd name="T25" fmla="*/ 73 h 73"/>
                <a:gd name="T26" fmla="*/ 19 w 86"/>
                <a:gd name="T27" fmla="*/ 65 h 73"/>
                <a:gd name="T28" fmla="*/ 9 w 86"/>
                <a:gd name="T29" fmla="*/ 58 h 73"/>
                <a:gd name="T30" fmla="*/ 13 w 86"/>
                <a:gd name="T31" fmla="*/ 53 h 73"/>
                <a:gd name="T32" fmla="*/ 24 w 86"/>
                <a:gd name="T33" fmla="*/ 54 h 73"/>
                <a:gd name="T34" fmla="*/ 28 w 86"/>
                <a:gd name="T35" fmla="*/ 50 h 73"/>
                <a:gd name="T36" fmla="*/ 51 w 86"/>
                <a:gd name="T37" fmla="*/ 62 h 73"/>
                <a:gd name="T38" fmla="*/ 70 w 86"/>
                <a:gd name="T39" fmla="*/ 44 h 73"/>
                <a:gd name="T40" fmla="*/ 86 w 86"/>
                <a:gd name="T41" fmla="*/ 39 h 73"/>
                <a:gd name="T42" fmla="*/ 80 w 86"/>
                <a:gd name="T43" fmla="*/ 32 h 73"/>
                <a:gd name="T44" fmla="*/ 83 w 86"/>
                <a:gd name="T45" fmla="*/ 26 h 73"/>
                <a:gd name="T46" fmla="*/ 81 w 86"/>
                <a:gd name="T47" fmla="*/ 25 h 73"/>
                <a:gd name="T48" fmla="*/ 72 w 86"/>
                <a:gd name="T49" fmla="*/ 27 h 73"/>
                <a:gd name="T50" fmla="*/ 31 w 8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73">
                  <a:moveTo>
                    <a:pt x="31" y="0"/>
                  </a:moveTo>
                  <a:cubicBezTo>
                    <a:pt x="30" y="2"/>
                    <a:pt x="28" y="4"/>
                    <a:pt x="28" y="7"/>
                  </a:cubicBezTo>
                  <a:cubicBezTo>
                    <a:pt x="28" y="9"/>
                    <a:pt x="30" y="10"/>
                    <a:pt x="30" y="13"/>
                  </a:cubicBezTo>
                  <a:cubicBezTo>
                    <a:pt x="30" y="19"/>
                    <a:pt x="27" y="40"/>
                    <a:pt x="18" y="40"/>
                  </a:cubicBezTo>
                  <a:cubicBezTo>
                    <a:pt x="17" y="40"/>
                    <a:pt x="15" y="40"/>
                    <a:pt x="14" y="40"/>
                  </a:cubicBezTo>
                  <a:cubicBezTo>
                    <a:pt x="13" y="40"/>
                    <a:pt x="13" y="40"/>
                    <a:pt x="12" y="40"/>
                  </a:cubicBezTo>
                  <a:cubicBezTo>
                    <a:pt x="13" y="41"/>
                    <a:pt x="13" y="41"/>
                    <a:pt x="13" y="41"/>
                  </a:cubicBezTo>
                  <a:cubicBezTo>
                    <a:pt x="12" y="40"/>
                    <a:pt x="11" y="40"/>
                    <a:pt x="10" y="38"/>
                  </a:cubicBezTo>
                  <a:cubicBezTo>
                    <a:pt x="10" y="43"/>
                    <a:pt x="10" y="43"/>
                    <a:pt x="10" y="43"/>
                  </a:cubicBezTo>
                  <a:cubicBezTo>
                    <a:pt x="9" y="46"/>
                    <a:pt x="0" y="50"/>
                    <a:pt x="0" y="56"/>
                  </a:cubicBezTo>
                  <a:cubicBezTo>
                    <a:pt x="0" y="58"/>
                    <a:pt x="3" y="59"/>
                    <a:pt x="3" y="61"/>
                  </a:cubicBezTo>
                  <a:cubicBezTo>
                    <a:pt x="3" y="62"/>
                    <a:pt x="3" y="70"/>
                    <a:pt x="3" y="73"/>
                  </a:cubicBezTo>
                  <a:cubicBezTo>
                    <a:pt x="6" y="73"/>
                    <a:pt x="6" y="73"/>
                    <a:pt x="6" y="73"/>
                  </a:cubicBezTo>
                  <a:cubicBezTo>
                    <a:pt x="10" y="69"/>
                    <a:pt x="14" y="71"/>
                    <a:pt x="19" y="65"/>
                  </a:cubicBezTo>
                  <a:cubicBezTo>
                    <a:pt x="17" y="63"/>
                    <a:pt x="9" y="63"/>
                    <a:pt x="9" y="58"/>
                  </a:cubicBezTo>
                  <a:cubicBezTo>
                    <a:pt x="9" y="54"/>
                    <a:pt x="11" y="53"/>
                    <a:pt x="13" y="53"/>
                  </a:cubicBezTo>
                  <a:cubicBezTo>
                    <a:pt x="16" y="53"/>
                    <a:pt x="21" y="54"/>
                    <a:pt x="24" y="54"/>
                  </a:cubicBezTo>
                  <a:cubicBezTo>
                    <a:pt x="24" y="53"/>
                    <a:pt x="27" y="51"/>
                    <a:pt x="28" y="50"/>
                  </a:cubicBezTo>
                  <a:cubicBezTo>
                    <a:pt x="37" y="56"/>
                    <a:pt x="42" y="57"/>
                    <a:pt x="51" y="62"/>
                  </a:cubicBezTo>
                  <a:cubicBezTo>
                    <a:pt x="55" y="56"/>
                    <a:pt x="59" y="44"/>
                    <a:pt x="70" y="44"/>
                  </a:cubicBezTo>
                  <a:cubicBezTo>
                    <a:pt x="78" y="44"/>
                    <a:pt x="81" y="42"/>
                    <a:pt x="86" y="39"/>
                  </a:cubicBezTo>
                  <a:cubicBezTo>
                    <a:pt x="84" y="38"/>
                    <a:pt x="80" y="35"/>
                    <a:pt x="80" y="32"/>
                  </a:cubicBezTo>
                  <a:cubicBezTo>
                    <a:pt x="80" y="29"/>
                    <a:pt x="82" y="28"/>
                    <a:pt x="83" y="26"/>
                  </a:cubicBezTo>
                  <a:cubicBezTo>
                    <a:pt x="82" y="25"/>
                    <a:pt x="81" y="25"/>
                    <a:pt x="81" y="25"/>
                  </a:cubicBezTo>
                  <a:cubicBezTo>
                    <a:pt x="78" y="25"/>
                    <a:pt x="75" y="27"/>
                    <a:pt x="72" y="27"/>
                  </a:cubicBezTo>
                  <a:cubicBezTo>
                    <a:pt x="51" y="27"/>
                    <a:pt x="45" y="1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87"/>
            <p:cNvSpPr>
              <a:spLocks noEditPoints="1"/>
            </p:cNvSpPr>
            <p:nvPr/>
          </p:nvSpPr>
          <p:spPr bwMode="auto">
            <a:xfrm>
              <a:off x="8606" y="1364"/>
              <a:ext cx="36" cy="33"/>
            </a:xfrm>
            <a:custGeom>
              <a:avLst/>
              <a:gdLst>
                <a:gd name="T0" fmla="*/ 13 w 15"/>
                <a:gd name="T1" fmla="*/ 1 h 14"/>
                <a:gd name="T2" fmla="*/ 2 w 15"/>
                <a:gd name="T3" fmla="*/ 9 h 14"/>
                <a:gd name="T4" fmla="*/ 2 w 15"/>
                <a:gd name="T5" fmla="*/ 14 h 14"/>
                <a:gd name="T6" fmla="*/ 15 w 15"/>
                <a:gd name="T7" fmla="*/ 3 h 14"/>
                <a:gd name="T8" fmla="*/ 13 w 15"/>
                <a:gd name="T9" fmla="*/ 1 h 14"/>
                <a:gd name="T10" fmla="*/ 12 w 15"/>
                <a:gd name="T11" fmla="*/ 0 h 14"/>
                <a:gd name="T12" fmla="*/ 13 w 15"/>
                <a:gd name="T13" fmla="*/ 1 h 14"/>
                <a:gd name="T14" fmla="*/ 14 w 15"/>
                <a:gd name="T15" fmla="*/ 1 h 14"/>
                <a:gd name="T16" fmla="*/ 12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
                  </a:moveTo>
                  <a:cubicBezTo>
                    <a:pt x="9" y="2"/>
                    <a:pt x="4" y="6"/>
                    <a:pt x="2" y="9"/>
                  </a:cubicBezTo>
                  <a:cubicBezTo>
                    <a:pt x="1" y="10"/>
                    <a:pt x="0" y="14"/>
                    <a:pt x="2" y="14"/>
                  </a:cubicBezTo>
                  <a:cubicBezTo>
                    <a:pt x="6" y="14"/>
                    <a:pt x="13" y="6"/>
                    <a:pt x="15" y="3"/>
                  </a:cubicBezTo>
                  <a:cubicBezTo>
                    <a:pt x="13" y="1"/>
                    <a:pt x="13" y="1"/>
                    <a:pt x="13" y="1"/>
                  </a:cubicBezTo>
                  <a:moveTo>
                    <a:pt x="12" y="0"/>
                  </a:moveTo>
                  <a:cubicBezTo>
                    <a:pt x="13" y="1"/>
                    <a:pt x="13" y="1"/>
                    <a:pt x="13" y="1"/>
                  </a:cubicBezTo>
                  <a:cubicBezTo>
                    <a:pt x="13" y="1"/>
                    <a:pt x="14" y="1"/>
                    <a:pt x="14" y="1"/>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88"/>
            <p:cNvSpPr>
              <a:spLocks/>
            </p:cNvSpPr>
            <p:nvPr/>
          </p:nvSpPr>
          <p:spPr bwMode="auto">
            <a:xfrm>
              <a:off x="8677" y="1319"/>
              <a:ext cx="47" cy="36"/>
            </a:xfrm>
            <a:custGeom>
              <a:avLst/>
              <a:gdLst>
                <a:gd name="T0" fmla="*/ 20 w 20"/>
                <a:gd name="T1" fmla="*/ 0 h 15"/>
                <a:gd name="T2" fmla="*/ 17 w 20"/>
                <a:gd name="T3" fmla="*/ 1 h 15"/>
                <a:gd name="T4" fmla="*/ 12 w 20"/>
                <a:gd name="T5" fmla="*/ 0 h 15"/>
                <a:gd name="T6" fmla="*/ 0 w 20"/>
                <a:gd name="T7" fmla="*/ 12 h 15"/>
                <a:gd name="T8" fmla="*/ 0 w 20"/>
                <a:gd name="T9" fmla="*/ 15 h 15"/>
                <a:gd name="T10" fmla="*/ 20 w 20"/>
                <a:gd name="T11" fmla="*/ 4 h 15"/>
                <a:gd name="T12" fmla="*/ 20 w 2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20" y="0"/>
                  </a:moveTo>
                  <a:cubicBezTo>
                    <a:pt x="19" y="1"/>
                    <a:pt x="18" y="1"/>
                    <a:pt x="17" y="1"/>
                  </a:cubicBezTo>
                  <a:cubicBezTo>
                    <a:pt x="16" y="1"/>
                    <a:pt x="14" y="0"/>
                    <a:pt x="12" y="0"/>
                  </a:cubicBezTo>
                  <a:cubicBezTo>
                    <a:pt x="6" y="0"/>
                    <a:pt x="0" y="12"/>
                    <a:pt x="0" y="12"/>
                  </a:cubicBezTo>
                  <a:cubicBezTo>
                    <a:pt x="0" y="13"/>
                    <a:pt x="0" y="15"/>
                    <a:pt x="0" y="15"/>
                  </a:cubicBezTo>
                  <a:cubicBezTo>
                    <a:pt x="8" y="15"/>
                    <a:pt x="8" y="4"/>
                    <a:pt x="20" y="4"/>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89"/>
            <p:cNvSpPr>
              <a:spLocks/>
            </p:cNvSpPr>
            <p:nvPr/>
          </p:nvSpPr>
          <p:spPr bwMode="auto">
            <a:xfrm>
              <a:off x="8762" y="1284"/>
              <a:ext cx="24" cy="26"/>
            </a:xfrm>
            <a:custGeom>
              <a:avLst/>
              <a:gdLst>
                <a:gd name="T0" fmla="*/ 10 w 10"/>
                <a:gd name="T1" fmla="*/ 0 h 11"/>
                <a:gd name="T2" fmla="*/ 1 w 10"/>
                <a:gd name="T3" fmla="*/ 3 h 11"/>
                <a:gd name="T4" fmla="*/ 1 w 10"/>
                <a:gd name="T5" fmla="*/ 8 h 11"/>
                <a:gd name="T6" fmla="*/ 1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9" y="0"/>
                    <a:pt x="2" y="0"/>
                    <a:pt x="1" y="3"/>
                  </a:cubicBezTo>
                  <a:cubicBezTo>
                    <a:pt x="1" y="5"/>
                    <a:pt x="2" y="8"/>
                    <a:pt x="1" y="8"/>
                  </a:cubicBezTo>
                  <a:cubicBezTo>
                    <a:pt x="0" y="8"/>
                    <a:pt x="0" y="11"/>
                    <a:pt x="1" y="11"/>
                  </a:cubicBezTo>
                  <a:cubicBezTo>
                    <a:pt x="5" y="11"/>
                    <a:pt x="9" y="3"/>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0"/>
            <p:cNvSpPr>
              <a:spLocks/>
            </p:cNvSpPr>
            <p:nvPr/>
          </p:nvSpPr>
          <p:spPr bwMode="auto">
            <a:xfrm>
              <a:off x="8472" y="903"/>
              <a:ext cx="101" cy="390"/>
            </a:xfrm>
            <a:custGeom>
              <a:avLst/>
              <a:gdLst>
                <a:gd name="T0" fmla="*/ 17 w 43"/>
                <a:gd name="T1" fmla="*/ 0 h 165"/>
                <a:gd name="T2" fmla="*/ 13 w 43"/>
                <a:gd name="T3" fmla="*/ 0 h 165"/>
                <a:gd name="T4" fmla="*/ 13 w 43"/>
                <a:gd name="T5" fmla="*/ 11 h 165"/>
                <a:gd name="T6" fmla="*/ 11 w 43"/>
                <a:gd name="T7" fmla="*/ 18 h 165"/>
                <a:gd name="T8" fmla="*/ 0 w 43"/>
                <a:gd name="T9" fmla="*/ 45 h 165"/>
                <a:gd name="T10" fmla="*/ 8 w 43"/>
                <a:gd name="T11" fmla="*/ 64 h 165"/>
                <a:gd name="T12" fmla="*/ 8 w 43"/>
                <a:gd name="T13" fmla="*/ 95 h 165"/>
                <a:gd name="T14" fmla="*/ 5 w 43"/>
                <a:gd name="T15" fmla="*/ 111 h 165"/>
                <a:gd name="T16" fmla="*/ 9 w 43"/>
                <a:gd name="T17" fmla="*/ 126 h 165"/>
                <a:gd name="T18" fmla="*/ 6 w 43"/>
                <a:gd name="T19" fmla="*/ 150 h 165"/>
                <a:gd name="T20" fmla="*/ 6 w 43"/>
                <a:gd name="T21" fmla="*/ 165 h 165"/>
                <a:gd name="T22" fmla="*/ 19 w 43"/>
                <a:gd name="T23" fmla="*/ 154 h 165"/>
                <a:gd name="T24" fmla="*/ 24 w 43"/>
                <a:gd name="T25" fmla="*/ 154 h 165"/>
                <a:gd name="T26" fmla="*/ 29 w 43"/>
                <a:gd name="T27" fmla="*/ 159 h 165"/>
                <a:gd name="T28" fmla="*/ 30 w 43"/>
                <a:gd name="T29" fmla="*/ 159 h 165"/>
                <a:gd name="T30" fmla="*/ 31 w 43"/>
                <a:gd name="T31" fmla="*/ 158 h 165"/>
                <a:gd name="T32" fmla="*/ 16 w 43"/>
                <a:gd name="T33" fmla="*/ 132 h 165"/>
                <a:gd name="T34" fmla="*/ 32 w 43"/>
                <a:gd name="T35" fmla="*/ 101 h 165"/>
                <a:gd name="T36" fmla="*/ 43 w 43"/>
                <a:gd name="T37" fmla="*/ 108 h 165"/>
                <a:gd name="T38" fmla="*/ 29 w 43"/>
                <a:gd name="T39" fmla="*/ 71 h 165"/>
                <a:gd name="T40" fmla="*/ 25 w 43"/>
                <a:gd name="T41" fmla="*/ 57 h 165"/>
                <a:gd name="T42" fmla="*/ 25 w 43"/>
                <a:gd name="T43" fmla="*/ 44 h 165"/>
                <a:gd name="T44" fmla="*/ 23 w 43"/>
                <a:gd name="T45" fmla="*/ 24 h 165"/>
                <a:gd name="T46" fmla="*/ 17 w 43"/>
                <a:gd name="T4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165">
                  <a:moveTo>
                    <a:pt x="17" y="0"/>
                  </a:moveTo>
                  <a:cubicBezTo>
                    <a:pt x="16" y="0"/>
                    <a:pt x="14" y="0"/>
                    <a:pt x="13" y="0"/>
                  </a:cubicBezTo>
                  <a:cubicBezTo>
                    <a:pt x="13" y="4"/>
                    <a:pt x="13" y="6"/>
                    <a:pt x="13" y="11"/>
                  </a:cubicBezTo>
                  <a:cubicBezTo>
                    <a:pt x="13" y="14"/>
                    <a:pt x="11" y="15"/>
                    <a:pt x="11" y="18"/>
                  </a:cubicBezTo>
                  <a:cubicBezTo>
                    <a:pt x="3" y="20"/>
                    <a:pt x="0" y="34"/>
                    <a:pt x="0" y="45"/>
                  </a:cubicBezTo>
                  <a:cubicBezTo>
                    <a:pt x="0" y="53"/>
                    <a:pt x="8" y="56"/>
                    <a:pt x="8" y="64"/>
                  </a:cubicBezTo>
                  <a:cubicBezTo>
                    <a:pt x="8" y="77"/>
                    <a:pt x="8" y="81"/>
                    <a:pt x="8" y="95"/>
                  </a:cubicBezTo>
                  <a:cubicBezTo>
                    <a:pt x="8" y="101"/>
                    <a:pt x="5" y="104"/>
                    <a:pt x="5" y="111"/>
                  </a:cubicBezTo>
                  <a:cubicBezTo>
                    <a:pt x="5" y="118"/>
                    <a:pt x="9" y="119"/>
                    <a:pt x="9" y="126"/>
                  </a:cubicBezTo>
                  <a:cubicBezTo>
                    <a:pt x="9" y="134"/>
                    <a:pt x="6" y="140"/>
                    <a:pt x="6" y="150"/>
                  </a:cubicBezTo>
                  <a:cubicBezTo>
                    <a:pt x="6" y="153"/>
                    <a:pt x="5" y="165"/>
                    <a:pt x="6" y="165"/>
                  </a:cubicBezTo>
                  <a:cubicBezTo>
                    <a:pt x="13" y="165"/>
                    <a:pt x="13" y="154"/>
                    <a:pt x="19" y="154"/>
                  </a:cubicBezTo>
                  <a:cubicBezTo>
                    <a:pt x="21" y="154"/>
                    <a:pt x="23" y="154"/>
                    <a:pt x="24" y="154"/>
                  </a:cubicBezTo>
                  <a:cubicBezTo>
                    <a:pt x="25" y="156"/>
                    <a:pt x="27" y="159"/>
                    <a:pt x="29" y="159"/>
                  </a:cubicBezTo>
                  <a:cubicBezTo>
                    <a:pt x="29" y="159"/>
                    <a:pt x="30" y="159"/>
                    <a:pt x="30" y="159"/>
                  </a:cubicBezTo>
                  <a:cubicBezTo>
                    <a:pt x="30" y="159"/>
                    <a:pt x="31" y="158"/>
                    <a:pt x="31" y="158"/>
                  </a:cubicBezTo>
                  <a:cubicBezTo>
                    <a:pt x="27" y="149"/>
                    <a:pt x="16" y="144"/>
                    <a:pt x="16" y="132"/>
                  </a:cubicBezTo>
                  <a:cubicBezTo>
                    <a:pt x="16" y="118"/>
                    <a:pt x="18" y="101"/>
                    <a:pt x="32" y="101"/>
                  </a:cubicBezTo>
                  <a:cubicBezTo>
                    <a:pt x="37" y="101"/>
                    <a:pt x="40" y="104"/>
                    <a:pt x="43" y="108"/>
                  </a:cubicBezTo>
                  <a:cubicBezTo>
                    <a:pt x="40" y="95"/>
                    <a:pt x="33" y="85"/>
                    <a:pt x="29" y="71"/>
                  </a:cubicBezTo>
                  <a:cubicBezTo>
                    <a:pt x="28" y="68"/>
                    <a:pt x="24" y="62"/>
                    <a:pt x="25" y="57"/>
                  </a:cubicBezTo>
                  <a:cubicBezTo>
                    <a:pt x="25" y="44"/>
                    <a:pt x="25" y="44"/>
                    <a:pt x="25" y="44"/>
                  </a:cubicBezTo>
                  <a:cubicBezTo>
                    <a:pt x="21" y="37"/>
                    <a:pt x="25" y="32"/>
                    <a:pt x="23" y="24"/>
                  </a:cubicBezTo>
                  <a:cubicBezTo>
                    <a:pt x="21" y="18"/>
                    <a:pt x="17" y="1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1"/>
            <p:cNvSpPr>
              <a:spLocks noEditPoints="1"/>
            </p:cNvSpPr>
            <p:nvPr/>
          </p:nvSpPr>
          <p:spPr bwMode="auto">
            <a:xfrm>
              <a:off x="5259" y="-452"/>
              <a:ext cx="624" cy="456"/>
            </a:xfrm>
            <a:custGeom>
              <a:avLst/>
              <a:gdLst>
                <a:gd name="T0" fmla="*/ 91 w 264"/>
                <a:gd name="T1" fmla="*/ 192 h 193"/>
                <a:gd name="T2" fmla="*/ 91 w 264"/>
                <a:gd name="T3" fmla="*/ 192 h 193"/>
                <a:gd name="T4" fmla="*/ 91 w 264"/>
                <a:gd name="T5" fmla="*/ 192 h 193"/>
                <a:gd name="T6" fmla="*/ 90 w 264"/>
                <a:gd name="T7" fmla="*/ 191 h 193"/>
                <a:gd name="T8" fmla="*/ 90 w 264"/>
                <a:gd name="T9" fmla="*/ 191 h 193"/>
                <a:gd name="T10" fmla="*/ 91 w 264"/>
                <a:gd name="T11" fmla="*/ 192 h 193"/>
                <a:gd name="T12" fmla="*/ 90 w 264"/>
                <a:gd name="T13" fmla="*/ 191 h 193"/>
                <a:gd name="T14" fmla="*/ 86 w 264"/>
                <a:gd name="T15" fmla="*/ 187 h 193"/>
                <a:gd name="T16" fmla="*/ 90 w 264"/>
                <a:gd name="T17" fmla="*/ 191 h 193"/>
                <a:gd name="T18" fmla="*/ 86 w 264"/>
                <a:gd name="T19" fmla="*/ 187 h 193"/>
                <a:gd name="T20" fmla="*/ 243 w 264"/>
                <a:gd name="T21" fmla="*/ 0 h 193"/>
                <a:gd name="T22" fmla="*/ 164 w 264"/>
                <a:gd name="T23" fmla="*/ 30 h 193"/>
                <a:gd name="T24" fmla="*/ 148 w 264"/>
                <a:gd name="T25" fmla="*/ 23 h 193"/>
                <a:gd name="T26" fmla="*/ 131 w 264"/>
                <a:gd name="T27" fmla="*/ 30 h 193"/>
                <a:gd name="T28" fmla="*/ 84 w 264"/>
                <a:gd name="T29" fmla="*/ 55 h 193"/>
                <a:gd name="T30" fmla="*/ 62 w 264"/>
                <a:gd name="T31" fmla="*/ 59 h 193"/>
                <a:gd name="T32" fmla="*/ 57 w 264"/>
                <a:gd name="T33" fmla="*/ 64 h 193"/>
                <a:gd name="T34" fmla="*/ 61 w 264"/>
                <a:gd name="T35" fmla="*/ 74 h 193"/>
                <a:gd name="T36" fmla="*/ 33 w 264"/>
                <a:gd name="T37" fmla="*/ 105 h 193"/>
                <a:gd name="T38" fmla="*/ 41 w 264"/>
                <a:gd name="T39" fmla="*/ 117 h 193"/>
                <a:gd name="T40" fmla="*/ 16 w 264"/>
                <a:gd name="T41" fmla="*/ 132 h 193"/>
                <a:gd name="T42" fmla="*/ 16 w 264"/>
                <a:gd name="T43" fmla="*/ 140 h 193"/>
                <a:gd name="T44" fmla="*/ 0 w 264"/>
                <a:gd name="T45" fmla="*/ 161 h 193"/>
                <a:gd name="T46" fmla="*/ 10 w 264"/>
                <a:gd name="T47" fmla="*/ 171 h 193"/>
                <a:gd name="T48" fmla="*/ 21 w 264"/>
                <a:gd name="T49" fmla="*/ 171 h 193"/>
                <a:gd name="T50" fmla="*/ 25 w 264"/>
                <a:gd name="T51" fmla="*/ 171 h 193"/>
                <a:gd name="T52" fmla="*/ 33 w 264"/>
                <a:gd name="T53" fmla="*/ 190 h 193"/>
                <a:gd name="T54" fmla="*/ 36 w 264"/>
                <a:gd name="T55" fmla="*/ 191 h 193"/>
                <a:gd name="T56" fmla="*/ 47 w 264"/>
                <a:gd name="T57" fmla="*/ 190 h 193"/>
                <a:gd name="T58" fmla="*/ 50 w 264"/>
                <a:gd name="T59" fmla="*/ 193 h 193"/>
                <a:gd name="T60" fmla="*/ 91 w 264"/>
                <a:gd name="T61" fmla="*/ 193 h 193"/>
                <a:gd name="T62" fmla="*/ 90 w 264"/>
                <a:gd name="T63" fmla="*/ 191 h 193"/>
                <a:gd name="T64" fmla="*/ 61 w 264"/>
                <a:gd name="T65" fmla="*/ 157 h 193"/>
                <a:gd name="T66" fmla="*/ 124 w 264"/>
                <a:gd name="T67" fmla="*/ 80 h 193"/>
                <a:gd name="T68" fmla="*/ 150 w 264"/>
                <a:gd name="T69" fmla="*/ 66 h 193"/>
                <a:gd name="T70" fmla="*/ 161 w 264"/>
                <a:gd name="T71" fmla="*/ 54 h 193"/>
                <a:gd name="T72" fmla="*/ 210 w 264"/>
                <a:gd name="T73" fmla="*/ 40 h 193"/>
                <a:gd name="T74" fmla="*/ 264 w 264"/>
                <a:gd name="T75" fmla="*/ 13 h 193"/>
                <a:gd name="T76" fmla="*/ 243 w 264"/>
                <a:gd name="T7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4" h="193">
                  <a:moveTo>
                    <a:pt x="91" y="192"/>
                  </a:moveTo>
                  <a:cubicBezTo>
                    <a:pt x="91" y="192"/>
                    <a:pt x="91" y="192"/>
                    <a:pt x="91" y="192"/>
                  </a:cubicBezTo>
                  <a:cubicBezTo>
                    <a:pt x="91" y="192"/>
                    <a:pt x="91" y="192"/>
                    <a:pt x="91" y="192"/>
                  </a:cubicBezTo>
                  <a:moveTo>
                    <a:pt x="90" y="191"/>
                  </a:moveTo>
                  <a:cubicBezTo>
                    <a:pt x="90" y="191"/>
                    <a:pt x="90" y="191"/>
                    <a:pt x="90" y="191"/>
                  </a:cubicBezTo>
                  <a:cubicBezTo>
                    <a:pt x="90" y="191"/>
                    <a:pt x="91" y="192"/>
                    <a:pt x="91" y="192"/>
                  </a:cubicBezTo>
                  <a:cubicBezTo>
                    <a:pt x="90" y="191"/>
                    <a:pt x="90" y="191"/>
                    <a:pt x="90" y="191"/>
                  </a:cubicBezTo>
                  <a:moveTo>
                    <a:pt x="86" y="187"/>
                  </a:moveTo>
                  <a:cubicBezTo>
                    <a:pt x="90" y="191"/>
                    <a:pt x="90" y="191"/>
                    <a:pt x="90" y="191"/>
                  </a:cubicBezTo>
                  <a:cubicBezTo>
                    <a:pt x="89" y="189"/>
                    <a:pt x="87" y="188"/>
                    <a:pt x="86" y="187"/>
                  </a:cubicBezTo>
                  <a:moveTo>
                    <a:pt x="243" y="0"/>
                  </a:moveTo>
                  <a:cubicBezTo>
                    <a:pt x="217" y="0"/>
                    <a:pt x="192" y="30"/>
                    <a:pt x="164" y="30"/>
                  </a:cubicBezTo>
                  <a:cubicBezTo>
                    <a:pt x="157" y="30"/>
                    <a:pt x="154" y="23"/>
                    <a:pt x="148" y="23"/>
                  </a:cubicBezTo>
                  <a:cubicBezTo>
                    <a:pt x="138" y="23"/>
                    <a:pt x="138" y="30"/>
                    <a:pt x="131" y="30"/>
                  </a:cubicBezTo>
                  <a:cubicBezTo>
                    <a:pt x="112" y="30"/>
                    <a:pt x="97" y="55"/>
                    <a:pt x="84" y="55"/>
                  </a:cubicBezTo>
                  <a:cubicBezTo>
                    <a:pt x="76" y="55"/>
                    <a:pt x="70" y="59"/>
                    <a:pt x="62" y="59"/>
                  </a:cubicBezTo>
                  <a:cubicBezTo>
                    <a:pt x="59" y="59"/>
                    <a:pt x="57" y="62"/>
                    <a:pt x="57" y="64"/>
                  </a:cubicBezTo>
                  <a:cubicBezTo>
                    <a:pt x="57" y="67"/>
                    <a:pt x="61" y="69"/>
                    <a:pt x="61" y="74"/>
                  </a:cubicBezTo>
                  <a:cubicBezTo>
                    <a:pt x="61" y="88"/>
                    <a:pt x="33" y="96"/>
                    <a:pt x="33" y="105"/>
                  </a:cubicBezTo>
                  <a:cubicBezTo>
                    <a:pt x="33" y="110"/>
                    <a:pt x="41" y="111"/>
                    <a:pt x="41" y="117"/>
                  </a:cubicBezTo>
                  <a:cubicBezTo>
                    <a:pt x="33" y="119"/>
                    <a:pt x="16" y="123"/>
                    <a:pt x="16" y="132"/>
                  </a:cubicBezTo>
                  <a:cubicBezTo>
                    <a:pt x="16" y="138"/>
                    <a:pt x="16" y="140"/>
                    <a:pt x="16" y="140"/>
                  </a:cubicBezTo>
                  <a:cubicBezTo>
                    <a:pt x="16" y="149"/>
                    <a:pt x="0" y="148"/>
                    <a:pt x="0" y="161"/>
                  </a:cubicBezTo>
                  <a:cubicBezTo>
                    <a:pt x="0" y="167"/>
                    <a:pt x="10" y="171"/>
                    <a:pt x="10" y="171"/>
                  </a:cubicBezTo>
                  <a:cubicBezTo>
                    <a:pt x="10" y="171"/>
                    <a:pt x="16" y="171"/>
                    <a:pt x="21" y="171"/>
                  </a:cubicBezTo>
                  <a:cubicBezTo>
                    <a:pt x="23" y="171"/>
                    <a:pt x="25" y="171"/>
                    <a:pt x="25" y="171"/>
                  </a:cubicBezTo>
                  <a:cubicBezTo>
                    <a:pt x="34" y="174"/>
                    <a:pt x="30" y="182"/>
                    <a:pt x="33" y="190"/>
                  </a:cubicBezTo>
                  <a:cubicBezTo>
                    <a:pt x="34" y="191"/>
                    <a:pt x="35" y="191"/>
                    <a:pt x="36" y="191"/>
                  </a:cubicBezTo>
                  <a:cubicBezTo>
                    <a:pt x="40" y="191"/>
                    <a:pt x="44" y="190"/>
                    <a:pt x="47" y="190"/>
                  </a:cubicBezTo>
                  <a:cubicBezTo>
                    <a:pt x="48" y="190"/>
                    <a:pt x="49" y="193"/>
                    <a:pt x="50" y="193"/>
                  </a:cubicBezTo>
                  <a:cubicBezTo>
                    <a:pt x="91" y="193"/>
                    <a:pt x="91" y="193"/>
                    <a:pt x="91" y="193"/>
                  </a:cubicBezTo>
                  <a:cubicBezTo>
                    <a:pt x="91" y="193"/>
                    <a:pt x="91" y="192"/>
                    <a:pt x="90" y="191"/>
                  </a:cubicBezTo>
                  <a:cubicBezTo>
                    <a:pt x="78" y="180"/>
                    <a:pt x="61" y="176"/>
                    <a:pt x="61" y="157"/>
                  </a:cubicBezTo>
                  <a:cubicBezTo>
                    <a:pt x="61" y="123"/>
                    <a:pt x="97" y="87"/>
                    <a:pt x="124" y="80"/>
                  </a:cubicBezTo>
                  <a:cubicBezTo>
                    <a:pt x="134" y="77"/>
                    <a:pt x="136" y="66"/>
                    <a:pt x="150" y="66"/>
                  </a:cubicBezTo>
                  <a:cubicBezTo>
                    <a:pt x="156" y="66"/>
                    <a:pt x="158" y="55"/>
                    <a:pt x="161" y="54"/>
                  </a:cubicBezTo>
                  <a:cubicBezTo>
                    <a:pt x="179" y="45"/>
                    <a:pt x="192" y="49"/>
                    <a:pt x="210" y="40"/>
                  </a:cubicBezTo>
                  <a:cubicBezTo>
                    <a:pt x="223" y="34"/>
                    <a:pt x="264" y="31"/>
                    <a:pt x="264" y="13"/>
                  </a:cubicBezTo>
                  <a:cubicBezTo>
                    <a:pt x="264" y="7"/>
                    <a:pt x="249" y="0"/>
                    <a:pt x="2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
            <p:cNvSpPr>
              <a:spLocks/>
            </p:cNvSpPr>
            <p:nvPr/>
          </p:nvSpPr>
          <p:spPr bwMode="auto">
            <a:xfrm>
              <a:off x="3113" y="749"/>
              <a:ext cx="1373" cy="982"/>
            </a:xfrm>
            <a:custGeom>
              <a:avLst/>
              <a:gdLst>
                <a:gd name="T0" fmla="*/ 270 w 581"/>
                <a:gd name="T1" fmla="*/ 64 h 415"/>
                <a:gd name="T2" fmla="*/ 253 w 581"/>
                <a:gd name="T3" fmla="*/ 85 h 415"/>
                <a:gd name="T4" fmla="*/ 244 w 581"/>
                <a:gd name="T5" fmla="*/ 90 h 415"/>
                <a:gd name="T6" fmla="*/ 210 w 581"/>
                <a:gd name="T7" fmla="*/ 106 h 415"/>
                <a:gd name="T8" fmla="*/ 176 w 581"/>
                <a:gd name="T9" fmla="*/ 141 h 415"/>
                <a:gd name="T10" fmla="*/ 136 w 581"/>
                <a:gd name="T11" fmla="*/ 174 h 415"/>
                <a:gd name="T12" fmla="*/ 115 w 581"/>
                <a:gd name="T13" fmla="*/ 171 h 415"/>
                <a:gd name="T14" fmla="*/ 106 w 581"/>
                <a:gd name="T15" fmla="*/ 188 h 415"/>
                <a:gd name="T16" fmla="*/ 72 w 581"/>
                <a:gd name="T17" fmla="*/ 194 h 415"/>
                <a:gd name="T18" fmla="*/ 124 w 581"/>
                <a:gd name="T19" fmla="*/ 231 h 415"/>
                <a:gd name="T20" fmla="*/ 126 w 581"/>
                <a:gd name="T21" fmla="*/ 246 h 415"/>
                <a:gd name="T22" fmla="*/ 106 w 581"/>
                <a:gd name="T23" fmla="*/ 287 h 415"/>
                <a:gd name="T24" fmla="*/ 66 w 581"/>
                <a:gd name="T25" fmla="*/ 285 h 415"/>
                <a:gd name="T26" fmla="*/ 32 w 581"/>
                <a:gd name="T27" fmla="*/ 282 h 415"/>
                <a:gd name="T28" fmla="*/ 10 w 581"/>
                <a:gd name="T29" fmla="*/ 314 h 415"/>
                <a:gd name="T30" fmla="*/ 8 w 581"/>
                <a:gd name="T31" fmla="*/ 374 h 415"/>
                <a:gd name="T32" fmla="*/ 35 w 581"/>
                <a:gd name="T33" fmla="*/ 396 h 415"/>
                <a:gd name="T34" fmla="*/ 99 w 581"/>
                <a:gd name="T35" fmla="*/ 403 h 415"/>
                <a:gd name="T36" fmla="*/ 106 w 581"/>
                <a:gd name="T37" fmla="*/ 403 h 415"/>
                <a:gd name="T38" fmla="*/ 137 w 581"/>
                <a:gd name="T39" fmla="*/ 361 h 415"/>
                <a:gd name="T40" fmla="*/ 184 w 581"/>
                <a:gd name="T41" fmla="*/ 297 h 415"/>
                <a:gd name="T42" fmla="*/ 259 w 581"/>
                <a:gd name="T43" fmla="*/ 275 h 415"/>
                <a:gd name="T44" fmla="*/ 319 w 581"/>
                <a:gd name="T45" fmla="*/ 309 h 415"/>
                <a:gd name="T46" fmla="*/ 373 w 581"/>
                <a:gd name="T47" fmla="*/ 348 h 415"/>
                <a:gd name="T48" fmla="*/ 375 w 581"/>
                <a:gd name="T49" fmla="*/ 381 h 415"/>
                <a:gd name="T50" fmla="*/ 383 w 581"/>
                <a:gd name="T51" fmla="*/ 347 h 415"/>
                <a:gd name="T52" fmla="*/ 390 w 581"/>
                <a:gd name="T53" fmla="*/ 326 h 415"/>
                <a:gd name="T54" fmla="*/ 365 w 581"/>
                <a:gd name="T55" fmla="*/ 312 h 415"/>
                <a:gd name="T56" fmla="*/ 333 w 581"/>
                <a:gd name="T57" fmla="*/ 276 h 415"/>
                <a:gd name="T58" fmla="*/ 321 w 581"/>
                <a:gd name="T59" fmla="*/ 250 h 415"/>
                <a:gd name="T60" fmla="*/ 361 w 581"/>
                <a:gd name="T61" fmla="*/ 255 h 415"/>
                <a:gd name="T62" fmla="*/ 409 w 581"/>
                <a:gd name="T63" fmla="*/ 296 h 415"/>
                <a:gd name="T64" fmla="*/ 443 w 581"/>
                <a:gd name="T65" fmla="*/ 354 h 415"/>
                <a:gd name="T66" fmla="*/ 466 w 581"/>
                <a:gd name="T67" fmla="*/ 377 h 415"/>
                <a:gd name="T68" fmla="*/ 483 w 581"/>
                <a:gd name="T69" fmla="*/ 402 h 415"/>
                <a:gd name="T70" fmla="*/ 479 w 581"/>
                <a:gd name="T71" fmla="*/ 377 h 415"/>
                <a:gd name="T72" fmla="*/ 503 w 581"/>
                <a:gd name="T73" fmla="*/ 382 h 415"/>
                <a:gd name="T74" fmla="*/ 485 w 581"/>
                <a:gd name="T75" fmla="*/ 356 h 415"/>
                <a:gd name="T76" fmla="*/ 494 w 581"/>
                <a:gd name="T77" fmla="*/ 346 h 415"/>
                <a:gd name="T78" fmla="*/ 534 w 581"/>
                <a:gd name="T79" fmla="*/ 339 h 415"/>
                <a:gd name="T80" fmla="*/ 556 w 581"/>
                <a:gd name="T81" fmla="*/ 328 h 415"/>
                <a:gd name="T82" fmla="*/ 569 w 581"/>
                <a:gd name="T83" fmla="*/ 325 h 415"/>
                <a:gd name="T84" fmla="*/ 567 w 581"/>
                <a:gd name="T85" fmla="*/ 265 h 415"/>
                <a:gd name="T86" fmla="*/ 580 w 581"/>
                <a:gd name="T87" fmla="*/ 241 h 415"/>
                <a:gd name="T88" fmla="*/ 562 w 581"/>
                <a:gd name="T89" fmla="*/ 237 h 415"/>
                <a:gd name="T90" fmla="*/ 501 w 581"/>
                <a:gd name="T91" fmla="*/ 195 h 415"/>
                <a:gd name="T92" fmla="*/ 478 w 581"/>
                <a:gd name="T93" fmla="*/ 183 h 415"/>
                <a:gd name="T94" fmla="*/ 498 w 581"/>
                <a:gd name="T95" fmla="*/ 141 h 415"/>
                <a:gd name="T96" fmla="*/ 488 w 581"/>
                <a:gd name="T97" fmla="*/ 113 h 415"/>
                <a:gd name="T98" fmla="*/ 452 w 581"/>
                <a:gd name="T99" fmla="*/ 65 h 415"/>
                <a:gd name="T100" fmla="*/ 452 w 581"/>
                <a:gd name="T101" fmla="*/ 65 h 415"/>
                <a:gd name="T102" fmla="*/ 452 w 581"/>
                <a:gd name="T103" fmla="*/ 65 h 415"/>
                <a:gd name="T104" fmla="*/ 452 w 581"/>
                <a:gd name="T105" fmla="*/ 65 h 415"/>
                <a:gd name="T106" fmla="*/ 433 w 581"/>
                <a:gd name="T107" fmla="*/ 67 h 415"/>
                <a:gd name="T108" fmla="*/ 417 w 581"/>
                <a:gd name="T109" fmla="*/ 62 h 415"/>
                <a:gd name="T110" fmla="*/ 355 w 581"/>
                <a:gd name="T111" fmla="*/ 76 h 415"/>
                <a:gd name="T112" fmla="*/ 341 w 581"/>
                <a:gd name="T113" fmla="*/ 68 h 415"/>
                <a:gd name="T114" fmla="*/ 300 w 581"/>
                <a:gd name="T115" fmla="*/ 72 h 415"/>
                <a:gd name="T116" fmla="*/ 282 w 581"/>
                <a:gd name="T117" fmla="*/ 54 h 415"/>
                <a:gd name="T118" fmla="*/ 300 w 581"/>
                <a:gd name="T119" fmla="*/ 25 h 415"/>
                <a:gd name="T120" fmla="*/ 293 w 581"/>
                <a:gd name="T121"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1" h="415">
                  <a:moveTo>
                    <a:pt x="293" y="0"/>
                  </a:moveTo>
                  <a:cubicBezTo>
                    <a:pt x="280" y="9"/>
                    <a:pt x="259" y="11"/>
                    <a:pt x="259" y="33"/>
                  </a:cubicBezTo>
                  <a:cubicBezTo>
                    <a:pt x="259" y="46"/>
                    <a:pt x="268" y="50"/>
                    <a:pt x="270" y="64"/>
                  </a:cubicBezTo>
                  <a:cubicBezTo>
                    <a:pt x="270" y="65"/>
                    <a:pt x="274" y="75"/>
                    <a:pt x="274" y="77"/>
                  </a:cubicBezTo>
                  <a:cubicBezTo>
                    <a:pt x="274" y="81"/>
                    <a:pt x="265" y="86"/>
                    <a:pt x="262" y="86"/>
                  </a:cubicBezTo>
                  <a:cubicBezTo>
                    <a:pt x="259" y="86"/>
                    <a:pt x="256" y="85"/>
                    <a:pt x="253" y="85"/>
                  </a:cubicBezTo>
                  <a:cubicBezTo>
                    <a:pt x="252" y="85"/>
                    <a:pt x="250" y="85"/>
                    <a:pt x="249" y="87"/>
                  </a:cubicBezTo>
                  <a:cubicBezTo>
                    <a:pt x="248" y="88"/>
                    <a:pt x="247" y="91"/>
                    <a:pt x="245" y="91"/>
                  </a:cubicBezTo>
                  <a:cubicBezTo>
                    <a:pt x="245" y="91"/>
                    <a:pt x="245" y="91"/>
                    <a:pt x="244" y="90"/>
                  </a:cubicBezTo>
                  <a:cubicBezTo>
                    <a:pt x="243" y="91"/>
                    <a:pt x="243" y="91"/>
                    <a:pt x="242" y="91"/>
                  </a:cubicBezTo>
                  <a:cubicBezTo>
                    <a:pt x="242" y="91"/>
                    <a:pt x="242" y="90"/>
                    <a:pt x="237" y="90"/>
                  </a:cubicBezTo>
                  <a:cubicBezTo>
                    <a:pt x="225" y="90"/>
                    <a:pt x="218" y="99"/>
                    <a:pt x="210" y="106"/>
                  </a:cubicBezTo>
                  <a:cubicBezTo>
                    <a:pt x="210" y="107"/>
                    <a:pt x="205" y="110"/>
                    <a:pt x="205" y="112"/>
                  </a:cubicBezTo>
                  <a:cubicBezTo>
                    <a:pt x="205" y="118"/>
                    <a:pt x="206" y="125"/>
                    <a:pt x="202" y="129"/>
                  </a:cubicBezTo>
                  <a:cubicBezTo>
                    <a:pt x="200" y="131"/>
                    <a:pt x="179" y="140"/>
                    <a:pt x="176" y="141"/>
                  </a:cubicBezTo>
                  <a:cubicBezTo>
                    <a:pt x="173" y="141"/>
                    <a:pt x="172" y="142"/>
                    <a:pt x="168" y="142"/>
                  </a:cubicBezTo>
                  <a:cubicBezTo>
                    <a:pt x="165" y="154"/>
                    <a:pt x="161" y="166"/>
                    <a:pt x="145" y="166"/>
                  </a:cubicBezTo>
                  <a:cubicBezTo>
                    <a:pt x="144" y="170"/>
                    <a:pt x="140" y="174"/>
                    <a:pt x="136" y="174"/>
                  </a:cubicBezTo>
                  <a:cubicBezTo>
                    <a:pt x="130" y="174"/>
                    <a:pt x="125" y="171"/>
                    <a:pt x="120" y="167"/>
                  </a:cubicBezTo>
                  <a:cubicBezTo>
                    <a:pt x="115" y="167"/>
                    <a:pt x="115" y="167"/>
                    <a:pt x="115" y="167"/>
                  </a:cubicBezTo>
                  <a:cubicBezTo>
                    <a:pt x="115" y="171"/>
                    <a:pt x="115" y="171"/>
                    <a:pt x="115" y="171"/>
                  </a:cubicBezTo>
                  <a:cubicBezTo>
                    <a:pt x="116" y="173"/>
                    <a:pt x="114" y="181"/>
                    <a:pt x="118" y="182"/>
                  </a:cubicBezTo>
                  <a:cubicBezTo>
                    <a:pt x="118" y="185"/>
                    <a:pt x="118" y="185"/>
                    <a:pt x="118" y="185"/>
                  </a:cubicBezTo>
                  <a:cubicBezTo>
                    <a:pt x="116" y="186"/>
                    <a:pt x="110" y="188"/>
                    <a:pt x="106" y="188"/>
                  </a:cubicBezTo>
                  <a:cubicBezTo>
                    <a:pt x="101" y="188"/>
                    <a:pt x="93" y="186"/>
                    <a:pt x="91" y="183"/>
                  </a:cubicBezTo>
                  <a:cubicBezTo>
                    <a:pt x="86" y="184"/>
                    <a:pt x="71" y="188"/>
                    <a:pt x="71" y="192"/>
                  </a:cubicBezTo>
                  <a:cubicBezTo>
                    <a:pt x="71" y="193"/>
                    <a:pt x="71" y="194"/>
                    <a:pt x="72" y="194"/>
                  </a:cubicBezTo>
                  <a:cubicBezTo>
                    <a:pt x="72" y="202"/>
                    <a:pt x="95" y="207"/>
                    <a:pt x="104" y="209"/>
                  </a:cubicBezTo>
                  <a:cubicBezTo>
                    <a:pt x="106" y="210"/>
                    <a:pt x="107" y="212"/>
                    <a:pt x="110" y="213"/>
                  </a:cubicBezTo>
                  <a:cubicBezTo>
                    <a:pt x="110" y="221"/>
                    <a:pt x="113" y="231"/>
                    <a:pt x="124" y="231"/>
                  </a:cubicBezTo>
                  <a:cubicBezTo>
                    <a:pt x="124" y="235"/>
                    <a:pt x="127" y="234"/>
                    <a:pt x="127" y="239"/>
                  </a:cubicBezTo>
                  <a:cubicBezTo>
                    <a:pt x="127" y="241"/>
                    <a:pt x="126" y="245"/>
                    <a:pt x="125" y="247"/>
                  </a:cubicBezTo>
                  <a:cubicBezTo>
                    <a:pt x="126" y="246"/>
                    <a:pt x="126" y="246"/>
                    <a:pt x="126" y="246"/>
                  </a:cubicBezTo>
                  <a:cubicBezTo>
                    <a:pt x="126" y="249"/>
                    <a:pt x="126" y="258"/>
                    <a:pt x="126" y="260"/>
                  </a:cubicBezTo>
                  <a:cubicBezTo>
                    <a:pt x="126" y="270"/>
                    <a:pt x="119" y="274"/>
                    <a:pt x="119" y="284"/>
                  </a:cubicBezTo>
                  <a:cubicBezTo>
                    <a:pt x="118" y="284"/>
                    <a:pt x="110" y="287"/>
                    <a:pt x="106" y="287"/>
                  </a:cubicBezTo>
                  <a:cubicBezTo>
                    <a:pt x="102" y="287"/>
                    <a:pt x="99" y="284"/>
                    <a:pt x="94" y="284"/>
                  </a:cubicBezTo>
                  <a:cubicBezTo>
                    <a:pt x="94" y="284"/>
                    <a:pt x="93" y="284"/>
                    <a:pt x="91" y="285"/>
                  </a:cubicBezTo>
                  <a:cubicBezTo>
                    <a:pt x="66" y="285"/>
                    <a:pt x="66" y="285"/>
                    <a:pt x="66" y="285"/>
                  </a:cubicBezTo>
                  <a:cubicBezTo>
                    <a:pt x="63" y="284"/>
                    <a:pt x="59" y="284"/>
                    <a:pt x="57" y="282"/>
                  </a:cubicBezTo>
                  <a:cubicBezTo>
                    <a:pt x="33" y="282"/>
                    <a:pt x="33" y="282"/>
                    <a:pt x="33" y="282"/>
                  </a:cubicBezTo>
                  <a:cubicBezTo>
                    <a:pt x="33" y="282"/>
                    <a:pt x="32" y="282"/>
                    <a:pt x="32" y="282"/>
                  </a:cubicBezTo>
                  <a:cubicBezTo>
                    <a:pt x="29" y="282"/>
                    <a:pt x="27" y="279"/>
                    <a:pt x="25" y="279"/>
                  </a:cubicBezTo>
                  <a:cubicBezTo>
                    <a:pt x="22" y="279"/>
                    <a:pt x="4" y="291"/>
                    <a:pt x="4" y="294"/>
                  </a:cubicBezTo>
                  <a:cubicBezTo>
                    <a:pt x="4" y="298"/>
                    <a:pt x="10" y="306"/>
                    <a:pt x="10" y="314"/>
                  </a:cubicBezTo>
                  <a:cubicBezTo>
                    <a:pt x="10" y="327"/>
                    <a:pt x="5" y="341"/>
                    <a:pt x="5" y="354"/>
                  </a:cubicBezTo>
                  <a:cubicBezTo>
                    <a:pt x="5" y="358"/>
                    <a:pt x="0" y="360"/>
                    <a:pt x="0" y="367"/>
                  </a:cubicBezTo>
                  <a:cubicBezTo>
                    <a:pt x="0" y="371"/>
                    <a:pt x="4" y="374"/>
                    <a:pt x="8" y="374"/>
                  </a:cubicBezTo>
                  <a:cubicBezTo>
                    <a:pt x="8" y="380"/>
                    <a:pt x="8" y="384"/>
                    <a:pt x="8" y="395"/>
                  </a:cubicBezTo>
                  <a:cubicBezTo>
                    <a:pt x="8" y="397"/>
                    <a:pt x="9" y="399"/>
                    <a:pt x="12" y="399"/>
                  </a:cubicBezTo>
                  <a:cubicBezTo>
                    <a:pt x="20" y="399"/>
                    <a:pt x="26" y="396"/>
                    <a:pt x="35" y="396"/>
                  </a:cubicBezTo>
                  <a:cubicBezTo>
                    <a:pt x="47" y="396"/>
                    <a:pt x="48" y="415"/>
                    <a:pt x="55" y="415"/>
                  </a:cubicBezTo>
                  <a:cubicBezTo>
                    <a:pt x="67" y="415"/>
                    <a:pt x="74" y="405"/>
                    <a:pt x="87" y="405"/>
                  </a:cubicBezTo>
                  <a:cubicBezTo>
                    <a:pt x="89" y="405"/>
                    <a:pt x="94" y="403"/>
                    <a:pt x="99" y="403"/>
                  </a:cubicBezTo>
                  <a:cubicBezTo>
                    <a:pt x="101" y="403"/>
                    <a:pt x="102" y="403"/>
                    <a:pt x="103" y="403"/>
                  </a:cubicBezTo>
                  <a:cubicBezTo>
                    <a:pt x="103" y="403"/>
                    <a:pt x="103" y="403"/>
                    <a:pt x="103" y="403"/>
                  </a:cubicBezTo>
                  <a:cubicBezTo>
                    <a:pt x="104" y="403"/>
                    <a:pt x="105" y="403"/>
                    <a:pt x="106" y="403"/>
                  </a:cubicBezTo>
                  <a:cubicBezTo>
                    <a:pt x="114" y="403"/>
                    <a:pt x="115" y="393"/>
                    <a:pt x="121" y="390"/>
                  </a:cubicBezTo>
                  <a:cubicBezTo>
                    <a:pt x="132" y="384"/>
                    <a:pt x="135" y="378"/>
                    <a:pt x="142" y="368"/>
                  </a:cubicBezTo>
                  <a:cubicBezTo>
                    <a:pt x="139" y="367"/>
                    <a:pt x="137" y="365"/>
                    <a:pt x="137" y="361"/>
                  </a:cubicBezTo>
                  <a:cubicBezTo>
                    <a:pt x="137" y="349"/>
                    <a:pt x="152" y="327"/>
                    <a:pt x="162" y="325"/>
                  </a:cubicBezTo>
                  <a:cubicBezTo>
                    <a:pt x="173" y="323"/>
                    <a:pt x="184" y="319"/>
                    <a:pt x="187" y="308"/>
                  </a:cubicBezTo>
                  <a:cubicBezTo>
                    <a:pt x="184" y="297"/>
                    <a:pt x="184" y="297"/>
                    <a:pt x="184" y="297"/>
                  </a:cubicBezTo>
                  <a:cubicBezTo>
                    <a:pt x="184" y="289"/>
                    <a:pt x="193" y="284"/>
                    <a:pt x="201" y="284"/>
                  </a:cubicBezTo>
                  <a:cubicBezTo>
                    <a:pt x="211" y="284"/>
                    <a:pt x="219" y="289"/>
                    <a:pt x="230" y="289"/>
                  </a:cubicBezTo>
                  <a:cubicBezTo>
                    <a:pt x="242" y="289"/>
                    <a:pt x="249" y="280"/>
                    <a:pt x="259" y="275"/>
                  </a:cubicBezTo>
                  <a:cubicBezTo>
                    <a:pt x="263" y="273"/>
                    <a:pt x="264" y="266"/>
                    <a:pt x="274" y="266"/>
                  </a:cubicBezTo>
                  <a:cubicBezTo>
                    <a:pt x="294" y="266"/>
                    <a:pt x="297" y="288"/>
                    <a:pt x="306" y="300"/>
                  </a:cubicBezTo>
                  <a:cubicBezTo>
                    <a:pt x="307" y="304"/>
                    <a:pt x="315" y="306"/>
                    <a:pt x="319" y="309"/>
                  </a:cubicBezTo>
                  <a:cubicBezTo>
                    <a:pt x="328" y="318"/>
                    <a:pt x="332" y="323"/>
                    <a:pt x="348" y="327"/>
                  </a:cubicBezTo>
                  <a:cubicBezTo>
                    <a:pt x="348" y="330"/>
                    <a:pt x="356" y="332"/>
                    <a:pt x="358" y="332"/>
                  </a:cubicBezTo>
                  <a:cubicBezTo>
                    <a:pt x="359" y="335"/>
                    <a:pt x="371" y="348"/>
                    <a:pt x="373" y="348"/>
                  </a:cubicBezTo>
                  <a:cubicBezTo>
                    <a:pt x="374" y="353"/>
                    <a:pt x="378" y="355"/>
                    <a:pt x="378" y="363"/>
                  </a:cubicBezTo>
                  <a:cubicBezTo>
                    <a:pt x="378" y="369"/>
                    <a:pt x="375" y="377"/>
                    <a:pt x="369" y="377"/>
                  </a:cubicBezTo>
                  <a:cubicBezTo>
                    <a:pt x="369" y="379"/>
                    <a:pt x="371" y="381"/>
                    <a:pt x="375" y="381"/>
                  </a:cubicBezTo>
                  <a:cubicBezTo>
                    <a:pt x="382" y="381"/>
                    <a:pt x="381" y="370"/>
                    <a:pt x="386" y="365"/>
                  </a:cubicBezTo>
                  <a:cubicBezTo>
                    <a:pt x="386" y="365"/>
                    <a:pt x="393" y="365"/>
                    <a:pt x="393" y="362"/>
                  </a:cubicBezTo>
                  <a:cubicBezTo>
                    <a:pt x="393" y="355"/>
                    <a:pt x="383" y="354"/>
                    <a:pt x="383" y="347"/>
                  </a:cubicBezTo>
                  <a:cubicBezTo>
                    <a:pt x="383" y="342"/>
                    <a:pt x="389" y="339"/>
                    <a:pt x="395" y="339"/>
                  </a:cubicBezTo>
                  <a:cubicBezTo>
                    <a:pt x="403" y="339"/>
                    <a:pt x="407" y="345"/>
                    <a:pt x="412" y="346"/>
                  </a:cubicBezTo>
                  <a:cubicBezTo>
                    <a:pt x="413" y="335"/>
                    <a:pt x="401" y="331"/>
                    <a:pt x="390" y="326"/>
                  </a:cubicBezTo>
                  <a:cubicBezTo>
                    <a:pt x="387" y="324"/>
                    <a:pt x="374" y="322"/>
                    <a:pt x="376" y="315"/>
                  </a:cubicBezTo>
                  <a:cubicBezTo>
                    <a:pt x="378" y="314"/>
                    <a:pt x="378" y="313"/>
                    <a:pt x="378" y="311"/>
                  </a:cubicBezTo>
                  <a:cubicBezTo>
                    <a:pt x="373" y="311"/>
                    <a:pt x="369" y="312"/>
                    <a:pt x="365" y="312"/>
                  </a:cubicBezTo>
                  <a:cubicBezTo>
                    <a:pt x="362" y="312"/>
                    <a:pt x="360" y="312"/>
                    <a:pt x="356" y="310"/>
                  </a:cubicBezTo>
                  <a:cubicBezTo>
                    <a:pt x="352" y="308"/>
                    <a:pt x="348" y="299"/>
                    <a:pt x="346" y="292"/>
                  </a:cubicBezTo>
                  <a:cubicBezTo>
                    <a:pt x="345" y="287"/>
                    <a:pt x="341" y="278"/>
                    <a:pt x="333" y="276"/>
                  </a:cubicBezTo>
                  <a:cubicBezTo>
                    <a:pt x="326" y="274"/>
                    <a:pt x="322" y="270"/>
                    <a:pt x="322" y="263"/>
                  </a:cubicBezTo>
                  <a:cubicBezTo>
                    <a:pt x="322" y="259"/>
                    <a:pt x="323" y="256"/>
                    <a:pt x="324" y="253"/>
                  </a:cubicBezTo>
                  <a:cubicBezTo>
                    <a:pt x="323" y="253"/>
                    <a:pt x="321" y="251"/>
                    <a:pt x="321" y="250"/>
                  </a:cubicBezTo>
                  <a:cubicBezTo>
                    <a:pt x="321" y="244"/>
                    <a:pt x="333" y="244"/>
                    <a:pt x="338" y="240"/>
                  </a:cubicBezTo>
                  <a:cubicBezTo>
                    <a:pt x="342" y="244"/>
                    <a:pt x="338" y="255"/>
                    <a:pt x="345" y="255"/>
                  </a:cubicBezTo>
                  <a:cubicBezTo>
                    <a:pt x="351" y="255"/>
                    <a:pt x="355" y="255"/>
                    <a:pt x="361" y="255"/>
                  </a:cubicBezTo>
                  <a:cubicBezTo>
                    <a:pt x="361" y="267"/>
                    <a:pt x="374" y="285"/>
                    <a:pt x="386" y="285"/>
                  </a:cubicBezTo>
                  <a:cubicBezTo>
                    <a:pt x="389" y="285"/>
                    <a:pt x="390" y="285"/>
                    <a:pt x="393" y="285"/>
                  </a:cubicBezTo>
                  <a:cubicBezTo>
                    <a:pt x="393" y="292"/>
                    <a:pt x="402" y="293"/>
                    <a:pt x="409" y="296"/>
                  </a:cubicBezTo>
                  <a:cubicBezTo>
                    <a:pt x="417" y="300"/>
                    <a:pt x="428" y="311"/>
                    <a:pt x="428" y="318"/>
                  </a:cubicBezTo>
                  <a:cubicBezTo>
                    <a:pt x="428" y="323"/>
                    <a:pt x="428" y="326"/>
                    <a:pt x="428" y="332"/>
                  </a:cubicBezTo>
                  <a:cubicBezTo>
                    <a:pt x="428" y="343"/>
                    <a:pt x="437" y="348"/>
                    <a:pt x="443" y="354"/>
                  </a:cubicBezTo>
                  <a:cubicBezTo>
                    <a:pt x="448" y="359"/>
                    <a:pt x="452" y="364"/>
                    <a:pt x="454" y="371"/>
                  </a:cubicBezTo>
                  <a:cubicBezTo>
                    <a:pt x="454" y="372"/>
                    <a:pt x="455" y="377"/>
                    <a:pt x="457" y="377"/>
                  </a:cubicBezTo>
                  <a:cubicBezTo>
                    <a:pt x="460" y="377"/>
                    <a:pt x="463" y="377"/>
                    <a:pt x="466" y="377"/>
                  </a:cubicBezTo>
                  <a:cubicBezTo>
                    <a:pt x="465" y="380"/>
                    <a:pt x="459" y="381"/>
                    <a:pt x="459" y="385"/>
                  </a:cubicBezTo>
                  <a:cubicBezTo>
                    <a:pt x="459" y="394"/>
                    <a:pt x="467" y="402"/>
                    <a:pt x="475" y="402"/>
                  </a:cubicBezTo>
                  <a:cubicBezTo>
                    <a:pt x="476" y="402"/>
                    <a:pt x="480" y="402"/>
                    <a:pt x="483" y="402"/>
                  </a:cubicBezTo>
                  <a:cubicBezTo>
                    <a:pt x="477" y="400"/>
                    <a:pt x="483" y="393"/>
                    <a:pt x="483" y="390"/>
                  </a:cubicBezTo>
                  <a:cubicBezTo>
                    <a:pt x="483" y="386"/>
                    <a:pt x="481" y="384"/>
                    <a:pt x="479" y="381"/>
                  </a:cubicBezTo>
                  <a:cubicBezTo>
                    <a:pt x="479" y="377"/>
                    <a:pt x="479" y="377"/>
                    <a:pt x="479" y="377"/>
                  </a:cubicBezTo>
                  <a:cubicBezTo>
                    <a:pt x="482" y="380"/>
                    <a:pt x="487" y="384"/>
                    <a:pt x="493" y="385"/>
                  </a:cubicBezTo>
                  <a:cubicBezTo>
                    <a:pt x="494" y="385"/>
                    <a:pt x="494" y="385"/>
                    <a:pt x="494" y="385"/>
                  </a:cubicBezTo>
                  <a:cubicBezTo>
                    <a:pt x="495" y="381"/>
                    <a:pt x="501" y="383"/>
                    <a:pt x="503" y="382"/>
                  </a:cubicBezTo>
                  <a:cubicBezTo>
                    <a:pt x="502" y="381"/>
                    <a:pt x="501" y="379"/>
                    <a:pt x="501" y="377"/>
                  </a:cubicBezTo>
                  <a:cubicBezTo>
                    <a:pt x="497" y="377"/>
                    <a:pt x="483" y="364"/>
                    <a:pt x="483" y="362"/>
                  </a:cubicBezTo>
                  <a:cubicBezTo>
                    <a:pt x="483" y="361"/>
                    <a:pt x="484" y="359"/>
                    <a:pt x="485" y="356"/>
                  </a:cubicBezTo>
                  <a:cubicBezTo>
                    <a:pt x="475" y="344"/>
                    <a:pt x="475" y="344"/>
                    <a:pt x="475" y="344"/>
                  </a:cubicBezTo>
                  <a:cubicBezTo>
                    <a:pt x="475" y="342"/>
                    <a:pt x="478" y="339"/>
                    <a:pt x="481" y="339"/>
                  </a:cubicBezTo>
                  <a:cubicBezTo>
                    <a:pt x="485" y="339"/>
                    <a:pt x="486" y="346"/>
                    <a:pt x="494" y="346"/>
                  </a:cubicBezTo>
                  <a:cubicBezTo>
                    <a:pt x="495" y="342"/>
                    <a:pt x="495" y="339"/>
                    <a:pt x="494" y="335"/>
                  </a:cubicBezTo>
                  <a:cubicBezTo>
                    <a:pt x="501" y="333"/>
                    <a:pt x="503" y="328"/>
                    <a:pt x="512" y="328"/>
                  </a:cubicBezTo>
                  <a:cubicBezTo>
                    <a:pt x="521" y="328"/>
                    <a:pt x="526" y="339"/>
                    <a:pt x="534" y="339"/>
                  </a:cubicBezTo>
                  <a:cubicBezTo>
                    <a:pt x="541" y="339"/>
                    <a:pt x="542" y="332"/>
                    <a:pt x="549" y="329"/>
                  </a:cubicBezTo>
                  <a:cubicBezTo>
                    <a:pt x="551" y="328"/>
                    <a:pt x="553" y="327"/>
                    <a:pt x="554" y="327"/>
                  </a:cubicBezTo>
                  <a:cubicBezTo>
                    <a:pt x="555" y="327"/>
                    <a:pt x="556" y="328"/>
                    <a:pt x="556" y="328"/>
                  </a:cubicBezTo>
                  <a:cubicBezTo>
                    <a:pt x="557" y="328"/>
                    <a:pt x="557" y="328"/>
                    <a:pt x="558" y="328"/>
                  </a:cubicBezTo>
                  <a:cubicBezTo>
                    <a:pt x="559" y="328"/>
                    <a:pt x="561" y="327"/>
                    <a:pt x="562" y="327"/>
                  </a:cubicBezTo>
                  <a:cubicBezTo>
                    <a:pt x="565" y="326"/>
                    <a:pt x="567" y="327"/>
                    <a:pt x="569" y="325"/>
                  </a:cubicBezTo>
                  <a:cubicBezTo>
                    <a:pt x="566" y="320"/>
                    <a:pt x="552" y="313"/>
                    <a:pt x="552" y="302"/>
                  </a:cubicBezTo>
                  <a:cubicBezTo>
                    <a:pt x="552" y="295"/>
                    <a:pt x="561" y="284"/>
                    <a:pt x="567" y="279"/>
                  </a:cubicBezTo>
                  <a:cubicBezTo>
                    <a:pt x="567" y="265"/>
                    <a:pt x="567" y="265"/>
                    <a:pt x="567" y="265"/>
                  </a:cubicBezTo>
                  <a:cubicBezTo>
                    <a:pt x="568" y="262"/>
                    <a:pt x="568" y="266"/>
                    <a:pt x="570" y="258"/>
                  </a:cubicBezTo>
                  <a:cubicBezTo>
                    <a:pt x="570" y="252"/>
                    <a:pt x="576" y="250"/>
                    <a:pt x="581" y="249"/>
                  </a:cubicBezTo>
                  <a:cubicBezTo>
                    <a:pt x="580" y="246"/>
                    <a:pt x="581" y="244"/>
                    <a:pt x="580" y="241"/>
                  </a:cubicBezTo>
                  <a:cubicBezTo>
                    <a:pt x="577" y="241"/>
                    <a:pt x="570" y="244"/>
                    <a:pt x="568" y="244"/>
                  </a:cubicBezTo>
                  <a:cubicBezTo>
                    <a:pt x="565" y="241"/>
                    <a:pt x="565" y="241"/>
                    <a:pt x="565" y="241"/>
                  </a:cubicBezTo>
                  <a:cubicBezTo>
                    <a:pt x="564" y="240"/>
                    <a:pt x="562" y="239"/>
                    <a:pt x="562" y="237"/>
                  </a:cubicBezTo>
                  <a:cubicBezTo>
                    <a:pt x="562" y="216"/>
                    <a:pt x="562" y="216"/>
                    <a:pt x="562" y="216"/>
                  </a:cubicBezTo>
                  <a:cubicBezTo>
                    <a:pt x="549" y="216"/>
                    <a:pt x="552" y="188"/>
                    <a:pt x="538" y="188"/>
                  </a:cubicBezTo>
                  <a:cubicBezTo>
                    <a:pt x="525" y="188"/>
                    <a:pt x="517" y="195"/>
                    <a:pt x="501" y="195"/>
                  </a:cubicBezTo>
                  <a:cubicBezTo>
                    <a:pt x="497" y="195"/>
                    <a:pt x="493" y="195"/>
                    <a:pt x="490" y="195"/>
                  </a:cubicBezTo>
                  <a:cubicBezTo>
                    <a:pt x="483" y="195"/>
                    <a:pt x="478" y="194"/>
                    <a:pt x="478" y="183"/>
                  </a:cubicBezTo>
                  <a:cubicBezTo>
                    <a:pt x="478" y="183"/>
                    <a:pt x="478" y="183"/>
                    <a:pt x="478" y="183"/>
                  </a:cubicBezTo>
                  <a:cubicBezTo>
                    <a:pt x="478" y="183"/>
                    <a:pt x="478" y="183"/>
                    <a:pt x="478" y="183"/>
                  </a:cubicBezTo>
                  <a:cubicBezTo>
                    <a:pt x="478" y="171"/>
                    <a:pt x="480" y="162"/>
                    <a:pt x="486" y="153"/>
                  </a:cubicBezTo>
                  <a:cubicBezTo>
                    <a:pt x="488" y="150"/>
                    <a:pt x="498" y="147"/>
                    <a:pt x="498" y="141"/>
                  </a:cubicBezTo>
                  <a:cubicBezTo>
                    <a:pt x="498" y="131"/>
                    <a:pt x="488" y="124"/>
                    <a:pt x="488" y="113"/>
                  </a:cubicBezTo>
                  <a:cubicBezTo>
                    <a:pt x="488" y="113"/>
                    <a:pt x="488" y="113"/>
                    <a:pt x="488" y="113"/>
                  </a:cubicBezTo>
                  <a:cubicBezTo>
                    <a:pt x="488" y="113"/>
                    <a:pt x="488" y="113"/>
                    <a:pt x="488" y="113"/>
                  </a:cubicBezTo>
                  <a:cubicBezTo>
                    <a:pt x="488" y="106"/>
                    <a:pt x="496" y="103"/>
                    <a:pt x="496" y="96"/>
                  </a:cubicBezTo>
                  <a:cubicBezTo>
                    <a:pt x="496" y="84"/>
                    <a:pt x="491" y="64"/>
                    <a:pt x="479" y="64"/>
                  </a:cubicBezTo>
                  <a:cubicBezTo>
                    <a:pt x="469" y="64"/>
                    <a:pt x="46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48" y="65"/>
                    <a:pt x="444" y="65"/>
                    <a:pt x="439" y="66"/>
                  </a:cubicBezTo>
                  <a:cubicBezTo>
                    <a:pt x="437" y="66"/>
                    <a:pt x="435" y="66"/>
                    <a:pt x="433" y="67"/>
                  </a:cubicBezTo>
                  <a:cubicBezTo>
                    <a:pt x="433" y="67"/>
                    <a:pt x="433" y="67"/>
                    <a:pt x="433" y="66"/>
                  </a:cubicBezTo>
                  <a:cubicBezTo>
                    <a:pt x="427" y="67"/>
                    <a:pt x="421" y="68"/>
                    <a:pt x="414" y="68"/>
                  </a:cubicBezTo>
                  <a:cubicBezTo>
                    <a:pt x="414" y="67"/>
                    <a:pt x="416" y="64"/>
                    <a:pt x="417" y="62"/>
                  </a:cubicBezTo>
                  <a:cubicBezTo>
                    <a:pt x="413" y="60"/>
                    <a:pt x="406" y="60"/>
                    <a:pt x="399" y="60"/>
                  </a:cubicBezTo>
                  <a:cubicBezTo>
                    <a:pt x="392" y="60"/>
                    <a:pt x="384" y="68"/>
                    <a:pt x="379" y="70"/>
                  </a:cubicBezTo>
                  <a:cubicBezTo>
                    <a:pt x="371" y="74"/>
                    <a:pt x="364" y="72"/>
                    <a:pt x="355" y="76"/>
                  </a:cubicBezTo>
                  <a:cubicBezTo>
                    <a:pt x="353" y="77"/>
                    <a:pt x="352" y="81"/>
                    <a:pt x="346" y="81"/>
                  </a:cubicBezTo>
                  <a:cubicBezTo>
                    <a:pt x="346" y="81"/>
                    <a:pt x="337" y="75"/>
                    <a:pt x="337" y="74"/>
                  </a:cubicBezTo>
                  <a:cubicBezTo>
                    <a:pt x="337" y="72"/>
                    <a:pt x="340" y="70"/>
                    <a:pt x="341" y="68"/>
                  </a:cubicBezTo>
                  <a:cubicBezTo>
                    <a:pt x="340" y="68"/>
                    <a:pt x="339" y="68"/>
                    <a:pt x="338" y="68"/>
                  </a:cubicBezTo>
                  <a:cubicBezTo>
                    <a:pt x="327" y="68"/>
                    <a:pt x="318" y="78"/>
                    <a:pt x="304" y="78"/>
                  </a:cubicBezTo>
                  <a:cubicBezTo>
                    <a:pt x="303" y="78"/>
                    <a:pt x="301" y="75"/>
                    <a:pt x="300" y="72"/>
                  </a:cubicBezTo>
                  <a:cubicBezTo>
                    <a:pt x="296" y="72"/>
                    <a:pt x="294" y="70"/>
                    <a:pt x="288" y="70"/>
                  </a:cubicBezTo>
                  <a:cubicBezTo>
                    <a:pt x="288" y="68"/>
                    <a:pt x="288" y="67"/>
                    <a:pt x="288" y="64"/>
                  </a:cubicBezTo>
                  <a:cubicBezTo>
                    <a:pt x="285" y="63"/>
                    <a:pt x="282" y="60"/>
                    <a:pt x="282" y="54"/>
                  </a:cubicBezTo>
                  <a:cubicBezTo>
                    <a:pt x="282" y="45"/>
                    <a:pt x="288" y="40"/>
                    <a:pt x="294" y="35"/>
                  </a:cubicBezTo>
                  <a:cubicBezTo>
                    <a:pt x="295" y="33"/>
                    <a:pt x="300" y="32"/>
                    <a:pt x="300" y="30"/>
                  </a:cubicBezTo>
                  <a:cubicBezTo>
                    <a:pt x="300" y="28"/>
                    <a:pt x="300" y="27"/>
                    <a:pt x="300" y="25"/>
                  </a:cubicBezTo>
                  <a:cubicBezTo>
                    <a:pt x="296" y="25"/>
                    <a:pt x="290" y="25"/>
                    <a:pt x="290" y="20"/>
                  </a:cubicBezTo>
                  <a:cubicBezTo>
                    <a:pt x="290" y="14"/>
                    <a:pt x="290" y="11"/>
                    <a:pt x="293" y="6"/>
                  </a:cubicBezTo>
                  <a:cubicBezTo>
                    <a:pt x="293" y="0"/>
                    <a:pt x="293" y="0"/>
                    <a:pt x="2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3"/>
            <p:cNvSpPr>
              <a:spLocks/>
            </p:cNvSpPr>
            <p:nvPr/>
          </p:nvSpPr>
          <p:spPr bwMode="auto">
            <a:xfrm>
              <a:off x="3621" y="-27"/>
              <a:ext cx="927" cy="895"/>
            </a:xfrm>
            <a:custGeom>
              <a:avLst/>
              <a:gdLst>
                <a:gd name="T0" fmla="*/ 321 w 392"/>
                <a:gd name="T1" fmla="*/ 15 h 378"/>
                <a:gd name="T2" fmla="*/ 297 w 392"/>
                <a:gd name="T3" fmla="*/ 21 h 378"/>
                <a:gd name="T4" fmla="*/ 307 w 392"/>
                <a:gd name="T5" fmla="*/ 4 h 378"/>
                <a:gd name="T6" fmla="*/ 279 w 392"/>
                <a:gd name="T7" fmla="*/ 11 h 378"/>
                <a:gd name="T8" fmla="*/ 257 w 392"/>
                <a:gd name="T9" fmla="*/ 11 h 378"/>
                <a:gd name="T10" fmla="*/ 239 w 392"/>
                <a:gd name="T11" fmla="*/ 32 h 378"/>
                <a:gd name="T12" fmla="*/ 220 w 392"/>
                <a:gd name="T13" fmla="*/ 37 h 378"/>
                <a:gd name="T14" fmla="*/ 197 w 392"/>
                <a:gd name="T15" fmla="*/ 37 h 378"/>
                <a:gd name="T16" fmla="*/ 196 w 392"/>
                <a:gd name="T17" fmla="*/ 43 h 378"/>
                <a:gd name="T18" fmla="*/ 178 w 392"/>
                <a:gd name="T19" fmla="*/ 51 h 378"/>
                <a:gd name="T20" fmla="*/ 187 w 392"/>
                <a:gd name="T21" fmla="*/ 52 h 378"/>
                <a:gd name="T22" fmla="*/ 160 w 392"/>
                <a:gd name="T23" fmla="*/ 60 h 378"/>
                <a:gd name="T24" fmla="*/ 154 w 392"/>
                <a:gd name="T25" fmla="*/ 57 h 378"/>
                <a:gd name="T26" fmla="*/ 141 w 392"/>
                <a:gd name="T27" fmla="*/ 64 h 378"/>
                <a:gd name="T28" fmla="*/ 139 w 392"/>
                <a:gd name="T29" fmla="*/ 73 h 378"/>
                <a:gd name="T30" fmla="*/ 141 w 392"/>
                <a:gd name="T31" fmla="*/ 97 h 378"/>
                <a:gd name="T32" fmla="*/ 111 w 392"/>
                <a:gd name="T33" fmla="*/ 131 h 378"/>
                <a:gd name="T34" fmla="*/ 54 w 392"/>
                <a:gd name="T35" fmla="*/ 189 h 378"/>
                <a:gd name="T36" fmla="*/ 62 w 392"/>
                <a:gd name="T37" fmla="*/ 193 h 378"/>
                <a:gd name="T38" fmla="*/ 12 w 392"/>
                <a:gd name="T39" fmla="*/ 225 h 378"/>
                <a:gd name="T40" fmla="*/ 9 w 392"/>
                <a:gd name="T41" fmla="*/ 274 h 378"/>
                <a:gd name="T42" fmla="*/ 15 w 392"/>
                <a:gd name="T43" fmla="*/ 285 h 378"/>
                <a:gd name="T44" fmla="*/ 6 w 392"/>
                <a:gd name="T45" fmla="*/ 301 h 378"/>
                <a:gd name="T46" fmla="*/ 80 w 392"/>
                <a:gd name="T47" fmla="*/ 280 h 378"/>
                <a:gd name="T48" fmla="*/ 88 w 392"/>
                <a:gd name="T49" fmla="*/ 300 h 378"/>
                <a:gd name="T50" fmla="*/ 110 w 392"/>
                <a:gd name="T51" fmla="*/ 348 h 378"/>
                <a:gd name="T52" fmla="*/ 120 w 392"/>
                <a:gd name="T53" fmla="*/ 378 h 378"/>
                <a:gd name="T54" fmla="*/ 160 w 392"/>
                <a:gd name="T55" fmla="*/ 361 h 378"/>
                <a:gd name="T56" fmla="*/ 168 w 392"/>
                <a:gd name="T57" fmla="*/ 327 h 378"/>
                <a:gd name="T58" fmla="*/ 204 w 392"/>
                <a:gd name="T59" fmla="*/ 279 h 378"/>
                <a:gd name="T60" fmla="*/ 176 w 392"/>
                <a:gd name="T61" fmla="*/ 248 h 378"/>
                <a:gd name="T62" fmla="*/ 183 w 392"/>
                <a:gd name="T63" fmla="*/ 217 h 378"/>
                <a:gd name="T64" fmla="*/ 242 w 392"/>
                <a:gd name="T65" fmla="*/ 171 h 378"/>
                <a:gd name="T66" fmla="*/ 273 w 392"/>
                <a:gd name="T67" fmla="*/ 138 h 378"/>
                <a:gd name="T68" fmla="*/ 284 w 392"/>
                <a:gd name="T69" fmla="*/ 169 h 378"/>
                <a:gd name="T70" fmla="*/ 236 w 392"/>
                <a:gd name="T71" fmla="*/ 217 h 378"/>
                <a:gd name="T72" fmla="*/ 239 w 392"/>
                <a:gd name="T73" fmla="*/ 248 h 378"/>
                <a:gd name="T74" fmla="*/ 273 w 392"/>
                <a:gd name="T75" fmla="*/ 274 h 378"/>
                <a:gd name="T76" fmla="*/ 313 w 392"/>
                <a:gd name="T77" fmla="*/ 266 h 378"/>
                <a:gd name="T78" fmla="*/ 345 w 392"/>
                <a:gd name="T79" fmla="*/ 255 h 378"/>
                <a:gd name="T80" fmla="*/ 392 w 392"/>
                <a:gd name="T81" fmla="*/ 204 h 378"/>
                <a:gd name="T82" fmla="*/ 375 w 392"/>
                <a:gd name="T83" fmla="*/ 181 h 378"/>
                <a:gd name="T84" fmla="*/ 382 w 392"/>
                <a:gd name="T85" fmla="*/ 174 h 378"/>
                <a:gd name="T86" fmla="*/ 366 w 392"/>
                <a:gd name="T87" fmla="*/ 148 h 378"/>
                <a:gd name="T88" fmla="*/ 371 w 392"/>
                <a:gd name="T89" fmla="*/ 132 h 378"/>
                <a:gd name="T90" fmla="*/ 361 w 392"/>
                <a:gd name="T91" fmla="*/ 106 h 378"/>
                <a:gd name="T92" fmla="*/ 370 w 392"/>
                <a:gd name="T93" fmla="*/ 84 h 378"/>
                <a:gd name="T94" fmla="*/ 352 w 392"/>
                <a:gd name="T95" fmla="*/ 63 h 378"/>
                <a:gd name="T96" fmla="*/ 378 w 392"/>
                <a:gd name="T97" fmla="*/ 36 h 378"/>
                <a:gd name="T98" fmla="*/ 352 w 392"/>
                <a:gd name="T99" fmla="*/ 26 h 378"/>
                <a:gd name="T100" fmla="*/ 354 w 392"/>
                <a:gd name="T101" fmla="*/ 4 h 378"/>
                <a:gd name="T102" fmla="*/ 341 w 392"/>
                <a:gd name="T103"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2" h="378">
                  <a:moveTo>
                    <a:pt x="341" y="0"/>
                  </a:moveTo>
                  <a:cubicBezTo>
                    <a:pt x="333" y="6"/>
                    <a:pt x="328" y="8"/>
                    <a:pt x="321" y="15"/>
                  </a:cubicBezTo>
                  <a:cubicBezTo>
                    <a:pt x="320" y="12"/>
                    <a:pt x="320" y="9"/>
                    <a:pt x="318" y="6"/>
                  </a:cubicBezTo>
                  <a:cubicBezTo>
                    <a:pt x="310" y="10"/>
                    <a:pt x="306" y="21"/>
                    <a:pt x="297" y="21"/>
                  </a:cubicBezTo>
                  <a:cubicBezTo>
                    <a:pt x="296" y="21"/>
                    <a:pt x="296" y="21"/>
                    <a:pt x="296" y="21"/>
                  </a:cubicBezTo>
                  <a:cubicBezTo>
                    <a:pt x="298" y="14"/>
                    <a:pt x="307" y="12"/>
                    <a:pt x="307" y="4"/>
                  </a:cubicBezTo>
                  <a:cubicBezTo>
                    <a:pt x="307" y="3"/>
                    <a:pt x="306" y="3"/>
                    <a:pt x="304" y="3"/>
                  </a:cubicBezTo>
                  <a:cubicBezTo>
                    <a:pt x="299" y="3"/>
                    <a:pt x="285" y="11"/>
                    <a:pt x="279" y="11"/>
                  </a:cubicBezTo>
                  <a:cubicBezTo>
                    <a:pt x="274" y="11"/>
                    <a:pt x="271" y="7"/>
                    <a:pt x="268" y="3"/>
                  </a:cubicBezTo>
                  <a:cubicBezTo>
                    <a:pt x="266" y="6"/>
                    <a:pt x="257" y="8"/>
                    <a:pt x="257" y="11"/>
                  </a:cubicBezTo>
                  <a:cubicBezTo>
                    <a:pt x="257" y="14"/>
                    <a:pt x="260" y="16"/>
                    <a:pt x="264" y="17"/>
                  </a:cubicBezTo>
                  <a:cubicBezTo>
                    <a:pt x="255" y="22"/>
                    <a:pt x="246" y="19"/>
                    <a:pt x="239" y="32"/>
                  </a:cubicBezTo>
                  <a:cubicBezTo>
                    <a:pt x="239" y="23"/>
                    <a:pt x="239" y="23"/>
                    <a:pt x="239" y="23"/>
                  </a:cubicBezTo>
                  <a:cubicBezTo>
                    <a:pt x="228" y="23"/>
                    <a:pt x="226" y="36"/>
                    <a:pt x="220" y="37"/>
                  </a:cubicBezTo>
                  <a:cubicBezTo>
                    <a:pt x="220" y="31"/>
                    <a:pt x="220" y="31"/>
                    <a:pt x="220" y="31"/>
                  </a:cubicBezTo>
                  <a:cubicBezTo>
                    <a:pt x="212" y="32"/>
                    <a:pt x="202" y="32"/>
                    <a:pt x="197" y="37"/>
                  </a:cubicBezTo>
                  <a:cubicBezTo>
                    <a:pt x="199" y="39"/>
                    <a:pt x="198" y="39"/>
                    <a:pt x="201" y="41"/>
                  </a:cubicBezTo>
                  <a:cubicBezTo>
                    <a:pt x="199" y="42"/>
                    <a:pt x="198" y="43"/>
                    <a:pt x="196" y="43"/>
                  </a:cubicBezTo>
                  <a:cubicBezTo>
                    <a:pt x="194" y="43"/>
                    <a:pt x="192" y="42"/>
                    <a:pt x="191" y="42"/>
                  </a:cubicBezTo>
                  <a:cubicBezTo>
                    <a:pt x="185" y="42"/>
                    <a:pt x="181" y="47"/>
                    <a:pt x="178" y="51"/>
                  </a:cubicBezTo>
                  <a:cubicBezTo>
                    <a:pt x="180" y="51"/>
                    <a:pt x="181" y="51"/>
                    <a:pt x="181" y="51"/>
                  </a:cubicBezTo>
                  <a:cubicBezTo>
                    <a:pt x="183" y="51"/>
                    <a:pt x="184" y="51"/>
                    <a:pt x="187" y="52"/>
                  </a:cubicBezTo>
                  <a:cubicBezTo>
                    <a:pt x="186" y="53"/>
                    <a:pt x="180" y="65"/>
                    <a:pt x="177" y="65"/>
                  </a:cubicBezTo>
                  <a:cubicBezTo>
                    <a:pt x="170" y="65"/>
                    <a:pt x="168" y="60"/>
                    <a:pt x="160" y="60"/>
                  </a:cubicBezTo>
                  <a:cubicBezTo>
                    <a:pt x="161" y="56"/>
                    <a:pt x="161" y="54"/>
                    <a:pt x="158" y="50"/>
                  </a:cubicBezTo>
                  <a:cubicBezTo>
                    <a:pt x="157" y="52"/>
                    <a:pt x="155" y="54"/>
                    <a:pt x="154" y="57"/>
                  </a:cubicBezTo>
                  <a:cubicBezTo>
                    <a:pt x="152" y="57"/>
                    <a:pt x="151" y="56"/>
                    <a:pt x="149" y="56"/>
                  </a:cubicBezTo>
                  <a:cubicBezTo>
                    <a:pt x="145" y="56"/>
                    <a:pt x="142" y="59"/>
                    <a:pt x="141" y="64"/>
                  </a:cubicBezTo>
                  <a:cubicBezTo>
                    <a:pt x="141" y="64"/>
                    <a:pt x="147" y="66"/>
                    <a:pt x="149" y="66"/>
                  </a:cubicBezTo>
                  <a:cubicBezTo>
                    <a:pt x="147" y="67"/>
                    <a:pt x="141" y="69"/>
                    <a:pt x="139" y="73"/>
                  </a:cubicBezTo>
                  <a:cubicBezTo>
                    <a:pt x="151" y="73"/>
                    <a:pt x="157" y="66"/>
                    <a:pt x="170" y="64"/>
                  </a:cubicBezTo>
                  <a:cubicBezTo>
                    <a:pt x="167" y="75"/>
                    <a:pt x="152" y="93"/>
                    <a:pt x="141" y="97"/>
                  </a:cubicBezTo>
                  <a:cubicBezTo>
                    <a:pt x="130" y="101"/>
                    <a:pt x="123" y="109"/>
                    <a:pt x="117" y="119"/>
                  </a:cubicBezTo>
                  <a:cubicBezTo>
                    <a:pt x="117" y="120"/>
                    <a:pt x="111" y="131"/>
                    <a:pt x="111" y="131"/>
                  </a:cubicBezTo>
                  <a:cubicBezTo>
                    <a:pt x="107" y="131"/>
                    <a:pt x="108" y="148"/>
                    <a:pt x="102" y="152"/>
                  </a:cubicBezTo>
                  <a:cubicBezTo>
                    <a:pt x="86" y="165"/>
                    <a:pt x="77" y="183"/>
                    <a:pt x="54" y="189"/>
                  </a:cubicBezTo>
                  <a:cubicBezTo>
                    <a:pt x="59" y="190"/>
                    <a:pt x="61" y="191"/>
                    <a:pt x="66" y="193"/>
                  </a:cubicBezTo>
                  <a:cubicBezTo>
                    <a:pt x="65" y="193"/>
                    <a:pt x="64" y="193"/>
                    <a:pt x="62" y="193"/>
                  </a:cubicBezTo>
                  <a:cubicBezTo>
                    <a:pt x="47" y="193"/>
                    <a:pt x="45" y="204"/>
                    <a:pt x="36" y="206"/>
                  </a:cubicBezTo>
                  <a:cubicBezTo>
                    <a:pt x="24" y="209"/>
                    <a:pt x="18" y="216"/>
                    <a:pt x="12" y="225"/>
                  </a:cubicBezTo>
                  <a:cubicBezTo>
                    <a:pt x="9" y="229"/>
                    <a:pt x="0" y="229"/>
                    <a:pt x="0" y="237"/>
                  </a:cubicBezTo>
                  <a:cubicBezTo>
                    <a:pt x="0" y="252"/>
                    <a:pt x="2" y="265"/>
                    <a:pt x="9" y="274"/>
                  </a:cubicBezTo>
                  <a:cubicBezTo>
                    <a:pt x="7" y="278"/>
                    <a:pt x="1" y="284"/>
                    <a:pt x="1" y="288"/>
                  </a:cubicBezTo>
                  <a:cubicBezTo>
                    <a:pt x="7" y="285"/>
                    <a:pt x="7" y="285"/>
                    <a:pt x="15" y="285"/>
                  </a:cubicBezTo>
                  <a:cubicBezTo>
                    <a:pt x="15" y="293"/>
                    <a:pt x="15" y="293"/>
                    <a:pt x="15" y="293"/>
                  </a:cubicBezTo>
                  <a:cubicBezTo>
                    <a:pt x="13" y="294"/>
                    <a:pt x="6" y="297"/>
                    <a:pt x="6" y="301"/>
                  </a:cubicBezTo>
                  <a:cubicBezTo>
                    <a:pt x="6" y="303"/>
                    <a:pt x="26" y="316"/>
                    <a:pt x="29" y="316"/>
                  </a:cubicBezTo>
                  <a:cubicBezTo>
                    <a:pt x="52" y="316"/>
                    <a:pt x="69" y="296"/>
                    <a:pt x="80" y="280"/>
                  </a:cubicBezTo>
                  <a:cubicBezTo>
                    <a:pt x="83" y="285"/>
                    <a:pt x="84" y="290"/>
                    <a:pt x="90" y="293"/>
                  </a:cubicBezTo>
                  <a:cubicBezTo>
                    <a:pt x="89" y="295"/>
                    <a:pt x="88" y="298"/>
                    <a:pt x="88" y="300"/>
                  </a:cubicBezTo>
                  <a:cubicBezTo>
                    <a:pt x="88" y="310"/>
                    <a:pt x="96" y="312"/>
                    <a:pt x="98" y="320"/>
                  </a:cubicBezTo>
                  <a:cubicBezTo>
                    <a:pt x="102" y="331"/>
                    <a:pt x="101" y="339"/>
                    <a:pt x="110" y="348"/>
                  </a:cubicBezTo>
                  <a:cubicBezTo>
                    <a:pt x="110" y="349"/>
                    <a:pt x="109" y="351"/>
                    <a:pt x="109" y="353"/>
                  </a:cubicBezTo>
                  <a:cubicBezTo>
                    <a:pt x="109" y="356"/>
                    <a:pt x="116" y="378"/>
                    <a:pt x="120" y="378"/>
                  </a:cubicBezTo>
                  <a:cubicBezTo>
                    <a:pt x="133" y="378"/>
                    <a:pt x="137" y="361"/>
                    <a:pt x="146" y="361"/>
                  </a:cubicBezTo>
                  <a:cubicBezTo>
                    <a:pt x="150" y="361"/>
                    <a:pt x="152" y="361"/>
                    <a:pt x="160" y="361"/>
                  </a:cubicBezTo>
                  <a:cubicBezTo>
                    <a:pt x="161" y="351"/>
                    <a:pt x="174" y="350"/>
                    <a:pt x="176" y="335"/>
                  </a:cubicBezTo>
                  <a:cubicBezTo>
                    <a:pt x="173" y="335"/>
                    <a:pt x="168" y="333"/>
                    <a:pt x="168" y="327"/>
                  </a:cubicBezTo>
                  <a:cubicBezTo>
                    <a:pt x="168" y="315"/>
                    <a:pt x="172" y="300"/>
                    <a:pt x="183" y="300"/>
                  </a:cubicBezTo>
                  <a:cubicBezTo>
                    <a:pt x="188" y="300"/>
                    <a:pt x="204" y="287"/>
                    <a:pt x="204" y="279"/>
                  </a:cubicBezTo>
                  <a:cubicBezTo>
                    <a:pt x="204" y="269"/>
                    <a:pt x="189" y="260"/>
                    <a:pt x="180" y="258"/>
                  </a:cubicBezTo>
                  <a:cubicBezTo>
                    <a:pt x="180" y="254"/>
                    <a:pt x="178" y="251"/>
                    <a:pt x="176" y="248"/>
                  </a:cubicBezTo>
                  <a:cubicBezTo>
                    <a:pt x="176" y="238"/>
                    <a:pt x="176" y="238"/>
                    <a:pt x="176" y="238"/>
                  </a:cubicBezTo>
                  <a:cubicBezTo>
                    <a:pt x="184" y="234"/>
                    <a:pt x="178" y="224"/>
                    <a:pt x="183" y="217"/>
                  </a:cubicBezTo>
                  <a:cubicBezTo>
                    <a:pt x="188" y="207"/>
                    <a:pt x="197" y="205"/>
                    <a:pt x="206" y="200"/>
                  </a:cubicBezTo>
                  <a:cubicBezTo>
                    <a:pt x="217" y="193"/>
                    <a:pt x="242" y="183"/>
                    <a:pt x="242" y="171"/>
                  </a:cubicBezTo>
                  <a:cubicBezTo>
                    <a:pt x="243" y="168"/>
                    <a:pt x="242" y="165"/>
                    <a:pt x="242" y="159"/>
                  </a:cubicBezTo>
                  <a:cubicBezTo>
                    <a:pt x="242" y="144"/>
                    <a:pt x="256" y="138"/>
                    <a:pt x="273" y="138"/>
                  </a:cubicBezTo>
                  <a:cubicBezTo>
                    <a:pt x="287" y="138"/>
                    <a:pt x="304" y="140"/>
                    <a:pt x="304" y="153"/>
                  </a:cubicBezTo>
                  <a:cubicBezTo>
                    <a:pt x="304" y="162"/>
                    <a:pt x="291" y="165"/>
                    <a:pt x="284" y="169"/>
                  </a:cubicBezTo>
                  <a:cubicBezTo>
                    <a:pt x="270" y="177"/>
                    <a:pt x="259" y="206"/>
                    <a:pt x="236" y="206"/>
                  </a:cubicBezTo>
                  <a:cubicBezTo>
                    <a:pt x="238" y="210"/>
                    <a:pt x="236" y="213"/>
                    <a:pt x="236" y="217"/>
                  </a:cubicBezTo>
                  <a:cubicBezTo>
                    <a:pt x="236" y="223"/>
                    <a:pt x="241" y="235"/>
                    <a:pt x="246" y="237"/>
                  </a:cubicBezTo>
                  <a:cubicBezTo>
                    <a:pt x="245" y="239"/>
                    <a:pt x="239" y="243"/>
                    <a:pt x="239" y="248"/>
                  </a:cubicBezTo>
                  <a:cubicBezTo>
                    <a:pt x="239" y="260"/>
                    <a:pt x="251" y="267"/>
                    <a:pt x="262" y="267"/>
                  </a:cubicBezTo>
                  <a:cubicBezTo>
                    <a:pt x="262" y="273"/>
                    <a:pt x="267" y="274"/>
                    <a:pt x="273" y="274"/>
                  </a:cubicBezTo>
                  <a:cubicBezTo>
                    <a:pt x="282" y="274"/>
                    <a:pt x="295" y="269"/>
                    <a:pt x="305" y="266"/>
                  </a:cubicBezTo>
                  <a:cubicBezTo>
                    <a:pt x="307" y="266"/>
                    <a:pt x="310" y="266"/>
                    <a:pt x="313" y="266"/>
                  </a:cubicBezTo>
                  <a:cubicBezTo>
                    <a:pt x="324" y="266"/>
                    <a:pt x="341" y="264"/>
                    <a:pt x="345" y="255"/>
                  </a:cubicBezTo>
                  <a:cubicBezTo>
                    <a:pt x="345" y="255"/>
                    <a:pt x="345" y="255"/>
                    <a:pt x="345" y="255"/>
                  </a:cubicBezTo>
                  <a:cubicBezTo>
                    <a:pt x="345" y="255"/>
                    <a:pt x="345" y="255"/>
                    <a:pt x="345" y="255"/>
                  </a:cubicBezTo>
                  <a:cubicBezTo>
                    <a:pt x="356" y="240"/>
                    <a:pt x="392" y="221"/>
                    <a:pt x="392" y="204"/>
                  </a:cubicBezTo>
                  <a:cubicBezTo>
                    <a:pt x="392" y="192"/>
                    <a:pt x="380" y="190"/>
                    <a:pt x="375" y="181"/>
                  </a:cubicBezTo>
                  <a:cubicBezTo>
                    <a:pt x="375" y="181"/>
                    <a:pt x="375" y="181"/>
                    <a:pt x="375" y="181"/>
                  </a:cubicBezTo>
                  <a:cubicBezTo>
                    <a:pt x="375" y="181"/>
                    <a:pt x="375" y="181"/>
                    <a:pt x="375" y="181"/>
                  </a:cubicBezTo>
                  <a:cubicBezTo>
                    <a:pt x="377" y="180"/>
                    <a:pt x="382" y="178"/>
                    <a:pt x="382" y="174"/>
                  </a:cubicBezTo>
                  <a:cubicBezTo>
                    <a:pt x="382" y="163"/>
                    <a:pt x="366" y="160"/>
                    <a:pt x="366" y="148"/>
                  </a:cubicBezTo>
                  <a:cubicBezTo>
                    <a:pt x="366" y="148"/>
                    <a:pt x="366" y="148"/>
                    <a:pt x="366" y="148"/>
                  </a:cubicBezTo>
                  <a:cubicBezTo>
                    <a:pt x="366" y="148"/>
                    <a:pt x="366" y="148"/>
                    <a:pt x="366" y="148"/>
                  </a:cubicBezTo>
                  <a:cubicBezTo>
                    <a:pt x="366" y="142"/>
                    <a:pt x="371" y="139"/>
                    <a:pt x="371" y="132"/>
                  </a:cubicBezTo>
                  <a:cubicBezTo>
                    <a:pt x="371" y="122"/>
                    <a:pt x="361" y="116"/>
                    <a:pt x="361" y="106"/>
                  </a:cubicBezTo>
                  <a:cubicBezTo>
                    <a:pt x="361" y="106"/>
                    <a:pt x="361" y="106"/>
                    <a:pt x="361" y="106"/>
                  </a:cubicBezTo>
                  <a:cubicBezTo>
                    <a:pt x="361" y="106"/>
                    <a:pt x="361" y="106"/>
                    <a:pt x="361" y="106"/>
                  </a:cubicBezTo>
                  <a:cubicBezTo>
                    <a:pt x="361" y="97"/>
                    <a:pt x="370" y="93"/>
                    <a:pt x="370" y="84"/>
                  </a:cubicBezTo>
                  <a:cubicBezTo>
                    <a:pt x="370" y="72"/>
                    <a:pt x="352" y="73"/>
                    <a:pt x="352" y="63"/>
                  </a:cubicBezTo>
                  <a:cubicBezTo>
                    <a:pt x="352" y="63"/>
                    <a:pt x="352" y="63"/>
                    <a:pt x="352" y="63"/>
                  </a:cubicBezTo>
                  <a:cubicBezTo>
                    <a:pt x="352" y="63"/>
                    <a:pt x="352" y="63"/>
                    <a:pt x="352" y="63"/>
                  </a:cubicBezTo>
                  <a:cubicBezTo>
                    <a:pt x="352" y="50"/>
                    <a:pt x="371" y="41"/>
                    <a:pt x="378" y="36"/>
                  </a:cubicBezTo>
                  <a:cubicBezTo>
                    <a:pt x="376" y="36"/>
                    <a:pt x="365" y="34"/>
                    <a:pt x="361" y="34"/>
                  </a:cubicBezTo>
                  <a:cubicBezTo>
                    <a:pt x="361" y="30"/>
                    <a:pt x="357" y="30"/>
                    <a:pt x="352" y="26"/>
                  </a:cubicBezTo>
                  <a:cubicBezTo>
                    <a:pt x="364" y="21"/>
                    <a:pt x="368" y="26"/>
                    <a:pt x="373" y="13"/>
                  </a:cubicBezTo>
                  <a:cubicBezTo>
                    <a:pt x="368" y="11"/>
                    <a:pt x="357" y="4"/>
                    <a:pt x="354" y="4"/>
                  </a:cubicBezTo>
                  <a:cubicBezTo>
                    <a:pt x="350" y="4"/>
                    <a:pt x="348" y="8"/>
                    <a:pt x="346" y="12"/>
                  </a:cubicBezTo>
                  <a:cubicBezTo>
                    <a:pt x="340" y="12"/>
                    <a:pt x="342" y="7"/>
                    <a:pt x="3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4"/>
            <p:cNvSpPr>
              <a:spLocks/>
            </p:cNvSpPr>
            <p:nvPr/>
          </p:nvSpPr>
          <p:spPr bwMode="auto">
            <a:xfrm>
              <a:off x="4137" y="-497"/>
              <a:ext cx="6053" cy="2251"/>
            </a:xfrm>
            <a:custGeom>
              <a:avLst/>
              <a:gdLst>
                <a:gd name="T0" fmla="*/ 991 w 2561"/>
                <a:gd name="T1" fmla="*/ 116 h 952"/>
                <a:gd name="T2" fmla="*/ 843 w 2561"/>
                <a:gd name="T3" fmla="*/ 178 h 952"/>
                <a:gd name="T4" fmla="*/ 771 w 2561"/>
                <a:gd name="T5" fmla="*/ 145 h 952"/>
                <a:gd name="T6" fmla="*/ 621 w 2561"/>
                <a:gd name="T7" fmla="*/ 232 h 952"/>
                <a:gd name="T8" fmla="*/ 497 w 2561"/>
                <a:gd name="T9" fmla="*/ 259 h 952"/>
                <a:gd name="T10" fmla="*/ 353 w 2561"/>
                <a:gd name="T11" fmla="*/ 325 h 952"/>
                <a:gd name="T12" fmla="*/ 256 w 2561"/>
                <a:gd name="T13" fmla="*/ 375 h 952"/>
                <a:gd name="T14" fmla="*/ 174 w 2561"/>
                <a:gd name="T15" fmla="*/ 235 h 952"/>
                <a:gd name="T16" fmla="*/ 152 w 2561"/>
                <a:gd name="T17" fmla="*/ 283 h 952"/>
                <a:gd name="T18" fmla="*/ 148 w 2561"/>
                <a:gd name="T19" fmla="*/ 347 h 952"/>
                <a:gd name="T20" fmla="*/ 174 w 2561"/>
                <a:gd name="T21" fmla="*/ 403 h 952"/>
                <a:gd name="T22" fmla="*/ 84 w 2561"/>
                <a:gd name="T23" fmla="*/ 481 h 952"/>
                <a:gd name="T24" fmla="*/ 0 w 2561"/>
                <a:gd name="T25" fmla="*/ 594 h 952"/>
                <a:gd name="T26" fmla="*/ 19 w 2561"/>
                <a:gd name="T27" fmla="*/ 592 h 952"/>
                <a:gd name="T28" fmla="*/ 19 w 2561"/>
                <a:gd name="T29" fmla="*/ 592 h 952"/>
                <a:gd name="T30" fmla="*/ 65 w 2561"/>
                <a:gd name="T31" fmla="*/ 668 h 952"/>
                <a:gd name="T32" fmla="*/ 68 w 2561"/>
                <a:gd name="T33" fmla="*/ 722 h 952"/>
                <a:gd name="T34" fmla="*/ 147 w 2561"/>
                <a:gd name="T35" fmla="*/ 768 h 952"/>
                <a:gd name="T36" fmla="*/ 279 w 2561"/>
                <a:gd name="T37" fmla="*/ 740 h 952"/>
                <a:gd name="T38" fmla="*/ 340 w 2561"/>
                <a:gd name="T39" fmla="*/ 840 h 952"/>
                <a:gd name="T40" fmla="*/ 340 w 2561"/>
                <a:gd name="T41" fmla="*/ 840 h 952"/>
                <a:gd name="T42" fmla="*/ 427 w 2561"/>
                <a:gd name="T43" fmla="*/ 875 h 952"/>
                <a:gd name="T44" fmla="*/ 453 w 2561"/>
                <a:gd name="T45" fmla="*/ 863 h 952"/>
                <a:gd name="T46" fmla="*/ 478 w 2561"/>
                <a:gd name="T47" fmla="*/ 742 h 952"/>
                <a:gd name="T48" fmla="*/ 469 w 2561"/>
                <a:gd name="T49" fmla="*/ 801 h 952"/>
                <a:gd name="T50" fmla="*/ 512 w 2561"/>
                <a:gd name="T51" fmla="*/ 894 h 952"/>
                <a:gd name="T52" fmla="*/ 588 w 2561"/>
                <a:gd name="T53" fmla="*/ 908 h 952"/>
                <a:gd name="T54" fmla="*/ 632 w 2561"/>
                <a:gd name="T55" fmla="*/ 947 h 952"/>
                <a:gd name="T56" fmla="*/ 702 w 2561"/>
                <a:gd name="T57" fmla="*/ 914 h 952"/>
                <a:gd name="T58" fmla="*/ 715 w 2561"/>
                <a:gd name="T59" fmla="*/ 917 h 952"/>
                <a:gd name="T60" fmla="*/ 752 w 2561"/>
                <a:gd name="T61" fmla="*/ 909 h 952"/>
                <a:gd name="T62" fmla="*/ 772 w 2561"/>
                <a:gd name="T63" fmla="*/ 896 h 952"/>
                <a:gd name="T64" fmla="*/ 828 w 2561"/>
                <a:gd name="T65" fmla="*/ 916 h 952"/>
                <a:gd name="T66" fmla="*/ 831 w 2561"/>
                <a:gd name="T67" fmla="*/ 861 h 952"/>
                <a:gd name="T68" fmla="*/ 957 w 2561"/>
                <a:gd name="T69" fmla="*/ 742 h 952"/>
                <a:gd name="T70" fmla="*/ 967 w 2561"/>
                <a:gd name="T71" fmla="*/ 743 h 952"/>
                <a:gd name="T72" fmla="*/ 992 w 2561"/>
                <a:gd name="T73" fmla="*/ 710 h 952"/>
                <a:gd name="T74" fmla="*/ 1235 w 2561"/>
                <a:gd name="T75" fmla="*/ 652 h 952"/>
                <a:gd name="T76" fmla="*/ 1258 w 2561"/>
                <a:gd name="T77" fmla="*/ 673 h 952"/>
                <a:gd name="T78" fmla="*/ 1359 w 2561"/>
                <a:gd name="T79" fmla="*/ 694 h 952"/>
                <a:gd name="T80" fmla="*/ 1441 w 2561"/>
                <a:gd name="T81" fmla="*/ 677 h 952"/>
                <a:gd name="T82" fmla="*/ 1478 w 2561"/>
                <a:gd name="T83" fmla="*/ 684 h 952"/>
                <a:gd name="T84" fmla="*/ 1660 w 2561"/>
                <a:gd name="T85" fmla="*/ 700 h 952"/>
                <a:gd name="T86" fmla="*/ 1675 w 2561"/>
                <a:gd name="T87" fmla="*/ 782 h 952"/>
                <a:gd name="T88" fmla="*/ 1813 w 2561"/>
                <a:gd name="T89" fmla="*/ 700 h 952"/>
                <a:gd name="T90" fmla="*/ 1748 w 2561"/>
                <a:gd name="T91" fmla="*/ 581 h 952"/>
                <a:gd name="T92" fmla="*/ 2083 w 2561"/>
                <a:gd name="T93" fmla="*/ 433 h 952"/>
                <a:gd name="T94" fmla="*/ 2151 w 2561"/>
                <a:gd name="T95" fmla="*/ 452 h 952"/>
                <a:gd name="T96" fmla="*/ 2128 w 2561"/>
                <a:gd name="T97" fmla="*/ 573 h 952"/>
                <a:gd name="T98" fmla="*/ 2381 w 2561"/>
                <a:gd name="T99" fmla="*/ 375 h 952"/>
                <a:gd name="T100" fmla="*/ 2450 w 2561"/>
                <a:gd name="T101" fmla="*/ 272 h 952"/>
                <a:gd name="T102" fmla="*/ 2231 w 2561"/>
                <a:gd name="T103" fmla="*/ 233 h 952"/>
                <a:gd name="T104" fmla="*/ 1853 w 2561"/>
                <a:gd name="T105" fmla="*/ 145 h 952"/>
                <a:gd name="T106" fmla="*/ 1573 w 2561"/>
                <a:gd name="T107" fmla="*/ 116 h 952"/>
                <a:gd name="T108" fmla="*/ 1320 w 2561"/>
                <a:gd name="T109" fmla="*/ 12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1" h="952">
                  <a:moveTo>
                    <a:pt x="1270" y="0"/>
                  </a:moveTo>
                  <a:cubicBezTo>
                    <a:pt x="1242" y="0"/>
                    <a:pt x="1231" y="21"/>
                    <a:pt x="1217" y="32"/>
                  </a:cubicBezTo>
                  <a:cubicBezTo>
                    <a:pt x="1210" y="37"/>
                    <a:pt x="1174" y="53"/>
                    <a:pt x="1155" y="53"/>
                  </a:cubicBezTo>
                  <a:cubicBezTo>
                    <a:pt x="1147" y="53"/>
                    <a:pt x="1142" y="50"/>
                    <a:pt x="1144" y="42"/>
                  </a:cubicBezTo>
                  <a:cubicBezTo>
                    <a:pt x="1127" y="48"/>
                    <a:pt x="1052" y="53"/>
                    <a:pt x="1014" y="87"/>
                  </a:cubicBezTo>
                  <a:cubicBezTo>
                    <a:pt x="1006" y="95"/>
                    <a:pt x="1003" y="116"/>
                    <a:pt x="991" y="116"/>
                  </a:cubicBezTo>
                  <a:cubicBezTo>
                    <a:pt x="986" y="116"/>
                    <a:pt x="976" y="116"/>
                    <a:pt x="966" y="116"/>
                  </a:cubicBezTo>
                  <a:cubicBezTo>
                    <a:pt x="940" y="116"/>
                    <a:pt x="908" y="119"/>
                    <a:pt x="908" y="140"/>
                  </a:cubicBezTo>
                  <a:cubicBezTo>
                    <a:pt x="908" y="146"/>
                    <a:pt x="914" y="153"/>
                    <a:pt x="916" y="161"/>
                  </a:cubicBezTo>
                  <a:cubicBezTo>
                    <a:pt x="912" y="164"/>
                    <a:pt x="909" y="165"/>
                    <a:pt x="905" y="165"/>
                  </a:cubicBezTo>
                  <a:cubicBezTo>
                    <a:pt x="898" y="165"/>
                    <a:pt x="888" y="161"/>
                    <a:pt x="863" y="161"/>
                  </a:cubicBezTo>
                  <a:cubicBezTo>
                    <a:pt x="854" y="174"/>
                    <a:pt x="848" y="178"/>
                    <a:pt x="843" y="178"/>
                  </a:cubicBezTo>
                  <a:cubicBezTo>
                    <a:pt x="833" y="178"/>
                    <a:pt x="833" y="152"/>
                    <a:pt x="827" y="145"/>
                  </a:cubicBezTo>
                  <a:cubicBezTo>
                    <a:pt x="825" y="162"/>
                    <a:pt x="814" y="170"/>
                    <a:pt x="800" y="177"/>
                  </a:cubicBezTo>
                  <a:cubicBezTo>
                    <a:pt x="804" y="192"/>
                    <a:pt x="827" y="207"/>
                    <a:pt x="810" y="225"/>
                  </a:cubicBezTo>
                  <a:cubicBezTo>
                    <a:pt x="799" y="237"/>
                    <a:pt x="832" y="276"/>
                    <a:pt x="815" y="276"/>
                  </a:cubicBezTo>
                  <a:cubicBezTo>
                    <a:pt x="793" y="276"/>
                    <a:pt x="787" y="196"/>
                    <a:pt x="787" y="180"/>
                  </a:cubicBezTo>
                  <a:cubicBezTo>
                    <a:pt x="787" y="162"/>
                    <a:pt x="816" y="154"/>
                    <a:pt x="771" y="145"/>
                  </a:cubicBezTo>
                  <a:cubicBezTo>
                    <a:pt x="770" y="145"/>
                    <a:pt x="768" y="145"/>
                    <a:pt x="767" y="145"/>
                  </a:cubicBezTo>
                  <a:cubicBezTo>
                    <a:pt x="743" y="145"/>
                    <a:pt x="705" y="179"/>
                    <a:pt x="705" y="198"/>
                  </a:cubicBezTo>
                  <a:cubicBezTo>
                    <a:pt x="705" y="222"/>
                    <a:pt x="716" y="238"/>
                    <a:pt x="729" y="251"/>
                  </a:cubicBezTo>
                  <a:cubicBezTo>
                    <a:pt x="737" y="265"/>
                    <a:pt x="737" y="270"/>
                    <a:pt x="732" y="270"/>
                  </a:cubicBezTo>
                  <a:cubicBezTo>
                    <a:pt x="719" y="270"/>
                    <a:pt x="680" y="244"/>
                    <a:pt x="662" y="239"/>
                  </a:cubicBezTo>
                  <a:cubicBezTo>
                    <a:pt x="642" y="234"/>
                    <a:pt x="629" y="232"/>
                    <a:pt x="621" y="232"/>
                  </a:cubicBezTo>
                  <a:cubicBezTo>
                    <a:pt x="600" y="232"/>
                    <a:pt x="613" y="246"/>
                    <a:pt x="612" y="248"/>
                  </a:cubicBezTo>
                  <a:cubicBezTo>
                    <a:pt x="612" y="264"/>
                    <a:pt x="608" y="269"/>
                    <a:pt x="604" y="269"/>
                  </a:cubicBezTo>
                  <a:cubicBezTo>
                    <a:pt x="598" y="269"/>
                    <a:pt x="589" y="256"/>
                    <a:pt x="583" y="256"/>
                  </a:cubicBezTo>
                  <a:cubicBezTo>
                    <a:pt x="570" y="256"/>
                    <a:pt x="547" y="270"/>
                    <a:pt x="525" y="270"/>
                  </a:cubicBezTo>
                  <a:cubicBezTo>
                    <a:pt x="520" y="270"/>
                    <a:pt x="514" y="269"/>
                    <a:pt x="509" y="267"/>
                  </a:cubicBezTo>
                  <a:cubicBezTo>
                    <a:pt x="507" y="261"/>
                    <a:pt x="503" y="259"/>
                    <a:pt x="497" y="259"/>
                  </a:cubicBezTo>
                  <a:cubicBezTo>
                    <a:pt x="471" y="259"/>
                    <a:pt x="415" y="306"/>
                    <a:pt x="399" y="306"/>
                  </a:cubicBezTo>
                  <a:cubicBezTo>
                    <a:pt x="392" y="306"/>
                    <a:pt x="383" y="302"/>
                    <a:pt x="385" y="296"/>
                  </a:cubicBezTo>
                  <a:cubicBezTo>
                    <a:pt x="390" y="283"/>
                    <a:pt x="388" y="261"/>
                    <a:pt x="380" y="261"/>
                  </a:cubicBezTo>
                  <a:cubicBezTo>
                    <a:pt x="375" y="261"/>
                    <a:pt x="368" y="271"/>
                    <a:pt x="359" y="299"/>
                  </a:cubicBezTo>
                  <a:cubicBezTo>
                    <a:pt x="358" y="303"/>
                    <a:pt x="367" y="305"/>
                    <a:pt x="367" y="314"/>
                  </a:cubicBezTo>
                  <a:cubicBezTo>
                    <a:pt x="367" y="323"/>
                    <a:pt x="361" y="325"/>
                    <a:pt x="353" y="325"/>
                  </a:cubicBezTo>
                  <a:cubicBezTo>
                    <a:pt x="350" y="325"/>
                    <a:pt x="347" y="325"/>
                    <a:pt x="344" y="324"/>
                  </a:cubicBezTo>
                  <a:cubicBezTo>
                    <a:pt x="340" y="324"/>
                    <a:pt x="337" y="324"/>
                    <a:pt x="334" y="324"/>
                  </a:cubicBezTo>
                  <a:cubicBezTo>
                    <a:pt x="330" y="324"/>
                    <a:pt x="327" y="324"/>
                    <a:pt x="325" y="325"/>
                  </a:cubicBezTo>
                  <a:cubicBezTo>
                    <a:pt x="313" y="329"/>
                    <a:pt x="315" y="361"/>
                    <a:pt x="286" y="361"/>
                  </a:cubicBezTo>
                  <a:cubicBezTo>
                    <a:pt x="278" y="361"/>
                    <a:pt x="268" y="359"/>
                    <a:pt x="256" y="354"/>
                  </a:cubicBezTo>
                  <a:cubicBezTo>
                    <a:pt x="256" y="375"/>
                    <a:pt x="256" y="375"/>
                    <a:pt x="256" y="375"/>
                  </a:cubicBezTo>
                  <a:cubicBezTo>
                    <a:pt x="226" y="372"/>
                    <a:pt x="230" y="340"/>
                    <a:pt x="219" y="325"/>
                  </a:cubicBezTo>
                  <a:cubicBezTo>
                    <a:pt x="224" y="325"/>
                    <a:pt x="228" y="325"/>
                    <a:pt x="231" y="325"/>
                  </a:cubicBezTo>
                  <a:cubicBezTo>
                    <a:pt x="247" y="325"/>
                    <a:pt x="258" y="325"/>
                    <a:pt x="276" y="330"/>
                  </a:cubicBezTo>
                  <a:cubicBezTo>
                    <a:pt x="279" y="331"/>
                    <a:pt x="282" y="331"/>
                    <a:pt x="285" y="331"/>
                  </a:cubicBezTo>
                  <a:cubicBezTo>
                    <a:pt x="315" y="331"/>
                    <a:pt x="356" y="298"/>
                    <a:pt x="274" y="272"/>
                  </a:cubicBezTo>
                  <a:cubicBezTo>
                    <a:pt x="249" y="264"/>
                    <a:pt x="192" y="235"/>
                    <a:pt x="174" y="235"/>
                  </a:cubicBezTo>
                  <a:cubicBezTo>
                    <a:pt x="173" y="235"/>
                    <a:pt x="172" y="234"/>
                    <a:pt x="168" y="234"/>
                  </a:cubicBezTo>
                  <a:cubicBezTo>
                    <a:pt x="166" y="234"/>
                    <a:pt x="163" y="234"/>
                    <a:pt x="160" y="235"/>
                  </a:cubicBezTo>
                  <a:cubicBezTo>
                    <a:pt x="160" y="235"/>
                    <a:pt x="160" y="235"/>
                    <a:pt x="160" y="235"/>
                  </a:cubicBezTo>
                  <a:cubicBezTo>
                    <a:pt x="153" y="240"/>
                    <a:pt x="134" y="249"/>
                    <a:pt x="134" y="262"/>
                  </a:cubicBezTo>
                  <a:cubicBezTo>
                    <a:pt x="134" y="262"/>
                    <a:pt x="134" y="262"/>
                    <a:pt x="134" y="262"/>
                  </a:cubicBezTo>
                  <a:cubicBezTo>
                    <a:pt x="134" y="272"/>
                    <a:pt x="152" y="271"/>
                    <a:pt x="152" y="283"/>
                  </a:cubicBezTo>
                  <a:cubicBezTo>
                    <a:pt x="152" y="283"/>
                    <a:pt x="152" y="283"/>
                    <a:pt x="152" y="283"/>
                  </a:cubicBezTo>
                  <a:cubicBezTo>
                    <a:pt x="152" y="292"/>
                    <a:pt x="143" y="296"/>
                    <a:pt x="143" y="305"/>
                  </a:cubicBezTo>
                  <a:cubicBezTo>
                    <a:pt x="143" y="305"/>
                    <a:pt x="143" y="305"/>
                    <a:pt x="143" y="305"/>
                  </a:cubicBezTo>
                  <a:cubicBezTo>
                    <a:pt x="143" y="315"/>
                    <a:pt x="153" y="321"/>
                    <a:pt x="153" y="331"/>
                  </a:cubicBezTo>
                  <a:cubicBezTo>
                    <a:pt x="153" y="331"/>
                    <a:pt x="153" y="331"/>
                    <a:pt x="153" y="331"/>
                  </a:cubicBezTo>
                  <a:cubicBezTo>
                    <a:pt x="153" y="338"/>
                    <a:pt x="148" y="341"/>
                    <a:pt x="148" y="347"/>
                  </a:cubicBezTo>
                  <a:cubicBezTo>
                    <a:pt x="148" y="347"/>
                    <a:pt x="148" y="347"/>
                    <a:pt x="148" y="347"/>
                  </a:cubicBezTo>
                  <a:cubicBezTo>
                    <a:pt x="148" y="359"/>
                    <a:pt x="164" y="362"/>
                    <a:pt x="164" y="373"/>
                  </a:cubicBezTo>
                  <a:cubicBezTo>
                    <a:pt x="164" y="373"/>
                    <a:pt x="164" y="373"/>
                    <a:pt x="164" y="373"/>
                  </a:cubicBezTo>
                  <a:cubicBezTo>
                    <a:pt x="164" y="377"/>
                    <a:pt x="159" y="379"/>
                    <a:pt x="157" y="380"/>
                  </a:cubicBezTo>
                  <a:cubicBezTo>
                    <a:pt x="157" y="380"/>
                    <a:pt x="157" y="380"/>
                    <a:pt x="157" y="380"/>
                  </a:cubicBezTo>
                  <a:cubicBezTo>
                    <a:pt x="162" y="389"/>
                    <a:pt x="174" y="391"/>
                    <a:pt x="174" y="403"/>
                  </a:cubicBezTo>
                  <a:cubicBezTo>
                    <a:pt x="174" y="403"/>
                    <a:pt x="174" y="403"/>
                    <a:pt x="174" y="403"/>
                  </a:cubicBezTo>
                  <a:cubicBezTo>
                    <a:pt x="174" y="420"/>
                    <a:pt x="138" y="439"/>
                    <a:pt x="127" y="454"/>
                  </a:cubicBezTo>
                  <a:cubicBezTo>
                    <a:pt x="127" y="454"/>
                    <a:pt x="127" y="454"/>
                    <a:pt x="127" y="454"/>
                  </a:cubicBezTo>
                  <a:cubicBezTo>
                    <a:pt x="131" y="460"/>
                    <a:pt x="136" y="463"/>
                    <a:pt x="140" y="473"/>
                  </a:cubicBezTo>
                  <a:cubicBezTo>
                    <a:pt x="134" y="477"/>
                    <a:pt x="118" y="484"/>
                    <a:pt x="111" y="484"/>
                  </a:cubicBezTo>
                  <a:cubicBezTo>
                    <a:pt x="102" y="484"/>
                    <a:pt x="96" y="481"/>
                    <a:pt x="84" y="481"/>
                  </a:cubicBezTo>
                  <a:cubicBezTo>
                    <a:pt x="73" y="481"/>
                    <a:pt x="46" y="491"/>
                    <a:pt x="54" y="499"/>
                  </a:cubicBezTo>
                  <a:cubicBezTo>
                    <a:pt x="81" y="524"/>
                    <a:pt x="67" y="533"/>
                    <a:pt x="61" y="533"/>
                  </a:cubicBezTo>
                  <a:cubicBezTo>
                    <a:pt x="50" y="533"/>
                    <a:pt x="49" y="520"/>
                    <a:pt x="40" y="520"/>
                  </a:cubicBezTo>
                  <a:cubicBezTo>
                    <a:pt x="30" y="520"/>
                    <a:pt x="18" y="545"/>
                    <a:pt x="18" y="557"/>
                  </a:cubicBezTo>
                  <a:cubicBezTo>
                    <a:pt x="18" y="578"/>
                    <a:pt x="2" y="575"/>
                    <a:pt x="0" y="593"/>
                  </a:cubicBezTo>
                  <a:cubicBezTo>
                    <a:pt x="0" y="594"/>
                    <a:pt x="0" y="594"/>
                    <a:pt x="0" y="594"/>
                  </a:cubicBezTo>
                  <a:cubicBezTo>
                    <a:pt x="2" y="593"/>
                    <a:pt x="4" y="593"/>
                    <a:pt x="6" y="593"/>
                  </a:cubicBezTo>
                  <a:cubicBezTo>
                    <a:pt x="11" y="592"/>
                    <a:pt x="15"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29" y="592"/>
                    <a:pt x="36" y="591"/>
                    <a:pt x="46" y="591"/>
                  </a:cubicBezTo>
                  <a:cubicBezTo>
                    <a:pt x="58" y="591"/>
                    <a:pt x="63" y="611"/>
                    <a:pt x="63" y="623"/>
                  </a:cubicBezTo>
                  <a:cubicBezTo>
                    <a:pt x="63" y="623"/>
                    <a:pt x="63" y="623"/>
                    <a:pt x="63" y="623"/>
                  </a:cubicBezTo>
                  <a:cubicBezTo>
                    <a:pt x="63" y="630"/>
                    <a:pt x="55" y="633"/>
                    <a:pt x="55" y="640"/>
                  </a:cubicBezTo>
                  <a:cubicBezTo>
                    <a:pt x="55" y="640"/>
                    <a:pt x="55" y="640"/>
                    <a:pt x="55" y="640"/>
                  </a:cubicBezTo>
                  <a:cubicBezTo>
                    <a:pt x="55" y="651"/>
                    <a:pt x="65" y="658"/>
                    <a:pt x="65" y="668"/>
                  </a:cubicBezTo>
                  <a:cubicBezTo>
                    <a:pt x="65" y="668"/>
                    <a:pt x="65" y="668"/>
                    <a:pt x="65" y="668"/>
                  </a:cubicBezTo>
                  <a:cubicBezTo>
                    <a:pt x="65" y="674"/>
                    <a:pt x="55" y="677"/>
                    <a:pt x="53" y="680"/>
                  </a:cubicBezTo>
                  <a:cubicBezTo>
                    <a:pt x="47" y="689"/>
                    <a:pt x="45" y="698"/>
                    <a:pt x="45" y="710"/>
                  </a:cubicBezTo>
                  <a:cubicBezTo>
                    <a:pt x="45" y="710"/>
                    <a:pt x="45" y="710"/>
                    <a:pt x="45" y="710"/>
                  </a:cubicBezTo>
                  <a:cubicBezTo>
                    <a:pt x="45" y="721"/>
                    <a:pt x="50" y="722"/>
                    <a:pt x="57" y="722"/>
                  </a:cubicBezTo>
                  <a:cubicBezTo>
                    <a:pt x="60" y="722"/>
                    <a:pt x="64" y="722"/>
                    <a:pt x="68" y="722"/>
                  </a:cubicBezTo>
                  <a:cubicBezTo>
                    <a:pt x="84" y="722"/>
                    <a:pt x="92" y="715"/>
                    <a:pt x="105" y="715"/>
                  </a:cubicBezTo>
                  <a:cubicBezTo>
                    <a:pt x="119" y="715"/>
                    <a:pt x="116" y="743"/>
                    <a:pt x="129" y="743"/>
                  </a:cubicBezTo>
                  <a:cubicBezTo>
                    <a:pt x="129" y="764"/>
                    <a:pt x="129" y="764"/>
                    <a:pt x="129" y="764"/>
                  </a:cubicBezTo>
                  <a:cubicBezTo>
                    <a:pt x="129" y="766"/>
                    <a:pt x="131" y="767"/>
                    <a:pt x="132" y="768"/>
                  </a:cubicBezTo>
                  <a:cubicBezTo>
                    <a:pt x="135" y="771"/>
                    <a:pt x="135" y="771"/>
                    <a:pt x="135" y="771"/>
                  </a:cubicBezTo>
                  <a:cubicBezTo>
                    <a:pt x="137" y="771"/>
                    <a:pt x="144" y="768"/>
                    <a:pt x="147" y="768"/>
                  </a:cubicBezTo>
                  <a:cubicBezTo>
                    <a:pt x="159" y="765"/>
                    <a:pt x="160" y="751"/>
                    <a:pt x="172" y="751"/>
                  </a:cubicBezTo>
                  <a:cubicBezTo>
                    <a:pt x="181" y="751"/>
                    <a:pt x="205" y="791"/>
                    <a:pt x="213" y="791"/>
                  </a:cubicBezTo>
                  <a:cubicBezTo>
                    <a:pt x="220" y="791"/>
                    <a:pt x="245" y="779"/>
                    <a:pt x="250" y="774"/>
                  </a:cubicBezTo>
                  <a:cubicBezTo>
                    <a:pt x="249" y="774"/>
                    <a:pt x="235" y="772"/>
                    <a:pt x="235" y="772"/>
                  </a:cubicBezTo>
                  <a:cubicBezTo>
                    <a:pt x="233" y="772"/>
                    <a:pt x="226" y="771"/>
                    <a:pt x="226" y="764"/>
                  </a:cubicBezTo>
                  <a:cubicBezTo>
                    <a:pt x="226" y="760"/>
                    <a:pt x="264" y="746"/>
                    <a:pt x="279" y="740"/>
                  </a:cubicBezTo>
                  <a:cubicBezTo>
                    <a:pt x="279" y="740"/>
                    <a:pt x="272" y="748"/>
                    <a:pt x="269" y="749"/>
                  </a:cubicBezTo>
                  <a:cubicBezTo>
                    <a:pt x="270" y="753"/>
                    <a:pt x="284" y="767"/>
                    <a:pt x="253" y="775"/>
                  </a:cubicBezTo>
                  <a:cubicBezTo>
                    <a:pt x="267" y="806"/>
                    <a:pt x="327" y="801"/>
                    <a:pt x="327" y="842"/>
                  </a:cubicBezTo>
                  <a:cubicBezTo>
                    <a:pt x="329" y="842"/>
                    <a:pt x="329" y="842"/>
                    <a:pt x="329" y="842"/>
                  </a:cubicBezTo>
                  <a:cubicBezTo>
                    <a:pt x="332" y="841"/>
                    <a:pt x="336"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57" y="840"/>
                    <a:pt x="356" y="850"/>
                    <a:pt x="362" y="861"/>
                  </a:cubicBezTo>
                  <a:cubicBezTo>
                    <a:pt x="363" y="863"/>
                    <a:pt x="373" y="869"/>
                    <a:pt x="374" y="869"/>
                  </a:cubicBezTo>
                  <a:cubicBezTo>
                    <a:pt x="384" y="872"/>
                    <a:pt x="386" y="888"/>
                    <a:pt x="401" y="888"/>
                  </a:cubicBezTo>
                  <a:cubicBezTo>
                    <a:pt x="412" y="888"/>
                    <a:pt x="412" y="879"/>
                    <a:pt x="420" y="876"/>
                  </a:cubicBezTo>
                  <a:cubicBezTo>
                    <a:pt x="424" y="875"/>
                    <a:pt x="423" y="875"/>
                    <a:pt x="427" y="875"/>
                  </a:cubicBezTo>
                  <a:cubicBezTo>
                    <a:pt x="429" y="878"/>
                    <a:pt x="429" y="882"/>
                    <a:pt x="431" y="884"/>
                  </a:cubicBezTo>
                  <a:cubicBezTo>
                    <a:pt x="431" y="884"/>
                    <a:pt x="431" y="884"/>
                    <a:pt x="431" y="884"/>
                  </a:cubicBezTo>
                  <a:cubicBezTo>
                    <a:pt x="431" y="884"/>
                    <a:pt x="431" y="885"/>
                    <a:pt x="431" y="885"/>
                  </a:cubicBezTo>
                  <a:cubicBezTo>
                    <a:pt x="431" y="886"/>
                    <a:pt x="431" y="887"/>
                    <a:pt x="431" y="887"/>
                  </a:cubicBezTo>
                  <a:cubicBezTo>
                    <a:pt x="438" y="888"/>
                    <a:pt x="438" y="888"/>
                    <a:pt x="438" y="888"/>
                  </a:cubicBezTo>
                  <a:cubicBezTo>
                    <a:pt x="445" y="880"/>
                    <a:pt x="445" y="867"/>
                    <a:pt x="453" y="863"/>
                  </a:cubicBezTo>
                  <a:cubicBezTo>
                    <a:pt x="439" y="855"/>
                    <a:pt x="417" y="823"/>
                    <a:pt x="417" y="805"/>
                  </a:cubicBezTo>
                  <a:cubicBezTo>
                    <a:pt x="417" y="800"/>
                    <a:pt x="405" y="792"/>
                    <a:pt x="405" y="784"/>
                  </a:cubicBezTo>
                  <a:cubicBezTo>
                    <a:pt x="405" y="782"/>
                    <a:pt x="415" y="762"/>
                    <a:pt x="418" y="759"/>
                  </a:cubicBezTo>
                  <a:cubicBezTo>
                    <a:pt x="418" y="759"/>
                    <a:pt x="419" y="759"/>
                    <a:pt x="419" y="759"/>
                  </a:cubicBezTo>
                  <a:cubicBezTo>
                    <a:pt x="423" y="759"/>
                    <a:pt x="437" y="751"/>
                    <a:pt x="438" y="751"/>
                  </a:cubicBezTo>
                  <a:cubicBezTo>
                    <a:pt x="452" y="746"/>
                    <a:pt x="460" y="742"/>
                    <a:pt x="478" y="742"/>
                  </a:cubicBezTo>
                  <a:cubicBezTo>
                    <a:pt x="506" y="742"/>
                    <a:pt x="511" y="756"/>
                    <a:pt x="522" y="772"/>
                  </a:cubicBezTo>
                  <a:cubicBezTo>
                    <a:pt x="519" y="774"/>
                    <a:pt x="516" y="775"/>
                    <a:pt x="512" y="775"/>
                  </a:cubicBezTo>
                  <a:cubicBezTo>
                    <a:pt x="506" y="775"/>
                    <a:pt x="500" y="772"/>
                    <a:pt x="494" y="772"/>
                  </a:cubicBezTo>
                  <a:cubicBezTo>
                    <a:pt x="480" y="772"/>
                    <a:pt x="459" y="785"/>
                    <a:pt x="457" y="785"/>
                  </a:cubicBezTo>
                  <a:cubicBezTo>
                    <a:pt x="457" y="785"/>
                    <a:pt x="457" y="785"/>
                    <a:pt x="457" y="785"/>
                  </a:cubicBezTo>
                  <a:cubicBezTo>
                    <a:pt x="457" y="796"/>
                    <a:pt x="466" y="795"/>
                    <a:pt x="469" y="801"/>
                  </a:cubicBezTo>
                  <a:cubicBezTo>
                    <a:pt x="479" y="819"/>
                    <a:pt x="493" y="825"/>
                    <a:pt x="493" y="846"/>
                  </a:cubicBezTo>
                  <a:cubicBezTo>
                    <a:pt x="497" y="844"/>
                    <a:pt x="507" y="839"/>
                    <a:pt x="511" y="838"/>
                  </a:cubicBezTo>
                  <a:cubicBezTo>
                    <a:pt x="512" y="846"/>
                    <a:pt x="520" y="850"/>
                    <a:pt x="520" y="858"/>
                  </a:cubicBezTo>
                  <a:cubicBezTo>
                    <a:pt x="504" y="858"/>
                    <a:pt x="504" y="858"/>
                    <a:pt x="504" y="858"/>
                  </a:cubicBezTo>
                  <a:cubicBezTo>
                    <a:pt x="499" y="858"/>
                    <a:pt x="495" y="863"/>
                    <a:pt x="494" y="871"/>
                  </a:cubicBezTo>
                  <a:cubicBezTo>
                    <a:pt x="505" y="873"/>
                    <a:pt x="512" y="883"/>
                    <a:pt x="512" y="894"/>
                  </a:cubicBezTo>
                  <a:cubicBezTo>
                    <a:pt x="512" y="899"/>
                    <a:pt x="508" y="901"/>
                    <a:pt x="508" y="906"/>
                  </a:cubicBezTo>
                  <a:cubicBezTo>
                    <a:pt x="508" y="910"/>
                    <a:pt x="513" y="916"/>
                    <a:pt x="514" y="917"/>
                  </a:cubicBezTo>
                  <a:cubicBezTo>
                    <a:pt x="514" y="912"/>
                    <a:pt x="520" y="912"/>
                    <a:pt x="525" y="910"/>
                  </a:cubicBezTo>
                  <a:cubicBezTo>
                    <a:pt x="531" y="908"/>
                    <a:pt x="529" y="906"/>
                    <a:pt x="535" y="904"/>
                  </a:cubicBezTo>
                  <a:cubicBezTo>
                    <a:pt x="545" y="900"/>
                    <a:pt x="551" y="903"/>
                    <a:pt x="559" y="897"/>
                  </a:cubicBezTo>
                  <a:cubicBezTo>
                    <a:pt x="570" y="904"/>
                    <a:pt x="577" y="904"/>
                    <a:pt x="588" y="908"/>
                  </a:cubicBezTo>
                  <a:cubicBezTo>
                    <a:pt x="601" y="912"/>
                    <a:pt x="605" y="924"/>
                    <a:pt x="620" y="924"/>
                  </a:cubicBezTo>
                  <a:cubicBezTo>
                    <a:pt x="621" y="927"/>
                    <a:pt x="624" y="928"/>
                    <a:pt x="625" y="930"/>
                  </a:cubicBezTo>
                  <a:cubicBezTo>
                    <a:pt x="625" y="930"/>
                    <a:pt x="625" y="930"/>
                    <a:pt x="625" y="930"/>
                  </a:cubicBezTo>
                  <a:cubicBezTo>
                    <a:pt x="626" y="933"/>
                    <a:pt x="625" y="937"/>
                    <a:pt x="626" y="941"/>
                  </a:cubicBezTo>
                  <a:cubicBezTo>
                    <a:pt x="626" y="943"/>
                    <a:pt x="626" y="946"/>
                    <a:pt x="627" y="949"/>
                  </a:cubicBezTo>
                  <a:cubicBezTo>
                    <a:pt x="629" y="947"/>
                    <a:pt x="630" y="947"/>
                    <a:pt x="632" y="947"/>
                  </a:cubicBezTo>
                  <a:cubicBezTo>
                    <a:pt x="636" y="947"/>
                    <a:pt x="639" y="952"/>
                    <a:pt x="643" y="952"/>
                  </a:cubicBezTo>
                  <a:cubicBezTo>
                    <a:pt x="649" y="952"/>
                    <a:pt x="652" y="946"/>
                    <a:pt x="655" y="943"/>
                  </a:cubicBezTo>
                  <a:cubicBezTo>
                    <a:pt x="659" y="939"/>
                    <a:pt x="666" y="939"/>
                    <a:pt x="670" y="935"/>
                  </a:cubicBezTo>
                  <a:cubicBezTo>
                    <a:pt x="679" y="926"/>
                    <a:pt x="680" y="912"/>
                    <a:pt x="693" y="912"/>
                  </a:cubicBezTo>
                  <a:cubicBezTo>
                    <a:pt x="698" y="912"/>
                    <a:pt x="697" y="914"/>
                    <a:pt x="702" y="914"/>
                  </a:cubicBezTo>
                  <a:cubicBezTo>
                    <a:pt x="702" y="914"/>
                    <a:pt x="702" y="914"/>
                    <a:pt x="702" y="914"/>
                  </a:cubicBezTo>
                  <a:cubicBezTo>
                    <a:pt x="702" y="914"/>
                    <a:pt x="702" y="914"/>
                    <a:pt x="702" y="914"/>
                  </a:cubicBezTo>
                  <a:cubicBezTo>
                    <a:pt x="702" y="917"/>
                    <a:pt x="705" y="918"/>
                    <a:pt x="708" y="918"/>
                  </a:cubicBezTo>
                  <a:cubicBezTo>
                    <a:pt x="708" y="918"/>
                    <a:pt x="708" y="918"/>
                    <a:pt x="708" y="918"/>
                  </a:cubicBezTo>
                  <a:cubicBezTo>
                    <a:pt x="708" y="918"/>
                    <a:pt x="708" y="918"/>
                    <a:pt x="708" y="918"/>
                  </a:cubicBezTo>
                  <a:cubicBezTo>
                    <a:pt x="708" y="918"/>
                    <a:pt x="708" y="918"/>
                    <a:pt x="708" y="918"/>
                  </a:cubicBezTo>
                  <a:cubicBezTo>
                    <a:pt x="710" y="918"/>
                    <a:pt x="713" y="917"/>
                    <a:pt x="715" y="917"/>
                  </a:cubicBezTo>
                  <a:cubicBezTo>
                    <a:pt x="716" y="917"/>
                    <a:pt x="718" y="916"/>
                    <a:pt x="719" y="916"/>
                  </a:cubicBezTo>
                  <a:cubicBezTo>
                    <a:pt x="723" y="916"/>
                    <a:pt x="724" y="922"/>
                    <a:pt x="729" y="922"/>
                  </a:cubicBezTo>
                  <a:cubicBezTo>
                    <a:pt x="739" y="922"/>
                    <a:pt x="747" y="916"/>
                    <a:pt x="751" y="909"/>
                  </a:cubicBezTo>
                  <a:cubicBezTo>
                    <a:pt x="751" y="909"/>
                    <a:pt x="751" y="909"/>
                    <a:pt x="751" y="909"/>
                  </a:cubicBezTo>
                  <a:cubicBezTo>
                    <a:pt x="751" y="909"/>
                    <a:pt x="751" y="909"/>
                    <a:pt x="751" y="909"/>
                  </a:cubicBezTo>
                  <a:cubicBezTo>
                    <a:pt x="752" y="909"/>
                    <a:pt x="752" y="909"/>
                    <a:pt x="752" y="909"/>
                  </a:cubicBezTo>
                  <a:cubicBezTo>
                    <a:pt x="752" y="909"/>
                    <a:pt x="752" y="909"/>
                    <a:pt x="752" y="909"/>
                  </a:cubicBezTo>
                  <a:cubicBezTo>
                    <a:pt x="752" y="909"/>
                    <a:pt x="752" y="909"/>
                    <a:pt x="752" y="909"/>
                  </a:cubicBezTo>
                  <a:cubicBezTo>
                    <a:pt x="752" y="909"/>
                    <a:pt x="752" y="909"/>
                    <a:pt x="752" y="909"/>
                  </a:cubicBezTo>
                  <a:cubicBezTo>
                    <a:pt x="753" y="909"/>
                    <a:pt x="753" y="909"/>
                    <a:pt x="753" y="909"/>
                  </a:cubicBezTo>
                  <a:cubicBezTo>
                    <a:pt x="754" y="909"/>
                    <a:pt x="754" y="909"/>
                    <a:pt x="754" y="909"/>
                  </a:cubicBezTo>
                  <a:cubicBezTo>
                    <a:pt x="759" y="909"/>
                    <a:pt x="761" y="896"/>
                    <a:pt x="772" y="896"/>
                  </a:cubicBezTo>
                  <a:cubicBezTo>
                    <a:pt x="777" y="896"/>
                    <a:pt x="777" y="901"/>
                    <a:pt x="777" y="907"/>
                  </a:cubicBezTo>
                  <a:cubicBezTo>
                    <a:pt x="777" y="908"/>
                    <a:pt x="777" y="910"/>
                    <a:pt x="777" y="912"/>
                  </a:cubicBezTo>
                  <a:cubicBezTo>
                    <a:pt x="777" y="918"/>
                    <a:pt x="778" y="924"/>
                    <a:pt x="783" y="924"/>
                  </a:cubicBezTo>
                  <a:cubicBezTo>
                    <a:pt x="796" y="924"/>
                    <a:pt x="800" y="915"/>
                    <a:pt x="810" y="915"/>
                  </a:cubicBezTo>
                  <a:cubicBezTo>
                    <a:pt x="817" y="915"/>
                    <a:pt x="821" y="915"/>
                    <a:pt x="828" y="916"/>
                  </a:cubicBezTo>
                  <a:cubicBezTo>
                    <a:pt x="828" y="916"/>
                    <a:pt x="828" y="916"/>
                    <a:pt x="828" y="916"/>
                  </a:cubicBezTo>
                  <a:cubicBezTo>
                    <a:pt x="828" y="916"/>
                    <a:pt x="828" y="916"/>
                    <a:pt x="828" y="916"/>
                  </a:cubicBezTo>
                  <a:cubicBezTo>
                    <a:pt x="829" y="914"/>
                    <a:pt x="829" y="914"/>
                    <a:pt x="829" y="914"/>
                  </a:cubicBezTo>
                  <a:cubicBezTo>
                    <a:pt x="827" y="901"/>
                    <a:pt x="824" y="898"/>
                    <a:pt x="810" y="895"/>
                  </a:cubicBezTo>
                  <a:cubicBezTo>
                    <a:pt x="810" y="895"/>
                    <a:pt x="810" y="895"/>
                    <a:pt x="810" y="895"/>
                  </a:cubicBezTo>
                  <a:cubicBezTo>
                    <a:pt x="810" y="895"/>
                    <a:pt x="810" y="895"/>
                    <a:pt x="810" y="895"/>
                  </a:cubicBezTo>
                  <a:cubicBezTo>
                    <a:pt x="812" y="885"/>
                    <a:pt x="823" y="861"/>
                    <a:pt x="831" y="861"/>
                  </a:cubicBezTo>
                  <a:cubicBezTo>
                    <a:pt x="880" y="861"/>
                    <a:pt x="913" y="835"/>
                    <a:pt x="913" y="776"/>
                  </a:cubicBezTo>
                  <a:cubicBezTo>
                    <a:pt x="913" y="776"/>
                    <a:pt x="913" y="776"/>
                    <a:pt x="913" y="776"/>
                  </a:cubicBezTo>
                  <a:cubicBezTo>
                    <a:pt x="923" y="775"/>
                    <a:pt x="929" y="770"/>
                    <a:pt x="934" y="764"/>
                  </a:cubicBezTo>
                  <a:cubicBezTo>
                    <a:pt x="943" y="754"/>
                    <a:pt x="947" y="742"/>
                    <a:pt x="957" y="742"/>
                  </a:cubicBezTo>
                  <a:cubicBezTo>
                    <a:pt x="957" y="742"/>
                    <a:pt x="957" y="742"/>
                    <a:pt x="957" y="742"/>
                  </a:cubicBezTo>
                  <a:cubicBezTo>
                    <a:pt x="957" y="742"/>
                    <a:pt x="957" y="742"/>
                    <a:pt x="957" y="742"/>
                  </a:cubicBezTo>
                  <a:cubicBezTo>
                    <a:pt x="957" y="742"/>
                    <a:pt x="957" y="742"/>
                    <a:pt x="957" y="742"/>
                  </a:cubicBezTo>
                  <a:cubicBezTo>
                    <a:pt x="957" y="742"/>
                    <a:pt x="957" y="742"/>
                    <a:pt x="957" y="742"/>
                  </a:cubicBezTo>
                  <a:cubicBezTo>
                    <a:pt x="957" y="742"/>
                    <a:pt x="958" y="742"/>
                    <a:pt x="958" y="742"/>
                  </a:cubicBezTo>
                  <a:cubicBezTo>
                    <a:pt x="958" y="742"/>
                    <a:pt x="958" y="742"/>
                    <a:pt x="958" y="742"/>
                  </a:cubicBezTo>
                  <a:cubicBezTo>
                    <a:pt x="958" y="742"/>
                    <a:pt x="958" y="742"/>
                    <a:pt x="958" y="742"/>
                  </a:cubicBezTo>
                  <a:cubicBezTo>
                    <a:pt x="962" y="742"/>
                    <a:pt x="965" y="743"/>
                    <a:pt x="967" y="743"/>
                  </a:cubicBezTo>
                  <a:cubicBezTo>
                    <a:pt x="967" y="743"/>
                    <a:pt x="967" y="743"/>
                    <a:pt x="967" y="743"/>
                  </a:cubicBezTo>
                  <a:cubicBezTo>
                    <a:pt x="967" y="743"/>
                    <a:pt x="967" y="743"/>
                    <a:pt x="967" y="743"/>
                  </a:cubicBezTo>
                  <a:cubicBezTo>
                    <a:pt x="998" y="743"/>
                    <a:pt x="985" y="718"/>
                    <a:pt x="992" y="711"/>
                  </a:cubicBezTo>
                  <a:cubicBezTo>
                    <a:pt x="992" y="711"/>
                    <a:pt x="992" y="711"/>
                    <a:pt x="992" y="711"/>
                  </a:cubicBezTo>
                  <a:cubicBezTo>
                    <a:pt x="992" y="711"/>
                    <a:pt x="992" y="711"/>
                    <a:pt x="992" y="710"/>
                  </a:cubicBezTo>
                  <a:cubicBezTo>
                    <a:pt x="992" y="710"/>
                    <a:pt x="992" y="710"/>
                    <a:pt x="992" y="710"/>
                  </a:cubicBezTo>
                  <a:cubicBezTo>
                    <a:pt x="992" y="710"/>
                    <a:pt x="992" y="710"/>
                    <a:pt x="993" y="710"/>
                  </a:cubicBezTo>
                  <a:cubicBezTo>
                    <a:pt x="1014" y="692"/>
                    <a:pt x="1046" y="691"/>
                    <a:pt x="1072" y="676"/>
                  </a:cubicBezTo>
                  <a:cubicBezTo>
                    <a:pt x="1075" y="674"/>
                    <a:pt x="1084" y="663"/>
                    <a:pt x="1093" y="663"/>
                  </a:cubicBezTo>
                  <a:cubicBezTo>
                    <a:pt x="1107" y="663"/>
                    <a:pt x="1129" y="679"/>
                    <a:pt x="1151" y="679"/>
                  </a:cubicBezTo>
                  <a:cubicBezTo>
                    <a:pt x="1180" y="679"/>
                    <a:pt x="1174" y="639"/>
                    <a:pt x="1191" y="639"/>
                  </a:cubicBezTo>
                  <a:cubicBezTo>
                    <a:pt x="1200" y="639"/>
                    <a:pt x="1232" y="644"/>
                    <a:pt x="1235" y="652"/>
                  </a:cubicBezTo>
                  <a:cubicBezTo>
                    <a:pt x="1235" y="652"/>
                    <a:pt x="1235" y="652"/>
                    <a:pt x="1235" y="652"/>
                  </a:cubicBezTo>
                  <a:cubicBezTo>
                    <a:pt x="1235" y="652"/>
                    <a:pt x="1235" y="652"/>
                    <a:pt x="1235" y="652"/>
                  </a:cubicBezTo>
                  <a:cubicBezTo>
                    <a:pt x="1236" y="653"/>
                    <a:pt x="1236" y="653"/>
                    <a:pt x="1236" y="653"/>
                  </a:cubicBezTo>
                  <a:cubicBezTo>
                    <a:pt x="1236" y="653"/>
                    <a:pt x="1236" y="653"/>
                    <a:pt x="1236" y="653"/>
                  </a:cubicBezTo>
                  <a:cubicBezTo>
                    <a:pt x="1236" y="653"/>
                    <a:pt x="1236" y="653"/>
                    <a:pt x="1236" y="653"/>
                  </a:cubicBezTo>
                  <a:cubicBezTo>
                    <a:pt x="1242" y="669"/>
                    <a:pt x="1250" y="673"/>
                    <a:pt x="1258" y="673"/>
                  </a:cubicBezTo>
                  <a:cubicBezTo>
                    <a:pt x="1258" y="673"/>
                    <a:pt x="1258" y="673"/>
                    <a:pt x="1258" y="673"/>
                  </a:cubicBezTo>
                  <a:cubicBezTo>
                    <a:pt x="1258" y="673"/>
                    <a:pt x="1258" y="673"/>
                    <a:pt x="1258" y="673"/>
                  </a:cubicBezTo>
                  <a:cubicBezTo>
                    <a:pt x="1263" y="673"/>
                    <a:pt x="1268" y="671"/>
                    <a:pt x="1273" y="670"/>
                  </a:cubicBezTo>
                  <a:cubicBezTo>
                    <a:pt x="1276" y="669"/>
                    <a:pt x="1280" y="668"/>
                    <a:pt x="1283" y="668"/>
                  </a:cubicBezTo>
                  <a:cubicBezTo>
                    <a:pt x="1283" y="668"/>
                    <a:pt x="1283" y="668"/>
                    <a:pt x="1283" y="668"/>
                  </a:cubicBezTo>
                  <a:cubicBezTo>
                    <a:pt x="1316" y="668"/>
                    <a:pt x="1325" y="694"/>
                    <a:pt x="1359" y="694"/>
                  </a:cubicBezTo>
                  <a:cubicBezTo>
                    <a:pt x="1359" y="694"/>
                    <a:pt x="1359" y="694"/>
                    <a:pt x="1359" y="694"/>
                  </a:cubicBezTo>
                  <a:cubicBezTo>
                    <a:pt x="1369" y="694"/>
                    <a:pt x="1380" y="691"/>
                    <a:pt x="1392" y="688"/>
                  </a:cubicBezTo>
                  <a:cubicBezTo>
                    <a:pt x="1407" y="683"/>
                    <a:pt x="1424" y="677"/>
                    <a:pt x="1441" y="677"/>
                  </a:cubicBezTo>
                  <a:cubicBezTo>
                    <a:pt x="1441" y="677"/>
                    <a:pt x="1441" y="677"/>
                    <a:pt x="1441" y="677"/>
                  </a:cubicBezTo>
                  <a:cubicBezTo>
                    <a:pt x="1441" y="677"/>
                    <a:pt x="1441" y="677"/>
                    <a:pt x="1441" y="677"/>
                  </a:cubicBezTo>
                  <a:cubicBezTo>
                    <a:pt x="1441" y="677"/>
                    <a:pt x="1441" y="677"/>
                    <a:pt x="1441" y="677"/>
                  </a:cubicBezTo>
                  <a:cubicBezTo>
                    <a:pt x="1441" y="677"/>
                    <a:pt x="1441" y="677"/>
                    <a:pt x="1441" y="677"/>
                  </a:cubicBezTo>
                  <a:cubicBezTo>
                    <a:pt x="1449" y="677"/>
                    <a:pt x="1457" y="678"/>
                    <a:pt x="1465" y="681"/>
                  </a:cubicBezTo>
                  <a:cubicBezTo>
                    <a:pt x="1465" y="681"/>
                    <a:pt x="1465" y="681"/>
                    <a:pt x="1465" y="681"/>
                  </a:cubicBezTo>
                  <a:cubicBezTo>
                    <a:pt x="1465" y="681"/>
                    <a:pt x="1465" y="681"/>
                    <a:pt x="1465" y="681"/>
                  </a:cubicBezTo>
                  <a:cubicBezTo>
                    <a:pt x="1470" y="683"/>
                    <a:pt x="1474" y="684"/>
                    <a:pt x="1478" y="684"/>
                  </a:cubicBezTo>
                  <a:cubicBezTo>
                    <a:pt x="1478" y="684"/>
                    <a:pt x="1478" y="684"/>
                    <a:pt x="1478" y="684"/>
                  </a:cubicBezTo>
                  <a:cubicBezTo>
                    <a:pt x="1478" y="684"/>
                    <a:pt x="1478" y="684"/>
                    <a:pt x="1478" y="684"/>
                  </a:cubicBezTo>
                  <a:cubicBezTo>
                    <a:pt x="1501" y="684"/>
                    <a:pt x="1502" y="651"/>
                    <a:pt x="1519" y="630"/>
                  </a:cubicBezTo>
                  <a:cubicBezTo>
                    <a:pt x="1527" y="620"/>
                    <a:pt x="1538" y="613"/>
                    <a:pt x="1557" y="613"/>
                  </a:cubicBezTo>
                  <a:cubicBezTo>
                    <a:pt x="1557" y="613"/>
                    <a:pt x="1557" y="613"/>
                    <a:pt x="1557" y="613"/>
                  </a:cubicBezTo>
                  <a:cubicBezTo>
                    <a:pt x="1604" y="613"/>
                    <a:pt x="1603" y="650"/>
                    <a:pt x="1621" y="679"/>
                  </a:cubicBezTo>
                  <a:cubicBezTo>
                    <a:pt x="1628" y="690"/>
                    <a:pt x="1651" y="691"/>
                    <a:pt x="1660" y="700"/>
                  </a:cubicBezTo>
                  <a:cubicBezTo>
                    <a:pt x="1667" y="707"/>
                    <a:pt x="1674" y="726"/>
                    <a:pt x="1689" y="726"/>
                  </a:cubicBezTo>
                  <a:cubicBezTo>
                    <a:pt x="1707" y="726"/>
                    <a:pt x="1710" y="710"/>
                    <a:pt x="1732" y="710"/>
                  </a:cubicBezTo>
                  <a:cubicBezTo>
                    <a:pt x="1732" y="724"/>
                    <a:pt x="1732" y="724"/>
                    <a:pt x="1732" y="724"/>
                  </a:cubicBezTo>
                  <a:cubicBezTo>
                    <a:pt x="1732" y="724"/>
                    <a:pt x="1732" y="724"/>
                    <a:pt x="1732" y="724"/>
                  </a:cubicBezTo>
                  <a:cubicBezTo>
                    <a:pt x="1720" y="735"/>
                    <a:pt x="1716" y="763"/>
                    <a:pt x="1703" y="771"/>
                  </a:cubicBezTo>
                  <a:cubicBezTo>
                    <a:pt x="1692" y="777"/>
                    <a:pt x="1675" y="779"/>
                    <a:pt x="1675" y="782"/>
                  </a:cubicBezTo>
                  <a:cubicBezTo>
                    <a:pt x="1675" y="783"/>
                    <a:pt x="1675" y="784"/>
                    <a:pt x="1676" y="784"/>
                  </a:cubicBezTo>
                  <a:cubicBezTo>
                    <a:pt x="1682" y="788"/>
                    <a:pt x="1683" y="792"/>
                    <a:pt x="1683" y="797"/>
                  </a:cubicBezTo>
                  <a:cubicBezTo>
                    <a:pt x="1683" y="808"/>
                    <a:pt x="1674" y="819"/>
                    <a:pt x="1674" y="819"/>
                  </a:cubicBezTo>
                  <a:cubicBezTo>
                    <a:pt x="1674" y="819"/>
                    <a:pt x="1694" y="824"/>
                    <a:pt x="1711" y="824"/>
                  </a:cubicBezTo>
                  <a:cubicBezTo>
                    <a:pt x="1741" y="824"/>
                    <a:pt x="1769" y="760"/>
                    <a:pt x="1790" y="739"/>
                  </a:cubicBezTo>
                  <a:cubicBezTo>
                    <a:pt x="1799" y="731"/>
                    <a:pt x="1810" y="714"/>
                    <a:pt x="1813" y="700"/>
                  </a:cubicBezTo>
                  <a:cubicBezTo>
                    <a:pt x="1817" y="684"/>
                    <a:pt x="1811" y="675"/>
                    <a:pt x="1819" y="660"/>
                  </a:cubicBezTo>
                  <a:cubicBezTo>
                    <a:pt x="1822" y="655"/>
                    <a:pt x="1828" y="643"/>
                    <a:pt x="1828" y="631"/>
                  </a:cubicBezTo>
                  <a:cubicBezTo>
                    <a:pt x="1828" y="618"/>
                    <a:pt x="1811" y="595"/>
                    <a:pt x="1799" y="595"/>
                  </a:cubicBezTo>
                  <a:cubicBezTo>
                    <a:pt x="1798" y="595"/>
                    <a:pt x="1796" y="596"/>
                    <a:pt x="1795" y="597"/>
                  </a:cubicBezTo>
                  <a:cubicBezTo>
                    <a:pt x="1787" y="603"/>
                    <a:pt x="1781" y="605"/>
                    <a:pt x="1775" y="605"/>
                  </a:cubicBezTo>
                  <a:cubicBezTo>
                    <a:pt x="1757" y="605"/>
                    <a:pt x="1748" y="583"/>
                    <a:pt x="1748" y="581"/>
                  </a:cubicBezTo>
                  <a:cubicBezTo>
                    <a:pt x="1748" y="566"/>
                    <a:pt x="1776" y="550"/>
                    <a:pt x="1787" y="539"/>
                  </a:cubicBezTo>
                  <a:cubicBezTo>
                    <a:pt x="1803" y="522"/>
                    <a:pt x="1825" y="495"/>
                    <a:pt x="1848" y="489"/>
                  </a:cubicBezTo>
                  <a:cubicBezTo>
                    <a:pt x="1868" y="483"/>
                    <a:pt x="1931" y="478"/>
                    <a:pt x="1948" y="478"/>
                  </a:cubicBezTo>
                  <a:cubicBezTo>
                    <a:pt x="1970" y="478"/>
                    <a:pt x="1980" y="489"/>
                    <a:pt x="1993" y="489"/>
                  </a:cubicBezTo>
                  <a:cubicBezTo>
                    <a:pt x="2000" y="489"/>
                    <a:pt x="2005" y="489"/>
                    <a:pt x="2022" y="489"/>
                  </a:cubicBezTo>
                  <a:cubicBezTo>
                    <a:pt x="2031" y="454"/>
                    <a:pt x="2046" y="433"/>
                    <a:pt x="2083" y="433"/>
                  </a:cubicBezTo>
                  <a:cubicBezTo>
                    <a:pt x="2089" y="433"/>
                    <a:pt x="2093" y="432"/>
                    <a:pt x="2100" y="432"/>
                  </a:cubicBezTo>
                  <a:cubicBezTo>
                    <a:pt x="2104" y="432"/>
                    <a:pt x="2108" y="432"/>
                    <a:pt x="2114" y="433"/>
                  </a:cubicBezTo>
                  <a:cubicBezTo>
                    <a:pt x="2109" y="437"/>
                    <a:pt x="2106" y="454"/>
                    <a:pt x="2115" y="454"/>
                  </a:cubicBezTo>
                  <a:cubicBezTo>
                    <a:pt x="2121" y="454"/>
                    <a:pt x="2135" y="445"/>
                    <a:pt x="2159" y="415"/>
                  </a:cubicBezTo>
                  <a:cubicBezTo>
                    <a:pt x="2160" y="415"/>
                    <a:pt x="2160" y="415"/>
                    <a:pt x="2160" y="415"/>
                  </a:cubicBezTo>
                  <a:cubicBezTo>
                    <a:pt x="2167" y="415"/>
                    <a:pt x="2191" y="426"/>
                    <a:pt x="2151" y="452"/>
                  </a:cubicBezTo>
                  <a:cubicBezTo>
                    <a:pt x="2137" y="461"/>
                    <a:pt x="2124" y="456"/>
                    <a:pt x="2114" y="470"/>
                  </a:cubicBezTo>
                  <a:cubicBezTo>
                    <a:pt x="2103" y="486"/>
                    <a:pt x="2093" y="506"/>
                    <a:pt x="2078" y="515"/>
                  </a:cubicBezTo>
                  <a:cubicBezTo>
                    <a:pt x="2064" y="522"/>
                    <a:pt x="2046" y="534"/>
                    <a:pt x="2046" y="557"/>
                  </a:cubicBezTo>
                  <a:cubicBezTo>
                    <a:pt x="2046" y="577"/>
                    <a:pt x="2052" y="641"/>
                    <a:pt x="2067" y="652"/>
                  </a:cubicBezTo>
                  <a:cubicBezTo>
                    <a:pt x="2078" y="636"/>
                    <a:pt x="2085" y="607"/>
                    <a:pt x="2107" y="602"/>
                  </a:cubicBezTo>
                  <a:cubicBezTo>
                    <a:pt x="2104" y="587"/>
                    <a:pt x="2128" y="584"/>
                    <a:pt x="2128" y="573"/>
                  </a:cubicBezTo>
                  <a:cubicBezTo>
                    <a:pt x="2128" y="556"/>
                    <a:pt x="2146" y="551"/>
                    <a:pt x="2146" y="541"/>
                  </a:cubicBezTo>
                  <a:cubicBezTo>
                    <a:pt x="2146" y="535"/>
                    <a:pt x="2141" y="529"/>
                    <a:pt x="2146" y="518"/>
                  </a:cubicBezTo>
                  <a:cubicBezTo>
                    <a:pt x="2167" y="474"/>
                    <a:pt x="2186" y="462"/>
                    <a:pt x="2203" y="462"/>
                  </a:cubicBezTo>
                  <a:cubicBezTo>
                    <a:pt x="2221" y="462"/>
                    <a:pt x="2236" y="475"/>
                    <a:pt x="2244" y="475"/>
                  </a:cubicBezTo>
                  <a:cubicBezTo>
                    <a:pt x="2291" y="475"/>
                    <a:pt x="2324" y="415"/>
                    <a:pt x="2365" y="415"/>
                  </a:cubicBezTo>
                  <a:cubicBezTo>
                    <a:pt x="2444" y="413"/>
                    <a:pt x="2381" y="384"/>
                    <a:pt x="2381" y="375"/>
                  </a:cubicBezTo>
                  <a:cubicBezTo>
                    <a:pt x="2381" y="352"/>
                    <a:pt x="2412" y="356"/>
                    <a:pt x="2418" y="343"/>
                  </a:cubicBezTo>
                  <a:cubicBezTo>
                    <a:pt x="2421" y="338"/>
                    <a:pt x="2415" y="325"/>
                    <a:pt x="2426" y="325"/>
                  </a:cubicBezTo>
                  <a:cubicBezTo>
                    <a:pt x="2459" y="325"/>
                    <a:pt x="2487" y="370"/>
                    <a:pt x="2510" y="370"/>
                  </a:cubicBezTo>
                  <a:cubicBezTo>
                    <a:pt x="2521" y="370"/>
                    <a:pt x="2523" y="350"/>
                    <a:pt x="2529" y="343"/>
                  </a:cubicBezTo>
                  <a:cubicBezTo>
                    <a:pt x="2538" y="333"/>
                    <a:pt x="2546" y="334"/>
                    <a:pt x="2561" y="329"/>
                  </a:cubicBezTo>
                  <a:cubicBezTo>
                    <a:pt x="2542" y="304"/>
                    <a:pt x="2480" y="290"/>
                    <a:pt x="2450" y="272"/>
                  </a:cubicBezTo>
                  <a:cubicBezTo>
                    <a:pt x="2408" y="248"/>
                    <a:pt x="2353" y="222"/>
                    <a:pt x="2291" y="222"/>
                  </a:cubicBezTo>
                  <a:cubicBezTo>
                    <a:pt x="2274" y="222"/>
                    <a:pt x="2263" y="225"/>
                    <a:pt x="2265" y="233"/>
                  </a:cubicBezTo>
                  <a:cubicBezTo>
                    <a:pt x="2270" y="250"/>
                    <a:pt x="2269" y="255"/>
                    <a:pt x="2266" y="255"/>
                  </a:cubicBezTo>
                  <a:cubicBezTo>
                    <a:pt x="2262" y="255"/>
                    <a:pt x="2255" y="250"/>
                    <a:pt x="2248" y="244"/>
                  </a:cubicBezTo>
                  <a:cubicBezTo>
                    <a:pt x="2241" y="238"/>
                    <a:pt x="2234" y="233"/>
                    <a:pt x="2231" y="233"/>
                  </a:cubicBezTo>
                  <a:cubicBezTo>
                    <a:pt x="2231" y="233"/>
                    <a:pt x="2231" y="233"/>
                    <a:pt x="2231" y="233"/>
                  </a:cubicBezTo>
                  <a:cubicBezTo>
                    <a:pt x="2109" y="230"/>
                    <a:pt x="2109" y="230"/>
                    <a:pt x="2109" y="230"/>
                  </a:cubicBezTo>
                  <a:cubicBezTo>
                    <a:pt x="2102" y="202"/>
                    <a:pt x="2084" y="193"/>
                    <a:pt x="2048" y="193"/>
                  </a:cubicBezTo>
                  <a:cubicBezTo>
                    <a:pt x="2037" y="193"/>
                    <a:pt x="2022" y="196"/>
                    <a:pt x="2009" y="196"/>
                  </a:cubicBezTo>
                  <a:cubicBezTo>
                    <a:pt x="2000" y="196"/>
                    <a:pt x="1992" y="194"/>
                    <a:pt x="1988" y="190"/>
                  </a:cubicBezTo>
                  <a:cubicBezTo>
                    <a:pt x="1977" y="181"/>
                    <a:pt x="1977" y="169"/>
                    <a:pt x="1961" y="164"/>
                  </a:cubicBezTo>
                  <a:cubicBezTo>
                    <a:pt x="1929" y="153"/>
                    <a:pt x="1894" y="145"/>
                    <a:pt x="1853" y="145"/>
                  </a:cubicBezTo>
                  <a:cubicBezTo>
                    <a:pt x="1812" y="145"/>
                    <a:pt x="1806" y="167"/>
                    <a:pt x="1803" y="188"/>
                  </a:cubicBezTo>
                  <a:cubicBezTo>
                    <a:pt x="1764" y="188"/>
                    <a:pt x="1745" y="188"/>
                    <a:pt x="1718" y="188"/>
                  </a:cubicBezTo>
                  <a:cubicBezTo>
                    <a:pt x="1704" y="188"/>
                    <a:pt x="1702" y="176"/>
                    <a:pt x="1684" y="174"/>
                  </a:cubicBezTo>
                  <a:cubicBezTo>
                    <a:pt x="1683" y="182"/>
                    <a:pt x="1679" y="198"/>
                    <a:pt x="1671" y="198"/>
                  </a:cubicBezTo>
                  <a:cubicBezTo>
                    <a:pt x="1649" y="198"/>
                    <a:pt x="1639" y="171"/>
                    <a:pt x="1639" y="156"/>
                  </a:cubicBezTo>
                  <a:cubicBezTo>
                    <a:pt x="1639" y="152"/>
                    <a:pt x="1682" y="125"/>
                    <a:pt x="1573" y="116"/>
                  </a:cubicBezTo>
                  <a:cubicBezTo>
                    <a:pt x="1572" y="116"/>
                    <a:pt x="1571" y="116"/>
                    <a:pt x="1570" y="116"/>
                  </a:cubicBezTo>
                  <a:cubicBezTo>
                    <a:pt x="1558" y="116"/>
                    <a:pt x="1552" y="122"/>
                    <a:pt x="1552" y="137"/>
                  </a:cubicBezTo>
                  <a:cubicBezTo>
                    <a:pt x="1494" y="137"/>
                    <a:pt x="1494" y="137"/>
                    <a:pt x="1494" y="137"/>
                  </a:cubicBezTo>
                  <a:cubicBezTo>
                    <a:pt x="1477" y="133"/>
                    <a:pt x="1385" y="122"/>
                    <a:pt x="1374" y="103"/>
                  </a:cubicBezTo>
                  <a:cubicBezTo>
                    <a:pt x="1343" y="128"/>
                    <a:pt x="1329" y="135"/>
                    <a:pt x="1323" y="135"/>
                  </a:cubicBezTo>
                  <a:cubicBezTo>
                    <a:pt x="1315" y="135"/>
                    <a:pt x="1320" y="124"/>
                    <a:pt x="1320" y="124"/>
                  </a:cubicBezTo>
                  <a:cubicBezTo>
                    <a:pt x="1336" y="104"/>
                    <a:pt x="1496" y="61"/>
                    <a:pt x="1365" y="29"/>
                  </a:cubicBezTo>
                  <a:cubicBezTo>
                    <a:pt x="1309" y="29"/>
                    <a:pt x="1309" y="29"/>
                    <a:pt x="1309" y="29"/>
                  </a:cubicBezTo>
                  <a:cubicBezTo>
                    <a:pt x="1304" y="14"/>
                    <a:pt x="1292" y="0"/>
                    <a:pt x="127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95"/>
            <p:cNvSpPr>
              <a:spLocks/>
            </p:cNvSpPr>
            <p:nvPr/>
          </p:nvSpPr>
          <p:spPr bwMode="auto">
            <a:xfrm>
              <a:off x="6051" y="953"/>
              <a:ext cx="2179" cy="1374"/>
            </a:xfrm>
            <a:custGeom>
              <a:avLst/>
              <a:gdLst>
                <a:gd name="T0" fmla="*/ 668 w 922"/>
                <a:gd name="T1" fmla="*/ 71 h 581"/>
                <a:gd name="T2" fmla="*/ 655 w 922"/>
                <a:gd name="T3" fmla="*/ 68 h 581"/>
                <a:gd name="T4" fmla="*/ 631 w 922"/>
                <a:gd name="T5" fmla="*/ 64 h 581"/>
                <a:gd name="T6" fmla="*/ 549 w 922"/>
                <a:gd name="T7" fmla="*/ 81 h 581"/>
                <a:gd name="T8" fmla="*/ 463 w 922"/>
                <a:gd name="T9" fmla="*/ 57 h 581"/>
                <a:gd name="T10" fmla="*/ 448 w 922"/>
                <a:gd name="T11" fmla="*/ 60 h 581"/>
                <a:gd name="T12" fmla="*/ 425 w 922"/>
                <a:gd name="T13" fmla="*/ 39 h 581"/>
                <a:gd name="T14" fmla="*/ 341 w 922"/>
                <a:gd name="T15" fmla="*/ 66 h 581"/>
                <a:gd name="T16" fmla="*/ 182 w 922"/>
                <a:gd name="T17" fmla="*/ 97 h 581"/>
                <a:gd name="T18" fmla="*/ 157 w 922"/>
                <a:gd name="T19" fmla="*/ 130 h 581"/>
                <a:gd name="T20" fmla="*/ 148 w 922"/>
                <a:gd name="T21" fmla="*/ 129 h 581"/>
                <a:gd name="T22" fmla="*/ 147 w 922"/>
                <a:gd name="T23" fmla="*/ 129 h 581"/>
                <a:gd name="T24" fmla="*/ 103 w 922"/>
                <a:gd name="T25" fmla="*/ 163 h 581"/>
                <a:gd name="T26" fmla="*/ 0 w 922"/>
                <a:gd name="T27" fmla="*/ 282 h 581"/>
                <a:gd name="T28" fmla="*/ 18 w 922"/>
                <a:gd name="T29" fmla="*/ 303 h 581"/>
                <a:gd name="T30" fmla="*/ 83 w 922"/>
                <a:gd name="T31" fmla="*/ 325 h 581"/>
                <a:gd name="T32" fmla="*/ 80 w 922"/>
                <a:gd name="T33" fmla="*/ 366 h 581"/>
                <a:gd name="T34" fmla="*/ 80 w 922"/>
                <a:gd name="T35" fmla="*/ 385 h 581"/>
                <a:gd name="T36" fmla="*/ 76 w 922"/>
                <a:gd name="T37" fmla="*/ 385 h 581"/>
                <a:gd name="T38" fmla="*/ 88 w 922"/>
                <a:gd name="T39" fmla="*/ 410 h 581"/>
                <a:gd name="T40" fmla="*/ 159 w 922"/>
                <a:gd name="T41" fmla="*/ 446 h 581"/>
                <a:gd name="T42" fmla="*/ 159 w 922"/>
                <a:gd name="T43" fmla="*/ 446 h 581"/>
                <a:gd name="T44" fmla="*/ 161 w 922"/>
                <a:gd name="T45" fmla="*/ 447 h 581"/>
                <a:gd name="T46" fmla="*/ 164 w 922"/>
                <a:gd name="T47" fmla="*/ 447 h 581"/>
                <a:gd name="T48" fmla="*/ 166 w 922"/>
                <a:gd name="T49" fmla="*/ 446 h 581"/>
                <a:gd name="T50" fmla="*/ 167 w 922"/>
                <a:gd name="T51" fmla="*/ 447 h 581"/>
                <a:gd name="T52" fmla="*/ 167 w 922"/>
                <a:gd name="T53" fmla="*/ 447 h 581"/>
                <a:gd name="T54" fmla="*/ 229 w 922"/>
                <a:gd name="T55" fmla="*/ 469 h 581"/>
                <a:gd name="T56" fmla="*/ 312 w 922"/>
                <a:gd name="T57" fmla="*/ 439 h 581"/>
                <a:gd name="T58" fmla="*/ 315 w 922"/>
                <a:gd name="T59" fmla="*/ 438 h 581"/>
                <a:gd name="T60" fmla="*/ 315 w 922"/>
                <a:gd name="T61" fmla="*/ 438 h 581"/>
                <a:gd name="T62" fmla="*/ 327 w 922"/>
                <a:gd name="T63" fmla="*/ 439 h 581"/>
                <a:gd name="T64" fmla="*/ 330 w 922"/>
                <a:gd name="T65" fmla="*/ 438 h 581"/>
                <a:gd name="T66" fmla="*/ 338 w 922"/>
                <a:gd name="T67" fmla="*/ 434 h 581"/>
                <a:gd name="T68" fmla="*/ 365 w 922"/>
                <a:gd name="T69" fmla="*/ 520 h 581"/>
                <a:gd name="T70" fmla="*/ 389 w 922"/>
                <a:gd name="T71" fmla="*/ 538 h 581"/>
                <a:gd name="T72" fmla="*/ 421 w 922"/>
                <a:gd name="T73" fmla="*/ 565 h 581"/>
                <a:gd name="T74" fmla="*/ 423 w 922"/>
                <a:gd name="T75" fmla="*/ 547 h 581"/>
                <a:gd name="T76" fmla="*/ 457 w 922"/>
                <a:gd name="T77" fmla="*/ 544 h 581"/>
                <a:gd name="T78" fmla="*/ 542 w 922"/>
                <a:gd name="T79" fmla="*/ 568 h 581"/>
                <a:gd name="T80" fmla="*/ 596 w 922"/>
                <a:gd name="T81" fmla="*/ 554 h 581"/>
                <a:gd name="T82" fmla="*/ 669 w 922"/>
                <a:gd name="T83" fmla="*/ 515 h 581"/>
                <a:gd name="T84" fmla="*/ 708 w 922"/>
                <a:gd name="T85" fmla="*/ 379 h 581"/>
                <a:gd name="T86" fmla="*/ 701 w 922"/>
                <a:gd name="T87" fmla="*/ 357 h 581"/>
                <a:gd name="T88" fmla="*/ 729 w 922"/>
                <a:gd name="T89" fmla="*/ 303 h 581"/>
                <a:gd name="T90" fmla="*/ 705 w 922"/>
                <a:gd name="T91" fmla="*/ 295 h 581"/>
                <a:gd name="T92" fmla="*/ 673 w 922"/>
                <a:gd name="T93" fmla="*/ 291 h 581"/>
                <a:gd name="T94" fmla="*/ 716 w 922"/>
                <a:gd name="T95" fmla="*/ 243 h 581"/>
                <a:gd name="T96" fmla="*/ 776 w 922"/>
                <a:gd name="T97" fmla="*/ 265 h 581"/>
                <a:gd name="T98" fmla="*/ 783 w 922"/>
                <a:gd name="T99" fmla="*/ 294 h 581"/>
                <a:gd name="T100" fmla="*/ 794 w 922"/>
                <a:gd name="T101" fmla="*/ 320 h 581"/>
                <a:gd name="T102" fmla="*/ 792 w 922"/>
                <a:gd name="T103" fmla="*/ 353 h 581"/>
                <a:gd name="T104" fmla="*/ 837 w 922"/>
                <a:gd name="T105" fmla="*/ 322 h 581"/>
                <a:gd name="T106" fmla="*/ 840 w 922"/>
                <a:gd name="T107" fmla="*/ 238 h 581"/>
                <a:gd name="T108" fmla="*/ 865 w 922"/>
                <a:gd name="T109" fmla="*/ 169 h 581"/>
                <a:gd name="T110" fmla="*/ 922 w 922"/>
                <a:gd name="T111" fmla="*/ 97 h 581"/>
                <a:gd name="T112" fmla="*/ 747 w 922"/>
                <a:gd name="T113"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2" h="581">
                  <a:moveTo>
                    <a:pt x="747" y="0"/>
                  </a:moveTo>
                  <a:cubicBezTo>
                    <a:pt x="747" y="0"/>
                    <a:pt x="747" y="0"/>
                    <a:pt x="747" y="0"/>
                  </a:cubicBezTo>
                  <a:cubicBezTo>
                    <a:pt x="728" y="0"/>
                    <a:pt x="717" y="7"/>
                    <a:pt x="709" y="17"/>
                  </a:cubicBezTo>
                  <a:cubicBezTo>
                    <a:pt x="692" y="38"/>
                    <a:pt x="691" y="71"/>
                    <a:pt x="668" y="71"/>
                  </a:cubicBezTo>
                  <a:cubicBezTo>
                    <a:pt x="668" y="71"/>
                    <a:pt x="668" y="71"/>
                    <a:pt x="668" y="71"/>
                  </a:cubicBezTo>
                  <a:cubicBezTo>
                    <a:pt x="668" y="71"/>
                    <a:pt x="668" y="71"/>
                    <a:pt x="668" y="71"/>
                  </a:cubicBezTo>
                  <a:cubicBezTo>
                    <a:pt x="668" y="71"/>
                    <a:pt x="668" y="71"/>
                    <a:pt x="668" y="71"/>
                  </a:cubicBezTo>
                  <a:cubicBezTo>
                    <a:pt x="664" y="71"/>
                    <a:pt x="660" y="70"/>
                    <a:pt x="655" y="68"/>
                  </a:cubicBezTo>
                  <a:cubicBezTo>
                    <a:pt x="655" y="68"/>
                    <a:pt x="655" y="68"/>
                    <a:pt x="655" y="68"/>
                  </a:cubicBezTo>
                  <a:cubicBezTo>
                    <a:pt x="655" y="68"/>
                    <a:pt x="655" y="68"/>
                    <a:pt x="655" y="68"/>
                  </a:cubicBezTo>
                  <a:cubicBezTo>
                    <a:pt x="647" y="65"/>
                    <a:pt x="639" y="64"/>
                    <a:pt x="631" y="64"/>
                  </a:cubicBezTo>
                  <a:cubicBezTo>
                    <a:pt x="631" y="64"/>
                    <a:pt x="631" y="64"/>
                    <a:pt x="631" y="64"/>
                  </a:cubicBezTo>
                  <a:cubicBezTo>
                    <a:pt x="631" y="64"/>
                    <a:pt x="631" y="64"/>
                    <a:pt x="631" y="64"/>
                  </a:cubicBezTo>
                  <a:cubicBezTo>
                    <a:pt x="631" y="64"/>
                    <a:pt x="631" y="64"/>
                    <a:pt x="631" y="64"/>
                  </a:cubicBezTo>
                  <a:cubicBezTo>
                    <a:pt x="614" y="64"/>
                    <a:pt x="597" y="70"/>
                    <a:pt x="582" y="75"/>
                  </a:cubicBezTo>
                  <a:cubicBezTo>
                    <a:pt x="570" y="78"/>
                    <a:pt x="559" y="81"/>
                    <a:pt x="549" y="81"/>
                  </a:cubicBezTo>
                  <a:cubicBezTo>
                    <a:pt x="549" y="81"/>
                    <a:pt x="549" y="81"/>
                    <a:pt x="549" y="81"/>
                  </a:cubicBezTo>
                  <a:cubicBezTo>
                    <a:pt x="515" y="81"/>
                    <a:pt x="506" y="55"/>
                    <a:pt x="473" y="55"/>
                  </a:cubicBezTo>
                  <a:cubicBezTo>
                    <a:pt x="473" y="55"/>
                    <a:pt x="473" y="55"/>
                    <a:pt x="473" y="55"/>
                  </a:cubicBezTo>
                  <a:cubicBezTo>
                    <a:pt x="470" y="55"/>
                    <a:pt x="466" y="56"/>
                    <a:pt x="463" y="57"/>
                  </a:cubicBezTo>
                  <a:cubicBezTo>
                    <a:pt x="458" y="58"/>
                    <a:pt x="453" y="60"/>
                    <a:pt x="448" y="60"/>
                  </a:cubicBezTo>
                  <a:cubicBezTo>
                    <a:pt x="448" y="60"/>
                    <a:pt x="448" y="60"/>
                    <a:pt x="448" y="60"/>
                  </a:cubicBezTo>
                  <a:cubicBezTo>
                    <a:pt x="448" y="60"/>
                    <a:pt x="448" y="60"/>
                    <a:pt x="448" y="60"/>
                  </a:cubicBezTo>
                  <a:cubicBezTo>
                    <a:pt x="448" y="60"/>
                    <a:pt x="448" y="60"/>
                    <a:pt x="448" y="60"/>
                  </a:cubicBezTo>
                  <a:cubicBezTo>
                    <a:pt x="440" y="60"/>
                    <a:pt x="432" y="56"/>
                    <a:pt x="426" y="40"/>
                  </a:cubicBezTo>
                  <a:cubicBezTo>
                    <a:pt x="426" y="40"/>
                    <a:pt x="426" y="40"/>
                    <a:pt x="426" y="40"/>
                  </a:cubicBezTo>
                  <a:cubicBezTo>
                    <a:pt x="426" y="40"/>
                    <a:pt x="426" y="40"/>
                    <a:pt x="426" y="40"/>
                  </a:cubicBezTo>
                  <a:cubicBezTo>
                    <a:pt x="426" y="40"/>
                    <a:pt x="426" y="40"/>
                    <a:pt x="425" y="39"/>
                  </a:cubicBezTo>
                  <a:cubicBezTo>
                    <a:pt x="425" y="39"/>
                    <a:pt x="425" y="39"/>
                    <a:pt x="425" y="39"/>
                  </a:cubicBezTo>
                  <a:cubicBezTo>
                    <a:pt x="425" y="39"/>
                    <a:pt x="425" y="39"/>
                    <a:pt x="425" y="39"/>
                  </a:cubicBezTo>
                  <a:cubicBezTo>
                    <a:pt x="422" y="31"/>
                    <a:pt x="390" y="26"/>
                    <a:pt x="381" y="26"/>
                  </a:cubicBezTo>
                  <a:cubicBezTo>
                    <a:pt x="364" y="26"/>
                    <a:pt x="370" y="66"/>
                    <a:pt x="341" y="66"/>
                  </a:cubicBezTo>
                  <a:cubicBezTo>
                    <a:pt x="319" y="66"/>
                    <a:pt x="297" y="50"/>
                    <a:pt x="283" y="50"/>
                  </a:cubicBezTo>
                  <a:cubicBezTo>
                    <a:pt x="274" y="50"/>
                    <a:pt x="265" y="61"/>
                    <a:pt x="262" y="63"/>
                  </a:cubicBezTo>
                  <a:cubicBezTo>
                    <a:pt x="236" y="78"/>
                    <a:pt x="204" y="79"/>
                    <a:pt x="183" y="97"/>
                  </a:cubicBezTo>
                  <a:cubicBezTo>
                    <a:pt x="182" y="97"/>
                    <a:pt x="182" y="97"/>
                    <a:pt x="182" y="97"/>
                  </a:cubicBezTo>
                  <a:cubicBezTo>
                    <a:pt x="182" y="97"/>
                    <a:pt x="182" y="97"/>
                    <a:pt x="182" y="97"/>
                  </a:cubicBezTo>
                  <a:cubicBezTo>
                    <a:pt x="182" y="98"/>
                    <a:pt x="182" y="98"/>
                    <a:pt x="182" y="98"/>
                  </a:cubicBezTo>
                  <a:cubicBezTo>
                    <a:pt x="182" y="98"/>
                    <a:pt x="182" y="98"/>
                    <a:pt x="182" y="98"/>
                  </a:cubicBezTo>
                  <a:cubicBezTo>
                    <a:pt x="175" y="105"/>
                    <a:pt x="188" y="130"/>
                    <a:pt x="157" y="130"/>
                  </a:cubicBezTo>
                  <a:cubicBezTo>
                    <a:pt x="157" y="130"/>
                    <a:pt x="157" y="130"/>
                    <a:pt x="157" y="130"/>
                  </a:cubicBezTo>
                  <a:cubicBezTo>
                    <a:pt x="157" y="130"/>
                    <a:pt x="157" y="130"/>
                    <a:pt x="157" y="130"/>
                  </a:cubicBezTo>
                  <a:cubicBezTo>
                    <a:pt x="157" y="130"/>
                    <a:pt x="157" y="130"/>
                    <a:pt x="157" y="130"/>
                  </a:cubicBezTo>
                  <a:cubicBezTo>
                    <a:pt x="155" y="130"/>
                    <a:pt x="152" y="129"/>
                    <a:pt x="148" y="129"/>
                  </a:cubicBezTo>
                  <a:cubicBezTo>
                    <a:pt x="148" y="129"/>
                    <a:pt x="148" y="129"/>
                    <a:pt x="148" y="129"/>
                  </a:cubicBezTo>
                  <a:cubicBezTo>
                    <a:pt x="148" y="129"/>
                    <a:pt x="148" y="129"/>
                    <a:pt x="148" y="129"/>
                  </a:cubicBezTo>
                  <a:cubicBezTo>
                    <a:pt x="148" y="129"/>
                    <a:pt x="147" y="129"/>
                    <a:pt x="147" y="129"/>
                  </a:cubicBezTo>
                  <a:cubicBezTo>
                    <a:pt x="147" y="129"/>
                    <a:pt x="147" y="129"/>
                    <a:pt x="147" y="129"/>
                  </a:cubicBezTo>
                  <a:cubicBezTo>
                    <a:pt x="147" y="129"/>
                    <a:pt x="147" y="129"/>
                    <a:pt x="147" y="129"/>
                  </a:cubicBezTo>
                  <a:cubicBezTo>
                    <a:pt x="147" y="129"/>
                    <a:pt x="147" y="129"/>
                    <a:pt x="147" y="129"/>
                  </a:cubicBezTo>
                  <a:cubicBezTo>
                    <a:pt x="137" y="129"/>
                    <a:pt x="133" y="141"/>
                    <a:pt x="124" y="151"/>
                  </a:cubicBezTo>
                  <a:cubicBezTo>
                    <a:pt x="119" y="157"/>
                    <a:pt x="113" y="162"/>
                    <a:pt x="103" y="163"/>
                  </a:cubicBezTo>
                  <a:cubicBezTo>
                    <a:pt x="103" y="163"/>
                    <a:pt x="103" y="163"/>
                    <a:pt x="103" y="163"/>
                  </a:cubicBezTo>
                  <a:cubicBezTo>
                    <a:pt x="103" y="222"/>
                    <a:pt x="70" y="248"/>
                    <a:pt x="21" y="248"/>
                  </a:cubicBezTo>
                  <a:cubicBezTo>
                    <a:pt x="13" y="248"/>
                    <a:pt x="2" y="272"/>
                    <a:pt x="0" y="282"/>
                  </a:cubicBezTo>
                  <a:cubicBezTo>
                    <a:pt x="0" y="282"/>
                    <a:pt x="0" y="282"/>
                    <a:pt x="0" y="282"/>
                  </a:cubicBezTo>
                  <a:cubicBezTo>
                    <a:pt x="14" y="285"/>
                    <a:pt x="17" y="288"/>
                    <a:pt x="19" y="301"/>
                  </a:cubicBezTo>
                  <a:cubicBezTo>
                    <a:pt x="19" y="301"/>
                    <a:pt x="19" y="301"/>
                    <a:pt x="19" y="301"/>
                  </a:cubicBezTo>
                  <a:cubicBezTo>
                    <a:pt x="18" y="303"/>
                    <a:pt x="18" y="303"/>
                    <a:pt x="18" y="303"/>
                  </a:cubicBezTo>
                  <a:cubicBezTo>
                    <a:pt x="18" y="303"/>
                    <a:pt x="18" y="303"/>
                    <a:pt x="18" y="303"/>
                  </a:cubicBezTo>
                  <a:cubicBezTo>
                    <a:pt x="18" y="312"/>
                    <a:pt x="23" y="310"/>
                    <a:pt x="31" y="312"/>
                  </a:cubicBezTo>
                  <a:cubicBezTo>
                    <a:pt x="37" y="314"/>
                    <a:pt x="34" y="321"/>
                    <a:pt x="37" y="324"/>
                  </a:cubicBezTo>
                  <a:cubicBezTo>
                    <a:pt x="45" y="332"/>
                    <a:pt x="51" y="332"/>
                    <a:pt x="61" y="335"/>
                  </a:cubicBezTo>
                  <a:cubicBezTo>
                    <a:pt x="70" y="333"/>
                    <a:pt x="74" y="325"/>
                    <a:pt x="83" y="325"/>
                  </a:cubicBezTo>
                  <a:cubicBezTo>
                    <a:pt x="88" y="325"/>
                    <a:pt x="100" y="335"/>
                    <a:pt x="100" y="340"/>
                  </a:cubicBezTo>
                  <a:cubicBezTo>
                    <a:pt x="100" y="340"/>
                    <a:pt x="100" y="340"/>
                    <a:pt x="100" y="340"/>
                  </a:cubicBezTo>
                  <a:cubicBezTo>
                    <a:pt x="100" y="354"/>
                    <a:pt x="80" y="352"/>
                    <a:pt x="80" y="366"/>
                  </a:cubicBezTo>
                  <a:cubicBezTo>
                    <a:pt x="80" y="366"/>
                    <a:pt x="80" y="366"/>
                    <a:pt x="80" y="366"/>
                  </a:cubicBezTo>
                  <a:cubicBezTo>
                    <a:pt x="80" y="372"/>
                    <a:pt x="88" y="373"/>
                    <a:pt x="88" y="379"/>
                  </a:cubicBezTo>
                  <a:cubicBezTo>
                    <a:pt x="88" y="379"/>
                    <a:pt x="88" y="379"/>
                    <a:pt x="88" y="379"/>
                  </a:cubicBezTo>
                  <a:cubicBezTo>
                    <a:pt x="88" y="384"/>
                    <a:pt x="84" y="385"/>
                    <a:pt x="80" y="385"/>
                  </a:cubicBezTo>
                  <a:cubicBezTo>
                    <a:pt x="80" y="385"/>
                    <a:pt x="80" y="385"/>
                    <a:pt x="80" y="385"/>
                  </a:cubicBezTo>
                  <a:cubicBezTo>
                    <a:pt x="80" y="385"/>
                    <a:pt x="80" y="385"/>
                    <a:pt x="80" y="385"/>
                  </a:cubicBezTo>
                  <a:cubicBezTo>
                    <a:pt x="80" y="385"/>
                    <a:pt x="80" y="385"/>
                    <a:pt x="80" y="385"/>
                  </a:cubicBezTo>
                  <a:cubicBezTo>
                    <a:pt x="79" y="385"/>
                    <a:pt x="79" y="385"/>
                    <a:pt x="78" y="385"/>
                  </a:cubicBezTo>
                  <a:cubicBezTo>
                    <a:pt x="77" y="385"/>
                    <a:pt x="77" y="385"/>
                    <a:pt x="76" y="385"/>
                  </a:cubicBezTo>
                  <a:cubicBezTo>
                    <a:pt x="76" y="385"/>
                    <a:pt x="76" y="385"/>
                    <a:pt x="76" y="385"/>
                  </a:cubicBezTo>
                  <a:cubicBezTo>
                    <a:pt x="76" y="390"/>
                    <a:pt x="76" y="390"/>
                    <a:pt x="76" y="390"/>
                  </a:cubicBezTo>
                  <a:cubicBezTo>
                    <a:pt x="77" y="396"/>
                    <a:pt x="77" y="400"/>
                    <a:pt x="79" y="407"/>
                  </a:cubicBezTo>
                  <a:cubicBezTo>
                    <a:pt x="80" y="410"/>
                    <a:pt x="85" y="409"/>
                    <a:pt x="88" y="410"/>
                  </a:cubicBezTo>
                  <a:cubicBezTo>
                    <a:pt x="97" y="413"/>
                    <a:pt x="100" y="420"/>
                    <a:pt x="109" y="422"/>
                  </a:cubicBezTo>
                  <a:cubicBezTo>
                    <a:pt x="121" y="425"/>
                    <a:pt x="127" y="421"/>
                    <a:pt x="133" y="428"/>
                  </a:cubicBezTo>
                  <a:cubicBezTo>
                    <a:pt x="139" y="434"/>
                    <a:pt x="145" y="432"/>
                    <a:pt x="152" y="436"/>
                  </a:cubicBezTo>
                  <a:cubicBezTo>
                    <a:pt x="157" y="438"/>
                    <a:pt x="157" y="442"/>
                    <a:pt x="159" y="446"/>
                  </a:cubicBezTo>
                  <a:cubicBezTo>
                    <a:pt x="159" y="446"/>
                    <a:pt x="159" y="446"/>
                    <a:pt x="159" y="446"/>
                  </a:cubicBezTo>
                  <a:cubicBezTo>
                    <a:pt x="159" y="446"/>
                    <a:pt x="159" y="446"/>
                    <a:pt x="159" y="446"/>
                  </a:cubicBezTo>
                  <a:cubicBezTo>
                    <a:pt x="159" y="446"/>
                    <a:pt x="159" y="446"/>
                    <a:pt x="159" y="446"/>
                  </a:cubicBezTo>
                  <a:cubicBezTo>
                    <a:pt x="159" y="446"/>
                    <a:pt x="159" y="446"/>
                    <a:pt x="159" y="446"/>
                  </a:cubicBezTo>
                  <a:cubicBezTo>
                    <a:pt x="159" y="447"/>
                    <a:pt x="160" y="447"/>
                    <a:pt x="161" y="447"/>
                  </a:cubicBezTo>
                  <a:cubicBezTo>
                    <a:pt x="161" y="447"/>
                    <a:pt x="161" y="447"/>
                    <a:pt x="161" y="447"/>
                  </a:cubicBezTo>
                  <a:cubicBezTo>
                    <a:pt x="161" y="447"/>
                    <a:pt x="161" y="447"/>
                    <a:pt x="161" y="447"/>
                  </a:cubicBezTo>
                  <a:cubicBezTo>
                    <a:pt x="161" y="447"/>
                    <a:pt x="161" y="447"/>
                    <a:pt x="161" y="447"/>
                  </a:cubicBezTo>
                  <a:cubicBezTo>
                    <a:pt x="162" y="447"/>
                    <a:pt x="162" y="447"/>
                    <a:pt x="163" y="447"/>
                  </a:cubicBezTo>
                  <a:cubicBezTo>
                    <a:pt x="163" y="447"/>
                    <a:pt x="163" y="447"/>
                    <a:pt x="163" y="447"/>
                  </a:cubicBezTo>
                  <a:cubicBezTo>
                    <a:pt x="163" y="447"/>
                    <a:pt x="163" y="447"/>
                    <a:pt x="163" y="447"/>
                  </a:cubicBezTo>
                  <a:cubicBezTo>
                    <a:pt x="163" y="447"/>
                    <a:pt x="163" y="447"/>
                    <a:pt x="164" y="447"/>
                  </a:cubicBezTo>
                  <a:cubicBezTo>
                    <a:pt x="164" y="447"/>
                    <a:pt x="164" y="447"/>
                    <a:pt x="164" y="447"/>
                  </a:cubicBezTo>
                  <a:cubicBezTo>
                    <a:pt x="164" y="447"/>
                    <a:pt x="164" y="447"/>
                    <a:pt x="164" y="447"/>
                  </a:cubicBezTo>
                  <a:cubicBezTo>
                    <a:pt x="164" y="447"/>
                    <a:pt x="164" y="447"/>
                    <a:pt x="164" y="447"/>
                  </a:cubicBezTo>
                  <a:cubicBezTo>
                    <a:pt x="164" y="447"/>
                    <a:pt x="165" y="446"/>
                    <a:pt x="166" y="446"/>
                  </a:cubicBezTo>
                  <a:cubicBezTo>
                    <a:pt x="166" y="446"/>
                    <a:pt x="166" y="446"/>
                    <a:pt x="166" y="446"/>
                  </a:cubicBezTo>
                  <a:cubicBezTo>
                    <a:pt x="166" y="446"/>
                    <a:pt x="166" y="446"/>
                    <a:pt x="166" y="446"/>
                  </a:cubicBezTo>
                  <a:cubicBezTo>
                    <a:pt x="166" y="446"/>
                    <a:pt x="166" y="446"/>
                    <a:pt x="166" y="446"/>
                  </a:cubicBezTo>
                  <a:cubicBezTo>
                    <a:pt x="166" y="446"/>
                    <a:pt x="167" y="447"/>
                    <a:pt x="167" y="447"/>
                  </a:cubicBezTo>
                  <a:cubicBezTo>
                    <a:pt x="167" y="447"/>
                    <a:pt x="167" y="447"/>
                    <a:pt x="167" y="447"/>
                  </a:cubicBezTo>
                  <a:cubicBezTo>
                    <a:pt x="167" y="447"/>
                    <a:pt x="167" y="447"/>
                    <a:pt x="167" y="447"/>
                  </a:cubicBezTo>
                  <a:cubicBezTo>
                    <a:pt x="167" y="447"/>
                    <a:pt x="167" y="447"/>
                    <a:pt x="167" y="447"/>
                  </a:cubicBezTo>
                  <a:cubicBezTo>
                    <a:pt x="167" y="447"/>
                    <a:pt x="167" y="447"/>
                    <a:pt x="167" y="447"/>
                  </a:cubicBezTo>
                  <a:cubicBezTo>
                    <a:pt x="175" y="452"/>
                    <a:pt x="180" y="460"/>
                    <a:pt x="192" y="460"/>
                  </a:cubicBezTo>
                  <a:cubicBezTo>
                    <a:pt x="199" y="460"/>
                    <a:pt x="206" y="460"/>
                    <a:pt x="214" y="460"/>
                  </a:cubicBezTo>
                  <a:cubicBezTo>
                    <a:pt x="219" y="460"/>
                    <a:pt x="221" y="457"/>
                    <a:pt x="224" y="457"/>
                  </a:cubicBezTo>
                  <a:cubicBezTo>
                    <a:pt x="226" y="457"/>
                    <a:pt x="228" y="465"/>
                    <a:pt x="229" y="469"/>
                  </a:cubicBezTo>
                  <a:cubicBezTo>
                    <a:pt x="236" y="465"/>
                    <a:pt x="238" y="456"/>
                    <a:pt x="252" y="456"/>
                  </a:cubicBezTo>
                  <a:cubicBezTo>
                    <a:pt x="263" y="456"/>
                    <a:pt x="269" y="462"/>
                    <a:pt x="278" y="462"/>
                  </a:cubicBezTo>
                  <a:cubicBezTo>
                    <a:pt x="285" y="462"/>
                    <a:pt x="302" y="447"/>
                    <a:pt x="306" y="445"/>
                  </a:cubicBezTo>
                  <a:cubicBezTo>
                    <a:pt x="309" y="443"/>
                    <a:pt x="310" y="441"/>
                    <a:pt x="312" y="439"/>
                  </a:cubicBezTo>
                  <a:cubicBezTo>
                    <a:pt x="312" y="439"/>
                    <a:pt x="312" y="439"/>
                    <a:pt x="312" y="439"/>
                  </a:cubicBezTo>
                  <a:cubicBezTo>
                    <a:pt x="312" y="439"/>
                    <a:pt x="312" y="439"/>
                    <a:pt x="312" y="439"/>
                  </a:cubicBezTo>
                  <a:cubicBezTo>
                    <a:pt x="313" y="439"/>
                    <a:pt x="313" y="439"/>
                    <a:pt x="313" y="439"/>
                  </a:cubicBezTo>
                  <a:cubicBezTo>
                    <a:pt x="313" y="438"/>
                    <a:pt x="314" y="438"/>
                    <a:pt x="315" y="438"/>
                  </a:cubicBezTo>
                  <a:cubicBezTo>
                    <a:pt x="315" y="438"/>
                    <a:pt x="315" y="438"/>
                    <a:pt x="315" y="438"/>
                  </a:cubicBezTo>
                  <a:cubicBezTo>
                    <a:pt x="315" y="438"/>
                    <a:pt x="315" y="438"/>
                    <a:pt x="315" y="438"/>
                  </a:cubicBezTo>
                  <a:cubicBezTo>
                    <a:pt x="315" y="438"/>
                    <a:pt x="315" y="438"/>
                    <a:pt x="315" y="438"/>
                  </a:cubicBezTo>
                  <a:cubicBezTo>
                    <a:pt x="315" y="438"/>
                    <a:pt x="315" y="438"/>
                    <a:pt x="315" y="438"/>
                  </a:cubicBezTo>
                  <a:cubicBezTo>
                    <a:pt x="315" y="437"/>
                    <a:pt x="316" y="437"/>
                    <a:pt x="317" y="437"/>
                  </a:cubicBezTo>
                  <a:cubicBezTo>
                    <a:pt x="317" y="437"/>
                    <a:pt x="317" y="437"/>
                    <a:pt x="317" y="437"/>
                  </a:cubicBezTo>
                  <a:cubicBezTo>
                    <a:pt x="318" y="437"/>
                    <a:pt x="320" y="438"/>
                    <a:pt x="321" y="438"/>
                  </a:cubicBezTo>
                  <a:cubicBezTo>
                    <a:pt x="323" y="438"/>
                    <a:pt x="325" y="439"/>
                    <a:pt x="327" y="439"/>
                  </a:cubicBezTo>
                  <a:cubicBezTo>
                    <a:pt x="327" y="439"/>
                    <a:pt x="327" y="439"/>
                    <a:pt x="327" y="439"/>
                  </a:cubicBezTo>
                  <a:cubicBezTo>
                    <a:pt x="327" y="439"/>
                    <a:pt x="327" y="439"/>
                    <a:pt x="327" y="439"/>
                  </a:cubicBezTo>
                  <a:cubicBezTo>
                    <a:pt x="328" y="439"/>
                    <a:pt x="329" y="439"/>
                    <a:pt x="330" y="438"/>
                  </a:cubicBezTo>
                  <a:cubicBezTo>
                    <a:pt x="330" y="438"/>
                    <a:pt x="330" y="438"/>
                    <a:pt x="330" y="438"/>
                  </a:cubicBezTo>
                  <a:cubicBezTo>
                    <a:pt x="330" y="438"/>
                    <a:pt x="330" y="438"/>
                    <a:pt x="330" y="438"/>
                  </a:cubicBezTo>
                  <a:cubicBezTo>
                    <a:pt x="330" y="438"/>
                    <a:pt x="330" y="438"/>
                    <a:pt x="330" y="438"/>
                  </a:cubicBezTo>
                  <a:cubicBezTo>
                    <a:pt x="335" y="434"/>
                    <a:pt x="335" y="434"/>
                    <a:pt x="335" y="434"/>
                  </a:cubicBezTo>
                  <a:cubicBezTo>
                    <a:pt x="338" y="434"/>
                    <a:pt x="338" y="434"/>
                    <a:pt x="338" y="434"/>
                  </a:cubicBezTo>
                  <a:cubicBezTo>
                    <a:pt x="342" y="451"/>
                    <a:pt x="353" y="449"/>
                    <a:pt x="366" y="456"/>
                  </a:cubicBezTo>
                  <a:cubicBezTo>
                    <a:pt x="371" y="464"/>
                    <a:pt x="378" y="467"/>
                    <a:pt x="378" y="478"/>
                  </a:cubicBezTo>
                  <a:cubicBezTo>
                    <a:pt x="378" y="478"/>
                    <a:pt x="378" y="478"/>
                    <a:pt x="378" y="478"/>
                  </a:cubicBezTo>
                  <a:cubicBezTo>
                    <a:pt x="378" y="500"/>
                    <a:pt x="365" y="500"/>
                    <a:pt x="365" y="520"/>
                  </a:cubicBezTo>
                  <a:cubicBezTo>
                    <a:pt x="365" y="520"/>
                    <a:pt x="365" y="520"/>
                    <a:pt x="365" y="520"/>
                  </a:cubicBezTo>
                  <a:cubicBezTo>
                    <a:pt x="365" y="521"/>
                    <a:pt x="365" y="525"/>
                    <a:pt x="367" y="525"/>
                  </a:cubicBezTo>
                  <a:cubicBezTo>
                    <a:pt x="371" y="525"/>
                    <a:pt x="374" y="522"/>
                    <a:pt x="378" y="522"/>
                  </a:cubicBezTo>
                  <a:cubicBezTo>
                    <a:pt x="382" y="522"/>
                    <a:pt x="383" y="537"/>
                    <a:pt x="389" y="538"/>
                  </a:cubicBezTo>
                  <a:cubicBezTo>
                    <a:pt x="389" y="549"/>
                    <a:pt x="395" y="560"/>
                    <a:pt x="406" y="560"/>
                  </a:cubicBezTo>
                  <a:cubicBezTo>
                    <a:pt x="410" y="560"/>
                    <a:pt x="411" y="559"/>
                    <a:pt x="414" y="559"/>
                  </a:cubicBezTo>
                  <a:cubicBezTo>
                    <a:pt x="417" y="559"/>
                    <a:pt x="417" y="559"/>
                    <a:pt x="417" y="559"/>
                  </a:cubicBezTo>
                  <a:cubicBezTo>
                    <a:pt x="417" y="564"/>
                    <a:pt x="420" y="565"/>
                    <a:pt x="421" y="565"/>
                  </a:cubicBezTo>
                  <a:cubicBezTo>
                    <a:pt x="422" y="565"/>
                    <a:pt x="423" y="562"/>
                    <a:pt x="423" y="560"/>
                  </a:cubicBezTo>
                  <a:cubicBezTo>
                    <a:pt x="423" y="560"/>
                    <a:pt x="423" y="560"/>
                    <a:pt x="423" y="560"/>
                  </a:cubicBezTo>
                  <a:cubicBezTo>
                    <a:pt x="423" y="555"/>
                    <a:pt x="423" y="552"/>
                    <a:pt x="423" y="547"/>
                  </a:cubicBezTo>
                  <a:cubicBezTo>
                    <a:pt x="423" y="547"/>
                    <a:pt x="423" y="547"/>
                    <a:pt x="423" y="547"/>
                  </a:cubicBezTo>
                  <a:cubicBezTo>
                    <a:pt x="423" y="547"/>
                    <a:pt x="434" y="543"/>
                    <a:pt x="437" y="543"/>
                  </a:cubicBezTo>
                  <a:cubicBezTo>
                    <a:pt x="437" y="543"/>
                    <a:pt x="437" y="543"/>
                    <a:pt x="438" y="543"/>
                  </a:cubicBezTo>
                  <a:cubicBezTo>
                    <a:pt x="454" y="543"/>
                    <a:pt x="454" y="543"/>
                    <a:pt x="454" y="543"/>
                  </a:cubicBezTo>
                  <a:cubicBezTo>
                    <a:pt x="455" y="544"/>
                    <a:pt x="457" y="544"/>
                    <a:pt x="457" y="544"/>
                  </a:cubicBezTo>
                  <a:cubicBezTo>
                    <a:pt x="464" y="544"/>
                    <a:pt x="469" y="536"/>
                    <a:pt x="476" y="536"/>
                  </a:cubicBezTo>
                  <a:cubicBezTo>
                    <a:pt x="484" y="536"/>
                    <a:pt x="489" y="542"/>
                    <a:pt x="498" y="542"/>
                  </a:cubicBezTo>
                  <a:cubicBezTo>
                    <a:pt x="498" y="556"/>
                    <a:pt x="509" y="560"/>
                    <a:pt x="517" y="562"/>
                  </a:cubicBezTo>
                  <a:cubicBezTo>
                    <a:pt x="526" y="567"/>
                    <a:pt x="532" y="564"/>
                    <a:pt x="542" y="568"/>
                  </a:cubicBezTo>
                  <a:cubicBezTo>
                    <a:pt x="542" y="571"/>
                    <a:pt x="540" y="581"/>
                    <a:pt x="545" y="581"/>
                  </a:cubicBezTo>
                  <a:cubicBezTo>
                    <a:pt x="551" y="581"/>
                    <a:pt x="547" y="575"/>
                    <a:pt x="552" y="570"/>
                  </a:cubicBezTo>
                  <a:cubicBezTo>
                    <a:pt x="555" y="567"/>
                    <a:pt x="566" y="565"/>
                    <a:pt x="570" y="563"/>
                  </a:cubicBezTo>
                  <a:cubicBezTo>
                    <a:pt x="580" y="558"/>
                    <a:pt x="590" y="560"/>
                    <a:pt x="596" y="554"/>
                  </a:cubicBezTo>
                  <a:cubicBezTo>
                    <a:pt x="596" y="554"/>
                    <a:pt x="602" y="544"/>
                    <a:pt x="603" y="544"/>
                  </a:cubicBezTo>
                  <a:cubicBezTo>
                    <a:pt x="608" y="544"/>
                    <a:pt x="611" y="548"/>
                    <a:pt x="616" y="548"/>
                  </a:cubicBezTo>
                  <a:cubicBezTo>
                    <a:pt x="640" y="548"/>
                    <a:pt x="646" y="533"/>
                    <a:pt x="661" y="525"/>
                  </a:cubicBezTo>
                  <a:cubicBezTo>
                    <a:pt x="665" y="523"/>
                    <a:pt x="668" y="521"/>
                    <a:pt x="669" y="515"/>
                  </a:cubicBezTo>
                  <a:cubicBezTo>
                    <a:pt x="681" y="515"/>
                    <a:pt x="685" y="496"/>
                    <a:pt x="690" y="486"/>
                  </a:cubicBezTo>
                  <a:cubicBezTo>
                    <a:pt x="693" y="480"/>
                    <a:pt x="707" y="458"/>
                    <a:pt x="715" y="457"/>
                  </a:cubicBezTo>
                  <a:cubicBezTo>
                    <a:pt x="715" y="445"/>
                    <a:pt x="723" y="440"/>
                    <a:pt x="723" y="425"/>
                  </a:cubicBezTo>
                  <a:cubicBezTo>
                    <a:pt x="723" y="402"/>
                    <a:pt x="718" y="394"/>
                    <a:pt x="708" y="379"/>
                  </a:cubicBezTo>
                  <a:cubicBezTo>
                    <a:pt x="707" y="377"/>
                    <a:pt x="707" y="370"/>
                    <a:pt x="702" y="368"/>
                  </a:cubicBezTo>
                  <a:cubicBezTo>
                    <a:pt x="703" y="367"/>
                    <a:pt x="703" y="367"/>
                    <a:pt x="703" y="367"/>
                  </a:cubicBezTo>
                  <a:cubicBezTo>
                    <a:pt x="701" y="367"/>
                    <a:pt x="701" y="367"/>
                    <a:pt x="701" y="367"/>
                  </a:cubicBezTo>
                  <a:cubicBezTo>
                    <a:pt x="701" y="367"/>
                    <a:pt x="701" y="359"/>
                    <a:pt x="701" y="357"/>
                  </a:cubicBezTo>
                  <a:cubicBezTo>
                    <a:pt x="697" y="357"/>
                    <a:pt x="687" y="351"/>
                    <a:pt x="687" y="344"/>
                  </a:cubicBezTo>
                  <a:cubicBezTo>
                    <a:pt x="687" y="338"/>
                    <a:pt x="696" y="337"/>
                    <a:pt x="698" y="331"/>
                  </a:cubicBezTo>
                  <a:cubicBezTo>
                    <a:pt x="703" y="316"/>
                    <a:pt x="725" y="316"/>
                    <a:pt x="736" y="306"/>
                  </a:cubicBezTo>
                  <a:cubicBezTo>
                    <a:pt x="734" y="303"/>
                    <a:pt x="732" y="303"/>
                    <a:pt x="729" y="303"/>
                  </a:cubicBezTo>
                  <a:cubicBezTo>
                    <a:pt x="728" y="303"/>
                    <a:pt x="728" y="303"/>
                    <a:pt x="727" y="303"/>
                  </a:cubicBezTo>
                  <a:cubicBezTo>
                    <a:pt x="726" y="303"/>
                    <a:pt x="725" y="303"/>
                    <a:pt x="724" y="303"/>
                  </a:cubicBezTo>
                  <a:cubicBezTo>
                    <a:pt x="722" y="303"/>
                    <a:pt x="719" y="303"/>
                    <a:pt x="716" y="301"/>
                  </a:cubicBezTo>
                  <a:cubicBezTo>
                    <a:pt x="713" y="299"/>
                    <a:pt x="711" y="295"/>
                    <a:pt x="705" y="295"/>
                  </a:cubicBezTo>
                  <a:cubicBezTo>
                    <a:pt x="700" y="295"/>
                    <a:pt x="700" y="306"/>
                    <a:pt x="697" y="306"/>
                  </a:cubicBezTo>
                  <a:cubicBezTo>
                    <a:pt x="695" y="306"/>
                    <a:pt x="692" y="307"/>
                    <a:pt x="690" y="307"/>
                  </a:cubicBezTo>
                  <a:cubicBezTo>
                    <a:pt x="688" y="307"/>
                    <a:pt x="686" y="307"/>
                    <a:pt x="684" y="305"/>
                  </a:cubicBezTo>
                  <a:cubicBezTo>
                    <a:pt x="677" y="301"/>
                    <a:pt x="679" y="296"/>
                    <a:pt x="673" y="291"/>
                  </a:cubicBezTo>
                  <a:cubicBezTo>
                    <a:pt x="671" y="289"/>
                    <a:pt x="662" y="287"/>
                    <a:pt x="662" y="282"/>
                  </a:cubicBezTo>
                  <a:cubicBezTo>
                    <a:pt x="662" y="271"/>
                    <a:pt x="677" y="275"/>
                    <a:pt x="685" y="269"/>
                  </a:cubicBezTo>
                  <a:cubicBezTo>
                    <a:pt x="691" y="265"/>
                    <a:pt x="703" y="257"/>
                    <a:pt x="707" y="250"/>
                  </a:cubicBezTo>
                  <a:cubicBezTo>
                    <a:pt x="708" y="248"/>
                    <a:pt x="711" y="243"/>
                    <a:pt x="716" y="243"/>
                  </a:cubicBezTo>
                  <a:cubicBezTo>
                    <a:pt x="720" y="243"/>
                    <a:pt x="726" y="250"/>
                    <a:pt x="726" y="253"/>
                  </a:cubicBezTo>
                  <a:cubicBezTo>
                    <a:pt x="726" y="262"/>
                    <a:pt x="716" y="265"/>
                    <a:pt x="716" y="275"/>
                  </a:cubicBezTo>
                  <a:cubicBezTo>
                    <a:pt x="731" y="275"/>
                    <a:pt x="743" y="259"/>
                    <a:pt x="760" y="259"/>
                  </a:cubicBezTo>
                  <a:cubicBezTo>
                    <a:pt x="766" y="259"/>
                    <a:pt x="769" y="265"/>
                    <a:pt x="776" y="265"/>
                  </a:cubicBezTo>
                  <a:cubicBezTo>
                    <a:pt x="774" y="270"/>
                    <a:pt x="776" y="270"/>
                    <a:pt x="776" y="276"/>
                  </a:cubicBezTo>
                  <a:cubicBezTo>
                    <a:pt x="776" y="282"/>
                    <a:pt x="771" y="281"/>
                    <a:pt x="771" y="287"/>
                  </a:cubicBezTo>
                  <a:cubicBezTo>
                    <a:pt x="771" y="290"/>
                    <a:pt x="772" y="296"/>
                    <a:pt x="776" y="296"/>
                  </a:cubicBezTo>
                  <a:cubicBezTo>
                    <a:pt x="778" y="296"/>
                    <a:pt x="780" y="294"/>
                    <a:pt x="783" y="294"/>
                  </a:cubicBezTo>
                  <a:cubicBezTo>
                    <a:pt x="790" y="294"/>
                    <a:pt x="798" y="298"/>
                    <a:pt x="798" y="304"/>
                  </a:cubicBezTo>
                  <a:cubicBezTo>
                    <a:pt x="798" y="308"/>
                    <a:pt x="793" y="311"/>
                    <a:pt x="789" y="311"/>
                  </a:cubicBezTo>
                  <a:cubicBezTo>
                    <a:pt x="789" y="316"/>
                    <a:pt x="789" y="316"/>
                    <a:pt x="789" y="316"/>
                  </a:cubicBezTo>
                  <a:cubicBezTo>
                    <a:pt x="790" y="317"/>
                    <a:pt x="791" y="320"/>
                    <a:pt x="794" y="320"/>
                  </a:cubicBezTo>
                  <a:cubicBezTo>
                    <a:pt x="794" y="323"/>
                    <a:pt x="797" y="326"/>
                    <a:pt x="797" y="329"/>
                  </a:cubicBezTo>
                  <a:cubicBezTo>
                    <a:pt x="797" y="331"/>
                    <a:pt x="792" y="338"/>
                    <a:pt x="792" y="341"/>
                  </a:cubicBezTo>
                  <a:cubicBezTo>
                    <a:pt x="792" y="343"/>
                    <a:pt x="792" y="346"/>
                    <a:pt x="795" y="347"/>
                  </a:cubicBezTo>
                  <a:cubicBezTo>
                    <a:pt x="794" y="349"/>
                    <a:pt x="792" y="351"/>
                    <a:pt x="792" y="353"/>
                  </a:cubicBezTo>
                  <a:cubicBezTo>
                    <a:pt x="800" y="353"/>
                    <a:pt x="800" y="353"/>
                    <a:pt x="800" y="353"/>
                  </a:cubicBezTo>
                  <a:cubicBezTo>
                    <a:pt x="803" y="350"/>
                    <a:pt x="804" y="350"/>
                    <a:pt x="810" y="349"/>
                  </a:cubicBezTo>
                  <a:cubicBezTo>
                    <a:pt x="810" y="344"/>
                    <a:pt x="823" y="343"/>
                    <a:pt x="827" y="342"/>
                  </a:cubicBezTo>
                  <a:cubicBezTo>
                    <a:pt x="834" y="340"/>
                    <a:pt x="837" y="334"/>
                    <a:pt x="837" y="322"/>
                  </a:cubicBezTo>
                  <a:cubicBezTo>
                    <a:pt x="837" y="302"/>
                    <a:pt x="829" y="289"/>
                    <a:pt x="818" y="278"/>
                  </a:cubicBezTo>
                  <a:cubicBezTo>
                    <a:pt x="813" y="273"/>
                    <a:pt x="808" y="268"/>
                    <a:pt x="809" y="259"/>
                  </a:cubicBezTo>
                  <a:cubicBezTo>
                    <a:pt x="815" y="259"/>
                    <a:pt x="820" y="256"/>
                    <a:pt x="825" y="252"/>
                  </a:cubicBezTo>
                  <a:cubicBezTo>
                    <a:pt x="828" y="248"/>
                    <a:pt x="838" y="243"/>
                    <a:pt x="840" y="238"/>
                  </a:cubicBezTo>
                  <a:cubicBezTo>
                    <a:pt x="847" y="224"/>
                    <a:pt x="851" y="216"/>
                    <a:pt x="864" y="206"/>
                  </a:cubicBezTo>
                  <a:cubicBezTo>
                    <a:pt x="864" y="206"/>
                    <a:pt x="873" y="195"/>
                    <a:pt x="873" y="184"/>
                  </a:cubicBezTo>
                  <a:cubicBezTo>
                    <a:pt x="873" y="179"/>
                    <a:pt x="872" y="175"/>
                    <a:pt x="866" y="171"/>
                  </a:cubicBezTo>
                  <a:cubicBezTo>
                    <a:pt x="865" y="171"/>
                    <a:pt x="865" y="170"/>
                    <a:pt x="865" y="169"/>
                  </a:cubicBezTo>
                  <a:cubicBezTo>
                    <a:pt x="865" y="166"/>
                    <a:pt x="882" y="164"/>
                    <a:pt x="893" y="158"/>
                  </a:cubicBezTo>
                  <a:cubicBezTo>
                    <a:pt x="906" y="150"/>
                    <a:pt x="910" y="122"/>
                    <a:pt x="922" y="111"/>
                  </a:cubicBezTo>
                  <a:cubicBezTo>
                    <a:pt x="922" y="111"/>
                    <a:pt x="922" y="111"/>
                    <a:pt x="922" y="111"/>
                  </a:cubicBezTo>
                  <a:cubicBezTo>
                    <a:pt x="922" y="97"/>
                    <a:pt x="922" y="97"/>
                    <a:pt x="922" y="97"/>
                  </a:cubicBezTo>
                  <a:cubicBezTo>
                    <a:pt x="900" y="97"/>
                    <a:pt x="897" y="113"/>
                    <a:pt x="879" y="113"/>
                  </a:cubicBezTo>
                  <a:cubicBezTo>
                    <a:pt x="864" y="113"/>
                    <a:pt x="857" y="94"/>
                    <a:pt x="850" y="87"/>
                  </a:cubicBezTo>
                  <a:cubicBezTo>
                    <a:pt x="841" y="78"/>
                    <a:pt x="818" y="77"/>
                    <a:pt x="811" y="66"/>
                  </a:cubicBezTo>
                  <a:cubicBezTo>
                    <a:pt x="793" y="37"/>
                    <a:pt x="794" y="0"/>
                    <a:pt x="7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96"/>
            <p:cNvSpPr>
              <a:spLocks/>
            </p:cNvSpPr>
            <p:nvPr/>
          </p:nvSpPr>
          <p:spPr bwMode="auto">
            <a:xfrm>
              <a:off x="9781" y="-76"/>
              <a:ext cx="125" cy="54"/>
            </a:xfrm>
            <a:custGeom>
              <a:avLst/>
              <a:gdLst>
                <a:gd name="T0" fmla="*/ 25 w 53"/>
                <a:gd name="T1" fmla="*/ 0 h 23"/>
                <a:gd name="T2" fmla="*/ 0 w 53"/>
                <a:gd name="T3" fmla="*/ 18 h 23"/>
                <a:gd name="T4" fmla="*/ 5 w 53"/>
                <a:gd name="T5" fmla="*/ 23 h 23"/>
                <a:gd name="T6" fmla="*/ 53 w 53"/>
                <a:gd name="T7" fmla="*/ 13 h 23"/>
                <a:gd name="T8" fmla="*/ 25 w 53"/>
                <a:gd name="T9" fmla="*/ 0 h 23"/>
              </a:gdLst>
              <a:ahLst/>
              <a:cxnLst>
                <a:cxn ang="0">
                  <a:pos x="T0" y="T1"/>
                </a:cxn>
                <a:cxn ang="0">
                  <a:pos x="T2" y="T3"/>
                </a:cxn>
                <a:cxn ang="0">
                  <a:pos x="T4" y="T5"/>
                </a:cxn>
                <a:cxn ang="0">
                  <a:pos x="T6" y="T7"/>
                </a:cxn>
                <a:cxn ang="0">
                  <a:pos x="T8" y="T9"/>
                </a:cxn>
              </a:cxnLst>
              <a:rect l="0" t="0" r="r" b="b"/>
              <a:pathLst>
                <a:path w="53" h="23">
                  <a:moveTo>
                    <a:pt x="25" y="0"/>
                  </a:moveTo>
                  <a:cubicBezTo>
                    <a:pt x="16" y="0"/>
                    <a:pt x="0" y="10"/>
                    <a:pt x="0" y="18"/>
                  </a:cubicBezTo>
                  <a:cubicBezTo>
                    <a:pt x="0" y="20"/>
                    <a:pt x="2" y="23"/>
                    <a:pt x="5" y="23"/>
                  </a:cubicBezTo>
                  <a:cubicBezTo>
                    <a:pt x="11" y="23"/>
                    <a:pt x="53" y="20"/>
                    <a:pt x="53" y="13"/>
                  </a:cubicBezTo>
                  <a:cubicBezTo>
                    <a:pt x="53" y="5"/>
                    <a:pt x="33"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97"/>
            <p:cNvSpPr>
              <a:spLocks/>
            </p:cNvSpPr>
            <p:nvPr/>
          </p:nvSpPr>
          <p:spPr bwMode="auto">
            <a:xfrm>
              <a:off x="9403" y="28"/>
              <a:ext cx="49" cy="28"/>
            </a:xfrm>
            <a:custGeom>
              <a:avLst/>
              <a:gdLst>
                <a:gd name="T0" fmla="*/ 17 w 21"/>
                <a:gd name="T1" fmla="*/ 0 h 12"/>
                <a:gd name="T2" fmla="*/ 0 w 21"/>
                <a:gd name="T3" fmla="*/ 0 h 12"/>
                <a:gd name="T4" fmla="*/ 16 w 21"/>
                <a:gd name="T5" fmla="*/ 12 h 12"/>
                <a:gd name="T6" fmla="*/ 21 w 21"/>
                <a:gd name="T7" fmla="*/ 6 h 12"/>
                <a:gd name="T8" fmla="*/ 17 w 21"/>
                <a:gd name="T9" fmla="*/ 0 h 12"/>
              </a:gdLst>
              <a:ahLst/>
              <a:cxnLst>
                <a:cxn ang="0">
                  <a:pos x="T0" y="T1"/>
                </a:cxn>
                <a:cxn ang="0">
                  <a:pos x="T2" y="T3"/>
                </a:cxn>
                <a:cxn ang="0">
                  <a:pos x="T4" y="T5"/>
                </a:cxn>
                <a:cxn ang="0">
                  <a:pos x="T6" y="T7"/>
                </a:cxn>
                <a:cxn ang="0">
                  <a:pos x="T8" y="T9"/>
                </a:cxn>
              </a:cxnLst>
              <a:rect l="0" t="0" r="r" b="b"/>
              <a:pathLst>
                <a:path w="21" h="12">
                  <a:moveTo>
                    <a:pt x="17" y="0"/>
                  </a:moveTo>
                  <a:cubicBezTo>
                    <a:pt x="0" y="0"/>
                    <a:pt x="0" y="0"/>
                    <a:pt x="0" y="0"/>
                  </a:cubicBezTo>
                  <a:cubicBezTo>
                    <a:pt x="3" y="6"/>
                    <a:pt x="8" y="12"/>
                    <a:pt x="16" y="12"/>
                  </a:cubicBezTo>
                  <a:cubicBezTo>
                    <a:pt x="18" y="12"/>
                    <a:pt x="21" y="9"/>
                    <a:pt x="21" y="6"/>
                  </a:cubicBezTo>
                  <a:cubicBezTo>
                    <a:pt x="21" y="3"/>
                    <a:pt x="18" y="2"/>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98"/>
            <p:cNvSpPr>
              <a:spLocks/>
            </p:cNvSpPr>
            <p:nvPr/>
          </p:nvSpPr>
          <p:spPr bwMode="auto">
            <a:xfrm>
              <a:off x="8242" y="-369"/>
              <a:ext cx="22" cy="28"/>
            </a:xfrm>
            <a:custGeom>
              <a:avLst/>
              <a:gdLst>
                <a:gd name="T0" fmla="*/ 4 w 9"/>
                <a:gd name="T1" fmla="*/ 0 h 12"/>
                <a:gd name="T2" fmla="*/ 0 w 9"/>
                <a:gd name="T3" fmla="*/ 8 h 12"/>
                <a:gd name="T4" fmla="*/ 4 w 9"/>
                <a:gd name="T5" fmla="*/ 12 h 12"/>
                <a:gd name="T6" fmla="*/ 9 w 9"/>
                <a:gd name="T7" fmla="*/ 5 h 12"/>
                <a:gd name="T8" fmla="*/ 9 w 9"/>
                <a:gd name="T9" fmla="*/ 5 h 12"/>
                <a:gd name="T10" fmla="*/ 9 w 9"/>
                <a:gd name="T11" fmla="*/ 5 h 12"/>
                <a:gd name="T12" fmla="*/ 9 w 9"/>
                <a:gd name="T13" fmla="*/ 4 h 12"/>
                <a:gd name="T14" fmla="*/ 8 w 9"/>
                <a:gd name="T15" fmla="*/ 4 h 12"/>
                <a:gd name="T16" fmla="*/ 4 w 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2">
                  <a:moveTo>
                    <a:pt x="4" y="0"/>
                  </a:moveTo>
                  <a:cubicBezTo>
                    <a:pt x="2" y="3"/>
                    <a:pt x="0" y="5"/>
                    <a:pt x="0" y="8"/>
                  </a:cubicBezTo>
                  <a:cubicBezTo>
                    <a:pt x="0" y="11"/>
                    <a:pt x="2" y="12"/>
                    <a:pt x="4" y="12"/>
                  </a:cubicBezTo>
                  <a:cubicBezTo>
                    <a:pt x="8" y="12"/>
                    <a:pt x="9" y="8"/>
                    <a:pt x="9" y="5"/>
                  </a:cubicBezTo>
                  <a:cubicBezTo>
                    <a:pt x="9" y="5"/>
                    <a:pt x="9" y="5"/>
                    <a:pt x="9" y="5"/>
                  </a:cubicBezTo>
                  <a:cubicBezTo>
                    <a:pt x="9" y="5"/>
                    <a:pt x="9" y="5"/>
                    <a:pt x="9" y="5"/>
                  </a:cubicBezTo>
                  <a:cubicBezTo>
                    <a:pt x="9" y="5"/>
                    <a:pt x="9" y="5"/>
                    <a:pt x="9" y="4"/>
                  </a:cubicBezTo>
                  <a:cubicBezTo>
                    <a:pt x="8" y="4"/>
                    <a:pt x="8" y="4"/>
                    <a:pt x="8" y="4"/>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99"/>
            <p:cNvSpPr>
              <a:spLocks noEditPoints="1"/>
            </p:cNvSpPr>
            <p:nvPr/>
          </p:nvSpPr>
          <p:spPr bwMode="auto">
            <a:xfrm>
              <a:off x="7403" y="-277"/>
              <a:ext cx="57" cy="33"/>
            </a:xfrm>
            <a:custGeom>
              <a:avLst/>
              <a:gdLst>
                <a:gd name="T0" fmla="*/ 24 w 24"/>
                <a:gd name="T1" fmla="*/ 10 h 14"/>
                <a:gd name="T2" fmla="*/ 23 w 24"/>
                <a:gd name="T3" fmla="*/ 11 h 14"/>
                <a:gd name="T4" fmla="*/ 20 w 24"/>
                <a:gd name="T5" fmla="*/ 14 h 14"/>
                <a:gd name="T6" fmla="*/ 24 w 24"/>
                <a:gd name="T7" fmla="*/ 10 h 14"/>
                <a:gd name="T8" fmla="*/ 12 w 24"/>
                <a:gd name="T9" fmla="*/ 0 h 14"/>
                <a:gd name="T10" fmla="*/ 0 w 24"/>
                <a:gd name="T11" fmla="*/ 8 h 14"/>
                <a:gd name="T12" fmla="*/ 12 w 24"/>
                <a:gd name="T13" fmla="*/ 14 h 14"/>
                <a:gd name="T14" fmla="*/ 23 w 24"/>
                <a:gd name="T15" fmla="*/ 11 h 14"/>
                <a:gd name="T16" fmla="*/ 24 w 24"/>
                <a:gd name="T17" fmla="*/ 8 h 14"/>
                <a:gd name="T18" fmla="*/ 12 w 2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4">
                  <a:moveTo>
                    <a:pt x="24" y="10"/>
                  </a:moveTo>
                  <a:cubicBezTo>
                    <a:pt x="24" y="10"/>
                    <a:pt x="23" y="11"/>
                    <a:pt x="23" y="11"/>
                  </a:cubicBezTo>
                  <a:cubicBezTo>
                    <a:pt x="22" y="12"/>
                    <a:pt x="21" y="13"/>
                    <a:pt x="20" y="14"/>
                  </a:cubicBezTo>
                  <a:cubicBezTo>
                    <a:pt x="24" y="10"/>
                    <a:pt x="24" y="10"/>
                    <a:pt x="24" y="10"/>
                  </a:cubicBezTo>
                  <a:moveTo>
                    <a:pt x="12" y="0"/>
                  </a:moveTo>
                  <a:cubicBezTo>
                    <a:pt x="7" y="0"/>
                    <a:pt x="0" y="2"/>
                    <a:pt x="0" y="8"/>
                  </a:cubicBezTo>
                  <a:cubicBezTo>
                    <a:pt x="0" y="12"/>
                    <a:pt x="6" y="14"/>
                    <a:pt x="12" y="14"/>
                  </a:cubicBezTo>
                  <a:cubicBezTo>
                    <a:pt x="16" y="14"/>
                    <a:pt x="19" y="13"/>
                    <a:pt x="23" y="11"/>
                  </a:cubicBezTo>
                  <a:cubicBezTo>
                    <a:pt x="23" y="10"/>
                    <a:pt x="24" y="9"/>
                    <a:pt x="24" y="8"/>
                  </a:cubicBezTo>
                  <a:cubicBezTo>
                    <a:pt x="24" y="1"/>
                    <a:pt x="19"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0"/>
            <p:cNvSpPr>
              <a:spLocks/>
            </p:cNvSpPr>
            <p:nvPr/>
          </p:nvSpPr>
          <p:spPr bwMode="auto">
            <a:xfrm>
              <a:off x="6964" y="-639"/>
              <a:ext cx="215" cy="121"/>
            </a:xfrm>
            <a:custGeom>
              <a:avLst/>
              <a:gdLst>
                <a:gd name="T0" fmla="*/ 54 w 91"/>
                <a:gd name="T1" fmla="*/ 0 h 51"/>
                <a:gd name="T2" fmla="*/ 47 w 91"/>
                <a:gd name="T3" fmla="*/ 0 h 51"/>
                <a:gd name="T4" fmla="*/ 9 w 91"/>
                <a:gd name="T5" fmla="*/ 31 h 51"/>
                <a:gd name="T6" fmla="*/ 0 w 91"/>
                <a:gd name="T7" fmla="*/ 43 h 51"/>
                <a:gd name="T8" fmla="*/ 8 w 91"/>
                <a:gd name="T9" fmla="*/ 51 h 51"/>
                <a:gd name="T10" fmla="*/ 36 w 91"/>
                <a:gd name="T11" fmla="*/ 43 h 51"/>
                <a:gd name="T12" fmla="*/ 54 w 91"/>
                <a:gd name="T13" fmla="*/ 40 h 51"/>
                <a:gd name="T14" fmla="*/ 61 w 91"/>
                <a:gd name="T15" fmla="*/ 41 h 51"/>
                <a:gd name="T16" fmla="*/ 91 w 91"/>
                <a:gd name="T17" fmla="*/ 27 h 51"/>
                <a:gd name="T18" fmla="*/ 62 w 91"/>
                <a:gd name="T19" fmla="*/ 6 h 51"/>
                <a:gd name="T20" fmla="*/ 53 w 91"/>
                <a:gd name="T21" fmla="*/ 11 h 51"/>
                <a:gd name="T22" fmla="*/ 54 w 91"/>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51">
                  <a:moveTo>
                    <a:pt x="54" y="0"/>
                  </a:moveTo>
                  <a:cubicBezTo>
                    <a:pt x="52" y="0"/>
                    <a:pt x="52" y="0"/>
                    <a:pt x="47" y="0"/>
                  </a:cubicBezTo>
                  <a:cubicBezTo>
                    <a:pt x="26" y="0"/>
                    <a:pt x="21" y="19"/>
                    <a:pt x="9" y="31"/>
                  </a:cubicBezTo>
                  <a:cubicBezTo>
                    <a:pt x="6" y="34"/>
                    <a:pt x="0" y="34"/>
                    <a:pt x="0" y="43"/>
                  </a:cubicBezTo>
                  <a:cubicBezTo>
                    <a:pt x="0" y="48"/>
                    <a:pt x="1" y="51"/>
                    <a:pt x="8" y="51"/>
                  </a:cubicBezTo>
                  <a:cubicBezTo>
                    <a:pt x="36" y="43"/>
                    <a:pt x="36" y="43"/>
                    <a:pt x="36" y="43"/>
                  </a:cubicBezTo>
                  <a:cubicBezTo>
                    <a:pt x="36" y="43"/>
                    <a:pt x="52" y="40"/>
                    <a:pt x="54" y="40"/>
                  </a:cubicBezTo>
                  <a:cubicBezTo>
                    <a:pt x="56" y="40"/>
                    <a:pt x="58" y="41"/>
                    <a:pt x="61" y="41"/>
                  </a:cubicBezTo>
                  <a:cubicBezTo>
                    <a:pt x="73" y="41"/>
                    <a:pt x="91" y="37"/>
                    <a:pt x="91" y="27"/>
                  </a:cubicBezTo>
                  <a:cubicBezTo>
                    <a:pt x="91" y="20"/>
                    <a:pt x="69" y="6"/>
                    <a:pt x="62" y="6"/>
                  </a:cubicBezTo>
                  <a:cubicBezTo>
                    <a:pt x="58" y="6"/>
                    <a:pt x="56" y="10"/>
                    <a:pt x="53" y="11"/>
                  </a:cubicBezTo>
                  <a:cubicBezTo>
                    <a:pt x="57" y="7"/>
                    <a:pt x="54" y="7"/>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1"/>
            <p:cNvSpPr>
              <a:spLocks/>
            </p:cNvSpPr>
            <p:nvPr/>
          </p:nvSpPr>
          <p:spPr bwMode="auto">
            <a:xfrm>
              <a:off x="6661" y="-701"/>
              <a:ext cx="83" cy="45"/>
            </a:xfrm>
            <a:custGeom>
              <a:avLst/>
              <a:gdLst>
                <a:gd name="T0" fmla="*/ 14 w 35"/>
                <a:gd name="T1" fmla="*/ 0 h 19"/>
                <a:gd name="T2" fmla="*/ 0 w 35"/>
                <a:gd name="T3" fmla="*/ 5 h 19"/>
                <a:gd name="T4" fmla="*/ 11 w 35"/>
                <a:gd name="T5" fmla="*/ 19 h 19"/>
                <a:gd name="T6" fmla="*/ 35 w 35"/>
                <a:gd name="T7" fmla="*/ 8 h 19"/>
                <a:gd name="T8" fmla="*/ 14 w 35"/>
                <a:gd name="T9" fmla="*/ 0 h 19"/>
              </a:gdLst>
              <a:ahLst/>
              <a:cxnLst>
                <a:cxn ang="0">
                  <a:pos x="T0" y="T1"/>
                </a:cxn>
                <a:cxn ang="0">
                  <a:pos x="T2" y="T3"/>
                </a:cxn>
                <a:cxn ang="0">
                  <a:pos x="T4" y="T5"/>
                </a:cxn>
                <a:cxn ang="0">
                  <a:pos x="T6" y="T7"/>
                </a:cxn>
                <a:cxn ang="0">
                  <a:pos x="T8" y="T9"/>
                </a:cxn>
              </a:cxnLst>
              <a:rect l="0" t="0" r="r" b="b"/>
              <a:pathLst>
                <a:path w="35" h="19">
                  <a:moveTo>
                    <a:pt x="14" y="0"/>
                  </a:moveTo>
                  <a:cubicBezTo>
                    <a:pt x="11" y="0"/>
                    <a:pt x="0" y="0"/>
                    <a:pt x="0" y="5"/>
                  </a:cubicBezTo>
                  <a:cubicBezTo>
                    <a:pt x="0" y="10"/>
                    <a:pt x="7" y="19"/>
                    <a:pt x="11" y="19"/>
                  </a:cubicBezTo>
                  <a:cubicBezTo>
                    <a:pt x="17" y="19"/>
                    <a:pt x="34" y="18"/>
                    <a:pt x="35" y="8"/>
                  </a:cubicBezTo>
                  <a:cubicBezTo>
                    <a:pt x="32" y="7"/>
                    <a:pt x="17"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2"/>
            <p:cNvSpPr>
              <a:spLocks/>
            </p:cNvSpPr>
            <p:nvPr/>
          </p:nvSpPr>
          <p:spPr bwMode="auto">
            <a:xfrm>
              <a:off x="6689" y="-793"/>
              <a:ext cx="296" cy="208"/>
            </a:xfrm>
            <a:custGeom>
              <a:avLst/>
              <a:gdLst>
                <a:gd name="T0" fmla="*/ 55 w 125"/>
                <a:gd name="T1" fmla="*/ 0 h 88"/>
                <a:gd name="T2" fmla="*/ 0 w 125"/>
                <a:gd name="T3" fmla="*/ 31 h 88"/>
                <a:gd name="T4" fmla="*/ 38 w 125"/>
                <a:gd name="T5" fmla="*/ 42 h 88"/>
                <a:gd name="T6" fmla="*/ 60 w 125"/>
                <a:gd name="T7" fmla="*/ 43 h 88"/>
                <a:gd name="T8" fmla="*/ 21 w 125"/>
                <a:gd name="T9" fmla="*/ 60 h 88"/>
                <a:gd name="T10" fmla="*/ 49 w 125"/>
                <a:gd name="T11" fmla="*/ 79 h 88"/>
                <a:gd name="T12" fmla="*/ 108 w 125"/>
                <a:gd name="T13" fmla="*/ 88 h 88"/>
                <a:gd name="T14" fmla="*/ 118 w 125"/>
                <a:gd name="T15" fmla="*/ 80 h 88"/>
                <a:gd name="T16" fmla="*/ 111 w 125"/>
                <a:gd name="T17" fmla="*/ 74 h 88"/>
                <a:gd name="T18" fmla="*/ 121 w 125"/>
                <a:gd name="T19" fmla="*/ 67 h 88"/>
                <a:gd name="T20" fmla="*/ 125 w 125"/>
                <a:gd name="T21" fmla="*/ 57 h 88"/>
                <a:gd name="T22" fmla="*/ 108 w 125"/>
                <a:gd name="T23" fmla="*/ 46 h 88"/>
                <a:gd name="T24" fmla="*/ 97 w 125"/>
                <a:gd name="T25" fmla="*/ 46 h 88"/>
                <a:gd name="T26" fmla="*/ 81 w 125"/>
                <a:gd name="T27" fmla="*/ 41 h 88"/>
                <a:gd name="T28" fmla="*/ 75 w 125"/>
                <a:gd name="T29" fmla="*/ 40 h 88"/>
                <a:gd name="T30" fmla="*/ 70 w 125"/>
                <a:gd name="T31" fmla="*/ 41 h 88"/>
                <a:gd name="T32" fmla="*/ 80 w 125"/>
                <a:gd name="T33" fmla="*/ 31 h 88"/>
                <a:gd name="T34" fmla="*/ 80 w 125"/>
                <a:gd name="T35" fmla="*/ 21 h 88"/>
                <a:gd name="T36" fmla="*/ 83 w 125"/>
                <a:gd name="T37" fmla="*/ 21 h 88"/>
                <a:gd name="T38" fmla="*/ 87 w 125"/>
                <a:gd name="T39" fmla="*/ 20 h 88"/>
                <a:gd name="T40" fmla="*/ 55 w 125"/>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88">
                  <a:moveTo>
                    <a:pt x="55" y="0"/>
                  </a:moveTo>
                  <a:cubicBezTo>
                    <a:pt x="30" y="0"/>
                    <a:pt x="22" y="24"/>
                    <a:pt x="0" y="31"/>
                  </a:cubicBezTo>
                  <a:cubicBezTo>
                    <a:pt x="13" y="38"/>
                    <a:pt x="23" y="42"/>
                    <a:pt x="38" y="42"/>
                  </a:cubicBezTo>
                  <a:cubicBezTo>
                    <a:pt x="41" y="42"/>
                    <a:pt x="55" y="43"/>
                    <a:pt x="60" y="43"/>
                  </a:cubicBezTo>
                  <a:cubicBezTo>
                    <a:pt x="43" y="48"/>
                    <a:pt x="38" y="54"/>
                    <a:pt x="21" y="60"/>
                  </a:cubicBezTo>
                  <a:cubicBezTo>
                    <a:pt x="29" y="64"/>
                    <a:pt x="42" y="79"/>
                    <a:pt x="49" y="79"/>
                  </a:cubicBezTo>
                  <a:cubicBezTo>
                    <a:pt x="68" y="79"/>
                    <a:pt x="85" y="88"/>
                    <a:pt x="108" y="88"/>
                  </a:cubicBezTo>
                  <a:cubicBezTo>
                    <a:pt x="113" y="88"/>
                    <a:pt x="118" y="85"/>
                    <a:pt x="118" y="80"/>
                  </a:cubicBezTo>
                  <a:cubicBezTo>
                    <a:pt x="118" y="77"/>
                    <a:pt x="114" y="75"/>
                    <a:pt x="111" y="74"/>
                  </a:cubicBezTo>
                  <a:cubicBezTo>
                    <a:pt x="114" y="73"/>
                    <a:pt x="121" y="72"/>
                    <a:pt x="121" y="67"/>
                  </a:cubicBezTo>
                  <a:cubicBezTo>
                    <a:pt x="121" y="62"/>
                    <a:pt x="120" y="61"/>
                    <a:pt x="125" y="57"/>
                  </a:cubicBezTo>
                  <a:cubicBezTo>
                    <a:pt x="118" y="50"/>
                    <a:pt x="118" y="46"/>
                    <a:pt x="108" y="46"/>
                  </a:cubicBezTo>
                  <a:cubicBezTo>
                    <a:pt x="104" y="46"/>
                    <a:pt x="101" y="46"/>
                    <a:pt x="97" y="46"/>
                  </a:cubicBezTo>
                  <a:cubicBezTo>
                    <a:pt x="91" y="46"/>
                    <a:pt x="88" y="41"/>
                    <a:pt x="81" y="41"/>
                  </a:cubicBezTo>
                  <a:cubicBezTo>
                    <a:pt x="79" y="41"/>
                    <a:pt x="77" y="40"/>
                    <a:pt x="75" y="40"/>
                  </a:cubicBezTo>
                  <a:cubicBezTo>
                    <a:pt x="73" y="40"/>
                    <a:pt x="72" y="40"/>
                    <a:pt x="70" y="41"/>
                  </a:cubicBezTo>
                  <a:cubicBezTo>
                    <a:pt x="75" y="39"/>
                    <a:pt x="80" y="34"/>
                    <a:pt x="80" y="31"/>
                  </a:cubicBezTo>
                  <a:cubicBezTo>
                    <a:pt x="80" y="29"/>
                    <a:pt x="81" y="27"/>
                    <a:pt x="80" y="21"/>
                  </a:cubicBezTo>
                  <a:cubicBezTo>
                    <a:pt x="82" y="21"/>
                    <a:pt x="82" y="21"/>
                    <a:pt x="83" y="21"/>
                  </a:cubicBezTo>
                  <a:cubicBezTo>
                    <a:pt x="83" y="21"/>
                    <a:pt x="84" y="21"/>
                    <a:pt x="87" y="20"/>
                  </a:cubicBezTo>
                  <a:cubicBezTo>
                    <a:pt x="78" y="14"/>
                    <a:pt x="70" y="0"/>
                    <a:pt x="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03"/>
            <p:cNvSpPr>
              <a:spLocks/>
            </p:cNvSpPr>
            <p:nvPr/>
          </p:nvSpPr>
          <p:spPr bwMode="auto">
            <a:xfrm>
              <a:off x="6817" y="-464"/>
              <a:ext cx="38" cy="26"/>
            </a:xfrm>
            <a:custGeom>
              <a:avLst/>
              <a:gdLst>
                <a:gd name="T0" fmla="*/ 16 w 16"/>
                <a:gd name="T1" fmla="*/ 0 h 11"/>
                <a:gd name="T2" fmla="*/ 8 w 16"/>
                <a:gd name="T3" fmla="*/ 0 h 11"/>
                <a:gd name="T4" fmla="*/ 0 w 16"/>
                <a:gd name="T5" fmla="*/ 6 h 11"/>
                <a:gd name="T6" fmla="*/ 5 w 16"/>
                <a:gd name="T7" fmla="*/ 11 h 11"/>
                <a:gd name="T8" fmla="*/ 16 w 16"/>
                <a:gd name="T9" fmla="*/ 0 h 11"/>
              </a:gdLst>
              <a:ahLst/>
              <a:cxnLst>
                <a:cxn ang="0">
                  <a:pos x="T0" y="T1"/>
                </a:cxn>
                <a:cxn ang="0">
                  <a:pos x="T2" y="T3"/>
                </a:cxn>
                <a:cxn ang="0">
                  <a:pos x="T4" y="T5"/>
                </a:cxn>
                <a:cxn ang="0">
                  <a:pos x="T6" y="T7"/>
                </a:cxn>
                <a:cxn ang="0">
                  <a:pos x="T8" y="T9"/>
                </a:cxn>
              </a:cxnLst>
              <a:rect l="0" t="0" r="r" b="b"/>
              <a:pathLst>
                <a:path w="16" h="11">
                  <a:moveTo>
                    <a:pt x="16" y="0"/>
                  </a:moveTo>
                  <a:cubicBezTo>
                    <a:pt x="8" y="0"/>
                    <a:pt x="8" y="0"/>
                    <a:pt x="8" y="0"/>
                  </a:cubicBezTo>
                  <a:cubicBezTo>
                    <a:pt x="6" y="2"/>
                    <a:pt x="3" y="4"/>
                    <a:pt x="0" y="6"/>
                  </a:cubicBezTo>
                  <a:cubicBezTo>
                    <a:pt x="1" y="8"/>
                    <a:pt x="3" y="11"/>
                    <a:pt x="5" y="11"/>
                  </a:cubicBezTo>
                  <a:cubicBezTo>
                    <a:pt x="12" y="11"/>
                    <a:pt x="15" y="8"/>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4"/>
            <p:cNvSpPr>
              <a:spLocks/>
            </p:cNvSpPr>
            <p:nvPr/>
          </p:nvSpPr>
          <p:spPr bwMode="auto">
            <a:xfrm>
              <a:off x="6630" y="-788"/>
              <a:ext cx="50" cy="12"/>
            </a:xfrm>
            <a:custGeom>
              <a:avLst/>
              <a:gdLst>
                <a:gd name="T0" fmla="*/ 19 w 21"/>
                <a:gd name="T1" fmla="*/ 0 h 5"/>
                <a:gd name="T2" fmla="*/ 0 w 21"/>
                <a:gd name="T3" fmla="*/ 0 h 5"/>
                <a:gd name="T4" fmla="*/ 11 w 21"/>
                <a:gd name="T5" fmla="*/ 5 h 5"/>
                <a:gd name="T6" fmla="*/ 21 w 21"/>
                <a:gd name="T7" fmla="*/ 4 h 5"/>
                <a:gd name="T8" fmla="*/ 19 w 21"/>
                <a:gd name="T9" fmla="*/ 0 h 5"/>
              </a:gdLst>
              <a:ahLst/>
              <a:cxnLst>
                <a:cxn ang="0">
                  <a:pos x="T0" y="T1"/>
                </a:cxn>
                <a:cxn ang="0">
                  <a:pos x="T2" y="T3"/>
                </a:cxn>
                <a:cxn ang="0">
                  <a:pos x="T4" y="T5"/>
                </a:cxn>
                <a:cxn ang="0">
                  <a:pos x="T6" y="T7"/>
                </a:cxn>
                <a:cxn ang="0">
                  <a:pos x="T8" y="T9"/>
                </a:cxn>
              </a:cxnLst>
              <a:rect l="0" t="0" r="r" b="b"/>
              <a:pathLst>
                <a:path w="21" h="5">
                  <a:moveTo>
                    <a:pt x="19" y="0"/>
                  </a:moveTo>
                  <a:cubicBezTo>
                    <a:pt x="0" y="0"/>
                    <a:pt x="0" y="0"/>
                    <a:pt x="0" y="0"/>
                  </a:cubicBezTo>
                  <a:cubicBezTo>
                    <a:pt x="2" y="4"/>
                    <a:pt x="6" y="5"/>
                    <a:pt x="11" y="5"/>
                  </a:cubicBezTo>
                  <a:cubicBezTo>
                    <a:pt x="14" y="5"/>
                    <a:pt x="18" y="5"/>
                    <a:pt x="21" y="4"/>
                  </a:cubicBezTo>
                  <a:cubicBezTo>
                    <a:pt x="19" y="0"/>
                    <a:pt x="19"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5"/>
            <p:cNvSpPr>
              <a:spLocks/>
            </p:cNvSpPr>
            <p:nvPr/>
          </p:nvSpPr>
          <p:spPr bwMode="auto">
            <a:xfrm>
              <a:off x="7219" y="-547"/>
              <a:ext cx="40" cy="19"/>
            </a:xfrm>
            <a:custGeom>
              <a:avLst/>
              <a:gdLst>
                <a:gd name="T0" fmla="*/ 17 w 17"/>
                <a:gd name="T1" fmla="*/ 0 h 8"/>
                <a:gd name="T2" fmla="*/ 13 w 17"/>
                <a:gd name="T3" fmla="*/ 1 h 8"/>
                <a:gd name="T4" fmla="*/ 11 w 17"/>
                <a:gd name="T5" fmla="*/ 1 h 8"/>
                <a:gd name="T6" fmla="*/ 8 w 17"/>
                <a:gd name="T7" fmla="*/ 1 h 8"/>
                <a:gd name="T8" fmla="*/ 0 w 17"/>
                <a:gd name="T9" fmla="*/ 2 h 8"/>
                <a:gd name="T10" fmla="*/ 11 w 17"/>
                <a:gd name="T11" fmla="*/ 8 h 8"/>
                <a:gd name="T12" fmla="*/ 17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17" y="0"/>
                  </a:moveTo>
                  <a:cubicBezTo>
                    <a:pt x="16" y="1"/>
                    <a:pt x="15" y="1"/>
                    <a:pt x="13" y="1"/>
                  </a:cubicBezTo>
                  <a:cubicBezTo>
                    <a:pt x="13" y="1"/>
                    <a:pt x="12" y="1"/>
                    <a:pt x="11" y="1"/>
                  </a:cubicBezTo>
                  <a:cubicBezTo>
                    <a:pt x="10" y="1"/>
                    <a:pt x="9" y="1"/>
                    <a:pt x="8" y="1"/>
                  </a:cubicBezTo>
                  <a:cubicBezTo>
                    <a:pt x="6" y="1"/>
                    <a:pt x="4" y="1"/>
                    <a:pt x="0" y="2"/>
                  </a:cubicBezTo>
                  <a:cubicBezTo>
                    <a:pt x="2" y="4"/>
                    <a:pt x="4" y="8"/>
                    <a:pt x="11" y="8"/>
                  </a:cubicBezTo>
                  <a:cubicBezTo>
                    <a:pt x="14" y="8"/>
                    <a:pt x="17" y="4"/>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6"/>
            <p:cNvSpPr>
              <a:spLocks noEditPoints="1"/>
            </p:cNvSpPr>
            <p:nvPr/>
          </p:nvSpPr>
          <p:spPr bwMode="auto">
            <a:xfrm>
              <a:off x="5002" y="-757"/>
              <a:ext cx="253" cy="75"/>
            </a:xfrm>
            <a:custGeom>
              <a:avLst/>
              <a:gdLst>
                <a:gd name="T0" fmla="*/ 91 w 107"/>
                <a:gd name="T1" fmla="*/ 16 h 32"/>
                <a:gd name="T2" fmla="*/ 87 w 107"/>
                <a:gd name="T3" fmla="*/ 18 h 32"/>
                <a:gd name="T4" fmla="*/ 87 w 107"/>
                <a:gd name="T5" fmla="*/ 20 h 32"/>
                <a:gd name="T6" fmla="*/ 91 w 107"/>
                <a:gd name="T7" fmla="*/ 16 h 32"/>
                <a:gd name="T8" fmla="*/ 91 w 107"/>
                <a:gd name="T9" fmla="*/ 0 h 32"/>
                <a:gd name="T10" fmla="*/ 71 w 107"/>
                <a:gd name="T11" fmla="*/ 7 h 32"/>
                <a:gd name="T12" fmla="*/ 41 w 107"/>
                <a:gd name="T13" fmla="*/ 0 h 32"/>
                <a:gd name="T14" fmla="*/ 0 w 107"/>
                <a:gd name="T15" fmla="*/ 10 h 32"/>
                <a:gd name="T16" fmla="*/ 11 w 107"/>
                <a:gd name="T17" fmla="*/ 13 h 32"/>
                <a:gd name="T18" fmla="*/ 35 w 107"/>
                <a:gd name="T19" fmla="*/ 6 h 32"/>
                <a:gd name="T20" fmla="*/ 47 w 107"/>
                <a:gd name="T21" fmla="*/ 10 h 32"/>
                <a:gd name="T22" fmla="*/ 39 w 107"/>
                <a:gd name="T23" fmla="*/ 15 h 32"/>
                <a:gd name="T24" fmla="*/ 49 w 107"/>
                <a:gd name="T25" fmla="*/ 16 h 32"/>
                <a:gd name="T26" fmla="*/ 38 w 107"/>
                <a:gd name="T27" fmla="*/ 20 h 32"/>
                <a:gd name="T28" fmla="*/ 53 w 107"/>
                <a:gd name="T29" fmla="*/ 27 h 32"/>
                <a:gd name="T30" fmla="*/ 52 w 107"/>
                <a:gd name="T31" fmla="*/ 27 h 32"/>
                <a:gd name="T32" fmla="*/ 58 w 107"/>
                <a:gd name="T33" fmla="*/ 32 h 32"/>
                <a:gd name="T34" fmla="*/ 58 w 107"/>
                <a:gd name="T35" fmla="*/ 32 h 32"/>
                <a:gd name="T36" fmla="*/ 68 w 107"/>
                <a:gd name="T37" fmla="*/ 20 h 32"/>
                <a:gd name="T38" fmla="*/ 75 w 107"/>
                <a:gd name="T39" fmla="*/ 19 h 32"/>
                <a:gd name="T40" fmla="*/ 79 w 107"/>
                <a:gd name="T41" fmla="*/ 19 h 32"/>
                <a:gd name="T42" fmla="*/ 82 w 107"/>
                <a:gd name="T43" fmla="*/ 19 h 32"/>
                <a:gd name="T44" fmla="*/ 87 w 107"/>
                <a:gd name="T45" fmla="*/ 18 h 32"/>
                <a:gd name="T46" fmla="*/ 87 w 107"/>
                <a:gd name="T47" fmla="*/ 15 h 32"/>
                <a:gd name="T48" fmla="*/ 90 w 107"/>
                <a:gd name="T49" fmla="*/ 16 h 32"/>
                <a:gd name="T50" fmla="*/ 92 w 107"/>
                <a:gd name="T51" fmla="*/ 15 h 32"/>
                <a:gd name="T52" fmla="*/ 107 w 107"/>
                <a:gd name="T53" fmla="*/ 6 h 32"/>
                <a:gd name="T54" fmla="*/ 91 w 107"/>
                <a:gd name="T5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32">
                  <a:moveTo>
                    <a:pt x="91" y="16"/>
                  </a:moveTo>
                  <a:cubicBezTo>
                    <a:pt x="89" y="17"/>
                    <a:pt x="88" y="18"/>
                    <a:pt x="87" y="18"/>
                  </a:cubicBezTo>
                  <a:cubicBezTo>
                    <a:pt x="87" y="20"/>
                    <a:pt x="87" y="20"/>
                    <a:pt x="87" y="20"/>
                  </a:cubicBezTo>
                  <a:cubicBezTo>
                    <a:pt x="91" y="16"/>
                    <a:pt x="91" y="16"/>
                    <a:pt x="91" y="16"/>
                  </a:cubicBezTo>
                  <a:moveTo>
                    <a:pt x="91" y="0"/>
                  </a:moveTo>
                  <a:cubicBezTo>
                    <a:pt x="83" y="0"/>
                    <a:pt x="79" y="7"/>
                    <a:pt x="71" y="7"/>
                  </a:cubicBezTo>
                  <a:cubicBezTo>
                    <a:pt x="61" y="7"/>
                    <a:pt x="54" y="0"/>
                    <a:pt x="41" y="0"/>
                  </a:cubicBezTo>
                  <a:cubicBezTo>
                    <a:pt x="29" y="0"/>
                    <a:pt x="5" y="2"/>
                    <a:pt x="0" y="10"/>
                  </a:cubicBezTo>
                  <a:cubicBezTo>
                    <a:pt x="4" y="11"/>
                    <a:pt x="7" y="13"/>
                    <a:pt x="11" y="13"/>
                  </a:cubicBezTo>
                  <a:cubicBezTo>
                    <a:pt x="19" y="13"/>
                    <a:pt x="29" y="6"/>
                    <a:pt x="35" y="6"/>
                  </a:cubicBezTo>
                  <a:cubicBezTo>
                    <a:pt x="40" y="6"/>
                    <a:pt x="43" y="9"/>
                    <a:pt x="47" y="10"/>
                  </a:cubicBezTo>
                  <a:cubicBezTo>
                    <a:pt x="45" y="13"/>
                    <a:pt x="42" y="14"/>
                    <a:pt x="39" y="15"/>
                  </a:cubicBezTo>
                  <a:cubicBezTo>
                    <a:pt x="42" y="16"/>
                    <a:pt x="44" y="16"/>
                    <a:pt x="49" y="16"/>
                  </a:cubicBezTo>
                  <a:cubicBezTo>
                    <a:pt x="45" y="17"/>
                    <a:pt x="42" y="18"/>
                    <a:pt x="38" y="20"/>
                  </a:cubicBezTo>
                  <a:cubicBezTo>
                    <a:pt x="39" y="25"/>
                    <a:pt x="45" y="27"/>
                    <a:pt x="53" y="27"/>
                  </a:cubicBezTo>
                  <a:cubicBezTo>
                    <a:pt x="52" y="27"/>
                    <a:pt x="52" y="27"/>
                    <a:pt x="52" y="27"/>
                  </a:cubicBezTo>
                  <a:cubicBezTo>
                    <a:pt x="54" y="29"/>
                    <a:pt x="55" y="32"/>
                    <a:pt x="58" y="32"/>
                  </a:cubicBezTo>
                  <a:cubicBezTo>
                    <a:pt x="58" y="32"/>
                    <a:pt x="58" y="32"/>
                    <a:pt x="58" y="32"/>
                  </a:cubicBezTo>
                  <a:cubicBezTo>
                    <a:pt x="63" y="32"/>
                    <a:pt x="64" y="23"/>
                    <a:pt x="68" y="20"/>
                  </a:cubicBezTo>
                  <a:cubicBezTo>
                    <a:pt x="71" y="19"/>
                    <a:pt x="73" y="19"/>
                    <a:pt x="75" y="19"/>
                  </a:cubicBezTo>
                  <a:cubicBezTo>
                    <a:pt x="76" y="19"/>
                    <a:pt x="77" y="19"/>
                    <a:pt x="79" y="19"/>
                  </a:cubicBezTo>
                  <a:cubicBezTo>
                    <a:pt x="80" y="19"/>
                    <a:pt x="81" y="19"/>
                    <a:pt x="82" y="19"/>
                  </a:cubicBezTo>
                  <a:cubicBezTo>
                    <a:pt x="84" y="19"/>
                    <a:pt x="85" y="19"/>
                    <a:pt x="87" y="18"/>
                  </a:cubicBezTo>
                  <a:cubicBezTo>
                    <a:pt x="87" y="15"/>
                    <a:pt x="87" y="15"/>
                    <a:pt x="87" y="15"/>
                  </a:cubicBezTo>
                  <a:cubicBezTo>
                    <a:pt x="88" y="15"/>
                    <a:pt x="89" y="16"/>
                    <a:pt x="90" y="16"/>
                  </a:cubicBezTo>
                  <a:cubicBezTo>
                    <a:pt x="91" y="16"/>
                    <a:pt x="91" y="15"/>
                    <a:pt x="92" y="15"/>
                  </a:cubicBezTo>
                  <a:cubicBezTo>
                    <a:pt x="99" y="10"/>
                    <a:pt x="105" y="15"/>
                    <a:pt x="107" y="6"/>
                  </a:cubicBezTo>
                  <a:cubicBezTo>
                    <a:pt x="103" y="5"/>
                    <a:pt x="97"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07"/>
            <p:cNvSpPr>
              <a:spLocks/>
            </p:cNvSpPr>
            <p:nvPr/>
          </p:nvSpPr>
          <p:spPr bwMode="auto">
            <a:xfrm>
              <a:off x="5656" y="-807"/>
              <a:ext cx="88" cy="57"/>
            </a:xfrm>
            <a:custGeom>
              <a:avLst/>
              <a:gdLst>
                <a:gd name="T0" fmla="*/ 30 w 37"/>
                <a:gd name="T1" fmla="*/ 0 h 24"/>
                <a:gd name="T2" fmla="*/ 0 w 37"/>
                <a:gd name="T3" fmla="*/ 16 h 24"/>
                <a:gd name="T4" fmla="*/ 9 w 37"/>
                <a:gd name="T5" fmla="*/ 24 h 24"/>
                <a:gd name="T6" fmla="*/ 37 w 37"/>
                <a:gd name="T7" fmla="*/ 17 h 24"/>
                <a:gd name="T8" fmla="*/ 30 w 37"/>
                <a:gd name="T9" fmla="*/ 0 h 24"/>
              </a:gdLst>
              <a:ahLst/>
              <a:cxnLst>
                <a:cxn ang="0">
                  <a:pos x="T0" y="T1"/>
                </a:cxn>
                <a:cxn ang="0">
                  <a:pos x="T2" y="T3"/>
                </a:cxn>
                <a:cxn ang="0">
                  <a:pos x="T4" y="T5"/>
                </a:cxn>
                <a:cxn ang="0">
                  <a:pos x="T6" y="T7"/>
                </a:cxn>
                <a:cxn ang="0">
                  <a:pos x="T8" y="T9"/>
                </a:cxn>
              </a:cxnLst>
              <a:rect l="0" t="0" r="r" b="b"/>
              <a:pathLst>
                <a:path w="37" h="24">
                  <a:moveTo>
                    <a:pt x="30" y="0"/>
                  </a:moveTo>
                  <a:cubicBezTo>
                    <a:pt x="22" y="0"/>
                    <a:pt x="0" y="9"/>
                    <a:pt x="0" y="16"/>
                  </a:cubicBezTo>
                  <a:cubicBezTo>
                    <a:pt x="0" y="21"/>
                    <a:pt x="3" y="24"/>
                    <a:pt x="9" y="24"/>
                  </a:cubicBezTo>
                  <a:cubicBezTo>
                    <a:pt x="13" y="24"/>
                    <a:pt x="33" y="20"/>
                    <a:pt x="37" y="17"/>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08"/>
            <p:cNvSpPr>
              <a:spLocks/>
            </p:cNvSpPr>
            <p:nvPr/>
          </p:nvSpPr>
          <p:spPr bwMode="auto">
            <a:xfrm>
              <a:off x="5541" y="-769"/>
              <a:ext cx="94" cy="54"/>
            </a:xfrm>
            <a:custGeom>
              <a:avLst/>
              <a:gdLst>
                <a:gd name="T0" fmla="*/ 28 w 40"/>
                <a:gd name="T1" fmla="*/ 0 h 23"/>
                <a:gd name="T2" fmla="*/ 10 w 40"/>
                <a:gd name="T3" fmla="*/ 0 h 23"/>
                <a:gd name="T4" fmla="*/ 10 w 40"/>
                <a:gd name="T5" fmla="*/ 7 h 23"/>
                <a:gd name="T6" fmla="*/ 0 w 40"/>
                <a:gd name="T7" fmla="*/ 21 h 23"/>
                <a:gd name="T8" fmla="*/ 11 w 40"/>
                <a:gd name="T9" fmla="*/ 23 h 23"/>
                <a:gd name="T10" fmla="*/ 29 w 40"/>
                <a:gd name="T11" fmla="*/ 21 h 23"/>
                <a:gd name="T12" fmla="*/ 26 w 40"/>
                <a:gd name="T13" fmla="*/ 15 h 23"/>
                <a:gd name="T14" fmla="*/ 33 w 40"/>
                <a:gd name="T15" fmla="*/ 15 h 23"/>
                <a:gd name="T16" fmla="*/ 40 w 40"/>
                <a:gd name="T17" fmla="*/ 12 h 23"/>
                <a:gd name="T18" fmla="*/ 40 w 40"/>
                <a:gd name="T19" fmla="*/ 4 h 23"/>
                <a:gd name="T20" fmla="*/ 32 w 40"/>
                <a:gd name="T21" fmla="*/ 5 h 23"/>
                <a:gd name="T22" fmla="*/ 23 w 40"/>
                <a:gd name="T23" fmla="*/ 4 h 23"/>
                <a:gd name="T24" fmla="*/ 28 w 40"/>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3">
                  <a:moveTo>
                    <a:pt x="28" y="0"/>
                  </a:moveTo>
                  <a:cubicBezTo>
                    <a:pt x="10" y="0"/>
                    <a:pt x="10" y="0"/>
                    <a:pt x="10" y="0"/>
                  </a:cubicBezTo>
                  <a:cubicBezTo>
                    <a:pt x="10" y="1"/>
                    <a:pt x="10" y="3"/>
                    <a:pt x="10" y="7"/>
                  </a:cubicBezTo>
                  <a:cubicBezTo>
                    <a:pt x="4" y="9"/>
                    <a:pt x="0" y="13"/>
                    <a:pt x="0" y="21"/>
                  </a:cubicBezTo>
                  <a:cubicBezTo>
                    <a:pt x="0" y="22"/>
                    <a:pt x="5" y="23"/>
                    <a:pt x="11" y="23"/>
                  </a:cubicBezTo>
                  <a:cubicBezTo>
                    <a:pt x="18" y="23"/>
                    <a:pt x="27" y="22"/>
                    <a:pt x="29" y="21"/>
                  </a:cubicBezTo>
                  <a:cubicBezTo>
                    <a:pt x="26" y="15"/>
                    <a:pt x="26" y="15"/>
                    <a:pt x="26" y="15"/>
                  </a:cubicBezTo>
                  <a:cubicBezTo>
                    <a:pt x="29" y="15"/>
                    <a:pt x="31" y="15"/>
                    <a:pt x="33" y="15"/>
                  </a:cubicBezTo>
                  <a:cubicBezTo>
                    <a:pt x="36" y="15"/>
                    <a:pt x="38" y="15"/>
                    <a:pt x="40" y="12"/>
                  </a:cubicBezTo>
                  <a:cubicBezTo>
                    <a:pt x="40" y="10"/>
                    <a:pt x="40" y="9"/>
                    <a:pt x="40" y="4"/>
                  </a:cubicBezTo>
                  <a:cubicBezTo>
                    <a:pt x="37" y="5"/>
                    <a:pt x="35" y="5"/>
                    <a:pt x="32" y="5"/>
                  </a:cubicBezTo>
                  <a:cubicBezTo>
                    <a:pt x="28" y="5"/>
                    <a:pt x="24" y="5"/>
                    <a:pt x="23" y="4"/>
                  </a:cubicBezTo>
                  <a:cubicBezTo>
                    <a:pt x="24" y="4"/>
                    <a:pt x="27" y="3"/>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09"/>
            <p:cNvSpPr>
              <a:spLocks/>
            </p:cNvSpPr>
            <p:nvPr/>
          </p:nvSpPr>
          <p:spPr bwMode="auto">
            <a:xfrm>
              <a:off x="5415" y="-722"/>
              <a:ext cx="97" cy="33"/>
            </a:xfrm>
            <a:custGeom>
              <a:avLst/>
              <a:gdLst>
                <a:gd name="T0" fmla="*/ 27 w 41"/>
                <a:gd name="T1" fmla="*/ 0 h 14"/>
                <a:gd name="T2" fmla="*/ 0 w 41"/>
                <a:gd name="T3" fmla="*/ 11 h 14"/>
                <a:gd name="T4" fmla="*/ 5 w 41"/>
                <a:gd name="T5" fmla="*/ 14 h 14"/>
                <a:gd name="T6" fmla="*/ 13 w 41"/>
                <a:gd name="T7" fmla="*/ 9 h 14"/>
                <a:gd name="T8" fmla="*/ 24 w 41"/>
                <a:gd name="T9" fmla="*/ 14 h 14"/>
                <a:gd name="T10" fmla="*/ 41 w 41"/>
                <a:gd name="T11" fmla="*/ 7 h 14"/>
                <a:gd name="T12" fmla="*/ 27 w 4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1" h="14">
                  <a:moveTo>
                    <a:pt x="27" y="0"/>
                  </a:moveTo>
                  <a:cubicBezTo>
                    <a:pt x="21" y="0"/>
                    <a:pt x="0" y="3"/>
                    <a:pt x="0" y="11"/>
                  </a:cubicBezTo>
                  <a:cubicBezTo>
                    <a:pt x="0" y="13"/>
                    <a:pt x="3" y="14"/>
                    <a:pt x="5" y="14"/>
                  </a:cubicBezTo>
                  <a:cubicBezTo>
                    <a:pt x="10" y="14"/>
                    <a:pt x="12" y="14"/>
                    <a:pt x="13" y="9"/>
                  </a:cubicBezTo>
                  <a:cubicBezTo>
                    <a:pt x="17" y="9"/>
                    <a:pt x="21" y="14"/>
                    <a:pt x="24" y="14"/>
                  </a:cubicBezTo>
                  <a:cubicBezTo>
                    <a:pt x="31" y="14"/>
                    <a:pt x="31" y="7"/>
                    <a:pt x="41" y="7"/>
                  </a:cubicBezTo>
                  <a:cubicBezTo>
                    <a:pt x="39" y="3"/>
                    <a:pt x="33"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0"/>
            <p:cNvSpPr>
              <a:spLocks/>
            </p:cNvSpPr>
            <p:nvPr/>
          </p:nvSpPr>
          <p:spPr bwMode="auto">
            <a:xfrm>
              <a:off x="5359" y="-833"/>
              <a:ext cx="151" cy="102"/>
            </a:xfrm>
            <a:custGeom>
              <a:avLst/>
              <a:gdLst>
                <a:gd name="T0" fmla="*/ 61 w 64"/>
                <a:gd name="T1" fmla="*/ 0 h 43"/>
                <a:gd name="T2" fmla="*/ 52 w 64"/>
                <a:gd name="T3" fmla="*/ 9 h 43"/>
                <a:gd name="T4" fmla="*/ 20 w 64"/>
                <a:gd name="T5" fmla="*/ 19 h 43"/>
                <a:gd name="T6" fmla="*/ 20 w 64"/>
                <a:gd name="T7" fmla="*/ 26 h 43"/>
                <a:gd name="T8" fmla="*/ 24 w 64"/>
                <a:gd name="T9" fmla="*/ 24 h 43"/>
                <a:gd name="T10" fmla="*/ 29 w 64"/>
                <a:gd name="T11" fmla="*/ 27 h 43"/>
                <a:gd name="T12" fmla="*/ 7 w 64"/>
                <a:gd name="T13" fmla="*/ 27 h 43"/>
                <a:gd name="T14" fmla="*/ 0 w 64"/>
                <a:gd name="T15" fmla="*/ 33 h 43"/>
                <a:gd name="T16" fmla="*/ 27 w 64"/>
                <a:gd name="T17" fmla="*/ 43 h 43"/>
                <a:gd name="T18" fmla="*/ 48 w 64"/>
                <a:gd name="T19" fmla="*/ 37 h 43"/>
                <a:gd name="T20" fmla="*/ 55 w 64"/>
                <a:gd name="T21" fmla="*/ 37 h 43"/>
                <a:gd name="T22" fmla="*/ 64 w 64"/>
                <a:gd name="T23" fmla="*/ 35 h 43"/>
                <a:gd name="T24" fmla="*/ 34 w 64"/>
                <a:gd name="T25" fmla="*/ 27 h 43"/>
                <a:gd name="T26" fmla="*/ 58 w 64"/>
                <a:gd name="T27" fmla="*/ 13 h 43"/>
                <a:gd name="T28" fmla="*/ 63 w 64"/>
                <a:gd name="T29" fmla="*/ 6 h 43"/>
                <a:gd name="T30" fmla="*/ 61 w 64"/>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3">
                  <a:moveTo>
                    <a:pt x="61" y="0"/>
                  </a:moveTo>
                  <a:cubicBezTo>
                    <a:pt x="56" y="0"/>
                    <a:pt x="53" y="4"/>
                    <a:pt x="52" y="9"/>
                  </a:cubicBezTo>
                  <a:cubicBezTo>
                    <a:pt x="37" y="9"/>
                    <a:pt x="36" y="19"/>
                    <a:pt x="20" y="19"/>
                  </a:cubicBezTo>
                  <a:cubicBezTo>
                    <a:pt x="20" y="26"/>
                    <a:pt x="20" y="26"/>
                    <a:pt x="20" y="26"/>
                  </a:cubicBezTo>
                  <a:cubicBezTo>
                    <a:pt x="22" y="25"/>
                    <a:pt x="23" y="24"/>
                    <a:pt x="24" y="24"/>
                  </a:cubicBezTo>
                  <a:cubicBezTo>
                    <a:pt x="25" y="24"/>
                    <a:pt x="26" y="26"/>
                    <a:pt x="29" y="27"/>
                  </a:cubicBezTo>
                  <a:cubicBezTo>
                    <a:pt x="7" y="27"/>
                    <a:pt x="7" y="27"/>
                    <a:pt x="7" y="27"/>
                  </a:cubicBezTo>
                  <a:cubicBezTo>
                    <a:pt x="5" y="29"/>
                    <a:pt x="4" y="30"/>
                    <a:pt x="0" y="33"/>
                  </a:cubicBezTo>
                  <a:cubicBezTo>
                    <a:pt x="1" y="33"/>
                    <a:pt x="23" y="43"/>
                    <a:pt x="27" y="43"/>
                  </a:cubicBezTo>
                  <a:cubicBezTo>
                    <a:pt x="33" y="43"/>
                    <a:pt x="42" y="37"/>
                    <a:pt x="48" y="37"/>
                  </a:cubicBezTo>
                  <a:cubicBezTo>
                    <a:pt x="50" y="37"/>
                    <a:pt x="53" y="37"/>
                    <a:pt x="55" y="37"/>
                  </a:cubicBezTo>
                  <a:cubicBezTo>
                    <a:pt x="58" y="37"/>
                    <a:pt x="61" y="36"/>
                    <a:pt x="64" y="35"/>
                  </a:cubicBezTo>
                  <a:cubicBezTo>
                    <a:pt x="52" y="30"/>
                    <a:pt x="48" y="29"/>
                    <a:pt x="34" y="27"/>
                  </a:cubicBezTo>
                  <a:cubicBezTo>
                    <a:pt x="39" y="21"/>
                    <a:pt x="49" y="18"/>
                    <a:pt x="58" y="13"/>
                  </a:cubicBezTo>
                  <a:cubicBezTo>
                    <a:pt x="58" y="10"/>
                    <a:pt x="61" y="8"/>
                    <a:pt x="63" y="6"/>
                  </a:cubicBezTo>
                  <a:cubicBezTo>
                    <a:pt x="63" y="4"/>
                    <a:pt x="62" y="0"/>
                    <a:pt x="6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1"/>
            <p:cNvSpPr>
              <a:spLocks/>
            </p:cNvSpPr>
            <p:nvPr/>
          </p:nvSpPr>
          <p:spPr bwMode="auto">
            <a:xfrm>
              <a:off x="3813" y="-684"/>
              <a:ext cx="496" cy="274"/>
            </a:xfrm>
            <a:custGeom>
              <a:avLst/>
              <a:gdLst>
                <a:gd name="T0" fmla="*/ 86 w 210"/>
                <a:gd name="T1" fmla="*/ 0 h 116"/>
                <a:gd name="T2" fmla="*/ 75 w 210"/>
                <a:gd name="T3" fmla="*/ 8 h 116"/>
                <a:gd name="T4" fmla="*/ 82 w 210"/>
                <a:gd name="T5" fmla="*/ 31 h 116"/>
                <a:gd name="T6" fmla="*/ 58 w 210"/>
                <a:gd name="T7" fmla="*/ 8 h 116"/>
                <a:gd name="T8" fmla="*/ 49 w 210"/>
                <a:gd name="T9" fmla="*/ 17 h 116"/>
                <a:gd name="T10" fmla="*/ 51 w 210"/>
                <a:gd name="T11" fmla="*/ 22 h 116"/>
                <a:gd name="T12" fmla="*/ 38 w 210"/>
                <a:gd name="T13" fmla="*/ 16 h 116"/>
                <a:gd name="T14" fmla="*/ 45 w 210"/>
                <a:gd name="T15" fmla="*/ 8 h 116"/>
                <a:gd name="T16" fmla="*/ 18 w 210"/>
                <a:gd name="T17" fmla="*/ 6 h 116"/>
                <a:gd name="T18" fmla="*/ 0 w 210"/>
                <a:gd name="T19" fmla="*/ 19 h 116"/>
                <a:gd name="T20" fmla="*/ 13 w 210"/>
                <a:gd name="T21" fmla="*/ 32 h 116"/>
                <a:gd name="T22" fmla="*/ 17 w 210"/>
                <a:gd name="T23" fmla="*/ 34 h 116"/>
                <a:gd name="T24" fmla="*/ 32 w 210"/>
                <a:gd name="T25" fmla="*/ 51 h 116"/>
                <a:gd name="T26" fmla="*/ 28 w 210"/>
                <a:gd name="T27" fmla="*/ 52 h 116"/>
                <a:gd name="T28" fmla="*/ 45 w 210"/>
                <a:gd name="T29" fmla="*/ 61 h 116"/>
                <a:gd name="T30" fmla="*/ 60 w 210"/>
                <a:gd name="T31" fmla="*/ 47 h 116"/>
                <a:gd name="T32" fmla="*/ 65 w 210"/>
                <a:gd name="T33" fmla="*/ 47 h 116"/>
                <a:gd name="T34" fmla="*/ 73 w 210"/>
                <a:gd name="T35" fmla="*/ 51 h 116"/>
                <a:gd name="T36" fmla="*/ 86 w 210"/>
                <a:gd name="T37" fmla="*/ 51 h 116"/>
                <a:gd name="T38" fmla="*/ 59 w 210"/>
                <a:gd name="T39" fmla="*/ 64 h 116"/>
                <a:gd name="T40" fmla="*/ 45 w 210"/>
                <a:gd name="T41" fmla="*/ 70 h 116"/>
                <a:gd name="T42" fmla="*/ 53 w 210"/>
                <a:gd name="T43" fmla="*/ 78 h 116"/>
                <a:gd name="T44" fmla="*/ 65 w 210"/>
                <a:gd name="T45" fmla="*/ 77 h 116"/>
                <a:gd name="T46" fmla="*/ 88 w 210"/>
                <a:gd name="T47" fmla="*/ 79 h 116"/>
                <a:gd name="T48" fmla="*/ 71 w 210"/>
                <a:gd name="T49" fmla="*/ 83 h 116"/>
                <a:gd name="T50" fmla="*/ 58 w 210"/>
                <a:gd name="T51" fmla="*/ 83 h 116"/>
                <a:gd name="T52" fmla="*/ 51 w 210"/>
                <a:gd name="T53" fmla="*/ 83 h 116"/>
                <a:gd name="T54" fmla="*/ 93 w 210"/>
                <a:gd name="T55" fmla="*/ 116 h 116"/>
                <a:gd name="T56" fmla="*/ 108 w 210"/>
                <a:gd name="T57" fmla="*/ 87 h 116"/>
                <a:gd name="T58" fmla="*/ 116 w 210"/>
                <a:gd name="T59" fmla="*/ 83 h 116"/>
                <a:gd name="T60" fmla="*/ 145 w 210"/>
                <a:gd name="T61" fmla="*/ 46 h 116"/>
                <a:gd name="T62" fmla="*/ 158 w 210"/>
                <a:gd name="T63" fmla="*/ 54 h 116"/>
                <a:gd name="T64" fmla="*/ 150 w 210"/>
                <a:gd name="T65" fmla="*/ 55 h 116"/>
                <a:gd name="T66" fmla="*/ 161 w 210"/>
                <a:gd name="T67" fmla="*/ 70 h 116"/>
                <a:gd name="T68" fmla="*/ 153 w 210"/>
                <a:gd name="T69" fmla="*/ 85 h 116"/>
                <a:gd name="T70" fmla="*/ 177 w 210"/>
                <a:gd name="T71" fmla="*/ 86 h 116"/>
                <a:gd name="T72" fmla="*/ 177 w 210"/>
                <a:gd name="T73" fmla="*/ 95 h 116"/>
                <a:gd name="T74" fmla="*/ 210 w 210"/>
                <a:gd name="T75" fmla="*/ 77 h 116"/>
                <a:gd name="T76" fmla="*/ 190 w 210"/>
                <a:gd name="T77" fmla="*/ 58 h 116"/>
                <a:gd name="T78" fmla="*/ 173 w 210"/>
                <a:gd name="T79" fmla="*/ 58 h 116"/>
                <a:gd name="T80" fmla="*/ 173 w 210"/>
                <a:gd name="T81" fmla="*/ 50 h 116"/>
                <a:gd name="T82" fmla="*/ 168 w 210"/>
                <a:gd name="T83" fmla="*/ 51 h 116"/>
                <a:gd name="T84" fmla="*/ 163 w 210"/>
                <a:gd name="T85" fmla="*/ 50 h 116"/>
                <a:gd name="T86" fmla="*/ 169 w 210"/>
                <a:gd name="T87" fmla="*/ 50 h 116"/>
                <a:gd name="T88" fmla="*/ 126 w 210"/>
                <a:gd name="T89" fmla="*/ 27 h 116"/>
                <a:gd name="T90" fmla="*/ 121 w 210"/>
                <a:gd name="T91" fmla="*/ 27 h 116"/>
                <a:gd name="T92" fmla="*/ 115 w 210"/>
                <a:gd name="T93" fmla="*/ 14 h 116"/>
                <a:gd name="T94" fmla="*/ 105 w 210"/>
                <a:gd name="T95" fmla="*/ 21 h 116"/>
                <a:gd name="T96" fmla="*/ 107 w 210"/>
                <a:gd name="T97" fmla="*/ 11 h 116"/>
                <a:gd name="T98" fmla="*/ 86 w 210"/>
                <a:gd name="T9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 h="116">
                  <a:moveTo>
                    <a:pt x="86" y="0"/>
                  </a:moveTo>
                  <a:cubicBezTo>
                    <a:pt x="79" y="0"/>
                    <a:pt x="75" y="0"/>
                    <a:pt x="75" y="8"/>
                  </a:cubicBezTo>
                  <a:cubicBezTo>
                    <a:pt x="75" y="18"/>
                    <a:pt x="78" y="23"/>
                    <a:pt x="82" y="31"/>
                  </a:cubicBezTo>
                  <a:cubicBezTo>
                    <a:pt x="68" y="26"/>
                    <a:pt x="72" y="8"/>
                    <a:pt x="58" y="8"/>
                  </a:cubicBezTo>
                  <a:cubicBezTo>
                    <a:pt x="53" y="8"/>
                    <a:pt x="49" y="12"/>
                    <a:pt x="49" y="17"/>
                  </a:cubicBezTo>
                  <a:cubicBezTo>
                    <a:pt x="49" y="19"/>
                    <a:pt x="50" y="21"/>
                    <a:pt x="51" y="22"/>
                  </a:cubicBezTo>
                  <a:cubicBezTo>
                    <a:pt x="47" y="20"/>
                    <a:pt x="43" y="19"/>
                    <a:pt x="38" y="16"/>
                  </a:cubicBezTo>
                  <a:cubicBezTo>
                    <a:pt x="40" y="13"/>
                    <a:pt x="42" y="12"/>
                    <a:pt x="45" y="8"/>
                  </a:cubicBezTo>
                  <a:cubicBezTo>
                    <a:pt x="32" y="6"/>
                    <a:pt x="27" y="6"/>
                    <a:pt x="18" y="6"/>
                  </a:cubicBezTo>
                  <a:cubicBezTo>
                    <a:pt x="13" y="6"/>
                    <a:pt x="2" y="16"/>
                    <a:pt x="0" y="19"/>
                  </a:cubicBezTo>
                  <a:cubicBezTo>
                    <a:pt x="3" y="23"/>
                    <a:pt x="9" y="32"/>
                    <a:pt x="13" y="32"/>
                  </a:cubicBezTo>
                  <a:cubicBezTo>
                    <a:pt x="15" y="32"/>
                    <a:pt x="16" y="33"/>
                    <a:pt x="17" y="34"/>
                  </a:cubicBezTo>
                  <a:cubicBezTo>
                    <a:pt x="15" y="42"/>
                    <a:pt x="23" y="47"/>
                    <a:pt x="32" y="51"/>
                  </a:cubicBezTo>
                  <a:cubicBezTo>
                    <a:pt x="30" y="51"/>
                    <a:pt x="29" y="52"/>
                    <a:pt x="28" y="52"/>
                  </a:cubicBezTo>
                  <a:cubicBezTo>
                    <a:pt x="30" y="58"/>
                    <a:pt x="36" y="61"/>
                    <a:pt x="45" y="61"/>
                  </a:cubicBezTo>
                  <a:cubicBezTo>
                    <a:pt x="56" y="61"/>
                    <a:pt x="56" y="49"/>
                    <a:pt x="60" y="47"/>
                  </a:cubicBezTo>
                  <a:cubicBezTo>
                    <a:pt x="62" y="47"/>
                    <a:pt x="63" y="47"/>
                    <a:pt x="65" y="47"/>
                  </a:cubicBezTo>
                  <a:cubicBezTo>
                    <a:pt x="67" y="48"/>
                    <a:pt x="71" y="51"/>
                    <a:pt x="73" y="51"/>
                  </a:cubicBezTo>
                  <a:cubicBezTo>
                    <a:pt x="75" y="51"/>
                    <a:pt x="79" y="51"/>
                    <a:pt x="86" y="51"/>
                  </a:cubicBezTo>
                  <a:cubicBezTo>
                    <a:pt x="80" y="56"/>
                    <a:pt x="66" y="62"/>
                    <a:pt x="59" y="64"/>
                  </a:cubicBezTo>
                  <a:cubicBezTo>
                    <a:pt x="57" y="65"/>
                    <a:pt x="45" y="65"/>
                    <a:pt x="45" y="70"/>
                  </a:cubicBezTo>
                  <a:cubicBezTo>
                    <a:pt x="45" y="76"/>
                    <a:pt x="48" y="78"/>
                    <a:pt x="53" y="78"/>
                  </a:cubicBezTo>
                  <a:cubicBezTo>
                    <a:pt x="57" y="78"/>
                    <a:pt x="62" y="77"/>
                    <a:pt x="65" y="77"/>
                  </a:cubicBezTo>
                  <a:cubicBezTo>
                    <a:pt x="68" y="77"/>
                    <a:pt x="85" y="77"/>
                    <a:pt x="88" y="79"/>
                  </a:cubicBezTo>
                  <a:cubicBezTo>
                    <a:pt x="82" y="81"/>
                    <a:pt x="76" y="79"/>
                    <a:pt x="71" y="83"/>
                  </a:cubicBezTo>
                  <a:cubicBezTo>
                    <a:pt x="71" y="83"/>
                    <a:pt x="64" y="83"/>
                    <a:pt x="58" y="83"/>
                  </a:cubicBezTo>
                  <a:cubicBezTo>
                    <a:pt x="55" y="83"/>
                    <a:pt x="53" y="83"/>
                    <a:pt x="51" y="83"/>
                  </a:cubicBezTo>
                  <a:cubicBezTo>
                    <a:pt x="51" y="101"/>
                    <a:pt x="80" y="108"/>
                    <a:pt x="93" y="116"/>
                  </a:cubicBezTo>
                  <a:cubicBezTo>
                    <a:pt x="100" y="109"/>
                    <a:pt x="99" y="94"/>
                    <a:pt x="108" y="87"/>
                  </a:cubicBezTo>
                  <a:cubicBezTo>
                    <a:pt x="111" y="85"/>
                    <a:pt x="115" y="86"/>
                    <a:pt x="116" y="83"/>
                  </a:cubicBezTo>
                  <a:cubicBezTo>
                    <a:pt x="121" y="69"/>
                    <a:pt x="127" y="46"/>
                    <a:pt x="145" y="46"/>
                  </a:cubicBezTo>
                  <a:cubicBezTo>
                    <a:pt x="145" y="46"/>
                    <a:pt x="149" y="53"/>
                    <a:pt x="158" y="54"/>
                  </a:cubicBezTo>
                  <a:cubicBezTo>
                    <a:pt x="155" y="54"/>
                    <a:pt x="153" y="54"/>
                    <a:pt x="150" y="55"/>
                  </a:cubicBezTo>
                  <a:cubicBezTo>
                    <a:pt x="152" y="59"/>
                    <a:pt x="157" y="69"/>
                    <a:pt x="161" y="70"/>
                  </a:cubicBezTo>
                  <a:cubicBezTo>
                    <a:pt x="160" y="78"/>
                    <a:pt x="154" y="75"/>
                    <a:pt x="153" y="85"/>
                  </a:cubicBezTo>
                  <a:cubicBezTo>
                    <a:pt x="160" y="85"/>
                    <a:pt x="171" y="85"/>
                    <a:pt x="177" y="86"/>
                  </a:cubicBezTo>
                  <a:cubicBezTo>
                    <a:pt x="176" y="88"/>
                    <a:pt x="176" y="91"/>
                    <a:pt x="177" y="95"/>
                  </a:cubicBezTo>
                  <a:cubicBezTo>
                    <a:pt x="190" y="91"/>
                    <a:pt x="196" y="82"/>
                    <a:pt x="210" y="77"/>
                  </a:cubicBezTo>
                  <a:cubicBezTo>
                    <a:pt x="205" y="70"/>
                    <a:pt x="190" y="74"/>
                    <a:pt x="190" y="58"/>
                  </a:cubicBezTo>
                  <a:cubicBezTo>
                    <a:pt x="183" y="58"/>
                    <a:pt x="181" y="58"/>
                    <a:pt x="173" y="58"/>
                  </a:cubicBezTo>
                  <a:cubicBezTo>
                    <a:pt x="174" y="56"/>
                    <a:pt x="174" y="53"/>
                    <a:pt x="173" y="50"/>
                  </a:cubicBezTo>
                  <a:cubicBezTo>
                    <a:pt x="171" y="50"/>
                    <a:pt x="169" y="51"/>
                    <a:pt x="168" y="51"/>
                  </a:cubicBezTo>
                  <a:cubicBezTo>
                    <a:pt x="166" y="51"/>
                    <a:pt x="165" y="51"/>
                    <a:pt x="163" y="50"/>
                  </a:cubicBezTo>
                  <a:cubicBezTo>
                    <a:pt x="165" y="50"/>
                    <a:pt x="167" y="50"/>
                    <a:pt x="169" y="50"/>
                  </a:cubicBezTo>
                  <a:cubicBezTo>
                    <a:pt x="163" y="43"/>
                    <a:pt x="135" y="27"/>
                    <a:pt x="126" y="27"/>
                  </a:cubicBezTo>
                  <a:cubicBezTo>
                    <a:pt x="125" y="27"/>
                    <a:pt x="123" y="27"/>
                    <a:pt x="121" y="27"/>
                  </a:cubicBezTo>
                  <a:cubicBezTo>
                    <a:pt x="122" y="23"/>
                    <a:pt x="123" y="14"/>
                    <a:pt x="115" y="14"/>
                  </a:cubicBezTo>
                  <a:cubicBezTo>
                    <a:pt x="111" y="14"/>
                    <a:pt x="110" y="19"/>
                    <a:pt x="105" y="21"/>
                  </a:cubicBezTo>
                  <a:cubicBezTo>
                    <a:pt x="105" y="17"/>
                    <a:pt x="107" y="14"/>
                    <a:pt x="107" y="11"/>
                  </a:cubicBezTo>
                  <a:cubicBezTo>
                    <a:pt x="107" y="5"/>
                    <a:pt x="93"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2"/>
            <p:cNvSpPr>
              <a:spLocks/>
            </p:cNvSpPr>
            <p:nvPr/>
          </p:nvSpPr>
          <p:spPr bwMode="auto">
            <a:xfrm>
              <a:off x="4073" y="-724"/>
              <a:ext cx="324" cy="116"/>
            </a:xfrm>
            <a:custGeom>
              <a:avLst/>
              <a:gdLst>
                <a:gd name="T0" fmla="*/ 80 w 137"/>
                <a:gd name="T1" fmla="*/ 0 h 49"/>
                <a:gd name="T2" fmla="*/ 73 w 137"/>
                <a:gd name="T3" fmla="*/ 0 h 49"/>
                <a:gd name="T4" fmla="*/ 60 w 137"/>
                <a:gd name="T5" fmla="*/ 12 h 49"/>
                <a:gd name="T6" fmla="*/ 39 w 137"/>
                <a:gd name="T7" fmla="*/ 1 h 49"/>
                <a:gd name="T8" fmla="*/ 24 w 137"/>
                <a:gd name="T9" fmla="*/ 1 h 49"/>
                <a:gd name="T10" fmla="*/ 27 w 137"/>
                <a:gd name="T11" fmla="*/ 6 h 49"/>
                <a:gd name="T12" fmla="*/ 18 w 137"/>
                <a:gd name="T13" fmla="*/ 6 h 49"/>
                <a:gd name="T14" fmla="*/ 18 w 137"/>
                <a:gd name="T15" fmla="*/ 9 h 49"/>
                <a:gd name="T16" fmla="*/ 15 w 137"/>
                <a:gd name="T17" fmla="*/ 10 h 49"/>
                <a:gd name="T18" fmla="*/ 7 w 137"/>
                <a:gd name="T19" fmla="*/ 8 h 49"/>
                <a:gd name="T20" fmla="*/ 0 w 137"/>
                <a:gd name="T21" fmla="*/ 8 h 49"/>
                <a:gd name="T22" fmla="*/ 7 w 137"/>
                <a:gd name="T23" fmla="*/ 20 h 49"/>
                <a:gd name="T24" fmla="*/ 13 w 137"/>
                <a:gd name="T25" fmla="*/ 28 h 49"/>
                <a:gd name="T26" fmla="*/ 26 w 137"/>
                <a:gd name="T27" fmla="*/ 26 h 49"/>
                <a:gd name="T28" fmla="*/ 51 w 137"/>
                <a:gd name="T29" fmla="*/ 28 h 49"/>
                <a:gd name="T30" fmla="*/ 38 w 137"/>
                <a:gd name="T31" fmla="*/ 30 h 49"/>
                <a:gd name="T32" fmla="*/ 27 w 137"/>
                <a:gd name="T33" fmla="*/ 31 h 49"/>
                <a:gd name="T34" fmla="*/ 34 w 137"/>
                <a:gd name="T35" fmla="*/ 39 h 49"/>
                <a:gd name="T36" fmla="*/ 64 w 137"/>
                <a:gd name="T37" fmla="*/ 39 h 49"/>
                <a:gd name="T38" fmla="*/ 82 w 137"/>
                <a:gd name="T39" fmla="*/ 49 h 49"/>
                <a:gd name="T40" fmla="*/ 137 w 137"/>
                <a:gd name="T41" fmla="*/ 22 h 49"/>
                <a:gd name="T42" fmla="*/ 113 w 137"/>
                <a:gd name="T43" fmla="*/ 8 h 49"/>
                <a:gd name="T44" fmla="*/ 96 w 137"/>
                <a:gd name="T45" fmla="*/ 8 h 49"/>
                <a:gd name="T46" fmla="*/ 80 w 137"/>
                <a:gd name="T47" fmla="*/ 13 h 49"/>
                <a:gd name="T48" fmla="*/ 80 w 137"/>
                <a:gd name="T4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49">
                  <a:moveTo>
                    <a:pt x="80" y="0"/>
                  </a:moveTo>
                  <a:cubicBezTo>
                    <a:pt x="73" y="0"/>
                    <a:pt x="73" y="0"/>
                    <a:pt x="73" y="0"/>
                  </a:cubicBezTo>
                  <a:cubicBezTo>
                    <a:pt x="71" y="2"/>
                    <a:pt x="67" y="12"/>
                    <a:pt x="60" y="12"/>
                  </a:cubicBezTo>
                  <a:cubicBezTo>
                    <a:pt x="58" y="12"/>
                    <a:pt x="42" y="4"/>
                    <a:pt x="39" y="1"/>
                  </a:cubicBezTo>
                  <a:cubicBezTo>
                    <a:pt x="24" y="1"/>
                    <a:pt x="24" y="1"/>
                    <a:pt x="24" y="1"/>
                  </a:cubicBezTo>
                  <a:cubicBezTo>
                    <a:pt x="27" y="6"/>
                    <a:pt x="27" y="6"/>
                    <a:pt x="27" y="6"/>
                  </a:cubicBezTo>
                  <a:cubicBezTo>
                    <a:pt x="18" y="6"/>
                    <a:pt x="18" y="6"/>
                    <a:pt x="18" y="6"/>
                  </a:cubicBezTo>
                  <a:cubicBezTo>
                    <a:pt x="18" y="9"/>
                    <a:pt x="18" y="9"/>
                    <a:pt x="18" y="9"/>
                  </a:cubicBezTo>
                  <a:cubicBezTo>
                    <a:pt x="17" y="10"/>
                    <a:pt x="16" y="10"/>
                    <a:pt x="15" y="10"/>
                  </a:cubicBezTo>
                  <a:cubicBezTo>
                    <a:pt x="12" y="10"/>
                    <a:pt x="10" y="9"/>
                    <a:pt x="7" y="8"/>
                  </a:cubicBezTo>
                  <a:cubicBezTo>
                    <a:pt x="0" y="8"/>
                    <a:pt x="0" y="8"/>
                    <a:pt x="0" y="8"/>
                  </a:cubicBezTo>
                  <a:cubicBezTo>
                    <a:pt x="0" y="13"/>
                    <a:pt x="3" y="17"/>
                    <a:pt x="7" y="20"/>
                  </a:cubicBezTo>
                  <a:cubicBezTo>
                    <a:pt x="7" y="26"/>
                    <a:pt x="9" y="28"/>
                    <a:pt x="13" y="28"/>
                  </a:cubicBezTo>
                  <a:cubicBezTo>
                    <a:pt x="16" y="28"/>
                    <a:pt x="21" y="26"/>
                    <a:pt x="26" y="26"/>
                  </a:cubicBezTo>
                  <a:cubicBezTo>
                    <a:pt x="27" y="26"/>
                    <a:pt x="49" y="28"/>
                    <a:pt x="51" y="28"/>
                  </a:cubicBezTo>
                  <a:cubicBezTo>
                    <a:pt x="48" y="29"/>
                    <a:pt x="42" y="29"/>
                    <a:pt x="38" y="30"/>
                  </a:cubicBezTo>
                  <a:cubicBezTo>
                    <a:pt x="36" y="30"/>
                    <a:pt x="31" y="30"/>
                    <a:pt x="27" y="31"/>
                  </a:cubicBezTo>
                  <a:cubicBezTo>
                    <a:pt x="28" y="35"/>
                    <a:pt x="29" y="38"/>
                    <a:pt x="34" y="39"/>
                  </a:cubicBezTo>
                  <a:cubicBezTo>
                    <a:pt x="64" y="39"/>
                    <a:pt x="64" y="39"/>
                    <a:pt x="64" y="39"/>
                  </a:cubicBezTo>
                  <a:cubicBezTo>
                    <a:pt x="68" y="46"/>
                    <a:pt x="73" y="49"/>
                    <a:pt x="82" y="49"/>
                  </a:cubicBezTo>
                  <a:cubicBezTo>
                    <a:pt x="98" y="49"/>
                    <a:pt x="124" y="30"/>
                    <a:pt x="137" y="22"/>
                  </a:cubicBezTo>
                  <a:cubicBezTo>
                    <a:pt x="134" y="15"/>
                    <a:pt x="124" y="8"/>
                    <a:pt x="113" y="8"/>
                  </a:cubicBezTo>
                  <a:cubicBezTo>
                    <a:pt x="105" y="8"/>
                    <a:pt x="108" y="8"/>
                    <a:pt x="96" y="8"/>
                  </a:cubicBezTo>
                  <a:cubicBezTo>
                    <a:pt x="88" y="8"/>
                    <a:pt x="85" y="13"/>
                    <a:pt x="80" y="13"/>
                  </a:cubicBezTo>
                  <a:cubicBezTo>
                    <a:pt x="79" y="9"/>
                    <a:pt x="80" y="6"/>
                    <a:pt x="8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3"/>
            <p:cNvSpPr>
              <a:spLocks noEditPoints="1"/>
            </p:cNvSpPr>
            <p:nvPr/>
          </p:nvSpPr>
          <p:spPr bwMode="auto">
            <a:xfrm>
              <a:off x="3794" y="-594"/>
              <a:ext cx="61" cy="54"/>
            </a:xfrm>
            <a:custGeom>
              <a:avLst/>
              <a:gdLst>
                <a:gd name="T0" fmla="*/ 8 w 26"/>
                <a:gd name="T1" fmla="*/ 1 h 23"/>
                <a:gd name="T2" fmla="*/ 26 w 26"/>
                <a:gd name="T3" fmla="*/ 23 h 23"/>
                <a:gd name="T4" fmla="*/ 8 w 26"/>
                <a:gd name="T5" fmla="*/ 1 h 23"/>
                <a:gd name="T6" fmla="*/ 8 w 26"/>
                <a:gd name="T7" fmla="*/ 0 h 23"/>
                <a:gd name="T8" fmla="*/ 8 w 26"/>
                <a:gd name="T9" fmla="*/ 1 h 23"/>
                <a:gd name="T10" fmla="*/ 8 w 26"/>
                <a:gd name="T11" fmla="*/ 1 h 23"/>
                <a:gd name="T12" fmla="*/ 8 w 26"/>
                <a:gd name="T13" fmla="*/ 0 h 23"/>
                <a:gd name="T14" fmla="*/ 9 w 26"/>
                <a:gd name="T15" fmla="*/ 0 h 23"/>
                <a:gd name="T16" fmla="*/ 8 w 26"/>
                <a:gd name="T17" fmla="*/ 1 h 23"/>
                <a:gd name="T18" fmla="*/ 9 w 26"/>
                <a:gd name="T19" fmla="*/ 2 h 23"/>
                <a:gd name="T20" fmla="*/ 9 w 26"/>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3">
                  <a:moveTo>
                    <a:pt x="8" y="1"/>
                  </a:moveTo>
                  <a:cubicBezTo>
                    <a:pt x="0" y="6"/>
                    <a:pt x="16" y="20"/>
                    <a:pt x="26" y="23"/>
                  </a:cubicBezTo>
                  <a:cubicBezTo>
                    <a:pt x="22" y="11"/>
                    <a:pt x="15" y="9"/>
                    <a:pt x="8" y="1"/>
                  </a:cubicBezTo>
                  <a:moveTo>
                    <a:pt x="8" y="0"/>
                  </a:moveTo>
                  <a:cubicBezTo>
                    <a:pt x="8" y="0"/>
                    <a:pt x="8" y="0"/>
                    <a:pt x="8" y="1"/>
                  </a:cubicBezTo>
                  <a:cubicBezTo>
                    <a:pt x="8" y="1"/>
                    <a:pt x="8" y="1"/>
                    <a:pt x="8" y="1"/>
                  </a:cubicBezTo>
                  <a:cubicBezTo>
                    <a:pt x="8" y="0"/>
                    <a:pt x="8" y="0"/>
                    <a:pt x="8" y="0"/>
                  </a:cubicBezTo>
                  <a:moveTo>
                    <a:pt x="9" y="0"/>
                  </a:moveTo>
                  <a:cubicBezTo>
                    <a:pt x="9" y="0"/>
                    <a:pt x="9" y="0"/>
                    <a:pt x="8" y="1"/>
                  </a:cubicBezTo>
                  <a:cubicBezTo>
                    <a:pt x="9" y="2"/>
                    <a:pt x="9" y="2"/>
                    <a:pt x="9" y="2"/>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4"/>
            <p:cNvSpPr>
              <a:spLocks/>
            </p:cNvSpPr>
            <p:nvPr/>
          </p:nvSpPr>
          <p:spPr bwMode="auto">
            <a:xfrm>
              <a:off x="3087" y="872"/>
              <a:ext cx="156" cy="187"/>
            </a:xfrm>
            <a:custGeom>
              <a:avLst/>
              <a:gdLst>
                <a:gd name="T0" fmla="*/ 48 w 66"/>
                <a:gd name="T1" fmla="*/ 0 h 79"/>
                <a:gd name="T2" fmla="*/ 39 w 66"/>
                <a:gd name="T3" fmla="*/ 0 h 79"/>
                <a:gd name="T4" fmla="*/ 23 w 66"/>
                <a:gd name="T5" fmla="*/ 10 h 79"/>
                <a:gd name="T6" fmla="*/ 26 w 66"/>
                <a:gd name="T7" fmla="*/ 17 h 79"/>
                <a:gd name="T8" fmla="*/ 11 w 66"/>
                <a:gd name="T9" fmla="*/ 23 h 79"/>
                <a:gd name="T10" fmla="*/ 10 w 66"/>
                <a:gd name="T11" fmla="*/ 22 h 79"/>
                <a:gd name="T12" fmla="*/ 5 w 66"/>
                <a:gd name="T13" fmla="*/ 28 h 79"/>
                <a:gd name="T14" fmla="*/ 15 w 66"/>
                <a:gd name="T15" fmla="*/ 39 h 79"/>
                <a:gd name="T16" fmla="*/ 0 w 66"/>
                <a:gd name="T17" fmla="*/ 66 h 79"/>
                <a:gd name="T18" fmla="*/ 13 w 66"/>
                <a:gd name="T19" fmla="*/ 79 h 79"/>
                <a:gd name="T20" fmla="*/ 23 w 66"/>
                <a:gd name="T21" fmla="*/ 76 h 79"/>
                <a:gd name="T22" fmla="*/ 42 w 66"/>
                <a:gd name="T23" fmla="*/ 65 h 79"/>
                <a:gd name="T24" fmla="*/ 46 w 66"/>
                <a:gd name="T25" fmla="*/ 65 h 79"/>
                <a:gd name="T26" fmla="*/ 56 w 66"/>
                <a:gd name="T27" fmla="*/ 62 h 79"/>
                <a:gd name="T28" fmla="*/ 56 w 66"/>
                <a:gd name="T29" fmla="*/ 47 h 79"/>
                <a:gd name="T30" fmla="*/ 56 w 66"/>
                <a:gd name="T31" fmla="*/ 29 h 79"/>
                <a:gd name="T32" fmla="*/ 66 w 66"/>
                <a:gd name="T33" fmla="*/ 22 h 79"/>
                <a:gd name="T34" fmla="*/ 48 w 66"/>
                <a:gd name="T3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9">
                  <a:moveTo>
                    <a:pt x="48" y="0"/>
                  </a:moveTo>
                  <a:cubicBezTo>
                    <a:pt x="45" y="0"/>
                    <a:pt x="42" y="0"/>
                    <a:pt x="39" y="0"/>
                  </a:cubicBezTo>
                  <a:cubicBezTo>
                    <a:pt x="34" y="0"/>
                    <a:pt x="23" y="6"/>
                    <a:pt x="23" y="10"/>
                  </a:cubicBezTo>
                  <a:cubicBezTo>
                    <a:pt x="23" y="13"/>
                    <a:pt x="24" y="14"/>
                    <a:pt x="26" y="17"/>
                  </a:cubicBezTo>
                  <a:cubicBezTo>
                    <a:pt x="23" y="20"/>
                    <a:pt x="14" y="23"/>
                    <a:pt x="11" y="23"/>
                  </a:cubicBezTo>
                  <a:cubicBezTo>
                    <a:pt x="11" y="23"/>
                    <a:pt x="10" y="22"/>
                    <a:pt x="10" y="22"/>
                  </a:cubicBezTo>
                  <a:cubicBezTo>
                    <a:pt x="8" y="22"/>
                    <a:pt x="5" y="23"/>
                    <a:pt x="5" y="28"/>
                  </a:cubicBezTo>
                  <a:cubicBezTo>
                    <a:pt x="5" y="34"/>
                    <a:pt x="10" y="37"/>
                    <a:pt x="15" y="39"/>
                  </a:cubicBezTo>
                  <a:cubicBezTo>
                    <a:pt x="13" y="52"/>
                    <a:pt x="0" y="53"/>
                    <a:pt x="0" y="66"/>
                  </a:cubicBezTo>
                  <a:cubicBezTo>
                    <a:pt x="0" y="73"/>
                    <a:pt x="7" y="79"/>
                    <a:pt x="13" y="79"/>
                  </a:cubicBezTo>
                  <a:cubicBezTo>
                    <a:pt x="16" y="79"/>
                    <a:pt x="21" y="78"/>
                    <a:pt x="23" y="76"/>
                  </a:cubicBezTo>
                  <a:cubicBezTo>
                    <a:pt x="27" y="74"/>
                    <a:pt x="34" y="65"/>
                    <a:pt x="42" y="65"/>
                  </a:cubicBezTo>
                  <a:cubicBezTo>
                    <a:pt x="43" y="65"/>
                    <a:pt x="45" y="65"/>
                    <a:pt x="46" y="65"/>
                  </a:cubicBezTo>
                  <a:cubicBezTo>
                    <a:pt x="50" y="65"/>
                    <a:pt x="54" y="65"/>
                    <a:pt x="56" y="62"/>
                  </a:cubicBezTo>
                  <a:cubicBezTo>
                    <a:pt x="60" y="58"/>
                    <a:pt x="56" y="52"/>
                    <a:pt x="56" y="47"/>
                  </a:cubicBezTo>
                  <a:cubicBezTo>
                    <a:pt x="56" y="47"/>
                    <a:pt x="56" y="33"/>
                    <a:pt x="56" y="29"/>
                  </a:cubicBezTo>
                  <a:cubicBezTo>
                    <a:pt x="56" y="25"/>
                    <a:pt x="66" y="26"/>
                    <a:pt x="66" y="22"/>
                  </a:cubicBezTo>
                  <a:cubicBezTo>
                    <a:pt x="66" y="13"/>
                    <a:pt x="60" y="0"/>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15"/>
            <p:cNvSpPr>
              <a:spLocks/>
            </p:cNvSpPr>
            <p:nvPr/>
          </p:nvSpPr>
          <p:spPr bwMode="auto">
            <a:xfrm>
              <a:off x="3191" y="714"/>
              <a:ext cx="33" cy="28"/>
            </a:xfrm>
            <a:custGeom>
              <a:avLst/>
              <a:gdLst>
                <a:gd name="T0" fmla="*/ 14 w 14"/>
                <a:gd name="T1" fmla="*/ 0 h 12"/>
                <a:gd name="T2" fmla="*/ 0 w 14"/>
                <a:gd name="T3" fmla="*/ 6 h 12"/>
                <a:gd name="T4" fmla="*/ 3 w 14"/>
                <a:gd name="T5" fmla="*/ 12 h 12"/>
                <a:gd name="T6" fmla="*/ 14 w 14"/>
                <a:gd name="T7" fmla="*/ 0 h 12"/>
              </a:gdLst>
              <a:ahLst/>
              <a:cxnLst>
                <a:cxn ang="0">
                  <a:pos x="T0" y="T1"/>
                </a:cxn>
                <a:cxn ang="0">
                  <a:pos x="T2" y="T3"/>
                </a:cxn>
                <a:cxn ang="0">
                  <a:pos x="T4" y="T5"/>
                </a:cxn>
                <a:cxn ang="0">
                  <a:pos x="T6" y="T7"/>
                </a:cxn>
              </a:cxnLst>
              <a:rect l="0" t="0" r="r" b="b"/>
              <a:pathLst>
                <a:path w="14" h="12">
                  <a:moveTo>
                    <a:pt x="14" y="0"/>
                  </a:moveTo>
                  <a:cubicBezTo>
                    <a:pt x="9" y="0"/>
                    <a:pt x="0" y="2"/>
                    <a:pt x="0" y="6"/>
                  </a:cubicBezTo>
                  <a:cubicBezTo>
                    <a:pt x="0" y="8"/>
                    <a:pt x="2" y="12"/>
                    <a:pt x="3" y="12"/>
                  </a:cubicBezTo>
                  <a:cubicBezTo>
                    <a:pt x="9" y="12"/>
                    <a:pt x="14" y="6"/>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16"/>
            <p:cNvSpPr>
              <a:spLocks/>
            </p:cNvSpPr>
            <p:nvPr/>
          </p:nvSpPr>
          <p:spPr bwMode="auto">
            <a:xfrm>
              <a:off x="3210" y="697"/>
              <a:ext cx="295" cy="431"/>
            </a:xfrm>
            <a:custGeom>
              <a:avLst/>
              <a:gdLst>
                <a:gd name="T0" fmla="*/ 30 w 125"/>
                <a:gd name="T1" fmla="*/ 0 h 182"/>
                <a:gd name="T2" fmla="*/ 19 w 125"/>
                <a:gd name="T3" fmla="*/ 16 h 182"/>
                <a:gd name="T4" fmla="*/ 14 w 125"/>
                <a:gd name="T5" fmla="*/ 26 h 182"/>
                <a:gd name="T6" fmla="*/ 9 w 125"/>
                <a:gd name="T7" fmla="*/ 24 h 182"/>
                <a:gd name="T8" fmla="*/ 12 w 125"/>
                <a:gd name="T9" fmla="*/ 34 h 182"/>
                <a:gd name="T10" fmla="*/ 9 w 125"/>
                <a:gd name="T11" fmla="*/ 45 h 182"/>
                <a:gd name="T12" fmla="*/ 17 w 125"/>
                <a:gd name="T13" fmla="*/ 54 h 182"/>
                <a:gd name="T14" fmla="*/ 14 w 125"/>
                <a:gd name="T15" fmla="*/ 66 h 182"/>
                <a:gd name="T16" fmla="*/ 19 w 125"/>
                <a:gd name="T17" fmla="*/ 59 h 182"/>
                <a:gd name="T18" fmla="*/ 28 w 125"/>
                <a:gd name="T19" fmla="*/ 71 h 182"/>
                <a:gd name="T20" fmla="*/ 31 w 125"/>
                <a:gd name="T21" fmla="*/ 87 h 182"/>
                <a:gd name="T22" fmla="*/ 48 w 125"/>
                <a:gd name="T23" fmla="*/ 84 h 182"/>
                <a:gd name="T24" fmla="*/ 54 w 125"/>
                <a:gd name="T25" fmla="*/ 98 h 182"/>
                <a:gd name="T26" fmla="*/ 57 w 125"/>
                <a:gd name="T27" fmla="*/ 106 h 182"/>
                <a:gd name="T28" fmla="*/ 37 w 125"/>
                <a:gd name="T29" fmla="*/ 131 h 182"/>
                <a:gd name="T30" fmla="*/ 25 w 125"/>
                <a:gd name="T31" fmla="*/ 150 h 182"/>
                <a:gd name="T32" fmla="*/ 45 w 125"/>
                <a:gd name="T33" fmla="*/ 154 h 182"/>
                <a:gd name="T34" fmla="*/ 56 w 125"/>
                <a:gd name="T35" fmla="*/ 152 h 182"/>
                <a:gd name="T36" fmla="*/ 19 w 125"/>
                <a:gd name="T37" fmla="*/ 178 h 182"/>
                <a:gd name="T38" fmla="*/ 23 w 125"/>
                <a:gd name="T39" fmla="*/ 182 h 182"/>
                <a:gd name="T40" fmla="*/ 38 w 125"/>
                <a:gd name="T41" fmla="*/ 177 h 182"/>
                <a:gd name="T42" fmla="*/ 56 w 125"/>
                <a:gd name="T43" fmla="*/ 172 h 182"/>
                <a:gd name="T44" fmla="*/ 104 w 125"/>
                <a:gd name="T45" fmla="*/ 167 h 182"/>
                <a:gd name="T46" fmla="*/ 119 w 125"/>
                <a:gd name="T47" fmla="*/ 155 h 182"/>
                <a:gd name="T48" fmla="*/ 125 w 125"/>
                <a:gd name="T49" fmla="*/ 132 h 182"/>
                <a:gd name="T50" fmla="*/ 112 w 125"/>
                <a:gd name="T51" fmla="*/ 122 h 182"/>
                <a:gd name="T52" fmla="*/ 110 w 125"/>
                <a:gd name="T53" fmla="*/ 122 h 182"/>
                <a:gd name="T54" fmla="*/ 104 w 125"/>
                <a:gd name="T55" fmla="*/ 122 h 182"/>
                <a:gd name="T56" fmla="*/ 101 w 125"/>
                <a:gd name="T57" fmla="*/ 107 h 182"/>
                <a:gd name="T58" fmla="*/ 64 w 125"/>
                <a:gd name="T59" fmla="*/ 60 h 182"/>
                <a:gd name="T60" fmla="*/ 58 w 125"/>
                <a:gd name="T61" fmla="*/ 60 h 182"/>
                <a:gd name="T62" fmla="*/ 51 w 125"/>
                <a:gd name="T63" fmla="*/ 60 h 182"/>
                <a:gd name="T64" fmla="*/ 70 w 125"/>
                <a:gd name="T65" fmla="*/ 23 h 182"/>
                <a:gd name="T66" fmla="*/ 37 w 125"/>
                <a:gd name="T67" fmla="*/ 19 h 182"/>
                <a:gd name="T68" fmla="*/ 45 w 125"/>
                <a:gd name="T6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 h="182">
                  <a:moveTo>
                    <a:pt x="45" y="0"/>
                  </a:moveTo>
                  <a:cubicBezTo>
                    <a:pt x="41" y="0"/>
                    <a:pt x="36" y="0"/>
                    <a:pt x="30" y="0"/>
                  </a:cubicBezTo>
                  <a:cubicBezTo>
                    <a:pt x="27" y="0"/>
                    <a:pt x="21" y="5"/>
                    <a:pt x="21" y="7"/>
                  </a:cubicBezTo>
                  <a:cubicBezTo>
                    <a:pt x="21" y="10"/>
                    <a:pt x="19" y="12"/>
                    <a:pt x="19" y="16"/>
                  </a:cubicBezTo>
                  <a:cubicBezTo>
                    <a:pt x="16" y="16"/>
                    <a:pt x="12" y="18"/>
                    <a:pt x="12" y="23"/>
                  </a:cubicBezTo>
                  <a:cubicBezTo>
                    <a:pt x="12" y="24"/>
                    <a:pt x="13" y="25"/>
                    <a:pt x="14" y="26"/>
                  </a:cubicBezTo>
                  <a:cubicBezTo>
                    <a:pt x="14" y="27"/>
                    <a:pt x="13" y="29"/>
                    <a:pt x="12" y="29"/>
                  </a:cubicBezTo>
                  <a:cubicBezTo>
                    <a:pt x="11" y="29"/>
                    <a:pt x="9" y="27"/>
                    <a:pt x="9" y="24"/>
                  </a:cubicBezTo>
                  <a:cubicBezTo>
                    <a:pt x="0" y="24"/>
                    <a:pt x="0" y="24"/>
                    <a:pt x="0" y="24"/>
                  </a:cubicBezTo>
                  <a:cubicBezTo>
                    <a:pt x="0" y="31"/>
                    <a:pt x="4" y="33"/>
                    <a:pt x="12" y="34"/>
                  </a:cubicBezTo>
                  <a:cubicBezTo>
                    <a:pt x="12" y="38"/>
                    <a:pt x="12" y="38"/>
                    <a:pt x="12" y="38"/>
                  </a:cubicBezTo>
                  <a:cubicBezTo>
                    <a:pt x="12" y="39"/>
                    <a:pt x="9" y="43"/>
                    <a:pt x="9" y="45"/>
                  </a:cubicBezTo>
                  <a:cubicBezTo>
                    <a:pt x="9" y="47"/>
                    <a:pt x="13" y="49"/>
                    <a:pt x="17" y="50"/>
                  </a:cubicBezTo>
                  <a:cubicBezTo>
                    <a:pt x="17" y="54"/>
                    <a:pt x="17" y="54"/>
                    <a:pt x="17" y="54"/>
                  </a:cubicBezTo>
                  <a:cubicBezTo>
                    <a:pt x="15" y="55"/>
                    <a:pt x="14" y="56"/>
                    <a:pt x="14" y="58"/>
                  </a:cubicBezTo>
                  <a:cubicBezTo>
                    <a:pt x="14" y="61"/>
                    <a:pt x="14" y="62"/>
                    <a:pt x="14" y="66"/>
                  </a:cubicBezTo>
                  <a:cubicBezTo>
                    <a:pt x="19" y="66"/>
                    <a:pt x="19" y="66"/>
                    <a:pt x="19" y="66"/>
                  </a:cubicBezTo>
                  <a:cubicBezTo>
                    <a:pt x="18" y="64"/>
                    <a:pt x="16" y="63"/>
                    <a:pt x="19" y="59"/>
                  </a:cubicBezTo>
                  <a:cubicBezTo>
                    <a:pt x="20" y="60"/>
                    <a:pt x="23" y="61"/>
                    <a:pt x="28" y="61"/>
                  </a:cubicBezTo>
                  <a:cubicBezTo>
                    <a:pt x="26" y="65"/>
                    <a:pt x="28" y="66"/>
                    <a:pt x="28" y="71"/>
                  </a:cubicBezTo>
                  <a:cubicBezTo>
                    <a:pt x="28" y="75"/>
                    <a:pt x="22" y="78"/>
                    <a:pt x="22" y="82"/>
                  </a:cubicBezTo>
                  <a:cubicBezTo>
                    <a:pt x="22" y="87"/>
                    <a:pt x="26" y="87"/>
                    <a:pt x="31" y="87"/>
                  </a:cubicBezTo>
                  <a:cubicBezTo>
                    <a:pt x="35" y="87"/>
                    <a:pt x="38" y="84"/>
                    <a:pt x="43" y="84"/>
                  </a:cubicBezTo>
                  <a:cubicBezTo>
                    <a:pt x="45" y="84"/>
                    <a:pt x="46" y="84"/>
                    <a:pt x="48" y="84"/>
                  </a:cubicBezTo>
                  <a:cubicBezTo>
                    <a:pt x="47" y="87"/>
                    <a:pt x="44" y="88"/>
                    <a:pt x="44" y="92"/>
                  </a:cubicBezTo>
                  <a:cubicBezTo>
                    <a:pt x="44" y="96"/>
                    <a:pt x="49" y="98"/>
                    <a:pt x="54" y="98"/>
                  </a:cubicBezTo>
                  <a:cubicBezTo>
                    <a:pt x="55" y="98"/>
                    <a:pt x="56" y="98"/>
                    <a:pt x="57" y="98"/>
                  </a:cubicBezTo>
                  <a:cubicBezTo>
                    <a:pt x="57" y="106"/>
                    <a:pt x="57" y="106"/>
                    <a:pt x="57" y="106"/>
                  </a:cubicBezTo>
                  <a:cubicBezTo>
                    <a:pt x="54" y="111"/>
                    <a:pt x="42" y="116"/>
                    <a:pt x="33" y="116"/>
                  </a:cubicBezTo>
                  <a:cubicBezTo>
                    <a:pt x="33" y="121"/>
                    <a:pt x="37" y="124"/>
                    <a:pt x="37" y="131"/>
                  </a:cubicBezTo>
                  <a:cubicBezTo>
                    <a:pt x="37" y="139"/>
                    <a:pt x="22" y="139"/>
                    <a:pt x="22" y="147"/>
                  </a:cubicBezTo>
                  <a:cubicBezTo>
                    <a:pt x="22" y="148"/>
                    <a:pt x="24" y="150"/>
                    <a:pt x="25" y="150"/>
                  </a:cubicBezTo>
                  <a:cubicBezTo>
                    <a:pt x="28" y="150"/>
                    <a:pt x="27" y="147"/>
                    <a:pt x="30" y="147"/>
                  </a:cubicBezTo>
                  <a:cubicBezTo>
                    <a:pt x="36" y="147"/>
                    <a:pt x="38" y="154"/>
                    <a:pt x="45" y="154"/>
                  </a:cubicBezTo>
                  <a:cubicBezTo>
                    <a:pt x="49" y="154"/>
                    <a:pt x="52" y="151"/>
                    <a:pt x="55" y="148"/>
                  </a:cubicBezTo>
                  <a:cubicBezTo>
                    <a:pt x="55" y="149"/>
                    <a:pt x="56" y="151"/>
                    <a:pt x="56" y="152"/>
                  </a:cubicBezTo>
                  <a:cubicBezTo>
                    <a:pt x="56" y="159"/>
                    <a:pt x="45" y="157"/>
                    <a:pt x="38" y="159"/>
                  </a:cubicBezTo>
                  <a:cubicBezTo>
                    <a:pt x="36" y="159"/>
                    <a:pt x="20" y="176"/>
                    <a:pt x="19" y="178"/>
                  </a:cubicBezTo>
                  <a:cubicBezTo>
                    <a:pt x="19" y="182"/>
                    <a:pt x="19" y="182"/>
                    <a:pt x="19" y="182"/>
                  </a:cubicBezTo>
                  <a:cubicBezTo>
                    <a:pt x="23" y="182"/>
                    <a:pt x="23" y="182"/>
                    <a:pt x="23" y="182"/>
                  </a:cubicBezTo>
                  <a:cubicBezTo>
                    <a:pt x="25" y="179"/>
                    <a:pt x="27" y="177"/>
                    <a:pt x="30" y="177"/>
                  </a:cubicBezTo>
                  <a:cubicBezTo>
                    <a:pt x="38" y="177"/>
                    <a:pt x="38" y="177"/>
                    <a:pt x="38" y="177"/>
                  </a:cubicBezTo>
                  <a:cubicBezTo>
                    <a:pt x="38" y="173"/>
                    <a:pt x="41" y="168"/>
                    <a:pt x="46" y="168"/>
                  </a:cubicBezTo>
                  <a:cubicBezTo>
                    <a:pt x="50" y="168"/>
                    <a:pt x="52" y="172"/>
                    <a:pt x="56" y="172"/>
                  </a:cubicBezTo>
                  <a:cubicBezTo>
                    <a:pt x="64" y="172"/>
                    <a:pt x="78" y="167"/>
                    <a:pt x="83" y="167"/>
                  </a:cubicBezTo>
                  <a:cubicBezTo>
                    <a:pt x="86" y="167"/>
                    <a:pt x="98" y="167"/>
                    <a:pt x="104" y="167"/>
                  </a:cubicBezTo>
                  <a:cubicBezTo>
                    <a:pt x="111" y="167"/>
                    <a:pt x="114" y="164"/>
                    <a:pt x="119" y="159"/>
                  </a:cubicBezTo>
                  <a:cubicBezTo>
                    <a:pt x="119" y="155"/>
                    <a:pt x="119" y="155"/>
                    <a:pt x="119" y="155"/>
                  </a:cubicBezTo>
                  <a:cubicBezTo>
                    <a:pt x="116" y="155"/>
                    <a:pt x="114" y="155"/>
                    <a:pt x="108" y="153"/>
                  </a:cubicBezTo>
                  <a:cubicBezTo>
                    <a:pt x="113" y="146"/>
                    <a:pt x="125" y="141"/>
                    <a:pt x="125" y="132"/>
                  </a:cubicBezTo>
                  <a:cubicBezTo>
                    <a:pt x="125" y="127"/>
                    <a:pt x="121" y="122"/>
                    <a:pt x="114" y="122"/>
                  </a:cubicBezTo>
                  <a:cubicBezTo>
                    <a:pt x="113" y="122"/>
                    <a:pt x="112" y="122"/>
                    <a:pt x="112" y="122"/>
                  </a:cubicBezTo>
                  <a:cubicBezTo>
                    <a:pt x="110" y="122"/>
                    <a:pt x="110" y="122"/>
                    <a:pt x="107" y="124"/>
                  </a:cubicBezTo>
                  <a:cubicBezTo>
                    <a:pt x="110" y="122"/>
                    <a:pt x="110" y="122"/>
                    <a:pt x="110" y="122"/>
                  </a:cubicBezTo>
                  <a:cubicBezTo>
                    <a:pt x="108" y="123"/>
                    <a:pt x="107" y="125"/>
                    <a:pt x="104" y="126"/>
                  </a:cubicBezTo>
                  <a:cubicBezTo>
                    <a:pt x="104" y="122"/>
                    <a:pt x="104" y="122"/>
                    <a:pt x="104" y="122"/>
                  </a:cubicBezTo>
                  <a:cubicBezTo>
                    <a:pt x="105" y="121"/>
                    <a:pt x="106" y="120"/>
                    <a:pt x="106" y="118"/>
                  </a:cubicBezTo>
                  <a:cubicBezTo>
                    <a:pt x="106" y="114"/>
                    <a:pt x="101" y="111"/>
                    <a:pt x="101" y="107"/>
                  </a:cubicBezTo>
                  <a:cubicBezTo>
                    <a:pt x="101" y="94"/>
                    <a:pt x="87" y="91"/>
                    <a:pt x="78" y="82"/>
                  </a:cubicBezTo>
                  <a:cubicBezTo>
                    <a:pt x="72" y="76"/>
                    <a:pt x="74" y="63"/>
                    <a:pt x="64" y="60"/>
                  </a:cubicBezTo>
                  <a:cubicBezTo>
                    <a:pt x="63" y="60"/>
                    <a:pt x="62" y="60"/>
                    <a:pt x="61" y="60"/>
                  </a:cubicBezTo>
                  <a:cubicBezTo>
                    <a:pt x="60" y="60"/>
                    <a:pt x="59" y="60"/>
                    <a:pt x="58" y="60"/>
                  </a:cubicBezTo>
                  <a:cubicBezTo>
                    <a:pt x="57" y="60"/>
                    <a:pt x="57" y="60"/>
                    <a:pt x="56" y="60"/>
                  </a:cubicBezTo>
                  <a:cubicBezTo>
                    <a:pt x="54" y="60"/>
                    <a:pt x="53" y="60"/>
                    <a:pt x="51" y="60"/>
                  </a:cubicBezTo>
                  <a:cubicBezTo>
                    <a:pt x="52" y="58"/>
                    <a:pt x="54" y="56"/>
                    <a:pt x="56" y="55"/>
                  </a:cubicBezTo>
                  <a:cubicBezTo>
                    <a:pt x="56" y="44"/>
                    <a:pt x="72" y="38"/>
                    <a:pt x="70" y="23"/>
                  </a:cubicBezTo>
                  <a:cubicBezTo>
                    <a:pt x="39" y="23"/>
                    <a:pt x="39" y="23"/>
                    <a:pt x="39" y="23"/>
                  </a:cubicBezTo>
                  <a:cubicBezTo>
                    <a:pt x="38" y="22"/>
                    <a:pt x="37" y="21"/>
                    <a:pt x="37" y="19"/>
                  </a:cubicBezTo>
                  <a:cubicBezTo>
                    <a:pt x="39" y="12"/>
                    <a:pt x="50" y="13"/>
                    <a:pt x="50" y="5"/>
                  </a:cubicBezTo>
                  <a:cubicBezTo>
                    <a:pt x="50" y="4"/>
                    <a:pt x="47"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17"/>
            <p:cNvSpPr>
              <a:spLocks/>
            </p:cNvSpPr>
            <p:nvPr/>
          </p:nvSpPr>
          <p:spPr bwMode="auto">
            <a:xfrm>
              <a:off x="3274" y="920"/>
              <a:ext cx="14" cy="14"/>
            </a:xfrm>
            <a:custGeom>
              <a:avLst/>
              <a:gdLst>
                <a:gd name="T0" fmla="*/ 6 w 6"/>
                <a:gd name="T1" fmla="*/ 0 h 6"/>
                <a:gd name="T2" fmla="*/ 3 w 6"/>
                <a:gd name="T3" fmla="*/ 0 h 6"/>
                <a:gd name="T4" fmla="*/ 0 w 6"/>
                <a:gd name="T5" fmla="*/ 6 h 6"/>
                <a:gd name="T6" fmla="*/ 5 w 6"/>
                <a:gd name="T7" fmla="*/ 6 h 6"/>
                <a:gd name="T8" fmla="*/ 6 w 6"/>
                <a:gd name="T9" fmla="*/ 0 h 6"/>
              </a:gdLst>
              <a:ahLst/>
              <a:cxnLst>
                <a:cxn ang="0">
                  <a:pos x="T0" y="T1"/>
                </a:cxn>
                <a:cxn ang="0">
                  <a:pos x="T2" y="T3"/>
                </a:cxn>
                <a:cxn ang="0">
                  <a:pos x="T4" y="T5"/>
                </a:cxn>
                <a:cxn ang="0">
                  <a:pos x="T6" y="T7"/>
                </a:cxn>
                <a:cxn ang="0">
                  <a:pos x="T8" y="T9"/>
                </a:cxn>
              </a:cxnLst>
              <a:rect l="0" t="0" r="r" b="b"/>
              <a:pathLst>
                <a:path w="6" h="6">
                  <a:moveTo>
                    <a:pt x="6" y="0"/>
                  </a:moveTo>
                  <a:cubicBezTo>
                    <a:pt x="5" y="0"/>
                    <a:pt x="4" y="0"/>
                    <a:pt x="3" y="0"/>
                  </a:cubicBezTo>
                  <a:cubicBezTo>
                    <a:pt x="0" y="2"/>
                    <a:pt x="0" y="4"/>
                    <a:pt x="0" y="6"/>
                  </a:cubicBezTo>
                  <a:cubicBezTo>
                    <a:pt x="3" y="6"/>
                    <a:pt x="4" y="6"/>
                    <a:pt x="5" y="6"/>
                  </a:cubicBezTo>
                  <a:cubicBezTo>
                    <a:pt x="5" y="4"/>
                    <a:pt x="6" y="2"/>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18"/>
            <p:cNvSpPr>
              <a:spLocks/>
            </p:cNvSpPr>
            <p:nvPr/>
          </p:nvSpPr>
          <p:spPr bwMode="auto">
            <a:xfrm>
              <a:off x="2600" y="260"/>
              <a:ext cx="362" cy="163"/>
            </a:xfrm>
            <a:custGeom>
              <a:avLst/>
              <a:gdLst>
                <a:gd name="T0" fmla="*/ 24 w 153"/>
                <a:gd name="T1" fmla="*/ 0 h 69"/>
                <a:gd name="T2" fmla="*/ 20 w 153"/>
                <a:gd name="T3" fmla="*/ 0 h 69"/>
                <a:gd name="T4" fmla="*/ 10 w 153"/>
                <a:gd name="T5" fmla="*/ 6 h 69"/>
                <a:gd name="T6" fmla="*/ 10 w 153"/>
                <a:gd name="T7" fmla="*/ 10 h 69"/>
                <a:gd name="T8" fmla="*/ 4 w 153"/>
                <a:gd name="T9" fmla="*/ 8 h 69"/>
                <a:gd name="T10" fmla="*/ 0 w 153"/>
                <a:gd name="T11" fmla="*/ 9 h 69"/>
                <a:gd name="T12" fmla="*/ 26 w 153"/>
                <a:gd name="T13" fmla="*/ 21 h 69"/>
                <a:gd name="T14" fmla="*/ 29 w 153"/>
                <a:gd name="T15" fmla="*/ 25 h 69"/>
                <a:gd name="T16" fmla="*/ 1 w 153"/>
                <a:gd name="T17" fmla="*/ 30 h 69"/>
                <a:gd name="T18" fmla="*/ 8 w 153"/>
                <a:gd name="T19" fmla="*/ 32 h 69"/>
                <a:gd name="T20" fmla="*/ 13 w 153"/>
                <a:gd name="T21" fmla="*/ 32 h 69"/>
                <a:gd name="T22" fmla="*/ 19 w 153"/>
                <a:gd name="T23" fmla="*/ 31 h 69"/>
                <a:gd name="T24" fmla="*/ 24 w 153"/>
                <a:gd name="T25" fmla="*/ 32 h 69"/>
                <a:gd name="T26" fmla="*/ 21 w 153"/>
                <a:gd name="T27" fmla="*/ 48 h 69"/>
                <a:gd name="T28" fmla="*/ 16 w 153"/>
                <a:gd name="T29" fmla="*/ 50 h 69"/>
                <a:gd name="T30" fmla="*/ 40 w 153"/>
                <a:gd name="T31" fmla="*/ 60 h 69"/>
                <a:gd name="T32" fmla="*/ 87 w 153"/>
                <a:gd name="T33" fmla="*/ 69 h 69"/>
                <a:gd name="T34" fmla="*/ 128 w 153"/>
                <a:gd name="T35" fmla="*/ 56 h 69"/>
                <a:gd name="T36" fmla="*/ 152 w 153"/>
                <a:gd name="T37" fmla="*/ 37 h 69"/>
                <a:gd name="T38" fmla="*/ 153 w 153"/>
                <a:gd name="T39" fmla="*/ 36 h 69"/>
                <a:gd name="T40" fmla="*/ 133 w 153"/>
                <a:gd name="T41" fmla="*/ 10 h 69"/>
                <a:gd name="T42" fmla="*/ 136 w 153"/>
                <a:gd name="T43" fmla="*/ 5 h 69"/>
                <a:gd name="T44" fmla="*/ 124 w 153"/>
                <a:gd name="T45" fmla="*/ 8 h 69"/>
                <a:gd name="T46" fmla="*/ 114 w 153"/>
                <a:gd name="T47" fmla="*/ 1 h 69"/>
                <a:gd name="T48" fmla="*/ 112 w 153"/>
                <a:gd name="T49" fmla="*/ 2 h 69"/>
                <a:gd name="T50" fmla="*/ 108 w 153"/>
                <a:gd name="T51" fmla="*/ 1 h 69"/>
                <a:gd name="T52" fmla="*/ 106 w 153"/>
                <a:gd name="T53" fmla="*/ 9 h 69"/>
                <a:gd name="T54" fmla="*/ 102 w 153"/>
                <a:gd name="T55" fmla="*/ 7 h 69"/>
                <a:gd name="T56" fmla="*/ 88 w 153"/>
                <a:gd name="T57" fmla="*/ 10 h 69"/>
                <a:gd name="T58" fmla="*/ 71 w 153"/>
                <a:gd name="T59" fmla="*/ 9 h 69"/>
                <a:gd name="T60" fmla="*/ 71 w 153"/>
                <a:gd name="T61" fmla="*/ 14 h 69"/>
                <a:gd name="T62" fmla="*/ 64 w 153"/>
                <a:gd name="T63" fmla="*/ 10 h 69"/>
                <a:gd name="T64" fmla="*/ 51 w 153"/>
                <a:gd name="T65" fmla="*/ 13 h 69"/>
                <a:gd name="T66" fmla="*/ 44 w 153"/>
                <a:gd name="T67" fmla="*/ 9 h 69"/>
                <a:gd name="T68" fmla="*/ 44 w 153"/>
                <a:gd name="T69" fmla="*/ 15 h 69"/>
                <a:gd name="T70" fmla="*/ 35 w 153"/>
                <a:gd name="T71" fmla="*/ 19 h 69"/>
                <a:gd name="T72" fmla="*/ 27 w 153"/>
                <a:gd name="T73" fmla="*/ 8 h 69"/>
                <a:gd name="T74" fmla="*/ 24 w 153"/>
                <a:gd name="T7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 h="69">
                  <a:moveTo>
                    <a:pt x="24" y="0"/>
                  </a:moveTo>
                  <a:cubicBezTo>
                    <a:pt x="22" y="0"/>
                    <a:pt x="21" y="0"/>
                    <a:pt x="20" y="0"/>
                  </a:cubicBezTo>
                  <a:cubicBezTo>
                    <a:pt x="15" y="0"/>
                    <a:pt x="14" y="6"/>
                    <a:pt x="10" y="6"/>
                  </a:cubicBezTo>
                  <a:cubicBezTo>
                    <a:pt x="10" y="8"/>
                    <a:pt x="10" y="9"/>
                    <a:pt x="10" y="10"/>
                  </a:cubicBezTo>
                  <a:cubicBezTo>
                    <a:pt x="8" y="9"/>
                    <a:pt x="6" y="8"/>
                    <a:pt x="4" y="8"/>
                  </a:cubicBezTo>
                  <a:cubicBezTo>
                    <a:pt x="3" y="8"/>
                    <a:pt x="1" y="9"/>
                    <a:pt x="0" y="9"/>
                  </a:cubicBezTo>
                  <a:cubicBezTo>
                    <a:pt x="1" y="15"/>
                    <a:pt x="20" y="21"/>
                    <a:pt x="26" y="21"/>
                  </a:cubicBezTo>
                  <a:cubicBezTo>
                    <a:pt x="26" y="22"/>
                    <a:pt x="27" y="24"/>
                    <a:pt x="29" y="25"/>
                  </a:cubicBezTo>
                  <a:cubicBezTo>
                    <a:pt x="23" y="27"/>
                    <a:pt x="9" y="30"/>
                    <a:pt x="1" y="30"/>
                  </a:cubicBezTo>
                  <a:cubicBezTo>
                    <a:pt x="3" y="32"/>
                    <a:pt x="5" y="32"/>
                    <a:pt x="8" y="32"/>
                  </a:cubicBezTo>
                  <a:cubicBezTo>
                    <a:pt x="10" y="32"/>
                    <a:pt x="12" y="32"/>
                    <a:pt x="13" y="32"/>
                  </a:cubicBezTo>
                  <a:cubicBezTo>
                    <a:pt x="15" y="32"/>
                    <a:pt x="17" y="31"/>
                    <a:pt x="19" y="31"/>
                  </a:cubicBezTo>
                  <a:cubicBezTo>
                    <a:pt x="21" y="31"/>
                    <a:pt x="22" y="31"/>
                    <a:pt x="24" y="32"/>
                  </a:cubicBezTo>
                  <a:cubicBezTo>
                    <a:pt x="23" y="38"/>
                    <a:pt x="21" y="41"/>
                    <a:pt x="21" y="48"/>
                  </a:cubicBezTo>
                  <a:cubicBezTo>
                    <a:pt x="20" y="48"/>
                    <a:pt x="18" y="49"/>
                    <a:pt x="16" y="50"/>
                  </a:cubicBezTo>
                  <a:cubicBezTo>
                    <a:pt x="28" y="50"/>
                    <a:pt x="32" y="58"/>
                    <a:pt x="40" y="60"/>
                  </a:cubicBezTo>
                  <a:cubicBezTo>
                    <a:pt x="54" y="65"/>
                    <a:pt x="68" y="69"/>
                    <a:pt x="87" y="69"/>
                  </a:cubicBezTo>
                  <a:cubicBezTo>
                    <a:pt x="105" y="69"/>
                    <a:pt x="115" y="60"/>
                    <a:pt x="128" y="56"/>
                  </a:cubicBezTo>
                  <a:cubicBezTo>
                    <a:pt x="135" y="54"/>
                    <a:pt x="147" y="45"/>
                    <a:pt x="152" y="37"/>
                  </a:cubicBezTo>
                  <a:cubicBezTo>
                    <a:pt x="153" y="36"/>
                    <a:pt x="153" y="36"/>
                    <a:pt x="153" y="36"/>
                  </a:cubicBezTo>
                  <a:cubicBezTo>
                    <a:pt x="153" y="21"/>
                    <a:pt x="133" y="25"/>
                    <a:pt x="133" y="10"/>
                  </a:cubicBezTo>
                  <a:cubicBezTo>
                    <a:pt x="133" y="8"/>
                    <a:pt x="135" y="6"/>
                    <a:pt x="136" y="5"/>
                  </a:cubicBezTo>
                  <a:cubicBezTo>
                    <a:pt x="132" y="5"/>
                    <a:pt x="128" y="8"/>
                    <a:pt x="124" y="8"/>
                  </a:cubicBezTo>
                  <a:cubicBezTo>
                    <a:pt x="118" y="8"/>
                    <a:pt x="114" y="7"/>
                    <a:pt x="114" y="1"/>
                  </a:cubicBezTo>
                  <a:cubicBezTo>
                    <a:pt x="113" y="1"/>
                    <a:pt x="113" y="2"/>
                    <a:pt x="112" y="2"/>
                  </a:cubicBezTo>
                  <a:cubicBezTo>
                    <a:pt x="111" y="2"/>
                    <a:pt x="110" y="1"/>
                    <a:pt x="108" y="1"/>
                  </a:cubicBezTo>
                  <a:cubicBezTo>
                    <a:pt x="107" y="3"/>
                    <a:pt x="106" y="4"/>
                    <a:pt x="106" y="9"/>
                  </a:cubicBezTo>
                  <a:cubicBezTo>
                    <a:pt x="105" y="7"/>
                    <a:pt x="103" y="7"/>
                    <a:pt x="102" y="7"/>
                  </a:cubicBezTo>
                  <a:cubicBezTo>
                    <a:pt x="98" y="7"/>
                    <a:pt x="93" y="10"/>
                    <a:pt x="88" y="10"/>
                  </a:cubicBezTo>
                  <a:cubicBezTo>
                    <a:pt x="83" y="10"/>
                    <a:pt x="79" y="9"/>
                    <a:pt x="71" y="9"/>
                  </a:cubicBezTo>
                  <a:cubicBezTo>
                    <a:pt x="71" y="10"/>
                    <a:pt x="71" y="12"/>
                    <a:pt x="71" y="14"/>
                  </a:cubicBezTo>
                  <a:cubicBezTo>
                    <a:pt x="69" y="13"/>
                    <a:pt x="68" y="11"/>
                    <a:pt x="64" y="10"/>
                  </a:cubicBezTo>
                  <a:cubicBezTo>
                    <a:pt x="51" y="13"/>
                    <a:pt x="51" y="13"/>
                    <a:pt x="51" y="13"/>
                  </a:cubicBezTo>
                  <a:cubicBezTo>
                    <a:pt x="48" y="13"/>
                    <a:pt x="47" y="11"/>
                    <a:pt x="44" y="9"/>
                  </a:cubicBezTo>
                  <a:cubicBezTo>
                    <a:pt x="43" y="11"/>
                    <a:pt x="43" y="12"/>
                    <a:pt x="44" y="15"/>
                  </a:cubicBezTo>
                  <a:cubicBezTo>
                    <a:pt x="42" y="16"/>
                    <a:pt x="39" y="19"/>
                    <a:pt x="35" y="19"/>
                  </a:cubicBezTo>
                  <a:cubicBezTo>
                    <a:pt x="31" y="19"/>
                    <a:pt x="26" y="12"/>
                    <a:pt x="27" y="8"/>
                  </a:cubicBezTo>
                  <a:cubicBezTo>
                    <a:pt x="26" y="5"/>
                    <a:pt x="24" y="3"/>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19"/>
            <p:cNvSpPr>
              <a:spLocks/>
            </p:cNvSpPr>
            <p:nvPr/>
          </p:nvSpPr>
          <p:spPr bwMode="auto">
            <a:xfrm>
              <a:off x="435" y="2246"/>
              <a:ext cx="371" cy="128"/>
            </a:xfrm>
            <a:custGeom>
              <a:avLst/>
              <a:gdLst>
                <a:gd name="T0" fmla="*/ 43 w 157"/>
                <a:gd name="T1" fmla="*/ 0 h 54"/>
                <a:gd name="T2" fmla="*/ 0 w 157"/>
                <a:gd name="T3" fmla="*/ 23 h 54"/>
                <a:gd name="T4" fmla="*/ 5 w 157"/>
                <a:gd name="T5" fmla="*/ 23 h 54"/>
                <a:gd name="T6" fmla="*/ 34 w 157"/>
                <a:gd name="T7" fmla="*/ 11 h 54"/>
                <a:gd name="T8" fmla="*/ 37 w 157"/>
                <a:gd name="T9" fmla="*/ 11 h 54"/>
                <a:gd name="T10" fmla="*/ 42 w 157"/>
                <a:gd name="T11" fmla="*/ 12 h 54"/>
                <a:gd name="T12" fmla="*/ 43 w 157"/>
                <a:gd name="T13" fmla="*/ 18 h 54"/>
                <a:gd name="T14" fmla="*/ 58 w 157"/>
                <a:gd name="T15" fmla="*/ 18 h 54"/>
                <a:gd name="T16" fmla="*/ 77 w 157"/>
                <a:gd name="T17" fmla="*/ 26 h 54"/>
                <a:gd name="T18" fmla="*/ 83 w 157"/>
                <a:gd name="T19" fmla="*/ 25 h 54"/>
                <a:gd name="T20" fmla="*/ 88 w 157"/>
                <a:gd name="T21" fmla="*/ 27 h 54"/>
                <a:gd name="T22" fmla="*/ 93 w 157"/>
                <a:gd name="T23" fmla="*/ 31 h 54"/>
                <a:gd name="T24" fmla="*/ 111 w 157"/>
                <a:gd name="T25" fmla="*/ 42 h 54"/>
                <a:gd name="T26" fmla="*/ 106 w 157"/>
                <a:gd name="T27" fmla="*/ 47 h 54"/>
                <a:gd name="T28" fmla="*/ 106 w 157"/>
                <a:gd name="T29" fmla="*/ 50 h 54"/>
                <a:gd name="T30" fmla="*/ 137 w 157"/>
                <a:gd name="T31" fmla="*/ 54 h 54"/>
                <a:gd name="T32" fmla="*/ 157 w 157"/>
                <a:gd name="T33" fmla="*/ 48 h 54"/>
                <a:gd name="T34" fmla="*/ 145 w 157"/>
                <a:gd name="T35" fmla="*/ 37 h 54"/>
                <a:gd name="T36" fmla="*/ 137 w 157"/>
                <a:gd name="T37" fmla="*/ 37 h 54"/>
                <a:gd name="T38" fmla="*/ 137 w 157"/>
                <a:gd name="T39" fmla="*/ 33 h 54"/>
                <a:gd name="T40" fmla="*/ 104 w 157"/>
                <a:gd name="T41" fmla="*/ 20 h 54"/>
                <a:gd name="T42" fmla="*/ 95 w 157"/>
                <a:gd name="T43" fmla="*/ 13 h 54"/>
                <a:gd name="T44" fmla="*/ 43 w 157"/>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4">
                  <a:moveTo>
                    <a:pt x="43" y="0"/>
                  </a:moveTo>
                  <a:cubicBezTo>
                    <a:pt x="20" y="0"/>
                    <a:pt x="8" y="9"/>
                    <a:pt x="0" y="23"/>
                  </a:cubicBezTo>
                  <a:cubicBezTo>
                    <a:pt x="5" y="23"/>
                    <a:pt x="5" y="23"/>
                    <a:pt x="5" y="23"/>
                  </a:cubicBezTo>
                  <a:cubicBezTo>
                    <a:pt x="10" y="18"/>
                    <a:pt x="24" y="11"/>
                    <a:pt x="34" y="11"/>
                  </a:cubicBezTo>
                  <a:cubicBezTo>
                    <a:pt x="35" y="11"/>
                    <a:pt x="36" y="11"/>
                    <a:pt x="37" y="11"/>
                  </a:cubicBezTo>
                  <a:cubicBezTo>
                    <a:pt x="39" y="11"/>
                    <a:pt x="40" y="11"/>
                    <a:pt x="42" y="12"/>
                  </a:cubicBezTo>
                  <a:cubicBezTo>
                    <a:pt x="40" y="14"/>
                    <a:pt x="40" y="16"/>
                    <a:pt x="43" y="18"/>
                  </a:cubicBezTo>
                  <a:cubicBezTo>
                    <a:pt x="58" y="18"/>
                    <a:pt x="58" y="18"/>
                    <a:pt x="58" y="18"/>
                  </a:cubicBezTo>
                  <a:cubicBezTo>
                    <a:pt x="66" y="18"/>
                    <a:pt x="69" y="26"/>
                    <a:pt x="77" y="26"/>
                  </a:cubicBezTo>
                  <a:cubicBezTo>
                    <a:pt x="79" y="26"/>
                    <a:pt x="81" y="25"/>
                    <a:pt x="83" y="25"/>
                  </a:cubicBezTo>
                  <a:cubicBezTo>
                    <a:pt x="85" y="25"/>
                    <a:pt x="86" y="26"/>
                    <a:pt x="88" y="27"/>
                  </a:cubicBezTo>
                  <a:cubicBezTo>
                    <a:pt x="90" y="28"/>
                    <a:pt x="89" y="31"/>
                    <a:pt x="93" y="31"/>
                  </a:cubicBezTo>
                  <a:cubicBezTo>
                    <a:pt x="95" y="39"/>
                    <a:pt x="104" y="39"/>
                    <a:pt x="111" y="42"/>
                  </a:cubicBezTo>
                  <a:cubicBezTo>
                    <a:pt x="111" y="45"/>
                    <a:pt x="109" y="47"/>
                    <a:pt x="106" y="47"/>
                  </a:cubicBezTo>
                  <a:cubicBezTo>
                    <a:pt x="106" y="48"/>
                    <a:pt x="106" y="49"/>
                    <a:pt x="106" y="50"/>
                  </a:cubicBezTo>
                  <a:cubicBezTo>
                    <a:pt x="116" y="50"/>
                    <a:pt x="125" y="54"/>
                    <a:pt x="137" y="54"/>
                  </a:cubicBezTo>
                  <a:cubicBezTo>
                    <a:pt x="143" y="54"/>
                    <a:pt x="153" y="54"/>
                    <a:pt x="157" y="48"/>
                  </a:cubicBezTo>
                  <a:cubicBezTo>
                    <a:pt x="153" y="46"/>
                    <a:pt x="151" y="39"/>
                    <a:pt x="145" y="37"/>
                  </a:cubicBezTo>
                  <a:cubicBezTo>
                    <a:pt x="137" y="37"/>
                    <a:pt x="137" y="37"/>
                    <a:pt x="137" y="37"/>
                  </a:cubicBezTo>
                  <a:cubicBezTo>
                    <a:pt x="136" y="36"/>
                    <a:pt x="137" y="34"/>
                    <a:pt x="137" y="33"/>
                  </a:cubicBezTo>
                  <a:cubicBezTo>
                    <a:pt x="125" y="33"/>
                    <a:pt x="111" y="27"/>
                    <a:pt x="104" y="20"/>
                  </a:cubicBezTo>
                  <a:cubicBezTo>
                    <a:pt x="103" y="19"/>
                    <a:pt x="99" y="13"/>
                    <a:pt x="95" y="13"/>
                  </a:cubicBezTo>
                  <a:cubicBezTo>
                    <a:pt x="78" y="13"/>
                    <a:pt x="67"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0"/>
            <p:cNvSpPr>
              <a:spLocks/>
            </p:cNvSpPr>
            <p:nvPr/>
          </p:nvSpPr>
          <p:spPr bwMode="auto">
            <a:xfrm>
              <a:off x="487" y="2294"/>
              <a:ext cx="19" cy="21"/>
            </a:xfrm>
            <a:custGeom>
              <a:avLst/>
              <a:gdLst>
                <a:gd name="T0" fmla="*/ 6 w 8"/>
                <a:gd name="T1" fmla="*/ 0 h 9"/>
                <a:gd name="T2" fmla="*/ 4 w 8"/>
                <a:gd name="T3" fmla="*/ 0 h 9"/>
                <a:gd name="T4" fmla="*/ 4 w 8"/>
                <a:gd name="T5" fmla="*/ 4 h 9"/>
                <a:gd name="T6" fmla="*/ 0 w 8"/>
                <a:gd name="T7" fmla="*/ 9 h 9"/>
                <a:gd name="T8" fmla="*/ 1 w 8"/>
                <a:gd name="T9" fmla="*/ 9 h 9"/>
                <a:gd name="T10" fmla="*/ 7 w 8"/>
                <a:gd name="T11" fmla="*/ 9 h 9"/>
                <a:gd name="T12" fmla="*/ 7 w 8"/>
                <a:gd name="T13" fmla="*/ 1 h 9"/>
                <a:gd name="T14" fmla="*/ 6 w 8"/>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6" y="0"/>
                  </a:moveTo>
                  <a:cubicBezTo>
                    <a:pt x="4" y="0"/>
                    <a:pt x="4" y="0"/>
                    <a:pt x="4" y="0"/>
                  </a:cubicBezTo>
                  <a:cubicBezTo>
                    <a:pt x="4" y="4"/>
                    <a:pt x="4" y="4"/>
                    <a:pt x="4" y="4"/>
                  </a:cubicBezTo>
                  <a:cubicBezTo>
                    <a:pt x="3" y="4"/>
                    <a:pt x="0" y="5"/>
                    <a:pt x="0" y="9"/>
                  </a:cubicBezTo>
                  <a:cubicBezTo>
                    <a:pt x="0" y="9"/>
                    <a:pt x="0" y="9"/>
                    <a:pt x="1" y="9"/>
                  </a:cubicBezTo>
                  <a:cubicBezTo>
                    <a:pt x="4" y="9"/>
                    <a:pt x="7" y="9"/>
                    <a:pt x="7" y="9"/>
                  </a:cubicBezTo>
                  <a:cubicBezTo>
                    <a:pt x="8" y="6"/>
                    <a:pt x="8" y="3"/>
                    <a:pt x="7"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1"/>
            <p:cNvSpPr>
              <a:spLocks/>
            </p:cNvSpPr>
            <p:nvPr/>
          </p:nvSpPr>
          <p:spPr bwMode="auto">
            <a:xfrm>
              <a:off x="671" y="2421"/>
              <a:ext cx="62" cy="26"/>
            </a:xfrm>
            <a:custGeom>
              <a:avLst/>
              <a:gdLst>
                <a:gd name="T0" fmla="*/ 6 w 26"/>
                <a:gd name="T1" fmla="*/ 0 h 11"/>
                <a:gd name="T2" fmla="*/ 0 w 26"/>
                <a:gd name="T3" fmla="*/ 3 h 11"/>
                <a:gd name="T4" fmla="*/ 9 w 26"/>
                <a:gd name="T5" fmla="*/ 11 h 11"/>
                <a:gd name="T6" fmla="*/ 26 w 26"/>
                <a:gd name="T7" fmla="*/ 7 h 11"/>
                <a:gd name="T8" fmla="*/ 21 w 26"/>
                <a:gd name="T9" fmla="*/ 3 h 11"/>
                <a:gd name="T10" fmla="*/ 23 w 26"/>
                <a:gd name="T11" fmla="*/ 4 h 11"/>
                <a:gd name="T12" fmla="*/ 6 w 2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6" h="11">
                  <a:moveTo>
                    <a:pt x="6" y="0"/>
                  </a:moveTo>
                  <a:cubicBezTo>
                    <a:pt x="4" y="0"/>
                    <a:pt x="0" y="1"/>
                    <a:pt x="0" y="3"/>
                  </a:cubicBezTo>
                  <a:cubicBezTo>
                    <a:pt x="0" y="7"/>
                    <a:pt x="5" y="11"/>
                    <a:pt x="9" y="11"/>
                  </a:cubicBezTo>
                  <a:cubicBezTo>
                    <a:pt x="15" y="11"/>
                    <a:pt x="20" y="8"/>
                    <a:pt x="26" y="7"/>
                  </a:cubicBezTo>
                  <a:cubicBezTo>
                    <a:pt x="26" y="5"/>
                    <a:pt x="25" y="4"/>
                    <a:pt x="21" y="3"/>
                  </a:cubicBezTo>
                  <a:cubicBezTo>
                    <a:pt x="23" y="4"/>
                    <a:pt x="23" y="4"/>
                    <a:pt x="23" y="4"/>
                  </a:cubicBezTo>
                  <a:cubicBezTo>
                    <a:pt x="19" y="3"/>
                    <a:pt x="12"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22"/>
            <p:cNvSpPr>
              <a:spLocks/>
            </p:cNvSpPr>
            <p:nvPr/>
          </p:nvSpPr>
          <p:spPr bwMode="auto">
            <a:xfrm>
              <a:off x="1066" y="2417"/>
              <a:ext cx="50" cy="21"/>
            </a:xfrm>
            <a:custGeom>
              <a:avLst/>
              <a:gdLst>
                <a:gd name="T0" fmla="*/ 5 w 21"/>
                <a:gd name="T1" fmla="*/ 0 h 9"/>
                <a:gd name="T2" fmla="*/ 0 w 21"/>
                <a:gd name="T3" fmla="*/ 4 h 9"/>
                <a:gd name="T4" fmla="*/ 13 w 21"/>
                <a:gd name="T5" fmla="*/ 9 h 9"/>
                <a:gd name="T6" fmla="*/ 21 w 21"/>
                <a:gd name="T7" fmla="*/ 6 h 9"/>
                <a:gd name="T8" fmla="*/ 5 w 21"/>
                <a:gd name="T9" fmla="*/ 0 h 9"/>
              </a:gdLst>
              <a:ahLst/>
              <a:cxnLst>
                <a:cxn ang="0">
                  <a:pos x="T0" y="T1"/>
                </a:cxn>
                <a:cxn ang="0">
                  <a:pos x="T2" y="T3"/>
                </a:cxn>
                <a:cxn ang="0">
                  <a:pos x="T4" y="T5"/>
                </a:cxn>
                <a:cxn ang="0">
                  <a:pos x="T6" y="T7"/>
                </a:cxn>
                <a:cxn ang="0">
                  <a:pos x="T8" y="T9"/>
                </a:cxn>
              </a:cxnLst>
              <a:rect l="0" t="0" r="r" b="b"/>
              <a:pathLst>
                <a:path w="21" h="9">
                  <a:moveTo>
                    <a:pt x="5" y="0"/>
                  </a:moveTo>
                  <a:cubicBezTo>
                    <a:pt x="4" y="0"/>
                    <a:pt x="0" y="1"/>
                    <a:pt x="0" y="4"/>
                  </a:cubicBezTo>
                  <a:cubicBezTo>
                    <a:pt x="0" y="9"/>
                    <a:pt x="7" y="9"/>
                    <a:pt x="13" y="9"/>
                  </a:cubicBezTo>
                  <a:cubicBezTo>
                    <a:pt x="16" y="9"/>
                    <a:pt x="20" y="9"/>
                    <a:pt x="21" y="6"/>
                  </a:cubicBezTo>
                  <a:cubicBezTo>
                    <a:pt x="20" y="3"/>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23"/>
            <p:cNvSpPr>
              <a:spLocks/>
            </p:cNvSpPr>
            <p:nvPr/>
          </p:nvSpPr>
          <p:spPr bwMode="auto">
            <a:xfrm>
              <a:off x="809" y="2365"/>
              <a:ext cx="212" cy="85"/>
            </a:xfrm>
            <a:custGeom>
              <a:avLst/>
              <a:gdLst>
                <a:gd name="T0" fmla="*/ 20 w 90"/>
                <a:gd name="T1" fmla="*/ 0 h 36"/>
                <a:gd name="T2" fmla="*/ 16 w 90"/>
                <a:gd name="T3" fmla="*/ 4 h 36"/>
                <a:gd name="T4" fmla="*/ 23 w 90"/>
                <a:gd name="T5" fmla="*/ 10 h 36"/>
                <a:gd name="T6" fmla="*/ 26 w 90"/>
                <a:gd name="T7" fmla="*/ 21 h 36"/>
                <a:gd name="T8" fmla="*/ 19 w 90"/>
                <a:gd name="T9" fmla="*/ 22 h 36"/>
                <a:gd name="T10" fmla="*/ 3 w 90"/>
                <a:gd name="T11" fmla="*/ 21 h 36"/>
                <a:gd name="T12" fmla="*/ 0 w 90"/>
                <a:gd name="T13" fmla="*/ 24 h 36"/>
                <a:gd name="T14" fmla="*/ 6 w 90"/>
                <a:gd name="T15" fmla="*/ 32 h 36"/>
                <a:gd name="T16" fmla="*/ 7 w 90"/>
                <a:gd name="T17" fmla="*/ 28 h 36"/>
                <a:gd name="T18" fmla="*/ 9 w 90"/>
                <a:gd name="T19" fmla="*/ 28 h 36"/>
                <a:gd name="T20" fmla="*/ 13 w 90"/>
                <a:gd name="T21" fmla="*/ 28 h 36"/>
                <a:gd name="T22" fmla="*/ 26 w 90"/>
                <a:gd name="T23" fmla="*/ 27 h 36"/>
                <a:gd name="T24" fmla="*/ 37 w 90"/>
                <a:gd name="T25" fmla="*/ 29 h 36"/>
                <a:gd name="T26" fmla="*/ 43 w 90"/>
                <a:gd name="T27" fmla="*/ 36 h 36"/>
                <a:gd name="T28" fmla="*/ 55 w 90"/>
                <a:gd name="T29" fmla="*/ 27 h 36"/>
                <a:gd name="T30" fmla="*/ 61 w 90"/>
                <a:gd name="T31" fmla="*/ 29 h 36"/>
                <a:gd name="T32" fmla="*/ 70 w 90"/>
                <a:gd name="T33" fmla="*/ 25 h 36"/>
                <a:gd name="T34" fmla="*/ 90 w 90"/>
                <a:gd name="T35" fmla="*/ 25 h 36"/>
                <a:gd name="T36" fmla="*/ 75 w 90"/>
                <a:gd name="T37" fmla="*/ 13 h 36"/>
                <a:gd name="T38" fmla="*/ 78 w 90"/>
                <a:gd name="T39" fmla="*/ 16 h 36"/>
                <a:gd name="T40" fmla="*/ 48 w 90"/>
                <a:gd name="T41" fmla="*/ 2 h 36"/>
                <a:gd name="T42" fmla="*/ 33 w 90"/>
                <a:gd name="T43" fmla="*/ 4 h 36"/>
                <a:gd name="T44" fmla="*/ 20 w 90"/>
                <a:gd name="T4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36">
                  <a:moveTo>
                    <a:pt x="20" y="0"/>
                  </a:moveTo>
                  <a:cubicBezTo>
                    <a:pt x="18" y="0"/>
                    <a:pt x="16" y="2"/>
                    <a:pt x="16" y="4"/>
                  </a:cubicBezTo>
                  <a:cubicBezTo>
                    <a:pt x="16" y="7"/>
                    <a:pt x="19" y="10"/>
                    <a:pt x="23" y="10"/>
                  </a:cubicBezTo>
                  <a:cubicBezTo>
                    <a:pt x="23" y="14"/>
                    <a:pt x="23" y="18"/>
                    <a:pt x="26" y="21"/>
                  </a:cubicBezTo>
                  <a:cubicBezTo>
                    <a:pt x="24" y="22"/>
                    <a:pt x="22" y="22"/>
                    <a:pt x="19" y="22"/>
                  </a:cubicBezTo>
                  <a:cubicBezTo>
                    <a:pt x="15" y="22"/>
                    <a:pt x="10" y="21"/>
                    <a:pt x="3" y="21"/>
                  </a:cubicBezTo>
                  <a:cubicBezTo>
                    <a:pt x="2" y="22"/>
                    <a:pt x="1" y="24"/>
                    <a:pt x="0" y="24"/>
                  </a:cubicBezTo>
                  <a:cubicBezTo>
                    <a:pt x="0" y="27"/>
                    <a:pt x="3" y="31"/>
                    <a:pt x="6" y="32"/>
                  </a:cubicBezTo>
                  <a:cubicBezTo>
                    <a:pt x="6" y="30"/>
                    <a:pt x="7" y="29"/>
                    <a:pt x="7" y="28"/>
                  </a:cubicBezTo>
                  <a:cubicBezTo>
                    <a:pt x="8" y="28"/>
                    <a:pt x="8" y="28"/>
                    <a:pt x="9" y="28"/>
                  </a:cubicBezTo>
                  <a:cubicBezTo>
                    <a:pt x="10" y="28"/>
                    <a:pt x="11" y="28"/>
                    <a:pt x="13" y="28"/>
                  </a:cubicBezTo>
                  <a:cubicBezTo>
                    <a:pt x="16" y="28"/>
                    <a:pt x="21" y="27"/>
                    <a:pt x="26" y="27"/>
                  </a:cubicBezTo>
                  <a:cubicBezTo>
                    <a:pt x="30" y="27"/>
                    <a:pt x="34" y="28"/>
                    <a:pt x="37" y="29"/>
                  </a:cubicBezTo>
                  <a:cubicBezTo>
                    <a:pt x="40" y="31"/>
                    <a:pt x="38" y="36"/>
                    <a:pt x="43" y="36"/>
                  </a:cubicBezTo>
                  <a:cubicBezTo>
                    <a:pt x="49" y="36"/>
                    <a:pt x="48" y="27"/>
                    <a:pt x="55" y="27"/>
                  </a:cubicBezTo>
                  <a:cubicBezTo>
                    <a:pt x="58" y="27"/>
                    <a:pt x="57" y="29"/>
                    <a:pt x="61" y="29"/>
                  </a:cubicBezTo>
                  <a:cubicBezTo>
                    <a:pt x="64" y="29"/>
                    <a:pt x="66" y="27"/>
                    <a:pt x="70" y="25"/>
                  </a:cubicBezTo>
                  <a:cubicBezTo>
                    <a:pt x="90" y="25"/>
                    <a:pt x="90" y="25"/>
                    <a:pt x="90" y="25"/>
                  </a:cubicBezTo>
                  <a:cubicBezTo>
                    <a:pt x="86" y="20"/>
                    <a:pt x="81" y="18"/>
                    <a:pt x="75" y="13"/>
                  </a:cubicBezTo>
                  <a:cubicBezTo>
                    <a:pt x="78" y="16"/>
                    <a:pt x="78" y="16"/>
                    <a:pt x="78" y="16"/>
                  </a:cubicBezTo>
                  <a:cubicBezTo>
                    <a:pt x="69" y="11"/>
                    <a:pt x="65" y="2"/>
                    <a:pt x="48" y="2"/>
                  </a:cubicBezTo>
                  <a:cubicBezTo>
                    <a:pt x="43" y="2"/>
                    <a:pt x="40" y="4"/>
                    <a:pt x="33" y="4"/>
                  </a:cubicBezTo>
                  <a:cubicBezTo>
                    <a:pt x="28" y="4"/>
                    <a:pt x="25"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24"/>
            <p:cNvSpPr>
              <a:spLocks/>
            </p:cNvSpPr>
            <p:nvPr/>
          </p:nvSpPr>
          <p:spPr bwMode="auto">
            <a:xfrm>
              <a:off x="1260" y="2705"/>
              <a:ext cx="26" cy="29"/>
            </a:xfrm>
            <a:custGeom>
              <a:avLst/>
              <a:gdLst>
                <a:gd name="T0" fmla="*/ 11 w 11"/>
                <a:gd name="T1" fmla="*/ 0 h 12"/>
                <a:gd name="T2" fmla="*/ 6 w 11"/>
                <a:gd name="T3" fmla="*/ 0 h 12"/>
                <a:gd name="T4" fmla="*/ 0 w 11"/>
                <a:gd name="T5" fmla="*/ 11 h 12"/>
                <a:gd name="T6" fmla="*/ 0 w 11"/>
                <a:gd name="T7" fmla="*/ 12 h 12"/>
                <a:gd name="T8" fmla="*/ 4 w 11"/>
                <a:gd name="T9" fmla="*/ 11 h 12"/>
                <a:gd name="T10" fmla="*/ 11 w 11"/>
                <a:gd name="T11" fmla="*/ 4 h 12"/>
                <a:gd name="T12" fmla="*/ 11 w 1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11" y="0"/>
                  </a:moveTo>
                  <a:cubicBezTo>
                    <a:pt x="9" y="0"/>
                    <a:pt x="7" y="0"/>
                    <a:pt x="6" y="0"/>
                  </a:cubicBezTo>
                  <a:cubicBezTo>
                    <a:pt x="3" y="0"/>
                    <a:pt x="0" y="6"/>
                    <a:pt x="0" y="11"/>
                  </a:cubicBezTo>
                  <a:cubicBezTo>
                    <a:pt x="0" y="12"/>
                    <a:pt x="0" y="12"/>
                    <a:pt x="0" y="12"/>
                  </a:cubicBezTo>
                  <a:cubicBezTo>
                    <a:pt x="1" y="12"/>
                    <a:pt x="3" y="11"/>
                    <a:pt x="4" y="11"/>
                  </a:cubicBezTo>
                  <a:cubicBezTo>
                    <a:pt x="7" y="11"/>
                    <a:pt x="10" y="6"/>
                    <a:pt x="11" y="4"/>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25"/>
            <p:cNvSpPr>
              <a:spLocks/>
            </p:cNvSpPr>
            <p:nvPr/>
          </p:nvSpPr>
          <p:spPr bwMode="auto">
            <a:xfrm>
              <a:off x="1648" y="3084"/>
              <a:ext cx="85" cy="63"/>
            </a:xfrm>
            <a:custGeom>
              <a:avLst/>
              <a:gdLst>
                <a:gd name="T0" fmla="*/ 12 w 36"/>
                <a:gd name="T1" fmla="*/ 0 h 27"/>
                <a:gd name="T2" fmla="*/ 12 w 36"/>
                <a:gd name="T3" fmla="*/ 0 h 27"/>
                <a:gd name="T4" fmla="*/ 10 w 36"/>
                <a:gd name="T5" fmla="*/ 0 h 27"/>
                <a:gd name="T6" fmla="*/ 0 w 36"/>
                <a:gd name="T7" fmla="*/ 13 h 27"/>
                <a:gd name="T8" fmla="*/ 21 w 36"/>
                <a:gd name="T9" fmla="*/ 27 h 27"/>
                <a:gd name="T10" fmla="*/ 36 w 36"/>
                <a:gd name="T11" fmla="*/ 10 h 27"/>
                <a:gd name="T12" fmla="*/ 32 w 36"/>
                <a:gd name="T13" fmla="*/ 6 h 27"/>
                <a:gd name="T14" fmla="*/ 26 w 36"/>
                <a:gd name="T15" fmla="*/ 8 h 27"/>
                <a:gd name="T16" fmla="*/ 23 w 36"/>
                <a:gd name="T17" fmla="*/ 5 h 27"/>
                <a:gd name="T18" fmla="*/ 12 w 3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7">
                  <a:moveTo>
                    <a:pt x="12" y="0"/>
                  </a:moveTo>
                  <a:cubicBezTo>
                    <a:pt x="12" y="0"/>
                    <a:pt x="12" y="0"/>
                    <a:pt x="12" y="0"/>
                  </a:cubicBezTo>
                  <a:cubicBezTo>
                    <a:pt x="11" y="0"/>
                    <a:pt x="11" y="0"/>
                    <a:pt x="10" y="0"/>
                  </a:cubicBezTo>
                  <a:cubicBezTo>
                    <a:pt x="4" y="0"/>
                    <a:pt x="0" y="5"/>
                    <a:pt x="0" y="13"/>
                  </a:cubicBezTo>
                  <a:cubicBezTo>
                    <a:pt x="0" y="18"/>
                    <a:pt x="13" y="27"/>
                    <a:pt x="21" y="27"/>
                  </a:cubicBezTo>
                  <a:cubicBezTo>
                    <a:pt x="28" y="27"/>
                    <a:pt x="36" y="15"/>
                    <a:pt x="36" y="10"/>
                  </a:cubicBezTo>
                  <a:cubicBezTo>
                    <a:pt x="36" y="9"/>
                    <a:pt x="34" y="6"/>
                    <a:pt x="32" y="6"/>
                  </a:cubicBezTo>
                  <a:cubicBezTo>
                    <a:pt x="30" y="6"/>
                    <a:pt x="28" y="8"/>
                    <a:pt x="26" y="8"/>
                  </a:cubicBezTo>
                  <a:cubicBezTo>
                    <a:pt x="25" y="8"/>
                    <a:pt x="24" y="7"/>
                    <a:pt x="23" y="5"/>
                  </a:cubicBezTo>
                  <a:cubicBezTo>
                    <a:pt x="19" y="5"/>
                    <a:pt x="16"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26"/>
            <p:cNvSpPr>
              <a:spLocks/>
            </p:cNvSpPr>
            <p:nvPr/>
          </p:nvSpPr>
          <p:spPr bwMode="auto">
            <a:xfrm>
              <a:off x="816" y="4690"/>
              <a:ext cx="30" cy="70"/>
            </a:xfrm>
            <a:custGeom>
              <a:avLst/>
              <a:gdLst>
                <a:gd name="T0" fmla="*/ 6 w 13"/>
                <a:gd name="T1" fmla="*/ 0 h 30"/>
                <a:gd name="T2" fmla="*/ 0 w 13"/>
                <a:gd name="T3" fmla="*/ 16 h 30"/>
                <a:gd name="T4" fmla="*/ 0 w 13"/>
                <a:gd name="T5" fmla="*/ 23 h 30"/>
                <a:gd name="T6" fmla="*/ 6 w 13"/>
                <a:gd name="T7" fmla="*/ 30 h 30"/>
                <a:gd name="T8" fmla="*/ 11 w 13"/>
                <a:gd name="T9" fmla="*/ 30 h 30"/>
                <a:gd name="T10" fmla="*/ 11 w 13"/>
                <a:gd name="T11" fmla="*/ 15 h 30"/>
                <a:gd name="T12" fmla="*/ 13 w 13"/>
                <a:gd name="T13" fmla="*/ 9 h 30"/>
                <a:gd name="T14" fmla="*/ 6 w 1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6" y="0"/>
                  </a:moveTo>
                  <a:cubicBezTo>
                    <a:pt x="3" y="0"/>
                    <a:pt x="0" y="16"/>
                    <a:pt x="0" y="16"/>
                  </a:cubicBezTo>
                  <a:cubicBezTo>
                    <a:pt x="0" y="16"/>
                    <a:pt x="0" y="20"/>
                    <a:pt x="0" y="23"/>
                  </a:cubicBezTo>
                  <a:cubicBezTo>
                    <a:pt x="0" y="25"/>
                    <a:pt x="3" y="30"/>
                    <a:pt x="6" y="30"/>
                  </a:cubicBezTo>
                  <a:cubicBezTo>
                    <a:pt x="11" y="30"/>
                    <a:pt x="11" y="30"/>
                    <a:pt x="11" y="30"/>
                  </a:cubicBezTo>
                  <a:cubicBezTo>
                    <a:pt x="11" y="15"/>
                    <a:pt x="11" y="15"/>
                    <a:pt x="11" y="15"/>
                  </a:cubicBezTo>
                  <a:cubicBezTo>
                    <a:pt x="11" y="13"/>
                    <a:pt x="13" y="12"/>
                    <a:pt x="13" y="9"/>
                  </a:cubicBezTo>
                  <a:cubicBezTo>
                    <a:pt x="13" y="5"/>
                    <a:pt x="11"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27"/>
            <p:cNvSpPr>
              <a:spLocks/>
            </p:cNvSpPr>
            <p:nvPr/>
          </p:nvSpPr>
          <p:spPr bwMode="auto">
            <a:xfrm>
              <a:off x="560" y="2646"/>
              <a:ext cx="1657" cy="2675"/>
            </a:xfrm>
            <a:custGeom>
              <a:avLst/>
              <a:gdLst>
                <a:gd name="T0" fmla="*/ 84 w 701"/>
                <a:gd name="T1" fmla="*/ 33 h 1131"/>
                <a:gd name="T2" fmla="*/ 68 w 701"/>
                <a:gd name="T3" fmla="*/ 61 h 1131"/>
                <a:gd name="T4" fmla="*/ 49 w 701"/>
                <a:gd name="T5" fmla="*/ 72 h 1131"/>
                <a:gd name="T6" fmla="*/ 58 w 701"/>
                <a:gd name="T7" fmla="*/ 120 h 1131"/>
                <a:gd name="T8" fmla="*/ 58 w 701"/>
                <a:gd name="T9" fmla="*/ 123 h 1131"/>
                <a:gd name="T10" fmla="*/ 17 w 701"/>
                <a:gd name="T11" fmla="*/ 177 h 1131"/>
                <a:gd name="T12" fmla="*/ 22 w 701"/>
                <a:gd name="T13" fmla="*/ 229 h 1131"/>
                <a:gd name="T14" fmla="*/ 21 w 701"/>
                <a:gd name="T15" fmla="*/ 293 h 1131"/>
                <a:gd name="T16" fmla="*/ 64 w 701"/>
                <a:gd name="T17" fmla="*/ 374 h 1131"/>
                <a:gd name="T18" fmla="*/ 125 w 701"/>
                <a:gd name="T19" fmla="*/ 443 h 1131"/>
                <a:gd name="T20" fmla="*/ 167 w 701"/>
                <a:gd name="T21" fmla="*/ 549 h 1131"/>
                <a:gd name="T22" fmla="*/ 151 w 701"/>
                <a:gd name="T23" fmla="*/ 647 h 1131"/>
                <a:gd name="T24" fmla="*/ 137 w 701"/>
                <a:gd name="T25" fmla="*/ 749 h 1131"/>
                <a:gd name="T26" fmla="*/ 125 w 701"/>
                <a:gd name="T27" fmla="*/ 820 h 1131"/>
                <a:gd name="T28" fmla="*/ 130 w 701"/>
                <a:gd name="T29" fmla="*/ 859 h 1131"/>
                <a:gd name="T30" fmla="*/ 117 w 701"/>
                <a:gd name="T31" fmla="*/ 945 h 1131"/>
                <a:gd name="T32" fmla="*/ 98 w 701"/>
                <a:gd name="T33" fmla="*/ 947 h 1131"/>
                <a:gd name="T34" fmla="*/ 101 w 701"/>
                <a:gd name="T35" fmla="*/ 1033 h 1131"/>
                <a:gd name="T36" fmla="*/ 106 w 701"/>
                <a:gd name="T37" fmla="*/ 1076 h 1131"/>
                <a:gd name="T38" fmla="*/ 152 w 701"/>
                <a:gd name="T39" fmla="*/ 1102 h 1131"/>
                <a:gd name="T40" fmla="*/ 208 w 701"/>
                <a:gd name="T41" fmla="*/ 1129 h 1131"/>
                <a:gd name="T42" fmla="*/ 249 w 701"/>
                <a:gd name="T43" fmla="*/ 1117 h 1131"/>
                <a:gd name="T44" fmla="*/ 194 w 701"/>
                <a:gd name="T45" fmla="*/ 1022 h 1131"/>
                <a:gd name="T46" fmla="*/ 213 w 701"/>
                <a:gd name="T47" fmla="*/ 941 h 1131"/>
                <a:gd name="T48" fmla="*/ 250 w 701"/>
                <a:gd name="T49" fmla="*/ 876 h 1131"/>
                <a:gd name="T50" fmla="*/ 257 w 701"/>
                <a:gd name="T51" fmla="*/ 872 h 1131"/>
                <a:gd name="T52" fmla="*/ 287 w 701"/>
                <a:gd name="T53" fmla="*/ 846 h 1131"/>
                <a:gd name="T54" fmla="*/ 308 w 701"/>
                <a:gd name="T55" fmla="*/ 809 h 1131"/>
                <a:gd name="T56" fmla="*/ 369 w 701"/>
                <a:gd name="T57" fmla="*/ 782 h 1131"/>
                <a:gd name="T58" fmla="*/ 346 w 701"/>
                <a:gd name="T59" fmla="*/ 731 h 1131"/>
                <a:gd name="T60" fmla="*/ 435 w 701"/>
                <a:gd name="T61" fmla="*/ 699 h 1131"/>
                <a:gd name="T62" fmla="*/ 493 w 701"/>
                <a:gd name="T63" fmla="*/ 627 h 1131"/>
                <a:gd name="T64" fmla="*/ 549 w 701"/>
                <a:gd name="T65" fmla="*/ 547 h 1131"/>
                <a:gd name="T66" fmla="*/ 604 w 701"/>
                <a:gd name="T67" fmla="*/ 524 h 1131"/>
                <a:gd name="T68" fmla="*/ 634 w 701"/>
                <a:gd name="T69" fmla="*/ 454 h 1131"/>
                <a:gd name="T70" fmla="*/ 657 w 701"/>
                <a:gd name="T71" fmla="*/ 371 h 1131"/>
                <a:gd name="T72" fmla="*/ 683 w 701"/>
                <a:gd name="T73" fmla="*/ 263 h 1131"/>
                <a:gd name="T74" fmla="*/ 639 w 701"/>
                <a:gd name="T75" fmla="*/ 237 h 1131"/>
                <a:gd name="T76" fmla="*/ 559 w 701"/>
                <a:gd name="T77" fmla="*/ 229 h 1131"/>
                <a:gd name="T78" fmla="*/ 509 w 701"/>
                <a:gd name="T79" fmla="*/ 195 h 1131"/>
                <a:gd name="T80" fmla="*/ 468 w 701"/>
                <a:gd name="T81" fmla="*/ 215 h 1131"/>
                <a:gd name="T82" fmla="*/ 466 w 701"/>
                <a:gd name="T83" fmla="*/ 155 h 1131"/>
                <a:gd name="T84" fmla="*/ 424 w 701"/>
                <a:gd name="T85" fmla="*/ 106 h 1131"/>
                <a:gd name="T86" fmla="*/ 345 w 701"/>
                <a:gd name="T87" fmla="*/ 81 h 1131"/>
                <a:gd name="T88" fmla="*/ 279 w 701"/>
                <a:gd name="T89" fmla="*/ 31 h 1131"/>
                <a:gd name="T90" fmla="*/ 272 w 701"/>
                <a:gd name="T91" fmla="*/ 24 h 1131"/>
                <a:gd name="T92" fmla="*/ 204 w 701"/>
                <a:gd name="T93" fmla="*/ 28 h 1131"/>
                <a:gd name="T94" fmla="*/ 176 w 701"/>
                <a:gd name="T95" fmla="*/ 15 h 1131"/>
                <a:gd name="T96" fmla="*/ 152 w 701"/>
                <a:gd name="T97" fmla="*/ 50 h 1131"/>
                <a:gd name="T98" fmla="*/ 148 w 701"/>
                <a:gd name="T99"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1" h="1131">
                  <a:moveTo>
                    <a:pt x="148" y="0"/>
                  </a:moveTo>
                  <a:cubicBezTo>
                    <a:pt x="141" y="0"/>
                    <a:pt x="140" y="8"/>
                    <a:pt x="133" y="10"/>
                  </a:cubicBezTo>
                  <a:cubicBezTo>
                    <a:pt x="120" y="14"/>
                    <a:pt x="111" y="16"/>
                    <a:pt x="99" y="21"/>
                  </a:cubicBezTo>
                  <a:cubicBezTo>
                    <a:pt x="92" y="23"/>
                    <a:pt x="87" y="24"/>
                    <a:pt x="84" y="33"/>
                  </a:cubicBezTo>
                  <a:cubicBezTo>
                    <a:pt x="83" y="37"/>
                    <a:pt x="83" y="44"/>
                    <a:pt x="80" y="46"/>
                  </a:cubicBezTo>
                  <a:cubicBezTo>
                    <a:pt x="76" y="48"/>
                    <a:pt x="71" y="50"/>
                    <a:pt x="71" y="55"/>
                  </a:cubicBezTo>
                  <a:cubicBezTo>
                    <a:pt x="70" y="55"/>
                    <a:pt x="68" y="57"/>
                    <a:pt x="68" y="58"/>
                  </a:cubicBezTo>
                  <a:cubicBezTo>
                    <a:pt x="68" y="59"/>
                    <a:pt x="68" y="60"/>
                    <a:pt x="68" y="61"/>
                  </a:cubicBezTo>
                  <a:cubicBezTo>
                    <a:pt x="66" y="61"/>
                    <a:pt x="66" y="62"/>
                    <a:pt x="65" y="62"/>
                  </a:cubicBezTo>
                  <a:cubicBezTo>
                    <a:pt x="64" y="62"/>
                    <a:pt x="64" y="61"/>
                    <a:pt x="62" y="61"/>
                  </a:cubicBezTo>
                  <a:cubicBezTo>
                    <a:pt x="61" y="62"/>
                    <a:pt x="59" y="63"/>
                    <a:pt x="58" y="64"/>
                  </a:cubicBezTo>
                  <a:cubicBezTo>
                    <a:pt x="55" y="67"/>
                    <a:pt x="51" y="71"/>
                    <a:pt x="49" y="72"/>
                  </a:cubicBezTo>
                  <a:cubicBezTo>
                    <a:pt x="49" y="73"/>
                    <a:pt x="48" y="74"/>
                    <a:pt x="48" y="76"/>
                  </a:cubicBezTo>
                  <a:cubicBezTo>
                    <a:pt x="48" y="85"/>
                    <a:pt x="58" y="84"/>
                    <a:pt x="58" y="95"/>
                  </a:cubicBezTo>
                  <a:cubicBezTo>
                    <a:pt x="58" y="100"/>
                    <a:pt x="55" y="102"/>
                    <a:pt x="55" y="108"/>
                  </a:cubicBezTo>
                  <a:cubicBezTo>
                    <a:pt x="55" y="113"/>
                    <a:pt x="58" y="116"/>
                    <a:pt x="58" y="120"/>
                  </a:cubicBezTo>
                  <a:cubicBezTo>
                    <a:pt x="58" y="121"/>
                    <a:pt x="58" y="122"/>
                    <a:pt x="58" y="123"/>
                  </a:cubicBezTo>
                  <a:cubicBezTo>
                    <a:pt x="58" y="123"/>
                    <a:pt x="58" y="123"/>
                    <a:pt x="58" y="123"/>
                  </a:cubicBezTo>
                  <a:cubicBezTo>
                    <a:pt x="58" y="123"/>
                    <a:pt x="58" y="123"/>
                    <a:pt x="58" y="123"/>
                  </a:cubicBezTo>
                  <a:cubicBezTo>
                    <a:pt x="58" y="123"/>
                    <a:pt x="58" y="123"/>
                    <a:pt x="58" y="123"/>
                  </a:cubicBezTo>
                  <a:cubicBezTo>
                    <a:pt x="56" y="127"/>
                    <a:pt x="56" y="127"/>
                    <a:pt x="56" y="127"/>
                  </a:cubicBezTo>
                  <a:cubicBezTo>
                    <a:pt x="56" y="128"/>
                    <a:pt x="59" y="131"/>
                    <a:pt x="62" y="132"/>
                  </a:cubicBezTo>
                  <a:cubicBezTo>
                    <a:pt x="58" y="146"/>
                    <a:pt x="45" y="143"/>
                    <a:pt x="39" y="154"/>
                  </a:cubicBezTo>
                  <a:cubicBezTo>
                    <a:pt x="35" y="163"/>
                    <a:pt x="31" y="177"/>
                    <a:pt x="17" y="177"/>
                  </a:cubicBezTo>
                  <a:cubicBezTo>
                    <a:pt x="19" y="200"/>
                    <a:pt x="6" y="198"/>
                    <a:pt x="6" y="210"/>
                  </a:cubicBezTo>
                  <a:cubicBezTo>
                    <a:pt x="6" y="218"/>
                    <a:pt x="7" y="228"/>
                    <a:pt x="14" y="228"/>
                  </a:cubicBezTo>
                  <a:cubicBezTo>
                    <a:pt x="16" y="228"/>
                    <a:pt x="17" y="227"/>
                    <a:pt x="18" y="227"/>
                  </a:cubicBezTo>
                  <a:cubicBezTo>
                    <a:pt x="19" y="227"/>
                    <a:pt x="20" y="228"/>
                    <a:pt x="22" y="229"/>
                  </a:cubicBezTo>
                  <a:cubicBezTo>
                    <a:pt x="20" y="237"/>
                    <a:pt x="10" y="239"/>
                    <a:pt x="6" y="247"/>
                  </a:cubicBezTo>
                  <a:cubicBezTo>
                    <a:pt x="4" y="249"/>
                    <a:pt x="0" y="257"/>
                    <a:pt x="0" y="263"/>
                  </a:cubicBezTo>
                  <a:cubicBezTo>
                    <a:pt x="0" y="273"/>
                    <a:pt x="7" y="283"/>
                    <a:pt x="13" y="289"/>
                  </a:cubicBezTo>
                  <a:cubicBezTo>
                    <a:pt x="15" y="291"/>
                    <a:pt x="19" y="290"/>
                    <a:pt x="21" y="293"/>
                  </a:cubicBezTo>
                  <a:cubicBezTo>
                    <a:pt x="23" y="297"/>
                    <a:pt x="24" y="304"/>
                    <a:pt x="27" y="308"/>
                  </a:cubicBezTo>
                  <a:cubicBezTo>
                    <a:pt x="29" y="309"/>
                    <a:pt x="33" y="308"/>
                    <a:pt x="34" y="312"/>
                  </a:cubicBezTo>
                  <a:cubicBezTo>
                    <a:pt x="39" y="322"/>
                    <a:pt x="42" y="328"/>
                    <a:pt x="46" y="341"/>
                  </a:cubicBezTo>
                  <a:cubicBezTo>
                    <a:pt x="49" y="352"/>
                    <a:pt x="60" y="362"/>
                    <a:pt x="64" y="374"/>
                  </a:cubicBezTo>
                  <a:cubicBezTo>
                    <a:pt x="66" y="382"/>
                    <a:pt x="74" y="386"/>
                    <a:pt x="74" y="394"/>
                  </a:cubicBezTo>
                  <a:cubicBezTo>
                    <a:pt x="74" y="401"/>
                    <a:pt x="72" y="407"/>
                    <a:pt x="76" y="411"/>
                  </a:cubicBezTo>
                  <a:cubicBezTo>
                    <a:pt x="86" y="420"/>
                    <a:pt x="93" y="428"/>
                    <a:pt x="108" y="432"/>
                  </a:cubicBezTo>
                  <a:cubicBezTo>
                    <a:pt x="115" y="435"/>
                    <a:pt x="119" y="437"/>
                    <a:pt x="125" y="443"/>
                  </a:cubicBezTo>
                  <a:cubicBezTo>
                    <a:pt x="131" y="449"/>
                    <a:pt x="137" y="448"/>
                    <a:pt x="145" y="451"/>
                  </a:cubicBezTo>
                  <a:cubicBezTo>
                    <a:pt x="154" y="456"/>
                    <a:pt x="162" y="464"/>
                    <a:pt x="167" y="477"/>
                  </a:cubicBezTo>
                  <a:cubicBezTo>
                    <a:pt x="169" y="483"/>
                    <a:pt x="171" y="514"/>
                    <a:pt x="171" y="519"/>
                  </a:cubicBezTo>
                  <a:cubicBezTo>
                    <a:pt x="171" y="528"/>
                    <a:pt x="167" y="542"/>
                    <a:pt x="167" y="549"/>
                  </a:cubicBezTo>
                  <a:cubicBezTo>
                    <a:pt x="167" y="556"/>
                    <a:pt x="167" y="556"/>
                    <a:pt x="167" y="572"/>
                  </a:cubicBezTo>
                  <a:cubicBezTo>
                    <a:pt x="166" y="578"/>
                    <a:pt x="163" y="587"/>
                    <a:pt x="163" y="591"/>
                  </a:cubicBezTo>
                  <a:cubicBezTo>
                    <a:pt x="163" y="592"/>
                    <a:pt x="163" y="594"/>
                    <a:pt x="163" y="596"/>
                  </a:cubicBezTo>
                  <a:cubicBezTo>
                    <a:pt x="163" y="614"/>
                    <a:pt x="151" y="627"/>
                    <a:pt x="151" y="647"/>
                  </a:cubicBezTo>
                  <a:cubicBezTo>
                    <a:pt x="151" y="655"/>
                    <a:pt x="145" y="663"/>
                    <a:pt x="148" y="672"/>
                  </a:cubicBezTo>
                  <a:cubicBezTo>
                    <a:pt x="149" y="712"/>
                    <a:pt x="149" y="712"/>
                    <a:pt x="149" y="712"/>
                  </a:cubicBezTo>
                  <a:cubicBezTo>
                    <a:pt x="146" y="724"/>
                    <a:pt x="146" y="733"/>
                    <a:pt x="142" y="746"/>
                  </a:cubicBezTo>
                  <a:cubicBezTo>
                    <a:pt x="141" y="748"/>
                    <a:pt x="139" y="747"/>
                    <a:pt x="137" y="749"/>
                  </a:cubicBezTo>
                  <a:cubicBezTo>
                    <a:pt x="134" y="753"/>
                    <a:pt x="133" y="760"/>
                    <a:pt x="131" y="764"/>
                  </a:cubicBezTo>
                  <a:cubicBezTo>
                    <a:pt x="127" y="771"/>
                    <a:pt x="119" y="784"/>
                    <a:pt x="119" y="796"/>
                  </a:cubicBezTo>
                  <a:cubicBezTo>
                    <a:pt x="119" y="799"/>
                    <a:pt x="120" y="814"/>
                    <a:pt x="122" y="814"/>
                  </a:cubicBezTo>
                  <a:cubicBezTo>
                    <a:pt x="122" y="814"/>
                    <a:pt x="125" y="817"/>
                    <a:pt x="125" y="820"/>
                  </a:cubicBezTo>
                  <a:cubicBezTo>
                    <a:pt x="125" y="822"/>
                    <a:pt x="123" y="823"/>
                    <a:pt x="120" y="823"/>
                  </a:cubicBezTo>
                  <a:cubicBezTo>
                    <a:pt x="118" y="833"/>
                    <a:pt x="114" y="837"/>
                    <a:pt x="114" y="847"/>
                  </a:cubicBezTo>
                  <a:cubicBezTo>
                    <a:pt x="114" y="853"/>
                    <a:pt x="118" y="865"/>
                    <a:pt x="122" y="865"/>
                  </a:cubicBezTo>
                  <a:cubicBezTo>
                    <a:pt x="125" y="865"/>
                    <a:pt x="126" y="861"/>
                    <a:pt x="130" y="859"/>
                  </a:cubicBezTo>
                  <a:cubicBezTo>
                    <a:pt x="130" y="859"/>
                    <a:pt x="131" y="859"/>
                    <a:pt x="131" y="859"/>
                  </a:cubicBezTo>
                  <a:cubicBezTo>
                    <a:pt x="132" y="859"/>
                    <a:pt x="133" y="859"/>
                    <a:pt x="134" y="859"/>
                  </a:cubicBezTo>
                  <a:cubicBezTo>
                    <a:pt x="134" y="867"/>
                    <a:pt x="134" y="867"/>
                    <a:pt x="134" y="867"/>
                  </a:cubicBezTo>
                  <a:cubicBezTo>
                    <a:pt x="117" y="945"/>
                    <a:pt x="117" y="945"/>
                    <a:pt x="117" y="945"/>
                  </a:cubicBezTo>
                  <a:cubicBezTo>
                    <a:pt x="109" y="945"/>
                    <a:pt x="113" y="936"/>
                    <a:pt x="103" y="936"/>
                  </a:cubicBezTo>
                  <a:cubicBezTo>
                    <a:pt x="101" y="936"/>
                    <a:pt x="99" y="938"/>
                    <a:pt x="99" y="941"/>
                  </a:cubicBezTo>
                  <a:cubicBezTo>
                    <a:pt x="98" y="941"/>
                    <a:pt x="98" y="941"/>
                    <a:pt x="98" y="941"/>
                  </a:cubicBezTo>
                  <a:cubicBezTo>
                    <a:pt x="98" y="947"/>
                    <a:pt x="98" y="947"/>
                    <a:pt x="98" y="947"/>
                  </a:cubicBezTo>
                  <a:cubicBezTo>
                    <a:pt x="99" y="953"/>
                    <a:pt x="105" y="961"/>
                    <a:pt x="105" y="965"/>
                  </a:cubicBezTo>
                  <a:cubicBezTo>
                    <a:pt x="105" y="974"/>
                    <a:pt x="93" y="977"/>
                    <a:pt x="93" y="987"/>
                  </a:cubicBezTo>
                  <a:cubicBezTo>
                    <a:pt x="93" y="996"/>
                    <a:pt x="101" y="1014"/>
                    <a:pt x="101" y="1026"/>
                  </a:cubicBezTo>
                  <a:cubicBezTo>
                    <a:pt x="101" y="1028"/>
                    <a:pt x="101" y="1030"/>
                    <a:pt x="101" y="1033"/>
                  </a:cubicBezTo>
                  <a:cubicBezTo>
                    <a:pt x="101" y="1044"/>
                    <a:pt x="115" y="1042"/>
                    <a:pt x="115" y="1055"/>
                  </a:cubicBezTo>
                  <a:cubicBezTo>
                    <a:pt x="115" y="1058"/>
                    <a:pt x="113" y="1061"/>
                    <a:pt x="112" y="1064"/>
                  </a:cubicBezTo>
                  <a:cubicBezTo>
                    <a:pt x="113" y="1065"/>
                    <a:pt x="114" y="1066"/>
                    <a:pt x="116" y="1067"/>
                  </a:cubicBezTo>
                  <a:cubicBezTo>
                    <a:pt x="115" y="1071"/>
                    <a:pt x="106" y="1071"/>
                    <a:pt x="106" y="1076"/>
                  </a:cubicBezTo>
                  <a:cubicBezTo>
                    <a:pt x="106" y="1077"/>
                    <a:pt x="109" y="1079"/>
                    <a:pt x="111" y="1081"/>
                  </a:cubicBezTo>
                  <a:cubicBezTo>
                    <a:pt x="118" y="1088"/>
                    <a:pt x="122" y="1095"/>
                    <a:pt x="137" y="1095"/>
                  </a:cubicBezTo>
                  <a:cubicBezTo>
                    <a:pt x="137" y="1098"/>
                    <a:pt x="138" y="1102"/>
                    <a:pt x="142" y="1102"/>
                  </a:cubicBezTo>
                  <a:cubicBezTo>
                    <a:pt x="146" y="1102"/>
                    <a:pt x="148" y="1102"/>
                    <a:pt x="152" y="1102"/>
                  </a:cubicBezTo>
                  <a:cubicBezTo>
                    <a:pt x="152" y="1111"/>
                    <a:pt x="164" y="1111"/>
                    <a:pt x="172" y="1114"/>
                  </a:cubicBezTo>
                  <a:cubicBezTo>
                    <a:pt x="180" y="1117"/>
                    <a:pt x="176" y="1131"/>
                    <a:pt x="188" y="1131"/>
                  </a:cubicBezTo>
                  <a:cubicBezTo>
                    <a:pt x="194" y="1131"/>
                    <a:pt x="198" y="1131"/>
                    <a:pt x="203" y="1131"/>
                  </a:cubicBezTo>
                  <a:cubicBezTo>
                    <a:pt x="205" y="1131"/>
                    <a:pt x="207" y="1129"/>
                    <a:pt x="208" y="1129"/>
                  </a:cubicBezTo>
                  <a:cubicBezTo>
                    <a:pt x="211" y="1129"/>
                    <a:pt x="210" y="1129"/>
                    <a:pt x="214" y="1129"/>
                  </a:cubicBezTo>
                  <a:cubicBezTo>
                    <a:pt x="219" y="1129"/>
                    <a:pt x="232" y="1119"/>
                    <a:pt x="240" y="1119"/>
                  </a:cubicBezTo>
                  <a:cubicBezTo>
                    <a:pt x="242" y="1119"/>
                    <a:pt x="243" y="1119"/>
                    <a:pt x="245" y="1119"/>
                  </a:cubicBezTo>
                  <a:cubicBezTo>
                    <a:pt x="246" y="1119"/>
                    <a:pt x="247" y="1119"/>
                    <a:pt x="249" y="1117"/>
                  </a:cubicBezTo>
                  <a:cubicBezTo>
                    <a:pt x="234" y="1110"/>
                    <a:pt x="220" y="1106"/>
                    <a:pt x="208" y="1094"/>
                  </a:cubicBezTo>
                  <a:cubicBezTo>
                    <a:pt x="202" y="1087"/>
                    <a:pt x="202" y="1063"/>
                    <a:pt x="193" y="1058"/>
                  </a:cubicBezTo>
                  <a:cubicBezTo>
                    <a:pt x="189" y="1057"/>
                    <a:pt x="185" y="1051"/>
                    <a:pt x="185" y="1045"/>
                  </a:cubicBezTo>
                  <a:cubicBezTo>
                    <a:pt x="185" y="1035"/>
                    <a:pt x="187" y="1028"/>
                    <a:pt x="194" y="1022"/>
                  </a:cubicBezTo>
                  <a:cubicBezTo>
                    <a:pt x="198" y="1017"/>
                    <a:pt x="207" y="1020"/>
                    <a:pt x="210" y="1013"/>
                  </a:cubicBezTo>
                  <a:cubicBezTo>
                    <a:pt x="214" y="1006"/>
                    <a:pt x="212" y="999"/>
                    <a:pt x="216" y="995"/>
                  </a:cubicBezTo>
                  <a:cubicBezTo>
                    <a:pt x="224" y="987"/>
                    <a:pt x="237" y="986"/>
                    <a:pt x="237" y="971"/>
                  </a:cubicBezTo>
                  <a:cubicBezTo>
                    <a:pt x="237" y="955"/>
                    <a:pt x="213" y="962"/>
                    <a:pt x="213" y="941"/>
                  </a:cubicBezTo>
                  <a:cubicBezTo>
                    <a:pt x="213" y="932"/>
                    <a:pt x="221" y="925"/>
                    <a:pt x="229" y="923"/>
                  </a:cubicBezTo>
                  <a:cubicBezTo>
                    <a:pt x="233" y="922"/>
                    <a:pt x="242" y="922"/>
                    <a:pt x="243" y="916"/>
                  </a:cubicBezTo>
                  <a:cubicBezTo>
                    <a:pt x="246" y="903"/>
                    <a:pt x="246" y="893"/>
                    <a:pt x="256" y="884"/>
                  </a:cubicBezTo>
                  <a:cubicBezTo>
                    <a:pt x="253" y="883"/>
                    <a:pt x="250" y="882"/>
                    <a:pt x="250" y="876"/>
                  </a:cubicBezTo>
                  <a:cubicBezTo>
                    <a:pt x="255" y="876"/>
                    <a:pt x="257" y="881"/>
                    <a:pt x="264" y="881"/>
                  </a:cubicBezTo>
                  <a:cubicBezTo>
                    <a:pt x="265" y="881"/>
                    <a:pt x="269" y="877"/>
                    <a:pt x="269" y="874"/>
                  </a:cubicBezTo>
                  <a:cubicBezTo>
                    <a:pt x="269" y="871"/>
                    <a:pt x="266" y="871"/>
                    <a:pt x="264" y="869"/>
                  </a:cubicBezTo>
                  <a:cubicBezTo>
                    <a:pt x="263" y="869"/>
                    <a:pt x="260" y="872"/>
                    <a:pt x="257" y="872"/>
                  </a:cubicBezTo>
                  <a:cubicBezTo>
                    <a:pt x="252" y="872"/>
                    <a:pt x="246" y="859"/>
                    <a:pt x="246" y="851"/>
                  </a:cubicBezTo>
                  <a:cubicBezTo>
                    <a:pt x="246" y="849"/>
                    <a:pt x="247" y="845"/>
                    <a:pt x="251" y="845"/>
                  </a:cubicBezTo>
                  <a:cubicBezTo>
                    <a:pt x="262" y="845"/>
                    <a:pt x="264" y="852"/>
                    <a:pt x="275" y="852"/>
                  </a:cubicBezTo>
                  <a:cubicBezTo>
                    <a:pt x="279" y="852"/>
                    <a:pt x="287" y="849"/>
                    <a:pt x="287" y="846"/>
                  </a:cubicBezTo>
                  <a:cubicBezTo>
                    <a:pt x="287" y="845"/>
                    <a:pt x="287" y="842"/>
                    <a:pt x="287" y="841"/>
                  </a:cubicBezTo>
                  <a:cubicBezTo>
                    <a:pt x="291" y="833"/>
                    <a:pt x="285" y="817"/>
                    <a:pt x="292" y="811"/>
                  </a:cubicBezTo>
                  <a:cubicBezTo>
                    <a:pt x="294" y="809"/>
                    <a:pt x="297" y="809"/>
                    <a:pt x="300" y="809"/>
                  </a:cubicBezTo>
                  <a:cubicBezTo>
                    <a:pt x="302" y="809"/>
                    <a:pt x="305" y="809"/>
                    <a:pt x="308" y="809"/>
                  </a:cubicBezTo>
                  <a:cubicBezTo>
                    <a:pt x="311" y="809"/>
                    <a:pt x="314" y="810"/>
                    <a:pt x="317" y="810"/>
                  </a:cubicBezTo>
                  <a:cubicBezTo>
                    <a:pt x="319" y="810"/>
                    <a:pt x="321" y="809"/>
                    <a:pt x="323" y="809"/>
                  </a:cubicBezTo>
                  <a:cubicBezTo>
                    <a:pt x="336" y="805"/>
                    <a:pt x="347" y="807"/>
                    <a:pt x="356" y="798"/>
                  </a:cubicBezTo>
                  <a:cubicBezTo>
                    <a:pt x="361" y="793"/>
                    <a:pt x="365" y="790"/>
                    <a:pt x="369" y="782"/>
                  </a:cubicBezTo>
                  <a:cubicBezTo>
                    <a:pt x="372" y="778"/>
                    <a:pt x="372" y="775"/>
                    <a:pt x="372" y="768"/>
                  </a:cubicBezTo>
                  <a:cubicBezTo>
                    <a:pt x="372" y="762"/>
                    <a:pt x="364" y="762"/>
                    <a:pt x="362" y="757"/>
                  </a:cubicBezTo>
                  <a:cubicBezTo>
                    <a:pt x="360" y="750"/>
                    <a:pt x="360" y="744"/>
                    <a:pt x="356" y="740"/>
                  </a:cubicBezTo>
                  <a:cubicBezTo>
                    <a:pt x="354" y="739"/>
                    <a:pt x="346" y="736"/>
                    <a:pt x="346" y="731"/>
                  </a:cubicBezTo>
                  <a:cubicBezTo>
                    <a:pt x="346" y="730"/>
                    <a:pt x="349" y="729"/>
                    <a:pt x="350" y="729"/>
                  </a:cubicBezTo>
                  <a:cubicBezTo>
                    <a:pt x="358" y="729"/>
                    <a:pt x="365" y="735"/>
                    <a:pt x="373" y="735"/>
                  </a:cubicBezTo>
                  <a:cubicBezTo>
                    <a:pt x="376" y="735"/>
                    <a:pt x="388" y="741"/>
                    <a:pt x="397" y="741"/>
                  </a:cubicBezTo>
                  <a:cubicBezTo>
                    <a:pt x="421" y="741"/>
                    <a:pt x="425" y="714"/>
                    <a:pt x="435" y="699"/>
                  </a:cubicBezTo>
                  <a:cubicBezTo>
                    <a:pt x="444" y="685"/>
                    <a:pt x="455" y="683"/>
                    <a:pt x="464" y="669"/>
                  </a:cubicBezTo>
                  <a:cubicBezTo>
                    <a:pt x="469" y="662"/>
                    <a:pt x="468" y="658"/>
                    <a:pt x="472" y="652"/>
                  </a:cubicBezTo>
                  <a:cubicBezTo>
                    <a:pt x="472" y="652"/>
                    <a:pt x="472" y="652"/>
                    <a:pt x="472" y="652"/>
                  </a:cubicBezTo>
                  <a:cubicBezTo>
                    <a:pt x="477" y="641"/>
                    <a:pt x="482" y="632"/>
                    <a:pt x="493" y="627"/>
                  </a:cubicBezTo>
                  <a:cubicBezTo>
                    <a:pt x="493" y="602"/>
                    <a:pt x="493" y="602"/>
                    <a:pt x="493" y="602"/>
                  </a:cubicBezTo>
                  <a:cubicBezTo>
                    <a:pt x="493" y="592"/>
                    <a:pt x="492" y="585"/>
                    <a:pt x="499" y="578"/>
                  </a:cubicBezTo>
                  <a:cubicBezTo>
                    <a:pt x="503" y="573"/>
                    <a:pt x="510" y="573"/>
                    <a:pt x="514" y="567"/>
                  </a:cubicBezTo>
                  <a:cubicBezTo>
                    <a:pt x="524" y="552"/>
                    <a:pt x="537" y="559"/>
                    <a:pt x="549" y="547"/>
                  </a:cubicBezTo>
                  <a:cubicBezTo>
                    <a:pt x="551" y="545"/>
                    <a:pt x="552" y="542"/>
                    <a:pt x="555" y="541"/>
                  </a:cubicBezTo>
                  <a:cubicBezTo>
                    <a:pt x="561" y="538"/>
                    <a:pt x="567" y="538"/>
                    <a:pt x="574" y="538"/>
                  </a:cubicBezTo>
                  <a:cubicBezTo>
                    <a:pt x="576" y="538"/>
                    <a:pt x="578" y="538"/>
                    <a:pt x="581" y="538"/>
                  </a:cubicBezTo>
                  <a:cubicBezTo>
                    <a:pt x="590" y="538"/>
                    <a:pt x="601" y="530"/>
                    <a:pt x="604" y="524"/>
                  </a:cubicBezTo>
                  <a:cubicBezTo>
                    <a:pt x="605" y="522"/>
                    <a:pt x="604" y="515"/>
                    <a:pt x="606" y="512"/>
                  </a:cubicBezTo>
                  <a:cubicBezTo>
                    <a:pt x="614" y="502"/>
                    <a:pt x="617" y="496"/>
                    <a:pt x="625" y="484"/>
                  </a:cubicBezTo>
                  <a:cubicBezTo>
                    <a:pt x="626" y="482"/>
                    <a:pt x="628" y="472"/>
                    <a:pt x="628" y="466"/>
                  </a:cubicBezTo>
                  <a:cubicBezTo>
                    <a:pt x="628" y="462"/>
                    <a:pt x="632" y="457"/>
                    <a:pt x="634" y="454"/>
                  </a:cubicBezTo>
                  <a:cubicBezTo>
                    <a:pt x="635" y="453"/>
                    <a:pt x="637" y="450"/>
                    <a:pt x="637" y="448"/>
                  </a:cubicBezTo>
                  <a:cubicBezTo>
                    <a:pt x="637" y="441"/>
                    <a:pt x="641" y="432"/>
                    <a:pt x="641" y="423"/>
                  </a:cubicBezTo>
                  <a:cubicBezTo>
                    <a:pt x="641" y="410"/>
                    <a:pt x="633" y="393"/>
                    <a:pt x="641" y="385"/>
                  </a:cubicBezTo>
                  <a:cubicBezTo>
                    <a:pt x="646" y="380"/>
                    <a:pt x="652" y="379"/>
                    <a:pt x="657" y="371"/>
                  </a:cubicBezTo>
                  <a:cubicBezTo>
                    <a:pt x="660" y="366"/>
                    <a:pt x="663" y="365"/>
                    <a:pt x="666" y="360"/>
                  </a:cubicBezTo>
                  <a:cubicBezTo>
                    <a:pt x="680" y="338"/>
                    <a:pt x="701" y="328"/>
                    <a:pt x="701" y="289"/>
                  </a:cubicBezTo>
                  <a:cubicBezTo>
                    <a:pt x="701" y="278"/>
                    <a:pt x="699" y="267"/>
                    <a:pt x="688" y="264"/>
                  </a:cubicBezTo>
                  <a:cubicBezTo>
                    <a:pt x="686" y="263"/>
                    <a:pt x="684" y="263"/>
                    <a:pt x="683" y="263"/>
                  </a:cubicBezTo>
                  <a:cubicBezTo>
                    <a:pt x="681" y="263"/>
                    <a:pt x="680" y="263"/>
                    <a:pt x="679" y="263"/>
                  </a:cubicBezTo>
                  <a:cubicBezTo>
                    <a:pt x="677" y="263"/>
                    <a:pt x="676" y="263"/>
                    <a:pt x="674" y="263"/>
                  </a:cubicBezTo>
                  <a:cubicBezTo>
                    <a:pt x="673" y="263"/>
                    <a:pt x="671" y="263"/>
                    <a:pt x="669" y="263"/>
                  </a:cubicBezTo>
                  <a:cubicBezTo>
                    <a:pt x="660" y="260"/>
                    <a:pt x="644" y="245"/>
                    <a:pt x="639" y="237"/>
                  </a:cubicBezTo>
                  <a:cubicBezTo>
                    <a:pt x="633" y="235"/>
                    <a:pt x="624" y="231"/>
                    <a:pt x="614" y="229"/>
                  </a:cubicBezTo>
                  <a:cubicBezTo>
                    <a:pt x="594" y="231"/>
                    <a:pt x="594" y="231"/>
                    <a:pt x="594" y="231"/>
                  </a:cubicBezTo>
                  <a:cubicBezTo>
                    <a:pt x="584" y="231"/>
                    <a:pt x="582" y="223"/>
                    <a:pt x="571" y="223"/>
                  </a:cubicBezTo>
                  <a:cubicBezTo>
                    <a:pt x="566" y="223"/>
                    <a:pt x="564" y="227"/>
                    <a:pt x="559" y="229"/>
                  </a:cubicBezTo>
                  <a:cubicBezTo>
                    <a:pt x="555" y="229"/>
                    <a:pt x="555" y="229"/>
                    <a:pt x="555" y="229"/>
                  </a:cubicBezTo>
                  <a:cubicBezTo>
                    <a:pt x="555" y="224"/>
                    <a:pt x="556" y="220"/>
                    <a:pt x="554" y="215"/>
                  </a:cubicBezTo>
                  <a:cubicBezTo>
                    <a:pt x="553" y="211"/>
                    <a:pt x="548" y="212"/>
                    <a:pt x="544" y="210"/>
                  </a:cubicBezTo>
                  <a:cubicBezTo>
                    <a:pt x="537" y="205"/>
                    <a:pt x="518" y="195"/>
                    <a:pt x="509" y="195"/>
                  </a:cubicBezTo>
                  <a:cubicBezTo>
                    <a:pt x="500" y="195"/>
                    <a:pt x="494" y="207"/>
                    <a:pt x="489" y="215"/>
                  </a:cubicBezTo>
                  <a:cubicBezTo>
                    <a:pt x="487" y="218"/>
                    <a:pt x="485" y="221"/>
                    <a:pt x="483" y="221"/>
                  </a:cubicBezTo>
                  <a:cubicBezTo>
                    <a:pt x="481" y="221"/>
                    <a:pt x="480" y="217"/>
                    <a:pt x="480" y="215"/>
                  </a:cubicBezTo>
                  <a:cubicBezTo>
                    <a:pt x="468" y="215"/>
                    <a:pt x="468" y="215"/>
                    <a:pt x="468" y="215"/>
                  </a:cubicBezTo>
                  <a:cubicBezTo>
                    <a:pt x="467" y="210"/>
                    <a:pt x="464" y="206"/>
                    <a:pt x="459" y="203"/>
                  </a:cubicBezTo>
                  <a:cubicBezTo>
                    <a:pt x="456" y="202"/>
                    <a:pt x="451" y="203"/>
                    <a:pt x="451" y="198"/>
                  </a:cubicBezTo>
                  <a:cubicBezTo>
                    <a:pt x="451" y="182"/>
                    <a:pt x="467" y="176"/>
                    <a:pt x="475" y="166"/>
                  </a:cubicBezTo>
                  <a:cubicBezTo>
                    <a:pt x="475" y="161"/>
                    <a:pt x="468" y="161"/>
                    <a:pt x="466" y="155"/>
                  </a:cubicBezTo>
                  <a:cubicBezTo>
                    <a:pt x="463" y="150"/>
                    <a:pt x="456" y="133"/>
                    <a:pt x="456" y="126"/>
                  </a:cubicBezTo>
                  <a:cubicBezTo>
                    <a:pt x="447" y="124"/>
                    <a:pt x="436" y="107"/>
                    <a:pt x="427" y="107"/>
                  </a:cubicBezTo>
                  <a:cubicBezTo>
                    <a:pt x="426" y="107"/>
                    <a:pt x="425" y="107"/>
                    <a:pt x="424" y="107"/>
                  </a:cubicBezTo>
                  <a:cubicBezTo>
                    <a:pt x="424" y="106"/>
                    <a:pt x="424" y="106"/>
                    <a:pt x="424" y="106"/>
                  </a:cubicBezTo>
                  <a:cubicBezTo>
                    <a:pt x="419" y="106"/>
                    <a:pt x="411" y="101"/>
                    <a:pt x="407" y="100"/>
                  </a:cubicBezTo>
                  <a:cubicBezTo>
                    <a:pt x="393" y="100"/>
                    <a:pt x="393" y="100"/>
                    <a:pt x="393" y="100"/>
                  </a:cubicBezTo>
                  <a:cubicBezTo>
                    <a:pt x="379" y="97"/>
                    <a:pt x="357" y="99"/>
                    <a:pt x="353" y="84"/>
                  </a:cubicBezTo>
                  <a:cubicBezTo>
                    <a:pt x="350" y="84"/>
                    <a:pt x="346" y="83"/>
                    <a:pt x="345" y="81"/>
                  </a:cubicBezTo>
                  <a:cubicBezTo>
                    <a:pt x="339" y="68"/>
                    <a:pt x="334" y="69"/>
                    <a:pt x="324" y="59"/>
                  </a:cubicBezTo>
                  <a:cubicBezTo>
                    <a:pt x="309" y="59"/>
                    <a:pt x="309" y="59"/>
                    <a:pt x="309" y="59"/>
                  </a:cubicBezTo>
                  <a:cubicBezTo>
                    <a:pt x="307" y="52"/>
                    <a:pt x="309" y="44"/>
                    <a:pt x="302" y="42"/>
                  </a:cubicBezTo>
                  <a:cubicBezTo>
                    <a:pt x="294" y="40"/>
                    <a:pt x="283" y="38"/>
                    <a:pt x="279" y="31"/>
                  </a:cubicBezTo>
                  <a:cubicBezTo>
                    <a:pt x="279" y="27"/>
                    <a:pt x="279" y="27"/>
                    <a:pt x="279" y="27"/>
                  </a:cubicBezTo>
                  <a:cubicBezTo>
                    <a:pt x="280" y="27"/>
                    <a:pt x="281" y="27"/>
                    <a:pt x="282" y="27"/>
                  </a:cubicBezTo>
                  <a:cubicBezTo>
                    <a:pt x="283" y="27"/>
                    <a:pt x="286" y="26"/>
                    <a:pt x="287" y="25"/>
                  </a:cubicBezTo>
                  <a:cubicBezTo>
                    <a:pt x="287" y="25"/>
                    <a:pt x="278" y="24"/>
                    <a:pt x="272" y="24"/>
                  </a:cubicBezTo>
                  <a:cubicBezTo>
                    <a:pt x="271" y="25"/>
                    <a:pt x="260" y="25"/>
                    <a:pt x="259" y="27"/>
                  </a:cubicBezTo>
                  <a:cubicBezTo>
                    <a:pt x="256" y="33"/>
                    <a:pt x="251" y="33"/>
                    <a:pt x="243" y="34"/>
                  </a:cubicBezTo>
                  <a:cubicBezTo>
                    <a:pt x="239" y="34"/>
                    <a:pt x="232" y="33"/>
                    <a:pt x="232" y="28"/>
                  </a:cubicBezTo>
                  <a:cubicBezTo>
                    <a:pt x="227" y="28"/>
                    <a:pt x="212" y="28"/>
                    <a:pt x="204" y="28"/>
                  </a:cubicBezTo>
                  <a:cubicBezTo>
                    <a:pt x="200" y="28"/>
                    <a:pt x="197" y="24"/>
                    <a:pt x="197" y="19"/>
                  </a:cubicBezTo>
                  <a:cubicBezTo>
                    <a:pt x="189" y="17"/>
                    <a:pt x="178" y="14"/>
                    <a:pt x="175" y="6"/>
                  </a:cubicBezTo>
                  <a:cubicBezTo>
                    <a:pt x="166" y="5"/>
                    <a:pt x="166" y="5"/>
                    <a:pt x="166" y="5"/>
                  </a:cubicBezTo>
                  <a:cubicBezTo>
                    <a:pt x="166" y="12"/>
                    <a:pt x="174" y="9"/>
                    <a:pt x="176" y="15"/>
                  </a:cubicBezTo>
                  <a:cubicBezTo>
                    <a:pt x="164" y="15"/>
                    <a:pt x="164" y="15"/>
                    <a:pt x="164" y="15"/>
                  </a:cubicBezTo>
                  <a:cubicBezTo>
                    <a:pt x="159" y="19"/>
                    <a:pt x="150" y="18"/>
                    <a:pt x="150" y="25"/>
                  </a:cubicBezTo>
                  <a:cubicBezTo>
                    <a:pt x="150" y="32"/>
                    <a:pt x="157" y="35"/>
                    <a:pt x="157" y="42"/>
                  </a:cubicBezTo>
                  <a:cubicBezTo>
                    <a:pt x="157" y="44"/>
                    <a:pt x="154" y="50"/>
                    <a:pt x="152" y="50"/>
                  </a:cubicBezTo>
                  <a:cubicBezTo>
                    <a:pt x="146" y="50"/>
                    <a:pt x="143" y="40"/>
                    <a:pt x="143" y="34"/>
                  </a:cubicBezTo>
                  <a:cubicBezTo>
                    <a:pt x="143" y="30"/>
                    <a:pt x="146" y="21"/>
                    <a:pt x="148" y="13"/>
                  </a:cubicBezTo>
                  <a:cubicBezTo>
                    <a:pt x="150" y="13"/>
                    <a:pt x="153" y="11"/>
                    <a:pt x="153" y="6"/>
                  </a:cubicBezTo>
                  <a:cubicBezTo>
                    <a:pt x="153" y="6"/>
                    <a:pt x="151"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28"/>
            <p:cNvSpPr>
              <a:spLocks/>
            </p:cNvSpPr>
            <p:nvPr/>
          </p:nvSpPr>
          <p:spPr bwMode="auto">
            <a:xfrm>
              <a:off x="662" y="2178"/>
              <a:ext cx="19" cy="23"/>
            </a:xfrm>
            <a:custGeom>
              <a:avLst/>
              <a:gdLst>
                <a:gd name="T0" fmla="*/ 0 w 8"/>
                <a:gd name="T1" fmla="*/ 0 h 10"/>
                <a:gd name="T2" fmla="*/ 0 w 8"/>
                <a:gd name="T3" fmla="*/ 0 h 10"/>
                <a:gd name="T4" fmla="*/ 5 w 8"/>
                <a:gd name="T5" fmla="*/ 10 h 10"/>
                <a:gd name="T6" fmla="*/ 8 w 8"/>
                <a:gd name="T7" fmla="*/ 7 h 10"/>
                <a:gd name="T8" fmla="*/ 2 w 8"/>
                <a:gd name="T9" fmla="*/ 0 h 10"/>
                <a:gd name="T10" fmla="*/ 0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0" y="0"/>
                  </a:moveTo>
                  <a:cubicBezTo>
                    <a:pt x="0" y="0"/>
                    <a:pt x="0" y="0"/>
                    <a:pt x="0" y="0"/>
                  </a:cubicBezTo>
                  <a:cubicBezTo>
                    <a:pt x="0" y="4"/>
                    <a:pt x="0" y="10"/>
                    <a:pt x="5" y="10"/>
                  </a:cubicBezTo>
                  <a:cubicBezTo>
                    <a:pt x="6" y="10"/>
                    <a:pt x="8" y="9"/>
                    <a:pt x="8" y="7"/>
                  </a:cubicBezTo>
                  <a:cubicBezTo>
                    <a:pt x="8" y="4"/>
                    <a:pt x="6" y="1"/>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29"/>
            <p:cNvSpPr>
              <a:spLocks/>
            </p:cNvSpPr>
            <p:nvPr/>
          </p:nvSpPr>
          <p:spPr bwMode="auto">
            <a:xfrm>
              <a:off x="643" y="2107"/>
              <a:ext cx="31" cy="9"/>
            </a:xfrm>
            <a:custGeom>
              <a:avLst/>
              <a:gdLst>
                <a:gd name="T0" fmla="*/ 7 w 13"/>
                <a:gd name="T1" fmla="*/ 0 h 4"/>
                <a:gd name="T2" fmla="*/ 0 w 13"/>
                <a:gd name="T3" fmla="*/ 4 h 4"/>
                <a:gd name="T4" fmla="*/ 8 w 13"/>
                <a:gd name="T5" fmla="*/ 4 h 4"/>
                <a:gd name="T6" fmla="*/ 13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4" y="0"/>
                    <a:pt x="1" y="2"/>
                    <a:pt x="0" y="4"/>
                  </a:cubicBezTo>
                  <a:cubicBezTo>
                    <a:pt x="2" y="4"/>
                    <a:pt x="5" y="4"/>
                    <a:pt x="8" y="4"/>
                  </a:cubicBezTo>
                  <a:cubicBezTo>
                    <a:pt x="10" y="4"/>
                    <a:pt x="12" y="4"/>
                    <a:pt x="13" y="4"/>
                  </a:cubicBezTo>
                  <a:cubicBezTo>
                    <a:pt x="12" y="3"/>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0"/>
            <p:cNvSpPr>
              <a:spLocks/>
            </p:cNvSpPr>
            <p:nvPr/>
          </p:nvSpPr>
          <p:spPr bwMode="auto">
            <a:xfrm>
              <a:off x="697" y="2121"/>
              <a:ext cx="8" cy="12"/>
            </a:xfrm>
            <a:custGeom>
              <a:avLst/>
              <a:gdLst>
                <a:gd name="T0" fmla="*/ 0 w 3"/>
                <a:gd name="T1" fmla="*/ 0 h 5"/>
                <a:gd name="T2" fmla="*/ 3 w 3"/>
                <a:gd name="T3" fmla="*/ 5 h 5"/>
                <a:gd name="T4" fmla="*/ 3 w 3"/>
                <a:gd name="T5" fmla="*/ 5 h 5"/>
                <a:gd name="T6" fmla="*/ 0 w 3"/>
                <a:gd name="T7" fmla="*/ 0 h 5"/>
              </a:gdLst>
              <a:ahLst/>
              <a:cxnLst>
                <a:cxn ang="0">
                  <a:pos x="T0" y="T1"/>
                </a:cxn>
                <a:cxn ang="0">
                  <a:pos x="T2" y="T3"/>
                </a:cxn>
                <a:cxn ang="0">
                  <a:pos x="T4" y="T5"/>
                </a:cxn>
                <a:cxn ang="0">
                  <a:pos x="T6" y="T7"/>
                </a:cxn>
              </a:cxnLst>
              <a:rect l="0" t="0" r="r" b="b"/>
              <a:pathLst>
                <a:path w="3" h="5">
                  <a:moveTo>
                    <a:pt x="0" y="0"/>
                  </a:moveTo>
                  <a:cubicBezTo>
                    <a:pt x="0" y="2"/>
                    <a:pt x="1" y="5"/>
                    <a:pt x="3" y="5"/>
                  </a:cubicBezTo>
                  <a:cubicBezTo>
                    <a:pt x="3" y="5"/>
                    <a:pt x="3" y="5"/>
                    <a:pt x="3"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1"/>
            <p:cNvSpPr>
              <a:spLocks/>
            </p:cNvSpPr>
            <p:nvPr/>
          </p:nvSpPr>
          <p:spPr bwMode="auto">
            <a:xfrm>
              <a:off x="825" y="2310"/>
              <a:ext cx="24" cy="19"/>
            </a:xfrm>
            <a:custGeom>
              <a:avLst/>
              <a:gdLst>
                <a:gd name="T0" fmla="*/ 10 w 10"/>
                <a:gd name="T1" fmla="*/ 0 h 8"/>
                <a:gd name="T2" fmla="*/ 2 w 10"/>
                <a:gd name="T3" fmla="*/ 5 h 8"/>
                <a:gd name="T4" fmla="*/ 0 w 10"/>
                <a:gd name="T5" fmla="*/ 4 h 8"/>
                <a:gd name="T6" fmla="*/ 0 w 10"/>
                <a:gd name="T7" fmla="*/ 7 h 8"/>
                <a:gd name="T8" fmla="*/ 0 w 10"/>
                <a:gd name="T9" fmla="*/ 8 h 8"/>
                <a:gd name="T10" fmla="*/ 2 w 10"/>
                <a:gd name="T11" fmla="*/ 7 h 8"/>
                <a:gd name="T12" fmla="*/ 10 w 10"/>
                <a:gd name="T13" fmla="*/ 4 h 8"/>
                <a:gd name="T14" fmla="*/ 1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0"/>
                  </a:moveTo>
                  <a:cubicBezTo>
                    <a:pt x="9" y="2"/>
                    <a:pt x="5" y="5"/>
                    <a:pt x="2" y="5"/>
                  </a:cubicBezTo>
                  <a:cubicBezTo>
                    <a:pt x="1" y="5"/>
                    <a:pt x="0" y="4"/>
                    <a:pt x="0" y="4"/>
                  </a:cubicBezTo>
                  <a:cubicBezTo>
                    <a:pt x="0" y="5"/>
                    <a:pt x="0" y="6"/>
                    <a:pt x="0" y="7"/>
                  </a:cubicBezTo>
                  <a:cubicBezTo>
                    <a:pt x="0" y="8"/>
                    <a:pt x="0" y="8"/>
                    <a:pt x="0" y="8"/>
                  </a:cubicBezTo>
                  <a:cubicBezTo>
                    <a:pt x="1" y="8"/>
                    <a:pt x="2" y="7"/>
                    <a:pt x="2" y="7"/>
                  </a:cubicBezTo>
                  <a:cubicBezTo>
                    <a:pt x="5" y="7"/>
                    <a:pt x="8" y="6"/>
                    <a:pt x="10" y="4"/>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32"/>
            <p:cNvSpPr>
              <a:spLocks/>
            </p:cNvSpPr>
            <p:nvPr/>
          </p:nvSpPr>
          <p:spPr bwMode="auto">
            <a:xfrm>
              <a:off x="-988" y="1163"/>
              <a:ext cx="2054" cy="1008"/>
            </a:xfrm>
            <a:custGeom>
              <a:avLst/>
              <a:gdLst>
                <a:gd name="T0" fmla="*/ 24 w 869"/>
                <a:gd name="T1" fmla="*/ 7 h 426"/>
                <a:gd name="T2" fmla="*/ 31 w 869"/>
                <a:gd name="T3" fmla="*/ 19 h 426"/>
                <a:gd name="T4" fmla="*/ 1 w 869"/>
                <a:gd name="T5" fmla="*/ 28 h 426"/>
                <a:gd name="T6" fmla="*/ 10 w 869"/>
                <a:gd name="T7" fmla="*/ 159 h 426"/>
                <a:gd name="T8" fmla="*/ 56 w 869"/>
                <a:gd name="T9" fmla="*/ 256 h 426"/>
                <a:gd name="T10" fmla="*/ 147 w 869"/>
                <a:gd name="T11" fmla="*/ 302 h 426"/>
                <a:gd name="T12" fmla="*/ 248 w 869"/>
                <a:gd name="T13" fmla="*/ 315 h 426"/>
                <a:gd name="T14" fmla="*/ 319 w 869"/>
                <a:gd name="T15" fmla="*/ 362 h 426"/>
                <a:gd name="T16" fmla="*/ 410 w 869"/>
                <a:gd name="T17" fmla="*/ 410 h 426"/>
                <a:gd name="T18" fmla="*/ 427 w 869"/>
                <a:gd name="T19" fmla="*/ 371 h 426"/>
                <a:gd name="T20" fmla="*/ 436 w 869"/>
                <a:gd name="T21" fmla="*/ 371 h 426"/>
                <a:gd name="T22" fmla="*/ 485 w 869"/>
                <a:gd name="T23" fmla="*/ 354 h 426"/>
                <a:gd name="T24" fmla="*/ 531 w 869"/>
                <a:gd name="T25" fmla="*/ 360 h 426"/>
                <a:gd name="T26" fmla="*/ 523 w 869"/>
                <a:gd name="T27" fmla="*/ 344 h 426"/>
                <a:gd name="T28" fmla="*/ 568 w 869"/>
                <a:gd name="T29" fmla="*/ 339 h 426"/>
                <a:gd name="T30" fmla="*/ 633 w 869"/>
                <a:gd name="T31" fmla="*/ 394 h 426"/>
                <a:gd name="T32" fmla="*/ 671 w 869"/>
                <a:gd name="T33" fmla="*/ 405 h 426"/>
                <a:gd name="T34" fmla="*/ 665 w 869"/>
                <a:gd name="T35" fmla="*/ 382 h 426"/>
                <a:gd name="T36" fmla="*/ 705 w 869"/>
                <a:gd name="T37" fmla="*/ 279 h 426"/>
                <a:gd name="T38" fmla="*/ 733 w 869"/>
                <a:gd name="T39" fmla="*/ 260 h 426"/>
                <a:gd name="T40" fmla="*/ 729 w 869"/>
                <a:gd name="T41" fmla="*/ 252 h 426"/>
                <a:gd name="T42" fmla="*/ 735 w 869"/>
                <a:gd name="T43" fmla="*/ 235 h 426"/>
                <a:gd name="T44" fmla="*/ 731 w 869"/>
                <a:gd name="T45" fmla="*/ 222 h 426"/>
                <a:gd name="T46" fmla="*/ 735 w 869"/>
                <a:gd name="T47" fmla="*/ 214 h 426"/>
                <a:gd name="T48" fmla="*/ 749 w 869"/>
                <a:gd name="T49" fmla="*/ 202 h 426"/>
                <a:gd name="T50" fmla="*/ 751 w 869"/>
                <a:gd name="T51" fmla="*/ 193 h 426"/>
                <a:gd name="T52" fmla="*/ 764 w 869"/>
                <a:gd name="T53" fmla="*/ 160 h 426"/>
                <a:gd name="T54" fmla="*/ 785 w 869"/>
                <a:gd name="T55" fmla="*/ 157 h 426"/>
                <a:gd name="T56" fmla="*/ 810 w 869"/>
                <a:gd name="T57" fmla="*/ 147 h 426"/>
                <a:gd name="T58" fmla="*/ 827 w 869"/>
                <a:gd name="T59" fmla="*/ 141 h 426"/>
                <a:gd name="T60" fmla="*/ 814 w 869"/>
                <a:gd name="T61" fmla="*/ 131 h 426"/>
                <a:gd name="T62" fmla="*/ 852 w 869"/>
                <a:gd name="T63" fmla="*/ 96 h 426"/>
                <a:gd name="T64" fmla="*/ 861 w 869"/>
                <a:gd name="T65" fmla="*/ 50 h 426"/>
                <a:gd name="T66" fmla="*/ 857 w 869"/>
                <a:gd name="T67" fmla="*/ 38 h 426"/>
                <a:gd name="T68" fmla="*/ 843 w 869"/>
                <a:gd name="T69" fmla="*/ 38 h 426"/>
                <a:gd name="T70" fmla="*/ 809 w 869"/>
                <a:gd name="T71" fmla="*/ 76 h 426"/>
                <a:gd name="T72" fmla="*/ 768 w 869"/>
                <a:gd name="T73" fmla="*/ 78 h 426"/>
                <a:gd name="T74" fmla="*/ 702 w 869"/>
                <a:gd name="T75" fmla="*/ 117 h 426"/>
                <a:gd name="T76" fmla="*/ 677 w 869"/>
                <a:gd name="T77" fmla="*/ 120 h 426"/>
                <a:gd name="T78" fmla="*/ 681 w 869"/>
                <a:gd name="T79" fmla="*/ 130 h 426"/>
                <a:gd name="T80" fmla="*/ 677 w 869"/>
                <a:gd name="T81" fmla="*/ 132 h 426"/>
                <a:gd name="T82" fmla="*/ 632 w 869"/>
                <a:gd name="T83" fmla="*/ 148 h 426"/>
                <a:gd name="T84" fmla="*/ 624 w 869"/>
                <a:gd name="T85" fmla="*/ 135 h 426"/>
                <a:gd name="T86" fmla="*/ 618 w 869"/>
                <a:gd name="T87" fmla="*/ 104 h 426"/>
                <a:gd name="T88" fmla="*/ 581 w 869"/>
                <a:gd name="T89" fmla="*/ 83 h 426"/>
                <a:gd name="T90" fmla="*/ 565 w 869"/>
                <a:gd name="T91" fmla="*/ 146 h 426"/>
                <a:gd name="T92" fmla="*/ 553 w 869"/>
                <a:gd name="T93" fmla="*/ 90 h 426"/>
                <a:gd name="T94" fmla="*/ 610 w 869"/>
                <a:gd name="T95" fmla="*/ 65 h 426"/>
                <a:gd name="T96" fmla="*/ 566 w 869"/>
                <a:gd name="T97" fmla="*/ 57 h 426"/>
                <a:gd name="T98" fmla="*/ 552 w 869"/>
                <a:gd name="T99" fmla="*/ 37 h 426"/>
                <a:gd name="T100" fmla="*/ 506 w 869"/>
                <a:gd name="T101" fmla="*/ 51 h 426"/>
                <a:gd name="T102" fmla="*/ 530 w 869"/>
                <a:gd name="T103" fmla="*/ 24 h 426"/>
                <a:gd name="T104" fmla="*/ 447 w 869"/>
                <a:gd name="T105"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9" h="426">
                  <a:moveTo>
                    <a:pt x="447" y="0"/>
                  </a:moveTo>
                  <a:cubicBezTo>
                    <a:pt x="447" y="7"/>
                    <a:pt x="447" y="7"/>
                    <a:pt x="447" y="7"/>
                  </a:cubicBezTo>
                  <a:cubicBezTo>
                    <a:pt x="24" y="7"/>
                    <a:pt x="24" y="7"/>
                    <a:pt x="24" y="7"/>
                  </a:cubicBezTo>
                  <a:cubicBezTo>
                    <a:pt x="25" y="7"/>
                    <a:pt x="25" y="7"/>
                    <a:pt x="25" y="7"/>
                  </a:cubicBezTo>
                  <a:cubicBezTo>
                    <a:pt x="25" y="7"/>
                    <a:pt x="24" y="7"/>
                    <a:pt x="24" y="7"/>
                  </a:cubicBezTo>
                  <a:cubicBezTo>
                    <a:pt x="27" y="12"/>
                    <a:pt x="31" y="14"/>
                    <a:pt x="31" y="19"/>
                  </a:cubicBezTo>
                  <a:cubicBezTo>
                    <a:pt x="31" y="24"/>
                    <a:pt x="27" y="30"/>
                    <a:pt x="24" y="33"/>
                  </a:cubicBezTo>
                  <a:cubicBezTo>
                    <a:pt x="21" y="28"/>
                    <a:pt x="17" y="24"/>
                    <a:pt x="9" y="24"/>
                  </a:cubicBezTo>
                  <a:cubicBezTo>
                    <a:pt x="7" y="24"/>
                    <a:pt x="1" y="25"/>
                    <a:pt x="1" y="28"/>
                  </a:cubicBezTo>
                  <a:cubicBezTo>
                    <a:pt x="1" y="39"/>
                    <a:pt x="14" y="44"/>
                    <a:pt x="14" y="56"/>
                  </a:cubicBezTo>
                  <a:cubicBezTo>
                    <a:pt x="14" y="72"/>
                    <a:pt x="0" y="102"/>
                    <a:pt x="5" y="115"/>
                  </a:cubicBezTo>
                  <a:cubicBezTo>
                    <a:pt x="10" y="128"/>
                    <a:pt x="4" y="148"/>
                    <a:pt x="10" y="159"/>
                  </a:cubicBezTo>
                  <a:cubicBezTo>
                    <a:pt x="7" y="161"/>
                    <a:pt x="2" y="165"/>
                    <a:pt x="5" y="169"/>
                  </a:cubicBezTo>
                  <a:cubicBezTo>
                    <a:pt x="14" y="185"/>
                    <a:pt x="26" y="208"/>
                    <a:pt x="37" y="210"/>
                  </a:cubicBezTo>
                  <a:cubicBezTo>
                    <a:pt x="34" y="232"/>
                    <a:pt x="49" y="238"/>
                    <a:pt x="56" y="256"/>
                  </a:cubicBezTo>
                  <a:cubicBezTo>
                    <a:pt x="58" y="261"/>
                    <a:pt x="56" y="267"/>
                    <a:pt x="60" y="268"/>
                  </a:cubicBezTo>
                  <a:cubicBezTo>
                    <a:pt x="79" y="275"/>
                    <a:pt x="106" y="287"/>
                    <a:pt x="114" y="302"/>
                  </a:cubicBezTo>
                  <a:cubicBezTo>
                    <a:pt x="147" y="302"/>
                    <a:pt x="147" y="302"/>
                    <a:pt x="147" y="302"/>
                  </a:cubicBezTo>
                  <a:cubicBezTo>
                    <a:pt x="204" y="321"/>
                    <a:pt x="204" y="321"/>
                    <a:pt x="204" y="321"/>
                  </a:cubicBezTo>
                  <a:cubicBezTo>
                    <a:pt x="248" y="321"/>
                    <a:pt x="248" y="321"/>
                    <a:pt x="248" y="321"/>
                  </a:cubicBezTo>
                  <a:cubicBezTo>
                    <a:pt x="248" y="315"/>
                    <a:pt x="248" y="315"/>
                    <a:pt x="248" y="315"/>
                  </a:cubicBezTo>
                  <a:cubicBezTo>
                    <a:pt x="258" y="315"/>
                    <a:pt x="258" y="315"/>
                    <a:pt x="258" y="315"/>
                  </a:cubicBezTo>
                  <a:cubicBezTo>
                    <a:pt x="276" y="319"/>
                    <a:pt x="286" y="321"/>
                    <a:pt x="295" y="337"/>
                  </a:cubicBezTo>
                  <a:cubicBezTo>
                    <a:pt x="300" y="344"/>
                    <a:pt x="308" y="362"/>
                    <a:pt x="319" y="362"/>
                  </a:cubicBezTo>
                  <a:cubicBezTo>
                    <a:pt x="329" y="362"/>
                    <a:pt x="326" y="347"/>
                    <a:pt x="338" y="347"/>
                  </a:cubicBezTo>
                  <a:cubicBezTo>
                    <a:pt x="369" y="347"/>
                    <a:pt x="368" y="386"/>
                    <a:pt x="385" y="403"/>
                  </a:cubicBezTo>
                  <a:cubicBezTo>
                    <a:pt x="389" y="407"/>
                    <a:pt x="401" y="409"/>
                    <a:pt x="410" y="410"/>
                  </a:cubicBezTo>
                  <a:cubicBezTo>
                    <a:pt x="409" y="406"/>
                    <a:pt x="409" y="406"/>
                    <a:pt x="409" y="406"/>
                  </a:cubicBezTo>
                  <a:cubicBezTo>
                    <a:pt x="409" y="406"/>
                    <a:pt x="409" y="406"/>
                    <a:pt x="409" y="405"/>
                  </a:cubicBezTo>
                  <a:cubicBezTo>
                    <a:pt x="409" y="389"/>
                    <a:pt x="416" y="375"/>
                    <a:pt x="427" y="371"/>
                  </a:cubicBezTo>
                  <a:cubicBezTo>
                    <a:pt x="429" y="370"/>
                    <a:pt x="430" y="370"/>
                    <a:pt x="431" y="370"/>
                  </a:cubicBezTo>
                  <a:cubicBezTo>
                    <a:pt x="432" y="370"/>
                    <a:pt x="433" y="370"/>
                    <a:pt x="434" y="370"/>
                  </a:cubicBezTo>
                  <a:cubicBezTo>
                    <a:pt x="435" y="370"/>
                    <a:pt x="435" y="371"/>
                    <a:pt x="436" y="371"/>
                  </a:cubicBezTo>
                  <a:cubicBezTo>
                    <a:pt x="438" y="371"/>
                    <a:pt x="440" y="370"/>
                    <a:pt x="442" y="368"/>
                  </a:cubicBezTo>
                  <a:cubicBezTo>
                    <a:pt x="448" y="362"/>
                    <a:pt x="455" y="349"/>
                    <a:pt x="471" y="349"/>
                  </a:cubicBezTo>
                  <a:cubicBezTo>
                    <a:pt x="476" y="349"/>
                    <a:pt x="480" y="354"/>
                    <a:pt x="485" y="354"/>
                  </a:cubicBezTo>
                  <a:cubicBezTo>
                    <a:pt x="489" y="354"/>
                    <a:pt x="490" y="350"/>
                    <a:pt x="493" y="350"/>
                  </a:cubicBezTo>
                  <a:cubicBezTo>
                    <a:pt x="502" y="350"/>
                    <a:pt x="512" y="362"/>
                    <a:pt x="524" y="362"/>
                  </a:cubicBezTo>
                  <a:cubicBezTo>
                    <a:pt x="526" y="362"/>
                    <a:pt x="529" y="362"/>
                    <a:pt x="531" y="360"/>
                  </a:cubicBezTo>
                  <a:cubicBezTo>
                    <a:pt x="525" y="356"/>
                    <a:pt x="530" y="352"/>
                    <a:pt x="530" y="344"/>
                  </a:cubicBezTo>
                  <a:cubicBezTo>
                    <a:pt x="529" y="344"/>
                    <a:pt x="528" y="345"/>
                    <a:pt x="527" y="345"/>
                  </a:cubicBezTo>
                  <a:cubicBezTo>
                    <a:pt x="527" y="345"/>
                    <a:pt x="525" y="344"/>
                    <a:pt x="523" y="344"/>
                  </a:cubicBezTo>
                  <a:cubicBezTo>
                    <a:pt x="532" y="340"/>
                    <a:pt x="543" y="341"/>
                    <a:pt x="551" y="339"/>
                  </a:cubicBezTo>
                  <a:cubicBezTo>
                    <a:pt x="551" y="341"/>
                    <a:pt x="553" y="344"/>
                    <a:pt x="555" y="344"/>
                  </a:cubicBezTo>
                  <a:cubicBezTo>
                    <a:pt x="559" y="344"/>
                    <a:pt x="561" y="339"/>
                    <a:pt x="568" y="339"/>
                  </a:cubicBezTo>
                  <a:cubicBezTo>
                    <a:pt x="581" y="339"/>
                    <a:pt x="587" y="352"/>
                    <a:pt x="596" y="352"/>
                  </a:cubicBezTo>
                  <a:cubicBezTo>
                    <a:pt x="601" y="352"/>
                    <a:pt x="603" y="345"/>
                    <a:pt x="608" y="345"/>
                  </a:cubicBezTo>
                  <a:cubicBezTo>
                    <a:pt x="631" y="345"/>
                    <a:pt x="625" y="377"/>
                    <a:pt x="633" y="394"/>
                  </a:cubicBezTo>
                  <a:cubicBezTo>
                    <a:pt x="637" y="402"/>
                    <a:pt x="643" y="405"/>
                    <a:pt x="649" y="413"/>
                  </a:cubicBezTo>
                  <a:cubicBezTo>
                    <a:pt x="652" y="418"/>
                    <a:pt x="652" y="426"/>
                    <a:pt x="660" y="426"/>
                  </a:cubicBezTo>
                  <a:cubicBezTo>
                    <a:pt x="669" y="426"/>
                    <a:pt x="671" y="416"/>
                    <a:pt x="671" y="405"/>
                  </a:cubicBezTo>
                  <a:cubicBezTo>
                    <a:pt x="671" y="396"/>
                    <a:pt x="666" y="391"/>
                    <a:pt x="665" y="384"/>
                  </a:cubicBezTo>
                  <a:cubicBezTo>
                    <a:pt x="665" y="381"/>
                    <a:pt x="665" y="381"/>
                    <a:pt x="665" y="381"/>
                  </a:cubicBezTo>
                  <a:cubicBezTo>
                    <a:pt x="665" y="382"/>
                    <a:pt x="665" y="382"/>
                    <a:pt x="665" y="382"/>
                  </a:cubicBezTo>
                  <a:cubicBezTo>
                    <a:pt x="665" y="365"/>
                    <a:pt x="650" y="359"/>
                    <a:pt x="650" y="342"/>
                  </a:cubicBezTo>
                  <a:cubicBezTo>
                    <a:pt x="650" y="304"/>
                    <a:pt x="682" y="294"/>
                    <a:pt x="706" y="280"/>
                  </a:cubicBezTo>
                  <a:cubicBezTo>
                    <a:pt x="705" y="279"/>
                    <a:pt x="705" y="279"/>
                    <a:pt x="705" y="279"/>
                  </a:cubicBezTo>
                  <a:cubicBezTo>
                    <a:pt x="708" y="275"/>
                    <a:pt x="708" y="274"/>
                    <a:pt x="714" y="272"/>
                  </a:cubicBezTo>
                  <a:cubicBezTo>
                    <a:pt x="718" y="271"/>
                    <a:pt x="721" y="267"/>
                    <a:pt x="727" y="265"/>
                  </a:cubicBezTo>
                  <a:cubicBezTo>
                    <a:pt x="730" y="265"/>
                    <a:pt x="732" y="262"/>
                    <a:pt x="733" y="260"/>
                  </a:cubicBezTo>
                  <a:cubicBezTo>
                    <a:pt x="727" y="256"/>
                    <a:pt x="727" y="256"/>
                    <a:pt x="727" y="256"/>
                  </a:cubicBezTo>
                  <a:cubicBezTo>
                    <a:pt x="727" y="252"/>
                    <a:pt x="727" y="252"/>
                    <a:pt x="727" y="252"/>
                  </a:cubicBezTo>
                  <a:cubicBezTo>
                    <a:pt x="728" y="252"/>
                    <a:pt x="728" y="252"/>
                    <a:pt x="729" y="252"/>
                  </a:cubicBezTo>
                  <a:cubicBezTo>
                    <a:pt x="733" y="252"/>
                    <a:pt x="734" y="251"/>
                    <a:pt x="735" y="246"/>
                  </a:cubicBezTo>
                  <a:cubicBezTo>
                    <a:pt x="733" y="246"/>
                    <a:pt x="730" y="245"/>
                    <a:pt x="728" y="242"/>
                  </a:cubicBezTo>
                  <a:cubicBezTo>
                    <a:pt x="731" y="242"/>
                    <a:pt x="735" y="240"/>
                    <a:pt x="735" y="235"/>
                  </a:cubicBezTo>
                  <a:cubicBezTo>
                    <a:pt x="735" y="234"/>
                    <a:pt x="735" y="232"/>
                    <a:pt x="735" y="230"/>
                  </a:cubicBezTo>
                  <a:cubicBezTo>
                    <a:pt x="734" y="230"/>
                    <a:pt x="732" y="230"/>
                    <a:pt x="731" y="230"/>
                  </a:cubicBezTo>
                  <a:cubicBezTo>
                    <a:pt x="728" y="227"/>
                    <a:pt x="731" y="227"/>
                    <a:pt x="731" y="222"/>
                  </a:cubicBezTo>
                  <a:cubicBezTo>
                    <a:pt x="731" y="217"/>
                    <a:pt x="729" y="207"/>
                    <a:pt x="729" y="204"/>
                  </a:cubicBezTo>
                  <a:cubicBezTo>
                    <a:pt x="729" y="204"/>
                    <a:pt x="728" y="199"/>
                    <a:pt x="729" y="197"/>
                  </a:cubicBezTo>
                  <a:cubicBezTo>
                    <a:pt x="730" y="202"/>
                    <a:pt x="735" y="211"/>
                    <a:pt x="735" y="214"/>
                  </a:cubicBezTo>
                  <a:cubicBezTo>
                    <a:pt x="735" y="216"/>
                    <a:pt x="735" y="218"/>
                    <a:pt x="735" y="220"/>
                  </a:cubicBezTo>
                  <a:cubicBezTo>
                    <a:pt x="735" y="221"/>
                    <a:pt x="736" y="223"/>
                    <a:pt x="737" y="223"/>
                  </a:cubicBezTo>
                  <a:cubicBezTo>
                    <a:pt x="739" y="223"/>
                    <a:pt x="749" y="205"/>
                    <a:pt x="749" y="202"/>
                  </a:cubicBezTo>
                  <a:cubicBezTo>
                    <a:pt x="749" y="197"/>
                    <a:pt x="746" y="196"/>
                    <a:pt x="745" y="192"/>
                  </a:cubicBezTo>
                  <a:cubicBezTo>
                    <a:pt x="747" y="189"/>
                    <a:pt x="747" y="189"/>
                    <a:pt x="747" y="189"/>
                  </a:cubicBezTo>
                  <a:cubicBezTo>
                    <a:pt x="748" y="190"/>
                    <a:pt x="749" y="193"/>
                    <a:pt x="751" y="193"/>
                  </a:cubicBezTo>
                  <a:cubicBezTo>
                    <a:pt x="755" y="193"/>
                    <a:pt x="765" y="175"/>
                    <a:pt x="766" y="170"/>
                  </a:cubicBezTo>
                  <a:cubicBezTo>
                    <a:pt x="766" y="170"/>
                    <a:pt x="761" y="167"/>
                    <a:pt x="761" y="164"/>
                  </a:cubicBezTo>
                  <a:cubicBezTo>
                    <a:pt x="761" y="163"/>
                    <a:pt x="763" y="161"/>
                    <a:pt x="764" y="160"/>
                  </a:cubicBezTo>
                  <a:cubicBezTo>
                    <a:pt x="766" y="160"/>
                    <a:pt x="767" y="161"/>
                    <a:pt x="769" y="161"/>
                  </a:cubicBezTo>
                  <a:cubicBezTo>
                    <a:pt x="776" y="161"/>
                    <a:pt x="782" y="161"/>
                    <a:pt x="789" y="158"/>
                  </a:cubicBezTo>
                  <a:cubicBezTo>
                    <a:pt x="788" y="157"/>
                    <a:pt x="786" y="157"/>
                    <a:pt x="785" y="157"/>
                  </a:cubicBezTo>
                  <a:cubicBezTo>
                    <a:pt x="782" y="157"/>
                    <a:pt x="779" y="158"/>
                    <a:pt x="776" y="158"/>
                  </a:cubicBezTo>
                  <a:cubicBezTo>
                    <a:pt x="770" y="158"/>
                    <a:pt x="770" y="158"/>
                    <a:pt x="770" y="158"/>
                  </a:cubicBezTo>
                  <a:cubicBezTo>
                    <a:pt x="781" y="151"/>
                    <a:pt x="799" y="155"/>
                    <a:pt x="810" y="147"/>
                  </a:cubicBezTo>
                  <a:cubicBezTo>
                    <a:pt x="810" y="147"/>
                    <a:pt x="811" y="148"/>
                    <a:pt x="813" y="148"/>
                  </a:cubicBezTo>
                  <a:cubicBezTo>
                    <a:pt x="817" y="148"/>
                    <a:pt x="823" y="146"/>
                    <a:pt x="827" y="145"/>
                  </a:cubicBezTo>
                  <a:cubicBezTo>
                    <a:pt x="827" y="141"/>
                    <a:pt x="827" y="141"/>
                    <a:pt x="827" y="141"/>
                  </a:cubicBezTo>
                  <a:cubicBezTo>
                    <a:pt x="827" y="141"/>
                    <a:pt x="822" y="145"/>
                    <a:pt x="821" y="145"/>
                  </a:cubicBezTo>
                  <a:cubicBezTo>
                    <a:pt x="818" y="145"/>
                    <a:pt x="816" y="138"/>
                    <a:pt x="816" y="136"/>
                  </a:cubicBezTo>
                  <a:cubicBezTo>
                    <a:pt x="814" y="135"/>
                    <a:pt x="814" y="132"/>
                    <a:pt x="814" y="131"/>
                  </a:cubicBezTo>
                  <a:cubicBezTo>
                    <a:pt x="814" y="111"/>
                    <a:pt x="832" y="105"/>
                    <a:pt x="840" y="96"/>
                  </a:cubicBezTo>
                  <a:cubicBezTo>
                    <a:pt x="842" y="96"/>
                    <a:pt x="843" y="95"/>
                    <a:pt x="844" y="95"/>
                  </a:cubicBezTo>
                  <a:cubicBezTo>
                    <a:pt x="846" y="95"/>
                    <a:pt x="848" y="96"/>
                    <a:pt x="852" y="96"/>
                  </a:cubicBezTo>
                  <a:cubicBezTo>
                    <a:pt x="860" y="96"/>
                    <a:pt x="865" y="93"/>
                    <a:pt x="869" y="88"/>
                  </a:cubicBezTo>
                  <a:cubicBezTo>
                    <a:pt x="862" y="78"/>
                    <a:pt x="864" y="63"/>
                    <a:pt x="861" y="50"/>
                  </a:cubicBezTo>
                  <a:cubicBezTo>
                    <a:pt x="861" y="50"/>
                    <a:pt x="861" y="50"/>
                    <a:pt x="861" y="50"/>
                  </a:cubicBezTo>
                  <a:cubicBezTo>
                    <a:pt x="861" y="50"/>
                    <a:pt x="861" y="50"/>
                    <a:pt x="861" y="50"/>
                  </a:cubicBezTo>
                  <a:cubicBezTo>
                    <a:pt x="861" y="46"/>
                    <a:pt x="859" y="42"/>
                    <a:pt x="857" y="38"/>
                  </a:cubicBezTo>
                  <a:cubicBezTo>
                    <a:pt x="857" y="38"/>
                    <a:pt x="857" y="38"/>
                    <a:pt x="857" y="38"/>
                  </a:cubicBezTo>
                  <a:cubicBezTo>
                    <a:pt x="856" y="37"/>
                    <a:pt x="855" y="36"/>
                    <a:pt x="853" y="36"/>
                  </a:cubicBezTo>
                  <a:cubicBezTo>
                    <a:pt x="852" y="36"/>
                    <a:pt x="850" y="36"/>
                    <a:pt x="848" y="37"/>
                  </a:cubicBezTo>
                  <a:cubicBezTo>
                    <a:pt x="846" y="37"/>
                    <a:pt x="845" y="38"/>
                    <a:pt x="843" y="38"/>
                  </a:cubicBezTo>
                  <a:cubicBezTo>
                    <a:pt x="841" y="38"/>
                    <a:pt x="839" y="37"/>
                    <a:pt x="837" y="35"/>
                  </a:cubicBezTo>
                  <a:cubicBezTo>
                    <a:pt x="824" y="44"/>
                    <a:pt x="824" y="61"/>
                    <a:pt x="814" y="71"/>
                  </a:cubicBezTo>
                  <a:cubicBezTo>
                    <a:pt x="812" y="73"/>
                    <a:pt x="814" y="75"/>
                    <a:pt x="809" y="76"/>
                  </a:cubicBezTo>
                  <a:cubicBezTo>
                    <a:pt x="805" y="77"/>
                    <a:pt x="800" y="78"/>
                    <a:pt x="795" y="78"/>
                  </a:cubicBezTo>
                  <a:cubicBezTo>
                    <a:pt x="791" y="78"/>
                    <a:pt x="787" y="78"/>
                    <a:pt x="782" y="78"/>
                  </a:cubicBezTo>
                  <a:cubicBezTo>
                    <a:pt x="777" y="78"/>
                    <a:pt x="772" y="78"/>
                    <a:pt x="768" y="78"/>
                  </a:cubicBezTo>
                  <a:cubicBezTo>
                    <a:pt x="761" y="78"/>
                    <a:pt x="756" y="78"/>
                    <a:pt x="755" y="79"/>
                  </a:cubicBezTo>
                  <a:cubicBezTo>
                    <a:pt x="751" y="82"/>
                    <a:pt x="732" y="101"/>
                    <a:pt x="731" y="102"/>
                  </a:cubicBezTo>
                  <a:cubicBezTo>
                    <a:pt x="731" y="115"/>
                    <a:pt x="716" y="117"/>
                    <a:pt x="702" y="117"/>
                  </a:cubicBezTo>
                  <a:cubicBezTo>
                    <a:pt x="694" y="117"/>
                    <a:pt x="687" y="117"/>
                    <a:pt x="682" y="117"/>
                  </a:cubicBezTo>
                  <a:cubicBezTo>
                    <a:pt x="679" y="117"/>
                    <a:pt x="679" y="117"/>
                    <a:pt x="675" y="117"/>
                  </a:cubicBezTo>
                  <a:cubicBezTo>
                    <a:pt x="676" y="118"/>
                    <a:pt x="676" y="119"/>
                    <a:pt x="677" y="120"/>
                  </a:cubicBezTo>
                  <a:cubicBezTo>
                    <a:pt x="677" y="120"/>
                    <a:pt x="677" y="121"/>
                    <a:pt x="678" y="121"/>
                  </a:cubicBezTo>
                  <a:cubicBezTo>
                    <a:pt x="679" y="124"/>
                    <a:pt x="680" y="127"/>
                    <a:pt x="681" y="130"/>
                  </a:cubicBezTo>
                  <a:cubicBezTo>
                    <a:pt x="681" y="130"/>
                    <a:pt x="681" y="130"/>
                    <a:pt x="681" y="130"/>
                  </a:cubicBezTo>
                  <a:cubicBezTo>
                    <a:pt x="681" y="130"/>
                    <a:pt x="681" y="130"/>
                    <a:pt x="681" y="130"/>
                  </a:cubicBezTo>
                  <a:cubicBezTo>
                    <a:pt x="681" y="130"/>
                    <a:pt x="681" y="130"/>
                    <a:pt x="681" y="130"/>
                  </a:cubicBezTo>
                  <a:cubicBezTo>
                    <a:pt x="680" y="130"/>
                    <a:pt x="678" y="131"/>
                    <a:pt x="677" y="132"/>
                  </a:cubicBezTo>
                  <a:cubicBezTo>
                    <a:pt x="675" y="133"/>
                    <a:pt x="674" y="133"/>
                    <a:pt x="672" y="134"/>
                  </a:cubicBezTo>
                  <a:cubicBezTo>
                    <a:pt x="672" y="134"/>
                    <a:pt x="672" y="134"/>
                    <a:pt x="672" y="134"/>
                  </a:cubicBezTo>
                  <a:cubicBezTo>
                    <a:pt x="660" y="140"/>
                    <a:pt x="642" y="148"/>
                    <a:pt x="632" y="148"/>
                  </a:cubicBezTo>
                  <a:cubicBezTo>
                    <a:pt x="626" y="148"/>
                    <a:pt x="624" y="140"/>
                    <a:pt x="624" y="135"/>
                  </a:cubicBezTo>
                  <a:cubicBezTo>
                    <a:pt x="624" y="135"/>
                    <a:pt x="624" y="135"/>
                    <a:pt x="624" y="135"/>
                  </a:cubicBezTo>
                  <a:cubicBezTo>
                    <a:pt x="624" y="135"/>
                    <a:pt x="624" y="135"/>
                    <a:pt x="624" y="135"/>
                  </a:cubicBezTo>
                  <a:cubicBezTo>
                    <a:pt x="624" y="127"/>
                    <a:pt x="630" y="123"/>
                    <a:pt x="636" y="117"/>
                  </a:cubicBezTo>
                  <a:cubicBezTo>
                    <a:pt x="631" y="113"/>
                    <a:pt x="631" y="109"/>
                    <a:pt x="628" y="101"/>
                  </a:cubicBezTo>
                  <a:cubicBezTo>
                    <a:pt x="623" y="102"/>
                    <a:pt x="624" y="104"/>
                    <a:pt x="618" y="104"/>
                  </a:cubicBezTo>
                  <a:cubicBezTo>
                    <a:pt x="619" y="97"/>
                    <a:pt x="624" y="92"/>
                    <a:pt x="624" y="85"/>
                  </a:cubicBezTo>
                  <a:cubicBezTo>
                    <a:pt x="624" y="79"/>
                    <a:pt x="604" y="69"/>
                    <a:pt x="600" y="69"/>
                  </a:cubicBezTo>
                  <a:cubicBezTo>
                    <a:pt x="591" y="69"/>
                    <a:pt x="600" y="82"/>
                    <a:pt x="581" y="83"/>
                  </a:cubicBezTo>
                  <a:cubicBezTo>
                    <a:pt x="575" y="83"/>
                    <a:pt x="575" y="99"/>
                    <a:pt x="575" y="106"/>
                  </a:cubicBezTo>
                  <a:cubicBezTo>
                    <a:pt x="575" y="106"/>
                    <a:pt x="575" y="117"/>
                    <a:pt x="575" y="123"/>
                  </a:cubicBezTo>
                  <a:cubicBezTo>
                    <a:pt x="575" y="130"/>
                    <a:pt x="572" y="146"/>
                    <a:pt x="565" y="146"/>
                  </a:cubicBezTo>
                  <a:cubicBezTo>
                    <a:pt x="559" y="146"/>
                    <a:pt x="552" y="141"/>
                    <a:pt x="552" y="135"/>
                  </a:cubicBezTo>
                  <a:cubicBezTo>
                    <a:pt x="552" y="121"/>
                    <a:pt x="557" y="94"/>
                    <a:pt x="566" y="83"/>
                  </a:cubicBezTo>
                  <a:cubicBezTo>
                    <a:pt x="560" y="83"/>
                    <a:pt x="558" y="87"/>
                    <a:pt x="553" y="90"/>
                  </a:cubicBezTo>
                  <a:cubicBezTo>
                    <a:pt x="554" y="80"/>
                    <a:pt x="575" y="65"/>
                    <a:pt x="587" y="65"/>
                  </a:cubicBezTo>
                  <a:cubicBezTo>
                    <a:pt x="590" y="65"/>
                    <a:pt x="596" y="66"/>
                    <a:pt x="602" y="66"/>
                  </a:cubicBezTo>
                  <a:cubicBezTo>
                    <a:pt x="605" y="66"/>
                    <a:pt x="608" y="66"/>
                    <a:pt x="610" y="65"/>
                  </a:cubicBezTo>
                  <a:cubicBezTo>
                    <a:pt x="610" y="59"/>
                    <a:pt x="610" y="59"/>
                    <a:pt x="610" y="59"/>
                  </a:cubicBezTo>
                  <a:cubicBezTo>
                    <a:pt x="599" y="59"/>
                    <a:pt x="593" y="52"/>
                    <a:pt x="580" y="52"/>
                  </a:cubicBezTo>
                  <a:cubicBezTo>
                    <a:pt x="575" y="52"/>
                    <a:pt x="572" y="57"/>
                    <a:pt x="566" y="57"/>
                  </a:cubicBezTo>
                  <a:cubicBezTo>
                    <a:pt x="562" y="57"/>
                    <a:pt x="557" y="54"/>
                    <a:pt x="557" y="51"/>
                  </a:cubicBezTo>
                  <a:cubicBezTo>
                    <a:pt x="546" y="51"/>
                    <a:pt x="546" y="51"/>
                    <a:pt x="546" y="51"/>
                  </a:cubicBezTo>
                  <a:cubicBezTo>
                    <a:pt x="548" y="46"/>
                    <a:pt x="552" y="45"/>
                    <a:pt x="552" y="37"/>
                  </a:cubicBezTo>
                  <a:cubicBezTo>
                    <a:pt x="544" y="39"/>
                    <a:pt x="534" y="49"/>
                    <a:pt x="529" y="49"/>
                  </a:cubicBezTo>
                  <a:cubicBezTo>
                    <a:pt x="524" y="49"/>
                    <a:pt x="523" y="56"/>
                    <a:pt x="514" y="56"/>
                  </a:cubicBezTo>
                  <a:cubicBezTo>
                    <a:pt x="510" y="56"/>
                    <a:pt x="509" y="55"/>
                    <a:pt x="506" y="51"/>
                  </a:cubicBezTo>
                  <a:cubicBezTo>
                    <a:pt x="503" y="51"/>
                    <a:pt x="501" y="53"/>
                    <a:pt x="497" y="54"/>
                  </a:cubicBezTo>
                  <a:cubicBezTo>
                    <a:pt x="489" y="54"/>
                    <a:pt x="489" y="54"/>
                    <a:pt x="489" y="54"/>
                  </a:cubicBezTo>
                  <a:cubicBezTo>
                    <a:pt x="501" y="39"/>
                    <a:pt x="516" y="34"/>
                    <a:pt x="530" y="24"/>
                  </a:cubicBezTo>
                  <a:cubicBezTo>
                    <a:pt x="511" y="24"/>
                    <a:pt x="497" y="24"/>
                    <a:pt x="486" y="14"/>
                  </a:cubicBezTo>
                  <a:cubicBezTo>
                    <a:pt x="460" y="14"/>
                    <a:pt x="460" y="14"/>
                    <a:pt x="460" y="14"/>
                  </a:cubicBezTo>
                  <a:cubicBezTo>
                    <a:pt x="453" y="10"/>
                    <a:pt x="454" y="6"/>
                    <a:pt x="4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33"/>
            <p:cNvSpPr>
              <a:spLocks noEditPoints="1"/>
            </p:cNvSpPr>
            <p:nvPr/>
          </p:nvSpPr>
          <p:spPr bwMode="auto">
            <a:xfrm>
              <a:off x="-1562" y="-67"/>
              <a:ext cx="3028" cy="1564"/>
            </a:xfrm>
            <a:custGeom>
              <a:avLst/>
              <a:gdLst>
                <a:gd name="T0" fmla="*/ 0 w 1281"/>
                <a:gd name="T1" fmla="*/ 61 h 661"/>
                <a:gd name="T2" fmla="*/ 666 w 1281"/>
                <a:gd name="T3" fmla="*/ 20 h 661"/>
                <a:gd name="T4" fmla="*/ 695 w 1281"/>
                <a:gd name="T5" fmla="*/ 86 h 661"/>
                <a:gd name="T6" fmla="*/ 670 w 1281"/>
                <a:gd name="T7" fmla="*/ 99 h 661"/>
                <a:gd name="T8" fmla="*/ 588 w 1281"/>
                <a:gd name="T9" fmla="*/ 110 h 661"/>
                <a:gd name="T10" fmla="*/ 514 w 1281"/>
                <a:gd name="T11" fmla="*/ 90 h 661"/>
                <a:gd name="T12" fmla="*/ 463 w 1281"/>
                <a:gd name="T13" fmla="*/ 106 h 661"/>
                <a:gd name="T14" fmla="*/ 379 w 1281"/>
                <a:gd name="T15" fmla="*/ 102 h 661"/>
                <a:gd name="T16" fmla="*/ 352 w 1281"/>
                <a:gd name="T17" fmla="*/ 82 h 661"/>
                <a:gd name="T18" fmla="*/ 220 w 1281"/>
                <a:gd name="T19" fmla="*/ 64 h 661"/>
                <a:gd name="T20" fmla="*/ 128 w 1281"/>
                <a:gd name="T21" fmla="*/ 59 h 661"/>
                <a:gd name="T22" fmla="*/ 87 w 1281"/>
                <a:gd name="T23" fmla="*/ 70 h 661"/>
                <a:gd name="T24" fmla="*/ 4 w 1281"/>
                <a:gd name="T25" fmla="*/ 62 h 661"/>
                <a:gd name="T26" fmla="*/ 0 w 1281"/>
                <a:gd name="T27" fmla="*/ 289 h 661"/>
                <a:gd name="T28" fmla="*/ 29 w 1281"/>
                <a:gd name="T29" fmla="*/ 297 h 661"/>
                <a:gd name="T30" fmla="*/ 118 w 1281"/>
                <a:gd name="T31" fmla="*/ 345 h 661"/>
                <a:gd name="T32" fmla="*/ 161 w 1281"/>
                <a:gd name="T33" fmla="*/ 397 h 661"/>
                <a:gd name="T34" fmla="*/ 157 w 1281"/>
                <a:gd name="T35" fmla="*/ 415 h 661"/>
                <a:gd name="T36" fmla="*/ 194 w 1281"/>
                <a:gd name="T37" fmla="*/ 468 h 661"/>
                <a:gd name="T38" fmla="*/ 267 w 1281"/>
                <a:gd name="T39" fmla="*/ 527 h 661"/>
                <a:gd name="T40" fmla="*/ 690 w 1281"/>
                <a:gd name="T41" fmla="*/ 520 h 661"/>
                <a:gd name="T42" fmla="*/ 787 w 1281"/>
                <a:gd name="T43" fmla="*/ 542 h 661"/>
                <a:gd name="T44" fmla="*/ 813 w 1281"/>
                <a:gd name="T45" fmla="*/ 535 h 661"/>
                <a:gd name="T46" fmla="*/ 899 w 1281"/>
                <a:gd name="T47" fmla="*/ 589 h 661"/>
                <a:gd name="T48" fmla="*/ 879 w 1281"/>
                <a:gd name="T49" fmla="*/ 637 h 661"/>
                <a:gd name="T50" fmla="*/ 875 w 1281"/>
                <a:gd name="T51" fmla="*/ 661 h 661"/>
                <a:gd name="T52" fmla="*/ 914 w 1281"/>
                <a:gd name="T53" fmla="*/ 654 h 661"/>
                <a:gd name="T54" fmla="*/ 924 w 1281"/>
                <a:gd name="T55" fmla="*/ 650 h 661"/>
                <a:gd name="T56" fmla="*/ 921 w 1281"/>
                <a:gd name="T57" fmla="*/ 641 h 661"/>
                <a:gd name="T58" fmla="*/ 974 w 1281"/>
                <a:gd name="T59" fmla="*/ 622 h 661"/>
                <a:gd name="T60" fmla="*/ 1038 w 1281"/>
                <a:gd name="T61" fmla="*/ 598 h 661"/>
                <a:gd name="T62" fmla="*/ 1086 w 1281"/>
                <a:gd name="T63" fmla="*/ 558 h 661"/>
                <a:gd name="T64" fmla="*/ 1100 w 1281"/>
                <a:gd name="T65" fmla="*/ 558 h 661"/>
                <a:gd name="T66" fmla="*/ 1110 w 1281"/>
                <a:gd name="T67" fmla="*/ 604 h 661"/>
                <a:gd name="T68" fmla="*/ 1115 w 1281"/>
                <a:gd name="T69" fmla="*/ 601 h 661"/>
                <a:gd name="T70" fmla="*/ 1157 w 1281"/>
                <a:gd name="T71" fmla="*/ 597 h 661"/>
                <a:gd name="T72" fmla="*/ 1199 w 1281"/>
                <a:gd name="T73" fmla="*/ 595 h 661"/>
                <a:gd name="T74" fmla="*/ 1135 w 1281"/>
                <a:gd name="T75" fmla="*/ 547 h 661"/>
                <a:gd name="T76" fmla="*/ 1080 w 1281"/>
                <a:gd name="T77" fmla="*/ 540 h 661"/>
                <a:gd name="T78" fmla="*/ 1174 w 1281"/>
                <a:gd name="T79" fmla="*/ 500 h 661"/>
                <a:gd name="T80" fmla="*/ 1272 w 1281"/>
                <a:gd name="T81" fmla="*/ 434 h 661"/>
                <a:gd name="T82" fmla="*/ 1213 w 1281"/>
                <a:gd name="T83" fmla="*/ 434 h 661"/>
                <a:gd name="T84" fmla="*/ 1211 w 1281"/>
                <a:gd name="T85" fmla="*/ 386 h 661"/>
                <a:gd name="T86" fmla="*/ 1190 w 1281"/>
                <a:gd name="T87" fmla="*/ 347 h 661"/>
                <a:gd name="T88" fmla="*/ 1133 w 1281"/>
                <a:gd name="T89" fmla="*/ 304 h 661"/>
                <a:gd name="T90" fmla="*/ 1041 w 1281"/>
                <a:gd name="T91" fmla="*/ 259 h 661"/>
                <a:gd name="T92" fmla="*/ 938 w 1281"/>
                <a:gd name="T93" fmla="*/ 248 h 661"/>
                <a:gd name="T94" fmla="*/ 961 w 1281"/>
                <a:gd name="T95" fmla="*/ 381 h 661"/>
                <a:gd name="T96" fmla="*/ 914 w 1281"/>
                <a:gd name="T97" fmla="*/ 483 h 661"/>
                <a:gd name="T98" fmla="*/ 834 w 1281"/>
                <a:gd name="T99" fmla="*/ 400 h 661"/>
                <a:gd name="T100" fmla="*/ 706 w 1281"/>
                <a:gd name="T101" fmla="*/ 323 h 661"/>
                <a:gd name="T102" fmla="*/ 728 w 1281"/>
                <a:gd name="T103" fmla="*/ 233 h 661"/>
                <a:gd name="T104" fmla="*/ 726 w 1281"/>
                <a:gd name="T105" fmla="*/ 208 h 661"/>
                <a:gd name="T106" fmla="*/ 768 w 1281"/>
                <a:gd name="T107" fmla="*/ 202 h 661"/>
                <a:gd name="T108" fmla="*/ 764 w 1281"/>
                <a:gd name="T109" fmla="*/ 157 h 661"/>
                <a:gd name="T110" fmla="*/ 817 w 1281"/>
                <a:gd name="T111" fmla="*/ 140 h 661"/>
                <a:gd name="T112" fmla="*/ 864 w 1281"/>
                <a:gd name="T113" fmla="*/ 144 h 661"/>
                <a:gd name="T114" fmla="*/ 892 w 1281"/>
                <a:gd name="T115" fmla="*/ 86 h 661"/>
                <a:gd name="T116" fmla="*/ 831 w 1281"/>
                <a:gd name="T117" fmla="*/ 66 h 661"/>
                <a:gd name="T118" fmla="*/ 805 w 1281"/>
                <a:gd name="T119" fmla="*/ 122 h 661"/>
                <a:gd name="T120" fmla="*/ 755 w 1281"/>
                <a:gd name="T121" fmla="*/ 93 h 661"/>
                <a:gd name="T122" fmla="*/ 735 w 1281"/>
                <a:gd name="T123" fmla="*/ 45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1" h="661">
                  <a:moveTo>
                    <a:pt x="0" y="61"/>
                  </a:moveTo>
                  <a:cubicBezTo>
                    <a:pt x="0" y="61"/>
                    <a:pt x="0" y="61"/>
                    <a:pt x="0" y="61"/>
                  </a:cubicBezTo>
                  <a:cubicBezTo>
                    <a:pt x="0" y="61"/>
                    <a:pt x="0" y="61"/>
                    <a:pt x="0" y="61"/>
                  </a:cubicBezTo>
                  <a:cubicBezTo>
                    <a:pt x="0" y="61"/>
                    <a:pt x="0" y="61"/>
                    <a:pt x="0" y="61"/>
                  </a:cubicBezTo>
                  <a:cubicBezTo>
                    <a:pt x="0" y="61"/>
                    <a:pt x="0" y="61"/>
                    <a:pt x="0" y="61"/>
                  </a:cubicBezTo>
                  <a:moveTo>
                    <a:pt x="686" y="0"/>
                  </a:moveTo>
                  <a:cubicBezTo>
                    <a:pt x="676" y="0"/>
                    <a:pt x="680" y="7"/>
                    <a:pt x="681" y="12"/>
                  </a:cubicBezTo>
                  <a:cubicBezTo>
                    <a:pt x="675" y="14"/>
                    <a:pt x="666" y="12"/>
                    <a:pt x="666" y="20"/>
                  </a:cubicBezTo>
                  <a:cubicBezTo>
                    <a:pt x="666" y="25"/>
                    <a:pt x="670" y="28"/>
                    <a:pt x="670" y="33"/>
                  </a:cubicBezTo>
                  <a:cubicBezTo>
                    <a:pt x="670" y="38"/>
                    <a:pt x="663" y="38"/>
                    <a:pt x="663" y="45"/>
                  </a:cubicBezTo>
                  <a:cubicBezTo>
                    <a:pt x="663" y="63"/>
                    <a:pt x="699" y="52"/>
                    <a:pt x="699" y="70"/>
                  </a:cubicBezTo>
                  <a:cubicBezTo>
                    <a:pt x="699" y="73"/>
                    <a:pt x="695" y="86"/>
                    <a:pt x="695" y="86"/>
                  </a:cubicBezTo>
                  <a:cubicBezTo>
                    <a:pt x="699" y="84"/>
                    <a:pt x="702" y="83"/>
                    <a:pt x="706" y="81"/>
                  </a:cubicBezTo>
                  <a:cubicBezTo>
                    <a:pt x="713" y="102"/>
                    <a:pt x="678" y="92"/>
                    <a:pt x="678" y="118"/>
                  </a:cubicBezTo>
                  <a:cubicBezTo>
                    <a:pt x="676" y="118"/>
                    <a:pt x="675" y="118"/>
                    <a:pt x="673" y="118"/>
                  </a:cubicBezTo>
                  <a:cubicBezTo>
                    <a:pt x="664" y="118"/>
                    <a:pt x="674" y="104"/>
                    <a:pt x="670" y="99"/>
                  </a:cubicBezTo>
                  <a:cubicBezTo>
                    <a:pt x="669" y="96"/>
                    <a:pt x="654" y="93"/>
                    <a:pt x="647" y="93"/>
                  </a:cubicBezTo>
                  <a:cubicBezTo>
                    <a:pt x="637" y="93"/>
                    <a:pt x="633" y="99"/>
                    <a:pt x="633" y="110"/>
                  </a:cubicBezTo>
                  <a:cubicBezTo>
                    <a:pt x="630" y="109"/>
                    <a:pt x="628" y="109"/>
                    <a:pt x="624" y="109"/>
                  </a:cubicBezTo>
                  <a:cubicBezTo>
                    <a:pt x="618" y="109"/>
                    <a:pt x="609" y="110"/>
                    <a:pt x="588" y="110"/>
                  </a:cubicBezTo>
                  <a:cubicBezTo>
                    <a:pt x="560" y="110"/>
                    <a:pt x="527" y="100"/>
                    <a:pt x="520" y="78"/>
                  </a:cubicBezTo>
                  <a:cubicBezTo>
                    <a:pt x="510" y="81"/>
                    <a:pt x="479" y="81"/>
                    <a:pt x="479" y="93"/>
                  </a:cubicBezTo>
                  <a:cubicBezTo>
                    <a:pt x="479" y="96"/>
                    <a:pt x="481" y="98"/>
                    <a:pt x="485" y="98"/>
                  </a:cubicBezTo>
                  <a:cubicBezTo>
                    <a:pt x="494" y="98"/>
                    <a:pt x="508" y="94"/>
                    <a:pt x="514" y="90"/>
                  </a:cubicBezTo>
                  <a:cubicBezTo>
                    <a:pt x="516" y="108"/>
                    <a:pt x="489" y="93"/>
                    <a:pt x="489" y="111"/>
                  </a:cubicBezTo>
                  <a:cubicBezTo>
                    <a:pt x="489" y="115"/>
                    <a:pt x="495" y="127"/>
                    <a:pt x="492" y="127"/>
                  </a:cubicBezTo>
                  <a:cubicBezTo>
                    <a:pt x="482" y="127"/>
                    <a:pt x="480" y="114"/>
                    <a:pt x="471" y="110"/>
                  </a:cubicBezTo>
                  <a:cubicBezTo>
                    <a:pt x="463" y="106"/>
                    <a:pt x="463" y="106"/>
                    <a:pt x="463" y="106"/>
                  </a:cubicBezTo>
                  <a:cubicBezTo>
                    <a:pt x="450" y="106"/>
                    <a:pt x="442" y="106"/>
                    <a:pt x="429" y="106"/>
                  </a:cubicBezTo>
                  <a:cubicBezTo>
                    <a:pt x="418" y="106"/>
                    <a:pt x="412" y="110"/>
                    <a:pt x="400" y="111"/>
                  </a:cubicBezTo>
                  <a:cubicBezTo>
                    <a:pt x="399" y="111"/>
                    <a:pt x="398" y="111"/>
                    <a:pt x="396" y="111"/>
                  </a:cubicBezTo>
                  <a:cubicBezTo>
                    <a:pt x="379" y="111"/>
                    <a:pt x="379" y="104"/>
                    <a:pt x="379" y="102"/>
                  </a:cubicBezTo>
                  <a:cubicBezTo>
                    <a:pt x="379" y="98"/>
                    <a:pt x="395" y="100"/>
                    <a:pt x="398" y="96"/>
                  </a:cubicBezTo>
                  <a:cubicBezTo>
                    <a:pt x="389" y="83"/>
                    <a:pt x="387" y="80"/>
                    <a:pt x="378" y="80"/>
                  </a:cubicBezTo>
                  <a:cubicBezTo>
                    <a:pt x="373" y="80"/>
                    <a:pt x="367" y="81"/>
                    <a:pt x="356" y="82"/>
                  </a:cubicBezTo>
                  <a:cubicBezTo>
                    <a:pt x="355" y="82"/>
                    <a:pt x="353" y="82"/>
                    <a:pt x="352" y="82"/>
                  </a:cubicBezTo>
                  <a:cubicBezTo>
                    <a:pt x="323" y="82"/>
                    <a:pt x="307" y="58"/>
                    <a:pt x="276" y="58"/>
                  </a:cubicBezTo>
                  <a:cubicBezTo>
                    <a:pt x="266" y="58"/>
                    <a:pt x="262" y="65"/>
                    <a:pt x="253" y="65"/>
                  </a:cubicBezTo>
                  <a:cubicBezTo>
                    <a:pt x="247" y="65"/>
                    <a:pt x="242" y="55"/>
                    <a:pt x="241" y="51"/>
                  </a:cubicBezTo>
                  <a:cubicBezTo>
                    <a:pt x="231" y="53"/>
                    <a:pt x="231" y="64"/>
                    <a:pt x="220" y="64"/>
                  </a:cubicBezTo>
                  <a:cubicBezTo>
                    <a:pt x="210" y="64"/>
                    <a:pt x="196" y="40"/>
                    <a:pt x="193" y="40"/>
                  </a:cubicBezTo>
                  <a:cubicBezTo>
                    <a:pt x="182" y="40"/>
                    <a:pt x="186" y="56"/>
                    <a:pt x="175" y="56"/>
                  </a:cubicBezTo>
                  <a:cubicBezTo>
                    <a:pt x="170" y="56"/>
                    <a:pt x="167" y="53"/>
                    <a:pt x="165" y="48"/>
                  </a:cubicBezTo>
                  <a:cubicBezTo>
                    <a:pt x="149" y="52"/>
                    <a:pt x="143" y="53"/>
                    <a:pt x="128" y="59"/>
                  </a:cubicBezTo>
                  <a:cubicBezTo>
                    <a:pt x="123" y="60"/>
                    <a:pt x="113" y="67"/>
                    <a:pt x="107" y="67"/>
                  </a:cubicBezTo>
                  <a:cubicBezTo>
                    <a:pt x="106" y="67"/>
                    <a:pt x="105" y="67"/>
                    <a:pt x="104" y="66"/>
                  </a:cubicBezTo>
                  <a:cubicBezTo>
                    <a:pt x="100" y="62"/>
                    <a:pt x="97" y="61"/>
                    <a:pt x="95" y="61"/>
                  </a:cubicBezTo>
                  <a:cubicBezTo>
                    <a:pt x="91" y="61"/>
                    <a:pt x="91" y="69"/>
                    <a:pt x="87" y="70"/>
                  </a:cubicBezTo>
                  <a:cubicBezTo>
                    <a:pt x="53" y="71"/>
                    <a:pt x="77" y="83"/>
                    <a:pt x="72" y="83"/>
                  </a:cubicBezTo>
                  <a:cubicBezTo>
                    <a:pt x="59" y="83"/>
                    <a:pt x="35" y="81"/>
                    <a:pt x="14" y="67"/>
                  </a:cubicBezTo>
                  <a:cubicBezTo>
                    <a:pt x="13" y="67"/>
                    <a:pt x="6" y="62"/>
                    <a:pt x="6" y="61"/>
                  </a:cubicBezTo>
                  <a:cubicBezTo>
                    <a:pt x="5" y="61"/>
                    <a:pt x="4" y="62"/>
                    <a:pt x="4" y="62"/>
                  </a:cubicBezTo>
                  <a:cubicBezTo>
                    <a:pt x="3" y="62"/>
                    <a:pt x="3" y="61"/>
                    <a:pt x="0" y="61"/>
                  </a:cubicBezTo>
                  <a:cubicBezTo>
                    <a:pt x="0" y="61"/>
                    <a:pt x="0" y="61"/>
                    <a:pt x="0" y="61"/>
                  </a:cubicBezTo>
                  <a:cubicBezTo>
                    <a:pt x="0" y="61"/>
                    <a:pt x="0" y="61"/>
                    <a:pt x="0" y="61"/>
                  </a:cubicBezTo>
                  <a:cubicBezTo>
                    <a:pt x="0" y="289"/>
                    <a:pt x="0" y="289"/>
                    <a:pt x="0" y="289"/>
                  </a:cubicBezTo>
                  <a:cubicBezTo>
                    <a:pt x="2" y="292"/>
                    <a:pt x="6" y="292"/>
                    <a:pt x="10" y="292"/>
                  </a:cubicBezTo>
                  <a:cubicBezTo>
                    <a:pt x="11" y="292"/>
                    <a:pt x="12" y="292"/>
                    <a:pt x="13" y="292"/>
                  </a:cubicBezTo>
                  <a:cubicBezTo>
                    <a:pt x="14" y="292"/>
                    <a:pt x="15" y="292"/>
                    <a:pt x="16" y="292"/>
                  </a:cubicBezTo>
                  <a:cubicBezTo>
                    <a:pt x="21" y="292"/>
                    <a:pt x="26" y="293"/>
                    <a:pt x="29" y="297"/>
                  </a:cubicBezTo>
                  <a:cubicBezTo>
                    <a:pt x="34" y="304"/>
                    <a:pt x="45" y="318"/>
                    <a:pt x="55" y="318"/>
                  </a:cubicBezTo>
                  <a:cubicBezTo>
                    <a:pt x="63" y="318"/>
                    <a:pt x="63" y="307"/>
                    <a:pt x="70" y="305"/>
                  </a:cubicBezTo>
                  <a:cubicBezTo>
                    <a:pt x="73" y="304"/>
                    <a:pt x="76" y="305"/>
                    <a:pt x="80" y="302"/>
                  </a:cubicBezTo>
                  <a:cubicBezTo>
                    <a:pt x="96" y="318"/>
                    <a:pt x="104" y="324"/>
                    <a:pt x="118" y="345"/>
                  </a:cubicBezTo>
                  <a:cubicBezTo>
                    <a:pt x="119" y="347"/>
                    <a:pt x="123" y="348"/>
                    <a:pt x="124" y="352"/>
                  </a:cubicBezTo>
                  <a:cubicBezTo>
                    <a:pt x="126" y="359"/>
                    <a:pt x="129" y="367"/>
                    <a:pt x="135" y="373"/>
                  </a:cubicBezTo>
                  <a:cubicBezTo>
                    <a:pt x="138" y="376"/>
                    <a:pt x="144" y="374"/>
                    <a:pt x="148" y="378"/>
                  </a:cubicBezTo>
                  <a:cubicBezTo>
                    <a:pt x="152" y="383"/>
                    <a:pt x="161" y="386"/>
                    <a:pt x="161" y="397"/>
                  </a:cubicBezTo>
                  <a:cubicBezTo>
                    <a:pt x="161" y="397"/>
                    <a:pt x="161" y="397"/>
                    <a:pt x="161" y="397"/>
                  </a:cubicBezTo>
                  <a:cubicBezTo>
                    <a:pt x="161" y="397"/>
                    <a:pt x="161" y="397"/>
                    <a:pt x="161" y="397"/>
                  </a:cubicBezTo>
                  <a:cubicBezTo>
                    <a:pt x="161" y="403"/>
                    <a:pt x="154" y="404"/>
                    <a:pt x="154" y="407"/>
                  </a:cubicBezTo>
                  <a:cubicBezTo>
                    <a:pt x="154" y="410"/>
                    <a:pt x="157" y="412"/>
                    <a:pt x="157" y="415"/>
                  </a:cubicBezTo>
                  <a:cubicBezTo>
                    <a:pt x="157" y="422"/>
                    <a:pt x="155" y="436"/>
                    <a:pt x="162" y="438"/>
                  </a:cubicBezTo>
                  <a:cubicBezTo>
                    <a:pt x="167" y="439"/>
                    <a:pt x="171" y="439"/>
                    <a:pt x="174" y="442"/>
                  </a:cubicBezTo>
                  <a:cubicBezTo>
                    <a:pt x="179" y="447"/>
                    <a:pt x="173" y="454"/>
                    <a:pt x="179" y="458"/>
                  </a:cubicBezTo>
                  <a:cubicBezTo>
                    <a:pt x="179" y="458"/>
                    <a:pt x="193" y="467"/>
                    <a:pt x="194" y="468"/>
                  </a:cubicBezTo>
                  <a:cubicBezTo>
                    <a:pt x="197" y="480"/>
                    <a:pt x="198" y="495"/>
                    <a:pt x="216" y="495"/>
                  </a:cubicBezTo>
                  <a:cubicBezTo>
                    <a:pt x="219" y="505"/>
                    <a:pt x="237" y="498"/>
                    <a:pt x="242" y="512"/>
                  </a:cubicBezTo>
                  <a:cubicBezTo>
                    <a:pt x="243" y="517"/>
                    <a:pt x="256" y="518"/>
                    <a:pt x="262" y="524"/>
                  </a:cubicBezTo>
                  <a:cubicBezTo>
                    <a:pt x="263" y="525"/>
                    <a:pt x="265" y="526"/>
                    <a:pt x="267" y="527"/>
                  </a:cubicBezTo>
                  <a:cubicBezTo>
                    <a:pt x="267" y="527"/>
                    <a:pt x="268" y="527"/>
                    <a:pt x="268" y="527"/>
                  </a:cubicBezTo>
                  <a:cubicBezTo>
                    <a:pt x="267" y="527"/>
                    <a:pt x="267" y="527"/>
                    <a:pt x="267" y="527"/>
                  </a:cubicBezTo>
                  <a:cubicBezTo>
                    <a:pt x="690" y="527"/>
                    <a:pt x="690" y="527"/>
                    <a:pt x="690" y="527"/>
                  </a:cubicBezTo>
                  <a:cubicBezTo>
                    <a:pt x="690" y="520"/>
                    <a:pt x="690" y="520"/>
                    <a:pt x="690" y="520"/>
                  </a:cubicBezTo>
                  <a:cubicBezTo>
                    <a:pt x="697" y="526"/>
                    <a:pt x="696" y="530"/>
                    <a:pt x="703" y="534"/>
                  </a:cubicBezTo>
                  <a:cubicBezTo>
                    <a:pt x="729" y="534"/>
                    <a:pt x="729" y="534"/>
                    <a:pt x="729" y="534"/>
                  </a:cubicBezTo>
                  <a:cubicBezTo>
                    <a:pt x="740" y="544"/>
                    <a:pt x="754" y="544"/>
                    <a:pt x="773" y="544"/>
                  </a:cubicBezTo>
                  <a:cubicBezTo>
                    <a:pt x="780" y="542"/>
                    <a:pt x="781" y="544"/>
                    <a:pt x="787" y="542"/>
                  </a:cubicBezTo>
                  <a:cubicBezTo>
                    <a:pt x="792" y="539"/>
                    <a:pt x="790" y="530"/>
                    <a:pt x="795" y="530"/>
                  </a:cubicBezTo>
                  <a:cubicBezTo>
                    <a:pt x="802" y="530"/>
                    <a:pt x="806" y="540"/>
                    <a:pt x="808" y="542"/>
                  </a:cubicBezTo>
                  <a:cubicBezTo>
                    <a:pt x="809" y="540"/>
                    <a:pt x="809" y="536"/>
                    <a:pt x="809" y="535"/>
                  </a:cubicBezTo>
                  <a:cubicBezTo>
                    <a:pt x="810" y="535"/>
                    <a:pt x="811" y="535"/>
                    <a:pt x="813" y="535"/>
                  </a:cubicBezTo>
                  <a:cubicBezTo>
                    <a:pt x="816" y="535"/>
                    <a:pt x="838" y="553"/>
                    <a:pt x="839" y="555"/>
                  </a:cubicBezTo>
                  <a:cubicBezTo>
                    <a:pt x="842" y="561"/>
                    <a:pt x="839" y="566"/>
                    <a:pt x="843" y="571"/>
                  </a:cubicBezTo>
                  <a:cubicBezTo>
                    <a:pt x="856" y="583"/>
                    <a:pt x="872" y="580"/>
                    <a:pt x="885" y="589"/>
                  </a:cubicBezTo>
                  <a:cubicBezTo>
                    <a:pt x="899" y="589"/>
                    <a:pt x="899" y="589"/>
                    <a:pt x="899" y="589"/>
                  </a:cubicBezTo>
                  <a:cubicBezTo>
                    <a:pt x="905" y="593"/>
                    <a:pt x="913" y="598"/>
                    <a:pt x="913" y="606"/>
                  </a:cubicBezTo>
                  <a:cubicBezTo>
                    <a:pt x="913" y="610"/>
                    <a:pt x="911" y="612"/>
                    <a:pt x="908" y="612"/>
                  </a:cubicBezTo>
                  <a:cubicBezTo>
                    <a:pt x="902" y="612"/>
                    <a:pt x="895" y="605"/>
                    <a:pt x="893" y="603"/>
                  </a:cubicBezTo>
                  <a:cubicBezTo>
                    <a:pt x="891" y="612"/>
                    <a:pt x="886" y="637"/>
                    <a:pt x="879" y="637"/>
                  </a:cubicBezTo>
                  <a:cubicBezTo>
                    <a:pt x="879" y="637"/>
                    <a:pt x="879" y="637"/>
                    <a:pt x="879" y="637"/>
                  </a:cubicBezTo>
                  <a:cubicBezTo>
                    <a:pt x="873" y="643"/>
                    <a:pt x="867" y="647"/>
                    <a:pt x="867" y="655"/>
                  </a:cubicBezTo>
                  <a:cubicBezTo>
                    <a:pt x="867" y="655"/>
                    <a:pt x="867" y="655"/>
                    <a:pt x="867" y="655"/>
                  </a:cubicBezTo>
                  <a:cubicBezTo>
                    <a:pt x="869" y="658"/>
                    <a:pt x="872" y="661"/>
                    <a:pt x="875" y="661"/>
                  </a:cubicBezTo>
                  <a:cubicBezTo>
                    <a:pt x="880" y="661"/>
                    <a:pt x="880" y="658"/>
                    <a:pt x="883" y="656"/>
                  </a:cubicBezTo>
                  <a:cubicBezTo>
                    <a:pt x="886" y="652"/>
                    <a:pt x="892" y="652"/>
                    <a:pt x="898" y="652"/>
                  </a:cubicBezTo>
                  <a:cubicBezTo>
                    <a:pt x="900" y="652"/>
                    <a:pt x="901" y="652"/>
                    <a:pt x="903" y="652"/>
                  </a:cubicBezTo>
                  <a:cubicBezTo>
                    <a:pt x="908" y="652"/>
                    <a:pt x="911" y="654"/>
                    <a:pt x="914" y="654"/>
                  </a:cubicBezTo>
                  <a:cubicBezTo>
                    <a:pt x="914" y="654"/>
                    <a:pt x="914" y="654"/>
                    <a:pt x="915" y="654"/>
                  </a:cubicBezTo>
                  <a:cubicBezTo>
                    <a:pt x="915" y="654"/>
                    <a:pt x="915" y="654"/>
                    <a:pt x="915" y="654"/>
                  </a:cubicBezTo>
                  <a:cubicBezTo>
                    <a:pt x="917" y="653"/>
                    <a:pt x="918" y="653"/>
                    <a:pt x="920" y="652"/>
                  </a:cubicBezTo>
                  <a:cubicBezTo>
                    <a:pt x="921" y="651"/>
                    <a:pt x="923" y="650"/>
                    <a:pt x="924" y="650"/>
                  </a:cubicBezTo>
                  <a:cubicBezTo>
                    <a:pt x="924" y="650"/>
                    <a:pt x="924" y="650"/>
                    <a:pt x="924" y="650"/>
                  </a:cubicBezTo>
                  <a:cubicBezTo>
                    <a:pt x="924" y="650"/>
                    <a:pt x="924" y="650"/>
                    <a:pt x="924" y="650"/>
                  </a:cubicBezTo>
                  <a:cubicBezTo>
                    <a:pt x="923" y="647"/>
                    <a:pt x="922" y="644"/>
                    <a:pt x="921" y="641"/>
                  </a:cubicBezTo>
                  <a:cubicBezTo>
                    <a:pt x="921" y="641"/>
                    <a:pt x="921" y="641"/>
                    <a:pt x="921" y="641"/>
                  </a:cubicBezTo>
                  <a:cubicBezTo>
                    <a:pt x="920" y="641"/>
                    <a:pt x="920" y="640"/>
                    <a:pt x="920" y="640"/>
                  </a:cubicBezTo>
                  <a:cubicBezTo>
                    <a:pt x="919" y="639"/>
                    <a:pt x="917" y="638"/>
                    <a:pt x="917" y="636"/>
                  </a:cubicBezTo>
                  <a:cubicBezTo>
                    <a:pt x="917" y="633"/>
                    <a:pt x="923" y="632"/>
                    <a:pt x="924" y="632"/>
                  </a:cubicBezTo>
                  <a:cubicBezTo>
                    <a:pt x="936" y="628"/>
                    <a:pt x="961" y="622"/>
                    <a:pt x="974" y="622"/>
                  </a:cubicBezTo>
                  <a:cubicBezTo>
                    <a:pt x="975" y="621"/>
                    <a:pt x="994" y="602"/>
                    <a:pt x="998" y="599"/>
                  </a:cubicBezTo>
                  <a:cubicBezTo>
                    <a:pt x="999" y="598"/>
                    <a:pt x="1004" y="598"/>
                    <a:pt x="1011" y="598"/>
                  </a:cubicBezTo>
                  <a:cubicBezTo>
                    <a:pt x="1015" y="598"/>
                    <a:pt x="1020" y="598"/>
                    <a:pt x="1025" y="598"/>
                  </a:cubicBezTo>
                  <a:cubicBezTo>
                    <a:pt x="1030" y="598"/>
                    <a:pt x="1034" y="598"/>
                    <a:pt x="1038" y="598"/>
                  </a:cubicBezTo>
                  <a:cubicBezTo>
                    <a:pt x="1043" y="598"/>
                    <a:pt x="1048" y="597"/>
                    <a:pt x="1052" y="596"/>
                  </a:cubicBezTo>
                  <a:cubicBezTo>
                    <a:pt x="1057" y="595"/>
                    <a:pt x="1055" y="593"/>
                    <a:pt x="1057" y="591"/>
                  </a:cubicBezTo>
                  <a:cubicBezTo>
                    <a:pt x="1067" y="581"/>
                    <a:pt x="1067" y="564"/>
                    <a:pt x="1080" y="555"/>
                  </a:cubicBezTo>
                  <a:cubicBezTo>
                    <a:pt x="1082" y="557"/>
                    <a:pt x="1084" y="558"/>
                    <a:pt x="1086" y="558"/>
                  </a:cubicBezTo>
                  <a:cubicBezTo>
                    <a:pt x="1088" y="558"/>
                    <a:pt x="1089" y="557"/>
                    <a:pt x="1091" y="557"/>
                  </a:cubicBezTo>
                  <a:cubicBezTo>
                    <a:pt x="1093" y="556"/>
                    <a:pt x="1095" y="556"/>
                    <a:pt x="1096" y="556"/>
                  </a:cubicBezTo>
                  <a:cubicBezTo>
                    <a:pt x="1098" y="556"/>
                    <a:pt x="1099" y="557"/>
                    <a:pt x="1100" y="558"/>
                  </a:cubicBezTo>
                  <a:cubicBezTo>
                    <a:pt x="1100" y="558"/>
                    <a:pt x="1100" y="558"/>
                    <a:pt x="1100" y="558"/>
                  </a:cubicBezTo>
                  <a:cubicBezTo>
                    <a:pt x="1102" y="562"/>
                    <a:pt x="1104" y="566"/>
                    <a:pt x="1104" y="570"/>
                  </a:cubicBezTo>
                  <a:cubicBezTo>
                    <a:pt x="1104" y="570"/>
                    <a:pt x="1104" y="570"/>
                    <a:pt x="1104" y="570"/>
                  </a:cubicBezTo>
                  <a:cubicBezTo>
                    <a:pt x="1104" y="570"/>
                    <a:pt x="1104" y="570"/>
                    <a:pt x="1104" y="570"/>
                  </a:cubicBezTo>
                  <a:cubicBezTo>
                    <a:pt x="1106" y="581"/>
                    <a:pt x="1105" y="594"/>
                    <a:pt x="1110" y="604"/>
                  </a:cubicBezTo>
                  <a:cubicBezTo>
                    <a:pt x="1110" y="602"/>
                    <a:pt x="1110" y="602"/>
                    <a:pt x="1110" y="602"/>
                  </a:cubicBezTo>
                  <a:cubicBezTo>
                    <a:pt x="1110" y="601"/>
                    <a:pt x="1110" y="601"/>
                    <a:pt x="1110" y="601"/>
                  </a:cubicBezTo>
                  <a:cubicBezTo>
                    <a:pt x="1110" y="601"/>
                    <a:pt x="1110" y="601"/>
                    <a:pt x="1111" y="601"/>
                  </a:cubicBezTo>
                  <a:cubicBezTo>
                    <a:pt x="1112" y="601"/>
                    <a:pt x="1114" y="601"/>
                    <a:pt x="1115" y="601"/>
                  </a:cubicBezTo>
                  <a:cubicBezTo>
                    <a:pt x="1117" y="601"/>
                    <a:pt x="1122" y="601"/>
                    <a:pt x="1127" y="601"/>
                  </a:cubicBezTo>
                  <a:cubicBezTo>
                    <a:pt x="1130" y="601"/>
                    <a:pt x="1134" y="601"/>
                    <a:pt x="1136" y="600"/>
                  </a:cubicBezTo>
                  <a:cubicBezTo>
                    <a:pt x="1141" y="596"/>
                    <a:pt x="1141" y="590"/>
                    <a:pt x="1149" y="589"/>
                  </a:cubicBezTo>
                  <a:cubicBezTo>
                    <a:pt x="1149" y="596"/>
                    <a:pt x="1148" y="597"/>
                    <a:pt x="1157" y="597"/>
                  </a:cubicBezTo>
                  <a:cubicBezTo>
                    <a:pt x="1144" y="598"/>
                    <a:pt x="1125" y="606"/>
                    <a:pt x="1125" y="618"/>
                  </a:cubicBezTo>
                  <a:cubicBezTo>
                    <a:pt x="1125" y="623"/>
                    <a:pt x="1133" y="631"/>
                    <a:pt x="1136" y="631"/>
                  </a:cubicBezTo>
                  <a:cubicBezTo>
                    <a:pt x="1140" y="631"/>
                    <a:pt x="1150" y="617"/>
                    <a:pt x="1161" y="614"/>
                  </a:cubicBezTo>
                  <a:cubicBezTo>
                    <a:pt x="1163" y="613"/>
                    <a:pt x="1199" y="600"/>
                    <a:pt x="1199" y="595"/>
                  </a:cubicBezTo>
                  <a:cubicBezTo>
                    <a:pt x="1199" y="590"/>
                    <a:pt x="1186" y="589"/>
                    <a:pt x="1182" y="589"/>
                  </a:cubicBezTo>
                  <a:cubicBezTo>
                    <a:pt x="1167" y="589"/>
                    <a:pt x="1143" y="574"/>
                    <a:pt x="1143" y="561"/>
                  </a:cubicBezTo>
                  <a:cubicBezTo>
                    <a:pt x="1143" y="558"/>
                    <a:pt x="1147" y="554"/>
                    <a:pt x="1148" y="548"/>
                  </a:cubicBezTo>
                  <a:cubicBezTo>
                    <a:pt x="1145" y="548"/>
                    <a:pt x="1140" y="547"/>
                    <a:pt x="1135" y="547"/>
                  </a:cubicBezTo>
                  <a:cubicBezTo>
                    <a:pt x="1138" y="543"/>
                    <a:pt x="1157" y="540"/>
                    <a:pt x="1157" y="529"/>
                  </a:cubicBezTo>
                  <a:cubicBezTo>
                    <a:pt x="1157" y="522"/>
                    <a:pt x="1149" y="521"/>
                    <a:pt x="1140" y="521"/>
                  </a:cubicBezTo>
                  <a:cubicBezTo>
                    <a:pt x="1137" y="521"/>
                    <a:pt x="1133" y="521"/>
                    <a:pt x="1130" y="521"/>
                  </a:cubicBezTo>
                  <a:cubicBezTo>
                    <a:pt x="1106" y="521"/>
                    <a:pt x="1096" y="538"/>
                    <a:pt x="1080" y="540"/>
                  </a:cubicBezTo>
                  <a:cubicBezTo>
                    <a:pt x="1087" y="526"/>
                    <a:pt x="1098" y="530"/>
                    <a:pt x="1110" y="519"/>
                  </a:cubicBezTo>
                  <a:cubicBezTo>
                    <a:pt x="1117" y="511"/>
                    <a:pt x="1112" y="507"/>
                    <a:pt x="1123" y="503"/>
                  </a:cubicBezTo>
                  <a:cubicBezTo>
                    <a:pt x="1132" y="500"/>
                    <a:pt x="1139" y="499"/>
                    <a:pt x="1147" y="499"/>
                  </a:cubicBezTo>
                  <a:cubicBezTo>
                    <a:pt x="1155" y="499"/>
                    <a:pt x="1164" y="500"/>
                    <a:pt x="1174" y="500"/>
                  </a:cubicBezTo>
                  <a:cubicBezTo>
                    <a:pt x="1187" y="500"/>
                    <a:pt x="1196" y="502"/>
                    <a:pt x="1205" y="502"/>
                  </a:cubicBezTo>
                  <a:cubicBezTo>
                    <a:pt x="1214" y="502"/>
                    <a:pt x="1223" y="500"/>
                    <a:pt x="1231" y="489"/>
                  </a:cubicBezTo>
                  <a:cubicBezTo>
                    <a:pt x="1239" y="479"/>
                    <a:pt x="1281" y="477"/>
                    <a:pt x="1281" y="460"/>
                  </a:cubicBezTo>
                  <a:cubicBezTo>
                    <a:pt x="1281" y="448"/>
                    <a:pt x="1277" y="442"/>
                    <a:pt x="1272" y="434"/>
                  </a:cubicBezTo>
                  <a:cubicBezTo>
                    <a:pt x="1268" y="434"/>
                    <a:pt x="1274" y="429"/>
                    <a:pt x="1268" y="426"/>
                  </a:cubicBezTo>
                  <a:cubicBezTo>
                    <a:pt x="1268" y="420"/>
                    <a:pt x="1268" y="420"/>
                    <a:pt x="1268" y="420"/>
                  </a:cubicBezTo>
                  <a:cubicBezTo>
                    <a:pt x="1256" y="427"/>
                    <a:pt x="1230" y="436"/>
                    <a:pt x="1218" y="436"/>
                  </a:cubicBezTo>
                  <a:cubicBezTo>
                    <a:pt x="1216" y="436"/>
                    <a:pt x="1213" y="435"/>
                    <a:pt x="1213" y="434"/>
                  </a:cubicBezTo>
                  <a:cubicBezTo>
                    <a:pt x="1223" y="428"/>
                    <a:pt x="1252" y="424"/>
                    <a:pt x="1256" y="414"/>
                  </a:cubicBezTo>
                  <a:cubicBezTo>
                    <a:pt x="1256" y="411"/>
                    <a:pt x="1252" y="411"/>
                    <a:pt x="1251" y="408"/>
                  </a:cubicBezTo>
                  <a:cubicBezTo>
                    <a:pt x="1250" y="408"/>
                    <a:pt x="1248" y="408"/>
                    <a:pt x="1247" y="408"/>
                  </a:cubicBezTo>
                  <a:cubicBezTo>
                    <a:pt x="1233" y="408"/>
                    <a:pt x="1211" y="402"/>
                    <a:pt x="1211" y="386"/>
                  </a:cubicBezTo>
                  <a:cubicBezTo>
                    <a:pt x="1211" y="384"/>
                    <a:pt x="1211" y="384"/>
                    <a:pt x="1211" y="384"/>
                  </a:cubicBezTo>
                  <a:cubicBezTo>
                    <a:pt x="1200" y="384"/>
                    <a:pt x="1193" y="377"/>
                    <a:pt x="1186" y="372"/>
                  </a:cubicBezTo>
                  <a:cubicBezTo>
                    <a:pt x="1189" y="370"/>
                    <a:pt x="1194" y="368"/>
                    <a:pt x="1194" y="362"/>
                  </a:cubicBezTo>
                  <a:cubicBezTo>
                    <a:pt x="1194" y="357"/>
                    <a:pt x="1189" y="352"/>
                    <a:pt x="1190" y="347"/>
                  </a:cubicBezTo>
                  <a:cubicBezTo>
                    <a:pt x="1186" y="346"/>
                    <a:pt x="1168" y="335"/>
                    <a:pt x="1173" y="325"/>
                  </a:cubicBezTo>
                  <a:cubicBezTo>
                    <a:pt x="1178" y="313"/>
                    <a:pt x="1156" y="310"/>
                    <a:pt x="1154" y="296"/>
                  </a:cubicBezTo>
                  <a:cubicBezTo>
                    <a:pt x="1153" y="296"/>
                    <a:pt x="1148" y="291"/>
                    <a:pt x="1145" y="289"/>
                  </a:cubicBezTo>
                  <a:cubicBezTo>
                    <a:pt x="1142" y="292"/>
                    <a:pt x="1133" y="297"/>
                    <a:pt x="1133" y="304"/>
                  </a:cubicBezTo>
                  <a:cubicBezTo>
                    <a:pt x="1133" y="312"/>
                    <a:pt x="1116" y="331"/>
                    <a:pt x="1103" y="331"/>
                  </a:cubicBezTo>
                  <a:cubicBezTo>
                    <a:pt x="1094" y="331"/>
                    <a:pt x="1092" y="320"/>
                    <a:pt x="1086" y="320"/>
                  </a:cubicBezTo>
                  <a:cubicBezTo>
                    <a:pt x="1077" y="320"/>
                    <a:pt x="1073" y="294"/>
                    <a:pt x="1072" y="283"/>
                  </a:cubicBezTo>
                  <a:cubicBezTo>
                    <a:pt x="1069" y="268"/>
                    <a:pt x="1041" y="279"/>
                    <a:pt x="1041" y="259"/>
                  </a:cubicBezTo>
                  <a:cubicBezTo>
                    <a:pt x="1026" y="257"/>
                    <a:pt x="1023" y="239"/>
                    <a:pt x="1008" y="239"/>
                  </a:cubicBezTo>
                  <a:cubicBezTo>
                    <a:pt x="1001" y="239"/>
                    <a:pt x="1001" y="244"/>
                    <a:pt x="993" y="244"/>
                  </a:cubicBezTo>
                  <a:cubicBezTo>
                    <a:pt x="978" y="244"/>
                    <a:pt x="969" y="235"/>
                    <a:pt x="954" y="235"/>
                  </a:cubicBezTo>
                  <a:cubicBezTo>
                    <a:pt x="946" y="235"/>
                    <a:pt x="938" y="239"/>
                    <a:pt x="938" y="248"/>
                  </a:cubicBezTo>
                  <a:cubicBezTo>
                    <a:pt x="938" y="254"/>
                    <a:pt x="957" y="261"/>
                    <a:pt x="940" y="272"/>
                  </a:cubicBezTo>
                  <a:cubicBezTo>
                    <a:pt x="933" y="277"/>
                    <a:pt x="949" y="288"/>
                    <a:pt x="950" y="296"/>
                  </a:cubicBezTo>
                  <a:cubicBezTo>
                    <a:pt x="952" y="312"/>
                    <a:pt x="937" y="316"/>
                    <a:pt x="930" y="318"/>
                  </a:cubicBezTo>
                  <a:cubicBezTo>
                    <a:pt x="942" y="339"/>
                    <a:pt x="961" y="346"/>
                    <a:pt x="961" y="381"/>
                  </a:cubicBezTo>
                  <a:cubicBezTo>
                    <a:pt x="961" y="390"/>
                    <a:pt x="929" y="414"/>
                    <a:pt x="918" y="416"/>
                  </a:cubicBezTo>
                  <a:cubicBezTo>
                    <a:pt x="937" y="425"/>
                    <a:pt x="930" y="454"/>
                    <a:pt x="937" y="463"/>
                  </a:cubicBezTo>
                  <a:cubicBezTo>
                    <a:pt x="935" y="466"/>
                    <a:pt x="928" y="470"/>
                    <a:pt x="927" y="476"/>
                  </a:cubicBezTo>
                  <a:cubicBezTo>
                    <a:pt x="922" y="476"/>
                    <a:pt x="918" y="483"/>
                    <a:pt x="914" y="483"/>
                  </a:cubicBezTo>
                  <a:cubicBezTo>
                    <a:pt x="913" y="483"/>
                    <a:pt x="912" y="482"/>
                    <a:pt x="912" y="482"/>
                  </a:cubicBezTo>
                  <a:cubicBezTo>
                    <a:pt x="898" y="471"/>
                    <a:pt x="880" y="455"/>
                    <a:pt x="880" y="440"/>
                  </a:cubicBezTo>
                  <a:cubicBezTo>
                    <a:pt x="880" y="423"/>
                    <a:pt x="883" y="410"/>
                    <a:pt x="868" y="400"/>
                  </a:cubicBezTo>
                  <a:cubicBezTo>
                    <a:pt x="834" y="400"/>
                    <a:pt x="834" y="400"/>
                    <a:pt x="834" y="400"/>
                  </a:cubicBezTo>
                  <a:cubicBezTo>
                    <a:pt x="814" y="386"/>
                    <a:pt x="792" y="377"/>
                    <a:pt x="769" y="368"/>
                  </a:cubicBezTo>
                  <a:cubicBezTo>
                    <a:pt x="765" y="367"/>
                    <a:pt x="753" y="358"/>
                    <a:pt x="745" y="358"/>
                  </a:cubicBezTo>
                  <a:cubicBezTo>
                    <a:pt x="737" y="358"/>
                    <a:pt x="734" y="366"/>
                    <a:pt x="726" y="366"/>
                  </a:cubicBezTo>
                  <a:cubicBezTo>
                    <a:pt x="726" y="353"/>
                    <a:pt x="717" y="323"/>
                    <a:pt x="706" y="323"/>
                  </a:cubicBezTo>
                  <a:cubicBezTo>
                    <a:pt x="700" y="323"/>
                    <a:pt x="698" y="328"/>
                    <a:pt x="692" y="329"/>
                  </a:cubicBezTo>
                  <a:cubicBezTo>
                    <a:pt x="695" y="322"/>
                    <a:pt x="692" y="320"/>
                    <a:pt x="692" y="305"/>
                  </a:cubicBezTo>
                  <a:cubicBezTo>
                    <a:pt x="692" y="284"/>
                    <a:pt x="699" y="271"/>
                    <a:pt x="711" y="259"/>
                  </a:cubicBezTo>
                  <a:cubicBezTo>
                    <a:pt x="715" y="255"/>
                    <a:pt x="724" y="234"/>
                    <a:pt x="728" y="233"/>
                  </a:cubicBezTo>
                  <a:cubicBezTo>
                    <a:pt x="737" y="230"/>
                    <a:pt x="753" y="235"/>
                    <a:pt x="753" y="222"/>
                  </a:cubicBezTo>
                  <a:cubicBezTo>
                    <a:pt x="753" y="214"/>
                    <a:pt x="733" y="214"/>
                    <a:pt x="726" y="209"/>
                  </a:cubicBezTo>
                  <a:cubicBezTo>
                    <a:pt x="726" y="209"/>
                    <a:pt x="726" y="210"/>
                    <a:pt x="726" y="210"/>
                  </a:cubicBezTo>
                  <a:cubicBezTo>
                    <a:pt x="727" y="210"/>
                    <a:pt x="726" y="209"/>
                    <a:pt x="726" y="208"/>
                  </a:cubicBezTo>
                  <a:cubicBezTo>
                    <a:pt x="726" y="207"/>
                    <a:pt x="727" y="207"/>
                    <a:pt x="729" y="207"/>
                  </a:cubicBezTo>
                  <a:cubicBezTo>
                    <a:pt x="733" y="207"/>
                    <a:pt x="741" y="208"/>
                    <a:pt x="757" y="213"/>
                  </a:cubicBezTo>
                  <a:cubicBezTo>
                    <a:pt x="758" y="214"/>
                    <a:pt x="759" y="214"/>
                    <a:pt x="760" y="214"/>
                  </a:cubicBezTo>
                  <a:cubicBezTo>
                    <a:pt x="767" y="214"/>
                    <a:pt x="762" y="202"/>
                    <a:pt x="768" y="202"/>
                  </a:cubicBezTo>
                  <a:cubicBezTo>
                    <a:pt x="769" y="202"/>
                    <a:pt x="773" y="202"/>
                    <a:pt x="780" y="202"/>
                  </a:cubicBezTo>
                  <a:cubicBezTo>
                    <a:pt x="792" y="202"/>
                    <a:pt x="799" y="189"/>
                    <a:pt x="808" y="183"/>
                  </a:cubicBezTo>
                  <a:cubicBezTo>
                    <a:pt x="808" y="175"/>
                    <a:pt x="808" y="175"/>
                    <a:pt x="808" y="175"/>
                  </a:cubicBezTo>
                  <a:cubicBezTo>
                    <a:pt x="790" y="170"/>
                    <a:pt x="772" y="173"/>
                    <a:pt x="764" y="157"/>
                  </a:cubicBezTo>
                  <a:cubicBezTo>
                    <a:pt x="764" y="157"/>
                    <a:pt x="770" y="157"/>
                    <a:pt x="773" y="157"/>
                  </a:cubicBezTo>
                  <a:cubicBezTo>
                    <a:pt x="780" y="161"/>
                    <a:pt x="787" y="169"/>
                    <a:pt x="797" y="169"/>
                  </a:cubicBezTo>
                  <a:cubicBezTo>
                    <a:pt x="805" y="169"/>
                    <a:pt x="821" y="158"/>
                    <a:pt x="821" y="152"/>
                  </a:cubicBezTo>
                  <a:cubicBezTo>
                    <a:pt x="821" y="150"/>
                    <a:pt x="813" y="140"/>
                    <a:pt x="817" y="140"/>
                  </a:cubicBezTo>
                  <a:cubicBezTo>
                    <a:pt x="829" y="140"/>
                    <a:pt x="833" y="151"/>
                    <a:pt x="840" y="151"/>
                  </a:cubicBezTo>
                  <a:cubicBezTo>
                    <a:pt x="845" y="151"/>
                    <a:pt x="848" y="147"/>
                    <a:pt x="858" y="147"/>
                  </a:cubicBezTo>
                  <a:cubicBezTo>
                    <a:pt x="856" y="144"/>
                    <a:pt x="856" y="140"/>
                    <a:pt x="859" y="140"/>
                  </a:cubicBezTo>
                  <a:cubicBezTo>
                    <a:pt x="860" y="140"/>
                    <a:pt x="862" y="141"/>
                    <a:pt x="864" y="144"/>
                  </a:cubicBezTo>
                  <a:cubicBezTo>
                    <a:pt x="864" y="145"/>
                    <a:pt x="865" y="145"/>
                    <a:pt x="866" y="145"/>
                  </a:cubicBezTo>
                  <a:cubicBezTo>
                    <a:pt x="873" y="145"/>
                    <a:pt x="895" y="125"/>
                    <a:pt x="895" y="119"/>
                  </a:cubicBezTo>
                  <a:cubicBezTo>
                    <a:pt x="895" y="114"/>
                    <a:pt x="883" y="109"/>
                    <a:pt x="883" y="106"/>
                  </a:cubicBezTo>
                  <a:cubicBezTo>
                    <a:pt x="883" y="102"/>
                    <a:pt x="875" y="94"/>
                    <a:pt x="892" y="86"/>
                  </a:cubicBezTo>
                  <a:cubicBezTo>
                    <a:pt x="894" y="81"/>
                    <a:pt x="892" y="82"/>
                    <a:pt x="892" y="73"/>
                  </a:cubicBezTo>
                  <a:cubicBezTo>
                    <a:pt x="875" y="73"/>
                    <a:pt x="879" y="59"/>
                    <a:pt x="858" y="59"/>
                  </a:cubicBezTo>
                  <a:cubicBezTo>
                    <a:pt x="853" y="59"/>
                    <a:pt x="849" y="56"/>
                    <a:pt x="845" y="56"/>
                  </a:cubicBezTo>
                  <a:cubicBezTo>
                    <a:pt x="838" y="56"/>
                    <a:pt x="831" y="60"/>
                    <a:pt x="831" y="66"/>
                  </a:cubicBezTo>
                  <a:cubicBezTo>
                    <a:pt x="831" y="73"/>
                    <a:pt x="839" y="76"/>
                    <a:pt x="839" y="81"/>
                  </a:cubicBezTo>
                  <a:cubicBezTo>
                    <a:pt x="839" y="86"/>
                    <a:pt x="827" y="86"/>
                    <a:pt x="824" y="91"/>
                  </a:cubicBezTo>
                  <a:cubicBezTo>
                    <a:pt x="820" y="100"/>
                    <a:pt x="822" y="107"/>
                    <a:pt x="814" y="117"/>
                  </a:cubicBezTo>
                  <a:cubicBezTo>
                    <a:pt x="811" y="120"/>
                    <a:pt x="808" y="122"/>
                    <a:pt x="805" y="122"/>
                  </a:cubicBezTo>
                  <a:cubicBezTo>
                    <a:pt x="796" y="122"/>
                    <a:pt x="786" y="106"/>
                    <a:pt x="786" y="102"/>
                  </a:cubicBezTo>
                  <a:cubicBezTo>
                    <a:pt x="786" y="95"/>
                    <a:pt x="795" y="96"/>
                    <a:pt x="795" y="89"/>
                  </a:cubicBezTo>
                  <a:cubicBezTo>
                    <a:pt x="795" y="85"/>
                    <a:pt x="780" y="70"/>
                    <a:pt x="776" y="70"/>
                  </a:cubicBezTo>
                  <a:cubicBezTo>
                    <a:pt x="761" y="70"/>
                    <a:pt x="771" y="93"/>
                    <a:pt x="755" y="93"/>
                  </a:cubicBezTo>
                  <a:cubicBezTo>
                    <a:pt x="755" y="84"/>
                    <a:pt x="754" y="77"/>
                    <a:pt x="743" y="72"/>
                  </a:cubicBezTo>
                  <a:cubicBezTo>
                    <a:pt x="744" y="70"/>
                    <a:pt x="745" y="68"/>
                    <a:pt x="748" y="66"/>
                  </a:cubicBezTo>
                  <a:cubicBezTo>
                    <a:pt x="739" y="61"/>
                    <a:pt x="728" y="66"/>
                    <a:pt x="722" y="58"/>
                  </a:cubicBezTo>
                  <a:cubicBezTo>
                    <a:pt x="725" y="56"/>
                    <a:pt x="735" y="52"/>
                    <a:pt x="735" y="45"/>
                  </a:cubicBezTo>
                  <a:cubicBezTo>
                    <a:pt x="735" y="35"/>
                    <a:pt x="719" y="36"/>
                    <a:pt x="719" y="28"/>
                  </a:cubicBezTo>
                  <a:cubicBezTo>
                    <a:pt x="718" y="11"/>
                    <a:pt x="707" y="1"/>
                    <a:pt x="686" y="0"/>
                  </a:cubicBezTo>
                  <a:cubicBezTo>
                    <a:pt x="686" y="0"/>
                    <a:pt x="686" y="0"/>
                    <a:pt x="6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34"/>
            <p:cNvSpPr>
              <a:spLocks noEditPoints="1"/>
            </p:cNvSpPr>
            <p:nvPr/>
          </p:nvSpPr>
          <p:spPr bwMode="auto">
            <a:xfrm>
              <a:off x="-2508" y="-27"/>
              <a:ext cx="1326" cy="958"/>
            </a:xfrm>
            <a:custGeom>
              <a:avLst/>
              <a:gdLst>
                <a:gd name="T0" fmla="*/ 400 w 561"/>
                <a:gd name="T1" fmla="*/ 44 h 405"/>
                <a:gd name="T2" fmla="*/ 400 w 561"/>
                <a:gd name="T3" fmla="*/ 44 h 405"/>
                <a:gd name="T4" fmla="*/ 400 w 561"/>
                <a:gd name="T5" fmla="*/ 42 h 405"/>
                <a:gd name="T6" fmla="*/ 139 w 561"/>
                <a:gd name="T7" fmla="*/ 15 h 405"/>
                <a:gd name="T8" fmla="*/ 129 w 561"/>
                <a:gd name="T9" fmla="*/ 16 h 405"/>
                <a:gd name="T10" fmla="*/ 120 w 561"/>
                <a:gd name="T11" fmla="*/ 16 h 405"/>
                <a:gd name="T12" fmla="*/ 23 w 561"/>
                <a:gd name="T13" fmla="*/ 66 h 405"/>
                <a:gd name="T14" fmla="*/ 43 w 561"/>
                <a:gd name="T15" fmla="*/ 93 h 405"/>
                <a:gd name="T16" fmla="*/ 91 w 561"/>
                <a:gd name="T17" fmla="*/ 139 h 405"/>
                <a:gd name="T18" fmla="*/ 76 w 561"/>
                <a:gd name="T19" fmla="*/ 139 h 405"/>
                <a:gd name="T20" fmla="*/ 57 w 561"/>
                <a:gd name="T21" fmla="*/ 127 h 405"/>
                <a:gd name="T22" fmla="*/ 0 w 561"/>
                <a:gd name="T23" fmla="*/ 150 h 405"/>
                <a:gd name="T24" fmla="*/ 14 w 561"/>
                <a:gd name="T25" fmla="*/ 164 h 405"/>
                <a:gd name="T26" fmla="*/ 49 w 561"/>
                <a:gd name="T27" fmla="*/ 179 h 405"/>
                <a:gd name="T28" fmla="*/ 71 w 561"/>
                <a:gd name="T29" fmla="*/ 182 h 405"/>
                <a:gd name="T30" fmla="*/ 98 w 561"/>
                <a:gd name="T31" fmla="*/ 173 h 405"/>
                <a:gd name="T32" fmla="*/ 101 w 561"/>
                <a:gd name="T33" fmla="*/ 181 h 405"/>
                <a:gd name="T34" fmla="*/ 94 w 561"/>
                <a:gd name="T35" fmla="*/ 182 h 405"/>
                <a:gd name="T36" fmla="*/ 62 w 561"/>
                <a:gd name="T37" fmla="*/ 216 h 405"/>
                <a:gd name="T38" fmla="*/ 43 w 561"/>
                <a:gd name="T39" fmla="*/ 267 h 405"/>
                <a:gd name="T40" fmla="*/ 71 w 561"/>
                <a:gd name="T41" fmla="*/ 293 h 405"/>
                <a:gd name="T42" fmla="*/ 86 w 561"/>
                <a:gd name="T43" fmla="*/ 292 h 405"/>
                <a:gd name="T44" fmla="*/ 91 w 561"/>
                <a:gd name="T45" fmla="*/ 316 h 405"/>
                <a:gd name="T46" fmla="*/ 105 w 561"/>
                <a:gd name="T47" fmla="*/ 312 h 405"/>
                <a:gd name="T48" fmla="*/ 131 w 561"/>
                <a:gd name="T49" fmla="*/ 319 h 405"/>
                <a:gd name="T50" fmla="*/ 149 w 561"/>
                <a:gd name="T51" fmla="*/ 313 h 405"/>
                <a:gd name="T52" fmla="*/ 176 w 561"/>
                <a:gd name="T53" fmla="*/ 306 h 405"/>
                <a:gd name="T54" fmla="*/ 109 w 561"/>
                <a:gd name="T55" fmla="*/ 367 h 405"/>
                <a:gd name="T56" fmla="*/ 67 w 561"/>
                <a:gd name="T57" fmla="*/ 393 h 405"/>
                <a:gd name="T58" fmla="*/ 50 w 561"/>
                <a:gd name="T59" fmla="*/ 405 h 405"/>
                <a:gd name="T60" fmla="*/ 136 w 561"/>
                <a:gd name="T61" fmla="*/ 369 h 405"/>
                <a:gd name="T62" fmla="*/ 183 w 561"/>
                <a:gd name="T63" fmla="*/ 332 h 405"/>
                <a:gd name="T64" fmla="*/ 207 w 561"/>
                <a:gd name="T65" fmla="*/ 303 h 405"/>
                <a:gd name="T66" fmla="*/ 261 w 561"/>
                <a:gd name="T67" fmla="*/ 256 h 405"/>
                <a:gd name="T68" fmla="*/ 237 w 561"/>
                <a:gd name="T69" fmla="*/ 287 h 405"/>
                <a:gd name="T70" fmla="*/ 233 w 561"/>
                <a:gd name="T71" fmla="*/ 298 h 405"/>
                <a:gd name="T72" fmla="*/ 292 w 561"/>
                <a:gd name="T73" fmla="*/ 272 h 405"/>
                <a:gd name="T74" fmla="*/ 308 w 561"/>
                <a:gd name="T75" fmla="*/ 256 h 405"/>
                <a:gd name="T76" fmla="*/ 387 w 561"/>
                <a:gd name="T77" fmla="*/ 283 h 405"/>
                <a:gd name="T78" fmla="*/ 459 w 561"/>
                <a:gd name="T79" fmla="*/ 321 h 405"/>
                <a:gd name="T80" fmla="*/ 483 w 561"/>
                <a:gd name="T81" fmla="*/ 320 h 405"/>
                <a:gd name="T82" fmla="*/ 492 w 561"/>
                <a:gd name="T83" fmla="*/ 323 h 405"/>
                <a:gd name="T84" fmla="*/ 495 w 561"/>
                <a:gd name="T85" fmla="*/ 342 h 405"/>
                <a:gd name="T86" fmla="*/ 509 w 561"/>
                <a:gd name="T87" fmla="*/ 342 h 405"/>
                <a:gd name="T88" fmla="*/ 511 w 561"/>
                <a:gd name="T89" fmla="*/ 359 h 405"/>
                <a:gd name="T90" fmla="*/ 526 w 561"/>
                <a:gd name="T91" fmla="*/ 375 h 405"/>
                <a:gd name="T92" fmla="*/ 554 w 561"/>
                <a:gd name="T93" fmla="*/ 390 h 405"/>
                <a:gd name="T94" fmla="*/ 561 w 561"/>
                <a:gd name="T95" fmla="*/ 380 h 405"/>
                <a:gd name="T96" fmla="*/ 535 w 561"/>
                <a:gd name="T97" fmla="*/ 356 h 405"/>
                <a:gd name="T98" fmla="*/ 518 w 561"/>
                <a:gd name="T99" fmla="*/ 328 h 405"/>
                <a:gd name="T100" fmla="*/ 470 w 561"/>
                <a:gd name="T101" fmla="*/ 288 h 405"/>
                <a:gd name="T102" fmla="*/ 429 w 561"/>
                <a:gd name="T103" fmla="*/ 280 h 405"/>
                <a:gd name="T104" fmla="*/ 413 w 561"/>
                <a:gd name="T105" fmla="*/ 275 h 405"/>
                <a:gd name="T106" fmla="*/ 400 w 561"/>
                <a:gd name="T107" fmla="*/ 272 h 405"/>
                <a:gd name="T108" fmla="*/ 400 w 561"/>
                <a:gd name="T109" fmla="*/ 44 h 405"/>
                <a:gd name="T110" fmla="*/ 342 w 561"/>
                <a:gd name="T111" fmla="*/ 37 h 405"/>
                <a:gd name="T112" fmla="*/ 241 w 561"/>
                <a:gd name="T113" fmla="*/ 24 h 405"/>
                <a:gd name="T114" fmla="*/ 199 w 561"/>
                <a:gd name="T115" fmla="*/ 13 h 405"/>
                <a:gd name="T116" fmla="*/ 176 w 561"/>
                <a:gd name="T117" fmla="*/ 15 h 405"/>
                <a:gd name="T118" fmla="*/ 179 w 561"/>
                <a:gd name="T119" fmla="*/ 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1" h="405">
                  <a:moveTo>
                    <a:pt x="400" y="42"/>
                  </a:moveTo>
                  <a:cubicBezTo>
                    <a:pt x="400" y="44"/>
                    <a:pt x="400" y="44"/>
                    <a:pt x="400" y="44"/>
                  </a:cubicBezTo>
                  <a:cubicBezTo>
                    <a:pt x="400" y="44"/>
                    <a:pt x="400" y="44"/>
                    <a:pt x="400" y="44"/>
                  </a:cubicBezTo>
                  <a:cubicBezTo>
                    <a:pt x="400" y="44"/>
                    <a:pt x="400" y="44"/>
                    <a:pt x="400" y="44"/>
                  </a:cubicBezTo>
                  <a:cubicBezTo>
                    <a:pt x="400" y="44"/>
                    <a:pt x="400" y="44"/>
                    <a:pt x="400" y="44"/>
                  </a:cubicBezTo>
                  <a:cubicBezTo>
                    <a:pt x="400" y="42"/>
                    <a:pt x="400" y="42"/>
                    <a:pt x="400" y="42"/>
                  </a:cubicBezTo>
                  <a:moveTo>
                    <a:pt x="162" y="0"/>
                  </a:moveTo>
                  <a:cubicBezTo>
                    <a:pt x="153" y="0"/>
                    <a:pt x="148" y="12"/>
                    <a:pt x="139" y="15"/>
                  </a:cubicBezTo>
                  <a:cubicBezTo>
                    <a:pt x="137" y="16"/>
                    <a:pt x="135" y="16"/>
                    <a:pt x="134" y="16"/>
                  </a:cubicBezTo>
                  <a:cubicBezTo>
                    <a:pt x="132" y="16"/>
                    <a:pt x="131" y="16"/>
                    <a:pt x="129" y="16"/>
                  </a:cubicBezTo>
                  <a:cubicBezTo>
                    <a:pt x="128" y="16"/>
                    <a:pt x="126" y="15"/>
                    <a:pt x="125" y="15"/>
                  </a:cubicBezTo>
                  <a:cubicBezTo>
                    <a:pt x="123" y="15"/>
                    <a:pt x="122" y="16"/>
                    <a:pt x="120" y="16"/>
                  </a:cubicBezTo>
                  <a:cubicBezTo>
                    <a:pt x="92" y="25"/>
                    <a:pt x="68" y="45"/>
                    <a:pt x="52" y="66"/>
                  </a:cubicBezTo>
                  <a:cubicBezTo>
                    <a:pt x="23" y="66"/>
                    <a:pt x="23" y="66"/>
                    <a:pt x="23" y="66"/>
                  </a:cubicBezTo>
                  <a:cubicBezTo>
                    <a:pt x="23" y="68"/>
                    <a:pt x="15" y="81"/>
                    <a:pt x="15" y="81"/>
                  </a:cubicBezTo>
                  <a:cubicBezTo>
                    <a:pt x="15" y="85"/>
                    <a:pt x="37" y="89"/>
                    <a:pt x="43" y="93"/>
                  </a:cubicBezTo>
                  <a:cubicBezTo>
                    <a:pt x="49" y="96"/>
                    <a:pt x="55" y="112"/>
                    <a:pt x="59" y="114"/>
                  </a:cubicBezTo>
                  <a:cubicBezTo>
                    <a:pt x="75" y="121"/>
                    <a:pt x="86" y="122"/>
                    <a:pt x="91" y="139"/>
                  </a:cubicBezTo>
                  <a:cubicBezTo>
                    <a:pt x="89" y="140"/>
                    <a:pt x="87" y="140"/>
                    <a:pt x="86" y="140"/>
                  </a:cubicBezTo>
                  <a:cubicBezTo>
                    <a:pt x="83" y="140"/>
                    <a:pt x="81" y="139"/>
                    <a:pt x="76" y="139"/>
                  </a:cubicBezTo>
                  <a:cubicBezTo>
                    <a:pt x="72" y="139"/>
                    <a:pt x="69" y="140"/>
                    <a:pt x="65" y="140"/>
                  </a:cubicBezTo>
                  <a:cubicBezTo>
                    <a:pt x="60" y="140"/>
                    <a:pt x="57" y="138"/>
                    <a:pt x="57" y="127"/>
                  </a:cubicBezTo>
                  <a:cubicBezTo>
                    <a:pt x="47" y="127"/>
                    <a:pt x="47" y="127"/>
                    <a:pt x="47" y="127"/>
                  </a:cubicBezTo>
                  <a:cubicBezTo>
                    <a:pt x="34" y="135"/>
                    <a:pt x="13" y="142"/>
                    <a:pt x="0" y="150"/>
                  </a:cubicBezTo>
                  <a:cubicBezTo>
                    <a:pt x="2" y="155"/>
                    <a:pt x="7" y="159"/>
                    <a:pt x="15" y="159"/>
                  </a:cubicBezTo>
                  <a:cubicBezTo>
                    <a:pt x="15" y="160"/>
                    <a:pt x="14" y="162"/>
                    <a:pt x="14" y="164"/>
                  </a:cubicBezTo>
                  <a:cubicBezTo>
                    <a:pt x="14" y="169"/>
                    <a:pt x="20" y="171"/>
                    <a:pt x="21" y="179"/>
                  </a:cubicBezTo>
                  <a:cubicBezTo>
                    <a:pt x="25" y="179"/>
                    <a:pt x="38" y="179"/>
                    <a:pt x="49" y="179"/>
                  </a:cubicBezTo>
                  <a:cubicBezTo>
                    <a:pt x="50" y="179"/>
                    <a:pt x="51" y="178"/>
                    <a:pt x="52" y="178"/>
                  </a:cubicBezTo>
                  <a:cubicBezTo>
                    <a:pt x="58" y="178"/>
                    <a:pt x="62" y="182"/>
                    <a:pt x="71" y="182"/>
                  </a:cubicBezTo>
                  <a:cubicBezTo>
                    <a:pt x="82" y="182"/>
                    <a:pt x="85" y="173"/>
                    <a:pt x="94" y="173"/>
                  </a:cubicBezTo>
                  <a:cubicBezTo>
                    <a:pt x="96" y="173"/>
                    <a:pt x="96" y="173"/>
                    <a:pt x="98" y="173"/>
                  </a:cubicBezTo>
                  <a:cubicBezTo>
                    <a:pt x="99" y="173"/>
                    <a:pt x="100" y="173"/>
                    <a:pt x="101" y="173"/>
                  </a:cubicBezTo>
                  <a:cubicBezTo>
                    <a:pt x="101" y="181"/>
                    <a:pt x="101" y="181"/>
                    <a:pt x="101" y="181"/>
                  </a:cubicBezTo>
                  <a:cubicBezTo>
                    <a:pt x="100" y="180"/>
                    <a:pt x="99" y="180"/>
                    <a:pt x="98" y="180"/>
                  </a:cubicBezTo>
                  <a:cubicBezTo>
                    <a:pt x="97" y="180"/>
                    <a:pt x="96" y="180"/>
                    <a:pt x="94" y="182"/>
                  </a:cubicBezTo>
                  <a:cubicBezTo>
                    <a:pt x="94" y="183"/>
                    <a:pt x="103" y="191"/>
                    <a:pt x="103" y="195"/>
                  </a:cubicBezTo>
                  <a:cubicBezTo>
                    <a:pt x="103" y="201"/>
                    <a:pt x="67" y="216"/>
                    <a:pt x="62" y="216"/>
                  </a:cubicBezTo>
                  <a:cubicBezTo>
                    <a:pt x="51" y="216"/>
                    <a:pt x="22" y="229"/>
                    <a:pt x="22" y="245"/>
                  </a:cubicBezTo>
                  <a:cubicBezTo>
                    <a:pt x="22" y="253"/>
                    <a:pt x="39" y="256"/>
                    <a:pt x="43" y="267"/>
                  </a:cubicBezTo>
                  <a:cubicBezTo>
                    <a:pt x="41" y="267"/>
                    <a:pt x="38" y="269"/>
                    <a:pt x="36" y="269"/>
                  </a:cubicBezTo>
                  <a:cubicBezTo>
                    <a:pt x="39" y="274"/>
                    <a:pt x="64" y="293"/>
                    <a:pt x="71" y="293"/>
                  </a:cubicBezTo>
                  <a:cubicBezTo>
                    <a:pt x="73" y="293"/>
                    <a:pt x="77" y="284"/>
                    <a:pt x="81" y="284"/>
                  </a:cubicBezTo>
                  <a:cubicBezTo>
                    <a:pt x="86" y="284"/>
                    <a:pt x="86" y="291"/>
                    <a:pt x="86" y="292"/>
                  </a:cubicBezTo>
                  <a:cubicBezTo>
                    <a:pt x="86" y="296"/>
                    <a:pt x="86" y="296"/>
                    <a:pt x="86" y="303"/>
                  </a:cubicBezTo>
                  <a:cubicBezTo>
                    <a:pt x="86" y="307"/>
                    <a:pt x="88" y="316"/>
                    <a:pt x="91" y="316"/>
                  </a:cubicBezTo>
                  <a:cubicBezTo>
                    <a:pt x="93" y="316"/>
                    <a:pt x="96" y="312"/>
                    <a:pt x="99" y="312"/>
                  </a:cubicBezTo>
                  <a:cubicBezTo>
                    <a:pt x="101" y="312"/>
                    <a:pt x="100" y="312"/>
                    <a:pt x="105" y="312"/>
                  </a:cubicBezTo>
                  <a:cubicBezTo>
                    <a:pt x="105" y="310"/>
                    <a:pt x="105" y="307"/>
                    <a:pt x="106" y="304"/>
                  </a:cubicBezTo>
                  <a:cubicBezTo>
                    <a:pt x="115" y="311"/>
                    <a:pt x="118" y="314"/>
                    <a:pt x="131" y="319"/>
                  </a:cubicBezTo>
                  <a:cubicBezTo>
                    <a:pt x="132" y="315"/>
                    <a:pt x="133" y="313"/>
                    <a:pt x="135" y="309"/>
                  </a:cubicBezTo>
                  <a:cubicBezTo>
                    <a:pt x="140" y="311"/>
                    <a:pt x="143" y="313"/>
                    <a:pt x="149" y="313"/>
                  </a:cubicBezTo>
                  <a:cubicBezTo>
                    <a:pt x="157" y="313"/>
                    <a:pt x="161" y="310"/>
                    <a:pt x="169" y="306"/>
                  </a:cubicBezTo>
                  <a:cubicBezTo>
                    <a:pt x="176" y="306"/>
                    <a:pt x="176" y="306"/>
                    <a:pt x="176" y="306"/>
                  </a:cubicBezTo>
                  <a:cubicBezTo>
                    <a:pt x="164" y="314"/>
                    <a:pt x="164" y="330"/>
                    <a:pt x="152" y="338"/>
                  </a:cubicBezTo>
                  <a:cubicBezTo>
                    <a:pt x="139" y="347"/>
                    <a:pt x="118" y="356"/>
                    <a:pt x="109" y="367"/>
                  </a:cubicBezTo>
                  <a:cubicBezTo>
                    <a:pt x="103" y="375"/>
                    <a:pt x="93" y="370"/>
                    <a:pt x="84" y="375"/>
                  </a:cubicBezTo>
                  <a:cubicBezTo>
                    <a:pt x="78" y="378"/>
                    <a:pt x="74" y="389"/>
                    <a:pt x="67" y="393"/>
                  </a:cubicBezTo>
                  <a:cubicBezTo>
                    <a:pt x="58" y="398"/>
                    <a:pt x="48" y="394"/>
                    <a:pt x="42" y="404"/>
                  </a:cubicBezTo>
                  <a:cubicBezTo>
                    <a:pt x="45" y="404"/>
                    <a:pt x="47" y="405"/>
                    <a:pt x="50" y="405"/>
                  </a:cubicBezTo>
                  <a:cubicBezTo>
                    <a:pt x="67" y="405"/>
                    <a:pt x="77" y="387"/>
                    <a:pt x="94" y="385"/>
                  </a:cubicBezTo>
                  <a:cubicBezTo>
                    <a:pt x="109" y="382"/>
                    <a:pt x="128" y="377"/>
                    <a:pt x="136" y="369"/>
                  </a:cubicBezTo>
                  <a:cubicBezTo>
                    <a:pt x="144" y="360"/>
                    <a:pt x="162" y="355"/>
                    <a:pt x="170" y="345"/>
                  </a:cubicBezTo>
                  <a:cubicBezTo>
                    <a:pt x="174" y="340"/>
                    <a:pt x="176" y="334"/>
                    <a:pt x="183" y="332"/>
                  </a:cubicBezTo>
                  <a:cubicBezTo>
                    <a:pt x="195" y="327"/>
                    <a:pt x="207" y="323"/>
                    <a:pt x="207" y="311"/>
                  </a:cubicBezTo>
                  <a:cubicBezTo>
                    <a:pt x="207" y="308"/>
                    <a:pt x="207" y="305"/>
                    <a:pt x="207" y="303"/>
                  </a:cubicBezTo>
                  <a:cubicBezTo>
                    <a:pt x="207" y="285"/>
                    <a:pt x="242" y="256"/>
                    <a:pt x="255" y="256"/>
                  </a:cubicBezTo>
                  <a:cubicBezTo>
                    <a:pt x="257" y="256"/>
                    <a:pt x="256" y="256"/>
                    <a:pt x="261" y="256"/>
                  </a:cubicBezTo>
                  <a:cubicBezTo>
                    <a:pt x="261" y="258"/>
                    <a:pt x="260" y="260"/>
                    <a:pt x="260" y="262"/>
                  </a:cubicBezTo>
                  <a:cubicBezTo>
                    <a:pt x="245" y="266"/>
                    <a:pt x="237" y="275"/>
                    <a:pt x="237" y="287"/>
                  </a:cubicBezTo>
                  <a:cubicBezTo>
                    <a:pt x="237" y="290"/>
                    <a:pt x="235" y="290"/>
                    <a:pt x="238" y="293"/>
                  </a:cubicBezTo>
                  <a:cubicBezTo>
                    <a:pt x="237" y="294"/>
                    <a:pt x="233" y="294"/>
                    <a:pt x="233" y="298"/>
                  </a:cubicBezTo>
                  <a:cubicBezTo>
                    <a:pt x="233" y="300"/>
                    <a:pt x="237" y="301"/>
                    <a:pt x="239" y="301"/>
                  </a:cubicBezTo>
                  <a:cubicBezTo>
                    <a:pt x="251" y="301"/>
                    <a:pt x="285" y="282"/>
                    <a:pt x="292" y="272"/>
                  </a:cubicBezTo>
                  <a:cubicBezTo>
                    <a:pt x="289" y="270"/>
                    <a:pt x="288" y="268"/>
                    <a:pt x="286" y="264"/>
                  </a:cubicBezTo>
                  <a:cubicBezTo>
                    <a:pt x="291" y="262"/>
                    <a:pt x="302" y="259"/>
                    <a:pt x="308" y="256"/>
                  </a:cubicBezTo>
                  <a:cubicBezTo>
                    <a:pt x="317" y="275"/>
                    <a:pt x="340" y="277"/>
                    <a:pt x="358" y="283"/>
                  </a:cubicBezTo>
                  <a:cubicBezTo>
                    <a:pt x="387" y="283"/>
                    <a:pt x="387" y="283"/>
                    <a:pt x="387" y="283"/>
                  </a:cubicBezTo>
                  <a:cubicBezTo>
                    <a:pt x="402" y="292"/>
                    <a:pt x="420" y="291"/>
                    <a:pt x="434" y="301"/>
                  </a:cubicBezTo>
                  <a:cubicBezTo>
                    <a:pt x="440" y="306"/>
                    <a:pt x="448" y="321"/>
                    <a:pt x="459" y="321"/>
                  </a:cubicBezTo>
                  <a:cubicBezTo>
                    <a:pt x="463" y="321"/>
                    <a:pt x="465" y="316"/>
                    <a:pt x="467" y="312"/>
                  </a:cubicBezTo>
                  <a:cubicBezTo>
                    <a:pt x="471" y="316"/>
                    <a:pt x="475" y="320"/>
                    <a:pt x="483" y="320"/>
                  </a:cubicBezTo>
                  <a:cubicBezTo>
                    <a:pt x="483" y="319"/>
                    <a:pt x="484" y="318"/>
                    <a:pt x="485" y="318"/>
                  </a:cubicBezTo>
                  <a:cubicBezTo>
                    <a:pt x="487" y="318"/>
                    <a:pt x="490" y="321"/>
                    <a:pt x="492" y="323"/>
                  </a:cubicBezTo>
                  <a:cubicBezTo>
                    <a:pt x="491" y="326"/>
                    <a:pt x="487" y="328"/>
                    <a:pt x="487" y="334"/>
                  </a:cubicBezTo>
                  <a:cubicBezTo>
                    <a:pt x="487" y="338"/>
                    <a:pt x="493" y="342"/>
                    <a:pt x="495" y="342"/>
                  </a:cubicBezTo>
                  <a:cubicBezTo>
                    <a:pt x="502" y="342"/>
                    <a:pt x="499" y="336"/>
                    <a:pt x="509" y="335"/>
                  </a:cubicBezTo>
                  <a:cubicBezTo>
                    <a:pt x="509" y="337"/>
                    <a:pt x="509" y="339"/>
                    <a:pt x="509" y="342"/>
                  </a:cubicBezTo>
                  <a:cubicBezTo>
                    <a:pt x="509" y="347"/>
                    <a:pt x="501" y="347"/>
                    <a:pt x="501" y="351"/>
                  </a:cubicBezTo>
                  <a:cubicBezTo>
                    <a:pt x="501" y="355"/>
                    <a:pt x="503" y="359"/>
                    <a:pt x="511" y="359"/>
                  </a:cubicBezTo>
                  <a:cubicBezTo>
                    <a:pt x="520" y="359"/>
                    <a:pt x="526" y="359"/>
                    <a:pt x="526" y="367"/>
                  </a:cubicBezTo>
                  <a:cubicBezTo>
                    <a:pt x="526" y="372"/>
                    <a:pt x="526" y="370"/>
                    <a:pt x="526" y="375"/>
                  </a:cubicBezTo>
                  <a:cubicBezTo>
                    <a:pt x="526" y="381"/>
                    <a:pt x="540" y="391"/>
                    <a:pt x="549" y="391"/>
                  </a:cubicBezTo>
                  <a:cubicBezTo>
                    <a:pt x="551" y="391"/>
                    <a:pt x="551" y="390"/>
                    <a:pt x="554" y="390"/>
                  </a:cubicBezTo>
                  <a:cubicBezTo>
                    <a:pt x="554" y="387"/>
                    <a:pt x="561" y="386"/>
                    <a:pt x="561" y="380"/>
                  </a:cubicBezTo>
                  <a:cubicBezTo>
                    <a:pt x="561" y="380"/>
                    <a:pt x="561" y="380"/>
                    <a:pt x="561" y="380"/>
                  </a:cubicBezTo>
                  <a:cubicBezTo>
                    <a:pt x="561" y="369"/>
                    <a:pt x="552" y="366"/>
                    <a:pt x="548" y="361"/>
                  </a:cubicBezTo>
                  <a:cubicBezTo>
                    <a:pt x="544" y="357"/>
                    <a:pt x="538" y="359"/>
                    <a:pt x="535" y="356"/>
                  </a:cubicBezTo>
                  <a:cubicBezTo>
                    <a:pt x="529" y="350"/>
                    <a:pt x="526" y="342"/>
                    <a:pt x="524" y="335"/>
                  </a:cubicBezTo>
                  <a:cubicBezTo>
                    <a:pt x="523" y="331"/>
                    <a:pt x="519" y="330"/>
                    <a:pt x="518" y="328"/>
                  </a:cubicBezTo>
                  <a:cubicBezTo>
                    <a:pt x="504" y="307"/>
                    <a:pt x="496" y="301"/>
                    <a:pt x="480" y="285"/>
                  </a:cubicBezTo>
                  <a:cubicBezTo>
                    <a:pt x="476" y="288"/>
                    <a:pt x="473" y="287"/>
                    <a:pt x="470" y="288"/>
                  </a:cubicBezTo>
                  <a:cubicBezTo>
                    <a:pt x="463" y="290"/>
                    <a:pt x="463" y="301"/>
                    <a:pt x="455" y="301"/>
                  </a:cubicBezTo>
                  <a:cubicBezTo>
                    <a:pt x="445" y="301"/>
                    <a:pt x="434" y="287"/>
                    <a:pt x="429" y="280"/>
                  </a:cubicBezTo>
                  <a:cubicBezTo>
                    <a:pt x="426" y="276"/>
                    <a:pt x="421" y="275"/>
                    <a:pt x="416" y="275"/>
                  </a:cubicBezTo>
                  <a:cubicBezTo>
                    <a:pt x="415" y="275"/>
                    <a:pt x="414" y="275"/>
                    <a:pt x="413" y="275"/>
                  </a:cubicBezTo>
                  <a:cubicBezTo>
                    <a:pt x="412" y="275"/>
                    <a:pt x="411" y="275"/>
                    <a:pt x="410" y="275"/>
                  </a:cubicBezTo>
                  <a:cubicBezTo>
                    <a:pt x="406" y="275"/>
                    <a:pt x="402" y="275"/>
                    <a:pt x="400" y="272"/>
                  </a:cubicBezTo>
                  <a:cubicBezTo>
                    <a:pt x="400" y="44"/>
                    <a:pt x="400" y="44"/>
                    <a:pt x="400" y="44"/>
                  </a:cubicBezTo>
                  <a:cubicBezTo>
                    <a:pt x="400" y="44"/>
                    <a:pt x="400" y="44"/>
                    <a:pt x="400" y="44"/>
                  </a:cubicBezTo>
                  <a:cubicBezTo>
                    <a:pt x="387" y="40"/>
                    <a:pt x="382" y="34"/>
                    <a:pt x="367" y="34"/>
                  </a:cubicBezTo>
                  <a:cubicBezTo>
                    <a:pt x="357" y="34"/>
                    <a:pt x="351" y="37"/>
                    <a:pt x="342" y="37"/>
                  </a:cubicBezTo>
                  <a:cubicBezTo>
                    <a:pt x="325" y="37"/>
                    <a:pt x="293" y="35"/>
                    <a:pt x="282" y="24"/>
                  </a:cubicBezTo>
                  <a:cubicBezTo>
                    <a:pt x="241" y="24"/>
                    <a:pt x="241" y="24"/>
                    <a:pt x="241" y="24"/>
                  </a:cubicBezTo>
                  <a:cubicBezTo>
                    <a:pt x="234" y="20"/>
                    <a:pt x="232" y="18"/>
                    <a:pt x="226" y="13"/>
                  </a:cubicBezTo>
                  <a:cubicBezTo>
                    <a:pt x="199" y="13"/>
                    <a:pt x="199" y="13"/>
                    <a:pt x="199" y="13"/>
                  </a:cubicBezTo>
                  <a:cubicBezTo>
                    <a:pt x="194" y="12"/>
                    <a:pt x="193" y="10"/>
                    <a:pt x="187" y="8"/>
                  </a:cubicBezTo>
                  <a:cubicBezTo>
                    <a:pt x="185" y="12"/>
                    <a:pt x="180" y="15"/>
                    <a:pt x="176" y="15"/>
                  </a:cubicBezTo>
                  <a:cubicBezTo>
                    <a:pt x="175" y="15"/>
                    <a:pt x="174" y="15"/>
                    <a:pt x="174" y="15"/>
                  </a:cubicBezTo>
                  <a:cubicBezTo>
                    <a:pt x="175" y="12"/>
                    <a:pt x="176" y="11"/>
                    <a:pt x="179" y="8"/>
                  </a:cubicBezTo>
                  <a:cubicBezTo>
                    <a:pt x="172" y="6"/>
                    <a:pt x="169" y="0"/>
                    <a:pt x="1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35"/>
            <p:cNvSpPr>
              <a:spLocks/>
            </p:cNvSpPr>
            <p:nvPr/>
          </p:nvSpPr>
          <p:spPr bwMode="auto">
            <a:xfrm>
              <a:off x="-1314" y="830"/>
              <a:ext cx="64" cy="80"/>
            </a:xfrm>
            <a:custGeom>
              <a:avLst/>
              <a:gdLst>
                <a:gd name="T0" fmla="*/ 6 w 27"/>
                <a:gd name="T1" fmla="*/ 0 h 34"/>
                <a:gd name="T2" fmla="*/ 0 w 27"/>
                <a:gd name="T3" fmla="*/ 12 h 34"/>
                <a:gd name="T4" fmla="*/ 5 w 27"/>
                <a:gd name="T5" fmla="*/ 10 h 34"/>
                <a:gd name="T6" fmla="*/ 12 w 27"/>
                <a:gd name="T7" fmla="*/ 12 h 34"/>
                <a:gd name="T8" fmla="*/ 12 w 27"/>
                <a:gd name="T9" fmla="*/ 23 h 34"/>
                <a:gd name="T10" fmla="*/ 23 w 27"/>
                <a:gd name="T11" fmla="*/ 34 h 34"/>
                <a:gd name="T12" fmla="*/ 27 w 27"/>
                <a:gd name="T13" fmla="*/ 29 h 34"/>
                <a:gd name="T14" fmla="*/ 14 w 27"/>
                <a:gd name="T15" fmla="*/ 2 h 34"/>
                <a:gd name="T16" fmla="*/ 6 w 27"/>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4">
                  <a:moveTo>
                    <a:pt x="6" y="0"/>
                  </a:moveTo>
                  <a:cubicBezTo>
                    <a:pt x="2" y="0"/>
                    <a:pt x="0" y="3"/>
                    <a:pt x="0" y="12"/>
                  </a:cubicBezTo>
                  <a:cubicBezTo>
                    <a:pt x="3" y="10"/>
                    <a:pt x="4" y="10"/>
                    <a:pt x="5" y="10"/>
                  </a:cubicBezTo>
                  <a:cubicBezTo>
                    <a:pt x="6" y="10"/>
                    <a:pt x="7" y="11"/>
                    <a:pt x="12" y="12"/>
                  </a:cubicBezTo>
                  <a:cubicBezTo>
                    <a:pt x="10" y="15"/>
                    <a:pt x="12" y="19"/>
                    <a:pt x="12" y="23"/>
                  </a:cubicBezTo>
                  <a:cubicBezTo>
                    <a:pt x="12" y="23"/>
                    <a:pt x="18" y="34"/>
                    <a:pt x="23" y="34"/>
                  </a:cubicBezTo>
                  <a:cubicBezTo>
                    <a:pt x="25" y="34"/>
                    <a:pt x="27" y="33"/>
                    <a:pt x="27" y="29"/>
                  </a:cubicBezTo>
                  <a:cubicBezTo>
                    <a:pt x="27" y="17"/>
                    <a:pt x="13" y="16"/>
                    <a:pt x="14" y="2"/>
                  </a:cubicBezTo>
                  <a:cubicBezTo>
                    <a:pt x="11"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36"/>
            <p:cNvSpPr>
              <a:spLocks/>
            </p:cNvSpPr>
            <p:nvPr/>
          </p:nvSpPr>
          <p:spPr bwMode="auto">
            <a:xfrm>
              <a:off x="-1406" y="733"/>
              <a:ext cx="66" cy="101"/>
            </a:xfrm>
            <a:custGeom>
              <a:avLst/>
              <a:gdLst>
                <a:gd name="T0" fmla="*/ 18 w 28"/>
                <a:gd name="T1" fmla="*/ 0 h 43"/>
                <a:gd name="T2" fmla="*/ 14 w 28"/>
                <a:gd name="T3" fmla="*/ 2 h 43"/>
                <a:gd name="T4" fmla="*/ 6 w 28"/>
                <a:gd name="T5" fmla="*/ 0 h 43"/>
                <a:gd name="T6" fmla="*/ 0 w 28"/>
                <a:gd name="T7" fmla="*/ 6 h 43"/>
                <a:gd name="T8" fmla="*/ 14 w 28"/>
                <a:gd name="T9" fmla="*/ 21 h 43"/>
                <a:gd name="T10" fmla="*/ 22 w 28"/>
                <a:gd name="T11" fmla="*/ 43 h 43"/>
                <a:gd name="T12" fmla="*/ 24 w 28"/>
                <a:gd name="T13" fmla="*/ 22 h 43"/>
                <a:gd name="T14" fmla="*/ 20 w 28"/>
                <a:gd name="T15" fmla="*/ 23 h 43"/>
                <a:gd name="T16" fmla="*/ 18 w 28"/>
                <a:gd name="T17" fmla="*/ 22 h 43"/>
                <a:gd name="T18" fmla="*/ 18 w 28"/>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3">
                  <a:moveTo>
                    <a:pt x="18" y="0"/>
                  </a:moveTo>
                  <a:cubicBezTo>
                    <a:pt x="16" y="2"/>
                    <a:pt x="15" y="2"/>
                    <a:pt x="14" y="2"/>
                  </a:cubicBezTo>
                  <a:cubicBezTo>
                    <a:pt x="12" y="2"/>
                    <a:pt x="12" y="0"/>
                    <a:pt x="6" y="0"/>
                  </a:cubicBezTo>
                  <a:cubicBezTo>
                    <a:pt x="4" y="0"/>
                    <a:pt x="0" y="1"/>
                    <a:pt x="0" y="6"/>
                  </a:cubicBezTo>
                  <a:cubicBezTo>
                    <a:pt x="0" y="13"/>
                    <a:pt x="6" y="20"/>
                    <a:pt x="14" y="21"/>
                  </a:cubicBezTo>
                  <a:cubicBezTo>
                    <a:pt x="14" y="30"/>
                    <a:pt x="16" y="36"/>
                    <a:pt x="22" y="43"/>
                  </a:cubicBezTo>
                  <a:cubicBezTo>
                    <a:pt x="28" y="37"/>
                    <a:pt x="22" y="30"/>
                    <a:pt x="24" y="22"/>
                  </a:cubicBezTo>
                  <a:cubicBezTo>
                    <a:pt x="23" y="23"/>
                    <a:pt x="21" y="23"/>
                    <a:pt x="20" y="23"/>
                  </a:cubicBezTo>
                  <a:cubicBezTo>
                    <a:pt x="19" y="23"/>
                    <a:pt x="18" y="23"/>
                    <a:pt x="18" y="22"/>
                  </a:cubicBezTo>
                  <a:cubicBezTo>
                    <a:pt x="16" y="14"/>
                    <a:pt x="18" y="14"/>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37"/>
            <p:cNvSpPr>
              <a:spLocks/>
            </p:cNvSpPr>
            <p:nvPr/>
          </p:nvSpPr>
          <p:spPr bwMode="auto">
            <a:xfrm>
              <a:off x="-801" y="-204"/>
              <a:ext cx="655" cy="343"/>
            </a:xfrm>
            <a:custGeom>
              <a:avLst/>
              <a:gdLst>
                <a:gd name="T0" fmla="*/ 202 w 277"/>
                <a:gd name="T1" fmla="*/ 0 h 145"/>
                <a:gd name="T2" fmla="*/ 186 w 277"/>
                <a:gd name="T3" fmla="*/ 9 h 145"/>
                <a:gd name="T4" fmla="*/ 186 w 277"/>
                <a:gd name="T5" fmla="*/ 15 h 145"/>
                <a:gd name="T6" fmla="*/ 181 w 277"/>
                <a:gd name="T7" fmla="*/ 16 h 145"/>
                <a:gd name="T8" fmla="*/ 171 w 277"/>
                <a:gd name="T9" fmla="*/ 15 h 145"/>
                <a:gd name="T10" fmla="*/ 162 w 277"/>
                <a:gd name="T11" fmla="*/ 21 h 145"/>
                <a:gd name="T12" fmla="*/ 174 w 277"/>
                <a:gd name="T13" fmla="*/ 58 h 145"/>
                <a:gd name="T14" fmla="*/ 167 w 277"/>
                <a:gd name="T15" fmla="*/ 62 h 145"/>
                <a:gd name="T16" fmla="*/ 158 w 277"/>
                <a:gd name="T17" fmla="*/ 43 h 145"/>
                <a:gd name="T18" fmla="*/ 141 w 277"/>
                <a:gd name="T19" fmla="*/ 28 h 145"/>
                <a:gd name="T20" fmla="*/ 129 w 277"/>
                <a:gd name="T21" fmla="*/ 28 h 145"/>
                <a:gd name="T22" fmla="*/ 132 w 277"/>
                <a:gd name="T23" fmla="*/ 37 h 145"/>
                <a:gd name="T24" fmla="*/ 116 w 277"/>
                <a:gd name="T25" fmla="*/ 41 h 145"/>
                <a:gd name="T26" fmla="*/ 92 w 277"/>
                <a:gd name="T27" fmla="*/ 25 h 145"/>
                <a:gd name="T28" fmla="*/ 76 w 277"/>
                <a:gd name="T29" fmla="*/ 35 h 145"/>
                <a:gd name="T30" fmla="*/ 67 w 277"/>
                <a:gd name="T31" fmla="*/ 16 h 145"/>
                <a:gd name="T32" fmla="*/ 0 w 277"/>
                <a:gd name="T33" fmla="*/ 61 h 145"/>
                <a:gd name="T34" fmla="*/ 16 w 277"/>
                <a:gd name="T35" fmla="*/ 72 h 145"/>
                <a:gd name="T36" fmla="*/ 26 w 277"/>
                <a:gd name="T37" fmla="*/ 71 h 145"/>
                <a:gd name="T38" fmla="*/ 34 w 277"/>
                <a:gd name="T39" fmla="*/ 72 h 145"/>
                <a:gd name="T40" fmla="*/ 13 w 277"/>
                <a:gd name="T41" fmla="*/ 83 h 145"/>
                <a:gd name="T42" fmla="*/ 33 w 277"/>
                <a:gd name="T43" fmla="*/ 94 h 145"/>
                <a:gd name="T44" fmla="*/ 54 w 277"/>
                <a:gd name="T45" fmla="*/ 93 h 145"/>
                <a:gd name="T46" fmla="*/ 82 w 277"/>
                <a:gd name="T47" fmla="*/ 93 h 145"/>
                <a:gd name="T48" fmla="*/ 95 w 277"/>
                <a:gd name="T49" fmla="*/ 98 h 145"/>
                <a:gd name="T50" fmla="*/ 77 w 277"/>
                <a:gd name="T51" fmla="*/ 99 h 145"/>
                <a:gd name="T52" fmla="*/ 26 w 277"/>
                <a:gd name="T53" fmla="*/ 111 h 145"/>
                <a:gd name="T54" fmla="*/ 51 w 277"/>
                <a:gd name="T55" fmla="*/ 130 h 145"/>
                <a:gd name="T56" fmla="*/ 64 w 277"/>
                <a:gd name="T57" fmla="*/ 129 h 145"/>
                <a:gd name="T58" fmla="*/ 80 w 277"/>
                <a:gd name="T59" fmla="*/ 132 h 145"/>
                <a:gd name="T60" fmla="*/ 90 w 277"/>
                <a:gd name="T61" fmla="*/ 145 h 145"/>
                <a:gd name="T62" fmla="*/ 137 w 277"/>
                <a:gd name="T63" fmla="*/ 145 h 145"/>
                <a:gd name="T64" fmla="*/ 175 w 277"/>
                <a:gd name="T65" fmla="*/ 135 h 145"/>
                <a:gd name="T66" fmla="*/ 189 w 277"/>
                <a:gd name="T67" fmla="*/ 125 h 145"/>
                <a:gd name="T68" fmla="*/ 232 w 277"/>
                <a:gd name="T69" fmla="*/ 141 h 145"/>
                <a:gd name="T70" fmla="*/ 236 w 277"/>
                <a:gd name="T71" fmla="*/ 141 h 145"/>
                <a:gd name="T72" fmla="*/ 262 w 277"/>
                <a:gd name="T73" fmla="*/ 132 h 145"/>
                <a:gd name="T74" fmla="*/ 257 w 277"/>
                <a:gd name="T75" fmla="*/ 124 h 145"/>
                <a:gd name="T76" fmla="*/ 249 w 277"/>
                <a:gd name="T77" fmla="*/ 120 h 145"/>
                <a:gd name="T78" fmla="*/ 256 w 277"/>
                <a:gd name="T79" fmla="*/ 115 h 145"/>
                <a:gd name="T80" fmla="*/ 265 w 277"/>
                <a:gd name="T81" fmla="*/ 115 h 145"/>
                <a:gd name="T82" fmla="*/ 277 w 277"/>
                <a:gd name="T83" fmla="*/ 111 h 145"/>
                <a:gd name="T84" fmla="*/ 223 w 277"/>
                <a:gd name="T85" fmla="*/ 74 h 145"/>
                <a:gd name="T86" fmla="*/ 208 w 277"/>
                <a:gd name="T87" fmla="*/ 29 h 145"/>
                <a:gd name="T88" fmla="*/ 220 w 277"/>
                <a:gd name="T89" fmla="*/ 12 h 145"/>
                <a:gd name="T90" fmla="*/ 202 w 277"/>
                <a:gd name="T9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7" h="145">
                  <a:moveTo>
                    <a:pt x="202" y="0"/>
                  </a:moveTo>
                  <a:cubicBezTo>
                    <a:pt x="193" y="0"/>
                    <a:pt x="186" y="4"/>
                    <a:pt x="186" y="9"/>
                  </a:cubicBezTo>
                  <a:cubicBezTo>
                    <a:pt x="186" y="11"/>
                    <a:pt x="186" y="13"/>
                    <a:pt x="186" y="15"/>
                  </a:cubicBezTo>
                  <a:cubicBezTo>
                    <a:pt x="183" y="16"/>
                    <a:pt x="182" y="16"/>
                    <a:pt x="181" y="16"/>
                  </a:cubicBezTo>
                  <a:cubicBezTo>
                    <a:pt x="178" y="16"/>
                    <a:pt x="178" y="15"/>
                    <a:pt x="171" y="15"/>
                  </a:cubicBezTo>
                  <a:cubicBezTo>
                    <a:pt x="167" y="15"/>
                    <a:pt x="162" y="17"/>
                    <a:pt x="162" y="21"/>
                  </a:cubicBezTo>
                  <a:cubicBezTo>
                    <a:pt x="162" y="26"/>
                    <a:pt x="170" y="51"/>
                    <a:pt x="174" y="58"/>
                  </a:cubicBezTo>
                  <a:cubicBezTo>
                    <a:pt x="171" y="60"/>
                    <a:pt x="171" y="62"/>
                    <a:pt x="167" y="62"/>
                  </a:cubicBezTo>
                  <a:cubicBezTo>
                    <a:pt x="158" y="62"/>
                    <a:pt x="161" y="49"/>
                    <a:pt x="158" y="43"/>
                  </a:cubicBezTo>
                  <a:cubicBezTo>
                    <a:pt x="156" y="37"/>
                    <a:pt x="148" y="30"/>
                    <a:pt x="141" y="28"/>
                  </a:cubicBezTo>
                  <a:cubicBezTo>
                    <a:pt x="129" y="28"/>
                    <a:pt x="129" y="28"/>
                    <a:pt x="129" y="28"/>
                  </a:cubicBezTo>
                  <a:cubicBezTo>
                    <a:pt x="130" y="31"/>
                    <a:pt x="131" y="33"/>
                    <a:pt x="132" y="37"/>
                  </a:cubicBezTo>
                  <a:cubicBezTo>
                    <a:pt x="126" y="39"/>
                    <a:pt x="122" y="40"/>
                    <a:pt x="116" y="41"/>
                  </a:cubicBezTo>
                  <a:cubicBezTo>
                    <a:pt x="112" y="31"/>
                    <a:pt x="107" y="25"/>
                    <a:pt x="92" y="25"/>
                  </a:cubicBezTo>
                  <a:cubicBezTo>
                    <a:pt x="84" y="25"/>
                    <a:pt x="80" y="32"/>
                    <a:pt x="76" y="35"/>
                  </a:cubicBezTo>
                  <a:cubicBezTo>
                    <a:pt x="74" y="31"/>
                    <a:pt x="74" y="16"/>
                    <a:pt x="67" y="16"/>
                  </a:cubicBezTo>
                  <a:cubicBezTo>
                    <a:pt x="48" y="16"/>
                    <a:pt x="0" y="35"/>
                    <a:pt x="0" y="61"/>
                  </a:cubicBezTo>
                  <a:cubicBezTo>
                    <a:pt x="0" y="64"/>
                    <a:pt x="10" y="72"/>
                    <a:pt x="16" y="72"/>
                  </a:cubicBezTo>
                  <a:cubicBezTo>
                    <a:pt x="20" y="72"/>
                    <a:pt x="23" y="71"/>
                    <a:pt x="26" y="71"/>
                  </a:cubicBezTo>
                  <a:cubicBezTo>
                    <a:pt x="28" y="71"/>
                    <a:pt x="31" y="71"/>
                    <a:pt x="34" y="72"/>
                  </a:cubicBezTo>
                  <a:cubicBezTo>
                    <a:pt x="28" y="76"/>
                    <a:pt x="13" y="72"/>
                    <a:pt x="13" y="83"/>
                  </a:cubicBezTo>
                  <a:cubicBezTo>
                    <a:pt x="13" y="92"/>
                    <a:pt x="23" y="94"/>
                    <a:pt x="33" y="94"/>
                  </a:cubicBezTo>
                  <a:cubicBezTo>
                    <a:pt x="41" y="94"/>
                    <a:pt x="49" y="93"/>
                    <a:pt x="54" y="93"/>
                  </a:cubicBezTo>
                  <a:cubicBezTo>
                    <a:pt x="59" y="93"/>
                    <a:pt x="72" y="93"/>
                    <a:pt x="82" y="93"/>
                  </a:cubicBezTo>
                  <a:cubicBezTo>
                    <a:pt x="87" y="93"/>
                    <a:pt x="91" y="96"/>
                    <a:pt x="95" y="98"/>
                  </a:cubicBezTo>
                  <a:cubicBezTo>
                    <a:pt x="89" y="98"/>
                    <a:pt x="85" y="99"/>
                    <a:pt x="77" y="99"/>
                  </a:cubicBezTo>
                  <a:cubicBezTo>
                    <a:pt x="55" y="99"/>
                    <a:pt x="39" y="102"/>
                    <a:pt x="26" y="111"/>
                  </a:cubicBezTo>
                  <a:cubicBezTo>
                    <a:pt x="30" y="117"/>
                    <a:pt x="39" y="130"/>
                    <a:pt x="51" y="130"/>
                  </a:cubicBezTo>
                  <a:cubicBezTo>
                    <a:pt x="54" y="130"/>
                    <a:pt x="59" y="129"/>
                    <a:pt x="64" y="129"/>
                  </a:cubicBezTo>
                  <a:cubicBezTo>
                    <a:pt x="70" y="129"/>
                    <a:pt x="77" y="130"/>
                    <a:pt x="80" y="132"/>
                  </a:cubicBezTo>
                  <a:cubicBezTo>
                    <a:pt x="86" y="137"/>
                    <a:pt x="81" y="145"/>
                    <a:pt x="90" y="145"/>
                  </a:cubicBezTo>
                  <a:cubicBezTo>
                    <a:pt x="104" y="145"/>
                    <a:pt x="113" y="145"/>
                    <a:pt x="137" y="145"/>
                  </a:cubicBezTo>
                  <a:cubicBezTo>
                    <a:pt x="148" y="138"/>
                    <a:pt x="161" y="142"/>
                    <a:pt x="175" y="135"/>
                  </a:cubicBezTo>
                  <a:cubicBezTo>
                    <a:pt x="183" y="131"/>
                    <a:pt x="179" y="125"/>
                    <a:pt x="189" y="125"/>
                  </a:cubicBezTo>
                  <a:cubicBezTo>
                    <a:pt x="204" y="125"/>
                    <a:pt x="212" y="141"/>
                    <a:pt x="232" y="141"/>
                  </a:cubicBezTo>
                  <a:cubicBezTo>
                    <a:pt x="233" y="141"/>
                    <a:pt x="235" y="141"/>
                    <a:pt x="236" y="141"/>
                  </a:cubicBezTo>
                  <a:cubicBezTo>
                    <a:pt x="248" y="141"/>
                    <a:pt x="258" y="141"/>
                    <a:pt x="262" y="132"/>
                  </a:cubicBezTo>
                  <a:cubicBezTo>
                    <a:pt x="260" y="130"/>
                    <a:pt x="257" y="129"/>
                    <a:pt x="257" y="124"/>
                  </a:cubicBezTo>
                  <a:cubicBezTo>
                    <a:pt x="255" y="124"/>
                    <a:pt x="249" y="124"/>
                    <a:pt x="249" y="120"/>
                  </a:cubicBezTo>
                  <a:cubicBezTo>
                    <a:pt x="249" y="116"/>
                    <a:pt x="252" y="115"/>
                    <a:pt x="256" y="115"/>
                  </a:cubicBezTo>
                  <a:cubicBezTo>
                    <a:pt x="260" y="115"/>
                    <a:pt x="262" y="115"/>
                    <a:pt x="265" y="115"/>
                  </a:cubicBezTo>
                  <a:cubicBezTo>
                    <a:pt x="268" y="115"/>
                    <a:pt x="271" y="114"/>
                    <a:pt x="277" y="111"/>
                  </a:cubicBezTo>
                  <a:cubicBezTo>
                    <a:pt x="267" y="103"/>
                    <a:pt x="223" y="91"/>
                    <a:pt x="223" y="74"/>
                  </a:cubicBezTo>
                  <a:cubicBezTo>
                    <a:pt x="223" y="60"/>
                    <a:pt x="208" y="48"/>
                    <a:pt x="208" y="29"/>
                  </a:cubicBezTo>
                  <a:cubicBezTo>
                    <a:pt x="208" y="25"/>
                    <a:pt x="220" y="20"/>
                    <a:pt x="220" y="12"/>
                  </a:cubicBezTo>
                  <a:cubicBezTo>
                    <a:pt x="220" y="4"/>
                    <a:pt x="211"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38"/>
            <p:cNvSpPr>
              <a:spLocks/>
            </p:cNvSpPr>
            <p:nvPr/>
          </p:nvSpPr>
          <p:spPr bwMode="auto">
            <a:xfrm>
              <a:off x="-1042" y="-254"/>
              <a:ext cx="366" cy="237"/>
            </a:xfrm>
            <a:custGeom>
              <a:avLst/>
              <a:gdLst>
                <a:gd name="T0" fmla="*/ 67 w 155"/>
                <a:gd name="T1" fmla="*/ 0 h 100"/>
                <a:gd name="T2" fmla="*/ 50 w 155"/>
                <a:gd name="T3" fmla="*/ 4 h 100"/>
                <a:gd name="T4" fmla="*/ 30 w 155"/>
                <a:gd name="T5" fmla="*/ 2 h 100"/>
                <a:gd name="T6" fmla="*/ 18 w 155"/>
                <a:gd name="T7" fmla="*/ 4 h 100"/>
                <a:gd name="T8" fmla="*/ 26 w 155"/>
                <a:gd name="T9" fmla="*/ 22 h 100"/>
                <a:gd name="T10" fmla="*/ 0 w 155"/>
                <a:gd name="T11" fmla="*/ 74 h 100"/>
                <a:gd name="T12" fmla="*/ 25 w 155"/>
                <a:gd name="T13" fmla="*/ 85 h 100"/>
                <a:gd name="T14" fmla="*/ 33 w 155"/>
                <a:gd name="T15" fmla="*/ 95 h 100"/>
                <a:gd name="T16" fmla="*/ 41 w 155"/>
                <a:gd name="T17" fmla="*/ 100 h 100"/>
                <a:gd name="T18" fmla="*/ 82 w 155"/>
                <a:gd name="T19" fmla="*/ 83 h 100"/>
                <a:gd name="T20" fmla="*/ 121 w 155"/>
                <a:gd name="T21" fmla="*/ 43 h 100"/>
                <a:gd name="T22" fmla="*/ 155 w 155"/>
                <a:gd name="T23" fmla="*/ 32 h 100"/>
                <a:gd name="T24" fmla="*/ 118 w 155"/>
                <a:gd name="T25" fmla="*/ 9 h 100"/>
                <a:gd name="T26" fmla="*/ 104 w 155"/>
                <a:gd name="T27" fmla="*/ 13 h 100"/>
                <a:gd name="T28" fmla="*/ 100 w 155"/>
                <a:gd name="T29" fmla="*/ 11 h 100"/>
                <a:gd name="T30" fmla="*/ 71 w 155"/>
                <a:gd name="T31" fmla="*/ 0 h 100"/>
                <a:gd name="T32" fmla="*/ 67 w 155"/>
                <a:gd name="T3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100">
                  <a:moveTo>
                    <a:pt x="67" y="0"/>
                  </a:moveTo>
                  <a:cubicBezTo>
                    <a:pt x="60" y="0"/>
                    <a:pt x="55" y="4"/>
                    <a:pt x="50" y="4"/>
                  </a:cubicBezTo>
                  <a:cubicBezTo>
                    <a:pt x="42" y="4"/>
                    <a:pt x="36" y="2"/>
                    <a:pt x="30" y="2"/>
                  </a:cubicBezTo>
                  <a:cubicBezTo>
                    <a:pt x="26" y="2"/>
                    <a:pt x="23" y="2"/>
                    <a:pt x="18" y="4"/>
                  </a:cubicBezTo>
                  <a:cubicBezTo>
                    <a:pt x="19" y="10"/>
                    <a:pt x="26" y="18"/>
                    <a:pt x="26" y="22"/>
                  </a:cubicBezTo>
                  <a:cubicBezTo>
                    <a:pt x="26" y="41"/>
                    <a:pt x="0" y="56"/>
                    <a:pt x="0" y="74"/>
                  </a:cubicBezTo>
                  <a:cubicBezTo>
                    <a:pt x="0" y="80"/>
                    <a:pt x="21" y="79"/>
                    <a:pt x="25" y="85"/>
                  </a:cubicBezTo>
                  <a:cubicBezTo>
                    <a:pt x="27" y="87"/>
                    <a:pt x="31" y="95"/>
                    <a:pt x="33" y="95"/>
                  </a:cubicBezTo>
                  <a:cubicBezTo>
                    <a:pt x="36" y="95"/>
                    <a:pt x="37" y="100"/>
                    <a:pt x="41" y="100"/>
                  </a:cubicBezTo>
                  <a:cubicBezTo>
                    <a:pt x="45" y="100"/>
                    <a:pt x="82" y="87"/>
                    <a:pt x="82" y="83"/>
                  </a:cubicBezTo>
                  <a:cubicBezTo>
                    <a:pt x="82" y="71"/>
                    <a:pt x="105" y="49"/>
                    <a:pt x="121" y="43"/>
                  </a:cubicBezTo>
                  <a:cubicBezTo>
                    <a:pt x="127" y="42"/>
                    <a:pt x="155" y="38"/>
                    <a:pt x="155" y="32"/>
                  </a:cubicBezTo>
                  <a:cubicBezTo>
                    <a:pt x="155" y="20"/>
                    <a:pt x="129" y="9"/>
                    <a:pt x="118" y="9"/>
                  </a:cubicBezTo>
                  <a:cubicBezTo>
                    <a:pt x="113" y="9"/>
                    <a:pt x="108" y="13"/>
                    <a:pt x="104" y="13"/>
                  </a:cubicBezTo>
                  <a:cubicBezTo>
                    <a:pt x="102" y="13"/>
                    <a:pt x="101" y="12"/>
                    <a:pt x="100" y="11"/>
                  </a:cubicBezTo>
                  <a:cubicBezTo>
                    <a:pt x="88" y="10"/>
                    <a:pt x="83" y="3"/>
                    <a:pt x="71" y="0"/>
                  </a:cubicBezTo>
                  <a:cubicBezTo>
                    <a:pt x="70" y="0"/>
                    <a:pt x="68" y="0"/>
                    <a:pt x="6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39"/>
            <p:cNvSpPr>
              <a:spLocks noEditPoints="1"/>
            </p:cNvSpPr>
            <p:nvPr/>
          </p:nvSpPr>
          <p:spPr bwMode="auto">
            <a:xfrm>
              <a:off x="-751" y="-429"/>
              <a:ext cx="437" cy="185"/>
            </a:xfrm>
            <a:custGeom>
              <a:avLst/>
              <a:gdLst>
                <a:gd name="T0" fmla="*/ 37 w 185"/>
                <a:gd name="T1" fmla="*/ 43 h 78"/>
                <a:gd name="T2" fmla="*/ 33 w 185"/>
                <a:gd name="T3" fmla="*/ 42 h 78"/>
                <a:gd name="T4" fmla="*/ 37 w 185"/>
                <a:gd name="T5" fmla="*/ 43 h 78"/>
                <a:gd name="T6" fmla="*/ 46 w 185"/>
                <a:gd name="T7" fmla="*/ 31 h 78"/>
                <a:gd name="T8" fmla="*/ 37 w 185"/>
                <a:gd name="T9" fmla="*/ 30 h 78"/>
                <a:gd name="T10" fmla="*/ 46 w 185"/>
                <a:gd name="T11" fmla="*/ 31 h 78"/>
                <a:gd name="T12" fmla="*/ 42 w 185"/>
                <a:gd name="T13" fmla="*/ 21 h 78"/>
                <a:gd name="T14" fmla="*/ 43 w 185"/>
                <a:gd name="T15" fmla="*/ 21 h 78"/>
                <a:gd name="T16" fmla="*/ 42 w 185"/>
                <a:gd name="T17" fmla="*/ 21 h 78"/>
                <a:gd name="T18" fmla="*/ 128 w 185"/>
                <a:gd name="T19" fmla="*/ 0 h 78"/>
                <a:gd name="T20" fmla="*/ 109 w 185"/>
                <a:gd name="T21" fmla="*/ 17 h 78"/>
                <a:gd name="T22" fmla="*/ 122 w 185"/>
                <a:gd name="T23" fmla="*/ 25 h 78"/>
                <a:gd name="T24" fmla="*/ 122 w 185"/>
                <a:gd name="T25" fmla="*/ 32 h 78"/>
                <a:gd name="T26" fmla="*/ 117 w 185"/>
                <a:gd name="T27" fmla="*/ 34 h 78"/>
                <a:gd name="T28" fmla="*/ 128 w 185"/>
                <a:gd name="T29" fmla="*/ 36 h 78"/>
                <a:gd name="T30" fmla="*/ 116 w 185"/>
                <a:gd name="T31" fmla="*/ 43 h 78"/>
                <a:gd name="T32" fmla="*/ 66 w 185"/>
                <a:gd name="T33" fmla="*/ 22 h 78"/>
                <a:gd name="T34" fmla="*/ 54 w 185"/>
                <a:gd name="T35" fmla="*/ 22 h 78"/>
                <a:gd name="T36" fmla="*/ 45 w 185"/>
                <a:gd name="T37" fmla="*/ 15 h 78"/>
                <a:gd name="T38" fmla="*/ 35 w 185"/>
                <a:gd name="T39" fmla="*/ 14 h 78"/>
                <a:gd name="T40" fmla="*/ 27 w 185"/>
                <a:gd name="T41" fmla="*/ 15 h 78"/>
                <a:gd name="T42" fmla="*/ 31 w 185"/>
                <a:gd name="T43" fmla="*/ 20 h 78"/>
                <a:gd name="T44" fmla="*/ 30 w 185"/>
                <a:gd name="T45" fmla="*/ 20 h 78"/>
                <a:gd name="T46" fmla="*/ 19 w 185"/>
                <a:gd name="T47" fmla="*/ 26 h 78"/>
                <a:gd name="T48" fmla="*/ 25 w 185"/>
                <a:gd name="T49" fmla="*/ 28 h 78"/>
                <a:gd name="T50" fmla="*/ 22 w 185"/>
                <a:gd name="T51" fmla="*/ 28 h 78"/>
                <a:gd name="T52" fmla="*/ 17 w 185"/>
                <a:gd name="T53" fmla="*/ 27 h 78"/>
                <a:gd name="T54" fmla="*/ 13 w 185"/>
                <a:gd name="T55" fmla="*/ 28 h 78"/>
                <a:gd name="T56" fmla="*/ 13 w 185"/>
                <a:gd name="T57" fmla="*/ 36 h 78"/>
                <a:gd name="T58" fmla="*/ 18 w 185"/>
                <a:gd name="T59" fmla="*/ 38 h 78"/>
                <a:gd name="T60" fmla="*/ 13 w 185"/>
                <a:gd name="T61" fmla="*/ 37 h 78"/>
                <a:gd name="T62" fmla="*/ 0 w 185"/>
                <a:gd name="T63" fmla="*/ 43 h 78"/>
                <a:gd name="T64" fmla="*/ 0 w 185"/>
                <a:gd name="T65" fmla="*/ 50 h 78"/>
                <a:gd name="T66" fmla="*/ 8 w 185"/>
                <a:gd name="T67" fmla="*/ 58 h 78"/>
                <a:gd name="T68" fmla="*/ 26 w 185"/>
                <a:gd name="T69" fmla="*/ 62 h 78"/>
                <a:gd name="T70" fmla="*/ 49 w 185"/>
                <a:gd name="T71" fmla="*/ 58 h 78"/>
                <a:gd name="T72" fmla="*/ 54 w 185"/>
                <a:gd name="T73" fmla="*/ 51 h 78"/>
                <a:gd name="T74" fmla="*/ 63 w 185"/>
                <a:gd name="T75" fmla="*/ 64 h 78"/>
                <a:gd name="T76" fmla="*/ 57 w 185"/>
                <a:gd name="T77" fmla="*/ 63 h 78"/>
                <a:gd name="T78" fmla="*/ 49 w 185"/>
                <a:gd name="T79" fmla="*/ 70 h 78"/>
                <a:gd name="T80" fmla="*/ 63 w 185"/>
                <a:gd name="T81" fmla="*/ 78 h 78"/>
                <a:gd name="T82" fmla="*/ 98 w 185"/>
                <a:gd name="T83" fmla="*/ 70 h 78"/>
                <a:gd name="T84" fmla="*/ 133 w 185"/>
                <a:gd name="T85" fmla="*/ 61 h 78"/>
                <a:gd name="T86" fmla="*/ 136 w 185"/>
                <a:gd name="T87" fmla="*/ 61 h 78"/>
                <a:gd name="T88" fmla="*/ 150 w 185"/>
                <a:gd name="T89" fmla="*/ 61 h 78"/>
                <a:gd name="T90" fmla="*/ 165 w 185"/>
                <a:gd name="T91" fmla="*/ 62 h 78"/>
                <a:gd name="T92" fmla="*/ 167 w 185"/>
                <a:gd name="T93" fmla="*/ 62 h 78"/>
                <a:gd name="T94" fmla="*/ 185 w 185"/>
                <a:gd name="T95" fmla="*/ 37 h 78"/>
                <a:gd name="T96" fmla="*/ 173 w 185"/>
                <a:gd name="T97" fmla="*/ 24 h 78"/>
                <a:gd name="T98" fmla="*/ 158 w 185"/>
                <a:gd name="T99" fmla="*/ 30 h 78"/>
                <a:gd name="T100" fmla="*/ 138 w 185"/>
                <a:gd name="T101" fmla="*/ 11 h 78"/>
                <a:gd name="T102" fmla="*/ 138 w 185"/>
                <a:gd name="T103" fmla="*/ 4 h 78"/>
                <a:gd name="T104" fmla="*/ 128 w 185"/>
                <a:gd name="T10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78">
                  <a:moveTo>
                    <a:pt x="37" y="43"/>
                  </a:moveTo>
                  <a:cubicBezTo>
                    <a:pt x="36" y="42"/>
                    <a:pt x="34" y="42"/>
                    <a:pt x="33" y="42"/>
                  </a:cubicBezTo>
                  <a:cubicBezTo>
                    <a:pt x="34" y="42"/>
                    <a:pt x="36" y="42"/>
                    <a:pt x="37" y="43"/>
                  </a:cubicBezTo>
                  <a:moveTo>
                    <a:pt x="46" y="31"/>
                  </a:moveTo>
                  <a:cubicBezTo>
                    <a:pt x="44" y="31"/>
                    <a:pt x="41" y="31"/>
                    <a:pt x="37" y="30"/>
                  </a:cubicBezTo>
                  <a:cubicBezTo>
                    <a:pt x="40" y="30"/>
                    <a:pt x="43" y="31"/>
                    <a:pt x="46" y="31"/>
                  </a:cubicBezTo>
                  <a:moveTo>
                    <a:pt x="42" y="21"/>
                  </a:moveTo>
                  <a:cubicBezTo>
                    <a:pt x="42" y="21"/>
                    <a:pt x="43" y="21"/>
                    <a:pt x="43" y="21"/>
                  </a:cubicBezTo>
                  <a:cubicBezTo>
                    <a:pt x="43" y="21"/>
                    <a:pt x="42" y="21"/>
                    <a:pt x="42" y="21"/>
                  </a:cubicBezTo>
                  <a:moveTo>
                    <a:pt x="128" y="0"/>
                  </a:moveTo>
                  <a:cubicBezTo>
                    <a:pt x="123" y="4"/>
                    <a:pt x="109" y="9"/>
                    <a:pt x="109" y="17"/>
                  </a:cubicBezTo>
                  <a:cubicBezTo>
                    <a:pt x="109" y="22"/>
                    <a:pt x="119" y="25"/>
                    <a:pt x="122" y="25"/>
                  </a:cubicBezTo>
                  <a:cubicBezTo>
                    <a:pt x="122" y="32"/>
                    <a:pt x="122" y="32"/>
                    <a:pt x="122" y="32"/>
                  </a:cubicBezTo>
                  <a:cubicBezTo>
                    <a:pt x="121" y="32"/>
                    <a:pt x="118" y="33"/>
                    <a:pt x="117" y="34"/>
                  </a:cubicBezTo>
                  <a:cubicBezTo>
                    <a:pt x="119" y="35"/>
                    <a:pt x="122" y="36"/>
                    <a:pt x="128" y="36"/>
                  </a:cubicBezTo>
                  <a:cubicBezTo>
                    <a:pt x="126" y="40"/>
                    <a:pt x="123" y="43"/>
                    <a:pt x="116" y="43"/>
                  </a:cubicBezTo>
                  <a:cubicBezTo>
                    <a:pt x="93" y="43"/>
                    <a:pt x="82" y="22"/>
                    <a:pt x="66" y="22"/>
                  </a:cubicBezTo>
                  <a:cubicBezTo>
                    <a:pt x="65" y="22"/>
                    <a:pt x="60" y="22"/>
                    <a:pt x="54" y="22"/>
                  </a:cubicBezTo>
                  <a:cubicBezTo>
                    <a:pt x="53" y="16"/>
                    <a:pt x="47" y="15"/>
                    <a:pt x="45" y="15"/>
                  </a:cubicBezTo>
                  <a:cubicBezTo>
                    <a:pt x="42" y="15"/>
                    <a:pt x="39" y="14"/>
                    <a:pt x="35" y="14"/>
                  </a:cubicBezTo>
                  <a:cubicBezTo>
                    <a:pt x="33" y="14"/>
                    <a:pt x="31" y="14"/>
                    <a:pt x="27" y="15"/>
                  </a:cubicBezTo>
                  <a:cubicBezTo>
                    <a:pt x="27" y="17"/>
                    <a:pt x="29" y="19"/>
                    <a:pt x="31" y="20"/>
                  </a:cubicBezTo>
                  <a:cubicBezTo>
                    <a:pt x="31" y="20"/>
                    <a:pt x="30" y="20"/>
                    <a:pt x="30" y="20"/>
                  </a:cubicBezTo>
                  <a:cubicBezTo>
                    <a:pt x="26" y="20"/>
                    <a:pt x="22" y="22"/>
                    <a:pt x="19" y="26"/>
                  </a:cubicBezTo>
                  <a:cubicBezTo>
                    <a:pt x="21" y="27"/>
                    <a:pt x="23" y="27"/>
                    <a:pt x="25" y="28"/>
                  </a:cubicBezTo>
                  <a:cubicBezTo>
                    <a:pt x="23" y="28"/>
                    <a:pt x="23" y="28"/>
                    <a:pt x="22" y="28"/>
                  </a:cubicBezTo>
                  <a:cubicBezTo>
                    <a:pt x="22" y="28"/>
                    <a:pt x="20" y="27"/>
                    <a:pt x="17" y="27"/>
                  </a:cubicBezTo>
                  <a:cubicBezTo>
                    <a:pt x="16" y="27"/>
                    <a:pt x="15" y="28"/>
                    <a:pt x="13" y="28"/>
                  </a:cubicBezTo>
                  <a:cubicBezTo>
                    <a:pt x="13" y="36"/>
                    <a:pt x="13" y="36"/>
                    <a:pt x="13" y="36"/>
                  </a:cubicBezTo>
                  <a:cubicBezTo>
                    <a:pt x="15" y="36"/>
                    <a:pt x="17" y="37"/>
                    <a:pt x="18" y="38"/>
                  </a:cubicBezTo>
                  <a:cubicBezTo>
                    <a:pt x="17" y="37"/>
                    <a:pt x="15" y="37"/>
                    <a:pt x="13" y="37"/>
                  </a:cubicBezTo>
                  <a:cubicBezTo>
                    <a:pt x="8" y="37"/>
                    <a:pt x="5" y="41"/>
                    <a:pt x="0" y="43"/>
                  </a:cubicBezTo>
                  <a:cubicBezTo>
                    <a:pt x="2" y="46"/>
                    <a:pt x="0" y="45"/>
                    <a:pt x="0" y="50"/>
                  </a:cubicBezTo>
                  <a:cubicBezTo>
                    <a:pt x="0" y="55"/>
                    <a:pt x="4" y="58"/>
                    <a:pt x="8" y="58"/>
                  </a:cubicBezTo>
                  <a:cubicBezTo>
                    <a:pt x="12" y="58"/>
                    <a:pt x="19" y="62"/>
                    <a:pt x="26" y="62"/>
                  </a:cubicBezTo>
                  <a:cubicBezTo>
                    <a:pt x="33" y="62"/>
                    <a:pt x="40" y="59"/>
                    <a:pt x="49" y="58"/>
                  </a:cubicBezTo>
                  <a:cubicBezTo>
                    <a:pt x="49" y="55"/>
                    <a:pt x="51" y="52"/>
                    <a:pt x="54" y="51"/>
                  </a:cubicBezTo>
                  <a:cubicBezTo>
                    <a:pt x="55" y="57"/>
                    <a:pt x="60" y="59"/>
                    <a:pt x="63" y="64"/>
                  </a:cubicBezTo>
                  <a:cubicBezTo>
                    <a:pt x="61" y="64"/>
                    <a:pt x="59" y="63"/>
                    <a:pt x="57" y="63"/>
                  </a:cubicBezTo>
                  <a:cubicBezTo>
                    <a:pt x="53" y="63"/>
                    <a:pt x="49" y="64"/>
                    <a:pt x="49" y="70"/>
                  </a:cubicBezTo>
                  <a:cubicBezTo>
                    <a:pt x="49" y="73"/>
                    <a:pt x="57" y="78"/>
                    <a:pt x="63" y="78"/>
                  </a:cubicBezTo>
                  <a:cubicBezTo>
                    <a:pt x="77" y="78"/>
                    <a:pt x="87" y="74"/>
                    <a:pt x="98" y="70"/>
                  </a:cubicBezTo>
                  <a:cubicBezTo>
                    <a:pt x="99" y="69"/>
                    <a:pt x="133" y="62"/>
                    <a:pt x="133" y="61"/>
                  </a:cubicBezTo>
                  <a:cubicBezTo>
                    <a:pt x="133" y="61"/>
                    <a:pt x="134" y="61"/>
                    <a:pt x="136" y="61"/>
                  </a:cubicBezTo>
                  <a:cubicBezTo>
                    <a:pt x="139" y="61"/>
                    <a:pt x="145" y="61"/>
                    <a:pt x="150" y="61"/>
                  </a:cubicBezTo>
                  <a:cubicBezTo>
                    <a:pt x="156" y="62"/>
                    <a:pt x="162" y="62"/>
                    <a:pt x="165" y="62"/>
                  </a:cubicBezTo>
                  <a:cubicBezTo>
                    <a:pt x="166" y="62"/>
                    <a:pt x="167" y="62"/>
                    <a:pt x="167" y="62"/>
                  </a:cubicBezTo>
                  <a:cubicBezTo>
                    <a:pt x="172" y="60"/>
                    <a:pt x="185" y="45"/>
                    <a:pt x="185" y="37"/>
                  </a:cubicBezTo>
                  <a:cubicBezTo>
                    <a:pt x="185" y="31"/>
                    <a:pt x="179" y="24"/>
                    <a:pt x="173" y="24"/>
                  </a:cubicBezTo>
                  <a:cubicBezTo>
                    <a:pt x="166" y="24"/>
                    <a:pt x="163" y="30"/>
                    <a:pt x="158" y="30"/>
                  </a:cubicBezTo>
                  <a:cubicBezTo>
                    <a:pt x="148" y="30"/>
                    <a:pt x="138" y="19"/>
                    <a:pt x="138" y="11"/>
                  </a:cubicBezTo>
                  <a:cubicBezTo>
                    <a:pt x="138" y="10"/>
                    <a:pt x="138" y="8"/>
                    <a:pt x="138" y="4"/>
                  </a:cubicBezTo>
                  <a:cubicBezTo>
                    <a:pt x="135" y="4"/>
                    <a:pt x="131" y="2"/>
                    <a:pt x="1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40"/>
            <p:cNvSpPr>
              <a:spLocks/>
            </p:cNvSpPr>
            <p:nvPr/>
          </p:nvSpPr>
          <p:spPr bwMode="auto">
            <a:xfrm>
              <a:off x="-813" y="-362"/>
              <a:ext cx="57" cy="42"/>
            </a:xfrm>
            <a:custGeom>
              <a:avLst/>
              <a:gdLst>
                <a:gd name="T0" fmla="*/ 23 w 24"/>
                <a:gd name="T1" fmla="*/ 0 h 18"/>
                <a:gd name="T2" fmla="*/ 0 w 24"/>
                <a:gd name="T3" fmla="*/ 12 h 18"/>
                <a:gd name="T4" fmla="*/ 9 w 24"/>
                <a:gd name="T5" fmla="*/ 18 h 18"/>
                <a:gd name="T6" fmla="*/ 24 w 24"/>
                <a:gd name="T7" fmla="*/ 0 h 18"/>
                <a:gd name="T8" fmla="*/ 23 w 24"/>
                <a:gd name="T9" fmla="*/ 0 h 18"/>
              </a:gdLst>
              <a:ahLst/>
              <a:cxnLst>
                <a:cxn ang="0">
                  <a:pos x="T0" y="T1"/>
                </a:cxn>
                <a:cxn ang="0">
                  <a:pos x="T2" y="T3"/>
                </a:cxn>
                <a:cxn ang="0">
                  <a:pos x="T4" y="T5"/>
                </a:cxn>
                <a:cxn ang="0">
                  <a:pos x="T6" y="T7"/>
                </a:cxn>
                <a:cxn ang="0">
                  <a:pos x="T8" y="T9"/>
                </a:cxn>
              </a:cxnLst>
              <a:rect l="0" t="0" r="r" b="b"/>
              <a:pathLst>
                <a:path w="24" h="18">
                  <a:moveTo>
                    <a:pt x="23" y="0"/>
                  </a:moveTo>
                  <a:cubicBezTo>
                    <a:pt x="17" y="0"/>
                    <a:pt x="0" y="4"/>
                    <a:pt x="0" y="12"/>
                  </a:cubicBezTo>
                  <a:cubicBezTo>
                    <a:pt x="0" y="16"/>
                    <a:pt x="4" y="18"/>
                    <a:pt x="9" y="18"/>
                  </a:cubicBezTo>
                  <a:cubicBezTo>
                    <a:pt x="15" y="18"/>
                    <a:pt x="23" y="7"/>
                    <a:pt x="24" y="0"/>
                  </a:cubicBezTo>
                  <a:cubicBezTo>
                    <a:pt x="24" y="0"/>
                    <a:pt x="24"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1"/>
            <p:cNvSpPr>
              <a:spLocks/>
            </p:cNvSpPr>
            <p:nvPr/>
          </p:nvSpPr>
          <p:spPr bwMode="auto">
            <a:xfrm>
              <a:off x="-655" y="-426"/>
              <a:ext cx="43" cy="16"/>
            </a:xfrm>
            <a:custGeom>
              <a:avLst/>
              <a:gdLst>
                <a:gd name="T0" fmla="*/ 18 w 18"/>
                <a:gd name="T1" fmla="*/ 0 h 7"/>
                <a:gd name="T2" fmla="*/ 0 w 18"/>
                <a:gd name="T3" fmla="*/ 0 h 7"/>
                <a:gd name="T4" fmla="*/ 6 w 18"/>
                <a:gd name="T5" fmla="*/ 7 h 7"/>
                <a:gd name="T6" fmla="*/ 18 w 18"/>
                <a:gd name="T7" fmla="*/ 7 h 7"/>
                <a:gd name="T8" fmla="*/ 18 w 18"/>
                <a:gd name="T9" fmla="*/ 0 h 7"/>
              </a:gdLst>
              <a:ahLst/>
              <a:cxnLst>
                <a:cxn ang="0">
                  <a:pos x="T0" y="T1"/>
                </a:cxn>
                <a:cxn ang="0">
                  <a:pos x="T2" y="T3"/>
                </a:cxn>
                <a:cxn ang="0">
                  <a:pos x="T4" y="T5"/>
                </a:cxn>
                <a:cxn ang="0">
                  <a:pos x="T6" y="T7"/>
                </a:cxn>
                <a:cxn ang="0">
                  <a:pos x="T8" y="T9"/>
                </a:cxn>
              </a:cxnLst>
              <a:rect l="0" t="0" r="r" b="b"/>
              <a:pathLst>
                <a:path w="18" h="7">
                  <a:moveTo>
                    <a:pt x="18" y="0"/>
                  </a:moveTo>
                  <a:cubicBezTo>
                    <a:pt x="0" y="0"/>
                    <a:pt x="0" y="0"/>
                    <a:pt x="0" y="0"/>
                  </a:cubicBezTo>
                  <a:cubicBezTo>
                    <a:pt x="0" y="5"/>
                    <a:pt x="4" y="7"/>
                    <a:pt x="6" y="7"/>
                  </a:cubicBezTo>
                  <a:cubicBezTo>
                    <a:pt x="6" y="7"/>
                    <a:pt x="16" y="7"/>
                    <a:pt x="18" y="7"/>
                  </a:cubicBezTo>
                  <a:cubicBezTo>
                    <a:pt x="18" y="0"/>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42"/>
            <p:cNvSpPr>
              <a:spLocks/>
            </p:cNvSpPr>
            <p:nvPr/>
          </p:nvSpPr>
          <p:spPr bwMode="auto">
            <a:xfrm>
              <a:off x="-938" y="-471"/>
              <a:ext cx="248" cy="128"/>
            </a:xfrm>
            <a:custGeom>
              <a:avLst/>
              <a:gdLst>
                <a:gd name="T0" fmla="*/ 96 w 105"/>
                <a:gd name="T1" fmla="*/ 0 h 54"/>
                <a:gd name="T2" fmla="*/ 74 w 105"/>
                <a:gd name="T3" fmla="*/ 3 h 54"/>
                <a:gd name="T4" fmla="*/ 64 w 105"/>
                <a:gd name="T5" fmla="*/ 2 h 54"/>
                <a:gd name="T6" fmla="*/ 37 w 105"/>
                <a:gd name="T7" fmla="*/ 22 h 54"/>
                <a:gd name="T8" fmla="*/ 11 w 105"/>
                <a:gd name="T9" fmla="*/ 33 h 54"/>
                <a:gd name="T10" fmla="*/ 0 w 105"/>
                <a:gd name="T11" fmla="*/ 42 h 54"/>
                <a:gd name="T12" fmla="*/ 5 w 105"/>
                <a:gd name="T13" fmla="*/ 50 h 54"/>
                <a:gd name="T14" fmla="*/ 14 w 105"/>
                <a:gd name="T15" fmla="*/ 46 h 54"/>
                <a:gd name="T16" fmla="*/ 23 w 105"/>
                <a:gd name="T17" fmla="*/ 47 h 54"/>
                <a:gd name="T18" fmla="*/ 29 w 105"/>
                <a:gd name="T19" fmla="*/ 46 h 54"/>
                <a:gd name="T20" fmla="*/ 38 w 105"/>
                <a:gd name="T21" fmla="*/ 54 h 54"/>
                <a:gd name="T22" fmla="*/ 49 w 105"/>
                <a:gd name="T23" fmla="*/ 42 h 54"/>
                <a:gd name="T24" fmla="*/ 50 w 105"/>
                <a:gd name="T25" fmla="*/ 42 h 54"/>
                <a:gd name="T26" fmla="*/ 67 w 105"/>
                <a:gd name="T27" fmla="*/ 26 h 54"/>
                <a:gd name="T28" fmla="*/ 80 w 105"/>
                <a:gd name="T29" fmla="*/ 40 h 54"/>
                <a:gd name="T30" fmla="*/ 103 w 105"/>
                <a:gd name="T31" fmla="*/ 24 h 54"/>
                <a:gd name="T32" fmla="*/ 98 w 105"/>
                <a:gd name="T33" fmla="*/ 13 h 54"/>
                <a:gd name="T34" fmla="*/ 105 w 105"/>
                <a:gd name="T35" fmla="*/ 5 h 54"/>
                <a:gd name="T36" fmla="*/ 96 w 105"/>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54">
                  <a:moveTo>
                    <a:pt x="96" y="0"/>
                  </a:moveTo>
                  <a:cubicBezTo>
                    <a:pt x="87" y="0"/>
                    <a:pt x="74" y="3"/>
                    <a:pt x="74" y="3"/>
                  </a:cubicBezTo>
                  <a:cubicBezTo>
                    <a:pt x="69" y="3"/>
                    <a:pt x="68" y="2"/>
                    <a:pt x="64" y="2"/>
                  </a:cubicBezTo>
                  <a:cubicBezTo>
                    <a:pt x="49" y="2"/>
                    <a:pt x="47" y="16"/>
                    <a:pt x="37" y="22"/>
                  </a:cubicBezTo>
                  <a:cubicBezTo>
                    <a:pt x="28" y="27"/>
                    <a:pt x="20" y="28"/>
                    <a:pt x="11" y="33"/>
                  </a:cubicBezTo>
                  <a:cubicBezTo>
                    <a:pt x="9" y="34"/>
                    <a:pt x="0" y="41"/>
                    <a:pt x="0" y="42"/>
                  </a:cubicBezTo>
                  <a:cubicBezTo>
                    <a:pt x="0" y="44"/>
                    <a:pt x="4" y="46"/>
                    <a:pt x="5" y="50"/>
                  </a:cubicBezTo>
                  <a:cubicBezTo>
                    <a:pt x="9" y="49"/>
                    <a:pt x="11" y="46"/>
                    <a:pt x="14" y="46"/>
                  </a:cubicBezTo>
                  <a:cubicBezTo>
                    <a:pt x="18" y="46"/>
                    <a:pt x="20" y="47"/>
                    <a:pt x="23" y="47"/>
                  </a:cubicBezTo>
                  <a:cubicBezTo>
                    <a:pt x="25" y="47"/>
                    <a:pt x="27" y="47"/>
                    <a:pt x="29" y="46"/>
                  </a:cubicBezTo>
                  <a:cubicBezTo>
                    <a:pt x="30" y="48"/>
                    <a:pt x="34" y="54"/>
                    <a:pt x="38" y="54"/>
                  </a:cubicBezTo>
                  <a:cubicBezTo>
                    <a:pt x="44" y="54"/>
                    <a:pt x="48" y="48"/>
                    <a:pt x="49" y="42"/>
                  </a:cubicBezTo>
                  <a:cubicBezTo>
                    <a:pt x="49" y="42"/>
                    <a:pt x="50" y="42"/>
                    <a:pt x="50" y="42"/>
                  </a:cubicBezTo>
                  <a:cubicBezTo>
                    <a:pt x="59" y="42"/>
                    <a:pt x="66" y="34"/>
                    <a:pt x="67" y="26"/>
                  </a:cubicBezTo>
                  <a:cubicBezTo>
                    <a:pt x="72" y="28"/>
                    <a:pt x="71" y="40"/>
                    <a:pt x="80" y="40"/>
                  </a:cubicBezTo>
                  <a:cubicBezTo>
                    <a:pt x="103" y="24"/>
                    <a:pt x="103" y="24"/>
                    <a:pt x="103" y="24"/>
                  </a:cubicBezTo>
                  <a:cubicBezTo>
                    <a:pt x="103" y="19"/>
                    <a:pt x="99" y="18"/>
                    <a:pt x="98" y="13"/>
                  </a:cubicBezTo>
                  <a:cubicBezTo>
                    <a:pt x="102" y="12"/>
                    <a:pt x="105" y="8"/>
                    <a:pt x="105" y="5"/>
                  </a:cubicBezTo>
                  <a:cubicBezTo>
                    <a:pt x="105" y="1"/>
                    <a:pt x="101" y="0"/>
                    <a:pt x="9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43"/>
            <p:cNvSpPr>
              <a:spLocks/>
            </p:cNvSpPr>
            <p:nvPr/>
          </p:nvSpPr>
          <p:spPr bwMode="auto">
            <a:xfrm>
              <a:off x="-605" y="-570"/>
              <a:ext cx="142" cy="42"/>
            </a:xfrm>
            <a:custGeom>
              <a:avLst/>
              <a:gdLst>
                <a:gd name="T0" fmla="*/ 38 w 60"/>
                <a:gd name="T1" fmla="*/ 0 h 18"/>
                <a:gd name="T2" fmla="*/ 0 w 60"/>
                <a:gd name="T3" fmla="*/ 18 h 18"/>
                <a:gd name="T4" fmla="*/ 10 w 60"/>
                <a:gd name="T5" fmla="*/ 14 h 18"/>
                <a:gd name="T6" fmla="*/ 23 w 60"/>
                <a:gd name="T7" fmla="*/ 18 h 18"/>
                <a:gd name="T8" fmla="*/ 46 w 60"/>
                <a:gd name="T9" fmla="*/ 18 h 18"/>
                <a:gd name="T10" fmla="*/ 60 w 60"/>
                <a:gd name="T11" fmla="*/ 13 h 18"/>
                <a:gd name="T12" fmla="*/ 38 w 6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0" h="18">
                  <a:moveTo>
                    <a:pt x="38" y="0"/>
                  </a:moveTo>
                  <a:cubicBezTo>
                    <a:pt x="31" y="0"/>
                    <a:pt x="0" y="11"/>
                    <a:pt x="0" y="18"/>
                  </a:cubicBezTo>
                  <a:cubicBezTo>
                    <a:pt x="4" y="17"/>
                    <a:pt x="6" y="14"/>
                    <a:pt x="10" y="14"/>
                  </a:cubicBezTo>
                  <a:cubicBezTo>
                    <a:pt x="16" y="14"/>
                    <a:pt x="17" y="18"/>
                    <a:pt x="23" y="18"/>
                  </a:cubicBezTo>
                  <a:cubicBezTo>
                    <a:pt x="35" y="18"/>
                    <a:pt x="32" y="18"/>
                    <a:pt x="46" y="18"/>
                  </a:cubicBezTo>
                  <a:cubicBezTo>
                    <a:pt x="53" y="18"/>
                    <a:pt x="56" y="15"/>
                    <a:pt x="60" y="13"/>
                  </a:cubicBezTo>
                  <a:cubicBezTo>
                    <a:pt x="58" y="6"/>
                    <a:pt x="4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44"/>
            <p:cNvSpPr>
              <a:spLocks/>
            </p:cNvSpPr>
            <p:nvPr/>
          </p:nvSpPr>
          <p:spPr bwMode="auto">
            <a:xfrm>
              <a:off x="-603" y="-521"/>
              <a:ext cx="126" cy="64"/>
            </a:xfrm>
            <a:custGeom>
              <a:avLst/>
              <a:gdLst>
                <a:gd name="T0" fmla="*/ 44 w 53"/>
                <a:gd name="T1" fmla="*/ 0 h 27"/>
                <a:gd name="T2" fmla="*/ 0 w 53"/>
                <a:gd name="T3" fmla="*/ 13 h 27"/>
                <a:gd name="T4" fmla="*/ 17 w 53"/>
                <a:gd name="T5" fmla="*/ 27 h 27"/>
                <a:gd name="T6" fmla="*/ 45 w 53"/>
                <a:gd name="T7" fmla="*/ 11 h 27"/>
                <a:gd name="T8" fmla="*/ 30 w 53"/>
                <a:gd name="T9" fmla="*/ 11 h 27"/>
                <a:gd name="T10" fmla="*/ 53 w 53"/>
                <a:gd name="T11" fmla="*/ 5 h 27"/>
                <a:gd name="T12" fmla="*/ 44 w 5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3" h="27">
                  <a:moveTo>
                    <a:pt x="44" y="0"/>
                  </a:moveTo>
                  <a:cubicBezTo>
                    <a:pt x="33" y="0"/>
                    <a:pt x="0" y="1"/>
                    <a:pt x="0" y="13"/>
                  </a:cubicBezTo>
                  <a:cubicBezTo>
                    <a:pt x="0" y="18"/>
                    <a:pt x="9" y="27"/>
                    <a:pt x="17" y="27"/>
                  </a:cubicBezTo>
                  <a:cubicBezTo>
                    <a:pt x="29" y="27"/>
                    <a:pt x="46" y="22"/>
                    <a:pt x="45" y="11"/>
                  </a:cubicBezTo>
                  <a:cubicBezTo>
                    <a:pt x="30" y="11"/>
                    <a:pt x="30" y="11"/>
                    <a:pt x="30" y="11"/>
                  </a:cubicBezTo>
                  <a:cubicBezTo>
                    <a:pt x="38" y="11"/>
                    <a:pt x="47" y="10"/>
                    <a:pt x="53" y="5"/>
                  </a:cubicBezTo>
                  <a:cubicBezTo>
                    <a:pt x="52" y="3"/>
                    <a:pt x="49"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45"/>
            <p:cNvSpPr>
              <a:spLocks/>
            </p:cNvSpPr>
            <p:nvPr/>
          </p:nvSpPr>
          <p:spPr bwMode="auto">
            <a:xfrm>
              <a:off x="-662" y="-514"/>
              <a:ext cx="43" cy="33"/>
            </a:xfrm>
            <a:custGeom>
              <a:avLst/>
              <a:gdLst>
                <a:gd name="T0" fmla="*/ 4 w 18"/>
                <a:gd name="T1" fmla="*/ 0 h 14"/>
                <a:gd name="T2" fmla="*/ 0 w 18"/>
                <a:gd name="T3" fmla="*/ 6 h 14"/>
                <a:gd name="T4" fmla="*/ 11 w 18"/>
                <a:gd name="T5" fmla="*/ 14 h 14"/>
                <a:gd name="T6" fmla="*/ 18 w 18"/>
                <a:gd name="T7" fmla="*/ 7 h 14"/>
                <a:gd name="T8" fmla="*/ 4 w 18"/>
                <a:gd name="T9" fmla="*/ 0 h 14"/>
              </a:gdLst>
              <a:ahLst/>
              <a:cxnLst>
                <a:cxn ang="0">
                  <a:pos x="T0" y="T1"/>
                </a:cxn>
                <a:cxn ang="0">
                  <a:pos x="T2" y="T3"/>
                </a:cxn>
                <a:cxn ang="0">
                  <a:pos x="T4" y="T5"/>
                </a:cxn>
                <a:cxn ang="0">
                  <a:pos x="T6" y="T7"/>
                </a:cxn>
                <a:cxn ang="0">
                  <a:pos x="T8" y="T9"/>
                </a:cxn>
              </a:cxnLst>
              <a:rect l="0" t="0" r="r" b="b"/>
              <a:pathLst>
                <a:path w="18" h="14">
                  <a:moveTo>
                    <a:pt x="4" y="0"/>
                  </a:moveTo>
                  <a:cubicBezTo>
                    <a:pt x="2" y="0"/>
                    <a:pt x="0" y="1"/>
                    <a:pt x="0" y="6"/>
                  </a:cubicBezTo>
                  <a:cubicBezTo>
                    <a:pt x="0" y="8"/>
                    <a:pt x="6" y="14"/>
                    <a:pt x="11" y="14"/>
                  </a:cubicBezTo>
                  <a:cubicBezTo>
                    <a:pt x="14" y="14"/>
                    <a:pt x="16" y="10"/>
                    <a:pt x="18" y="7"/>
                  </a:cubicBezTo>
                  <a:cubicBezTo>
                    <a:pt x="16" y="6"/>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46"/>
            <p:cNvSpPr>
              <a:spLocks/>
            </p:cNvSpPr>
            <p:nvPr/>
          </p:nvSpPr>
          <p:spPr bwMode="auto">
            <a:xfrm>
              <a:off x="-201" y="-202"/>
              <a:ext cx="213" cy="171"/>
            </a:xfrm>
            <a:custGeom>
              <a:avLst/>
              <a:gdLst>
                <a:gd name="T0" fmla="*/ 39 w 90"/>
                <a:gd name="T1" fmla="*/ 0 h 72"/>
                <a:gd name="T2" fmla="*/ 19 w 90"/>
                <a:gd name="T3" fmla="*/ 7 h 72"/>
                <a:gd name="T4" fmla="*/ 15 w 90"/>
                <a:gd name="T5" fmla="*/ 11 h 72"/>
                <a:gd name="T6" fmla="*/ 32 w 90"/>
                <a:gd name="T7" fmla="*/ 18 h 72"/>
                <a:gd name="T8" fmla="*/ 32 w 90"/>
                <a:gd name="T9" fmla="*/ 32 h 72"/>
                <a:gd name="T10" fmla="*/ 24 w 90"/>
                <a:gd name="T11" fmla="*/ 32 h 72"/>
                <a:gd name="T12" fmla="*/ 0 w 90"/>
                <a:gd name="T13" fmla="*/ 26 h 72"/>
                <a:gd name="T14" fmla="*/ 0 w 90"/>
                <a:gd name="T15" fmla="*/ 35 h 72"/>
                <a:gd name="T16" fmla="*/ 47 w 90"/>
                <a:gd name="T17" fmla="*/ 63 h 72"/>
                <a:gd name="T18" fmla="*/ 58 w 90"/>
                <a:gd name="T19" fmla="*/ 72 h 72"/>
                <a:gd name="T20" fmla="*/ 69 w 90"/>
                <a:gd name="T21" fmla="*/ 64 h 72"/>
                <a:gd name="T22" fmla="*/ 90 w 90"/>
                <a:gd name="T23" fmla="*/ 36 h 72"/>
                <a:gd name="T24" fmla="*/ 78 w 90"/>
                <a:gd name="T25" fmla="*/ 34 h 72"/>
                <a:gd name="T26" fmla="*/ 80 w 90"/>
                <a:gd name="T27" fmla="*/ 26 h 72"/>
                <a:gd name="T28" fmla="*/ 75 w 90"/>
                <a:gd name="T29" fmla="*/ 23 h 72"/>
                <a:gd name="T30" fmla="*/ 60 w 90"/>
                <a:gd name="T31" fmla="*/ 25 h 72"/>
                <a:gd name="T32" fmla="*/ 77 w 90"/>
                <a:gd name="T33" fmla="*/ 6 h 72"/>
                <a:gd name="T34" fmla="*/ 72 w 90"/>
                <a:gd name="T35" fmla="*/ 0 h 72"/>
                <a:gd name="T36" fmla="*/ 50 w 90"/>
                <a:gd name="T37" fmla="*/ 0 h 72"/>
                <a:gd name="T38" fmla="*/ 39 w 90"/>
                <a:gd name="T3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39" y="0"/>
                  </a:moveTo>
                  <a:cubicBezTo>
                    <a:pt x="31" y="0"/>
                    <a:pt x="24" y="1"/>
                    <a:pt x="19" y="7"/>
                  </a:cubicBezTo>
                  <a:cubicBezTo>
                    <a:pt x="18" y="8"/>
                    <a:pt x="15" y="9"/>
                    <a:pt x="15" y="11"/>
                  </a:cubicBezTo>
                  <a:cubicBezTo>
                    <a:pt x="15" y="18"/>
                    <a:pt x="25" y="17"/>
                    <a:pt x="32" y="18"/>
                  </a:cubicBezTo>
                  <a:cubicBezTo>
                    <a:pt x="32" y="32"/>
                    <a:pt x="32" y="32"/>
                    <a:pt x="32" y="32"/>
                  </a:cubicBezTo>
                  <a:cubicBezTo>
                    <a:pt x="28" y="32"/>
                    <a:pt x="29" y="32"/>
                    <a:pt x="24" y="32"/>
                  </a:cubicBezTo>
                  <a:cubicBezTo>
                    <a:pt x="15" y="32"/>
                    <a:pt x="7" y="26"/>
                    <a:pt x="0" y="26"/>
                  </a:cubicBezTo>
                  <a:cubicBezTo>
                    <a:pt x="0" y="35"/>
                    <a:pt x="0" y="35"/>
                    <a:pt x="0" y="35"/>
                  </a:cubicBezTo>
                  <a:cubicBezTo>
                    <a:pt x="16" y="50"/>
                    <a:pt x="32" y="48"/>
                    <a:pt x="47" y="63"/>
                  </a:cubicBezTo>
                  <a:cubicBezTo>
                    <a:pt x="50" y="66"/>
                    <a:pt x="51" y="72"/>
                    <a:pt x="58" y="72"/>
                  </a:cubicBezTo>
                  <a:cubicBezTo>
                    <a:pt x="63" y="72"/>
                    <a:pt x="64" y="65"/>
                    <a:pt x="69" y="64"/>
                  </a:cubicBezTo>
                  <a:cubicBezTo>
                    <a:pt x="86" y="57"/>
                    <a:pt x="88" y="65"/>
                    <a:pt x="90" y="36"/>
                  </a:cubicBezTo>
                  <a:cubicBezTo>
                    <a:pt x="87" y="35"/>
                    <a:pt x="80" y="34"/>
                    <a:pt x="78" y="34"/>
                  </a:cubicBezTo>
                  <a:cubicBezTo>
                    <a:pt x="78" y="28"/>
                    <a:pt x="80" y="33"/>
                    <a:pt x="80" y="26"/>
                  </a:cubicBezTo>
                  <a:cubicBezTo>
                    <a:pt x="80" y="24"/>
                    <a:pt x="77" y="23"/>
                    <a:pt x="75" y="23"/>
                  </a:cubicBezTo>
                  <a:cubicBezTo>
                    <a:pt x="70" y="23"/>
                    <a:pt x="63" y="25"/>
                    <a:pt x="60" y="25"/>
                  </a:cubicBezTo>
                  <a:cubicBezTo>
                    <a:pt x="64" y="20"/>
                    <a:pt x="77" y="16"/>
                    <a:pt x="77" y="6"/>
                  </a:cubicBezTo>
                  <a:cubicBezTo>
                    <a:pt x="77" y="3"/>
                    <a:pt x="73" y="0"/>
                    <a:pt x="72" y="0"/>
                  </a:cubicBezTo>
                  <a:cubicBezTo>
                    <a:pt x="72" y="0"/>
                    <a:pt x="60" y="0"/>
                    <a:pt x="50" y="0"/>
                  </a:cubicBezTo>
                  <a:cubicBezTo>
                    <a:pt x="47" y="0"/>
                    <a:pt x="43"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47"/>
            <p:cNvSpPr>
              <a:spLocks/>
            </p:cNvSpPr>
            <p:nvPr/>
          </p:nvSpPr>
          <p:spPr bwMode="auto">
            <a:xfrm>
              <a:off x="-276" y="-410"/>
              <a:ext cx="236" cy="121"/>
            </a:xfrm>
            <a:custGeom>
              <a:avLst/>
              <a:gdLst>
                <a:gd name="T0" fmla="*/ 50 w 100"/>
                <a:gd name="T1" fmla="*/ 0 h 51"/>
                <a:gd name="T2" fmla="*/ 46 w 100"/>
                <a:gd name="T3" fmla="*/ 1 h 51"/>
                <a:gd name="T4" fmla="*/ 64 w 100"/>
                <a:gd name="T5" fmla="*/ 8 h 51"/>
                <a:gd name="T6" fmla="*/ 64 w 100"/>
                <a:gd name="T7" fmla="*/ 20 h 51"/>
                <a:gd name="T8" fmla="*/ 35 w 100"/>
                <a:gd name="T9" fmla="*/ 8 h 51"/>
                <a:gd name="T10" fmla="*/ 35 w 100"/>
                <a:gd name="T11" fmla="*/ 14 h 51"/>
                <a:gd name="T12" fmla="*/ 46 w 100"/>
                <a:gd name="T13" fmla="*/ 23 h 51"/>
                <a:gd name="T14" fmla="*/ 42 w 100"/>
                <a:gd name="T15" fmla="*/ 24 h 51"/>
                <a:gd name="T16" fmla="*/ 6 w 100"/>
                <a:gd name="T17" fmla="*/ 1 h 51"/>
                <a:gd name="T18" fmla="*/ 0 w 100"/>
                <a:gd name="T19" fmla="*/ 1 h 51"/>
                <a:gd name="T20" fmla="*/ 1 w 100"/>
                <a:gd name="T21" fmla="*/ 7 h 51"/>
                <a:gd name="T22" fmla="*/ 1 w 100"/>
                <a:gd name="T23" fmla="*/ 7 h 51"/>
                <a:gd name="T24" fmla="*/ 1 w 100"/>
                <a:gd name="T25" fmla="*/ 16 h 51"/>
                <a:gd name="T26" fmla="*/ 11 w 100"/>
                <a:gd name="T27" fmla="*/ 22 h 51"/>
                <a:gd name="T28" fmla="*/ 14 w 100"/>
                <a:gd name="T29" fmla="*/ 21 h 51"/>
                <a:gd name="T30" fmla="*/ 15 w 100"/>
                <a:gd name="T31" fmla="*/ 27 h 51"/>
                <a:gd name="T32" fmla="*/ 23 w 100"/>
                <a:gd name="T33" fmla="*/ 27 h 51"/>
                <a:gd name="T34" fmla="*/ 30 w 100"/>
                <a:gd name="T35" fmla="*/ 33 h 51"/>
                <a:gd name="T36" fmla="*/ 68 w 100"/>
                <a:gd name="T37" fmla="*/ 28 h 51"/>
                <a:gd name="T38" fmla="*/ 75 w 100"/>
                <a:gd name="T39" fmla="*/ 29 h 51"/>
                <a:gd name="T40" fmla="*/ 61 w 100"/>
                <a:gd name="T41" fmla="*/ 37 h 51"/>
                <a:gd name="T42" fmla="*/ 61 w 100"/>
                <a:gd name="T43" fmla="*/ 42 h 51"/>
                <a:gd name="T44" fmla="*/ 58 w 100"/>
                <a:gd name="T45" fmla="*/ 48 h 51"/>
                <a:gd name="T46" fmla="*/ 66 w 100"/>
                <a:gd name="T47" fmla="*/ 51 h 51"/>
                <a:gd name="T48" fmla="*/ 75 w 100"/>
                <a:gd name="T49" fmla="*/ 50 h 51"/>
                <a:gd name="T50" fmla="*/ 96 w 100"/>
                <a:gd name="T51" fmla="*/ 48 h 51"/>
                <a:gd name="T52" fmla="*/ 100 w 100"/>
                <a:gd name="T53" fmla="*/ 14 h 51"/>
                <a:gd name="T54" fmla="*/ 89 w 100"/>
                <a:gd name="T55" fmla="*/ 1 h 51"/>
                <a:gd name="T56" fmla="*/ 79 w 100"/>
                <a:gd name="T57" fmla="*/ 5 h 51"/>
                <a:gd name="T58" fmla="*/ 55 w 100"/>
                <a:gd name="T59" fmla="*/ 0 h 51"/>
                <a:gd name="T60" fmla="*/ 50 w 100"/>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51">
                  <a:moveTo>
                    <a:pt x="50" y="0"/>
                  </a:moveTo>
                  <a:cubicBezTo>
                    <a:pt x="48" y="0"/>
                    <a:pt x="47" y="0"/>
                    <a:pt x="46" y="1"/>
                  </a:cubicBezTo>
                  <a:cubicBezTo>
                    <a:pt x="48" y="8"/>
                    <a:pt x="55" y="8"/>
                    <a:pt x="64" y="8"/>
                  </a:cubicBezTo>
                  <a:cubicBezTo>
                    <a:pt x="64" y="20"/>
                    <a:pt x="64" y="20"/>
                    <a:pt x="64" y="20"/>
                  </a:cubicBezTo>
                  <a:cubicBezTo>
                    <a:pt x="51" y="20"/>
                    <a:pt x="47" y="8"/>
                    <a:pt x="35" y="8"/>
                  </a:cubicBezTo>
                  <a:cubicBezTo>
                    <a:pt x="35" y="14"/>
                    <a:pt x="35" y="14"/>
                    <a:pt x="35" y="14"/>
                  </a:cubicBezTo>
                  <a:cubicBezTo>
                    <a:pt x="37" y="17"/>
                    <a:pt x="41" y="21"/>
                    <a:pt x="46" y="23"/>
                  </a:cubicBezTo>
                  <a:cubicBezTo>
                    <a:pt x="44" y="24"/>
                    <a:pt x="43" y="24"/>
                    <a:pt x="42" y="24"/>
                  </a:cubicBezTo>
                  <a:cubicBezTo>
                    <a:pt x="28" y="24"/>
                    <a:pt x="20" y="1"/>
                    <a:pt x="6" y="1"/>
                  </a:cubicBezTo>
                  <a:cubicBezTo>
                    <a:pt x="4" y="1"/>
                    <a:pt x="2" y="1"/>
                    <a:pt x="0" y="1"/>
                  </a:cubicBezTo>
                  <a:cubicBezTo>
                    <a:pt x="0" y="4"/>
                    <a:pt x="0" y="6"/>
                    <a:pt x="1" y="7"/>
                  </a:cubicBezTo>
                  <a:cubicBezTo>
                    <a:pt x="1" y="7"/>
                    <a:pt x="1" y="7"/>
                    <a:pt x="1" y="7"/>
                  </a:cubicBezTo>
                  <a:cubicBezTo>
                    <a:pt x="1" y="16"/>
                    <a:pt x="1" y="16"/>
                    <a:pt x="1" y="16"/>
                  </a:cubicBezTo>
                  <a:cubicBezTo>
                    <a:pt x="4" y="19"/>
                    <a:pt x="7" y="22"/>
                    <a:pt x="11" y="22"/>
                  </a:cubicBezTo>
                  <a:cubicBezTo>
                    <a:pt x="12" y="22"/>
                    <a:pt x="13" y="22"/>
                    <a:pt x="14" y="21"/>
                  </a:cubicBezTo>
                  <a:cubicBezTo>
                    <a:pt x="15" y="27"/>
                    <a:pt x="15" y="27"/>
                    <a:pt x="15" y="27"/>
                  </a:cubicBezTo>
                  <a:cubicBezTo>
                    <a:pt x="23" y="27"/>
                    <a:pt x="23" y="27"/>
                    <a:pt x="23" y="27"/>
                  </a:cubicBezTo>
                  <a:cubicBezTo>
                    <a:pt x="23" y="30"/>
                    <a:pt x="26" y="33"/>
                    <a:pt x="30" y="33"/>
                  </a:cubicBezTo>
                  <a:cubicBezTo>
                    <a:pt x="40" y="33"/>
                    <a:pt x="59" y="28"/>
                    <a:pt x="68" y="28"/>
                  </a:cubicBezTo>
                  <a:cubicBezTo>
                    <a:pt x="70" y="28"/>
                    <a:pt x="73" y="28"/>
                    <a:pt x="75" y="29"/>
                  </a:cubicBezTo>
                  <a:cubicBezTo>
                    <a:pt x="71" y="32"/>
                    <a:pt x="61" y="32"/>
                    <a:pt x="61" y="37"/>
                  </a:cubicBezTo>
                  <a:cubicBezTo>
                    <a:pt x="61" y="39"/>
                    <a:pt x="61" y="41"/>
                    <a:pt x="61" y="42"/>
                  </a:cubicBezTo>
                  <a:cubicBezTo>
                    <a:pt x="59" y="43"/>
                    <a:pt x="58" y="46"/>
                    <a:pt x="58" y="48"/>
                  </a:cubicBezTo>
                  <a:cubicBezTo>
                    <a:pt x="58" y="50"/>
                    <a:pt x="62" y="51"/>
                    <a:pt x="66" y="51"/>
                  </a:cubicBezTo>
                  <a:cubicBezTo>
                    <a:pt x="69" y="51"/>
                    <a:pt x="73" y="50"/>
                    <a:pt x="75" y="50"/>
                  </a:cubicBezTo>
                  <a:cubicBezTo>
                    <a:pt x="76" y="50"/>
                    <a:pt x="88" y="50"/>
                    <a:pt x="96" y="48"/>
                  </a:cubicBezTo>
                  <a:cubicBezTo>
                    <a:pt x="94" y="33"/>
                    <a:pt x="100" y="27"/>
                    <a:pt x="100" y="14"/>
                  </a:cubicBezTo>
                  <a:cubicBezTo>
                    <a:pt x="100" y="7"/>
                    <a:pt x="99" y="1"/>
                    <a:pt x="89" y="1"/>
                  </a:cubicBezTo>
                  <a:cubicBezTo>
                    <a:pt x="85" y="1"/>
                    <a:pt x="83" y="5"/>
                    <a:pt x="79" y="5"/>
                  </a:cubicBezTo>
                  <a:cubicBezTo>
                    <a:pt x="69" y="5"/>
                    <a:pt x="63" y="0"/>
                    <a:pt x="55" y="0"/>
                  </a:cubicBezTo>
                  <a:cubicBezTo>
                    <a:pt x="53" y="0"/>
                    <a:pt x="51"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48"/>
            <p:cNvSpPr>
              <a:spLocks/>
            </p:cNvSpPr>
            <p:nvPr/>
          </p:nvSpPr>
          <p:spPr bwMode="auto">
            <a:xfrm>
              <a:off x="-97" y="66"/>
              <a:ext cx="140" cy="83"/>
            </a:xfrm>
            <a:custGeom>
              <a:avLst/>
              <a:gdLst>
                <a:gd name="T0" fmla="*/ 27 w 59"/>
                <a:gd name="T1" fmla="*/ 0 h 35"/>
                <a:gd name="T2" fmla="*/ 12 w 59"/>
                <a:gd name="T3" fmla="*/ 17 h 35"/>
                <a:gd name="T4" fmla="*/ 11 w 59"/>
                <a:gd name="T5" fmla="*/ 17 h 35"/>
                <a:gd name="T6" fmla="*/ 8 w 59"/>
                <a:gd name="T7" fmla="*/ 17 h 35"/>
                <a:gd name="T8" fmla="*/ 6 w 59"/>
                <a:gd name="T9" fmla="*/ 17 h 35"/>
                <a:gd name="T10" fmla="*/ 0 w 59"/>
                <a:gd name="T11" fmla="*/ 19 h 35"/>
                <a:gd name="T12" fmla="*/ 46 w 59"/>
                <a:gd name="T13" fmla="*/ 35 h 35"/>
                <a:gd name="T14" fmla="*/ 59 w 59"/>
                <a:gd name="T15" fmla="*/ 27 h 35"/>
                <a:gd name="T16" fmla="*/ 27 w 5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5">
                  <a:moveTo>
                    <a:pt x="27" y="0"/>
                  </a:moveTo>
                  <a:cubicBezTo>
                    <a:pt x="16" y="0"/>
                    <a:pt x="18" y="15"/>
                    <a:pt x="12" y="17"/>
                  </a:cubicBezTo>
                  <a:cubicBezTo>
                    <a:pt x="11" y="17"/>
                    <a:pt x="11" y="17"/>
                    <a:pt x="11" y="17"/>
                  </a:cubicBezTo>
                  <a:cubicBezTo>
                    <a:pt x="10" y="17"/>
                    <a:pt x="9" y="17"/>
                    <a:pt x="8" y="17"/>
                  </a:cubicBezTo>
                  <a:cubicBezTo>
                    <a:pt x="8" y="17"/>
                    <a:pt x="7" y="17"/>
                    <a:pt x="6" y="17"/>
                  </a:cubicBezTo>
                  <a:cubicBezTo>
                    <a:pt x="3" y="17"/>
                    <a:pt x="0" y="17"/>
                    <a:pt x="0" y="19"/>
                  </a:cubicBezTo>
                  <a:cubicBezTo>
                    <a:pt x="0" y="21"/>
                    <a:pt x="39" y="35"/>
                    <a:pt x="46" y="35"/>
                  </a:cubicBezTo>
                  <a:cubicBezTo>
                    <a:pt x="52" y="35"/>
                    <a:pt x="54" y="30"/>
                    <a:pt x="59" y="27"/>
                  </a:cubicBezTo>
                  <a:cubicBezTo>
                    <a:pt x="56" y="19"/>
                    <a:pt x="34"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49"/>
            <p:cNvSpPr>
              <a:spLocks/>
            </p:cNvSpPr>
            <p:nvPr/>
          </p:nvSpPr>
          <p:spPr bwMode="auto">
            <a:xfrm>
              <a:off x="38" y="-228"/>
              <a:ext cx="184" cy="149"/>
            </a:xfrm>
            <a:custGeom>
              <a:avLst/>
              <a:gdLst>
                <a:gd name="T0" fmla="*/ 26 w 78"/>
                <a:gd name="T1" fmla="*/ 0 h 63"/>
                <a:gd name="T2" fmla="*/ 12 w 78"/>
                <a:gd name="T3" fmla="*/ 8 h 63"/>
                <a:gd name="T4" fmla="*/ 12 w 78"/>
                <a:gd name="T5" fmla="*/ 13 h 63"/>
                <a:gd name="T6" fmla="*/ 0 w 78"/>
                <a:gd name="T7" fmla="*/ 13 h 63"/>
                <a:gd name="T8" fmla="*/ 0 w 78"/>
                <a:gd name="T9" fmla="*/ 22 h 63"/>
                <a:gd name="T10" fmla="*/ 8 w 78"/>
                <a:gd name="T11" fmla="*/ 47 h 63"/>
                <a:gd name="T12" fmla="*/ 8 w 78"/>
                <a:gd name="T13" fmla="*/ 63 h 63"/>
                <a:gd name="T14" fmla="*/ 18 w 78"/>
                <a:gd name="T15" fmla="*/ 63 h 63"/>
                <a:gd name="T16" fmla="*/ 30 w 78"/>
                <a:gd name="T17" fmla="*/ 46 h 63"/>
                <a:gd name="T18" fmla="*/ 23 w 78"/>
                <a:gd name="T19" fmla="*/ 46 h 63"/>
                <a:gd name="T20" fmla="*/ 27 w 78"/>
                <a:gd name="T21" fmla="*/ 40 h 63"/>
                <a:gd name="T22" fmla="*/ 38 w 78"/>
                <a:gd name="T23" fmla="*/ 42 h 63"/>
                <a:gd name="T24" fmla="*/ 68 w 78"/>
                <a:gd name="T25" fmla="*/ 21 h 63"/>
                <a:gd name="T26" fmla="*/ 78 w 78"/>
                <a:gd name="T27" fmla="*/ 13 h 63"/>
                <a:gd name="T28" fmla="*/ 78 w 78"/>
                <a:gd name="T29" fmla="*/ 6 h 63"/>
                <a:gd name="T30" fmla="*/ 26 w 78"/>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63">
                  <a:moveTo>
                    <a:pt x="26" y="0"/>
                  </a:moveTo>
                  <a:cubicBezTo>
                    <a:pt x="15" y="0"/>
                    <a:pt x="12" y="7"/>
                    <a:pt x="12" y="8"/>
                  </a:cubicBezTo>
                  <a:cubicBezTo>
                    <a:pt x="12" y="9"/>
                    <a:pt x="11" y="12"/>
                    <a:pt x="12" y="13"/>
                  </a:cubicBezTo>
                  <a:cubicBezTo>
                    <a:pt x="10" y="13"/>
                    <a:pt x="4" y="13"/>
                    <a:pt x="0" y="13"/>
                  </a:cubicBezTo>
                  <a:cubicBezTo>
                    <a:pt x="0" y="22"/>
                    <a:pt x="0" y="22"/>
                    <a:pt x="0" y="22"/>
                  </a:cubicBezTo>
                  <a:cubicBezTo>
                    <a:pt x="3" y="32"/>
                    <a:pt x="0" y="39"/>
                    <a:pt x="8" y="47"/>
                  </a:cubicBezTo>
                  <a:cubicBezTo>
                    <a:pt x="8" y="50"/>
                    <a:pt x="8" y="56"/>
                    <a:pt x="8" y="63"/>
                  </a:cubicBezTo>
                  <a:cubicBezTo>
                    <a:pt x="18" y="63"/>
                    <a:pt x="18" y="63"/>
                    <a:pt x="18" y="63"/>
                  </a:cubicBezTo>
                  <a:cubicBezTo>
                    <a:pt x="24" y="57"/>
                    <a:pt x="29" y="55"/>
                    <a:pt x="30" y="46"/>
                  </a:cubicBezTo>
                  <a:cubicBezTo>
                    <a:pt x="23" y="46"/>
                    <a:pt x="23" y="46"/>
                    <a:pt x="23" y="46"/>
                  </a:cubicBezTo>
                  <a:cubicBezTo>
                    <a:pt x="25" y="41"/>
                    <a:pt x="26" y="40"/>
                    <a:pt x="27" y="40"/>
                  </a:cubicBezTo>
                  <a:cubicBezTo>
                    <a:pt x="29" y="40"/>
                    <a:pt x="32" y="42"/>
                    <a:pt x="38" y="42"/>
                  </a:cubicBezTo>
                  <a:cubicBezTo>
                    <a:pt x="54" y="42"/>
                    <a:pt x="61" y="30"/>
                    <a:pt x="68" y="21"/>
                  </a:cubicBezTo>
                  <a:cubicBezTo>
                    <a:pt x="68" y="21"/>
                    <a:pt x="78" y="14"/>
                    <a:pt x="78" y="13"/>
                  </a:cubicBezTo>
                  <a:cubicBezTo>
                    <a:pt x="78" y="10"/>
                    <a:pt x="77" y="9"/>
                    <a:pt x="78" y="6"/>
                  </a:cubicBezTo>
                  <a:cubicBezTo>
                    <a:pt x="59" y="6"/>
                    <a:pt x="44"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50"/>
            <p:cNvSpPr>
              <a:spLocks/>
            </p:cNvSpPr>
            <p:nvPr/>
          </p:nvSpPr>
          <p:spPr bwMode="auto">
            <a:xfrm>
              <a:off x="-338" y="-495"/>
              <a:ext cx="62" cy="50"/>
            </a:xfrm>
            <a:custGeom>
              <a:avLst/>
              <a:gdLst>
                <a:gd name="T0" fmla="*/ 0 w 26"/>
                <a:gd name="T1" fmla="*/ 0 h 21"/>
                <a:gd name="T2" fmla="*/ 19 w 26"/>
                <a:gd name="T3" fmla="*/ 21 h 21"/>
                <a:gd name="T4" fmla="*/ 26 w 26"/>
                <a:gd name="T5" fmla="*/ 15 h 21"/>
                <a:gd name="T6" fmla="*/ 0 w 26"/>
                <a:gd name="T7" fmla="*/ 0 h 21"/>
              </a:gdLst>
              <a:ahLst/>
              <a:cxnLst>
                <a:cxn ang="0">
                  <a:pos x="T0" y="T1"/>
                </a:cxn>
                <a:cxn ang="0">
                  <a:pos x="T2" y="T3"/>
                </a:cxn>
                <a:cxn ang="0">
                  <a:pos x="T4" y="T5"/>
                </a:cxn>
                <a:cxn ang="0">
                  <a:pos x="T6" y="T7"/>
                </a:cxn>
              </a:cxnLst>
              <a:rect l="0" t="0" r="r" b="b"/>
              <a:pathLst>
                <a:path w="26" h="21">
                  <a:moveTo>
                    <a:pt x="0" y="0"/>
                  </a:moveTo>
                  <a:cubicBezTo>
                    <a:pt x="0" y="7"/>
                    <a:pt x="13" y="21"/>
                    <a:pt x="19" y="21"/>
                  </a:cubicBezTo>
                  <a:cubicBezTo>
                    <a:pt x="22" y="21"/>
                    <a:pt x="26" y="19"/>
                    <a:pt x="26" y="15"/>
                  </a:cubicBezTo>
                  <a:cubicBezTo>
                    <a:pt x="15" y="11"/>
                    <a:pt x="1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51"/>
            <p:cNvSpPr>
              <a:spLocks/>
            </p:cNvSpPr>
            <p:nvPr/>
          </p:nvSpPr>
          <p:spPr bwMode="auto">
            <a:xfrm>
              <a:off x="-300" y="-325"/>
              <a:ext cx="45" cy="34"/>
            </a:xfrm>
            <a:custGeom>
              <a:avLst/>
              <a:gdLst>
                <a:gd name="T0" fmla="*/ 15 w 19"/>
                <a:gd name="T1" fmla="*/ 0 h 14"/>
                <a:gd name="T2" fmla="*/ 0 w 19"/>
                <a:gd name="T3" fmla="*/ 14 h 14"/>
                <a:gd name="T4" fmla="*/ 2 w 19"/>
                <a:gd name="T5" fmla="*/ 14 h 14"/>
                <a:gd name="T6" fmla="*/ 11 w 19"/>
                <a:gd name="T7" fmla="*/ 14 h 14"/>
                <a:gd name="T8" fmla="*/ 19 w 19"/>
                <a:gd name="T9" fmla="*/ 7 h 14"/>
                <a:gd name="T10" fmla="*/ 15 w 19"/>
                <a:gd name="T11" fmla="*/ 0 h 14"/>
              </a:gdLst>
              <a:ahLst/>
              <a:cxnLst>
                <a:cxn ang="0">
                  <a:pos x="T0" y="T1"/>
                </a:cxn>
                <a:cxn ang="0">
                  <a:pos x="T2" y="T3"/>
                </a:cxn>
                <a:cxn ang="0">
                  <a:pos x="T4" y="T5"/>
                </a:cxn>
                <a:cxn ang="0">
                  <a:pos x="T6" y="T7"/>
                </a:cxn>
                <a:cxn ang="0">
                  <a:pos x="T8" y="T9"/>
                </a:cxn>
                <a:cxn ang="0">
                  <a:pos x="T10" y="T11"/>
                </a:cxn>
              </a:cxnLst>
              <a:rect l="0" t="0" r="r" b="b"/>
              <a:pathLst>
                <a:path w="19" h="14">
                  <a:moveTo>
                    <a:pt x="15" y="0"/>
                  </a:moveTo>
                  <a:cubicBezTo>
                    <a:pt x="7" y="2"/>
                    <a:pt x="2" y="5"/>
                    <a:pt x="0" y="14"/>
                  </a:cubicBezTo>
                  <a:cubicBezTo>
                    <a:pt x="1" y="14"/>
                    <a:pt x="2" y="14"/>
                    <a:pt x="2" y="14"/>
                  </a:cubicBezTo>
                  <a:cubicBezTo>
                    <a:pt x="5" y="14"/>
                    <a:pt x="6" y="14"/>
                    <a:pt x="11" y="14"/>
                  </a:cubicBezTo>
                  <a:cubicBezTo>
                    <a:pt x="14" y="14"/>
                    <a:pt x="19" y="14"/>
                    <a:pt x="19" y="7"/>
                  </a:cubicBezTo>
                  <a:cubicBezTo>
                    <a:pt x="19" y="4"/>
                    <a:pt x="16" y="2"/>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52"/>
            <p:cNvSpPr>
              <a:spLocks/>
            </p:cNvSpPr>
            <p:nvPr/>
          </p:nvSpPr>
          <p:spPr bwMode="auto">
            <a:xfrm>
              <a:off x="-321" y="-620"/>
              <a:ext cx="231" cy="123"/>
            </a:xfrm>
            <a:custGeom>
              <a:avLst/>
              <a:gdLst>
                <a:gd name="T0" fmla="*/ 17 w 98"/>
                <a:gd name="T1" fmla="*/ 0 h 52"/>
                <a:gd name="T2" fmla="*/ 0 w 98"/>
                <a:gd name="T3" fmla="*/ 5 h 52"/>
                <a:gd name="T4" fmla="*/ 9 w 98"/>
                <a:gd name="T5" fmla="*/ 13 h 52"/>
                <a:gd name="T6" fmla="*/ 5 w 98"/>
                <a:gd name="T7" fmla="*/ 18 h 52"/>
                <a:gd name="T8" fmla="*/ 9 w 98"/>
                <a:gd name="T9" fmla="*/ 19 h 52"/>
                <a:gd name="T10" fmla="*/ 24 w 98"/>
                <a:gd name="T11" fmla="*/ 18 h 52"/>
                <a:gd name="T12" fmla="*/ 24 w 98"/>
                <a:gd name="T13" fmla="*/ 24 h 52"/>
                <a:gd name="T14" fmla="*/ 8 w 98"/>
                <a:gd name="T15" fmla="*/ 31 h 52"/>
                <a:gd name="T16" fmla="*/ 19 w 98"/>
                <a:gd name="T17" fmla="*/ 35 h 52"/>
                <a:gd name="T18" fmla="*/ 22 w 98"/>
                <a:gd name="T19" fmla="*/ 35 h 52"/>
                <a:gd name="T20" fmla="*/ 33 w 98"/>
                <a:gd name="T21" fmla="*/ 34 h 52"/>
                <a:gd name="T22" fmla="*/ 40 w 98"/>
                <a:gd name="T23" fmla="*/ 37 h 52"/>
                <a:gd name="T24" fmla="*/ 44 w 98"/>
                <a:gd name="T25" fmla="*/ 37 h 52"/>
                <a:gd name="T26" fmla="*/ 65 w 98"/>
                <a:gd name="T27" fmla="*/ 39 h 52"/>
                <a:gd name="T28" fmla="*/ 88 w 98"/>
                <a:gd name="T29" fmla="*/ 52 h 52"/>
                <a:gd name="T30" fmla="*/ 98 w 98"/>
                <a:gd name="T31" fmla="*/ 45 h 52"/>
                <a:gd name="T32" fmla="*/ 83 w 98"/>
                <a:gd name="T33" fmla="*/ 31 h 52"/>
                <a:gd name="T34" fmla="*/ 87 w 98"/>
                <a:gd name="T35" fmla="*/ 26 h 52"/>
                <a:gd name="T36" fmla="*/ 71 w 98"/>
                <a:gd name="T37" fmla="*/ 14 h 52"/>
                <a:gd name="T38" fmla="*/ 63 w 98"/>
                <a:gd name="T39" fmla="*/ 18 h 52"/>
                <a:gd name="T40" fmla="*/ 48 w 98"/>
                <a:gd name="T41" fmla="*/ 6 h 52"/>
                <a:gd name="T42" fmla="*/ 37 w 98"/>
                <a:gd name="T43" fmla="*/ 10 h 52"/>
                <a:gd name="T44" fmla="*/ 17 w 98"/>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52">
                  <a:moveTo>
                    <a:pt x="17" y="0"/>
                  </a:moveTo>
                  <a:cubicBezTo>
                    <a:pt x="11" y="0"/>
                    <a:pt x="6" y="4"/>
                    <a:pt x="0" y="5"/>
                  </a:cubicBezTo>
                  <a:cubicBezTo>
                    <a:pt x="0" y="11"/>
                    <a:pt x="2" y="13"/>
                    <a:pt x="9" y="13"/>
                  </a:cubicBezTo>
                  <a:cubicBezTo>
                    <a:pt x="9" y="15"/>
                    <a:pt x="7" y="17"/>
                    <a:pt x="5" y="18"/>
                  </a:cubicBezTo>
                  <a:cubicBezTo>
                    <a:pt x="7" y="19"/>
                    <a:pt x="8" y="19"/>
                    <a:pt x="9" y="19"/>
                  </a:cubicBezTo>
                  <a:cubicBezTo>
                    <a:pt x="12" y="19"/>
                    <a:pt x="16" y="18"/>
                    <a:pt x="24" y="18"/>
                  </a:cubicBezTo>
                  <a:cubicBezTo>
                    <a:pt x="23" y="20"/>
                    <a:pt x="23" y="23"/>
                    <a:pt x="24" y="24"/>
                  </a:cubicBezTo>
                  <a:cubicBezTo>
                    <a:pt x="18" y="26"/>
                    <a:pt x="13" y="26"/>
                    <a:pt x="8" y="31"/>
                  </a:cubicBezTo>
                  <a:cubicBezTo>
                    <a:pt x="12" y="34"/>
                    <a:pt x="14" y="35"/>
                    <a:pt x="19" y="35"/>
                  </a:cubicBezTo>
                  <a:cubicBezTo>
                    <a:pt x="20" y="35"/>
                    <a:pt x="21" y="35"/>
                    <a:pt x="22" y="35"/>
                  </a:cubicBezTo>
                  <a:cubicBezTo>
                    <a:pt x="26" y="35"/>
                    <a:pt x="30" y="34"/>
                    <a:pt x="33" y="34"/>
                  </a:cubicBezTo>
                  <a:cubicBezTo>
                    <a:pt x="36" y="34"/>
                    <a:pt x="38" y="35"/>
                    <a:pt x="40" y="37"/>
                  </a:cubicBezTo>
                  <a:cubicBezTo>
                    <a:pt x="41" y="37"/>
                    <a:pt x="42" y="37"/>
                    <a:pt x="44" y="37"/>
                  </a:cubicBezTo>
                  <a:cubicBezTo>
                    <a:pt x="51" y="37"/>
                    <a:pt x="56" y="39"/>
                    <a:pt x="65" y="39"/>
                  </a:cubicBezTo>
                  <a:cubicBezTo>
                    <a:pt x="77" y="39"/>
                    <a:pt x="76" y="52"/>
                    <a:pt x="88" y="52"/>
                  </a:cubicBezTo>
                  <a:cubicBezTo>
                    <a:pt x="92" y="52"/>
                    <a:pt x="98" y="51"/>
                    <a:pt x="98" y="45"/>
                  </a:cubicBezTo>
                  <a:cubicBezTo>
                    <a:pt x="98" y="40"/>
                    <a:pt x="87" y="35"/>
                    <a:pt x="83" y="31"/>
                  </a:cubicBezTo>
                  <a:cubicBezTo>
                    <a:pt x="84" y="30"/>
                    <a:pt x="86" y="27"/>
                    <a:pt x="87" y="26"/>
                  </a:cubicBezTo>
                  <a:cubicBezTo>
                    <a:pt x="85" y="23"/>
                    <a:pt x="79" y="14"/>
                    <a:pt x="71" y="14"/>
                  </a:cubicBezTo>
                  <a:cubicBezTo>
                    <a:pt x="68" y="14"/>
                    <a:pt x="67" y="18"/>
                    <a:pt x="63" y="18"/>
                  </a:cubicBezTo>
                  <a:cubicBezTo>
                    <a:pt x="58" y="18"/>
                    <a:pt x="58" y="6"/>
                    <a:pt x="48" y="6"/>
                  </a:cubicBezTo>
                  <a:cubicBezTo>
                    <a:pt x="43" y="6"/>
                    <a:pt x="41" y="10"/>
                    <a:pt x="37" y="10"/>
                  </a:cubicBezTo>
                  <a:cubicBezTo>
                    <a:pt x="31" y="10"/>
                    <a:pt x="2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53"/>
            <p:cNvSpPr>
              <a:spLocks/>
            </p:cNvSpPr>
            <p:nvPr/>
          </p:nvSpPr>
          <p:spPr bwMode="auto">
            <a:xfrm>
              <a:off x="-229" y="-514"/>
              <a:ext cx="61" cy="19"/>
            </a:xfrm>
            <a:custGeom>
              <a:avLst/>
              <a:gdLst>
                <a:gd name="T0" fmla="*/ 14 w 26"/>
                <a:gd name="T1" fmla="*/ 0 h 8"/>
                <a:gd name="T2" fmla="*/ 9 w 26"/>
                <a:gd name="T3" fmla="*/ 8 h 8"/>
                <a:gd name="T4" fmla="*/ 26 w 26"/>
                <a:gd name="T5" fmla="*/ 5 h 8"/>
                <a:gd name="T6" fmla="*/ 14 w 26"/>
                <a:gd name="T7" fmla="*/ 0 h 8"/>
              </a:gdLst>
              <a:ahLst/>
              <a:cxnLst>
                <a:cxn ang="0">
                  <a:pos x="T0" y="T1"/>
                </a:cxn>
                <a:cxn ang="0">
                  <a:pos x="T2" y="T3"/>
                </a:cxn>
                <a:cxn ang="0">
                  <a:pos x="T4" y="T5"/>
                </a:cxn>
                <a:cxn ang="0">
                  <a:pos x="T6" y="T7"/>
                </a:cxn>
              </a:cxnLst>
              <a:rect l="0" t="0" r="r" b="b"/>
              <a:pathLst>
                <a:path w="26" h="8">
                  <a:moveTo>
                    <a:pt x="14" y="0"/>
                  </a:moveTo>
                  <a:cubicBezTo>
                    <a:pt x="12" y="0"/>
                    <a:pt x="0" y="8"/>
                    <a:pt x="9" y="8"/>
                  </a:cubicBezTo>
                  <a:cubicBezTo>
                    <a:pt x="17" y="8"/>
                    <a:pt x="23" y="8"/>
                    <a:pt x="26" y="5"/>
                  </a:cubicBezTo>
                  <a:cubicBezTo>
                    <a:pt x="21" y="3"/>
                    <a:pt x="20"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54"/>
            <p:cNvSpPr>
              <a:spLocks/>
            </p:cNvSpPr>
            <p:nvPr/>
          </p:nvSpPr>
          <p:spPr bwMode="auto">
            <a:xfrm>
              <a:off x="-2" y="-440"/>
              <a:ext cx="610" cy="189"/>
            </a:xfrm>
            <a:custGeom>
              <a:avLst/>
              <a:gdLst>
                <a:gd name="T0" fmla="*/ 16 w 258"/>
                <a:gd name="T1" fmla="*/ 0 h 80"/>
                <a:gd name="T2" fmla="*/ 0 w 258"/>
                <a:gd name="T3" fmla="*/ 8 h 80"/>
                <a:gd name="T4" fmla="*/ 38 w 258"/>
                <a:gd name="T5" fmla="*/ 26 h 80"/>
                <a:gd name="T6" fmla="*/ 48 w 258"/>
                <a:gd name="T7" fmla="*/ 21 h 80"/>
                <a:gd name="T8" fmla="*/ 69 w 258"/>
                <a:gd name="T9" fmla="*/ 48 h 80"/>
                <a:gd name="T10" fmla="*/ 63 w 258"/>
                <a:gd name="T11" fmla="*/ 56 h 80"/>
                <a:gd name="T12" fmla="*/ 101 w 258"/>
                <a:gd name="T13" fmla="*/ 80 h 80"/>
                <a:gd name="T14" fmla="*/ 116 w 258"/>
                <a:gd name="T15" fmla="*/ 71 h 80"/>
                <a:gd name="T16" fmla="*/ 122 w 258"/>
                <a:gd name="T17" fmla="*/ 71 h 80"/>
                <a:gd name="T18" fmla="*/ 139 w 258"/>
                <a:gd name="T19" fmla="*/ 80 h 80"/>
                <a:gd name="T20" fmla="*/ 149 w 258"/>
                <a:gd name="T21" fmla="*/ 79 h 80"/>
                <a:gd name="T22" fmla="*/ 191 w 258"/>
                <a:gd name="T23" fmla="*/ 79 h 80"/>
                <a:gd name="T24" fmla="*/ 204 w 258"/>
                <a:gd name="T25" fmla="*/ 72 h 80"/>
                <a:gd name="T26" fmla="*/ 215 w 258"/>
                <a:gd name="T27" fmla="*/ 80 h 80"/>
                <a:gd name="T28" fmla="*/ 258 w 258"/>
                <a:gd name="T29" fmla="*/ 62 h 80"/>
                <a:gd name="T30" fmla="*/ 256 w 258"/>
                <a:gd name="T31" fmla="*/ 62 h 80"/>
                <a:gd name="T32" fmla="*/ 252 w 258"/>
                <a:gd name="T33" fmla="*/ 61 h 80"/>
                <a:gd name="T34" fmla="*/ 254 w 258"/>
                <a:gd name="T35" fmla="*/ 56 h 80"/>
                <a:gd name="T36" fmla="*/ 258 w 258"/>
                <a:gd name="T37" fmla="*/ 55 h 80"/>
                <a:gd name="T38" fmla="*/ 216 w 258"/>
                <a:gd name="T39" fmla="*/ 41 h 80"/>
                <a:gd name="T40" fmla="*/ 150 w 258"/>
                <a:gd name="T41" fmla="*/ 54 h 80"/>
                <a:gd name="T42" fmla="*/ 114 w 258"/>
                <a:gd name="T43" fmla="*/ 48 h 80"/>
                <a:gd name="T44" fmla="*/ 109 w 258"/>
                <a:gd name="T45" fmla="*/ 50 h 80"/>
                <a:gd name="T46" fmla="*/ 105 w 258"/>
                <a:gd name="T47" fmla="*/ 45 h 80"/>
                <a:gd name="T48" fmla="*/ 109 w 258"/>
                <a:gd name="T49" fmla="*/ 42 h 80"/>
                <a:gd name="T50" fmla="*/ 85 w 258"/>
                <a:gd name="T51" fmla="*/ 30 h 80"/>
                <a:gd name="T52" fmla="*/ 106 w 258"/>
                <a:gd name="T53" fmla="*/ 30 h 80"/>
                <a:gd name="T54" fmla="*/ 82 w 258"/>
                <a:gd name="T55" fmla="*/ 14 h 80"/>
                <a:gd name="T56" fmla="*/ 72 w 258"/>
                <a:gd name="T57" fmla="*/ 14 h 80"/>
                <a:gd name="T58" fmla="*/ 62 w 258"/>
                <a:gd name="T59" fmla="*/ 18 h 80"/>
                <a:gd name="T60" fmla="*/ 16 w 258"/>
                <a:gd name="T6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8" h="80">
                  <a:moveTo>
                    <a:pt x="16" y="0"/>
                  </a:moveTo>
                  <a:cubicBezTo>
                    <a:pt x="9" y="0"/>
                    <a:pt x="0" y="0"/>
                    <a:pt x="0" y="8"/>
                  </a:cubicBezTo>
                  <a:cubicBezTo>
                    <a:pt x="0" y="13"/>
                    <a:pt x="32" y="26"/>
                    <a:pt x="38" y="26"/>
                  </a:cubicBezTo>
                  <a:cubicBezTo>
                    <a:pt x="42" y="26"/>
                    <a:pt x="45" y="24"/>
                    <a:pt x="48" y="21"/>
                  </a:cubicBezTo>
                  <a:cubicBezTo>
                    <a:pt x="57" y="30"/>
                    <a:pt x="60" y="39"/>
                    <a:pt x="69" y="48"/>
                  </a:cubicBezTo>
                  <a:cubicBezTo>
                    <a:pt x="67" y="49"/>
                    <a:pt x="63" y="53"/>
                    <a:pt x="63" y="56"/>
                  </a:cubicBezTo>
                  <a:cubicBezTo>
                    <a:pt x="63" y="67"/>
                    <a:pt x="89" y="80"/>
                    <a:pt x="101" y="80"/>
                  </a:cubicBezTo>
                  <a:cubicBezTo>
                    <a:pt x="106" y="80"/>
                    <a:pt x="114" y="74"/>
                    <a:pt x="116" y="71"/>
                  </a:cubicBezTo>
                  <a:cubicBezTo>
                    <a:pt x="122" y="71"/>
                    <a:pt x="122" y="71"/>
                    <a:pt x="122" y="71"/>
                  </a:cubicBezTo>
                  <a:cubicBezTo>
                    <a:pt x="121" y="78"/>
                    <a:pt x="130" y="80"/>
                    <a:pt x="139" y="80"/>
                  </a:cubicBezTo>
                  <a:cubicBezTo>
                    <a:pt x="142" y="80"/>
                    <a:pt x="146" y="80"/>
                    <a:pt x="149" y="79"/>
                  </a:cubicBezTo>
                  <a:cubicBezTo>
                    <a:pt x="191" y="79"/>
                    <a:pt x="191" y="79"/>
                    <a:pt x="191" y="79"/>
                  </a:cubicBezTo>
                  <a:cubicBezTo>
                    <a:pt x="196" y="76"/>
                    <a:pt x="197" y="73"/>
                    <a:pt x="204" y="72"/>
                  </a:cubicBezTo>
                  <a:cubicBezTo>
                    <a:pt x="205" y="76"/>
                    <a:pt x="208" y="80"/>
                    <a:pt x="215" y="80"/>
                  </a:cubicBezTo>
                  <a:cubicBezTo>
                    <a:pt x="233" y="80"/>
                    <a:pt x="257" y="80"/>
                    <a:pt x="258" y="62"/>
                  </a:cubicBezTo>
                  <a:cubicBezTo>
                    <a:pt x="258" y="62"/>
                    <a:pt x="258" y="62"/>
                    <a:pt x="256" y="62"/>
                  </a:cubicBezTo>
                  <a:cubicBezTo>
                    <a:pt x="255" y="62"/>
                    <a:pt x="253" y="62"/>
                    <a:pt x="252" y="61"/>
                  </a:cubicBezTo>
                  <a:cubicBezTo>
                    <a:pt x="252" y="59"/>
                    <a:pt x="253" y="58"/>
                    <a:pt x="254" y="56"/>
                  </a:cubicBezTo>
                  <a:cubicBezTo>
                    <a:pt x="256" y="56"/>
                    <a:pt x="258" y="56"/>
                    <a:pt x="258" y="55"/>
                  </a:cubicBezTo>
                  <a:cubicBezTo>
                    <a:pt x="251" y="42"/>
                    <a:pt x="237" y="41"/>
                    <a:pt x="216" y="41"/>
                  </a:cubicBezTo>
                  <a:cubicBezTo>
                    <a:pt x="189" y="41"/>
                    <a:pt x="179" y="54"/>
                    <a:pt x="150" y="54"/>
                  </a:cubicBezTo>
                  <a:cubicBezTo>
                    <a:pt x="137" y="54"/>
                    <a:pt x="126" y="51"/>
                    <a:pt x="114" y="48"/>
                  </a:cubicBezTo>
                  <a:cubicBezTo>
                    <a:pt x="113" y="48"/>
                    <a:pt x="110" y="50"/>
                    <a:pt x="109" y="50"/>
                  </a:cubicBezTo>
                  <a:cubicBezTo>
                    <a:pt x="107" y="50"/>
                    <a:pt x="105" y="48"/>
                    <a:pt x="105" y="45"/>
                  </a:cubicBezTo>
                  <a:cubicBezTo>
                    <a:pt x="105" y="43"/>
                    <a:pt x="108" y="43"/>
                    <a:pt x="109" y="42"/>
                  </a:cubicBezTo>
                  <a:cubicBezTo>
                    <a:pt x="102" y="36"/>
                    <a:pt x="88" y="44"/>
                    <a:pt x="85" y="30"/>
                  </a:cubicBezTo>
                  <a:cubicBezTo>
                    <a:pt x="106" y="30"/>
                    <a:pt x="106" y="30"/>
                    <a:pt x="106" y="30"/>
                  </a:cubicBezTo>
                  <a:cubicBezTo>
                    <a:pt x="102" y="23"/>
                    <a:pt x="77" y="26"/>
                    <a:pt x="82" y="14"/>
                  </a:cubicBezTo>
                  <a:cubicBezTo>
                    <a:pt x="82" y="14"/>
                    <a:pt x="76" y="14"/>
                    <a:pt x="72" y="14"/>
                  </a:cubicBezTo>
                  <a:cubicBezTo>
                    <a:pt x="70" y="17"/>
                    <a:pt x="67" y="18"/>
                    <a:pt x="62" y="18"/>
                  </a:cubicBezTo>
                  <a:cubicBezTo>
                    <a:pt x="44" y="18"/>
                    <a:pt x="39"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55"/>
            <p:cNvSpPr>
              <a:spLocks/>
            </p:cNvSpPr>
            <p:nvPr/>
          </p:nvSpPr>
          <p:spPr bwMode="auto">
            <a:xfrm>
              <a:off x="5" y="-339"/>
              <a:ext cx="106" cy="83"/>
            </a:xfrm>
            <a:custGeom>
              <a:avLst/>
              <a:gdLst>
                <a:gd name="T0" fmla="*/ 23 w 45"/>
                <a:gd name="T1" fmla="*/ 0 h 35"/>
                <a:gd name="T2" fmla="*/ 7 w 45"/>
                <a:gd name="T3" fmla="*/ 12 h 35"/>
                <a:gd name="T4" fmla="*/ 0 w 45"/>
                <a:gd name="T5" fmla="*/ 20 h 35"/>
                <a:gd name="T6" fmla="*/ 35 w 45"/>
                <a:gd name="T7" fmla="*/ 35 h 35"/>
                <a:gd name="T8" fmla="*/ 45 w 45"/>
                <a:gd name="T9" fmla="*/ 18 h 35"/>
                <a:gd name="T10" fmla="*/ 23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23" y="0"/>
                  </a:moveTo>
                  <a:cubicBezTo>
                    <a:pt x="11" y="0"/>
                    <a:pt x="13" y="12"/>
                    <a:pt x="7" y="12"/>
                  </a:cubicBezTo>
                  <a:cubicBezTo>
                    <a:pt x="6" y="12"/>
                    <a:pt x="0" y="15"/>
                    <a:pt x="0" y="20"/>
                  </a:cubicBezTo>
                  <a:cubicBezTo>
                    <a:pt x="0" y="20"/>
                    <a:pt x="31" y="35"/>
                    <a:pt x="35" y="35"/>
                  </a:cubicBezTo>
                  <a:cubicBezTo>
                    <a:pt x="42" y="35"/>
                    <a:pt x="45" y="27"/>
                    <a:pt x="45" y="18"/>
                  </a:cubicBezTo>
                  <a:cubicBezTo>
                    <a:pt x="45" y="11"/>
                    <a:pt x="33"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56"/>
            <p:cNvSpPr>
              <a:spLocks/>
            </p:cNvSpPr>
            <p:nvPr/>
          </p:nvSpPr>
          <p:spPr bwMode="auto">
            <a:xfrm>
              <a:off x="19" y="-495"/>
              <a:ext cx="97" cy="29"/>
            </a:xfrm>
            <a:custGeom>
              <a:avLst/>
              <a:gdLst>
                <a:gd name="T0" fmla="*/ 41 w 41"/>
                <a:gd name="T1" fmla="*/ 0 h 12"/>
                <a:gd name="T2" fmla="*/ 38 w 41"/>
                <a:gd name="T3" fmla="*/ 1 h 12"/>
                <a:gd name="T4" fmla="*/ 34 w 41"/>
                <a:gd name="T5" fmla="*/ 0 h 12"/>
                <a:gd name="T6" fmla="*/ 0 w 41"/>
                <a:gd name="T7" fmla="*/ 7 h 12"/>
                <a:gd name="T8" fmla="*/ 33 w 41"/>
                <a:gd name="T9" fmla="*/ 12 h 12"/>
                <a:gd name="T10" fmla="*/ 41 w 41"/>
                <a:gd name="T11" fmla="*/ 7 h 12"/>
                <a:gd name="T12" fmla="*/ 41 w 4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1" h="12">
                  <a:moveTo>
                    <a:pt x="41" y="0"/>
                  </a:moveTo>
                  <a:cubicBezTo>
                    <a:pt x="39" y="1"/>
                    <a:pt x="38" y="1"/>
                    <a:pt x="38" y="1"/>
                  </a:cubicBezTo>
                  <a:cubicBezTo>
                    <a:pt x="37" y="1"/>
                    <a:pt x="38" y="0"/>
                    <a:pt x="34" y="0"/>
                  </a:cubicBezTo>
                  <a:cubicBezTo>
                    <a:pt x="24" y="0"/>
                    <a:pt x="5" y="1"/>
                    <a:pt x="0" y="7"/>
                  </a:cubicBezTo>
                  <a:cubicBezTo>
                    <a:pt x="0" y="7"/>
                    <a:pt x="30" y="12"/>
                    <a:pt x="33" y="12"/>
                  </a:cubicBezTo>
                  <a:cubicBezTo>
                    <a:pt x="38" y="12"/>
                    <a:pt x="41" y="10"/>
                    <a:pt x="41" y="7"/>
                  </a:cubicBezTo>
                  <a:cubicBezTo>
                    <a:pt x="41" y="6"/>
                    <a:pt x="41" y="4"/>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57"/>
            <p:cNvSpPr>
              <a:spLocks/>
            </p:cNvSpPr>
            <p:nvPr/>
          </p:nvSpPr>
          <p:spPr bwMode="auto">
            <a:xfrm>
              <a:off x="-57" y="-587"/>
              <a:ext cx="116" cy="87"/>
            </a:xfrm>
            <a:custGeom>
              <a:avLst/>
              <a:gdLst>
                <a:gd name="T0" fmla="*/ 12 w 49"/>
                <a:gd name="T1" fmla="*/ 0 h 37"/>
                <a:gd name="T2" fmla="*/ 0 w 49"/>
                <a:gd name="T3" fmla="*/ 8 h 37"/>
                <a:gd name="T4" fmla="*/ 17 w 49"/>
                <a:gd name="T5" fmla="*/ 28 h 37"/>
                <a:gd name="T6" fmla="*/ 12 w 49"/>
                <a:gd name="T7" fmla="*/ 33 h 37"/>
                <a:gd name="T8" fmla="*/ 22 w 49"/>
                <a:gd name="T9" fmla="*/ 37 h 37"/>
                <a:gd name="T10" fmla="*/ 49 w 49"/>
                <a:gd name="T11" fmla="*/ 33 h 37"/>
                <a:gd name="T12" fmla="*/ 49 w 49"/>
                <a:gd name="T13" fmla="*/ 20 h 37"/>
                <a:gd name="T14" fmla="*/ 31 w 49"/>
                <a:gd name="T15" fmla="*/ 8 h 37"/>
                <a:gd name="T16" fmla="*/ 12 w 4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7">
                  <a:moveTo>
                    <a:pt x="12" y="0"/>
                  </a:moveTo>
                  <a:cubicBezTo>
                    <a:pt x="7" y="0"/>
                    <a:pt x="0" y="2"/>
                    <a:pt x="0" y="8"/>
                  </a:cubicBezTo>
                  <a:cubicBezTo>
                    <a:pt x="0" y="18"/>
                    <a:pt x="11" y="21"/>
                    <a:pt x="17" y="28"/>
                  </a:cubicBezTo>
                  <a:cubicBezTo>
                    <a:pt x="16" y="28"/>
                    <a:pt x="12" y="30"/>
                    <a:pt x="12" y="33"/>
                  </a:cubicBezTo>
                  <a:cubicBezTo>
                    <a:pt x="12" y="36"/>
                    <a:pt x="16" y="37"/>
                    <a:pt x="22" y="37"/>
                  </a:cubicBezTo>
                  <a:cubicBezTo>
                    <a:pt x="29" y="37"/>
                    <a:pt x="39" y="35"/>
                    <a:pt x="49" y="33"/>
                  </a:cubicBezTo>
                  <a:cubicBezTo>
                    <a:pt x="48" y="27"/>
                    <a:pt x="49" y="23"/>
                    <a:pt x="49" y="20"/>
                  </a:cubicBezTo>
                  <a:cubicBezTo>
                    <a:pt x="49" y="9"/>
                    <a:pt x="31" y="20"/>
                    <a:pt x="31" y="8"/>
                  </a:cubicBezTo>
                  <a:cubicBezTo>
                    <a:pt x="25" y="8"/>
                    <a:pt x="14" y="4"/>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58"/>
            <p:cNvSpPr>
              <a:spLocks/>
            </p:cNvSpPr>
            <p:nvPr/>
          </p:nvSpPr>
          <p:spPr bwMode="auto">
            <a:xfrm>
              <a:off x="-99" y="-672"/>
              <a:ext cx="42" cy="26"/>
            </a:xfrm>
            <a:custGeom>
              <a:avLst/>
              <a:gdLst>
                <a:gd name="T0" fmla="*/ 7 w 18"/>
                <a:gd name="T1" fmla="*/ 0 h 11"/>
                <a:gd name="T2" fmla="*/ 0 w 18"/>
                <a:gd name="T3" fmla="*/ 0 h 11"/>
                <a:gd name="T4" fmla="*/ 9 w 18"/>
                <a:gd name="T5" fmla="*/ 11 h 11"/>
                <a:gd name="T6" fmla="*/ 18 w 18"/>
                <a:gd name="T7" fmla="*/ 11 h 11"/>
                <a:gd name="T8" fmla="*/ 18 w 18"/>
                <a:gd name="T9" fmla="*/ 0 h 11"/>
                <a:gd name="T10" fmla="*/ 7 w 18"/>
                <a:gd name="T11" fmla="*/ 0 h 11"/>
              </a:gdLst>
              <a:ahLst/>
              <a:cxnLst>
                <a:cxn ang="0">
                  <a:pos x="T0" y="T1"/>
                </a:cxn>
                <a:cxn ang="0">
                  <a:pos x="T2" y="T3"/>
                </a:cxn>
                <a:cxn ang="0">
                  <a:pos x="T4" y="T5"/>
                </a:cxn>
                <a:cxn ang="0">
                  <a:pos x="T6" y="T7"/>
                </a:cxn>
                <a:cxn ang="0">
                  <a:pos x="T8" y="T9"/>
                </a:cxn>
                <a:cxn ang="0">
                  <a:pos x="T10" y="T11"/>
                </a:cxn>
              </a:cxnLst>
              <a:rect l="0" t="0" r="r" b="b"/>
              <a:pathLst>
                <a:path w="18" h="11">
                  <a:moveTo>
                    <a:pt x="7" y="0"/>
                  </a:moveTo>
                  <a:cubicBezTo>
                    <a:pt x="4" y="0"/>
                    <a:pt x="2" y="0"/>
                    <a:pt x="0" y="0"/>
                  </a:cubicBezTo>
                  <a:cubicBezTo>
                    <a:pt x="0" y="7"/>
                    <a:pt x="6" y="8"/>
                    <a:pt x="9" y="11"/>
                  </a:cubicBezTo>
                  <a:cubicBezTo>
                    <a:pt x="18" y="11"/>
                    <a:pt x="18" y="11"/>
                    <a:pt x="18" y="11"/>
                  </a:cubicBezTo>
                  <a:cubicBezTo>
                    <a:pt x="18" y="0"/>
                    <a:pt x="18" y="0"/>
                    <a:pt x="18" y="0"/>
                  </a:cubicBezTo>
                  <a:cubicBezTo>
                    <a:pt x="16" y="0"/>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59"/>
            <p:cNvSpPr>
              <a:spLocks/>
            </p:cNvSpPr>
            <p:nvPr/>
          </p:nvSpPr>
          <p:spPr bwMode="auto">
            <a:xfrm>
              <a:off x="24" y="-783"/>
              <a:ext cx="390" cy="262"/>
            </a:xfrm>
            <a:custGeom>
              <a:avLst/>
              <a:gdLst>
                <a:gd name="T0" fmla="*/ 29 w 165"/>
                <a:gd name="T1" fmla="*/ 0 h 111"/>
                <a:gd name="T2" fmla="*/ 45 w 165"/>
                <a:gd name="T3" fmla="*/ 11 h 111"/>
                <a:gd name="T4" fmla="*/ 36 w 165"/>
                <a:gd name="T5" fmla="*/ 11 h 111"/>
                <a:gd name="T6" fmla="*/ 31 w 165"/>
                <a:gd name="T7" fmla="*/ 11 h 111"/>
                <a:gd name="T8" fmla="*/ 16 w 165"/>
                <a:gd name="T9" fmla="*/ 16 h 111"/>
                <a:gd name="T10" fmla="*/ 23 w 165"/>
                <a:gd name="T11" fmla="*/ 25 h 111"/>
                <a:gd name="T12" fmla="*/ 32 w 165"/>
                <a:gd name="T13" fmla="*/ 23 h 111"/>
                <a:gd name="T14" fmla="*/ 38 w 165"/>
                <a:gd name="T15" fmla="*/ 25 h 111"/>
                <a:gd name="T16" fmla="*/ 32 w 165"/>
                <a:gd name="T17" fmla="*/ 30 h 111"/>
                <a:gd name="T18" fmla="*/ 18 w 165"/>
                <a:gd name="T19" fmla="*/ 26 h 111"/>
                <a:gd name="T20" fmla="*/ 15 w 165"/>
                <a:gd name="T21" fmla="*/ 26 h 111"/>
                <a:gd name="T22" fmla="*/ 6 w 165"/>
                <a:gd name="T23" fmla="*/ 31 h 111"/>
                <a:gd name="T24" fmla="*/ 29 w 165"/>
                <a:gd name="T25" fmla="*/ 43 h 111"/>
                <a:gd name="T26" fmla="*/ 24 w 165"/>
                <a:gd name="T27" fmla="*/ 47 h 111"/>
                <a:gd name="T28" fmla="*/ 8 w 165"/>
                <a:gd name="T29" fmla="*/ 42 h 111"/>
                <a:gd name="T30" fmla="*/ 0 w 165"/>
                <a:gd name="T31" fmla="*/ 42 h 111"/>
                <a:gd name="T32" fmla="*/ 31 w 165"/>
                <a:gd name="T33" fmla="*/ 59 h 111"/>
                <a:gd name="T34" fmla="*/ 19 w 165"/>
                <a:gd name="T35" fmla="*/ 66 h 111"/>
                <a:gd name="T36" fmla="*/ 23 w 165"/>
                <a:gd name="T37" fmla="*/ 71 h 111"/>
                <a:gd name="T38" fmla="*/ 34 w 165"/>
                <a:gd name="T39" fmla="*/ 67 h 111"/>
                <a:gd name="T40" fmla="*/ 42 w 165"/>
                <a:gd name="T41" fmla="*/ 74 h 111"/>
                <a:gd name="T42" fmla="*/ 57 w 165"/>
                <a:gd name="T43" fmla="*/ 69 h 111"/>
                <a:gd name="T44" fmla="*/ 79 w 165"/>
                <a:gd name="T45" fmla="*/ 74 h 111"/>
                <a:gd name="T46" fmla="*/ 39 w 165"/>
                <a:gd name="T47" fmla="*/ 84 h 111"/>
                <a:gd name="T48" fmla="*/ 63 w 165"/>
                <a:gd name="T49" fmla="*/ 97 h 111"/>
                <a:gd name="T50" fmla="*/ 56 w 165"/>
                <a:gd name="T51" fmla="*/ 101 h 111"/>
                <a:gd name="T52" fmla="*/ 77 w 165"/>
                <a:gd name="T53" fmla="*/ 111 h 111"/>
                <a:gd name="T54" fmla="*/ 90 w 165"/>
                <a:gd name="T55" fmla="*/ 99 h 111"/>
                <a:gd name="T56" fmla="*/ 108 w 165"/>
                <a:gd name="T57" fmla="*/ 108 h 111"/>
                <a:gd name="T58" fmla="*/ 109 w 165"/>
                <a:gd name="T59" fmla="*/ 108 h 111"/>
                <a:gd name="T60" fmla="*/ 109 w 165"/>
                <a:gd name="T61" fmla="*/ 101 h 111"/>
                <a:gd name="T62" fmla="*/ 118 w 165"/>
                <a:gd name="T63" fmla="*/ 101 h 111"/>
                <a:gd name="T64" fmla="*/ 111 w 165"/>
                <a:gd name="T65" fmla="*/ 91 h 111"/>
                <a:gd name="T66" fmla="*/ 118 w 165"/>
                <a:gd name="T67" fmla="*/ 83 h 111"/>
                <a:gd name="T68" fmla="*/ 126 w 165"/>
                <a:gd name="T69" fmla="*/ 93 h 111"/>
                <a:gd name="T70" fmla="*/ 151 w 165"/>
                <a:gd name="T71" fmla="*/ 76 h 111"/>
                <a:gd name="T72" fmla="*/ 163 w 165"/>
                <a:gd name="T73" fmla="*/ 74 h 111"/>
                <a:gd name="T74" fmla="*/ 164 w 165"/>
                <a:gd name="T75" fmla="*/ 66 h 111"/>
                <a:gd name="T76" fmla="*/ 138 w 165"/>
                <a:gd name="T77" fmla="*/ 59 h 111"/>
                <a:gd name="T78" fmla="*/ 131 w 165"/>
                <a:gd name="T79" fmla="*/ 61 h 111"/>
                <a:gd name="T80" fmla="*/ 129 w 165"/>
                <a:gd name="T81" fmla="*/ 59 h 111"/>
                <a:gd name="T82" fmla="*/ 132 w 165"/>
                <a:gd name="T83" fmla="*/ 51 h 111"/>
                <a:gd name="T84" fmla="*/ 126 w 165"/>
                <a:gd name="T85" fmla="*/ 43 h 111"/>
                <a:gd name="T86" fmla="*/ 119 w 165"/>
                <a:gd name="T87" fmla="*/ 34 h 111"/>
                <a:gd name="T88" fmla="*/ 114 w 165"/>
                <a:gd name="T89" fmla="*/ 34 h 111"/>
                <a:gd name="T90" fmla="*/ 117 w 165"/>
                <a:gd name="T91" fmla="*/ 38 h 111"/>
                <a:gd name="T92" fmla="*/ 117 w 165"/>
                <a:gd name="T93" fmla="*/ 45 h 111"/>
                <a:gd name="T94" fmla="*/ 110 w 165"/>
                <a:gd name="T95" fmla="*/ 45 h 111"/>
                <a:gd name="T96" fmla="*/ 101 w 165"/>
                <a:gd name="T97" fmla="*/ 30 h 111"/>
                <a:gd name="T98" fmla="*/ 95 w 165"/>
                <a:gd name="T99" fmla="*/ 29 h 111"/>
                <a:gd name="T100" fmla="*/ 90 w 165"/>
                <a:gd name="T101" fmla="*/ 29 h 111"/>
                <a:gd name="T102" fmla="*/ 85 w 165"/>
                <a:gd name="T103" fmla="*/ 30 h 111"/>
                <a:gd name="T104" fmla="*/ 80 w 165"/>
                <a:gd name="T105" fmla="*/ 29 h 111"/>
                <a:gd name="T106" fmla="*/ 63 w 165"/>
                <a:gd name="T107" fmla="*/ 6 h 111"/>
                <a:gd name="T108" fmla="*/ 29 w 165"/>
                <a:gd name="T10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5" h="111">
                  <a:moveTo>
                    <a:pt x="29" y="0"/>
                  </a:moveTo>
                  <a:cubicBezTo>
                    <a:pt x="30" y="8"/>
                    <a:pt x="39" y="8"/>
                    <a:pt x="45" y="11"/>
                  </a:cubicBezTo>
                  <a:cubicBezTo>
                    <a:pt x="36" y="11"/>
                    <a:pt x="36" y="11"/>
                    <a:pt x="36" y="11"/>
                  </a:cubicBezTo>
                  <a:cubicBezTo>
                    <a:pt x="34" y="11"/>
                    <a:pt x="32" y="11"/>
                    <a:pt x="31" y="11"/>
                  </a:cubicBezTo>
                  <a:cubicBezTo>
                    <a:pt x="25" y="11"/>
                    <a:pt x="21" y="13"/>
                    <a:pt x="16" y="16"/>
                  </a:cubicBezTo>
                  <a:cubicBezTo>
                    <a:pt x="16" y="17"/>
                    <a:pt x="21" y="25"/>
                    <a:pt x="23" y="25"/>
                  </a:cubicBezTo>
                  <a:cubicBezTo>
                    <a:pt x="25" y="25"/>
                    <a:pt x="29" y="23"/>
                    <a:pt x="32" y="23"/>
                  </a:cubicBezTo>
                  <a:cubicBezTo>
                    <a:pt x="34" y="23"/>
                    <a:pt x="36" y="24"/>
                    <a:pt x="38" y="25"/>
                  </a:cubicBezTo>
                  <a:cubicBezTo>
                    <a:pt x="36" y="26"/>
                    <a:pt x="35" y="30"/>
                    <a:pt x="32" y="30"/>
                  </a:cubicBezTo>
                  <a:cubicBezTo>
                    <a:pt x="28" y="30"/>
                    <a:pt x="25" y="26"/>
                    <a:pt x="18" y="26"/>
                  </a:cubicBezTo>
                  <a:cubicBezTo>
                    <a:pt x="17" y="26"/>
                    <a:pt x="16" y="26"/>
                    <a:pt x="15" y="26"/>
                  </a:cubicBezTo>
                  <a:cubicBezTo>
                    <a:pt x="11" y="26"/>
                    <a:pt x="6" y="27"/>
                    <a:pt x="6" y="31"/>
                  </a:cubicBezTo>
                  <a:cubicBezTo>
                    <a:pt x="6" y="37"/>
                    <a:pt x="22" y="41"/>
                    <a:pt x="29" y="43"/>
                  </a:cubicBezTo>
                  <a:cubicBezTo>
                    <a:pt x="29" y="43"/>
                    <a:pt x="26" y="47"/>
                    <a:pt x="24" y="47"/>
                  </a:cubicBezTo>
                  <a:cubicBezTo>
                    <a:pt x="19" y="47"/>
                    <a:pt x="11" y="44"/>
                    <a:pt x="8" y="42"/>
                  </a:cubicBezTo>
                  <a:cubicBezTo>
                    <a:pt x="0" y="42"/>
                    <a:pt x="0" y="42"/>
                    <a:pt x="0" y="42"/>
                  </a:cubicBezTo>
                  <a:cubicBezTo>
                    <a:pt x="2" y="57"/>
                    <a:pt x="13" y="59"/>
                    <a:pt x="31" y="59"/>
                  </a:cubicBezTo>
                  <a:cubicBezTo>
                    <a:pt x="28" y="63"/>
                    <a:pt x="24" y="64"/>
                    <a:pt x="19" y="66"/>
                  </a:cubicBezTo>
                  <a:cubicBezTo>
                    <a:pt x="19" y="69"/>
                    <a:pt x="19" y="71"/>
                    <a:pt x="23" y="71"/>
                  </a:cubicBezTo>
                  <a:cubicBezTo>
                    <a:pt x="27" y="71"/>
                    <a:pt x="29" y="69"/>
                    <a:pt x="34" y="67"/>
                  </a:cubicBezTo>
                  <a:cubicBezTo>
                    <a:pt x="36" y="70"/>
                    <a:pt x="36" y="74"/>
                    <a:pt x="42" y="74"/>
                  </a:cubicBezTo>
                  <a:cubicBezTo>
                    <a:pt x="48" y="74"/>
                    <a:pt x="49" y="69"/>
                    <a:pt x="57" y="69"/>
                  </a:cubicBezTo>
                  <a:cubicBezTo>
                    <a:pt x="65" y="69"/>
                    <a:pt x="71" y="72"/>
                    <a:pt x="79" y="74"/>
                  </a:cubicBezTo>
                  <a:cubicBezTo>
                    <a:pt x="72" y="75"/>
                    <a:pt x="39" y="74"/>
                    <a:pt x="39" y="84"/>
                  </a:cubicBezTo>
                  <a:cubicBezTo>
                    <a:pt x="39" y="92"/>
                    <a:pt x="54" y="97"/>
                    <a:pt x="63" y="97"/>
                  </a:cubicBezTo>
                  <a:cubicBezTo>
                    <a:pt x="61" y="99"/>
                    <a:pt x="59" y="101"/>
                    <a:pt x="56" y="101"/>
                  </a:cubicBezTo>
                  <a:cubicBezTo>
                    <a:pt x="57" y="109"/>
                    <a:pt x="68" y="111"/>
                    <a:pt x="77" y="111"/>
                  </a:cubicBezTo>
                  <a:cubicBezTo>
                    <a:pt x="85" y="111"/>
                    <a:pt x="90" y="108"/>
                    <a:pt x="90" y="99"/>
                  </a:cubicBezTo>
                  <a:cubicBezTo>
                    <a:pt x="94" y="102"/>
                    <a:pt x="103" y="108"/>
                    <a:pt x="108" y="108"/>
                  </a:cubicBezTo>
                  <a:cubicBezTo>
                    <a:pt x="108" y="108"/>
                    <a:pt x="108" y="108"/>
                    <a:pt x="109" y="108"/>
                  </a:cubicBezTo>
                  <a:cubicBezTo>
                    <a:pt x="109" y="101"/>
                    <a:pt x="109" y="101"/>
                    <a:pt x="109" y="101"/>
                  </a:cubicBezTo>
                  <a:cubicBezTo>
                    <a:pt x="118" y="101"/>
                    <a:pt x="118" y="101"/>
                    <a:pt x="118" y="101"/>
                  </a:cubicBezTo>
                  <a:cubicBezTo>
                    <a:pt x="117" y="97"/>
                    <a:pt x="114" y="96"/>
                    <a:pt x="111" y="91"/>
                  </a:cubicBezTo>
                  <a:cubicBezTo>
                    <a:pt x="114" y="88"/>
                    <a:pt x="115" y="85"/>
                    <a:pt x="118" y="83"/>
                  </a:cubicBezTo>
                  <a:cubicBezTo>
                    <a:pt x="119" y="89"/>
                    <a:pt x="119" y="93"/>
                    <a:pt x="126" y="93"/>
                  </a:cubicBezTo>
                  <a:cubicBezTo>
                    <a:pt x="133" y="93"/>
                    <a:pt x="140" y="77"/>
                    <a:pt x="151" y="76"/>
                  </a:cubicBezTo>
                  <a:cubicBezTo>
                    <a:pt x="155" y="76"/>
                    <a:pt x="161" y="77"/>
                    <a:pt x="163" y="74"/>
                  </a:cubicBezTo>
                  <a:cubicBezTo>
                    <a:pt x="165" y="72"/>
                    <a:pt x="164" y="69"/>
                    <a:pt x="164" y="66"/>
                  </a:cubicBezTo>
                  <a:cubicBezTo>
                    <a:pt x="157" y="65"/>
                    <a:pt x="143" y="59"/>
                    <a:pt x="138" y="59"/>
                  </a:cubicBezTo>
                  <a:cubicBezTo>
                    <a:pt x="137" y="59"/>
                    <a:pt x="133" y="61"/>
                    <a:pt x="131" y="61"/>
                  </a:cubicBezTo>
                  <a:cubicBezTo>
                    <a:pt x="130" y="61"/>
                    <a:pt x="129" y="61"/>
                    <a:pt x="129" y="59"/>
                  </a:cubicBezTo>
                  <a:cubicBezTo>
                    <a:pt x="129" y="56"/>
                    <a:pt x="132" y="55"/>
                    <a:pt x="132" y="51"/>
                  </a:cubicBezTo>
                  <a:cubicBezTo>
                    <a:pt x="132" y="47"/>
                    <a:pt x="126" y="47"/>
                    <a:pt x="126" y="43"/>
                  </a:cubicBezTo>
                  <a:cubicBezTo>
                    <a:pt x="126" y="37"/>
                    <a:pt x="127" y="34"/>
                    <a:pt x="119" y="34"/>
                  </a:cubicBezTo>
                  <a:cubicBezTo>
                    <a:pt x="118" y="34"/>
                    <a:pt x="115" y="34"/>
                    <a:pt x="114" y="34"/>
                  </a:cubicBezTo>
                  <a:cubicBezTo>
                    <a:pt x="117" y="38"/>
                    <a:pt x="117" y="38"/>
                    <a:pt x="117" y="38"/>
                  </a:cubicBezTo>
                  <a:cubicBezTo>
                    <a:pt x="117" y="45"/>
                    <a:pt x="117" y="45"/>
                    <a:pt x="117" y="45"/>
                  </a:cubicBezTo>
                  <a:cubicBezTo>
                    <a:pt x="110" y="45"/>
                    <a:pt x="110" y="45"/>
                    <a:pt x="110" y="45"/>
                  </a:cubicBezTo>
                  <a:cubicBezTo>
                    <a:pt x="105" y="40"/>
                    <a:pt x="109" y="33"/>
                    <a:pt x="101" y="30"/>
                  </a:cubicBezTo>
                  <a:cubicBezTo>
                    <a:pt x="99" y="29"/>
                    <a:pt x="97" y="29"/>
                    <a:pt x="95" y="29"/>
                  </a:cubicBezTo>
                  <a:cubicBezTo>
                    <a:pt x="93" y="29"/>
                    <a:pt x="92" y="29"/>
                    <a:pt x="90" y="29"/>
                  </a:cubicBezTo>
                  <a:cubicBezTo>
                    <a:pt x="88" y="30"/>
                    <a:pt x="87" y="30"/>
                    <a:pt x="85" y="30"/>
                  </a:cubicBezTo>
                  <a:cubicBezTo>
                    <a:pt x="83" y="30"/>
                    <a:pt x="82" y="30"/>
                    <a:pt x="80" y="29"/>
                  </a:cubicBezTo>
                  <a:cubicBezTo>
                    <a:pt x="71" y="26"/>
                    <a:pt x="73" y="10"/>
                    <a:pt x="63" y="6"/>
                  </a:cubicBezTo>
                  <a:cubicBezTo>
                    <a:pt x="53" y="2"/>
                    <a:pt x="43" y="1"/>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60"/>
            <p:cNvSpPr>
              <a:spLocks/>
            </p:cNvSpPr>
            <p:nvPr/>
          </p:nvSpPr>
          <p:spPr bwMode="auto">
            <a:xfrm>
              <a:off x="336" y="305"/>
              <a:ext cx="255" cy="160"/>
            </a:xfrm>
            <a:custGeom>
              <a:avLst/>
              <a:gdLst>
                <a:gd name="T0" fmla="*/ 31 w 108"/>
                <a:gd name="T1" fmla="*/ 0 h 68"/>
                <a:gd name="T2" fmla="*/ 14 w 108"/>
                <a:gd name="T3" fmla="*/ 32 h 68"/>
                <a:gd name="T4" fmla="*/ 14 w 108"/>
                <a:gd name="T5" fmla="*/ 40 h 68"/>
                <a:gd name="T6" fmla="*/ 8 w 108"/>
                <a:gd name="T7" fmla="*/ 47 h 68"/>
                <a:gd name="T8" fmla="*/ 0 w 108"/>
                <a:gd name="T9" fmla="*/ 57 h 68"/>
                <a:gd name="T10" fmla="*/ 13 w 108"/>
                <a:gd name="T11" fmla="*/ 56 h 68"/>
                <a:gd name="T12" fmla="*/ 23 w 108"/>
                <a:gd name="T13" fmla="*/ 57 h 68"/>
                <a:gd name="T14" fmla="*/ 27 w 108"/>
                <a:gd name="T15" fmla="*/ 68 h 68"/>
                <a:gd name="T16" fmla="*/ 31 w 108"/>
                <a:gd name="T17" fmla="*/ 64 h 68"/>
                <a:gd name="T18" fmla="*/ 34 w 108"/>
                <a:gd name="T19" fmla="*/ 64 h 68"/>
                <a:gd name="T20" fmla="*/ 56 w 108"/>
                <a:gd name="T21" fmla="*/ 44 h 68"/>
                <a:gd name="T22" fmla="*/ 76 w 108"/>
                <a:gd name="T23" fmla="*/ 57 h 68"/>
                <a:gd name="T24" fmla="*/ 90 w 108"/>
                <a:gd name="T25" fmla="*/ 57 h 68"/>
                <a:gd name="T26" fmla="*/ 108 w 108"/>
                <a:gd name="T27" fmla="*/ 51 h 68"/>
                <a:gd name="T28" fmla="*/ 85 w 108"/>
                <a:gd name="T29" fmla="*/ 41 h 68"/>
                <a:gd name="T30" fmla="*/ 81 w 108"/>
                <a:gd name="T31" fmla="*/ 32 h 68"/>
                <a:gd name="T32" fmla="*/ 44 w 108"/>
                <a:gd name="T33" fmla="*/ 11 h 68"/>
                <a:gd name="T34" fmla="*/ 39 w 108"/>
                <a:gd name="T35" fmla="*/ 15 h 68"/>
                <a:gd name="T36" fmla="*/ 31 w 108"/>
                <a:gd name="T3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68">
                  <a:moveTo>
                    <a:pt x="31" y="0"/>
                  </a:moveTo>
                  <a:cubicBezTo>
                    <a:pt x="16" y="2"/>
                    <a:pt x="14" y="23"/>
                    <a:pt x="14" y="32"/>
                  </a:cubicBezTo>
                  <a:cubicBezTo>
                    <a:pt x="14" y="37"/>
                    <a:pt x="14" y="35"/>
                    <a:pt x="14" y="40"/>
                  </a:cubicBezTo>
                  <a:cubicBezTo>
                    <a:pt x="14" y="43"/>
                    <a:pt x="11" y="45"/>
                    <a:pt x="8" y="47"/>
                  </a:cubicBezTo>
                  <a:cubicBezTo>
                    <a:pt x="7" y="49"/>
                    <a:pt x="1" y="48"/>
                    <a:pt x="0" y="57"/>
                  </a:cubicBezTo>
                  <a:cubicBezTo>
                    <a:pt x="3" y="57"/>
                    <a:pt x="8" y="56"/>
                    <a:pt x="13" y="56"/>
                  </a:cubicBezTo>
                  <a:cubicBezTo>
                    <a:pt x="16" y="56"/>
                    <a:pt x="20" y="56"/>
                    <a:pt x="23" y="57"/>
                  </a:cubicBezTo>
                  <a:cubicBezTo>
                    <a:pt x="22" y="62"/>
                    <a:pt x="20" y="68"/>
                    <a:pt x="27" y="68"/>
                  </a:cubicBezTo>
                  <a:cubicBezTo>
                    <a:pt x="29" y="68"/>
                    <a:pt x="29" y="66"/>
                    <a:pt x="31" y="64"/>
                  </a:cubicBezTo>
                  <a:cubicBezTo>
                    <a:pt x="32" y="64"/>
                    <a:pt x="33" y="64"/>
                    <a:pt x="34" y="64"/>
                  </a:cubicBezTo>
                  <a:cubicBezTo>
                    <a:pt x="42" y="64"/>
                    <a:pt x="56" y="54"/>
                    <a:pt x="56" y="44"/>
                  </a:cubicBezTo>
                  <a:cubicBezTo>
                    <a:pt x="59" y="45"/>
                    <a:pt x="76" y="57"/>
                    <a:pt x="76" y="57"/>
                  </a:cubicBezTo>
                  <a:cubicBezTo>
                    <a:pt x="81" y="57"/>
                    <a:pt x="84" y="57"/>
                    <a:pt x="90" y="57"/>
                  </a:cubicBezTo>
                  <a:cubicBezTo>
                    <a:pt x="97" y="57"/>
                    <a:pt x="102" y="55"/>
                    <a:pt x="108" y="51"/>
                  </a:cubicBezTo>
                  <a:cubicBezTo>
                    <a:pt x="103" y="45"/>
                    <a:pt x="93" y="48"/>
                    <a:pt x="85" y="41"/>
                  </a:cubicBezTo>
                  <a:cubicBezTo>
                    <a:pt x="82" y="39"/>
                    <a:pt x="84" y="36"/>
                    <a:pt x="81" y="32"/>
                  </a:cubicBezTo>
                  <a:cubicBezTo>
                    <a:pt x="72" y="19"/>
                    <a:pt x="55" y="24"/>
                    <a:pt x="44" y="11"/>
                  </a:cubicBezTo>
                  <a:cubicBezTo>
                    <a:pt x="42" y="12"/>
                    <a:pt x="40" y="13"/>
                    <a:pt x="39" y="15"/>
                  </a:cubicBezTo>
                  <a:cubicBezTo>
                    <a:pt x="36" y="10"/>
                    <a:pt x="34" y="8"/>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61"/>
            <p:cNvSpPr>
              <a:spLocks/>
            </p:cNvSpPr>
            <p:nvPr/>
          </p:nvSpPr>
          <p:spPr bwMode="auto">
            <a:xfrm>
              <a:off x="695" y="163"/>
              <a:ext cx="78" cy="61"/>
            </a:xfrm>
            <a:custGeom>
              <a:avLst/>
              <a:gdLst>
                <a:gd name="T0" fmla="*/ 16 w 33"/>
                <a:gd name="T1" fmla="*/ 0 h 26"/>
                <a:gd name="T2" fmla="*/ 0 w 33"/>
                <a:gd name="T3" fmla="*/ 14 h 26"/>
                <a:gd name="T4" fmla="*/ 14 w 33"/>
                <a:gd name="T5" fmla="*/ 26 h 26"/>
                <a:gd name="T6" fmla="*/ 33 w 33"/>
                <a:gd name="T7" fmla="*/ 14 h 26"/>
                <a:gd name="T8" fmla="*/ 16 w 33"/>
                <a:gd name="T9" fmla="*/ 0 h 26"/>
              </a:gdLst>
              <a:ahLst/>
              <a:cxnLst>
                <a:cxn ang="0">
                  <a:pos x="T0" y="T1"/>
                </a:cxn>
                <a:cxn ang="0">
                  <a:pos x="T2" y="T3"/>
                </a:cxn>
                <a:cxn ang="0">
                  <a:pos x="T4" y="T5"/>
                </a:cxn>
                <a:cxn ang="0">
                  <a:pos x="T6" y="T7"/>
                </a:cxn>
                <a:cxn ang="0">
                  <a:pos x="T8" y="T9"/>
                </a:cxn>
              </a:cxnLst>
              <a:rect l="0" t="0" r="r" b="b"/>
              <a:pathLst>
                <a:path w="33" h="26">
                  <a:moveTo>
                    <a:pt x="16" y="0"/>
                  </a:moveTo>
                  <a:cubicBezTo>
                    <a:pt x="8" y="0"/>
                    <a:pt x="0" y="4"/>
                    <a:pt x="0" y="14"/>
                  </a:cubicBezTo>
                  <a:cubicBezTo>
                    <a:pt x="0" y="21"/>
                    <a:pt x="6" y="26"/>
                    <a:pt x="14" y="26"/>
                  </a:cubicBezTo>
                  <a:cubicBezTo>
                    <a:pt x="20" y="26"/>
                    <a:pt x="33" y="21"/>
                    <a:pt x="33" y="14"/>
                  </a:cubicBezTo>
                  <a:cubicBezTo>
                    <a:pt x="33" y="5"/>
                    <a:pt x="24"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62"/>
            <p:cNvSpPr>
              <a:spLocks/>
            </p:cNvSpPr>
            <p:nvPr/>
          </p:nvSpPr>
          <p:spPr bwMode="auto">
            <a:xfrm>
              <a:off x="466" y="473"/>
              <a:ext cx="61" cy="47"/>
            </a:xfrm>
            <a:custGeom>
              <a:avLst/>
              <a:gdLst>
                <a:gd name="T0" fmla="*/ 18 w 26"/>
                <a:gd name="T1" fmla="*/ 0 h 20"/>
                <a:gd name="T2" fmla="*/ 11 w 26"/>
                <a:gd name="T3" fmla="*/ 0 h 20"/>
                <a:gd name="T4" fmla="*/ 0 w 26"/>
                <a:gd name="T5" fmla="*/ 14 h 20"/>
                <a:gd name="T6" fmla="*/ 0 w 26"/>
                <a:gd name="T7" fmla="*/ 20 h 20"/>
                <a:gd name="T8" fmla="*/ 26 w 26"/>
                <a:gd name="T9" fmla="*/ 3 h 20"/>
                <a:gd name="T10" fmla="*/ 18 w 26"/>
                <a:gd name="T11" fmla="*/ 0 h 20"/>
              </a:gdLst>
              <a:ahLst/>
              <a:cxnLst>
                <a:cxn ang="0">
                  <a:pos x="T0" y="T1"/>
                </a:cxn>
                <a:cxn ang="0">
                  <a:pos x="T2" y="T3"/>
                </a:cxn>
                <a:cxn ang="0">
                  <a:pos x="T4" y="T5"/>
                </a:cxn>
                <a:cxn ang="0">
                  <a:pos x="T6" y="T7"/>
                </a:cxn>
                <a:cxn ang="0">
                  <a:pos x="T8" y="T9"/>
                </a:cxn>
                <a:cxn ang="0">
                  <a:pos x="T10" y="T11"/>
                </a:cxn>
              </a:cxnLst>
              <a:rect l="0" t="0" r="r" b="b"/>
              <a:pathLst>
                <a:path w="26" h="20">
                  <a:moveTo>
                    <a:pt x="18" y="0"/>
                  </a:moveTo>
                  <a:cubicBezTo>
                    <a:pt x="17" y="0"/>
                    <a:pt x="15" y="0"/>
                    <a:pt x="11" y="0"/>
                  </a:cubicBezTo>
                  <a:cubicBezTo>
                    <a:pt x="11" y="4"/>
                    <a:pt x="4" y="8"/>
                    <a:pt x="0" y="14"/>
                  </a:cubicBezTo>
                  <a:cubicBezTo>
                    <a:pt x="0" y="20"/>
                    <a:pt x="0" y="20"/>
                    <a:pt x="0" y="20"/>
                  </a:cubicBezTo>
                  <a:cubicBezTo>
                    <a:pt x="8" y="19"/>
                    <a:pt x="21" y="9"/>
                    <a:pt x="26" y="3"/>
                  </a:cubicBezTo>
                  <a:cubicBezTo>
                    <a:pt x="22" y="1"/>
                    <a:pt x="21"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63"/>
            <p:cNvSpPr>
              <a:spLocks/>
            </p:cNvSpPr>
            <p:nvPr/>
          </p:nvSpPr>
          <p:spPr bwMode="auto">
            <a:xfrm>
              <a:off x="565" y="-202"/>
              <a:ext cx="168" cy="74"/>
            </a:xfrm>
            <a:custGeom>
              <a:avLst/>
              <a:gdLst>
                <a:gd name="T0" fmla="*/ 9 w 71"/>
                <a:gd name="T1" fmla="*/ 0 h 31"/>
                <a:gd name="T2" fmla="*/ 0 w 71"/>
                <a:gd name="T3" fmla="*/ 8 h 31"/>
                <a:gd name="T4" fmla="*/ 11 w 71"/>
                <a:gd name="T5" fmla="*/ 19 h 31"/>
                <a:gd name="T6" fmla="*/ 26 w 71"/>
                <a:gd name="T7" fmla="*/ 31 h 31"/>
                <a:gd name="T8" fmla="*/ 46 w 71"/>
                <a:gd name="T9" fmla="*/ 26 h 31"/>
                <a:gd name="T10" fmla="*/ 62 w 71"/>
                <a:gd name="T11" fmla="*/ 29 h 31"/>
                <a:gd name="T12" fmla="*/ 71 w 71"/>
                <a:gd name="T13" fmla="*/ 21 h 31"/>
                <a:gd name="T14" fmla="*/ 35 w 71"/>
                <a:gd name="T15" fmla="*/ 5 h 31"/>
                <a:gd name="T16" fmla="*/ 9 w 71"/>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1">
                  <a:moveTo>
                    <a:pt x="9" y="0"/>
                  </a:moveTo>
                  <a:cubicBezTo>
                    <a:pt x="5" y="0"/>
                    <a:pt x="0" y="3"/>
                    <a:pt x="0" y="8"/>
                  </a:cubicBezTo>
                  <a:cubicBezTo>
                    <a:pt x="0" y="14"/>
                    <a:pt x="6" y="17"/>
                    <a:pt x="11" y="19"/>
                  </a:cubicBezTo>
                  <a:cubicBezTo>
                    <a:pt x="7" y="28"/>
                    <a:pt x="16" y="31"/>
                    <a:pt x="26" y="31"/>
                  </a:cubicBezTo>
                  <a:cubicBezTo>
                    <a:pt x="35" y="31"/>
                    <a:pt x="40" y="26"/>
                    <a:pt x="46" y="26"/>
                  </a:cubicBezTo>
                  <a:cubicBezTo>
                    <a:pt x="52" y="26"/>
                    <a:pt x="55" y="29"/>
                    <a:pt x="62" y="29"/>
                  </a:cubicBezTo>
                  <a:cubicBezTo>
                    <a:pt x="66" y="29"/>
                    <a:pt x="70" y="26"/>
                    <a:pt x="71" y="21"/>
                  </a:cubicBezTo>
                  <a:cubicBezTo>
                    <a:pt x="62" y="16"/>
                    <a:pt x="50" y="5"/>
                    <a:pt x="35" y="5"/>
                  </a:cubicBezTo>
                  <a:cubicBezTo>
                    <a:pt x="24" y="5"/>
                    <a:pt x="21"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64"/>
            <p:cNvSpPr>
              <a:spLocks/>
            </p:cNvSpPr>
            <p:nvPr/>
          </p:nvSpPr>
          <p:spPr bwMode="auto">
            <a:xfrm>
              <a:off x="579" y="508"/>
              <a:ext cx="43" cy="38"/>
            </a:xfrm>
            <a:custGeom>
              <a:avLst/>
              <a:gdLst>
                <a:gd name="T0" fmla="*/ 9 w 18"/>
                <a:gd name="T1" fmla="*/ 0 h 16"/>
                <a:gd name="T2" fmla="*/ 0 w 18"/>
                <a:gd name="T3" fmla="*/ 8 h 16"/>
                <a:gd name="T4" fmla="*/ 8 w 18"/>
                <a:gd name="T5" fmla="*/ 16 h 16"/>
                <a:gd name="T6" fmla="*/ 18 w 18"/>
                <a:gd name="T7" fmla="*/ 4 h 16"/>
                <a:gd name="T8" fmla="*/ 9 w 18"/>
                <a:gd name="T9" fmla="*/ 0 h 16"/>
              </a:gdLst>
              <a:ahLst/>
              <a:cxnLst>
                <a:cxn ang="0">
                  <a:pos x="T0" y="T1"/>
                </a:cxn>
                <a:cxn ang="0">
                  <a:pos x="T2" y="T3"/>
                </a:cxn>
                <a:cxn ang="0">
                  <a:pos x="T4" y="T5"/>
                </a:cxn>
                <a:cxn ang="0">
                  <a:pos x="T6" y="T7"/>
                </a:cxn>
                <a:cxn ang="0">
                  <a:pos x="T8" y="T9"/>
                </a:cxn>
              </a:cxnLst>
              <a:rect l="0" t="0" r="r" b="b"/>
              <a:pathLst>
                <a:path w="18" h="16">
                  <a:moveTo>
                    <a:pt x="9" y="0"/>
                  </a:moveTo>
                  <a:cubicBezTo>
                    <a:pt x="4" y="0"/>
                    <a:pt x="0" y="3"/>
                    <a:pt x="0" y="8"/>
                  </a:cubicBezTo>
                  <a:cubicBezTo>
                    <a:pt x="0" y="8"/>
                    <a:pt x="7" y="16"/>
                    <a:pt x="8" y="16"/>
                  </a:cubicBezTo>
                  <a:cubicBezTo>
                    <a:pt x="13" y="16"/>
                    <a:pt x="15" y="9"/>
                    <a:pt x="18" y="4"/>
                  </a:cubicBezTo>
                  <a:cubicBezTo>
                    <a:pt x="15" y="2"/>
                    <a:pt x="12"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65"/>
            <p:cNvSpPr>
              <a:spLocks/>
            </p:cNvSpPr>
            <p:nvPr/>
          </p:nvSpPr>
          <p:spPr bwMode="auto">
            <a:xfrm>
              <a:off x="785" y="167"/>
              <a:ext cx="42" cy="24"/>
            </a:xfrm>
            <a:custGeom>
              <a:avLst/>
              <a:gdLst>
                <a:gd name="T0" fmla="*/ 7 w 18"/>
                <a:gd name="T1" fmla="*/ 0 h 10"/>
                <a:gd name="T2" fmla="*/ 0 w 18"/>
                <a:gd name="T3" fmla="*/ 5 h 10"/>
                <a:gd name="T4" fmla="*/ 7 w 18"/>
                <a:gd name="T5" fmla="*/ 10 h 10"/>
                <a:gd name="T6" fmla="*/ 11 w 18"/>
                <a:gd name="T7" fmla="*/ 10 h 10"/>
                <a:gd name="T8" fmla="*/ 18 w 18"/>
                <a:gd name="T9" fmla="*/ 9 h 10"/>
                <a:gd name="T10" fmla="*/ 7 w 18"/>
                <a:gd name="T11" fmla="*/ 0 h 10"/>
              </a:gdLst>
              <a:ahLst/>
              <a:cxnLst>
                <a:cxn ang="0">
                  <a:pos x="T0" y="T1"/>
                </a:cxn>
                <a:cxn ang="0">
                  <a:pos x="T2" y="T3"/>
                </a:cxn>
                <a:cxn ang="0">
                  <a:pos x="T4" y="T5"/>
                </a:cxn>
                <a:cxn ang="0">
                  <a:pos x="T6" y="T7"/>
                </a:cxn>
                <a:cxn ang="0">
                  <a:pos x="T8" y="T9"/>
                </a:cxn>
                <a:cxn ang="0">
                  <a:pos x="T10" y="T11"/>
                </a:cxn>
              </a:cxnLst>
              <a:rect l="0" t="0" r="r" b="b"/>
              <a:pathLst>
                <a:path w="18" h="10">
                  <a:moveTo>
                    <a:pt x="7" y="0"/>
                  </a:moveTo>
                  <a:cubicBezTo>
                    <a:pt x="6" y="0"/>
                    <a:pt x="0" y="4"/>
                    <a:pt x="0" y="5"/>
                  </a:cubicBezTo>
                  <a:cubicBezTo>
                    <a:pt x="0" y="9"/>
                    <a:pt x="4" y="10"/>
                    <a:pt x="7" y="10"/>
                  </a:cubicBezTo>
                  <a:cubicBezTo>
                    <a:pt x="9" y="10"/>
                    <a:pt x="10" y="10"/>
                    <a:pt x="11" y="10"/>
                  </a:cubicBezTo>
                  <a:cubicBezTo>
                    <a:pt x="13" y="10"/>
                    <a:pt x="14" y="10"/>
                    <a:pt x="18" y="9"/>
                  </a:cubicBezTo>
                  <a:cubicBezTo>
                    <a:pt x="16" y="6"/>
                    <a:pt x="12"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66"/>
            <p:cNvSpPr>
              <a:spLocks/>
            </p:cNvSpPr>
            <p:nvPr/>
          </p:nvSpPr>
          <p:spPr bwMode="auto">
            <a:xfrm>
              <a:off x="608" y="94"/>
              <a:ext cx="45" cy="31"/>
            </a:xfrm>
            <a:custGeom>
              <a:avLst/>
              <a:gdLst>
                <a:gd name="T0" fmla="*/ 19 w 19"/>
                <a:gd name="T1" fmla="*/ 0 h 13"/>
                <a:gd name="T2" fmla="*/ 7 w 19"/>
                <a:gd name="T3" fmla="*/ 13 h 13"/>
                <a:gd name="T4" fmla="*/ 19 w 19"/>
                <a:gd name="T5" fmla="*/ 0 h 13"/>
              </a:gdLst>
              <a:ahLst/>
              <a:cxnLst>
                <a:cxn ang="0">
                  <a:pos x="T0" y="T1"/>
                </a:cxn>
                <a:cxn ang="0">
                  <a:pos x="T2" y="T3"/>
                </a:cxn>
                <a:cxn ang="0">
                  <a:pos x="T4" y="T5"/>
                </a:cxn>
              </a:cxnLst>
              <a:rect l="0" t="0" r="r" b="b"/>
              <a:pathLst>
                <a:path w="19" h="13">
                  <a:moveTo>
                    <a:pt x="19" y="0"/>
                  </a:moveTo>
                  <a:cubicBezTo>
                    <a:pt x="13" y="0"/>
                    <a:pt x="0" y="13"/>
                    <a:pt x="7" y="13"/>
                  </a:cubicBezTo>
                  <a:cubicBezTo>
                    <a:pt x="13" y="13"/>
                    <a:pt x="17" y="7"/>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67"/>
            <p:cNvSpPr>
              <a:spLocks/>
            </p:cNvSpPr>
            <p:nvPr/>
          </p:nvSpPr>
          <p:spPr bwMode="auto">
            <a:xfrm>
              <a:off x="234" y="-204"/>
              <a:ext cx="1026" cy="740"/>
            </a:xfrm>
            <a:custGeom>
              <a:avLst/>
              <a:gdLst>
                <a:gd name="T0" fmla="*/ 14 w 434"/>
                <a:gd name="T1" fmla="*/ 20 h 313"/>
                <a:gd name="T2" fmla="*/ 0 w 434"/>
                <a:gd name="T3" fmla="*/ 58 h 313"/>
                <a:gd name="T4" fmla="*/ 37 w 434"/>
                <a:gd name="T5" fmla="*/ 78 h 313"/>
                <a:gd name="T6" fmla="*/ 19 w 434"/>
                <a:gd name="T7" fmla="*/ 82 h 313"/>
                <a:gd name="T8" fmla="*/ 25 w 434"/>
                <a:gd name="T9" fmla="*/ 99 h 313"/>
                <a:gd name="T10" fmla="*/ 66 w 434"/>
                <a:gd name="T11" fmla="*/ 110 h 313"/>
                <a:gd name="T12" fmla="*/ 146 w 434"/>
                <a:gd name="T13" fmla="*/ 110 h 313"/>
                <a:gd name="T14" fmla="*/ 175 w 434"/>
                <a:gd name="T15" fmla="*/ 102 h 313"/>
                <a:gd name="T16" fmla="*/ 202 w 434"/>
                <a:gd name="T17" fmla="*/ 138 h 313"/>
                <a:gd name="T18" fmla="*/ 223 w 434"/>
                <a:gd name="T19" fmla="*/ 138 h 313"/>
                <a:gd name="T20" fmla="*/ 252 w 434"/>
                <a:gd name="T21" fmla="*/ 201 h 313"/>
                <a:gd name="T22" fmla="*/ 248 w 434"/>
                <a:gd name="T23" fmla="*/ 220 h 313"/>
                <a:gd name="T24" fmla="*/ 202 w 434"/>
                <a:gd name="T25" fmla="*/ 227 h 313"/>
                <a:gd name="T26" fmla="*/ 203 w 434"/>
                <a:gd name="T27" fmla="*/ 256 h 313"/>
                <a:gd name="T28" fmla="*/ 228 w 434"/>
                <a:gd name="T29" fmla="*/ 252 h 313"/>
                <a:gd name="T30" fmla="*/ 280 w 434"/>
                <a:gd name="T31" fmla="*/ 271 h 313"/>
                <a:gd name="T32" fmla="*/ 354 w 434"/>
                <a:gd name="T33" fmla="*/ 306 h 313"/>
                <a:gd name="T34" fmla="*/ 364 w 434"/>
                <a:gd name="T35" fmla="*/ 306 h 313"/>
                <a:gd name="T36" fmla="*/ 334 w 434"/>
                <a:gd name="T37" fmla="*/ 270 h 313"/>
                <a:gd name="T38" fmla="*/ 391 w 434"/>
                <a:gd name="T39" fmla="*/ 270 h 313"/>
                <a:gd name="T40" fmla="*/ 381 w 434"/>
                <a:gd name="T41" fmla="*/ 247 h 313"/>
                <a:gd name="T42" fmla="*/ 368 w 434"/>
                <a:gd name="T43" fmla="*/ 242 h 313"/>
                <a:gd name="T44" fmla="*/ 365 w 434"/>
                <a:gd name="T45" fmla="*/ 242 h 313"/>
                <a:gd name="T46" fmla="*/ 346 w 434"/>
                <a:gd name="T47" fmla="*/ 220 h 313"/>
                <a:gd name="T48" fmla="*/ 339 w 434"/>
                <a:gd name="T49" fmla="*/ 213 h 313"/>
                <a:gd name="T50" fmla="*/ 347 w 434"/>
                <a:gd name="T51" fmla="*/ 213 h 313"/>
                <a:gd name="T52" fmla="*/ 342 w 434"/>
                <a:gd name="T53" fmla="*/ 207 h 313"/>
                <a:gd name="T54" fmla="*/ 347 w 434"/>
                <a:gd name="T55" fmla="*/ 199 h 313"/>
                <a:gd name="T56" fmla="*/ 407 w 434"/>
                <a:gd name="T57" fmla="*/ 220 h 313"/>
                <a:gd name="T58" fmla="*/ 418 w 434"/>
                <a:gd name="T59" fmla="*/ 207 h 313"/>
                <a:gd name="T60" fmla="*/ 420 w 434"/>
                <a:gd name="T61" fmla="*/ 186 h 313"/>
                <a:gd name="T62" fmla="*/ 405 w 434"/>
                <a:gd name="T63" fmla="*/ 178 h 313"/>
                <a:gd name="T64" fmla="*/ 380 w 434"/>
                <a:gd name="T65" fmla="*/ 162 h 313"/>
                <a:gd name="T66" fmla="*/ 339 w 434"/>
                <a:gd name="T67" fmla="*/ 140 h 313"/>
                <a:gd name="T68" fmla="*/ 348 w 434"/>
                <a:gd name="T69" fmla="*/ 123 h 313"/>
                <a:gd name="T70" fmla="*/ 351 w 434"/>
                <a:gd name="T71" fmla="*/ 114 h 313"/>
                <a:gd name="T72" fmla="*/ 327 w 434"/>
                <a:gd name="T73" fmla="*/ 102 h 313"/>
                <a:gd name="T74" fmla="*/ 290 w 434"/>
                <a:gd name="T75" fmla="*/ 78 h 313"/>
                <a:gd name="T76" fmla="*/ 260 w 434"/>
                <a:gd name="T77" fmla="*/ 67 h 313"/>
                <a:gd name="T78" fmla="*/ 187 w 434"/>
                <a:gd name="T79" fmla="*/ 33 h 313"/>
                <a:gd name="T80" fmla="*/ 154 w 434"/>
                <a:gd name="T81" fmla="*/ 41 h 313"/>
                <a:gd name="T82" fmla="*/ 144 w 434"/>
                <a:gd name="T83" fmla="*/ 36 h 313"/>
                <a:gd name="T84" fmla="*/ 66 w 434"/>
                <a:gd name="T85" fmla="*/ 32 h 313"/>
                <a:gd name="T86" fmla="*/ 61 w 434"/>
                <a:gd name="T87" fmla="*/ 57 h 313"/>
                <a:gd name="T88" fmla="*/ 55 w 434"/>
                <a:gd name="T89" fmla="*/ 38 h 313"/>
                <a:gd name="T90" fmla="*/ 74 w 434"/>
                <a:gd name="T91" fmla="*/ 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4" h="313">
                  <a:moveTo>
                    <a:pt x="57" y="0"/>
                  </a:moveTo>
                  <a:cubicBezTo>
                    <a:pt x="39" y="0"/>
                    <a:pt x="25" y="9"/>
                    <a:pt x="14" y="20"/>
                  </a:cubicBezTo>
                  <a:cubicBezTo>
                    <a:pt x="12" y="22"/>
                    <a:pt x="15" y="31"/>
                    <a:pt x="11" y="35"/>
                  </a:cubicBezTo>
                  <a:cubicBezTo>
                    <a:pt x="3" y="40"/>
                    <a:pt x="0" y="44"/>
                    <a:pt x="0" y="58"/>
                  </a:cubicBezTo>
                  <a:cubicBezTo>
                    <a:pt x="0" y="63"/>
                    <a:pt x="8" y="73"/>
                    <a:pt x="8" y="73"/>
                  </a:cubicBezTo>
                  <a:cubicBezTo>
                    <a:pt x="8" y="73"/>
                    <a:pt x="32" y="75"/>
                    <a:pt x="37" y="78"/>
                  </a:cubicBezTo>
                  <a:cubicBezTo>
                    <a:pt x="37" y="85"/>
                    <a:pt x="37" y="85"/>
                    <a:pt x="37" y="85"/>
                  </a:cubicBezTo>
                  <a:cubicBezTo>
                    <a:pt x="31" y="84"/>
                    <a:pt x="25" y="82"/>
                    <a:pt x="19" y="82"/>
                  </a:cubicBezTo>
                  <a:cubicBezTo>
                    <a:pt x="17" y="82"/>
                    <a:pt x="15" y="82"/>
                    <a:pt x="13" y="83"/>
                  </a:cubicBezTo>
                  <a:cubicBezTo>
                    <a:pt x="14" y="91"/>
                    <a:pt x="22" y="92"/>
                    <a:pt x="25" y="99"/>
                  </a:cubicBezTo>
                  <a:cubicBezTo>
                    <a:pt x="50" y="99"/>
                    <a:pt x="50" y="99"/>
                    <a:pt x="50" y="99"/>
                  </a:cubicBezTo>
                  <a:cubicBezTo>
                    <a:pt x="53" y="103"/>
                    <a:pt x="62" y="110"/>
                    <a:pt x="66" y="110"/>
                  </a:cubicBezTo>
                  <a:cubicBezTo>
                    <a:pt x="82" y="110"/>
                    <a:pt x="105" y="109"/>
                    <a:pt x="123" y="109"/>
                  </a:cubicBezTo>
                  <a:cubicBezTo>
                    <a:pt x="133" y="109"/>
                    <a:pt x="141" y="109"/>
                    <a:pt x="146" y="110"/>
                  </a:cubicBezTo>
                  <a:cubicBezTo>
                    <a:pt x="146" y="113"/>
                    <a:pt x="144" y="122"/>
                    <a:pt x="151" y="122"/>
                  </a:cubicBezTo>
                  <a:cubicBezTo>
                    <a:pt x="160" y="122"/>
                    <a:pt x="168" y="102"/>
                    <a:pt x="175" y="102"/>
                  </a:cubicBezTo>
                  <a:cubicBezTo>
                    <a:pt x="181" y="102"/>
                    <a:pt x="210" y="126"/>
                    <a:pt x="214" y="131"/>
                  </a:cubicBezTo>
                  <a:cubicBezTo>
                    <a:pt x="211" y="131"/>
                    <a:pt x="202" y="132"/>
                    <a:pt x="202" y="138"/>
                  </a:cubicBezTo>
                  <a:cubicBezTo>
                    <a:pt x="202" y="139"/>
                    <a:pt x="204" y="144"/>
                    <a:pt x="206" y="144"/>
                  </a:cubicBezTo>
                  <a:cubicBezTo>
                    <a:pt x="213" y="144"/>
                    <a:pt x="216" y="138"/>
                    <a:pt x="223" y="138"/>
                  </a:cubicBezTo>
                  <a:cubicBezTo>
                    <a:pt x="234" y="138"/>
                    <a:pt x="268" y="163"/>
                    <a:pt x="268" y="177"/>
                  </a:cubicBezTo>
                  <a:cubicBezTo>
                    <a:pt x="268" y="185"/>
                    <a:pt x="257" y="196"/>
                    <a:pt x="252" y="201"/>
                  </a:cubicBezTo>
                  <a:cubicBezTo>
                    <a:pt x="248" y="205"/>
                    <a:pt x="239" y="200"/>
                    <a:pt x="239" y="209"/>
                  </a:cubicBezTo>
                  <a:cubicBezTo>
                    <a:pt x="239" y="213"/>
                    <a:pt x="246" y="218"/>
                    <a:pt x="248" y="220"/>
                  </a:cubicBezTo>
                  <a:cubicBezTo>
                    <a:pt x="242" y="224"/>
                    <a:pt x="229" y="227"/>
                    <a:pt x="224" y="227"/>
                  </a:cubicBezTo>
                  <a:cubicBezTo>
                    <a:pt x="220" y="227"/>
                    <a:pt x="211" y="227"/>
                    <a:pt x="202" y="227"/>
                  </a:cubicBezTo>
                  <a:cubicBezTo>
                    <a:pt x="194" y="227"/>
                    <a:pt x="181" y="236"/>
                    <a:pt x="181" y="242"/>
                  </a:cubicBezTo>
                  <a:cubicBezTo>
                    <a:pt x="181" y="249"/>
                    <a:pt x="198" y="256"/>
                    <a:pt x="203" y="256"/>
                  </a:cubicBezTo>
                  <a:cubicBezTo>
                    <a:pt x="210" y="256"/>
                    <a:pt x="213" y="248"/>
                    <a:pt x="219" y="248"/>
                  </a:cubicBezTo>
                  <a:cubicBezTo>
                    <a:pt x="224" y="248"/>
                    <a:pt x="223" y="252"/>
                    <a:pt x="228" y="252"/>
                  </a:cubicBezTo>
                  <a:cubicBezTo>
                    <a:pt x="233" y="252"/>
                    <a:pt x="236" y="248"/>
                    <a:pt x="239" y="244"/>
                  </a:cubicBezTo>
                  <a:cubicBezTo>
                    <a:pt x="254" y="253"/>
                    <a:pt x="262" y="263"/>
                    <a:pt x="280" y="271"/>
                  </a:cubicBezTo>
                  <a:cubicBezTo>
                    <a:pt x="271" y="288"/>
                    <a:pt x="303" y="287"/>
                    <a:pt x="315" y="294"/>
                  </a:cubicBezTo>
                  <a:cubicBezTo>
                    <a:pt x="328" y="302"/>
                    <a:pt x="338" y="299"/>
                    <a:pt x="354" y="306"/>
                  </a:cubicBezTo>
                  <a:cubicBezTo>
                    <a:pt x="355" y="307"/>
                    <a:pt x="356" y="313"/>
                    <a:pt x="359" y="313"/>
                  </a:cubicBezTo>
                  <a:cubicBezTo>
                    <a:pt x="361" y="313"/>
                    <a:pt x="364" y="310"/>
                    <a:pt x="364" y="306"/>
                  </a:cubicBezTo>
                  <a:cubicBezTo>
                    <a:pt x="364" y="292"/>
                    <a:pt x="335" y="281"/>
                    <a:pt x="326" y="270"/>
                  </a:cubicBezTo>
                  <a:cubicBezTo>
                    <a:pt x="334" y="270"/>
                    <a:pt x="334" y="270"/>
                    <a:pt x="334" y="270"/>
                  </a:cubicBezTo>
                  <a:cubicBezTo>
                    <a:pt x="340" y="277"/>
                    <a:pt x="373" y="290"/>
                    <a:pt x="383" y="291"/>
                  </a:cubicBezTo>
                  <a:cubicBezTo>
                    <a:pt x="385" y="285"/>
                    <a:pt x="391" y="275"/>
                    <a:pt x="391" y="270"/>
                  </a:cubicBezTo>
                  <a:cubicBezTo>
                    <a:pt x="391" y="264"/>
                    <a:pt x="381" y="261"/>
                    <a:pt x="381" y="257"/>
                  </a:cubicBezTo>
                  <a:cubicBezTo>
                    <a:pt x="381" y="255"/>
                    <a:pt x="381" y="255"/>
                    <a:pt x="381" y="247"/>
                  </a:cubicBezTo>
                  <a:cubicBezTo>
                    <a:pt x="378" y="247"/>
                    <a:pt x="378" y="247"/>
                    <a:pt x="372" y="247"/>
                  </a:cubicBezTo>
                  <a:cubicBezTo>
                    <a:pt x="372" y="242"/>
                    <a:pt x="371" y="242"/>
                    <a:pt x="368" y="242"/>
                  </a:cubicBezTo>
                  <a:cubicBezTo>
                    <a:pt x="368" y="242"/>
                    <a:pt x="367" y="242"/>
                    <a:pt x="367" y="242"/>
                  </a:cubicBezTo>
                  <a:cubicBezTo>
                    <a:pt x="366" y="242"/>
                    <a:pt x="365" y="242"/>
                    <a:pt x="365" y="242"/>
                  </a:cubicBezTo>
                  <a:cubicBezTo>
                    <a:pt x="363" y="242"/>
                    <a:pt x="360" y="242"/>
                    <a:pt x="357" y="241"/>
                  </a:cubicBezTo>
                  <a:cubicBezTo>
                    <a:pt x="353" y="239"/>
                    <a:pt x="347" y="227"/>
                    <a:pt x="346" y="220"/>
                  </a:cubicBezTo>
                  <a:cubicBezTo>
                    <a:pt x="339" y="220"/>
                    <a:pt x="339" y="220"/>
                    <a:pt x="339" y="220"/>
                  </a:cubicBezTo>
                  <a:cubicBezTo>
                    <a:pt x="339" y="213"/>
                    <a:pt x="339" y="213"/>
                    <a:pt x="339" y="213"/>
                  </a:cubicBezTo>
                  <a:cubicBezTo>
                    <a:pt x="340" y="213"/>
                    <a:pt x="341" y="214"/>
                    <a:pt x="342" y="214"/>
                  </a:cubicBezTo>
                  <a:cubicBezTo>
                    <a:pt x="344" y="214"/>
                    <a:pt x="345" y="213"/>
                    <a:pt x="347" y="213"/>
                  </a:cubicBezTo>
                  <a:cubicBezTo>
                    <a:pt x="347" y="206"/>
                    <a:pt x="347" y="206"/>
                    <a:pt x="347" y="206"/>
                  </a:cubicBezTo>
                  <a:cubicBezTo>
                    <a:pt x="345" y="207"/>
                    <a:pt x="343" y="207"/>
                    <a:pt x="342" y="207"/>
                  </a:cubicBezTo>
                  <a:cubicBezTo>
                    <a:pt x="340" y="207"/>
                    <a:pt x="339" y="207"/>
                    <a:pt x="336" y="205"/>
                  </a:cubicBezTo>
                  <a:cubicBezTo>
                    <a:pt x="337" y="205"/>
                    <a:pt x="344" y="199"/>
                    <a:pt x="347" y="199"/>
                  </a:cubicBezTo>
                  <a:cubicBezTo>
                    <a:pt x="372" y="199"/>
                    <a:pt x="373" y="235"/>
                    <a:pt x="400" y="235"/>
                  </a:cubicBezTo>
                  <a:cubicBezTo>
                    <a:pt x="406" y="235"/>
                    <a:pt x="407" y="226"/>
                    <a:pt x="407" y="220"/>
                  </a:cubicBezTo>
                  <a:cubicBezTo>
                    <a:pt x="417" y="220"/>
                    <a:pt x="418" y="216"/>
                    <a:pt x="418" y="214"/>
                  </a:cubicBezTo>
                  <a:cubicBezTo>
                    <a:pt x="418" y="211"/>
                    <a:pt x="419" y="213"/>
                    <a:pt x="418" y="207"/>
                  </a:cubicBezTo>
                  <a:cubicBezTo>
                    <a:pt x="425" y="207"/>
                    <a:pt x="434" y="205"/>
                    <a:pt x="434" y="198"/>
                  </a:cubicBezTo>
                  <a:cubicBezTo>
                    <a:pt x="434" y="190"/>
                    <a:pt x="430" y="186"/>
                    <a:pt x="420" y="186"/>
                  </a:cubicBezTo>
                  <a:cubicBezTo>
                    <a:pt x="417" y="186"/>
                    <a:pt x="413" y="186"/>
                    <a:pt x="410" y="184"/>
                  </a:cubicBezTo>
                  <a:cubicBezTo>
                    <a:pt x="409" y="179"/>
                    <a:pt x="407" y="178"/>
                    <a:pt x="405" y="178"/>
                  </a:cubicBezTo>
                  <a:cubicBezTo>
                    <a:pt x="402" y="178"/>
                    <a:pt x="399" y="181"/>
                    <a:pt x="392" y="181"/>
                  </a:cubicBezTo>
                  <a:cubicBezTo>
                    <a:pt x="384" y="181"/>
                    <a:pt x="381" y="172"/>
                    <a:pt x="380" y="162"/>
                  </a:cubicBezTo>
                  <a:cubicBezTo>
                    <a:pt x="369" y="161"/>
                    <a:pt x="355" y="156"/>
                    <a:pt x="354" y="144"/>
                  </a:cubicBezTo>
                  <a:cubicBezTo>
                    <a:pt x="347" y="144"/>
                    <a:pt x="344" y="142"/>
                    <a:pt x="339" y="140"/>
                  </a:cubicBezTo>
                  <a:cubicBezTo>
                    <a:pt x="344" y="132"/>
                    <a:pt x="348" y="132"/>
                    <a:pt x="356" y="128"/>
                  </a:cubicBezTo>
                  <a:cubicBezTo>
                    <a:pt x="355" y="124"/>
                    <a:pt x="351" y="123"/>
                    <a:pt x="348" y="123"/>
                  </a:cubicBezTo>
                  <a:cubicBezTo>
                    <a:pt x="344" y="123"/>
                    <a:pt x="342" y="123"/>
                    <a:pt x="333" y="122"/>
                  </a:cubicBezTo>
                  <a:cubicBezTo>
                    <a:pt x="337" y="115"/>
                    <a:pt x="344" y="116"/>
                    <a:pt x="351" y="114"/>
                  </a:cubicBezTo>
                  <a:cubicBezTo>
                    <a:pt x="348" y="107"/>
                    <a:pt x="344" y="102"/>
                    <a:pt x="336" y="102"/>
                  </a:cubicBezTo>
                  <a:cubicBezTo>
                    <a:pt x="336" y="102"/>
                    <a:pt x="331" y="102"/>
                    <a:pt x="327" y="102"/>
                  </a:cubicBezTo>
                  <a:cubicBezTo>
                    <a:pt x="327" y="93"/>
                    <a:pt x="327" y="93"/>
                    <a:pt x="327" y="93"/>
                  </a:cubicBezTo>
                  <a:cubicBezTo>
                    <a:pt x="313" y="91"/>
                    <a:pt x="305" y="83"/>
                    <a:pt x="290" y="78"/>
                  </a:cubicBezTo>
                  <a:cubicBezTo>
                    <a:pt x="292" y="69"/>
                    <a:pt x="279" y="67"/>
                    <a:pt x="273" y="67"/>
                  </a:cubicBezTo>
                  <a:cubicBezTo>
                    <a:pt x="269" y="67"/>
                    <a:pt x="268" y="67"/>
                    <a:pt x="260" y="67"/>
                  </a:cubicBezTo>
                  <a:cubicBezTo>
                    <a:pt x="242" y="67"/>
                    <a:pt x="239" y="49"/>
                    <a:pt x="227" y="41"/>
                  </a:cubicBezTo>
                  <a:cubicBezTo>
                    <a:pt x="220" y="36"/>
                    <a:pt x="198" y="33"/>
                    <a:pt x="187" y="33"/>
                  </a:cubicBezTo>
                  <a:cubicBezTo>
                    <a:pt x="178" y="33"/>
                    <a:pt x="175" y="46"/>
                    <a:pt x="166" y="46"/>
                  </a:cubicBezTo>
                  <a:cubicBezTo>
                    <a:pt x="162" y="46"/>
                    <a:pt x="160" y="41"/>
                    <a:pt x="154" y="41"/>
                  </a:cubicBezTo>
                  <a:cubicBezTo>
                    <a:pt x="149" y="41"/>
                    <a:pt x="147" y="46"/>
                    <a:pt x="144" y="46"/>
                  </a:cubicBezTo>
                  <a:cubicBezTo>
                    <a:pt x="141" y="46"/>
                    <a:pt x="144" y="38"/>
                    <a:pt x="144" y="36"/>
                  </a:cubicBezTo>
                  <a:cubicBezTo>
                    <a:pt x="144" y="24"/>
                    <a:pt x="136" y="6"/>
                    <a:pt x="123" y="6"/>
                  </a:cubicBezTo>
                  <a:cubicBezTo>
                    <a:pt x="101" y="6"/>
                    <a:pt x="66" y="12"/>
                    <a:pt x="66" y="32"/>
                  </a:cubicBezTo>
                  <a:cubicBezTo>
                    <a:pt x="66" y="37"/>
                    <a:pt x="71" y="41"/>
                    <a:pt x="71" y="46"/>
                  </a:cubicBezTo>
                  <a:cubicBezTo>
                    <a:pt x="71" y="50"/>
                    <a:pt x="64" y="57"/>
                    <a:pt x="61" y="57"/>
                  </a:cubicBezTo>
                  <a:cubicBezTo>
                    <a:pt x="54" y="57"/>
                    <a:pt x="55" y="52"/>
                    <a:pt x="55" y="48"/>
                  </a:cubicBezTo>
                  <a:cubicBezTo>
                    <a:pt x="55" y="48"/>
                    <a:pt x="54" y="42"/>
                    <a:pt x="55" y="38"/>
                  </a:cubicBezTo>
                  <a:cubicBezTo>
                    <a:pt x="53" y="38"/>
                    <a:pt x="51" y="36"/>
                    <a:pt x="51" y="33"/>
                  </a:cubicBezTo>
                  <a:cubicBezTo>
                    <a:pt x="51" y="18"/>
                    <a:pt x="69" y="17"/>
                    <a:pt x="74" y="6"/>
                  </a:cubicBezTo>
                  <a:cubicBezTo>
                    <a:pt x="73" y="6"/>
                    <a:pt x="57" y="0"/>
                    <a:pt x="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68"/>
            <p:cNvSpPr>
              <a:spLocks/>
            </p:cNvSpPr>
            <p:nvPr/>
          </p:nvSpPr>
          <p:spPr bwMode="auto">
            <a:xfrm>
              <a:off x="655" y="442"/>
              <a:ext cx="28" cy="16"/>
            </a:xfrm>
            <a:custGeom>
              <a:avLst/>
              <a:gdLst>
                <a:gd name="T0" fmla="*/ 5 w 12"/>
                <a:gd name="T1" fmla="*/ 0 h 7"/>
                <a:gd name="T2" fmla="*/ 0 w 12"/>
                <a:gd name="T3" fmla="*/ 4 h 7"/>
                <a:gd name="T4" fmla="*/ 6 w 12"/>
                <a:gd name="T5" fmla="*/ 7 h 7"/>
                <a:gd name="T6" fmla="*/ 12 w 12"/>
                <a:gd name="T7" fmla="*/ 4 h 7"/>
                <a:gd name="T8" fmla="*/ 5 w 12"/>
                <a:gd name="T9" fmla="*/ 0 h 7"/>
              </a:gdLst>
              <a:ahLst/>
              <a:cxnLst>
                <a:cxn ang="0">
                  <a:pos x="T0" y="T1"/>
                </a:cxn>
                <a:cxn ang="0">
                  <a:pos x="T2" y="T3"/>
                </a:cxn>
                <a:cxn ang="0">
                  <a:pos x="T4" y="T5"/>
                </a:cxn>
                <a:cxn ang="0">
                  <a:pos x="T6" y="T7"/>
                </a:cxn>
                <a:cxn ang="0">
                  <a:pos x="T8" y="T9"/>
                </a:cxn>
              </a:cxnLst>
              <a:rect l="0" t="0" r="r" b="b"/>
              <a:pathLst>
                <a:path w="12" h="7">
                  <a:moveTo>
                    <a:pt x="5" y="0"/>
                  </a:moveTo>
                  <a:cubicBezTo>
                    <a:pt x="4" y="0"/>
                    <a:pt x="2" y="1"/>
                    <a:pt x="0" y="4"/>
                  </a:cubicBezTo>
                  <a:cubicBezTo>
                    <a:pt x="3" y="6"/>
                    <a:pt x="4" y="7"/>
                    <a:pt x="6" y="7"/>
                  </a:cubicBezTo>
                  <a:cubicBezTo>
                    <a:pt x="8" y="7"/>
                    <a:pt x="9" y="6"/>
                    <a:pt x="12" y="4"/>
                  </a:cubicBezTo>
                  <a:cubicBezTo>
                    <a:pt x="8" y="2"/>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9"/>
            <p:cNvSpPr>
              <a:spLocks/>
            </p:cNvSpPr>
            <p:nvPr/>
          </p:nvSpPr>
          <p:spPr bwMode="auto">
            <a:xfrm>
              <a:off x="445" y="298"/>
              <a:ext cx="26" cy="21"/>
            </a:xfrm>
            <a:custGeom>
              <a:avLst/>
              <a:gdLst>
                <a:gd name="T0" fmla="*/ 4 w 11"/>
                <a:gd name="T1" fmla="*/ 0 h 9"/>
                <a:gd name="T2" fmla="*/ 1 w 11"/>
                <a:gd name="T3" fmla="*/ 1 h 9"/>
                <a:gd name="T4" fmla="*/ 11 w 11"/>
                <a:gd name="T5" fmla="*/ 9 h 9"/>
                <a:gd name="T6" fmla="*/ 4 w 11"/>
                <a:gd name="T7" fmla="*/ 0 h 9"/>
              </a:gdLst>
              <a:ahLst/>
              <a:cxnLst>
                <a:cxn ang="0">
                  <a:pos x="T0" y="T1"/>
                </a:cxn>
                <a:cxn ang="0">
                  <a:pos x="T2" y="T3"/>
                </a:cxn>
                <a:cxn ang="0">
                  <a:pos x="T4" y="T5"/>
                </a:cxn>
                <a:cxn ang="0">
                  <a:pos x="T6" y="T7"/>
                </a:cxn>
              </a:cxnLst>
              <a:rect l="0" t="0" r="r" b="b"/>
              <a:pathLst>
                <a:path w="11" h="9">
                  <a:moveTo>
                    <a:pt x="4" y="0"/>
                  </a:moveTo>
                  <a:cubicBezTo>
                    <a:pt x="3" y="0"/>
                    <a:pt x="2" y="0"/>
                    <a:pt x="1" y="1"/>
                  </a:cubicBezTo>
                  <a:cubicBezTo>
                    <a:pt x="0" y="4"/>
                    <a:pt x="4" y="8"/>
                    <a:pt x="11" y="9"/>
                  </a:cubicBezTo>
                  <a:cubicBezTo>
                    <a:pt x="8" y="5"/>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70"/>
            <p:cNvSpPr>
              <a:spLocks/>
            </p:cNvSpPr>
            <p:nvPr/>
          </p:nvSpPr>
          <p:spPr bwMode="auto">
            <a:xfrm>
              <a:off x="173" y="-947"/>
              <a:ext cx="1094" cy="575"/>
            </a:xfrm>
            <a:custGeom>
              <a:avLst/>
              <a:gdLst>
                <a:gd name="T0" fmla="*/ 261 w 463"/>
                <a:gd name="T1" fmla="*/ 9 h 243"/>
                <a:gd name="T2" fmla="*/ 235 w 463"/>
                <a:gd name="T3" fmla="*/ 7 h 243"/>
                <a:gd name="T4" fmla="*/ 162 w 463"/>
                <a:gd name="T5" fmla="*/ 13 h 243"/>
                <a:gd name="T6" fmla="*/ 151 w 463"/>
                <a:gd name="T7" fmla="*/ 14 h 243"/>
                <a:gd name="T8" fmla="*/ 89 w 463"/>
                <a:gd name="T9" fmla="*/ 27 h 243"/>
                <a:gd name="T10" fmla="*/ 64 w 463"/>
                <a:gd name="T11" fmla="*/ 42 h 243"/>
                <a:gd name="T12" fmla="*/ 0 w 463"/>
                <a:gd name="T13" fmla="*/ 62 h 243"/>
                <a:gd name="T14" fmla="*/ 19 w 463"/>
                <a:gd name="T15" fmla="*/ 58 h 243"/>
                <a:gd name="T16" fmla="*/ 20 w 463"/>
                <a:gd name="T17" fmla="*/ 67 h 243"/>
                <a:gd name="T18" fmla="*/ 51 w 463"/>
                <a:gd name="T19" fmla="*/ 62 h 243"/>
                <a:gd name="T20" fmla="*/ 29 w 463"/>
                <a:gd name="T21" fmla="*/ 79 h 243"/>
                <a:gd name="T22" fmla="*/ 54 w 463"/>
                <a:gd name="T23" fmla="*/ 79 h 243"/>
                <a:gd name="T24" fmla="*/ 68 w 463"/>
                <a:gd name="T25" fmla="*/ 96 h 243"/>
                <a:gd name="T26" fmla="*/ 87 w 463"/>
                <a:gd name="T27" fmla="*/ 91 h 243"/>
                <a:gd name="T28" fmla="*/ 118 w 463"/>
                <a:gd name="T29" fmla="*/ 96 h 243"/>
                <a:gd name="T30" fmla="*/ 177 w 463"/>
                <a:gd name="T31" fmla="*/ 88 h 243"/>
                <a:gd name="T32" fmla="*/ 159 w 463"/>
                <a:gd name="T33" fmla="*/ 103 h 243"/>
                <a:gd name="T34" fmla="*/ 129 w 463"/>
                <a:gd name="T35" fmla="*/ 108 h 243"/>
                <a:gd name="T36" fmla="*/ 146 w 463"/>
                <a:gd name="T37" fmla="*/ 125 h 243"/>
                <a:gd name="T38" fmla="*/ 102 w 463"/>
                <a:gd name="T39" fmla="*/ 105 h 243"/>
                <a:gd name="T40" fmla="*/ 83 w 463"/>
                <a:gd name="T41" fmla="*/ 105 h 243"/>
                <a:gd name="T42" fmla="*/ 88 w 463"/>
                <a:gd name="T43" fmla="*/ 112 h 243"/>
                <a:gd name="T44" fmla="*/ 75 w 463"/>
                <a:gd name="T45" fmla="*/ 116 h 243"/>
                <a:gd name="T46" fmla="*/ 81 w 463"/>
                <a:gd name="T47" fmla="*/ 157 h 243"/>
                <a:gd name="T48" fmla="*/ 66 w 463"/>
                <a:gd name="T49" fmla="*/ 181 h 243"/>
                <a:gd name="T50" fmla="*/ 79 w 463"/>
                <a:gd name="T51" fmla="*/ 177 h 243"/>
                <a:gd name="T52" fmla="*/ 111 w 463"/>
                <a:gd name="T53" fmla="*/ 203 h 243"/>
                <a:gd name="T54" fmla="*/ 68 w 463"/>
                <a:gd name="T55" fmla="*/ 189 h 243"/>
                <a:gd name="T56" fmla="*/ 55 w 463"/>
                <a:gd name="T57" fmla="*/ 194 h 243"/>
                <a:gd name="T58" fmla="*/ 34 w 463"/>
                <a:gd name="T59" fmla="*/ 231 h 243"/>
                <a:gd name="T60" fmla="*/ 46 w 463"/>
                <a:gd name="T61" fmla="*/ 230 h 243"/>
                <a:gd name="T62" fmla="*/ 112 w 463"/>
                <a:gd name="T63" fmla="*/ 235 h 243"/>
                <a:gd name="T64" fmla="*/ 169 w 463"/>
                <a:gd name="T65" fmla="*/ 243 h 243"/>
                <a:gd name="T66" fmla="*/ 204 w 463"/>
                <a:gd name="T67" fmla="*/ 220 h 243"/>
                <a:gd name="T68" fmla="*/ 190 w 463"/>
                <a:gd name="T69" fmla="*/ 220 h 243"/>
                <a:gd name="T70" fmla="*/ 208 w 463"/>
                <a:gd name="T71" fmla="*/ 188 h 243"/>
                <a:gd name="T72" fmla="*/ 258 w 463"/>
                <a:gd name="T73" fmla="*/ 163 h 243"/>
                <a:gd name="T74" fmla="*/ 251 w 463"/>
                <a:gd name="T75" fmla="*/ 151 h 243"/>
                <a:gd name="T76" fmla="*/ 244 w 463"/>
                <a:gd name="T77" fmla="*/ 141 h 243"/>
                <a:gd name="T78" fmla="*/ 282 w 463"/>
                <a:gd name="T79" fmla="*/ 129 h 243"/>
                <a:gd name="T80" fmla="*/ 296 w 463"/>
                <a:gd name="T81" fmla="*/ 130 h 243"/>
                <a:gd name="T82" fmla="*/ 353 w 463"/>
                <a:gd name="T83" fmla="*/ 88 h 243"/>
                <a:gd name="T84" fmla="*/ 411 w 463"/>
                <a:gd name="T85" fmla="*/ 62 h 243"/>
                <a:gd name="T86" fmla="*/ 387 w 463"/>
                <a:gd name="T87" fmla="*/ 64 h 243"/>
                <a:gd name="T88" fmla="*/ 449 w 463"/>
                <a:gd name="T89" fmla="*/ 41 h 243"/>
                <a:gd name="T90" fmla="*/ 428 w 463"/>
                <a:gd name="T91" fmla="*/ 20 h 243"/>
                <a:gd name="T92" fmla="*/ 410 w 463"/>
                <a:gd name="T93" fmla="*/ 7 h 243"/>
                <a:gd name="T94" fmla="*/ 377 w 463"/>
                <a:gd name="T95" fmla="*/ 13 h 243"/>
                <a:gd name="T96" fmla="*/ 309 w 463"/>
                <a:gd name="T97" fmla="*/ 4 h 243"/>
                <a:gd name="T98" fmla="*/ 278 w 463"/>
                <a:gd name="T9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243">
                  <a:moveTo>
                    <a:pt x="278" y="0"/>
                  </a:moveTo>
                  <a:cubicBezTo>
                    <a:pt x="270" y="0"/>
                    <a:pt x="268" y="9"/>
                    <a:pt x="261" y="9"/>
                  </a:cubicBezTo>
                  <a:cubicBezTo>
                    <a:pt x="253" y="9"/>
                    <a:pt x="250" y="3"/>
                    <a:pt x="241" y="3"/>
                  </a:cubicBezTo>
                  <a:cubicBezTo>
                    <a:pt x="238" y="3"/>
                    <a:pt x="236" y="4"/>
                    <a:pt x="235" y="7"/>
                  </a:cubicBezTo>
                  <a:cubicBezTo>
                    <a:pt x="207" y="7"/>
                    <a:pt x="201" y="7"/>
                    <a:pt x="174" y="7"/>
                  </a:cubicBezTo>
                  <a:cubicBezTo>
                    <a:pt x="169" y="7"/>
                    <a:pt x="164" y="8"/>
                    <a:pt x="162" y="13"/>
                  </a:cubicBezTo>
                  <a:cubicBezTo>
                    <a:pt x="159" y="16"/>
                    <a:pt x="158" y="16"/>
                    <a:pt x="158" y="16"/>
                  </a:cubicBezTo>
                  <a:cubicBezTo>
                    <a:pt x="157" y="16"/>
                    <a:pt x="157" y="14"/>
                    <a:pt x="151" y="14"/>
                  </a:cubicBezTo>
                  <a:cubicBezTo>
                    <a:pt x="136" y="14"/>
                    <a:pt x="130" y="26"/>
                    <a:pt x="125" y="38"/>
                  </a:cubicBezTo>
                  <a:cubicBezTo>
                    <a:pt x="120" y="37"/>
                    <a:pt x="99" y="27"/>
                    <a:pt x="89" y="27"/>
                  </a:cubicBezTo>
                  <a:cubicBezTo>
                    <a:pt x="78" y="27"/>
                    <a:pt x="85" y="38"/>
                    <a:pt x="68" y="38"/>
                  </a:cubicBezTo>
                  <a:cubicBezTo>
                    <a:pt x="68" y="40"/>
                    <a:pt x="66" y="42"/>
                    <a:pt x="64" y="42"/>
                  </a:cubicBezTo>
                  <a:cubicBezTo>
                    <a:pt x="63" y="42"/>
                    <a:pt x="59" y="42"/>
                    <a:pt x="52" y="42"/>
                  </a:cubicBezTo>
                  <a:cubicBezTo>
                    <a:pt x="37" y="42"/>
                    <a:pt x="3" y="49"/>
                    <a:pt x="0" y="62"/>
                  </a:cubicBezTo>
                  <a:cubicBezTo>
                    <a:pt x="3" y="62"/>
                    <a:pt x="9" y="62"/>
                    <a:pt x="11" y="62"/>
                  </a:cubicBezTo>
                  <a:cubicBezTo>
                    <a:pt x="13" y="61"/>
                    <a:pt x="16" y="59"/>
                    <a:pt x="19" y="58"/>
                  </a:cubicBezTo>
                  <a:cubicBezTo>
                    <a:pt x="35" y="58"/>
                    <a:pt x="35" y="58"/>
                    <a:pt x="35" y="58"/>
                  </a:cubicBezTo>
                  <a:cubicBezTo>
                    <a:pt x="29" y="60"/>
                    <a:pt x="26" y="62"/>
                    <a:pt x="20" y="67"/>
                  </a:cubicBezTo>
                  <a:cubicBezTo>
                    <a:pt x="21" y="68"/>
                    <a:pt x="27" y="71"/>
                    <a:pt x="30" y="71"/>
                  </a:cubicBezTo>
                  <a:cubicBezTo>
                    <a:pt x="40" y="71"/>
                    <a:pt x="40" y="62"/>
                    <a:pt x="51" y="62"/>
                  </a:cubicBezTo>
                  <a:cubicBezTo>
                    <a:pt x="55" y="62"/>
                    <a:pt x="57" y="62"/>
                    <a:pt x="61" y="63"/>
                  </a:cubicBezTo>
                  <a:cubicBezTo>
                    <a:pt x="48" y="67"/>
                    <a:pt x="35" y="66"/>
                    <a:pt x="29" y="79"/>
                  </a:cubicBezTo>
                  <a:cubicBezTo>
                    <a:pt x="30" y="79"/>
                    <a:pt x="32" y="79"/>
                    <a:pt x="35" y="79"/>
                  </a:cubicBezTo>
                  <a:cubicBezTo>
                    <a:pt x="40" y="79"/>
                    <a:pt x="47" y="79"/>
                    <a:pt x="54" y="79"/>
                  </a:cubicBezTo>
                  <a:cubicBezTo>
                    <a:pt x="47" y="80"/>
                    <a:pt x="43" y="83"/>
                    <a:pt x="39" y="85"/>
                  </a:cubicBezTo>
                  <a:cubicBezTo>
                    <a:pt x="43" y="90"/>
                    <a:pt x="58" y="96"/>
                    <a:pt x="68" y="96"/>
                  </a:cubicBezTo>
                  <a:cubicBezTo>
                    <a:pt x="73" y="96"/>
                    <a:pt x="76" y="94"/>
                    <a:pt x="80" y="91"/>
                  </a:cubicBezTo>
                  <a:cubicBezTo>
                    <a:pt x="87" y="91"/>
                    <a:pt x="87" y="91"/>
                    <a:pt x="87" y="91"/>
                  </a:cubicBezTo>
                  <a:cubicBezTo>
                    <a:pt x="84" y="98"/>
                    <a:pt x="97" y="102"/>
                    <a:pt x="108" y="102"/>
                  </a:cubicBezTo>
                  <a:cubicBezTo>
                    <a:pt x="112" y="102"/>
                    <a:pt x="114" y="96"/>
                    <a:pt x="118" y="96"/>
                  </a:cubicBezTo>
                  <a:cubicBezTo>
                    <a:pt x="124" y="96"/>
                    <a:pt x="127" y="100"/>
                    <a:pt x="137" y="100"/>
                  </a:cubicBezTo>
                  <a:cubicBezTo>
                    <a:pt x="154" y="100"/>
                    <a:pt x="166" y="97"/>
                    <a:pt x="177" y="88"/>
                  </a:cubicBezTo>
                  <a:cubicBezTo>
                    <a:pt x="184" y="88"/>
                    <a:pt x="184" y="88"/>
                    <a:pt x="184" y="88"/>
                  </a:cubicBezTo>
                  <a:cubicBezTo>
                    <a:pt x="178" y="96"/>
                    <a:pt x="169" y="99"/>
                    <a:pt x="159" y="103"/>
                  </a:cubicBezTo>
                  <a:cubicBezTo>
                    <a:pt x="133" y="103"/>
                    <a:pt x="133" y="103"/>
                    <a:pt x="133" y="103"/>
                  </a:cubicBezTo>
                  <a:cubicBezTo>
                    <a:pt x="132" y="105"/>
                    <a:pt x="129" y="106"/>
                    <a:pt x="129" y="108"/>
                  </a:cubicBezTo>
                  <a:cubicBezTo>
                    <a:pt x="129" y="112"/>
                    <a:pt x="146" y="122"/>
                    <a:pt x="149" y="125"/>
                  </a:cubicBezTo>
                  <a:cubicBezTo>
                    <a:pt x="148" y="125"/>
                    <a:pt x="147" y="125"/>
                    <a:pt x="146" y="125"/>
                  </a:cubicBezTo>
                  <a:cubicBezTo>
                    <a:pt x="133" y="125"/>
                    <a:pt x="128" y="111"/>
                    <a:pt x="116" y="107"/>
                  </a:cubicBezTo>
                  <a:cubicBezTo>
                    <a:pt x="111" y="105"/>
                    <a:pt x="107" y="105"/>
                    <a:pt x="102" y="105"/>
                  </a:cubicBezTo>
                  <a:cubicBezTo>
                    <a:pt x="96" y="105"/>
                    <a:pt x="91" y="106"/>
                    <a:pt x="88" y="106"/>
                  </a:cubicBezTo>
                  <a:cubicBezTo>
                    <a:pt x="86" y="106"/>
                    <a:pt x="84" y="105"/>
                    <a:pt x="83" y="105"/>
                  </a:cubicBezTo>
                  <a:cubicBezTo>
                    <a:pt x="82" y="105"/>
                    <a:pt x="81" y="105"/>
                    <a:pt x="80" y="106"/>
                  </a:cubicBezTo>
                  <a:cubicBezTo>
                    <a:pt x="81" y="110"/>
                    <a:pt x="82" y="112"/>
                    <a:pt x="88" y="112"/>
                  </a:cubicBezTo>
                  <a:cubicBezTo>
                    <a:pt x="86" y="112"/>
                    <a:pt x="85" y="112"/>
                    <a:pt x="83" y="112"/>
                  </a:cubicBezTo>
                  <a:cubicBezTo>
                    <a:pt x="79" y="112"/>
                    <a:pt x="75" y="113"/>
                    <a:pt x="75" y="116"/>
                  </a:cubicBezTo>
                  <a:cubicBezTo>
                    <a:pt x="75" y="126"/>
                    <a:pt x="111" y="126"/>
                    <a:pt x="111" y="143"/>
                  </a:cubicBezTo>
                  <a:cubicBezTo>
                    <a:pt x="111" y="158"/>
                    <a:pt x="95" y="153"/>
                    <a:pt x="81" y="157"/>
                  </a:cubicBezTo>
                  <a:cubicBezTo>
                    <a:pt x="74" y="160"/>
                    <a:pt x="70" y="165"/>
                    <a:pt x="66" y="174"/>
                  </a:cubicBezTo>
                  <a:cubicBezTo>
                    <a:pt x="66" y="181"/>
                    <a:pt x="66" y="181"/>
                    <a:pt x="66" y="181"/>
                  </a:cubicBezTo>
                  <a:cubicBezTo>
                    <a:pt x="74" y="181"/>
                    <a:pt x="74" y="181"/>
                    <a:pt x="74" y="181"/>
                  </a:cubicBezTo>
                  <a:cubicBezTo>
                    <a:pt x="76" y="179"/>
                    <a:pt x="76" y="179"/>
                    <a:pt x="79" y="177"/>
                  </a:cubicBezTo>
                  <a:cubicBezTo>
                    <a:pt x="87" y="177"/>
                    <a:pt x="87" y="177"/>
                    <a:pt x="87" y="177"/>
                  </a:cubicBezTo>
                  <a:cubicBezTo>
                    <a:pt x="87" y="190"/>
                    <a:pt x="103" y="196"/>
                    <a:pt x="111" y="203"/>
                  </a:cubicBezTo>
                  <a:cubicBezTo>
                    <a:pt x="101" y="203"/>
                    <a:pt x="101" y="203"/>
                    <a:pt x="101" y="203"/>
                  </a:cubicBezTo>
                  <a:cubicBezTo>
                    <a:pt x="91" y="198"/>
                    <a:pt x="85" y="189"/>
                    <a:pt x="68" y="189"/>
                  </a:cubicBezTo>
                  <a:cubicBezTo>
                    <a:pt x="66" y="189"/>
                    <a:pt x="64" y="188"/>
                    <a:pt x="62" y="188"/>
                  </a:cubicBezTo>
                  <a:cubicBezTo>
                    <a:pt x="58" y="188"/>
                    <a:pt x="55" y="189"/>
                    <a:pt x="55" y="194"/>
                  </a:cubicBezTo>
                  <a:cubicBezTo>
                    <a:pt x="55" y="203"/>
                    <a:pt x="66" y="205"/>
                    <a:pt x="73" y="210"/>
                  </a:cubicBezTo>
                  <a:cubicBezTo>
                    <a:pt x="61" y="218"/>
                    <a:pt x="34" y="210"/>
                    <a:pt x="34" y="231"/>
                  </a:cubicBezTo>
                  <a:cubicBezTo>
                    <a:pt x="34" y="232"/>
                    <a:pt x="36" y="235"/>
                    <a:pt x="39" y="235"/>
                  </a:cubicBezTo>
                  <a:cubicBezTo>
                    <a:pt x="42" y="235"/>
                    <a:pt x="44" y="232"/>
                    <a:pt x="46" y="230"/>
                  </a:cubicBezTo>
                  <a:cubicBezTo>
                    <a:pt x="64" y="236"/>
                    <a:pt x="78" y="240"/>
                    <a:pt x="96" y="240"/>
                  </a:cubicBezTo>
                  <a:cubicBezTo>
                    <a:pt x="104" y="240"/>
                    <a:pt x="107" y="235"/>
                    <a:pt x="112" y="235"/>
                  </a:cubicBezTo>
                  <a:cubicBezTo>
                    <a:pt x="125" y="235"/>
                    <a:pt x="136" y="235"/>
                    <a:pt x="151" y="235"/>
                  </a:cubicBezTo>
                  <a:cubicBezTo>
                    <a:pt x="162" y="235"/>
                    <a:pt x="156" y="243"/>
                    <a:pt x="169" y="243"/>
                  </a:cubicBezTo>
                  <a:cubicBezTo>
                    <a:pt x="181" y="243"/>
                    <a:pt x="211" y="234"/>
                    <a:pt x="211" y="225"/>
                  </a:cubicBezTo>
                  <a:cubicBezTo>
                    <a:pt x="211" y="221"/>
                    <a:pt x="207" y="220"/>
                    <a:pt x="204" y="220"/>
                  </a:cubicBezTo>
                  <a:cubicBezTo>
                    <a:pt x="204" y="220"/>
                    <a:pt x="203" y="220"/>
                    <a:pt x="203" y="220"/>
                  </a:cubicBezTo>
                  <a:cubicBezTo>
                    <a:pt x="199" y="220"/>
                    <a:pt x="198" y="220"/>
                    <a:pt x="190" y="220"/>
                  </a:cubicBezTo>
                  <a:cubicBezTo>
                    <a:pt x="190" y="202"/>
                    <a:pt x="212" y="212"/>
                    <a:pt x="212" y="196"/>
                  </a:cubicBezTo>
                  <a:cubicBezTo>
                    <a:pt x="212" y="192"/>
                    <a:pt x="209" y="191"/>
                    <a:pt x="208" y="188"/>
                  </a:cubicBezTo>
                  <a:cubicBezTo>
                    <a:pt x="212" y="188"/>
                    <a:pt x="212" y="188"/>
                    <a:pt x="235" y="188"/>
                  </a:cubicBezTo>
                  <a:cubicBezTo>
                    <a:pt x="244" y="181"/>
                    <a:pt x="247" y="169"/>
                    <a:pt x="258" y="163"/>
                  </a:cubicBezTo>
                  <a:cubicBezTo>
                    <a:pt x="255" y="156"/>
                    <a:pt x="249" y="154"/>
                    <a:pt x="243" y="151"/>
                  </a:cubicBezTo>
                  <a:cubicBezTo>
                    <a:pt x="246" y="151"/>
                    <a:pt x="249" y="151"/>
                    <a:pt x="251" y="151"/>
                  </a:cubicBezTo>
                  <a:cubicBezTo>
                    <a:pt x="256" y="151"/>
                    <a:pt x="259" y="149"/>
                    <a:pt x="258" y="141"/>
                  </a:cubicBezTo>
                  <a:cubicBezTo>
                    <a:pt x="244" y="141"/>
                    <a:pt x="244" y="141"/>
                    <a:pt x="244" y="141"/>
                  </a:cubicBezTo>
                  <a:cubicBezTo>
                    <a:pt x="252" y="134"/>
                    <a:pt x="265" y="133"/>
                    <a:pt x="277" y="130"/>
                  </a:cubicBezTo>
                  <a:cubicBezTo>
                    <a:pt x="278" y="129"/>
                    <a:pt x="280" y="129"/>
                    <a:pt x="282" y="129"/>
                  </a:cubicBezTo>
                  <a:cubicBezTo>
                    <a:pt x="284" y="129"/>
                    <a:pt x="287" y="129"/>
                    <a:pt x="289" y="129"/>
                  </a:cubicBezTo>
                  <a:cubicBezTo>
                    <a:pt x="291" y="130"/>
                    <a:pt x="294" y="130"/>
                    <a:pt x="296" y="130"/>
                  </a:cubicBezTo>
                  <a:cubicBezTo>
                    <a:pt x="299" y="130"/>
                    <a:pt x="302" y="130"/>
                    <a:pt x="304" y="128"/>
                  </a:cubicBezTo>
                  <a:cubicBezTo>
                    <a:pt x="320" y="116"/>
                    <a:pt x="332" y="95"/>
                    <a:pt x="353" y="88"/>
                  </a:cubicBezTo>
                  <a:cubicBezTo>
                    <a:pt x="372" y="82"/>
                    <a:pt x="402" y="75"/>
                    <a:pt x="414" y="62"/>
                  </a:cubicBezTo>
                  <a:cubicBezTo>
                    <a:pt x="413" y="62"/>
                    <a:pt x="412" y="62"/>
                    <a:pt x="411" y="62"/>
                  </a:cubicBezTo>
                  <a:cubicBezTo>
                    <a:pt x="408" y="62"/>
                    <a:pt x="403" y="63"/>
                    <a:pt x="399" y="63"/>
                  </a:cubicBezTo>
                  <a:cubicBezTo>
                    <a:pt x="395" y="63"/>
                    <a:pt x="391" y="64"/>
                    <a:pt x="387" y="64"/>
                  </a:cubicBezTo>
                  <a:cubicBezTo>
                    <a:pt x="381" y="64"/>
                    <a:pt x="377" y="63"/>
                    <a:pt x="374" y="61"/>
                  </a:cubicBezTo>
                  <a:cubicBezTo>
                    <a:pt x="402" y="47"/>
                    <a:pt x="428" y="57"/>
                    <a:pt x="449" y="41"/>
                  </a:cubicBezTo>
                  <a:cubicBezTo>
                    <a:pt x="453" y="38"/>
                    <a:pt x="463" y="40"/>
                    <a:pt x="463" y="33"/>
                  </a:cubicBezTo>
                  <a:cubicBezTo>
                    <a:pt x="463" y="23"/>
                    <a:pt x="435" y="26"/>
                    <a:pt x="428" y="20"/>
                  </a:cubicBezTo>
                  <a:cubicBezTo>
                    <a:pt x="425" y="17"/>
                    <a:pt x="425" y="12"/>
                    <a:pt x="419" y="11"/>
                  </a:cubicBezTo>
                  <a:cubicBezTo>
                    <a:pt x="416" y="10"/>
                    <a:pt x="414" y="9"/>
                    <a:pt x="410" y="7"/>
                  </a:cubicBezTo>
                  <a:cubicBezTo>
                    <a:pt x="370" y="18"/>
                    <a:pt x="370" y="18"/>
                    <a:pt x="370" y="18"/>
                  </a:cubicBezTo>
                  <a:cubicBezTo>
                    <a:pt x="373" y="17"/>
                    <a:pt x="374" y="16"/>
                    <a:pt x="377" y="13"/>
                  </a:cubicBezTo>
                  <a:cubicBezTo>
                    <a:pt x="369" y="5"/>
                    <a:pt x="340" y="4"/>
                    <a:pt x="322" y="4"/>
                  </a:cubicBezTo>
                  <a:cubicBezTo>
                    <a:pt x="316" y="4"/>
                    <a:pt x="311" y="4"/>
                    <a:pt x="309" y="4"/>
                  </a:cubicBezTo>
                  <a:cubicBezTo>
                    <a:pt x="303" y="4"/>
                    <a:pt x="300" y="4"/>
                    <a:pt x="294" y="4"/>
                  </a:cubicBezTo>
                  <a:cubicBezTo>
                    <a:pt x="289" y="4"/>
                    <a:pt x="286"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71"/>
            <p:cNvSpPr>
              <a:spLocks/>
            </p:cNvSpPr>
            <p:nvPr/>
          </p:nvSpPr>
          <p:spPr bwMode="auto">
            <a:xfrm>
              <a:off x="858" y="-1001"/>
              <a:ext cx="2139" cy="1627"/>
            </a:xfrm>
            <a:custGeom>
              <a:avLst/>
              <a:gdLst>
                <a:gd name="T0" fmla="*/ 489 w 905"/>
                <a:gd name="T1" fmla="*/ 15 h 688"/>
                <a:gd name="T2" fmla="*/ 468 w 905"/>
                <a:gd name="T3" fmla="*/ 22 h 688"/>
                <a:gd name="T4" fmla="*/ 425 w 905"/>
                <a:gd name="T5" fmla="*/ 18 h 688"/>
                <a:gd name="T6" fmla="*/ 370 w 905"/>
                <a:gd name="T7" fmla="*/ 43 h 688"/>
                <a:gd name="T8" fmla="*/ 328 w 905"/>
                <a:gd name="T9" fmla="*/ 45 h 688"/>
                <a:gd name="T10" fmla="*/ 312 w 905"/>
                <a:gd name="T11" fmla="*/ 64 h 688"/>
                <a:gd name="T12" fmla="*/ 284 w 905"/>
                <a:gd name="T13" fmla="*/ 66 h 688"/>
                <a:gd name="T14" fmla="*/ 173 w 905"/>
                <a:gd name="T15" fmla="*/ 71 h 688"/>
                <a:gd name="T16" fmla="*/ 86 w 905"/>
                <a:gd name="T17" fmla="*/ 122 h 688"/>
                <a:gd name="T18" fmla="*/ 100 w 905"/>
                <a:gd name="T19" fmla="*/ 168 h 688"/>
                <a:gd name="T20" fmla="*/ 67 w 905"/>
                <a:gd name="T21" fmla="*/ 170 h 688"/>
                <a:gd name="T22" fmla="*/ 0 w 905"/>
                <a:gd name="T23" fmla="*/ 198 h 688"/>
                <a:gd name="T24" fmla="*/ 77 w 905"/>
                <a:gd name="T25" fmla="*/ 216 h 688"/>
                <a:gd name="T26" fmla="*/ 61 w 905"/>
                <a:gd name="T27" fmla="*/ 227 h 688"/>
                <a:gd name="T28" fmla="*/ 22 w 905"/>
                <a:gd name="T29" fmla="*/ 242 h 688"/>
                <a:gd name="T30" fmla="*/ 62 w 905"/>
                <a:gd name="T31" fmla="*/ 251 h 688"/>
                <a:gd name="T32" fmla="*/ 89 w 905"/>
                <a:gd name="T33" fmla="*/ 273 h 688"/>
                <a:gd name="T34" fmla="*/ 98 w 905"/>
                <a:gd name="T35" fmla="*/ 264 h 688"/>
                <a:gd name="T36" fmla="*/ 146 w 905"/>
                <a:gd name="T37" fmla="*/ 262 h 688"/>
                <a:gd name="T38" fmla="*/ 270 w 905"/>
                <a:gd name="T39" fmla="*/ 370 h 688"/>
                <a:gd name="T40" fmla="*/ 286 w 905"/>
                <a:gd name="T41" fmla="*/ 393 h 688"/>
                <a:gd name="T42" fmla="*/ 288 w 905"/>
                <a:gd name="T43" fmla="*/ 423 h 688"/>
                <a:gd name="T44" fmla="*/ 335 w 905"/>
                <a:gd name="T45" fmla="*/ 446 h 688"/>
                <a:gd name="T46" fmla="*/ 305 w 905"/>
                <a:gd name="T47" fmla="*/ 482 h 688"/>
                <a:gd name="T48" fmla="*/ 284 w 905"/>
                <a:gd name="T49" fmla="*/ 525 h 688"/>
                <a:gd name="T50" fmla="*/ 289 w 905"/>
                <a:gd name="T51" fmla="*/ 538 h 688"/>
                <a:gd name="T52" fmla="*/ 315 w 905"/>
                <a:gd name="T53" fmla="*/ 587 h 688"/>
                <a:gd name="T54" fmla="*/ 331 w 905"/>
                <a:gd name="T55" fmla="*/ 587 h 688"/>
                <a:gd name="T56" fmla="*/ 357 w 905"/>
                <a:gd name="T57" fmla="*/ 655 h 688"/>
                <a:gd name="T58" fmla="*/ 422 w 905"/>
                <a:gd name="T59" fmla="*/ 687 h 688"/>
                <a:gd name="T60" fmla="*/ 459 w 905"/>
                <a:gd name="T61" fmla="*/ 655 h 688"/>
                <a:gd name="T62" fmla="*/ 478 w 905"/>
                <a:gd name="T63" fmla="*/ 586 h 688"/>
                <a:gd name="T64" fmla="*/ 520 w 905"/>
                <a:gd name="T65" fmla="*/ 551 h 688"/>
                <a:gd name="T66" fmla="*/ 539 w 905"/>
                <a:gd name="T67" fmla="*/ 548 h 688"/>
                <a:gd name="T68" fmla="*/ 610 w 905"/>
                <a:gd name="T69" fmla="*/ 497 h 688"/>
                <a:gd name="T70" fmla="*/ 700 w 905"/>
                <a:gd name="T71" fmla="*/ 475 h 688"/>
                <a:gd name="T72" fmla="*/ 702 w 905"/>
                <a:gd name="T73" fmla="*/ 422 h 688"/>
                <a:gd name="T74" fmla="*/ 711 w 905"/>
                <a:gd name="T75" fmla="*/ 402 h 688"/>
                <a:gd name="T76" fmla="*/ 772 w 905"/>
                <a:gd name="T77" fmla="*/ 422 h 688"/>
                <a:gd name="T78" fmla="*/ 723 w 905"/>
                <a:gd name="T79" fmla="*/ 356 h 688"/>
                <a:gd name="T80" fmla="*/ 763 w 905"/>
                <a:gd name="T81" fmla="*/ 365 h 688"/>
                <a:gd name="T82" fmla="*/ 758 w 905"/>
                <a:gd name="T83" fmla="*/ 353 h 688"/>
                <a:gd name="T84" fmla="*/ 805 w 905"/>
                <a:gd name="T85" fmla="*/ 311 h 688"/>
                <a:gd name="T86" fmla="*/ 801 w 905"/>
                <a:gd name="T87" fmla="*/ 282 h 688"/>
                <a:gd name="T88" fmla="*/ 787 w 905"/>
                <a:gd name="T89" fmla="*/ 242 h 688"/>
                <a:gd name="T90" fmla="*/ 801 w 905"/>
                <a:gd name="T91" fmla="*/ 216 h 688"/>
                <a:gd name="T92" fmla="*/ 779 w 905"/>
                <a:gd name="T93" fmla="*/ 204 h 688"/>
                <a:gd name="T94" fmla="*/ 804 w 905"/>
                <a:gd name="T95" fmla="*/ 158 h 688"/>
                <a:gd name="T96" fmla="*/ 827 w 905"/>
                <a:gd name="T97" fmla="*/ 130 h 688"/>
                <a:gd name="T98" fmla="*/ 840 w 905"/>
                <a:gd name="T99" fmla="*/ 113 h 688"/>
                <a:gd name="T100" fmla="*/ 874 w 905"/>
                <a:gd name="T101" fmla="*/ 61 h 688"/>
                <a:gd name="T102" fmla="*/ 818 w 905"/>
                <a:gd name="T103" fmla="*/ 79 h 688"/>
                <a:gd name="T104" fmla="*/ 771 w 905"/>
                <a:gd name="T105" fmla="*/ 77 h 688"/>
                <a:gd name="T106" fmla="*/ 744 w 905"/>
                <a:gd name="T107" fmla="*/ 60 h 688"/>
                <a:gd name="T108" fmla="*/ 693 w 905"/>
                <a:gd name="T109" fmla="*/ 63 h 688"/>
                <a:gd name="T110" fmla="*/ 595 w 905"/>
                <a:gd name="T111" fmla="*/ 64 h 688"/>
                <a:gd name="T112" fmla="*/ 718 w 905"/>
                <a:gd name="T113" fmla="*/ 3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5" h="688">
                  <a:moveTo>
                    <a:pt x="639" y="0"/>
                  </a:moveTo>
                  <a:cubicBezTo>
                    <a:pt x="612" y="0"/>
                    <a:pt x="592" y="0"/>
                    <a:pt x="562" y="0"/>
                  </a:cubicBezTo>
                  <a:cubicBezTo>
                    <a:pt x="535" y="0"/>
                    <a:pt x="515" y="15"/>
                    <a:pt x="489" y="15"/>
                  </a:cubicBezTo>
                  <a:cubicBezTo>
                    <a:pt x="484" y="15"/>
                    <a:pt x="480" y="15"/>
                    <a:pt x="476" y="15"/>
                  </a:cubicBezTo>
                  <a:cubicBezTo>
                    <a:pt x="473" y="15"/>
                    <a:pt x="471" y="15"/>
                    <a:pt x="468" y="15"/>
                  </a:cubicBezTo>
                  <a:cubicBezTo>
                    <a:pt x="468" y="22"/>
                    <a:pt x="468" y="22"/>
                    <a:pt x="468" y="22"/>
                  </a:cubicBezTo>
                  <a:cubicBezTo>
                    <a:pt x="458" y="22"/>
                    <a:pt x="458" y="22"/>
                    <a:pt x="458" y="22"/>
                  </a:cubicBezTo>
                  <a:cubicBezTo>
                    <a:pt x="449" y="18"/>
                    <a:pt x="441" y="18"/>
                    <a:pt x="432" y="18"/>
                  </a:cubicBezTo>
                  <a:cubicBezTo>
                    <a:pt x="430" y="18"/>
                    <a:pt x="428" y="18"/>
                    <a:pt x="425" y="18"/>
                  </a:cubicBezTo>
                  <a:cubicBezTo>
                    <a:pt x="408" y="18"/>
                    <a:pt x="394" y="22"/>
                    <a:pt x="380" y="28"/>
                  </a:cubicBezTo>
                  <a:cubicBezTo>
                    <a:pt x="383" y="32"/>
                    <a:pt x="387" y="33"/>
                    <a:pt x="391" y="36"/>
                  </a:cubicBezTo>
                  <a:cubicBezTo>
                    <a:pt x="386" y="37"/>
                    <a:pt x="370" y="35"/>
                    <a:pt x="370" y="43"/>
                  </a:cubicBezTo>
                  <a:cubicBezTo>
                    <a:pt x="370" y="53"/>
                    <a:pt x="391" y="60"/>
                    <a:pt x="400" y="64"/>
                  </a:cubicBezTo>
                  <a:cubicBezTo>
                    <a:pt x="376" y="64"/>
                    <a:pt x="376" y="64"/>
                    <a:pt x="376" y="64"/>
                  </a:cubicBezTo>
                  <a:cubicBezTo>
                    <a:pt x="363" y="57"/>
                    <a:pt x="350" y="45"/>
                    <a:pt x="328" y="45"/>
                  </a:cubicBezTo>
                  <a:cubicBezTo>
                    <a:pt x="323" y="45"/>
                    <a:pt x="315" y="46"/>
                    <a:pt x="315" y="52"/>
                  </a:cubicBezTo>
                  <a:cubicBezTo>
                    <a:pt x="315" y="56"/>
                    <a:pt x="318" y="60"/>
                    <a:pt x="319" y="64"/>
                  </a:cubicBezTo>
                  <a:cubicBezTo>
                    <a:pt x="319" y="64"/>
                    <a:pt x="314" y="64"/>
                    <a:pt x="312" y="64"/>
                  </a:cubicBezTo>
                  <a:cubicBezTo>
                    <a:pt x="301" y="60"/>
                    <a:pt x="292" y="61"/>
                    <a:pt x="286" y="51"/>
                  </a:cubicBezTo>
                  <a:cubicBezTo>
                    <a:pt x="281" y="56"/>
                    <a:pt x="281" y="56"/>
                    <a:pt x="281" y="56"/>
                  </a:cubicBezTo>
                  <a:cubicBezTo>
                    <a:pt x="281" y="60"/>
                    <a:pt x="284" y="63"/>
                    <a:pt x="284" y="66"/>
                  </a:cubicBezTo>
                  <a:cubicBezTo>
                    <a:pt x="274" y="66"/>
                    <a:pt x="271" y="51"/>
                    <a:pt x="261" y="51"/>
                  </a:cubicBezTo>
                  <a:cubicBezTo>
                    <a:pt x="247" y="51"/>
                    <a:pt x="237" y="59"/>
                    <a:pt x="222" y="63"/>
                  </a:cubicBezTo>
                  <a:cubicBezTo>
                    <a:pt x="202" y="63"/>
                    <a:pt x="194" y="68"/>
                    <a:pt x="173" y="71"/>
                  </a:cubicBezTo>
                  <a:cubicBezTo>
                    <a:pt x="156" y="73"/>
                    <a:pt x="170" y="97"/>
                    <a:pt x="152" y="97"/>
                  </a:cubicBezTo>
                  <a:cubicBezTo>
                    <a:pt x="146" y="97"/>
                    <a:pt x="142" y="96"/>
                    <a:pt x="138" y="93"/>
                  </a:cubicBezTo>
                  <a:cubicBezTo>
                    <a:pt x="127" y="103"/>
                    <a:pt x="104" y="116"/>
                    <a:pt x="86" y="122"/>
                  </a:cubicBezTo>
                  <a:cubicBezTo>
                    <a:pt x="83" y="122"/>
                    <a:pt x="75" y="125"/>
                    <a:pt x="75" y="130"/>
                  </a:cubicBezTo>
                  <a:cubicBezTo>
                    <a:pt x="75" y="140"/>
                    <a:pt x="105" y="139"/>
                    <a:pt x="115" y="140"/>
                  </a:cubicBezTo>
                  <a:cubicBezTo>
                    <a:pt x="115" y="154"/>
                    <a:pt x="109" y="163"/>
                    <a:pt x="100" y="168"/>
                  </a:cubicBezTo>
                  <a:cubicBezTo>
                    <a:pt x="96" y="171"/>
                    <a:pt x="92" y="171"/>
                    <a:pt x="86" y="171"/>
                  </a:cubicBezTo>
                  <a:cubicBezTo>
                    <a:pt x="83" y="171"/>
                    <a:pt x="80" y="171"/>
                    <a:pt x="77" y="171"/>
                  </a:cubicBezTo>
                  <a:cubicBezTo>
                    <a:pt x="74" y="171"/>
                    <a:pt x="71" y="170"/>
                    <a:pt x="67" y="170"/>
                  </a:cubicBezTo>
                  <a:cubicBezTo>
                    <a:pt x="63" y="170"/>
                    <a:pt x="59" y="171"/>
                    <a:pt x="55" y="172"/>
                  </a:cubicBezTo>
                  <a:cubicBezTo>
                    <a:pt x="45" y="175"/>
                    <a:pt x="40" y="181"/>
                    <a:pt x="30" y="184"/>
                  </a:cubicBezTo>
                  <a:cubicBezTo>
                    <a:pt x="19" y="188"/>
                    <a:pt x="0" y="182"/>
                    <a:pt x="0" y="198"/>
                  </a:cubicBezTo>
                  <a:cubicBezTo>
                    <a:pt x="0" y="207"/>
                    <a:pt x="51" y="221"/>
                    <a:pt x="53" y="221"/>
                  </a:cubicBezTo>
                  <a:cubicBezTo>
                    <a:pt x="60" y="221"/>
                    <a:pt x="63" y="221"/>
                    <a:pt x="71" y="221"/>
                  </a:cubicBezTo>
                  <a:cubicBezTo>
                    <a:pt x="74" y="221"/>
                    <a:pt x="76" y="219"/>
                    <a:pt x="77" y="216"/>
                  </a:cubicBezTo>
                  <a:cubicBezTo>
                    <a:pt x="98" y="216"/>
                    <a:pt x="98" y="216"/>
                    <a:pt x="98" y="216"/>
                  </a:cubicBezTo>
                  <a:cubicBezTo>
                    <a:pt x="96" y="222"/>
                    <a:pt x="96" y="224"/>
                    <a:pt x="91" y="227"/>
                  </a:cubicBezTo>
                  <a:cubicBezTo>
                    <a:pt x="61" y="227"/>
                    <a:pt x="61" y="227"/>
                    <a:pt x="61" y="227"/>
                  </a:cubicBezTo>
                  <a:cubicBezTo>
                    <a:pt x="58" y="231"/>
                    <a:pt x="57" y="232"/>
                    <a:pt x="51" y="232"/>
                  </a:cubicBezTo>
                  <a:cubicBezTo>
                    <a:pt x="48" y="232"/>
                    <a:pt x="44" y="232"/>
                    <a:pt x="38" y="232"/>
                  </a:cubicBezTo>
                  <a:cubicBezTo>
                    <a:pt x="34" y="232"/>
                    <a:pt x="23" y="235"/>
                    <a:pt x="22" y="242"/>
                  </a:cubicBezTo>
                  <a:cubicBezTo>
                    <a:pt x="26" y="243"/>
                    <a:pt x="27" y="244"/>
                    <a:pt x="29" y="244"/>
                  </a:cubicBezTo>
                  <a:cubicBezTo>
                    <a:pt x="32" y="244"/>
                    <a:pt x="33" y="242"/>
                    <a:pt x="41" y="242"/>
                  </a:cubicBezTo>
                  <a:cubicBezTo>
                    <a:pt x="47" y="242"/>
                    <a:pt x="53" y="248"/>
                    <a:pt x="62" y="251"/>
                  </a:cubicBezTo>
                  <a:cubicBezTo>
                    <a:pt x="60" y="256"/>
                    <a:pt x="56" y="257"/>
                    <a:pt x="51" y="260"/>
                  </a:cubicBezTo>
                  <a:cubicBezTo>
                    <a:pt x="58" y="268"/>
                    <a:pt x="74" y="272"/>
                    <a:pt x="86" y="272"/>
                  </a:cubicBezTo>
                  <a:cubicBezTo>
                    <a:pt x="88" y="272"/>
                    <a:pt x="89" y="273"/>
                    <a:pt x="89" y="273"/>
                  </a:cubicBezTo>
                  <a:cubicBezTo>
                    <a:pt x="90" y="273"/>
                    <a:pt x="91" y="272"/>
                    <a:pt x="92" y="271"/>
                  </a:cubicBezTo>
                  <a:cubicBezTo>
                    <a:pt x="91" y="270"/>
                    <a:pt x="89" y="268"/>
                    <a:pt x="87" y="267"/>
                  </a:cubicBezTo>
                  <a:cubicBezTo>
                    <a:pt x="90" y="265"/>
                    <a:pt x="92" y="264"/>
                    <a:pt x="98" y="264"/>
                  </a:cubicBezTo>
                  <a:cubicBezTo>
                    <a:pt x="104" y="264"/>
                    <a:pt x="109" y="269"/>
                    <a:pt x="114" y="269"/>
                  </a:cubicBezTo>
                  <a:cubicBezTo>
                    <a:pt x="120" y="269"/>
                    <a:pt x="124" y="262"/>
                    <a:pt x="130" y="262"/>
                  </a:cubicBezTo>
                  <a:cubicBezTo>
                    <a:pt x="135" y="262"/>
                    <a:pt x="137" y="262"/>
                    <a:pt x="146" y="262"/>
                  </a:cubicBezTo>
                  <a:cubicBezTo>
                    <a:pt x="205" y="262"/>
                    <a:pt x="242" y="308"/>
                    <a:pt x="257" y="353"/>
                  </a:cubicBezTo>
                  <a:cubicBezTo>
                    <a:pt x="257" y="361"/>
                    <a:pt x="257" y="361"/>
                    <a:pt x="257" y="361"/>
                  </a:cubicBezTo>
                  <a:cubicBezTo>
                    <a:pt x="262" y="362"/>
                    <a:pt x="270" y="362"/>
                    <a:pt x="270" y="370"/>
                  </a:cubicBezTo>
                  <a:cubicBezTo>
                    <a:pt x="270" y="382"/>
                    <a:pt x="259" y="381"/>
                    <a:pt x="259" y="393"/>
                  </a:cubicBezTo>
                  <a:cubicBezTo>
                    <a:pt x="259" y="401"/>
                    <a:pt x="263" y="402"/>
                    <a:pt x="273" y="402"/>
                  </a:cubicBezTo>
                  <a:cubicBezTo>
                    <a:pt x="280" y="402"/>
                    <a:pt x="281" y="393"/>
                    <a:pt x="286" y="393"/>
                  </a:cubicBezTo>
                  <a:cubicBezTo>
                    <a:pt x="304" y="393"/>
                    <a:pt x="308" y="418"/>
                    <a:pt x="325" y="423"/>
                  </a:cubicBezTo>
                  <a:cubicBezTo>
                    <a:pt x="324" y="426"/>
                    <a:pt x="325" y="431"/>
                    <a:pt x="319" y="431"/>
                  </a:cubicBezTo>
                  <a:cubicBezTo>
                    <a:pt x="307" y="431"/>
                    <a:pt x="299" y="423"/>
                    <a:pt x="288" y="423"/>
                  </a:cubicBezTo>
                  <a:cubicBezTo>
                    <a:pt x="285" y="423"/>
                    <a:pt x="284" y="422"/>
                    <a:pt x="282" y="422"/>
                  </a:cubicBezTo>
                  <a:cubicBezTo>
                    <a:pt x="281" y="422"/>
                    <a:pt x="280" y="422"/>
                    <a:pt x="278" y="423"/>
                  </a:cubicBezTo>
                  <a:cubicBezTo>
                    <a:pt x="280" y="438"/>
                    <a:pt x="319" y="440"/>
                    <a:pt x="335" y="446"/>
                  </a:cubicBezTo>
                  <a:cubicBezTo>
                    <a:pt x="331" y="460"/>
                    <a:pt x="323" y="466"/>
                    <a:pt x="319" y="481"/>
                  </a:cubicBezTo>
                  <a:cubicBezTo>
                    <a:pt x="316" y="480"/>
                    <a:pt x="314" y="479"/>
                    <a:pt x="313" y="479"/>
                  </a:cubicBezTo>
                  <a:cubicBezTo>
                    <a:pt x="311" y="479"/>
                    <a:pt x="309" y="480"/>
                    <a:pt x="305" y="482"/>
                  </a:cubicBezTo>
                  <a:cubicBezTo>
                    <a:pt x="305" y="484"/>
                    <a:pt x="305" y="484"/>
                    <a:pt x="305" y="484"/>
                  </a:cubicBezTo>
                  <a:cubicBezTo>
                    <a:pt x="294" y="492"/>
                    <a:pt x="291" y="503"/>
                    <a:pt x="284" y="513"/>
                  </a:cubicBezTo>
                  <a:cubicBezTo>
                    <a:pt x="284" y="525"/>
                    <a:pt x="284" y="525"/>
                    <a:pt x="284" y="525"/>
                  </a:cubicBezTo>
                  <a:cubicBezTo>
                    <a:pt x="285" y="523"/>
                    <a:pt x="287" y="523"/>
                    <a:pt x="288" y="523"/>
                  </a:cubicBezTo>
                  <a:cubicBezTo>
                    <a:pt x="290" y="523"/>
                    <a:pt x="292" y="524"/>
                    <a:pt x="294" y="525"/>
                  </a:cubicBezTo>
                  <a:cubicBezTo>
                    <a:pt x="293" y="530"/>
                    <a:pt x="289" y="533"/>
                    <a:pt x="289" y="538"/>
                  </a:cubicBezTo>
                  <a:cubicBezTo>
                    <a:pt x="289" y="552"/>
                    <a:pt x="303" y="558"/>
                    <a:pt x="306" y="568"/>
                  </a:cubicBezTo>
                  <a:cubicBezTo>
                    <a:pt x="308" y="573"/>
                    <a:pt x="309" y="583"/>
                    <a:pt x="312" y="585"/>
                  </a:cubicBezTo>
                  <a:cubicBezTo>
                    <a:pt x="313" y="586"/>
                    <a:pt x="314" y="587"/>
                    <a:pt x="315" y="587"/>
                  </a:cubicBezTo>
                  <a:cubicBezTo>
                    <a:pt x="317" y="587"/>
                    <a:pt x="319" y="586"/>
                    <a:pt x="321" y="585"/>
                  </a:cubicBezTo>
                  <a:cubicBezTo>
                    <a:pt x="322" y="584"/>
                    <a:pt x="324" y="583"/>
                    <a:pt x="325" y="583"/>
                  </a:cubicBezTo>
                  <a:cubicBezTo>
                    <a:pt x="327" y="583"/>
                    <a:pt x="329" y="584"/>
                    <a:pt x="331" y="587"/>
                  </a:cubicBezTo>
                  <a:cubicBezTo>
                    <a:pt x="327" y="591"/>
                    <a:pt x="323" y="590"/>
                    <a:pt x="323" y="597"/>
                  </a:cubicBezTo>
                  <a:cubicBezTo>
                    <a:pt x="323" y="612"/>
                    <a:pt x="343" y="636"/>
                    <a:pt x="354" y="645"/>
                  </a:cubicBezTo>
                  <a:cubicBezTo>
                    <a:pt x="355" y="646"/>
                    <a:pt x="354" y="653"/>
                    <a:pt x="357" y="655"/>
                  </a:cubicBezTo>
                  <a:cubicBezTo>
                    <a:pt x="366" y="661"/>
                    <a:pt x="371" y="658"/>
                    <a:pt x="375" y="670"/>
                  </a:cubicBezTo>
                  <a:cubicBezTo>
                    <a:pt x="381" y="669"/>
                    <a:pt x="390" y="663"/>
                    <a:pt x="397" y="663"/>
                  </a:cubicBezTo>
                  <a:cubicBezTo>
                    <a:pt x="410" y="663"/>
                    <a:pt x="409" y="687"/>
                    <a:pt x="422" y="687"/>
                  </a:cubicBezTo>
                  <a:cubicBezTo>
                    <a:pt x="426" y="687"/>
                    <a:pt x="427" y="684"/>
                    <a:pt x="433" y="683"/>
                  </a:cubicBezTo>
                  <a:cubicBezTo>
                    <a:pt x="434" y="686"/>
                    <a:pt x="436" y="688"/>
                    <a:pt x="439" y="688"/>
                  </a:cubicBezTo>
                  <a:cubicBezTo>
                    <a:pt x="454" y="688"/>
                    <a:pt x="447" y="661"/>
                    <a:pt x="459" y="655"/>
                  </a:cubicBezTo>
                  <a:cubicBezTo>
                    <a:pt x="458" y="649"/>
                    <a:pt x="459" y="636"/>
                    <a:pt x="459" y="626"/>
                  </a:cubicBezTo>
                  <a:cubicBezTo>
                    <a:pt x="459" y="611"/>
                    <a:pt x="484" y="617"/>
                    <a:pt x="484" y="599"/>
                  </a:cubicBezTo>
                  <a:cubicBezTo>
                    <a:pt x="484" y="593"/>
                    <a:pt x="478" y="590"/>
                    <a:pt x="478" y="586"/>
                  </a:cubicBezTo>
                  <a:cubicBezTo>
                    <a:pt x="478" y="584"/>
                    <a:pt x="480" y="582"/>
                    <a:pt x="482" y="580"/>
                  </a:cubicBezTo>
                  <a:cubicBezTo>
                    <a:pt x="482" y="579"/>
                    <a:pt x="480" y="576"/>
                    <a:pt x="480" y="575"/>
                  </a:cubicBezTo>
                  <a:cubicBezTo>
                    <a:pt x="480" y="557"/>
                    <a:pt x="509" y="562"/>
                    <a:pt x="520" y="551"/>
                  </a:cubicBezTo>
                  <a:cubicBezTo>
                    <a:pt x="525" y="546"/>
                    <a:pt x="523" y="541"/>
                    <a:pt x="531" y="538"/>
                  </a:cubicBezTo>
                  <a:cubicBezTo>
                    <a:pt x="531" y="548"/>
                    <a:pt x="531" y="548"/>
                    <a:pt x="531" y="548"/>
                  </a:cubicBezTo>
                  <a:cubicBezTo>
                    <a:pt x="539" y="548"/>
                    <a:pt x="539" y="548"/>
                    <a:pt x="539" y="548"/>
                  </a:cubicBezTo>
                  <a:cubicBezTo>
                    <a:pt x="550" y="541"/>
                    <a:pt x="568" y="543"/>
                    <a:pt x="578" y="533"/>
                  </a:cubicBezTo>
                  <a:cubicBezTo>
                    <a:pt x="586" y="525"/>
                    <a:pt x="587" y="514"/>
                    <a:pt x="597" y="506"/>
                  </a:cubicBezTo>
                  <a:cubicBezTo>
                    <a:pt x="610" y="497"/>
                    <a:pt x="610" y="497"/>
                    <a:pt x="610" y="497"/>
                  </a:cubicBezTo>
                  <a:cubicBezTo>
                    <a:pt x="610" y="493"/>
                    <a:pt x="615" y="491"/>
                    <a:pt x="620" y="488"/>
                  </a:cubicBezTo>
                  <a:cubicBezTo>
                    <a:pt x="645" y="488"/>
                    <a:pt x="645" y="488"/>
                    <a:pt x="645" y="488"/>
                  </a:cubicBezTo>
                  <a:cubicBezTo>
                    <a:pt x="665" y="479"/>
                    <a:pt x="681" y="481"/>
                    <a:pt x="700" y="475"/>
                  </a:cubicBezTo>
                  <a:cubicBezTo>
                    <a:pt x="715" y="470"/>
                    <a:pt x="720" y="455"/>
                    <a:pt x="738" y="449"/>
                  </a:cubicBezTo>
                  <a:cubicBezTo>
                    <a:pt x="747" y="446"/>
                    <a:pt x="752" y="446"/>
                    <a:pt x="760" y="439"/>
                  </a:cubicBezTo>
                  <a:cubicBezTo>
                    <a:pt x="749" y="435"/>
                    <a:pt x="702" y="438"/>
                    <a:pt x="702" y="422"/>
                  </a:cubicBezTo>
                  <a:cubicBezTo>
                    <a:pt x="705" y="421"/>
                    <a:pt x="714" y="420"/>
                    <a:pt x="714" y="415"/>
                  </a:cubicBezTo>
                  <a:cubicBezTo>
                    <a:pt x="714" y="411"/>
                    <a:pt x="709" y="409"/>
                    <a:pt x="709" y="402"/>
                  </a:cubicBezTo>
                  <a:cubicBezTo>
                    <a:pt x="709" y="402"/>
                    <a:pt x="710" y="402"/>
                    <a:pt x="711" y="402"/>
                  </a:cubicBezTo>
                  <a:cubicBezTo>
                    <a:pt x="713" y="402"/>
                    <a:pt x="715" y="402"/>
                    <a:pt x="716" y="402"/>
                  </a:cubicBezTo>
                  <a:cubicBezTo>
                    <a:pt x="738" y="402"/>
                    <a:pt x="733" y="428"/>
                    <a:pt x="758" y="428"/>
                  </a:cubicBezTo>
                  <a:cubicBezTo>
                    <a:pt x="763" y="428"/>
                    <a:pt x="772" y="428"/>
                    <a:pt x="772" y="422"/>
                  </a:cubicBezTo>
                  <a:cubicBezTo>
                    <a:pt x="772" y="392"/>
                    <a:pt x="738" y="383"/>
                    <a:pt x="719" y="364"/>
                  </a:cubicBezTo>
                  <a:cubicBezTo>
                    <a:pt x="719" y="356"/>
                    <a:pt x="719" y="356"/>
                    <a:pt x="719" y="356"/>
                  </a:cubicBezTo>
                  <a:cubicBezTo>
                    <a:pt x="720" y="356"/>
                    <a:pt x="721" y="356"/>
                    <a:pt x="723" y="356"/>
                  </a:cubicBezTo>
                  <a:cubicBezTo>
                    <a:pt x="723" y="356"/>
                    <a:pt x="725" y="356"/>
                    <a:pt x="726" y="356"/>
                  </a:cubicBezTo>
                  <a:cubicBezTo>
                    <a:pt x="729" y="366"/>
                    <a:pt x="746" y="380"/>
                    <a:pt x="755" y="380"/>
                  </a:cubicBezTo>
                  <a:cubicBezTo>
                    <a:pt x="761" y="380"/>
                    <a:pt x="763" y="371"/>
                    <a:pt x="763" y="365"/>
                  </a:cubicBezTo>
                  <a:cubicBezTo>
                    <a:pt x="763" y="350"/>
                    <a:pt x="739" y="355"/>
                    <a:pt x="734" y="341"/>
                  </a:cubicBezTo>
                  <a:cubicBezTo>
                    <a:pt x="742" y="341"/>
                    <a:pt x="742" y="341"/>
                    <a:pt x="742" y="341"/>
                  </a:cubicBezTo>
                  <a:cubicBezTo>
                    <a:pt x="746" y="347"/>
                    <a:pt x="752" y="349"/>
                    <a:pt x="758" y="353"/>
                  </a:cubicBezTo>
                  <a:cubicBezTo>
                    <a:pt x="762" y="342"/>
                    <a:pt x="783" y="349"/>
                    <a:pt x="787" y="333"/>
                  </a:cubicBezTo>
                  <a:cubicBezTo>
                    <a:pt x="784" y="332"/>
                    <a:pt x="781" y="329"/>
                    <a:pt x="781" y="325"/>
                  </a:cubicBezTo>
                  <a:cubicBezTo>
                    <a:pt x="791" y="324"/>
                    <a:pt x="802" y="319"/>
                    <a:pt x="805" y="311"/>
                  </a:cubicBezTo>
                  <a:cubicBezTo>
                    <a:pt x="799" y="309"/>
                    <a:pt x="784" y="309"/>
                    <a:pt x="784" y="300"/>
                  </a:cubicBezTo>
                  <a:cubicBezTo>
                    <a:pt x="784" y="293"/>
                    <a:pt x="792" y="293"/>
                    <a:pt x="801" y="293"/>
                  </a:cubicBezTo>
                  <a:cubicBezTo>
                    <a:pt x="798" y="290"/>
                    <a:pt x="801" y="286"/>
                    <a:pt x="801" y="282"/>
                  </a:cubicBezTo>
                  <a:cubicBezTo>
                    <a:pt x="801" y="274"/>
                    <a:pt x="793" y="271"/>
                    <a:pt x="793" y="259"/>
                  </a:cubicBezTo>
                  <a:cubicBezTo>
                    <a:pt x="786" y="259"/>
                    <a:pt x="776" y="259"/>
                    <a:pt x="776" y="250"/>
                  </a:cubicBezTo>
                  <a:cubicBezTo>
                    <a:pt x="776" y="246"/>
                    <a:pt x="781" y="242"/>
                    <a:pt x="787" y="242"/>
                  </a:cubicBezTo>
                  <a:cubicBezTo>
                    <a:pt x="791" y="242"/>
                    <a:pt x="798" y="243"/>
                    <a:pt x="805" y="243"/>
                  </a:cubicBezTo>
                  <a:cubicBezTo>
                    <a:pt x="815" y="243"/>
                    <a:pt x="824" y="242"/>
                    <a:pt x="824" y="234"/>
                  </a:cubicBezTo>
                  <a:cubicBezTo>
                    <a:pt x="824" y="222"/>
                    <a:pt x="803" y="224"/>
                    <a:pt x="801" y="216"/>
                  </a:cubicBezTo>
                  <a:cubicBezTo>
                    <a:pt x="804" y="216"/>
                    <a:pt x="808" y="214"/>
                    <a:pt x="810" y="213"/>
                  </a:cubicBezTo>
                  <a:cubicBezTo>
                    <a:pt x="805" y="208"/>
                    <a:pt x="798" y="203"/>
                    <a:pt x="789" y="203"/>
                  </a:cubicBezTo>
                  <a:cubicBezTo>
                    <a:pt x="785" y="203"/>
                    <a:pt x="782" y="204"/>
                    <a:pt x="779" y="204"/>
                  </a:cubicBezTo>
                  <a:cubicBezTo>
                    <a:pt x="777" y="204"/>
                    <a:pt x="775" y="204"/>
                    <a:pt x="773" y="203"/>
                  </a:cubicBezTo>
                  <a:cubicBezTo>
                    <a:pt x="777" y="197"/>
                    <a:pt x="776" y="185"/>
                    <a:pt x="782" y="180"/>
                  </a:cubicBezTo>
                  <a:cubicBezTo>
                    <a:pt x="792" y="173"/>
                    <a:pt x="804" y="169"/>
                    <a:pt x="804" y="158"/>
                  </a:cubicBezTo>
                  <a:cubicBezTo>
                    <a:pt x="804" y="156"/>
                    <a:pt x="804" y="156"/>
                    <a:pt x="804" y="150"/>
                  </a:cubicBezTo>
                  <a:cubicBezTo>
                    <a:pt x="814" y="147"/>
                    <a:pt x="827" y="145"/>
                    <a:pt x="827" y="137"/>
                  </a:cubicBezTo>
                  <a:cubicBezTo>
                    <a:pt x="827" y="131"/>
                    <a:pt x="831" y="137"/>
                    <a:pt x="827" y="130"/>
                  </a:cubicBezTo>
                  <a:cubicBezTo>
                    <a:pt x="837" y="128"/>
                    <a:pt x="851" y="128"/>
                    <a:pt x="851" y="113"/>
                  </a:cubicBezTo>
                  <a:cubicBezTo>
                    <a:pt x="849" y="115"/>
                    <a:pt x="848" y="115"/>
                    <a:pt x="846" y="115"/>
                  </a:cubicBezTo>
                  <a:cubicBezTo>
                    <a:pt x="845" y="115"/>
                    <a:pt x="843" y="115"/>
                    <a:pt x="840" y="113"/>
                  </a:cubicBezTo>
                  <a:cubicBezTo>
                    <a:pt x="864" y="113"/>
                    <a:pt x="875" y="98"/>
                    <a:pt x="892" y="92"/>
                  </a:cubicBezTo>
                  <a:cubicBezTo>
                    <a:pt x="895" y="91"/>
                    <a:pt x="905" y="86"/>
                    <a:pt x="905" y="80"/>
                  </a:cubicBezTo>
                  <a:cubicBezTo>
                    <a:pt x="905" y="73"/>
                    <a:pt x="881" y="61"/>
                    <a:pt x="874" y="61"/>
                  </a:cubicBezTo>
                  <a:cubicBezTo>
                    <a:pt x="869" y="61"/>
                    <a:pt x="865" y="62"/>
                    <a:pt x="863" y="68"/>
                  </a:cubicBezTo>
                  <a:cubicBezTo>
                    <a:pt x="838" y="68"/>
                    <a:pt x="838" y="68"/>
                    <a:pt x="838" y="68"/>
                  </a:cubicBezTo>
                  <a:cubicBezTo>
                    <a:pt x="829" y="72"/>
                    <a:pt x="828" y="75"/>
                    <a:pt x="818" y="79"/>
                  </a:cubicBezTo>
                  <a:cubicBezTo>
                    <a:pt x="818" y="79"/>
                    <a:pt x="818" y="79"/>
                    <a:pt x="817" y="79"/>
                  </a:cubicBezTo>
                  <a:cubicBezTo>
                    <a:pt x="814" y="79"/>
                    <a:pt x="806" y="77"/>
                    <a:pt x="806" y="77"/>
                  </a:cubicBezTo>
                  <a:cubicBezTo>
                    <a:pt x="806" y="77"/>
                    <a:pt x="785" y="77"/>
                    <a:pt x="771" y="77"/>
                  </a:cubicBezTo>
                  <a:cubicBezTo>
                    <a:pt x="762" y="83"/>
                    <a:pt x="736" y="118"/>
                    <a:pt x="722" y="122"/>
                  </a:cubicBezTo>
                  <a:cubicBezTo>
                    <a:pt x="724" y="117"/>
                    <a:pt x="758" y="81"/>
                    <a:pt x="758" y="76"/>
                  </a:cubicBezTo>
                  <a:cubicBezTo>
                    <a:pt x="758" y="68"/>
                    <a:pt x="754" y="60"/>
                    <a:pt x="744" y="60"/>
                  </a:cubicBezTo>
                  <a:cubicBezTo>
                    <a:pt x="727" y="60"/>
                    <a:pt x="696" y="90"/>
                    <a:pt x="682" y="90"/>
                  </a:cubicBezTo>
                  <a:cubicBezTo>
                    <a:pt x="678" y="90"/>
                    <a:pt x="701" y="68"/>
                    <a:pt x="702" y="64"/>
                  </a:cubicBezTo>
                  <a:cubicBezTo>
                    <a:pt x="701" y="63"/>
                    <a:pt x="697" y="63"/>
                    <a:pt x="693" y="63"/>
                  </a:cubicBezTo>
                  <a:cubicBezTo>
                    <a:pt x="684" y="63"/>
                    <a:pt x="670" y="64"/>
                    <a:pt x="656" y="65"/>
                  </a:cubicBezTo>
                  <a:cubicBezTo>
                    <a:pt x="642" y="65"/>
                    <a:pt x="627" y="66"/>
                    <a:pt x="615" y="66"/>
                  </a:cubicBezTo>
                  <a:cubicBezTo>
                    <a:pt x="605" y="66"/>
                    <a:pt x="598" y="66"/>
                    <a:pt x="595" y="64"/>
                  </a:cubicBezTo>
                  <a:cubicBezTo>
                    <a:pt x="711" y="57"/>
                    <a:pt x="711" y="57"/>
                    <a:pt x="711" y="57"/>
                  </a:cubicBezTo>
                  <a:cubicBezTo>
                    <a:pt x="725" y="52"/>
                    <a:pt x="761" y="55"/>
                    <a:pt x="764" y="36"/>
                  </a:cubicBezTo>
                  <a:cubicBezTo>
                    <a:pt x="751" y="33"/>
                    <a:pt x="732" y="37"/>
                    <a:pt x="718" y="31"/>
                  </a:cubicBezTo>
                  <a:cubicBezTo>
                    <a:pt x="693" y="21"/>
                    <a:pt x="670" y="0"/>
                    <a:pt x="6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72"/>
            <p:cNvSpPr>
              <a:spLocks/>
            </p:cNvSpPr>
            <p:nvPr/>
          </p:nvSpPr>
          <p:spPr bwMode="auto">
            <a:xfrm>
              <a:off x="1494" y="23"/>
              <a:ext cx="104" cy="69"/>
            </a:xfrm>
            <a:custGeom>
              <a:avLst/>
              <a:gdLst>
                <a:gd name="T0" fmla="*/ 12 w 44"/>
                <a:gd name="T1" fmla="*/ 0 h 29"/>
                <a:gd name="T2" fmla="*/ 0 w 44"/>
                <a:gd name="T3" fmla="*/ 11 h 29"/>
                <a:gd name="T4" fmla="*/ 11 w 44"/>
                <a:gd name="T5" fmla="*/ 29 h 29"/>
                <a:gd name="T6" fmla="*/ 22 w 44"/>
                <a:gd name="T7" fmla="*/ 29 h 29"/>
                <a:gd name="T8" fmla="*/ 44 w 44"/>
                <a:gd name="T9" fmla="*/ 19 h 29"/>
                <a:gd name="T10" fmla="*/ 12 w 44"/>
                <a:gd name="T11" fmla="*/ 0 h 29"/>
              </a:gdLst>
              <a:ahLst/>
              <a:cxnLst>
                <a:cxn ang="0">
                  <a:pos x="T0" y="T1"/>
                </a:cxn>
                <a:cxn ang="0">
                  <a:pos x="T2" y="T3"/>
                </a:cxn>
                <a:cxn ang="0">
                  <a:pos x="T4" y="T5"/>
                </a:cxn>
                <a:cxn ang="0">
                  <a:pos x="T6" y="T7"/>
                </a:cxn>
                <a:cxn ang="0">
                  <a:pos x="T8" y="T9"/>
                </a:cxn>
                <a:cxn ang="0">
                  <a:pos x="T10" y="T11"/>
                </a:cxn>
              </a:cxnLst>
              <a:rect l="0" t="0" r="r" b="b"/>
              <a:pathLst>
                <a:path w="44" h="29">
                  <a:moveTo>
                    <a:pt x="12" y="0"/>
                  </a:moveTo>
                  <a:cubicBezTo>
                    <a:pt x="7" y="0"/>
                    <a:pt x="0" y="3"/>
                    <a:pt x="0" y="11"/>
                  </a:cubicBezTo>
                  <a:cubicBezTo>
                    <a:pt x="0" y="17"/>
                    <a:pt x="6" y="29"/>
                    <a:pt x="11" y="29"/>
                  </a:cubicBezTo>
                  <a:cubicBezTo>
                    <a:pt x="22" y="29"/>
                    <a:pt x="22" y="29"/>
                    <a:pt x="22" y="29"/>
                  </a:cubicBezTo>
                  <a:cubicBezTo>
                    <a:pt x="31" y="29"/>
                    <a:pt x="43" y="28"/>
                    <a:pt x="44" y="19"/>
                  </a:cubicBezTo>
                  <a:cubicBezTo>
                    <a:pt x="30" y="15"/>
                    <a:pt x="2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73"/>
            <p:cNvSpPr>
              <a:spLocks/>
            </p:cNvSpPr>
            <p:nvPr/>
          </p:nvSpPr>
          <p:spPr bwMode="auto">
            <a:xfrm>
              <a:off x="2770" y="-325"/>
              <a:ext cx="57" cy="34"/>
            </a:xfrm>
            <a:custGeom>
              <a:avLst/>
              <a:gdLst>
                <a:gd name="T0" fmla="*/ 15 w 24"/>
                <a:gd name="T1" fmla="*/ 0 h 14"/>
                <a:gd name="T2" fmla="*/ 5 w 24"/>
                <a:gd name="T3" fmla="*/ 0 h 14"/>
                <a:gd name="T4" fmla="*/ 0 w 24"/>
                <a:gd name="T5" fmla="*/ 6 h 14"/>
                <a:gd name="T6" fmla="*/ 7 w 24"/>
                <a:gd name="T7" fmla="*/ 14 h 14"/>
                <a:gd name="T8" fmla="*/ 24 w 24"/>
                <a:gd name="T9" fmla="*/ 6 h 14"/>
                <a:gd name="T10" fmla="*/ 15 w 24"/>
                <a:gd name="T11" fmla="*/ 6 h 14"/>
                <a:gd name="T12" fmla="*/ 15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15" y="0"/>
                  </a:moveTo>
                  <a:cubicBezTo>
                    <a:pt x="5" y="0"/>
                    <a:pt x="5" y="0"/>
                    <a:pt x="5" y="0"/>
                  </a:cubicBezTo>
                  <a:cubicBezTo>
                    <a:pt x="4" y="1"/>
                    <a:pt x="0" y="3"/>
                    <a:pt x="0" y="6"/>
                  </a:cubicBezTo>
                  <a:cubicBezTo>
                    <a:pt x="0" y="9"/>
                    <a:pt x="3" y="14"/>
                    <a:pt x="7" y="14"/>
                  </a:cubicBezTo>
                  <a:cubicBezTo>
                    <a:pt x="12" y="14"/>
                    <a:pt x="21" y="8"/>
                    <a:pt x="24" y="6"/>
                  </a:cubicBezTo>
                  <a:cubicBezTo>
                    <a:pt x="15" y="6"/>
                    <a:pt x="15" y="6"/>
                    <a:pt x="15" y="6"/>
                  </a:cubicBezTo>
                  <a:cubicBezTo>
                    <a:pt x="15" y="4"/>
                    <a:pt x="15" y="3"/>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74"/>
            <p:cNvSpPr>
              <a:spLocks/>
            </p:cNvSpPr>
            <p:nvPr/>
          </p:nvSpPr>
          <p:spPr bwMode="auto">
            <a:xfrm>
              <a:off x="1340" y="1057"/>
              <a:ext cx="234" cy="227"/>
            </a:xfrm>
            <a:custGeom>
              <a:avLst/>
              <a:gdLst>
                <a:gd name="T0" fmla="*/ 50 w 99"/>
                <a:gd name="T1" fmla="*/ 0 h 96"/>
                <a:gd name="T2" fmla="*/ 34 w 99"/>
                <a:gd name="T3" fmla="*/ 16 h 96"/>
                <a:gd name="T4" fmla="*/ 6 w 99"/>
                <a:gd name="T5" fmla="*/ 59 h 96"/>
                <a:gd name="T6" fmla="*/ 10 w 99"/>
                <a:gd name="T7" fmla="*/ 62 h 96"/>
                <a:gd name="T8" fmla="*/ 10 w 99"/>
                <a:gd name="T9" fmla="*/ 65 h 96"/>
                <a:gd name="T10" fmla="*/ 0 w 99"/>
                <a:gd name="T11" fmla="*/ 75 h 96"/>
                <a:gd name="T12" fmla="*/ 6 w 99"/>
                <a:gd name="T13" fmla="*/ 80 h 96"/>
                <a:gd name="T14" fmla="*/ 22 w 99"/>
                <a:gd name="T15" fmla="*/ 77 h 96"/>
                <a:gd name="T16" fmla="*/ 38 w 99"/>
                <a:gd name="T17" fmla="*/ 81 h 96"/>
                <a:gd name="T18" fmla="*/ 48 w 99"/>
                <a:gd name="T19" fmla="*/ 78 h 96"/>
                <a:gd name="T20" fmla="*/ 54 w 99"/>
                <a:gd name="T21" fmla="*/ 81 h 96"/>
                <a:gd name="T22" fmla="*/ 63 w 99"/>
                <a:gd name="T23" fmla="*/ 80 h 96"/>
                <a:gd name="T24" fmla="*/ 57 w 99"/>
                <a:gd name="T25" fmla="*/ 89 h 96"/>
                <a:gd name="T26" fmla="*/ 58 w 99"/>
                <a:gd name="T27" fmla="*/ 89 h 96"/>
                <a:gd name="T28" fmla="*/ 61 w 99"/>
                <a:gd name="T29" fmla="*/ 89 h 96"/>
                <a:gd name="T30" fmla="*/ 76 w 99"/>
                <a:gd name="T31" fmla="*/ 74 h 96"/>
                <a:gd name="T32" fmla="*/ 81 w 99"/>
                <a:gd name="T33" fmla="*/ 89 h 96"/>
                <a:gd name="T34" fmla="*/ 85 w 99"/>
                <a:gd name="T35" fmla="*/ 90 h 96"/>
                <a:gd name="T36" fmla="*/ 90 w 99"/>
                <a:gd name="T37" fmla="*/ 96 h 96"/>
                <a:gd name="T38" fmla="*/ 99 w 99"/>
                <a:gd name="T39" fmla="*/ 83 h 96"/>
                <a:gd name="T40" fmla="*/ 95 w 99"/>
                <a:gd name="T41" fmla="*/ 72 h 96"/>
                <a:gd name="T42" fmla="*/ 88 w 99"/>
                <a:gd name="T43" fmla="*/ 75 h 96"/>
                <a:gd name="T44" fmla="*/ 84 w 99"/>
                <a:gd name="T45" fmla="*/ 67 h 96"/>
                <a:gd name="T46" fmla="*/ 90 w 99"/>
                <a:gd name="T47" fmla="*/ 59 h 96"/>
                <a:gd name="T48" fmla="*/ 84 w 99"/>
                <a:gd name="T49" fmla="*/ 61 h 96"/>
                <a:gd name="T50" fmla="*/ 84 w 99"/>
                <a:gd name="T51" fmla="*/ 43 h 96"/>
                <a:gd name="T52" fmla="*/ 78 w 99"/>
                <a:gd name="T53" fmla="*/ 44 h 96"/>
                <a:gd name="T54" fmla="*/ 69 w 99"/>
                <a:gd name="T55" fmla="*/ 43 h 96"/>
                <a:gd name="T56" fmla="*/ 63 w 99"/>
                <a:gd name="T57" fmla="*/ 45 h 96"/>
                <a:gd name="T58" fmla="*/ 63 w 99"/>
                <a:gd name="T59" fmla="*/ 43 h 96"/>
                <a:gd name="T60" fmla="*/ 53 w 99"/>
                <a:gd name="T61" fmla="*/ 43 h 96"/>
                <a:gd name="T62" fmla="*/ 53 w 99"/>
                <a:gd name="T63" fmla="*/ 38 h 96"/>
                <a:gd name="T64" fmla="*/ 56 w 99"/>
                <a:gd name="T65" fmla="*/ 35 h 96"/>
                <a:gd name="T66" fmla="*/ 47 w 99"/>
                <a:gd name="T67" fmla="*/ 33 h 96"/>
                <a:gd name="T68" fmla="*/ 39 w 99"/>
                <a:gd name="T69" fmla="*/ 37 h 96"/>
                <a:gd name="T70" fmla="*/ 39 w 99"/>
                <a:gd name="T71" fmla="*/ 32 h 96"/>
                <a:gd name="T72" fmla="*/ 54 w 99"/>
                <a:gd name="T73" fmla="*/ 5 h 96"/>
                <a:gd name="T74" fmla="*/ 50 w 99"/>
                <a:gd name="T7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6">
                  <a:moveTo>
                    <a:pt x="50" y="0"/>
                  </a:moveTo>
                  <a:cubicBezTo>
                    <a:pt x="42" y="0"/>
                    <a:pt x="38" y="9"/>
                    <a:pt x="34" y="16"/>
                  </a:cubicBezTo>
                  <a:cubicBezTo>
                    <a:pt x="26" y="28"/>
                    <a:pt x="20" y="52"/>
                    <a:pt x="6" y="59"/>
                  </a:cubicBezTo>
                  <a:cubicBezTo>
                    <a:pt x="6" y="61"/>
                    <a:pt x="8" y="62"/>
                    <a:pt x="10" y="62"/>
                  </a:cubicBezTo>
                  <a:cubicBezTo>
                    <a:pt x="10" y="65"/>
                    <a:pt x="10" y="65"/>
                    <a:pt x="10" y="65"/>
                  </a:cubicBezTo>
                  <a:cubicBezTo>
                    <a:pt x="10" y="65"/>
                    <a:pt x="0" y="73"/>
                    <a:pt x="0" y="75"/>
                  </a:cubicBezTo>
                  <a:cubicBezTo>
                    <a:pt x="0" y="77"/>
                    <a:pt x="3" y="80"/>
                    <a:pt x="6" y="80"/>
                  </a:cubicBezTo>
                  <a:cubicBezTo>
                    <a:pt x="12" y="80"/>
                    <a:pt x="14" y="77"/>
                    <a:pt x="22" y="77"/>
                  </a:cubicBezTo>
                  <a:cubicBezTo>
                    <a:pt x="28" y="77"/>
                    <a:pt x="31" y="81"/>
                    <a:pt x="38" y="81"/>
                  </a:cubicBezTo>
                  <a:cubicBezTo>
                    <a:pt x="42" y="81"/>
                    <a:pt x="45" y="80"/>
                    <a:pt x="48" y="78"/>
                  </a:cubicBezTo>
                  <a:cubicBezTo>
                    <a:pt x="50" y="81"/>
                    <a:pt x="52" y="81"/>
                    <a:pt x="54" y="81"/>
                  </a:cubicBezTo>
                  <a:cubicBezTo>
                    <a:pt x="57" y="81"/>
                    <a:pt x="60" y="80"/>
                    <a:pt x="63" y="80"/>
                  </a:cubicBezTo>
                  <a:cubicBezTo>
                    <a:pt x="62" y="83"/>
                    <a:pt x="57" y="83"/>
                    <a:pt x="57" y="89"/>
                  </a:cubicBezTo>
                  <a:cubicBezTo>
                    <a:pt x="57" y="89"/>
                    <a:pt x="58" y="89"/>
                    <a:pt x="58" y="89"/>
                  </a:cubicBezTo>
                  <a:cubicBezTo>
                    <a:pt x="59" y="89"/>
                    <a:pt x="60" y="89"/>
                    <a:pt x="61" y="89"/>
                  </a:cubicBezTo>
                  <a:cubicBezTo>
                    <a:pt x="67" y="89"/>
                    <a:pt x="72" y="81"/>
                    <a:pt x="76" y="74"/>
                  </a:cubicBezTo>
                  <a:cubicBezTo>
                    <a:pt x="80" y="79"/>
                    <a:pt x="77" y="89"/>
                    <a:pt x="81" y="89"/>
                  </a:cubicBezTo>
                  <a:cubicBezTo>
                    <a:pt x="83" y="89"/>
                    <a:pt x="84" y="90"/>
                    <a:pt x="85" y="90"/>
                  </a:cubicBezTo>
                  <a:cubicBezTo>
                    <a:pt x="85" y="92"/>
                    <a:pt x="86" y="96"/>
                    <a:pt x="90" y="96"/>
                  </a:cubicBezTo>
                  <a:cubicBezTo>
                    <a:pt x="95" y="96"/>
                    <a:pt x="99" y="90"/>
                    <a:pt x="99" y="83"/>
                  </a:cubicBezTo>
                  <a:cubicBezTo>
                    <a:pt x="99" y="78"/>
                    <a:pt x="95" y="79"/>
                    <a:pt x="95" y="72"/>
                  </a:cubicBezTo>
                  <a:cubicBezTo>
                    <a:pt x="92" y="74"/>
                    <a:pt x="93" y="75"/>
                    <a:pt x="88" y="75"/>
                  </a:cubicBezTo>
                  <a:cubicBezTo>
                    <a:pt x="88" y="72"/>
                    <a:pt x="84" y="70"/>
                    <a:pt x="84" y="67"/>
                  </a:cubicBezTo>
                  <a:cubicBezTo>
                    <a:pt x="84" y="65"/>
                    <a:pt x="89" y="64"/>
                    <a:pt x="90" y="59"/>
                  </a:cubicBezTo>
                  <a:cubicBezTo>
                    <a:pt x="87" y="59"/>
                    <a:pt x="85" y="60"/>
                    <a:pt x="84" y="61"/>
                  </a:cubicBezTo>
                  <a:cubicBezTo>
                    <a:pt x="84" y="53"/>
                    <a:pt x="84" y="48"/>
                    <a:pt x="84" y="43"/>
                  </a:cubicBezTo>
                  <a:cubicBezTo>
                    <a:pt x="83" y="44"/>
                    <a:pt x="81" y="44"/>
                    <a:pt x="78" y="44"/>
                  </a:cubicBezTo>
                  <a:cubicBezTo>
                    <a:pt x="75" y="44"/>
                    <a:pt x="72" y="44"/>
                    <a:pt x="69" y="43"/>
                  </a:cubicBezTo>
                  <a:cubicBezTo>
                    <a:pt x="63" y="45"/>
                    <a:pt x="63" y="45"/>
                    <a:pt x="63" y="45"/>
                  </a:cubicBezTo>
                  <a:cubicBezTo>
                    <a:pt x="63" y="45"/>
                    <a:pt x="63" y="43"/>
                    <a:pt x="63" y="43"/>
                  </a:cubicBezTo>
                  <a:cubicBezTo>
                    <a:pt x="53" y="43"/>
                    <a:pt x="53" y="43"/>
                    <a:pt x="53" y="43"/>
                  </a:cubicBezTo>
                  <a:cubicBezTo>
                    <a:pt x="53" y="38"/>
                    <a:pt x="53" y="38"/>
                    <a:pt x="53" y="38"/>
                  </a:cubicBezTo>
                  <a:cubicBezTo>
                    <a:pt x="56" y="35"/>
                    <a:pt x="56" y="35"/>
                    <a:pt x="56" y="35"/>
                  </a:cubicBezTo>
                  <a:cubicBezTo>
                    <a:pt x="54" y="33"/>
                    <a:pt x="50" y="33"/>
                    <a:pt x="47" y="33"/>
                  </a:cubicBezTo>
                  <a:cubicBezTo>
                    <a:pt x="44" y="33"/>
                    <a:pt x="44" y="36"/>
                    <a:pt x="39" y="37"/>
                  </a:cubicBezTo>
                  <a:cubicBezTo>
                    <a:pt x="39" y="32"/>
                    <a:pt x="39" y="32"/>
                    <a:pt x="39" y="32"/>
                  </a:cubicBezTo>
                  <a:cubicBezTo>
                    <a:pt x="43" y="23"/>
                    <a:pt x="54" y="17"/>
                    <a:pt x="54" y="5"/>
                  </a:cubicBezTo>
                  <a:cubicBezTo>
                    <a:pt x="54" y="3"/>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75"/>
            <p:cNvSpPr>
              <a:spLocks/>
            </p:cNvSpPr>
            <p:nvPr/>
          </p:nvSpPr>
          <p:spPr bwMode="auto">
            <a:xfrm>
              <a:off x="8308" y="-398"/>
              <a:ext cx="275" cy="107"/>
            </a:xfrm>
            <a:custGeom>
              <a:avLst/>
              <a:gdLst>
                <a:gd name="T0" fmla="*/ 24 w 116"/>
                <a:gd name="T1" fmla="*/ 0 h 45"/>
                <a:gd name="T2" fmla="*/ 0 w 116"/>
                <a:gd name="T3" fmla="*/ 22 h 45"/>
                <a:gd name="T4" fmla="*/ 26 w 116"/>
                <a:gd name="T5" fmla="*/ 45 h 45"/>
                <a:gd name="T6" fmla="*/ 38 w 116"/>
                <a:gd name="T7" fmla="*/ 37 h 45"/>
                <a:gd name="T8" fmla="*/ 47 w 116"/>
                <a:gd name="T9" fmla="*/ 43 h 45"/>
                <a:gd name="T10" fmla="*/ 59 w 116"/>
                <a:gd name="T11" fmla="*/ 38 h 45"/>
                <a:gd name="T12" fmla="*/ 70 w 116"/>
                <a:gd name="T13" fmla="*/ 35 h 45"/>
                <a:gd name="T14" fmla="*/ 79 w 116"/>
                <a:gd name="T15" fmla="*/ 40 h 45"/>
                <a:gd name="T16" fmla="*/ 92 w 116"/>
                <a:gd name="T17" fmla="*/ 35 h 45"/>
                <a:gd name="T18" fmla="*/ 107 w 116"/>
                <a:gd name="T19" fmla="*/ 35 h 45"/>
                <a:gd name="T20" fmla="*/ 116 w 116"/>
                <a:gd name="T21" fmla="*/ 17 h 45"/>
                <a:gd name="T22" fmla="*/ 64 w 116"/>
                <a:gd name="T23" fmla="*/ 3 h 45"/>
                <a:gd name="T24" fmla="*/ 55 w 116"/>
                <a:gd name="T25" fmla="*/ 17 h 45"/>
                <a:gd name="T26" fmla="*/ 24 w 116"/>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45">
                  <a:moveTo>
                    <a:pt x="24" y="0"/>
                  </a:moveTo>
                  <a:cubicBezTo>
                    <a:pt x="13" y="0"/>
                    <a:pt x="0" y="9"/>
                    <a:pt x="0" y="22"/>
                  </a:cubicBezTo>
                  <a:cubicBezTo>
                    <a:pt x="0" y="34"/>
                    <a:pt x="13" y="45"/>
                    <a:pt x="26" y="45"/>
                  </a:cubicBezTo>
                  <a:cubicBezTo>
                    <a:pt x="32" y="45"/>
                    <a:pt x="34" y="41"/>
                    <a:pt x="38" y="37"/>
                  </a:cubicBezTo>
                  <a:cubicBezTo>
                    <a:pt x="41" y="41"/>
                    <a:pt x="43" y="43"/>
                    <a:pt x="47" y="43"/>
                  </a:cubicBezTo>
                  <a:cubicBezTo>
                    <a:pt x="53" y="43"/>
                    <a:pt x="56" y="38"/>
                    <a:pt x="59" y="38"/>
                  </a:cubicBezTo>
                  <a:cubicBezTo>
                    <a:pt x="63" y="38"/>
                    <a:pt x="65" y="35"/>
                    <a:pt x="70" y="35"/>
                  </a:cubicBezTo>
                  <a:cubicBezTo>
                    <a:pt x="73" y="35"/>
                    <a:pt x="75" y="40"/>
                    <a:pt x="79" y="40"/>
                  </a:cubicBezTo>
                  <a:cubicBezTo>
                    <a:pt x="85" y="40"/>
                    <a:pt x="88" y="35"/>
                    <a:pt x="92" y="35"/>
                  </a:cubicBezTo>
                  <a:cubicBezTo>
                    <a:pt x="107" y="35"/>
                    <a:pt x="107" y="35"/>
                    <a:pt x="107" y="35"/>
                  </a:cubicBezTo>
                  <a:cubicBezTo>
                    <a:pt x="107" y="31"/>
                    <a:pt x="114" y="25"/>
                    <a:pt x="116" y="17"/>
                  </a:cubicBezTo>
                  <a:cubicBezTo>
                    <a:pt x="105" y="14"/>
                    <a:pt x="74" y="3"/>
                    <a:pt x="64" y="3"/>
                  </a:cubicBezTo>
                  <a:cubicBezTo>
                    <a:pt x="58" y="3"/>
                    <a:pt x="55" y="9"/>
                    <a:pt x="55" y="17"/>
                  </a:cubicBezTo>
                  <a:cubicBezTo>
                    <a:pt x="41" y="17"/>
                    <a:pt x="40"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76"/>
            <p:cNvSpPr>
              <a:spLocks noEditPoints="1"/>
            </p:cNvSpPr>
            <p:nvPr/>
          </p:nvSpPr>
          <p:spPr bwMode="auto">
            <a:xfrm>
              <a:off x="-721" y="1877"/>
              <a:ext cx="1426" cy="958"/>
            </a:xfrm>
            <a:custGeom>
              <a:avLst/>
              <a:gdLst>
                <a:gd name="T0" fmla="*/ 298 w 603"/>
                <a:gd name="T1" fmla="*/ 109 h 405"/>
                <a:gd name="T2" fmla="*/ 296 w 603"/>
                <a:gd name="T3" fmla="*/ 104 h 405"/>
                <a:gd name="T4" fmla="*/ 1 w 603"/>
                <a:gd name="T5" fmla="*/ 0 h 405"/>
                <a:gd name="T6" fmla="*/ 0 w 603"/>
                <a:gd name="T7" fmla="*/ 4 h 405"/>
                <a:gd name="T8" fmla="*/ 48 w 603"/>
                <a:gd name="T9" fmla="*/ 82 h 405"/>
                <a:gd name="T10" fmla="*/ 62 w 603"/>
                <a:gd name="T11" fmla="*/ 101 h 405"/>
                <a:gd name="T12" fmla="*/ 83 w 603"/>
                <a:gd name="T13" fmla="*/ 136 h 405"/>
                <a:gd name="T14" fmla="*/ 115 w 603"/>
                <a:gd name="T15" fmla="*/ 156 h 405"/>
                <a:gd name="T16" fmla="*/ 88 w 603"/>
                <a:gd name="T17" fmla="*/ 114 h 405"/>
                <a:gd name="T18" fmla="*/ 43 w 603"/>
                <a:gd name="T19" fmla="*/ 50 h 405"/>
                <a:gd name="T20" fmla="*/ 59 w 603"/>
                <a:gd name="T21" fmla="*/ 27 h 405"/>
                <a:gd name="T22" fmla="*/ 93 w 603"/>
                <a:gd name="T23" fmla="*/ 82 h 405"/>
                <a:gd name="T24" fmla="*/ 119 w 603"/>
                <a:gd name="T25" fmla="*/ 105 h 405"/>
                <a:gd name="T26" fmla="*/ 178 w 603"/>
                <a:gd name="T27" fmla="*/ 179 h 405"/>
                <a:gd name="T28" fmla="*/ 185 w 603"/>
                <a:gd name="T29" fmla="*/ 217 h 405"/>
                <a:gd name="T30" fmla="*/ 233 w 603"/>
                <a:gd name="T31" fmla="*/ 243 h 405"/>
                <a:gd name="T32" fmla="*/ 256 w 603"/>
                <a:gd name="T33" fmla="*/ 255 h 405"/>
                <a:gd name="T34" fmla="*/ 294 w 603"/>
                <a:gd name="T35" fmla="*/ 271 h 405"/>
                <a:gd name="T36" fmla="*/ 317 w 603"/>
                <a:gd name="T37" fmla="*/ 277 h 405"/>
                <a:gd name="T38" fmla="*/ 352 w 603"/>
                <a:gd name="T39" fmla="*/ 271 h 405"/>
                <a:gd name="T40" fmla="*/ 435 w 603"/>
                <a:gd name="T41" fmla="*/ 314 h 405"/>
                <a:gd name="T42" fmla="*/ 468 w 603"/>
                <a:gd name="T43" fmla="*/ 337 h 405"/>
                <a:gd name="T44" fmla="*/ 486 w 603"/>
                <a:gd name="T45" fmla="*/ 367 h 405"/>
                <a:gd name="T46" fmla="*/ 515 w 603"/>
                <a:gd name="T47" fmla="*/ 387 h 405"/>
                <a:gd name="T48" fmla="*/ 534 w 603"/>
                <a:gd name="T49" fmla="*/ 391 h 405"/>
                <a:gd name="T50" fmla="*/ 556 w 603"/>
                <a:gd name="T51" fmla="*/ 393 h 405"/>
                <a:gd name="T52" fmla="*/ 584 w 603"/>
                <a:gd name="T53" fmla="*/ 394 h 405"/>
                <a:gd name="T54" fmla="*/ 591 w 603"/>
                <a:gd name="T55" fmla="*/ 397 h 405"/>
                <a:gd name="T56" fmla="*/ 574 w 603"/>
                <a:gd name="T57" fmla="*/ 368 h 405"/>
                <a:gd name="T58" fmla="*/ 506 w 603"/>
                <a:gd name="T59" fmla="*/ 346 h 405"/>
                <a:gd name="T60" fmla="*/ 510 w 603"/>
                <a:gd name="T61" fmla="*/ 282 h 405"/>
                <a:gd name="T62" fmla="*/ 428 w 603"/>
                <a:gd name="T63" fmla="*/ 269 h 405"/>
                <a:gd name="T64" fmla="*/ 437 w 603"/>
                <a:gd name="T65" fmla="*/ 230 h 405"/>
                <a:gd name="T66" fmla="*/ 448 w 603"/>
                <a:gd name="T67" fmla="*/ 216 h 405"/>
                <a:gd name="T68" fmla="*/ 445 w 603"/>
                <a:gd name="T69" fmla="*/ 184 h 405"/>
                <a:gd name="T70" fmla="*/ 391 w 603"/>
                <a:gd name="T71" fmla="*/ 224 h 405"/>
                <a:gd name="T72" fmla="*/ 345 w 603"/>
                <a:gd name="T73" fmla="*/ 236 h 405"/>
                <a:gd name="T74" fmla="*/ 300 w 603"/>
                <a:gd name="T75" fmla="*/ 192 h 405"/>
                <a:gd name="T76" fmla="*/ 294 w 603"/>
                <a:gd name="T77" fmla="*/ 139 h 405"/>
                <a:gd name="T78" fmla="*/ 297 w 603"/>
                <a:gd name="T79" fmla="*/ 108 h 405"/>
                <a:gd name="T80" fmla="*/ 206 w 603"/>
                <a:gd name="T81" fmla="*/ 60 h 405"/>
                <a:gd name="T82" fmla="*/ 135 w 603"/>
                <a:gd name="T83" fmla="*/ 13 h 405"/>
                <a:gd name="T84" fmla="*/ 34 w 603"/>
                <a:gd name="T85"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405">
                  <a:moveTo>
                    <a:pt x="296" y="104"/>
                  </a:moveTo>
                  <a:cubicBezTo>
                    <a:pt x="297" y="108"/>
                    <a:pt x="297" y="108"/>
                    <a:pt x="297" y="108"/>
                  </a:cubicBezTo>
                  <a:cubicBezTo>
                    <a:pt x="298" y="108"/>
                    <a:pt x="298" y="109"/>
                    <a:pt x="298" y="109"/>
                  </a:cubicBezTo>
                  <a:cubicBezTo>
                    <a:pt x="298" y="107"/>
                    <a:pt x="297" y="106"/>
                    <a:pt x="296" y="104"/>
                  </a:cubicBezTo>
                  <a:moveTo>
                    <a:pt x="296" y="103"/>
                  </a:moveTo>
                  <a:cubicBezTo>
                    <a:pt x="296" y="104"/>
                    <a:pt x="296" y="104"/>
                    <a:pt x="296" y="104"/>
                  </a:cubicBezTo>
                  <a:cubicBezTo>
                    <a:pt x="296" y="103"/>
                    <a:pt x="296" y="103"/>
                    <a:pt x="296" y="103"/>
                  </a:cubicBezTo>
                  <a:moveTo>
                    <a:pt x="34" y="0"/>
                  </a:moveTo>
                  <a:cubicBezTo>
                    <a:pt x="1" y="0"/>
                    <a:pt x="1" y="0"/>
                    <a:pt x="1" y="0"/>
                  </a:cubicBezTo>
                  <a:cubicBezTo>
                    <a:pt x="1" y="0"/>
                    <a:pt x="1" y="0"/>
                    <a:pt x="1" y="0"/>
                  </a:cubicBezTo>
                  <a:cubicBezTo>
                    <a:pt x="0" y="0"/>
                    <a:pt x="0" y="0"/>
                    <a:pt x="0" y="0"/>
                  </a:cubicBezTo>
                  <a:cubicBezTo>
                    <a:pt x="0" y="4"/>
                    <a:pt x="0" y="4"/>
                    <a:pt x="0" y="4"/>
                  </a:cubicBezTo>
                  <a:cubicBezTo>
                    <a:pt x="4" y="16"/>
                    <a:pt x="9" y="19"/>
                    <a:pt x="13" y="29"/>
                  </a:cubicBezTo>
                  <a:cubicBezTo>
                    <a:pt x="17" y="35"/>
                    <a:pt x="16" y="50"/>
                    <a:pt x="22" y="54"/>
                  </a:cubicBezTo>
                  <a:cubicBezTo>
                    <a:pt x="32" y="60"/>
                    <a:pt x="40" y="71"/>
                    <a:pt x="48" y="82"/>
                  </a:cubicBezTo>
                  <a:cubicBezTo>
                    <a:pt x="51" y="86"/>
                    <a:pt x="47" y="87"/>
                    <a:pt x="43" y="87"/>
                  </a:cubicBezTo>
                  <a:cubicBezTo>
                    <a:pt x="41" y="87"/>
                    <a:pt x="39" y="87"/>
                    <a:pt x="38" y="87"/>
                  </a:cubicBezTo>
                  <a:cubicBezTo>
                    <a:pt x="43" y="95"/>
                    <a:pt x="55" y="93"/>
                    <a:pt x="62" y="101"/>
                  </a:cubicBezTo>
                  <a:cubicBezTo>
                    <a:pt x="67" y="106"/>
                    <a:pt x="71" y="112"/>
                    <a:pt x="77" y="118"/>
                  </a:cubicBezTo>
                  <a:cubicBezTo>
                    <a:pt x="77" y="131"/>
                    <a:pt x="77" y="131"/>
                    <a:pt x="77" y="131"/>
                  </a:cubicBezTo>
                  <a:cubicBezTo>
                    <a:pt x="79" y="134"/>
                    <a:pt x="79" y="134"/>
                    <a:pt x="83" y="136"/>
                  </a:cubicBezTo>
                  <a:cubicBezTo>
                    <a:pt x="88" y="140"/>
                    <a:pt x="93" y="152"/>
                    <a:pt x="103" y="152"/>
                  </a:cubicBezTo>
                  <a:cubicBezTo>
                    <a:pt x="103" y="154"/>
                    <a:pt x="111" y="164"/>
                    <a:pt x="112" y="164"/>
                  </a:cubicBezTo>
                  <a:cubicBezTo>
                    <a:pt x="113" y="164"/>
                    <a:pt x="115" y="158"/>
                    <a:pt x="115" y="156"/>
                  </a:cubicBezTo>
                  <a:cubicBezTo>
                    <a:pt x="115" y="152"/>
                    <a:pt x="111" y="146"/>
                    <a:pt x="107" y="146"/>
                  </a:cubicBezTo>
                  <a:cubicBezTo>
                    <a:pt x="106" y="146"/>
                    <a:pt x="105" y="146"/>
                    <a:pt x="105" y="147"/>
                  </a:cubicBezTo>
                  <a:cubicBezTo>
                    <a:pt x="95" y="140"/>
                    <a:pt x="92" y="127"/>
                    <a:pt x="88" y="114"/>
                  </a:cubicBezTo>
                  <a:cubicBezTo>
                    <a:pt x="84" y="103"/>
                    <a:pt x="74" y="97"/>
                    <a:pt x="70" y="85"/>
                  </a:cubicBezTo>
                  <a:cubicBezTo>
                    <a:pt x="67" y="76"/>
                    <a:pt x="66" y="71"/>
                    <a:pt x="59" y="63"/>
                  </a:cubicBezTo>
                  <a:cubicBezTo>
                    <a:pt x="53" y="58"/>
                    <a:pt x="47" y="58"/>
                    <a:pt x="43" y="50"/>
                  </a:cubicBezTo>
                  <a:cubicBezTo>
                    <a:pt x="39" y="41"/>
                    <a:pt x="33" y="34"/>
                    <a:pt x="33" y="23"/>
                  </a:cubicBezTo>
                  <a:cubicBezTo>
                    <a:pt x="33" y="22"/>
                    <a:pt x="33" y="18"/>
                    <a:pt x="34" y="16"/>
                  </a:cubicBezTo>
                  <a:cubicBezTo>
                    <a:pt x="41" y="23"/>
                    <a:pt x="50" y="23"/>
                    <a:pt x="59" y="27"/>
                  </a:cubicBezTo>
                  <a:cubicBezTo>
                    <a:pt x="63" y="29"/>
                    <a:pt x="62" y="41"/>
                    <a:pt x="67" y="45"/>
                  </a:cubicBezTo>
                  <a:cubicBezTo>
                    <a:pt x="71" y="50"/>
                    <a:pt x="70" y="59"/>
                    <a:pt x="75" y="64"/>
                  </a:cubicBezTo>
                  <a:cubicBezTo>
                    <a:pt x="80" y="70"/>
                    <a:pt x="86" y="75"/>
                    <a:pt x="93" y="82"/>
                  </a:cubicBezTo>
                  <a:cubicBezTo>
                    <a:pt x="93" y="82"/>
                    <a:pt x="94" y="81"/>
                    <a:pt x="94" y="81"/>
                  </a:cubicBezTo>
                  <a:cubicBezTo>
                    <a:pt x="95" y="81"/>
                    <a:pt x="96" y="82"/>
                    <a:pt x="98" y="82"/>
                  </a:cubicBezTo>
                  <a:cubicBezTo>
                    <a:pt x="98" y="95"/>
                    <a:pt x="115" y="96"/>
                    <a:pt x="119" y="105"/>
                  </a:cubicBezTo>
                  <a:cubicBezTo>
                    <a:pt x="122" y="111"/>
                    <a:pt x="118" y="117"/>
                    <a:pt x="123" y="121"/>
                  </a:cubicBezTo>
                  <a:cubicBezTo>
                    <a:pt x="128" y="126"/>
                    <a:pt x="136" y="128"/>
                    <a:pt x="142" y="133"/>
                  </a:cubicBezTo>
                  <a:cubicBezTo>
                    <a:pt x="153" y="145"/>
                    <a:pt x="171" y="160"/>
                    <a:pt x="178" y="179"/>
                  </a:cubicBezTo>
                  <a:cubicBezTo>
                    <a:pt x="179" y="183"/>
                    <a:pt x="183" y="185"/>
                    <a:pt x="183" y="192"/>
                  </a:cubicBezTo>
                  <a:cubicBezTo>
                    <a:pt x="183" y="197"/>
                    <a:pt x="178" y="201"/>
                    <a:pt x="178" y="206"/>
                  </a:cubicBezTo>
                  <a:cubicBezTo>
                    <a:pt x="178" y="211"/>
                    <a:pt x="181" y="217"/>
                    <a:pt x="185" y="217"/>
                  </a:cubicBezTo>
                  <a:cubicBezTo>
                    <a:pt x="187" y="224"/>
                    <a:pt x="203" y="227"/>
                    <a:pt x="210" y="234"/>
                  </a:cubicBezTo>
                  <a:cubicBezTo>
                    <a:pt x="211" y="235"/>
                    <a:pt x="212" y="236"/>
                    <a:pt x="216" y="237"/>
                  </a:cubicBezTo>
                  <a:cubicBezTo>
                    <a:pt x="222" y="241"/>
                    <a:pt x="226" y="240"/>
                    <a:pt x="233" y="243"/>
                  </a:cubicBezTo>
                  <a:cubicBezTo>
                    <a:pt x="240" y="246"/>
                    <a:pt x="242" y="253"/>
                    <a:pt x="249" y="255"/>
                  </a:cubicBezTo>
                  <a:cubicBezTo>
                    <a:pt x="251" y="255"/>
                    <a:pt x="252" y="255"/>
                    <a:pt x="253" y="255"/>
                  </a:cubicBezTo>
                  <a:cubicBezTo>
                    <a:pt x="254" y="255"/>
                    <a:pt x="255" y="255"/>
                    <a:pt x="256" y="255"/>
                  </a:cubicBezTo>
                  <a:cubicBezTo>
                    <a:pt x="257" y="255"/>
                    <a:pt x="258" y="255"/>
                    <a:pt x="260" y="255"/>
                  </a:cubicBezTo>
                  <a:cubicBezTo>
                    <a:pt x="261" y="255"/>
                    <a:pt x="263" y="255"/>
                    <a:pt x="265" y="256"/>
                  </a:cubicBezTo>
                  <a:cubicBezTo>
                    <a:pt x="270" y="259"/>
                    <a:pt x="288" y="271"/>
                    <a:pt x="294" y="271"/>
                  </a:cubicBezTo>
                  <a:cubicBezTo>
                    <a:pt x="296" y="271"/>
                    <a:pt x="298" y="271"/>
                    <a:pt x="300" y="271"/>
                  </a:cubicBezTo>
                  <a:cubicBezTo>
                    <a:pt x="302" y="271"/>
                    <a:pt x="304" y="271"/>
                    <a:pt x="306" y="272"/>
                  </a:cubicBezTo>
                  <a:cubicBezTo>
                    <a:pt x="308" y="273"/>
                    <a:pt x="313" y="277"/>
                    <a:pt x="317" y="277"/>
                  </a:cubicBezTo>
                  <a:cubicBezTo>
                    <a:pt x="326" y="277"/>
                    <a:pt x="327" y="266"/>
                    <a:pt x="337" y="266"/>
                  </a:cubicBezTo>
                  <a:cubicBezTo>
                    <a:pt x="341" y="266"/>
                    <a:pt x="344" y="268"/>
                    <a:pt x="349" y="271"/>
                  </a:cubicBezTo>
                  <a:cubicBezTo>
                    <a:pt x="352" y="271"/>
                    <a:pt x="352" y="271"/>
                    <a:pt x="352" y="271"/>
                  </a:cubicBezTo>
                  <a:cubicBezTo>
                    <a:pt x="366" y="278"/>
                    <a:pt x="368" y="290"/>
                    <a:pt x="385" y="298"/>
                  </a:cubicBezTo>
                  <a:cubicBezTo>
                    <a:pt x="395" y="303"/>
                    <a:pt x="402" y="300"/>
                    <a:pt x="413" y="305"/>
                  </a:cubicBezTo>
                  <a:cubicBezTo>
                    <a:pt x="419" y="308"/>
                    <a:pt x="425" y="314"/>
                    <a:pt x="435" y="314"/>
                  </a:cubicBezTo>
                  <a:cubicBezTo>
                    <a:pt x="438" y="314"/>
                    <a:pt x="441" y="311"/>
                    <a:pt x="445" y="311"/>
                  </a:cubicBezTo>
                  <a:cubicBezTo>
                    <a:pt x="446" y="311"/>
                    <a:pt x="447" y="311"/>
                    <a:pt x="448" y="311"/>
                  </a:cubicBezTo>
                  <a:cubicBezTo>
                    <a:pt x="451" y="324"/>
                    <a:pt x="460" y="329"/>
                    <a:pt x="468" y="337"/>
                  </a:cubicBezTo>
                  <a:cubicBezTo>
                    <a:pt x="471" y="340"/>
                    <a:pt x="474" y="341"/>
                    <a:pt x="475" y="346"/>
                  </a:cubicBezTo>
                  <a:cubicBezTo>
                    <a:pt x="478" y="354"/>
                    <a:pt x="473" y="362"/>
                    <a:pt x="481" y="367"/>
                  </a:cubicBezTo>
                  <a:cubicBezTo>
                    <a:pt x="486" y="367"/>
                    <a:pt x="486" y="367"/>
                    <a:pt x="486" y="367"/>
                  </a:cubicBezTo>
                  <a:cubicBezTo>
                    <a:pt x="485" y="366"/>
                    <a:pt x="485" y="364"/>
                    <a:pt x="486" y="362"/>
                  </a:cubicBezTo>
                  <a:cubicBezTo>
                    <a:pt x="486" y="362"/>
                    <a:pt x="504" y="373"/>
                    <a:pt x="506" y="376"/>
                  </a:cubicBezTo>
                  <a:cubicBezTo>
                    <a:pt x="508" y="381"/>
                    <a:pt x="508" y="386"/>
                    <a:pt x="515" y="387"/>
                  </a:cubicBezTo>
                  <a:cubicBezTo>
                    <a:pt x="515" y="388"/>
                    <a:pt x="517" y="391"/>
                    <a:pt x="518" y="391"/>
                  </a:cubicBezTo>
                  <a:cubicBezTo>
                    <a:pt x="520" y="391"/>
                    <a:pt x="525" y="389"/>
                    <a:pt x="528" y="389"/>
                  </a:cubicBezTo>
                  <a:cubicBezTo>
                    <a:pt x="531" y="389"/>
                    <a:pt x="533" y="390"/>
                    <a:pt x="534" y="391"/>
                  </a:cubicBezTo>
                  <a:cubicBezTo>
                    <a:pt x="538" y="395"/>
                    <a:pt x="543" y="405"/>
                    <a:pt x="552" y="405"/>
                  </a:cubicBezTo>
                  <a:cubicBezTo>
                    <a:pt x="556" y="405"/>
                    <a:pt x="559" y="403"/>
                    <a:pt x="560" y="397"/>
                  </a:cubicBezTo>
                  <a:cubicBezTo>
                    <a:pt x="559" y="397"/>
                    <a:pt x="556" y="395"/>
                    <a:pt x="556" y="393"/>
                  </a:cubicBezTo>
                  <a:cubicBezTo>
                    <a:pt x="556" y="389"/>
                    <a:pt x="570" y="379"/>
                    <a:pt x="574" y="379"/>
                  </a:cubicBezTo>
                  <a:cubicBezTo>
                    <a:pt x="580" y="379"/>
                    <a:pt x="581" y="386"/>
                    <a:pt x="587" y="388"/>
                  </a:cubicBezTo>
                  <a:cubicBezTo>
                    <a:pt x="586" y="391"/>
                    <a:pt x="584" y="392"/>
                    <a:pt x="584" y="394"/>
                  </a:cubicBezTo>
                  <a:cubicBezTo>
                    <a:pt x="584" y="395"/>
                    <a:pt x="589" y="397"/>
                    <a:pt x="590" y="398"/>
                  </a:cubicBezTo>
                  <a:cubicBezTo>
                    <a:pt x="590" y="398"/>
                    <a:pt x="590" y="398"/>
                    <a:pt x="590" y="398"/>
                  </a:cubicBezTo>
                  <a:cubicBezTo>
                    <a:pt x="590" y="398"/>
                    <a:pt x="591" y="398"/>
                    <a:pt x="591" y="397"/>
                  </a:cubicBezTo>
                  <a:cubicBezTo>
                    <a:pt x="593" y="396"/>
                    <a:pt x="597" y="392"/>
                    <a:pt x="600" y="389"/>
                  </a:cubicBezTo>
                  <a:cubicBezTo>
                    <a:pt x="602" y="387"/>
                    <a:pt x="603" y="386"/>
                    <a:pt x="603" y="385"/>
                  </a:cubicBezTo>
                  <a:cubicBezTo>
                    <a:pt x="595" y="379"/>
                    <a:pt x="588" y="368"/>
                    <a:pt x="574" y="368"/>
                  </a:cubicBezTo>
                  <a:cubicBezTo>
                    <a:pt x="561" y="368"/>
                    <a:pt x="554" y="379"/>
                    <a:pt x="540" y="379"/>
                  </a:cubicBezTo>
                  <a:cubicBezTo>
                    <a:pt x="531" y="379"/>
                    <a:pt x="531" y="369"/>
                    <a:pt x="525" y="366"/>
                  </a:cubicBezTo>
                  <a:cubicBezTo>
                    <a:pt x="517" y="362"/>
                    <a:pt x="506" y="357"/>
                    <a:pt x="506" y="346"/>
                  </a:cubicBezTo>
                  <a:cubicBezTo>
                    <a:pt x="506" y="337"/>
                    <a:pt x="506" y="326"/>
                    <a:pt x="506" y="313"/>
                  </a:cubicBezTo>
                  <a:cubicBezTo>
                    <a:pt x="509" y="308"/>
                    <a:pt x="510" y="295"/>
                    <a:pt x="510" y="290"/>
                  </a:cubicBezTo>
                  <a:cubicBezTo>
                    <a:pt x="510" y="288"/>
                    <a:pt x="510" y="285"/>
                    <a:pt x="510" y="282"/>
                  </a:cubicBezTo>
                  <a:cubicBezTo>
                    <a:pt x="500" y="280"/>
                    <a:pt x="497" y="271"/>
                    <a:pt x="484" y="271"/>
                  </a:cubicBezTo>
                  <a:cubicBezTo>
                    <a:pt x="466" y="271"/>
                    <a:pt x="452" y="274"/>
                    <a:pt x="434" y="274"/>
                  </a:cubicBezTo>
                  <a:cubicBezTo>
                    <a:pt x="431" y="274"/>
                    <a:pt x="428" y="272"/>
                    <a:pt x="428" y="269"/>
                  </a:cubicBezTo>
                  <a:cubicBezTo>
                    <a:pt x="428" y="268"/>
                    <a:pt x="428" y="267"/>
                    <a:pt x="428" y="266"/>
                  </a:cubicBezTo>
                  <a:cubicBezTo>
                    <a:pt x="431" y="263"/>
                    <a:pt x="437" y="261"/>
                    <a:pt x="437" y="255"/>
                  </a:cubicBezTo>
                  <a:cubicBezTo>
                    <a:pt x="437" y="248"/>
                    <a:pt x="437" y="236"/>
                    <a:pt x="437" y="230"/>
                  </a:cubicBezTo>
                  <a:cubicBezTo>
                    <a:pt x="439" y="230"/>
                    <a:pt x="440" y="230"/>
                    <a:pt x="442" y="230"/>
                  </a:cubicBezTo>
                  <a:cubicBezTo>
                    <a:pt x="442" y="231"/>
                    <a:pt x="442" y="233"/>
                    <a:pt x="442" y="234"/>
                  </a:cubicBezTo>
                  <a:cubicBezTo>
                    <a:pt x="445" y="228"/>
                    <a:pt x="448" y="225"/>
                    <a:pt x="448" y="216"/>
                  </a:cubicBezTo>
                  <a:cubicBezTo>
                    <a:pt x="448" y="206"/>
                    <a:pt x="457" y="197"/>
                    <a:pt x="457" y="189"/>
                  </a:cubicBezTo>
                  <a:cubicBezTo>
                    <a:pt x="457" y="188"/>
                    <a:pt x="457" y="186"/>
                    <a:pt x="457" y="185"/>
                  </a:cubicBezTo>
                  <a:cubicBezTo>
                    <a:pt x="454" y="185"/>
                    <a:pt x="447" y="184"/>
                    <a:pt x="445" y="184"/>
                  </a:cubicBezTo>
                  <a:cubicBezTo>
                    <a:pt x="443" y="183"/>
                    <a:pt x="439" y="182"/>
                    <a:pt x="434" y="182"/>
                  </a:cubicBezTo>
                  <a:cubicBezTo>
                    <a:pt x="420" y="182"/>
                    <a:pt x="402" y="187"/>
                    <a:pt x="402" y="203"/>
                  </a:cubicBezTo>
                  <a:cubicBezTo>
                    <a:pt x="402" y="211"/>
                    <a:pt x="393" y="217"/>
                    <a:pt x="391" y="224"/>
                  </a:cubicBezTo>
                  <a:cubicBezTo>
                    <a:pt x="391" y="226"/>
                    <a:pt x="388" y="232"/>
                    <a:pt x="384" y="232"/>
                  </a:cubicBezTo>
                  <a:cubicBezTo>
                    <a:pt x="382" y="232"/>
                    <a:pt x="380" y="229"/>
                    <a:pt x="374" y="229"/>
                  </a:cubicBezTo>
                  <a:cubicBezTo>
                    <a:pt x="363" y="229"/>
                    <a:pt x="355" y="236"/>
                    <a:pt x="345" y="236"/>
                  </a:cubicBezTo>
                  <a:cubicBezTo>
                    <a:pt x="341" y="236"/>
                    <a:pt x="341" y="232"/>
                    <a:pt x="336" y="230"/>
                  </a:cubicBezTo>
                  <a:cubicBezTo>
                    <a:pt x="322" y="226"/>
                    <a:pt x="322" y="217"/>
                    <a:pt x="313" y="207"/>
                  </a:cubicBezTo>
                  <a:cubicBezTo>
                    <a:pt x="309" y="204"/>
                    <a:pt x="302" y="196"/>
                    <a:pt x="300" y="192"/>
                  </a:cubicBezTo>
                  <a:cubicBezTo>
                    <a:pt x="298" y="187"/>
                    <a:pt x="301" y="184"/>
                    <a:pt x="298" y="179"/>
                  </a:cubicBezTo>
                  <a:cubicBezTo>
                    <a:pt x="297" y="177"/>
                    <a:pt x="293" y="173"/>
                    <a:pt x="294" y="169"/>
                  </a:cubicBezTo>
                  <a:cubicBezTo>
                    <a:pt x="294" y="139"/>
                    <a:pt x="294" y="139"/>
                    <a:pt x="294" y="139"/>
                  </a:cubicBezTo>
                  <a:cubicBezTo>
                    <a:pt x="296" y="131"/>
                    <a:pt x="300" y="128"/>
                    <a:pt x="300" y="118"/>
                  </a:cubicBezTo>
                  <a:cubicBezTo>
                    <a:pt x="300" y="115"/>
                    <a:pt x="298" y="113"/>
                    <a:pt x="297" y="110"/>
                  </a:cubicBezTo>
                  <a:cubicBezTo>
                    <a:pt x="297" y="108"/>
                    <a:pt x="297" y="108"/>
                    <a:pt x="297" y="108"/>
                  </a:cubicBezTo>
                  <a:cubicBezTo>
                    <a:pt x="288" y="107"/>
                    <a:pt x="276" y="105"/>
                    <a:pt x="272" y="101"/>
                  </a:cubicBezTo>
                  <a:cubicBezTo>
                    <a:pt x="255" y="84"/>
                    <a:pt x="256" y="45"/>
                    <a:pt x="225" y="45"/>
                  </a:cubicBezTo>
                  <a:cubicBezTo>
                    <a:pt x="213" y="45"/>
                    <a:pt x="216" y="60"/>
                    <a:pt x="206" y="60"/>
                  </a:cubicBezTo>
                  <a:cubicBezTo>
                    <a:pt x="195" y="60"/>
                    <a:pt x="187" y="42"/>
                    <a:pt x="182" y="35"/>
                  </a:cubicBezTo>
                  <a:cubicBezTo>
                    <a:pt x="173" y="19"/>
                    <a:pt x="163" y="17"/>
                    <a:pt x="145" y="13"/>
                  </a:cubicBezTo>
                  <a:cubicBezTo>
                    <a:pt x="135" y="13"/>
                    <a:pt x="135" y="13"/>
                    <a:pt x="135" y="13"/>
                  </a:cubicBezTo>
                  <a:cubicBezTo>
                    <a:pt x="135" y="19"/>
                    <a:pt x="135" y="19"/>
                    <a:pt x="135" y="19"/>
                  </a:cubicBezTo>
                  <a:cubicBezTo>
                    <a:pt x="91" y="19"/>
                    <a:pt x="91" y="19"/>
                    <a:pt x="91" y="19"/>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77"/>
            <p:cNvSpPr>
              <a:spLocks/>
            </p:cNvSpPr>
            <p:nvPr/>
          </p:nvSpPr>
          <p:spPr bwMode="auto">
            <a:xfrm>
              <a:off x="532" y="986"/>
              <a:ext cx="43" cy="21"/>
            </a:xfrm>
            <a:custGeom>
              <a:avLst/>
              <a:gdLst>
                <a:gd name="T0" fmla="*/ 0 w 18"/>
                <a:gd name="T1" fmla="*/ 0 h 9"/>
                <a:gd name="T2" fmla="*/ 0 w 18"/>
                <a:gd name="T3" fmla="*/ 4 h 9"/>
                <a:gd name="T4" fmla="*/ 15 w 18"/>
                <a:gd name="T5" fmla="*/ 9 h 9"/>
                <a:gd name="T6" fmla="*/ 17 w 18"/>
                <a:gd name="T7" fmla="*/ 9 h 9"/>
                <a:gd name="T8" fmla="*/ 18 w 18"/>
                <a:gd name="T9" fmla="*/ 9 h 9"/>
                <a:gd name="T10" fmla="*/ 0 w 18"/>
                <a:gd name="T11" fmla="*/ 0 h 9"/>
              </a:gdLst>
              <a:ahLst/>
              <a:cxnLst>
                <a:cxn ang="0">
                  <a:pos x="T0" y="T1"/>
                </a:cxn>
                <a:cxn ang="0">
                  <a:pos x="T2" y="T3"/>
                </a:cxn>
                <a:cxn ang="0">
                  <a:pos x="T4" y="T5"/>
                </a:cxn>
                <a:cxn ang="0">
                  <a:pos x="T6" y="T7"/>
                </a:cxn>
                <a:cxn ang="0">
                  <a:pos x="T8" y="T9"/>
                </a:cxn>
                <a:cxn ang="0">
                  <a:pos x="T10" y="T11"/>
                </a:cxn>
              </a:cxnLst>
              <a:rect l="0" t="0" r="r" b="b"/>
              <a:pathLst>
                <a:path w="18" h="9">
                  <a:moveTo>
                    <a:pt x="0" y="0"/>
                  </a:moveTo>
                  <a:cubicBezTo>
                    <a:pt x="0" y="1"/>
                    <a:pt x="0" y="3"/>
                    <a:pt x="0" y="4"/>
                  </a:cubicBezTo>
                  <a:cubicBezTo>
                    <a:pt x="3" y="7"/>
                    <a:pt x="10" y="9"/>
                    <a:pt x="15" y="9"/>
                  </a:cubicBezTo>
                  <a:cubicBezTo>
                    <a:pt x="15" y="9"/>
                    <a:pt x="16" y="9"/>
                    <a:pt x="17" y="9"/>
                  </a:cubicBezTo>
                  <a:cubicBezTo>
                    <a:pt x="17" y="9"/>
                    <a:pt x="18" y="9"/>
                    <a:pt x="18" y="9"/>
                  </a:cubicBezTo>
                  <a:cubicBezTo>
                    <a:pt x="18" y="1"/>
                    <a:pt x="9"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78"/>
            <p:cNvSpPr>
              <a:spLocks/>
            </p:cNvSpPr>
            <p:nvPr/>
          </p:nvSpPr>
          <p:spPr bwMode="auto">
            <a:xfrm>
              <a:off x="-1118" y="1104"/>
              <a:ext cx="168" cy="109"/>
            </a:xfrm>
            <a:custGeom>
              <a:avLst/>
              <a:gdLst>
                <a:gd name="T0" fmla="*/ 8 w 71"/>
                <a:gd name="T1" fmla="*/ 0 h 46"/>
                <a:gd name="T2" fmla="*/ 0 w 71"/>
                <a:gd name="T3" fmla="*/ 3 h 46"/>
                <a:gd name="T4" fmla="*/ 2 w 71"/>
                <a:gd name="T5" fmla="*/ 3 h 46"/>
                <a:gd name="T6" fmla="*/ 10 w 71"/>
                <a:gd name="T7" fmla="*/ 5 h 46"/>
                <a:gd name="T8" fmla="*/ 5 w 71"/>
                <a:gd name="T9" fmla="*/ 10 h 46"/>
                <a:gd name="T10" fmla="*/ 32 w 71"/>
                <a:gd name="T11" fmla="*/ 21 h 46"/>
                <a:gd name="T12" fmla="*/ 27 w 71"/>
                <a:gd name="T13" fmla="*/ 26 h 46"/>
                <a:gd name="T14" fmla="*/ 66 w 71"/>
                <a:gd name="T15" fmla="*/ 46 h 46"/>
                <a:gd name="T16" fmla="*/ 71 w 71"/>
                <a:gd name="T17" fmla="*/ 46 h 46"/>
                <a:gd name="T18" fmla="*/ 71 w 71"/>
                <a:gd name="T19" fmla="*/ 41 h 46"/>
                <a:gd name="T20" fmla="*/ 22 w 71"/>
                <a:gd name="T21" fmla="*/ 7 h 46"/>
                <a:gd name="T22" fmla="*/ 8 w 71"/>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6">
                  <a:moveTo>
                    <a:pt x="8" y="0"/>
                  </a:moveTo>
                  <a:cubicBezTo>
                    <a:pt x="5" y="0"/>
                    <a:pt x="2" y="2"/>
                    <a:pt x="0" y="3"/>
                  </a:cubicBezTo>
                  <a:cubicBezTo>
                    <a:pt x="2" y="3"/>
                    <a:pt x="2" y="3"/>
                    <a:pt x="2" y="3"/>
                  </a:cubicBezTo>
                  <a:cubicBezTo>
                    <a:pt x="2" y="3"/>
                    <a:pt x="8" y="4"/>
                    <a:pt x="10" y="5"/>
                  </a:cubicBezTo>
                  <a:cubicBezTo>
                    <a:pt x="10" y="6"/>
                    <a:pt x="8" y="9"/>
                    <a:pt x="5" y="10"/>
                  </a:cubicBezTo>
                  <a:cubicBezTo>
                    <a:pt x="7" y="16"/>
                    <a:pt x="22" y="21"/>
                    <a:pt x="32" y="21"/>
                  </a:cubicBezTo>
                  <a:cubicBezTo>
                    <a:pt x="31" y="23"/>
                    <a:pt x="28" y="23"/>
                    <a:pt x="27" y="26"/>
                  </a:cubicBezTo>
                  <a:cubicBezTo>
                    <a:pt x="36" y="32"/>
                    <a:pt x="54" y="46"/>
                    <a:pt x="66" y="46"/>
                  </a:cubicBezTo>
                  <a:cubicBezTo>
                    <a:pt x="68" y="46"/>
                    <a:pt x="69" y="46"/>
                    <a:pt x="71" y="46"/>
                  </a:cubicBezTo>
                  <a:cubicBezTo>
                    <a:pt x="71" y="41"/>
                    <a:pt x="71" y="41"/>
                    <a:pt x="71" y="41"/>
                  </a:cubicBezTo>
                  <a:cubicBezTo>
                    <a:pt x="57" y="28"/>
                    <a:pt x="45" y="15"/>
                    <a:pt x="22" y="7"/>
                  </a:cubicBezTo>
                  <a:cubicBezTo>
                    <a:pt x="18" y="6"/>
                    <a:pt x="13"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79"/>
            <p:cNvSpPr>
              <a:spLocks/>
            </p:cNvSpPr>
            <p:nvPr/>
          </p:nvSpPr>
          <p:spPr bwMode="auto">
            <a:xfrm>
              <a:off x="-1283" y="948"/>
              <a:ext cx="59" cy="85"/>
            </a:xfrm>
            <a:custGeom>
              <a:avLst/>
              <a:gdLst>
                <a:gd name="T0" fmla="*/ 0 w 25"/>
                <a:gd name="T1" fmla="*/ 0 h 36"/>
                <a:gd name="T2" fmla="*/ 0 w 25"/>
                <a:gd name="T3" fmla="*/ 4 h 36"/>
                <a:gd name="T4" fmla="*/ 6 w 25"/>
                <a:gd name="T5" fmla="*/ 13 h 36"/>
                <a:gd name="T6" fmla="*/ 14 w 25"/>
                <a:gd name="T7" fmla="*/ 20 h 36"/>
                <a:gd name="T8" fmla="*/ 12 w 25"/>
                <a:gd name="T9" fmla="*/ 26 h 36"/>
                <a:gd name="T10" fmla="*/ 20 w 25"/>
                <a:gd name="T11" fmla="*/ 36 h 36"/>
                <a:gd name="T12" fmla="*/ 15 w 25"/>
                <a:gd name="T13" fmla="*/ 26 h 36"/>
                <a:gd name="T14" fmla="*/ 18 w 25"/>
                <a:gd name="T15" fmla="*/ 21 h 36"/>
                <a:gd name="T16" fmla="*/ 15 w 25"/>
                <a:gd name="T17" fmla="*/ 14 h 36"/>
                <a:gd name="T18" fmla="*/ 15 w 25"/>
                <a:gd name="T19" fmla="*/ 3 h 36"/>
                <a:gd name="T20" fmla="*/ 8 w 25"/>
                <a:gd name="T21" fmla="*/ 10 h 36"/>
                <a:gd name="T22" fmla="*/ 12 w 25"/>
                <a:gd name="T23" fmla="*/ 3 h 36"/>
                <a:gd name="T24" fmla="*/ 0 w 25"/>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6">
                  <a:moveTo>
                    <a:pt x="0" y="0"/>
                  </a:moveTo>
                  <a:cubicBezTo>
                    <a:pt x="0" y="4"/>
                    <a:pt x="0" y="4"/>
                    <a:pt x="0" y="4"/>
                  </a:cubicBezTo>
                  <a:cubicBezTo>
                    <a:pt x="2" y="7"/>
                    <a:pt x="4" y="13"/>
                    <a:pt x="6" y="13"/>
                  </a:cubicBezTo>
                  <a:cubicBezTo>
                    <a:pt x="9" y="13"/>
                    <a:pt x="10" y="19"/>
                    <a:pt x="14" y="20"/>
                  </a:cubicBezTo>
                  <a:cubicBezTo>
                    <a:pt x="14" y="21"/>
                    <a:pt x="12" y="23"/>
                    <a:pt x="12" y="26"/>
                  </a:cubicBezTo>
                  <a:cubicBezTo>
                    <a:pt x="12" y="30"/>
                    <a:pt x="15" y="36"/>
                    <a:pt x="20" y="36"/>
                  </a:cubicBezTo>
                  <a:cubicBezTo>
                    <a:pt x="25" y="36"/>
                    <a:pt x="15" y="28"/>
                    <a:pt x="15" y="26"/>
                  </a:cubicBezTo>
                  <a:cubicBezTo>
                    <a:pt x="15" y="24"/>
                    <a:pt x="18" y="23"/>
                    <a:pt x="18" y="21"/>
                  </a:cubicBezTo>
                  <a:cubicBezTo>
                    <a:pt x="18" y="18"/>
                    <a:pt x="15" y="17"/>
                    <a:pt x="15" y="14"/>
                  </a:cubicBezTo>
                  <a:cubicBezTo>
                    <a:pt x="15" y="9"/>
                    <a:pt x="16" y="6"/>
                    <a:pt x="15" y="3"/>
                  </a:cubicBezTo>
                  <a:cubicBezTo>
                    <a:pt x="14" y="5"/>
                    <a:pt x="12" y="10"/>
                    <a:pt x="8" y="10"/>
                  </a:cubicBezTo>
                  <a:cubicBezTo>
                    <a:pt x="5" y="10"/>
                    <a:pt x="12" y="4"/>
                    <a:pt x="12" y="3"/>
                  </a:cubicBezTo>
                  <a:cubicBezTo>
                    <a:pt x="7" y="3"/>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80"/>
            <p:cNvSpPr>
              <a:spLocks/>
            </p:cNvSpPr>
            <p:nvPr/>
          </p:nvSpPr>
          <p:spPr bwMode="auto">
            <a:xfrm>
              <a:off x="-2047" y="759"/>
              <a:ext cx="76" cy="49"/>
            </a:xfrm>
            <a:custGeom>
              <a:avLst/>
              <a:gdLst>
                <a:gd name="T0" fmla="*/ 32 w 32"/>
                <a:gd name="T1" fmla="*/ 0 h 21"/>
                <a:gd name="T2" fmla="*/ 25 w 32"/>
                <a:gd name="T3" fmla="*/ 0 h 21"/>
                <a:gd name="T4" fmla="*/ 0 w 32"/>
                <a:gd name="T5" fmla="*/ 8 h 21"/>
                <a:gd name="T6" fmla="*/ 0 w 32"/>
                <a:gd name="T7" fmla="*/ 14 h 21"/>
                <a:gd name="T8" fmla="*/ 11 w 32"/>
                <a:gd name="T9" fmla="*/ 21 h 21"/>
                <a:gd name="T10" fmla="*/ 32 w 32"/>
                <a:gd name="T11" fmla="*/ 6 h 21"/>
                <a:gd name="T12" fmla="*/ 32 w 3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 h="21">
                  <a:moveTo>
                    <a:pt x="32" y="0"/>
                  </a:moveTo>
                  <a:cubicBezTo>
                    <a:pt x="29" y="0"/>
                    <a:pt x="29" y="0"/>
                    <a:pt x="25" y="0"/>
                  </a:cubicBezTo>
                  <a:cubicBezTo>
                    <a:pt x="16" y="0"/>
                    <a:pt x="9" y="5"/>
                    <a:pt x="0" y="8"/>
                  </a:cubicBezTo>
                  <a:cubicBezTo>
                    <a:pt x="0" y="14"/>
                    <a:pt x="0" y="14"/>
                    <a:pt x="0" y="14"/>
                  </a:cubicBezTo>
                  <a:cubicBezTo>
                    <a:pt x="4" y="17"/>
                    <a:pt x="6" y="17"/>
                    <a:pt x="11" y="21"/>
                  </a:cubicBezTo>
                  <a:cubicBezTo>
                    <a:pt x="19" y="15"/>
                    <a:pt x="22" y="11"/>
                    <a:pt x="32" y="6"/>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81"/>
            <p:cNvSpPr>
              <a:spLocks/>
            </p:cNvSpPr>
            <p:nvPr/>
          </p:nvSpPr>
          <p:spPr bwMode="auto">
            <a:xfrm>
              <a:off x="3881" y="1648"/>
              <a:ext cx="97" cy="59"/>
            </a:xfrm>
            <a:custGeom>
              <a:avLst/>
              <a:gdLst>
                <a:gd name="T0" fmla="*/ 38 w 41"/>
                <a:gd name="T1" fmla="*/ 0 h 25"/>
                <a:gd name="T2" fmla="*/ 23 w 41"/>
                <a:gd name="T3" fmla="*/ 4 h 25"/>
                <a:gd name="T4" fmla="*/ 8 w 41"/>
                <a:gd name="T5" fmla="*/ 0 h 25"/>
                <a:gd name="T6" fmla="*/ 0 w 41"/>
                <a:gd name="T7" fmla="*/ 2 h 25"/>
                <a:gd name="T8" fmla="*/ 0 w 41"/>
                <a:gd name="T9" fmla="*/ 6 h 25"/>
                <a:gd name="T10" fmla="*/ 7 w 41"/>
                <a:gd name="T11" fmla="*/ 9 h 25"/>
                <a:gd name="T12" fmla="*/ 31 w 41"/>
                <a:gd name="T13" fmla="*/ 22 h 25"/>
                <a:gd name="T14" fmla="*/ 36 w 41"/>
                <a:gd name="T15" fmla="*/ 25 h 25"/>
                <a:gd name="T16" fmla="*/ 39 w 41"/>
                <a:gd name="T17" fmla="*/ 21 h 25"/>
                <a:gd name="T18" fmla="*/ 36 w 41"/>
                <a:gd name="T19" fmla="*/ 12 h 25"/>
                <a:gd name="T20" fmla="*/ 39 w 41"/>
                <a:gd name="T21" fmla="*/ 7 h 25"/>
                <a:gd name="T22" fmla="*/ 41 w 41"/>
                <a:gd name="T23" fmla="*/ 0 h 25"/>
                <a:gd name="T24" fmla="*/ 38 w 41"/>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38" y="0"/>
                  </a:moveTo>
                  <a:cubicBezTo>
                    <a:pt x="32" y="0"/>
                    <a:pt x="29" y="4"/>
                    <a:pt x="23" y="4"/>
                  </a:cubicBezTo>
                  <a:cubicBezTo>
                    <a:pt x="18" y="4"/>
                    <a:pt x="14" y="0"/>
                    <a:pt x="8" y="0"/>
                  </a:cubicBezTo>
                  <a:cubicBezTo>
                    <a:pt x="5" y="0"/>
                    <a:pt x="3" y="1"/>
                    <a:pt x="0" y="2"/>
                  </a:cubicBezTo>
                  <a:cubicBezTo>
                    <a:pt x="0" y="6"/>
                    <a:pt x="0" y="6"/>
                    <a:pt x="0" y="6"/>
                  </a:cubicBezTo>
                  <a:cubicBezTo>
                    <a:pt x="1" y="9"/>
                    <a:pt x="6" y="8"/>
                    <a:pt x="7" y="9"/>
                  </a:cubicBezTo>
                  <a:cubicBezTo>
                    <a:pt x="16" y="11"/>
                    <a:pt x="22" y="20"/>
                    <a:pt x="31" y="22"/>
                  </a:cubicBezTo>
                  <a:cubicBezTo>
                    <a:pt x="31" y="24"/>
                    <a:pt x="34" y="25"/>
                    <a:pt x="36" y="25"/>
                  </a:cubicBezTo>
                  <a:cubicBezTo>
                    <a:pt x="37" y="25"/>
                    <a:pt x="39" y="22"/>
                    <a:pt x="39" y="21"/>
                  </a:cubicBezTo>
                  <a:cubicBezTo>
                    <a:pt x="39" y="17"/>
                    <a:pt x="36" y="16"/>
                    <a:pt x="36" y="12"/>
                  </a:cubicBezTo>
                  <a:cubicBezTo>
                    <a:pt x="36" y="10"/>
                    <a:pt x="39" y="7"/>
                    <a:pt x="39" y="7"/>
                  </a:cubicBezTo>
                  <a:cubicBezTo>
                    <a:pt x="41" y="0"/>
                    <a:pt x="41" y="0"/>
                    <a:pt x="41" y="0"/>
                  </a:cubicBezTo>
                  <a:cubicBezTo>
                    <a:pt x="40" y="0"/>
                    <a:pt x="3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82"/>
            <p:cNvSpPr>
              <a:spLocks/>
            </p:cNvSpPr>
            <p:nvPr/>
          </p:nvSpPr>
          <p:spPr bwMode="auto">
            <a:xfrm>
              <a:off x="3744" y="1447"/>
              <a:ext cx="33" cy="64"/>
            </a:xfrm>
            <a:custGeom>
              <a:avLst/>
              <a:gdLst>
                <a:gd name="T0" fmla="*/ 12 w 14"/>
                <a:gd name="T1" fmla="*/ 0 h 27"/>
                <a:gd name="T2" fmla="*/ 4 w 14"/>
                <a:gd name="T3" fmla="*/ 5 h 27"/>
                <a:gd name="T4" fmla="*/ 0 w 14"/>
                <a:gd name="T5" fmla="*/ 6 h 27"/>
                <a:gd name="T6" fmla="*/ 10 w 14"/>
                <a:gd name="T7" fmla="*/ 27 h 27"/>
                <a:gd name="T8" fmla="*/ 14 w 14"/>
                <a:gd name="T9" fmla="*/ 6 h 27"/>
                <a:gd name="T10" fmla="*/ 12 w 14"/>
                <a:gd name="T11" fmla="*/ 0 h 27"/>
              </a:gdLst>
              <a:ahLst/>
              <a:cxnLst>
                <a:cxn ang="0">
                  <a:pos x="T0" y="T1"/>
                </a:cxn>
                <a:cxn ang="0">
                  <a:pos x="T2" y="T3"/>
                </a:cxn>
                <a:cxn ang="0">
                  <a:pos x="T4" y="T5"/>
                </a:cxn>
                <a:cxn ang="0">
                  <a:pos x="T6" y="T7"/>
                </a:cxn>
                <a:cxn ang="0">
                  <a:pos x="T8" y="T9"/>
                </a:cxn>
                <a:cxn ang="0">
                  <a:pos x="T10" y="T11"/>
                </a:cxn>
              </a:cxnLst>
              <a:rect l="0" t="0" r="r" b="b"/>
              <a:pathLst>
                <a:path w="14" h="27">
                  <a:moveTo>
                    <a:pt x="12" y="0"/>
                  </a:moveTo>
                  <a:cubicBezTo>
                    <a:pt x="10" y="0"/>
                    <a:pt x="8" y="5"/>
                    <a:pt x="4" y="5"/>
                  </a:cubicBezTo>
                  <a:cubicBezTo>
                    <a:pt x="3" y="5"/>
                    <a:pt x="1" y="6"/>
                    <a:pt x="0" y="6"/>
                  </a:cubicBezTo>
                  <a:cubicBezTo>
                    <a:pt x="3" y="10"/>
                    <a:pt x="4" y="26"/>
                    <a:pt x="10" y="27"/>
                  </a:cubicBezTo>
                  <a:cubicBezTo>
                    <a:pt x="11" y="23"/>
                    <a:pt x="13" y="12"/>
                    <a:pt x="14" y="6"/>
                  </a:cubicBezTo>
                  <a:cubicBezTo>
                    <a:pt x="13" y="5"/>
                    <a:pt x="12"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83"/>
            <p:cNvSpPr>
              <a:spLocks/>
            </p:cNvSpPr>
            <p:nvPr/>
          </p:nvSpPr>
          <p:spPr bwMode="auto">
            <a:xfrm>
              <a:off x="3735" y="1518"/>
              <a:ext cx="54" cy="95"/>
            </a:xfrm>
            <a:custGeom>
              <a:avLst/>
              <a:gdLst>
                <a:gd name="T0" fmla="*/ 12 w 23"/>
                <a:gd name="T1" fmla="*/ 0 h 40"/>
                <a:gd name="T2" fmla="*/ 0 w 23"/>
                <a:gd name="T3" fmla="*/ 7 h 40"/>
                <a:gd name="T4" fmla="*/ 6 w 23"/>
                <a:gd name="T5" fmla="*/ 18 h 40"/>
                <a:gd name="T6" fmla="*/ 3 w 23"/>
                <a:gd name="T7" fmla="*/ 29 h 40"/>
                <a:gd name="T8" fmla="*/ 8 w 23"/>
                <a:gd name="T9" fmla="*/ 40 h 40"/>
                <a:gd name="T10" fmla="*/ 22 w 23"/>
                <a:gd name="T11" fmla="*/ 25 h 40"/>
                <a:gd name="T12" fmla="*/ 18 w 23"/>
                <a:gd name="T13" fmla="*/ 4 h 40"/>
                <a:gd name="T14" fmla="*/ 12 w 2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0">
                  <a:moveTo>
                    <a:pt x="12" y="0"/>
                  </a:moveTo>
                  <a:cubicBezTo>
                    <a:pt x="7" y="0"/>
                    <a:pt x="6" y="6"/>
                    <a:pt x="0" y="7"/>
                  </a:cubicBezTo>
                  <a:cubicBezTo>
                    <a:pt x="1" y="11"/>
                    <a:pt x="6" y="14"/>
                    <a:pt x="6" y="18"/>
                  </a:cubicBezTo>
                  <a:cubicBezTo>
                    <a:pt x="6" y="22"/>
                    <a:pt x="3" y="25"/>
                    <a:pt x="3" y="29"/>
                  </a:cubicBezTo>
                  <a:cubicBezTo>
                    <a:pt x="3" y="33"/>
                    <a:pt x="3" y="40"/>
                    <a:pt x="8" y="40"/>
                  </a:cubicBezTo>
                  <a:cubicBezTo>
                    <a:pt x="12" y="40"/>
                    <a:pt x="22" y="33"/>
                    <a:pt x="22" y="25"/>
                  </a:cubicBezTo>
                  <a:cubicBezTo>
                    <a:pt x="22" y="17"/>
                    <a:pt x="23" y="12"/>
                    <a:pt x="18" y="4"/>
                  </a:cubicBezTo>
                  <a:cubicBezTo>
                    <a:pt x="17" y="4"/>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84"/>
            <p:cNvSpPr>
              <a:spLocks/>
            </p:cNvSpPr>
            <p:nvPr/>
          </p:nvSpPr>
          <p:spPr bwMode="auto">
            <a:xfrm>
              <a:off x="3534" y="1575"/>
              <a:ext cx="28" cy="21"/>
            </a:xfrm>
            <a:custGeom>
              <a:avLst/>
              <a:gdLst>
                <a:gd name="T0" fmla="*/ 9 w 12"/>
                <a:gd name="T1" fmla="*/ 0 h 9"/>
                <a:gd name="T2" fmla="*/ 0 w 12"/>
                <a:gd name="T3" fmla="*/ 4 h 9"/>
                <a:gd name="T4" fmla="*/ 7 w 12"/>
                <a:gd name="T5" fmla="*/ 9 h 9"/>
                <a:gd name="T6" fmla="*/ 12 w 12"/>
                <a:gd name="T7" fmla="*/ 6 h 9"/>
                <a:gd name="T8" fmla="*/ 9 w 12"/>
                <a:gd name="T9" fmla="*/ 0 h 9"/>
              </a:gdLst>
              <a:ahLst/>
              <a:cxnLst>
                <a:cxn ang="0">
                  <a:pos x="T0" y="T1"/>
                </a:cxn>
                <a:cxn ang="0">
                  <a:pos x="T2" y="T3"/>
                </a:cxn>
                <a:cxn ang="0">
                  <a:pos x="T4" y="T5"/>
                </a:cxn>
                <a:cxn ang="0">
                  <a:pos x="T6" y="T7"/>
                </a:cxn>
                <a:cxn ang="0">
                  <a:pos x="T8" y="T9"/>
                </a:cxn>
              </a:cxnLst>
              <a:rect l="0" t="0" r="r" b="b"/>
              <a:pathLst>
                <a:path w="12" h="9">
                  <a:moveTo>
                    <a:pt x="9" y="0"/>
                  </a:moveTo>
                  <a:cubicBezTo>
                    <a:pt x="6" y="1"/>
                    <a:pt x="4" y="2"/>
                    <a:pt x="0" y="4"/>
                  </a:cubicBezTo>
                  <a:cubicBezTo>
                    <a:pt x="1" y="4"/>
                    <a:pt x="5" y="9"/>
                    <a:pt x="7" y="9"/>
                  </a:cubicBezTo>
                  <a:cubicBezTo>
                    <a:pt x="9" y="9"/>
                    <a:pt x="12" y="7"/>
                    <a:pt x="12" y="6"/>
                  </a:cubicBezTo>
                  <a:cubicBezTo>
                    <a:pt x="12" y="4"/>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85"/>
            <p:cNvSpPr>
              <a:spLocks/>
            </p:cNvSpPr>
            <p:nvPr/>
          </p:nvSpPr>
          <p:spPr bwMode="auto">
            <a:xfrm>
              <a:off x="3794" y="858"/>
              <a:ext cx="31" cy="38"/>
            </a:xfrm>
            <a:custGeom>
              <a:avLst/>
              <a:gdLst>
                <a:gd name="T0" fmla="*/ 10 w 13"/>
                <a:gd name="T1" fmla="*/ 0 h 16"/>
                <a:gd name="T2" fmla="*/ 0 w 13"/>
                <a:gd name="T3" fmla="*/ 0 h 16"/>
                <a:gd name="T4" fmla="*/ 0 w 13"/>
                <a:gd name="T5" fmla="*/ 5 h 16"/>
                <a:gd name="T6" fmla="*/ 12 w 13"/>
                <a:gd name="T7" fmla="*/ 12 h 16"/>
                <a:gd name="T8" fmla="*/ 12 w 13"/>
                <a:gd name="T9" fmla="*/ 16 h 16"/>
                <a:gd name="T10" fmla="*/ 13 w 13"/>
                <a:gd name="T11" fmla="*/ 10 h 16"/>
                <a:gd name="T12" fmla="*/ 10 w 13"/>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3" h="16">
                  <a:moveTo>
                    <a:pt x="10" y="0"/>
                  </a:moveTo>
                  <a:cubicBezTo>
                    <a:pt x="0" y="0"/>
                    <a:pt x="0" y="0"/>
                    <a:pt x="0" y="0"/>
                  </a:cubicBezTo>
                  <a:cubicBezTo>
                    <a:pt x="0" y="1"/>
                    <a:pt x="0" y="3"/>
                    <a:pt x="0" y="5"/>
                  </a:cubicBezTo>
                  <a:cubicBezTo>
                    <a:pt x="0" y="10"/>
                    <a:pt x="6" y="12"/>
                    <a:pt x="12" y="12"/>
                  </a:cubicBezTo>
                  <a:cubicBezTo>
                    <a:pt x="12" y="13"/>
                    <a:pt x="12" y="14"/>
                    <a:pt x="12" y="16"/>
                  </a:cubicBezTo>
                  <a:cubicBezTo>
                    <a:pt x="12" y="13"/>
                    <a:pt x="13" y="14"/>
                    <a:pt x="13" y="10"/>
                  </a:cubicBezTo>
                  <a:cubicBezTo>
                    <a:pt x="13" y="5"/>
                    <a:pt x="10" y="6"/>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86"/>
            <p:cNvSpPr>
              <a:spLocks/>
            </p:cNvSpPr>
            <p:nvPr/>
          </p:nvSpPr>
          <p:spPr bwMode="auto">
            <a:xfrm>
              <a:off x="3832" y="820"/>
              <a:ext cx="56" cy="83"/>
            </a:xfrm>
            <a:custGeom>
              <a:avLst/>
              <a:gdLst>
                <a:gd name="T0" fmla="*/ 10 w 24"/>
                <a:gd name="T1" fmla="*/ 0 h 35"/>
                <a:gd name="T2" fmla="*/ 0 w 24"/>
                <a:gd name="T3" fmla="*/ 16 h 35"/>
                <a:gd name="T4" fmla="*/ 11 w 24"/>
                <a:gd name="T5" fmla="*/ 24 h 35"/>
                <a:gd name="T6" fmla="*/ 4 w 24"/>
                <a:gd name="T7" fmla="*/ 31 h 35"/>
                <a:gd name="T8" fmla="*/ 3 w 24"/>
                <a:gd name="T9" fmla="*/ 29 h 35"/>
                <a:gd name="T10" fmla="*/ 0 w 24"/>
                <a:gd name="T11" fmla="*/ 32 h 35"/>
                <a:gd name="T12" fmla="*/ 8 w 24"/>
                <a:gd name="T13" fmla="*/ 35 h 35"/>
                <a:gd name="T14" fmla="*/ 24 w 24"/>
                <a:gd name="T15" fmla="*/ 14 h 35"/>
                <a:gd name="T16" fmla="*/ 10 w 24"/>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10" y="0"/>
                  </a:moveTo>
                  <a:cubicBezTo>
                    <a:pt x="7" y="0"/>
                    <a:pt x="0" y="14"/>
                    <a:pt x="0" y="16"/>
                  </a:cubicBezTo>
                  <a:cubicBezTo>
                    <a:pt x="0" y="19"/>
                    <a:pt x="6" y="23"/>
                    <a:pt x="11" y="24"/>
                  </a:cubicBezTo>
                  <a:cubicBezTo>
                    <a:pt x="11" y="27"/>
                    <a:pt x="8" y="31"/>
                    <a:pt x="4" y="31"/>
                  </a:cubicBezTo>
                  <a:cubicBezTo>
                    <a:pt x="3" y="29"/>
                    <a:pt x="3" y="29"/>
                    <a:pt x="3" y="29"/>
                  </a:cubicBezTo>
                  <a:cubicBezTo>
                    <a:pt x="2" y="30"/>
                    <a:pt x="1" y="31"/>
                    <a:pt x="0" y="32"/>
                  </a:cubicBezTo>
                  <a:cubicBezTo>
                    <a:pt x="1" y="32"/>
                    <a:pt x="4" y="35"/>
                    <a:pt x="8" y="35"/>
                  </a:cubicBezTo>
                  <a:cubicBezTo>
                    <a:pt x="19" y="35"/>
                    <a:pt x="15" y="17"/>
                    <a:pt x="24" y="14"/>
                  </a:cubicBezTo>
                  <a:cubicBezTo>
                    <a:pt x="21" y="5"/>
                    <a:pt x="2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87"/>
            <p:cNvSpPr>
              <a:spLocks/>
            </p:cNvSpPr>
            <p:nvPr/>
          </p:nvSpPr>
          <p:spPr bwMode="auto">
            <a:xfrm>
              <a:off x="4077" y="730"/>
              <a:ext cx="31" cy="48"/>
            </a:xfrm>
            <a:custGeom>
              <a:avLst/>
              <a:gdLst>
                <a:gd name="T0" fmla="*/ 13 w 13"/>
                <a:gd name="T1" fmla="*/ 0 h 20"/>
                <a:gd name="T2" fmla="*/ 1 w 13"/>
                <a:gd name="T3" fmla="*/ 13 h 20"/>
                <a:gd name="T4" fmla="*/ 1 w 13"/>
                <a:gd name="T5" fmla="*/ 20 h 20"/>
                <a:gd name="T6" fmla="*/ 9 w 13"/>
                <a:gd name="T7" fmla="*/ 7 h 20"/>
                <a:gd name="T8" fmla="*/ 13 w 13"/>
                <a:gd name="T9" fmla="*/ 0 h 20"/>
              </a:gdLst>
              <a:ahLst/>
              <a:cxnLst>
                <a:cxn ang="0">
                  <a:pos x="T0" y="T1"/>
                </a:cxn>
                <a:cxn ang="0">
                  <a:pos x="T2" y="T3"/>
                </a:cxn>
                <a:cxn ang="0">
                  <a:pos x="T4" y="T5"/>
                </a:cxn>
                <a:cxn ang="0">
                  <a:pos x="T6" y="T7"/>
                </a:cxn>
                <a:cxn ang="0">
                  <a:pos x="T8" y="T9"/>
                </a:cxn>
              </a:cxnLst>
              <a:rect l="0" t="0" r="r" b="b"/>
              <a:pathLst>
                <a:path w="13" h="20">
                  <a:moveTo>
                    <a:pt x="13" y="0"/>
                  </a:moveTo>
                  <a:cubicBezTo>
                    <a:pt x="4" y="0"/>
                    <a:pt x="1" y="10"/>
                    <a:pt x="1" y="13"/>
                  </a:cubicBezTo>
                  <a:cubicBezTo>
                    <a:pt x="1" y="15"/>
                    <a:pt x="0" y="18"/>
                    <a:pt x="1" y="20"/>
                  </a:cubicBezTo>
                  <a:cubicBezTo>
                    <a:pt x="5" y="15"/>
                    <a:pt x="9" y="12"/>
                    <a:pt x="9" y="7"/>
                  </a:cubicBezTo>
                  <a:cubicBezTo>
                    <a:pt x="9" y="4"/>
                    <a:pt x="12"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88"/>
            <p:cNvSpPr>
              <a:spLocks/>
            </p:cNvSpPr>
            <p:nvPr/>
          </p:nvSpPr>
          <p:spPr bwMode="auto">
            <a:xfrm>
              <a:off x="4210" y="666"/>
              <a:ext cx="42" cy="57"/>
            </a:xfrm>
            <a:custGeom>
              <a:avLst/>
              <a:gdLst>
                <a:gd name="T0" fmla="*/ 12 w 18"/>
                <a:gd name="T1" fmla="*/ 0 h 24"/>
                <a:gd name="T2" fmla="*/ 8 w 18"/>
                <a:gd name="T3" fmla="*/ 6 h 24"/>
                <a:gd name="T4" fmla="*/ 11 w 18"/>
                <a:gd name="T5" fmla="*/ 12 h 24"/>
                <a:gd name="T6" fmla="*/ 0 w 18"/>
                <a:gd name="T7" fmla="*/ 16 h 24"/>
                <a:gd name="T8" fmla="*/ 5 w 18"/>
                <a:gd name="T9" fmla="*/ 24 h 24"/>
                <a:gd name="T10" fmla="*/ 14 w 18"/>
                <a:gd name="T11" fmla="*/ 19 h 24"/>
                <a:gd name="T12" fmla="*/ 14 w 18"/>
                <a:gd name="T13" fmla="*/ 12 h 24"/>
                <a:gd name="T14" fmla="*/ 18 w 18"/>
                <a:gd name="T15" fmla="*/ 6 h 24"/>
                <a:gd name="T16" fmla="*/ 12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0"/>
                  </a:moveTo>
                  <a:cubicBezTo>
                    <a:pt x="12" y="0"/>
                    <a:pt x="8" y="3"/>
                    <a:pt x="8" y="6"/>
                  </a:cubicBezTo>
                  <a:cubicBezTo>
                    <a:pt x="8" y="8"/>
                    <a:pt x="10" y="10"/>
                    <a:pt x="11" y="12"/>
                  </a:cubicBezTo>
                  <a:cubicBezTo>
                    <a:pt x="7" y="12"/>
                    <a:pt x="4" y="16"/>
                    <a:pt x="0" y="16"/>
                  </a:cubicBezTo>
                  <a:cubicBezTo>
                    <a:pt x="0" y="19"/>
                    <a:pt x="0" y="24"/>
                    <a:pt x="5" y="24"/>
                  </a:cubicBezTo>
                  <a:cubicBezTo>
                    <a:pt x="7" y="24"/>
                    <a:pt x="14" y="20"/>
                    <a:pt x="14" y="19"/>
                  </a:cubicBezTo>
                  <a:cubicBezTo>
                    <a:pt x="14" y="17"/>
                    <a:pt x="14" y="15"/>
                    <a:pt x="14" y="12"/>
                  </a:cubicBezTo>
                  <a:cubicBezTo>
                    <a:pt x="15" y="12"/>
                    <a:pt x="18" y="8"/>
                    <a:pt x="18" y="6"/>
                  </a:cubicBezTo>
                  <a:cubicBezTo>
                    <a:pt x="16" y="5"/>
                    <a:pt x="15"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89"/>
            <p:cNvSpPr>
              <a:spLocks/>
            </p:cNvSpPr>
            <p:nvPr/>
          </p:nvSpPr>
          <p:spPr bwMode="auto">
            <a:xfrm>
              <a:off x="4285" y="1762"/>
              <a:ext cx="81" cy="11"/>
            </a:xfrm>
            <a:custGeom>
              <a:avLst/>
              <a:gdLst>
                <a:gd name="T0" fmla="*/ 9 w 34"/>
                <a:gd name="T1" fmla="*/ 0 h 5"/>
                <a:gd name="T2" fmla="*/ 0 w 34"/>
                <a:gd name="T3" fmla="*/ 0 h 5"/>
                <a:gd name="T4" fmla="*/ 20 w 34"/>
                <a:gd name="T5" fmla="*/ 5 h 5"/>
                <a:gd name="T6" fmla="*/ 27 w 34"/>
                <a:gd name="T7" fmla="*/ 5 h 5"/>
                <a:gd name="T8" fmla="*/ 34 w 34"/>
                <a:gd name="T9" fmla="*/ 3 h 5"/>
                <a:gd name="T10" fmla="*/ 9 w 34"/>
                <a:gd name="T11" fmla="*/ 0 h 5"/>
              </a:gdLst>
              <a:ahLst/>
              <a:cxnLst>
                <a:cxn ang="0">
                  <a:pos x="T0" y="T1"/>
                </a:cxn>
                <a:cxn ang="0">
                  <a:pos x="T2" y="T3"/>
                </a:cxn>
                <a:cxn ang="0">
                  <a:pos x="T4" y="T5"/>
                </a:cxn>
                <a:cxn ang="0">
                  <a:pos x="T6" y="T7"/>
                </a:cxn>
                <a:cxn ang="0">
                  <a:pos x="T8" y="T9"/>
                </a:cxn>
                <a:cxn ang="0">
                  <a:pos x="T10" y="T11"/>
                </a:cxn>
              </a:cxnLst>
              <a:rect l="0" t="0" r="r" b="b"/>
              <a:pathLst>
                <a:path w="34" h="5">
                  <a:moveTo>
                    <a:pt x="9" y="0"/>
                  </a:moveTo>
                  <a:cubicBezTo>
                    <a:pt x="6" y="0"/>
                    <a:pt x="3" y="0"/>
                    <a:pt x="0" y="0"/>
                  </a:cubicBezTo>
                  <a:cubicBezTo>
                    <a:pt x="6" y="3"/>
                    <a:pt x="16" y="5"/>
                    <a:pt x="20" y="5"/>
                  </a:cubicBezTo>
                  <a:cubicBezTo>
                    <a:pt x="23" y="5"/>
                    <a:pt x="24" y="5"/>
                    <a:pt x="27" y="5"/>
                  </a:cubicBezTo>
                  <a:cubicBezTo>
                    <a:pt x="29" y="5"/>
                    <a:pt x="31" y="5"/>
                    <a:pt x="34" y="3"/>
                  </a:cubicBezTo>
                  <a:cubicBezTo>
                    <a:pt x="27" y="2"/>
                    <a:pt x="1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90"/>
            <p:cNvSpPr>
              <a:spLocks/>
            </p:cNvSpPr>
            <p:nvPr/>
          </p:nvSpPr>
          <p:spPr bwMode="auto">
            <a:xfrm>
              <a:off x="4588" y="1747"/>
              <a:ext cx="71" cy="38"/>
            </a:xfrm>
            <a:custGeom>
              <a:avLst/>
              <a:gdLst>
                <a:gd name="T0" fmla="*/ 30 w 30"/>
                <a:gd name="T1" fmla="*/ 0 h 16"/>
                <a:gd name="T2" fmla="*/ 0 w 30"/>
                <a:gd name="T3" fmla="*/ 11 h 16"/>
                <a:gd name="T4" fmla="*/ 2 w 30"/>
                <a:gd name="T5" fmla="*/ 13 h 16"/>
                <a:gd name="T6" fmla="*/ 6 w 30"/>
                <a:gd name="T7" fmla="*/ 16 h 16"/>
                <a:gd name="T8" fmla="*/ 22 w 30"/>
                <a:gd name="T9" fmla="*/ 10 h 16"/>
                <a:gd name="T10" fmla="*/ 23 w 30"/>
                <a:gd name="T11" fmla="*/ 5 h 16"/>
                <a:gd name="T12" fmla="*/ 30 w 3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0" h="16">
                  <a:moveTo>
                    <a:pt x="30" y="0"/>
                  </a:moveTo>
                  <a:cubicBezTo>
                    <a:pt x="21" y="2"/>
                    <a:pt x="7" y="7"/>
                    <a:pt x="0" y="11"/>
                  </a:cubicBezTo>
                  <a:cubicBezTo>
                    <a:pt x="0" y="12"/>
                    <a:pt x="1" y="13"/>
                    <a:pt x="2" y="13"/>
                  </a:cubicBezTo>
                  <a:cubicBezTo>
                    <a:pt x="2" y="15"/>
                    <a:pt x="4" y="16"/>
                    <a:pt x="6" y="16"/>
                  </a:cubicBezTo>
                  <a:cubicBezTo>
                    <a:pt x="11" y="16"/>
                    <a:pt x="21" y="13"/>
                    <a:pt x="22" y="10"/>
                  </a:cubicBezTo>
                  <a:cubicBezTo>
                    <a:pt x="23" y="8"/>
                    <a:pt x="22" y="5"/>
                    <a:pt x="23" y="5"/>
                  </a:cubicBezTo>
                  <a:cubicBezTo>
                    <a:pt x="26" y="3"/>
                    <a:pt x="29" y="5"/>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91"/>
            <p:cNvSpPr>
              <a:spLocks/>
            </p:cNvSpPr>
            <p:nvPr/>
          </p:nvSpPr>
          <p:spPr bwMode="auto">
            <a:xfrm>
              <a:off x="5328" y="2627"/>
              <a:ext cx="35" cy="17"/>
            </a:xfrm>
            <a:custGeom>
              <a:avLst/>
              <a:gdLst>
                <a:gd name="T0" fmla="*/ 15 w 15"/>
                <a:gd name="T1" fmla="*/ 0 h 7"/>
                <a:gd name="T2" fmla="*/ 0 w 15"/>
                <a:gd name="T3" fmla="*/ 3 h 7"/>
                <a:gd name="T4" fmla="*/ 5 w 15"/>
                <a:gd name="T5" fmla="*/ 7 h 7"/>
                <a:gd name="T6" fmla="*/ 15 w 15"/>
                <a:gd name="T7" fmla="*/ 0 h 7"/>
              </a:gdLst>
              <a:ahLst/>
              <a:cxnLst>
                <a:cxn ang="0">
                  <a:pos x="T0" y="T1"/>
                </a:cxn>
                <a:cxn ang="0">
                  <a:pos x="T2" y="T3"/>
                </a:cxn>
                <a:cxn ang="0">
                  <a:pos x="T4" y="T5"/>
                </a:cxn>
                <a:cxn ang="0">
                  <a:pos x="T6" y="T7"/>
                </a:cxn>
              </a:cxnLst>
              <a:rect l="0" t="0" r="r" b="b"/>
              <a:pathLst>
                <a:path w="15" h="7">
                  <a:moveTo>
                    <a:pt x="15" y="0"/>
                  </a:moveTo>
                  <a:cubicBezTo>
                    <a:pt x="8" y="0"/>
                    <a:pt x="4" y="1"/>
                    <a:pt x="0" y="3"/>
                  </a:cubicBezTo>
                  <a:cubicBezTo>
                    <a:pt x="0" y="5"/>
                    <a:pt x="4" y="7"/>
                    <a:pt x="5" y="7"/>
                  </a:cubicBezTo>
                  <a:cubicBezTo>
                    <a:pt x="10" y="7"/>
                    <a:pt x="14" y="2"/>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92"/>
            <p:cNvSpPr>
              <a:spLocks/>
            </p:cNvSpPr>
            <p:nvPr/>
          </p:nvSpPr>
          <p:spPr bwMode="auto">
            <a:xfrm>
              <a:off x="5134" y="68"/>
              <a:ext cx="76" cy="57"/>
            </a:xfrm>
            <a:custGeom>
              <a:avLst/>
              <a:gdLst>
                <a:gd name="T0" fmla="*/ 14 w 32"/>
                <a:gd name="T1" fmla="*/ 0 h 24"/>
                <a:gd name="T2" fmla="*/ 7 w 32"/>
                <a:gd name="T3" fmla="*/ 5 h 24"/>
                <a:gd name="T4" fmla="*/ 0 w 32"/>
                <a:gd name="T5" fmla="*/ 17 h 24"/>
                <a:gd name="T6" fmla="*/ 10 w 32"/>
                <a:gd name="T7" fmla="*/ 24 h 24"/>
                <a:gd name="T8" fmla="*/ 32 w 32"/>
                <a:gd name="T9" fmla="*/ 15 h 24"/>
                <a:gd name="T10" fmla="*/ 32 w 32"/>
                <a:gd name="T11" fmla="*/ 8 h 24"/>
                <a:gd name="T12" fmla="*/ 14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14" y="0"/>
                  </a:moveTo>
                  <a:cubicBezTo>
                    <a:pt x="11" y="0"/>
                    <a:pt x="10" y="5"/>
                    <a:pt x="7" y="5"/>
                  </a:cubicBezTo>
                  <a:cubicBezTo>
                    <a:pt x="6" y="5"/>
                    <a:pt x="0" y="15"/>
                    <a:pt x="0" y="17"/>
                  </a:cubicBezTo>
                  <a:cubicBezTo>
                    <a:pt x="0" y="23"/>
                    <a:pt x="3" y="24"/>
                    <a:pt x="10" y="24"/>
                  </a:cubicBezTo>
                  <a:cubicBezTo>
                    <a:pt x="19" y="24"/>
                    <a:pt x="25" y="18"/>
                    <a:pt x="32" y="15"/>
                  </a:cubicBezTo>
                  <a:cubicBezTo>
                    <a:pt x="32" y="8"/>
                    <a:pt x="32" y="8"/>
                    <a:pt x="32" y="8"/>
                  </a:cubicBezTo>
                  <a:cubicBezTo>
                    <a:pt x="25" y="7"/>
                    <a:pt x="21"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93"/>
            <p:cNvSpPr>
              <a:spLocks/>
            </p:cNvSpPr>
            <p:nvPr/>
          </p:nvSpPr>
          <p:spPr bwMode="auto">
            <a:xfrm>
              <a:off x="5510" y="18"/>
              <a:ext cx="59" cy="41"/>
            </a:xfrm>
            <a:custGeom>
              <a:avLst/>
              <a:gdLst>
                <a:gd name="T0" fmla="*/ 5 w 25"/>
                <a:gd name="T1" fmla="*/ 0 h 17"/>
                <a:gd name="T2" fmla="*/ 0 w 25"/>
                <a:gd name="T3" fmla="*/ 4 h 17"/>
                <a:gd name="T4" fmla="*/ 18 w 25"/>
                <a:gd name="T5" fmla="*/ 17 h 17"/>
                <a:gd name="T6" fmla="*/ 20 w 25"/>
                <a:gd name="T7" fmla="*/ 17 h 17"/>
                <a:gd name="T8" fmla="*/ 25 w 25"/>
                <a:gd name="T9" fmla="*/ 15 h 17"/>
                <a:gd name="T10" fmla="*/ 5 w 25"/>
                <a:gd name="T11" fmla="*/ 0 h 17"/>
              </a:gdLst>
              <a:ahLst/>
              <a:cxnLst>
                <a:cxn ang="0">
                  <a:pos x="T0" y="T1"/>
                </a:cxn>
                <a:cxn ang="0">
                  <a:pos x="T2" y="T3"/>
                </a:cxn>
                <a:cxn ang="0">
                  <a:pos x="T4" y="T5"/>
                </a:cxn>
                <a:cxn ang="0">
                  <a:pos x="T6" y="T7"/>
                </a:cxn>
                <a:cxn ang="0">
                  <a:pos x="T8" y="T9"/>
                </a:cxn>
                <a:cxn ang="0">
                  <a:pos x="T10" y="T11"/>
                </a:cxn>
              </a:cxnLst>
              <a:rect l="0" t="0" r="r" b="b"/>
              <a:pathLst>
                <a:path w="25" h="17">
                  <a:moveTo>
                    <a:pt x="5" y="0"/>
                  </a:moveTo>
                  <a:cubicBezTo>
                    <a:pt x="2" y="0"/>
                    <a:pt x="0" y="1"/>
                    <a:pt x="0" y="4"/>
                  </a:cubicBezTo>
                  <a:cubicBezTo>
                    <a:pt x="0" y="10"/>
                    <a:pt x="11" y="17"/>
                    <a:pt x="18" y="17"/>
                  </a:cubicBezTo>
                  <a:cubicBezTo>
                    <a:pt x="18" y="17"/>
                    <a:pt x="19" y="17"/>
                    <a:pt x="20" y="17"/>
                  </a:cubicBezTo>
                  <a:cubicBezTo>
                    <a:pt x="22" y="17"/>
                    <a:pt x="25" y="17"/>
                    <a:pt x="25" y="15"/>
                  </a:cubicBezTo>
                  <a:cubicBezTo>
                    <a:pt x="25" y="7"/>
                    <a:pt x="12"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94"/>
            <p:cNvSpPr>
              <a:spLocks/>
            </p:cNvSpPr>
            <p:nvPr/>
          </p:nvSpPr>
          <p:spPr bwMode="auto">
            <a:xfrm>
              <a:off x="5914" y="-197"/>
              <a:ext cx="54" cy="38"/>
            </a:xfrm>
            <a:custGeom>
              <a:avLst/>
              <a:gdLst>
                <a:gd name="T0" fmla="*/ 10 w 23"/>
                <a:gd name="T1" fmla="*/ 0 h 16"/>
                <a:gd name="T2" fmla="*/ 2 w 23"/>
                <a:gd name="T3" fmla="*/ 10 h 16"/>
                <a:gd name="T4" fmla="*/ 2 w 23"/>
                <a:gd name="T5" fmla="*/ 16 h 16"/>
                <a:gd name="T6" fmla="*/ 23 w 23"/>
                <a:gd name="T7" fmla="*/ 10 h 16"/>
                <a:gd name="T8" fmla="*/ 10 w 23"/>
                <a:gd name="T9" fmla="*/ 0 h 16"/>
              </a:gdLst>
              <a:ahLst/>
              <a:cxnLst>
                <a:cxn ang="0">
                  <a:pos x="T0" y="T1"/>
                </a:cxn>
                <a:cxn ang="0">
                  <a:pos x="T2" y="T3"/>
                </a:cxn>
                <a:cxn ang="0">
                  <a:pos x="T4" y="T5"/>
                </a:cxn>
                <a:cxn ang="0">
                  <a:pos x="T6" y="T7"/>
                </a:cxn>
                <a:cxn ang="0">
                  <a:pos x="T8" y="T9"/>
                </a:cxn>
              </a:cxnLst>
              <a:rect l="0" t="0" r="r" b="b"/>
              <a:pathLst>
                <a:path w="23" h="16">
                  <a:moveTo>
                    <a:pt x="10" y="0"/>
                  </a:moveTo>
                  <a:cubicBezTo>
                    <a:pt x="5" y="0"/>
                    <a:pt x="2" y="6"/>
                    <a:pt x="2" y="10"/>
                  </a:cubicBezTo>
                  <a:cubicBezTo>
                    <a:pt x="2" y="12"/>
                    <a:pt x="0" y="16"/>
                    <a:pt x="2" y="16"/>
                  </a:cubicBezTo>
                  <a:cubicBezTo>
                    <a:pt x="8" y="16"/>
                    <a:pt x="20" y="12"/>
                    <a:pt x="23" y="10"/>
                  </a:cubicBezTo>
                  <a:cubicBezTo>
                    <a:pt x="18" y="6"/>
                    <a:pt x="16"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95"/>
            <p:cNvSpPr>
              <a:spLocks/>
            </p:cNvSpPr>
            <p:nvPr/>
          </p:nvSpPr>
          <p:spPr bwMode="auto">
            <a:xfrm>
              <a:off x="8417" y="-235"/>
              <a:ext cx="118" cy="50"/>
            </a:xfrm>
            <a:custGeom>
              <a:avLst/>
              <a:gdLst>
                <a:gd name="T0" fmla="*/ 25 w 50"/>
                <a:gd name="T1" fmla="*/ 0 h 21"/>
                <a:gd name="T2" fmla="*/ 0 w 50"/>
                <a:gd name="T3" fmla="*/ 16 h 21"/>
                <a:gd name="T4" fmla="*/ 2 w 50"/>
                <a:gd name="T5" fmla="*/ 13 h 21"/>
                <a:gd name="T6" fmla="*/ 34 w 50"/>
                <a:gd name="T7" fmla="*/ 21 h 21"/>
                <a:gd name="T8" fmla="*/ 50 w 50"/>
                <a:gd name="T9" fmla="*/ 21 h 21"/>
                <a:gd name="T10" fmla="*/ 25 w 50"/>
                <a:gd name="T11" fmla="*/ 0 h 21"/>
              </a:gdLst>
              <a:ahLst/>
              <a:cxnLst>
                <a:cxn ang="0">
                  <a:pos x="T0" y="T1"/>
                </a:cxn>
                <a:cxn ang="0">
                  <a:pos x="T2" y="T3"/>
                </a:cxn>
                <a:cxn ang="0">
                  <a:pos x="T4" y="T5"/>
                </a:cxn>
                <a:cxn ang="0">
                  <a:pos x="T6" y="T7"/>
                </a:cxn>
                <a:cxn ang="0">
                  <a:pos x="T8" y="T9"/>
                </a:cxn>
                <a:cxn ang="0">
                  <a:pos x="T10" y="T11"/>
                </a:cxn>
              </a:cxnLst>
              <a:rect l="0" t="0" r="r" b="b"/>
              <a:pathLst>
                <a:path w="50" h="21">
                  <a:moveTo>
                    <a:pt x="25" y="0"/>
                  </a:moveTo>
                  <a:cubicBezTo>
                    <a:pt x="13" y="0"/>
                    <a:pt x="6" y="8"/>
                    <a:pt x="0" y="16"/>
                  </a:cubicBezTo>
                  <a:cubicBezTo>
                    <a:pt x="2" y="13"/>
                    <a:pt x="2" y="13"/>
                    <a:pt x="2" y="13"/>
                  </a:cubicBezTo>
                  <a:cubicBezTo>
                    <a:pt x="13" y="17"/>
                    <a:pt x="25" y="16"/>
                    <a:pt x="34" y="21"/>
                  </a:cubicBezTo>
                  <a:cubicBezTo>
                    <a:pt x="50" y="21"/>
                    <a:pt x="50" y="21"/>
                    <a:pt x="50" y="21"/>
                  </a:cubicBezTo>
                  <a:cubicBezTo>
                    <a:pt x="49" y="9"/>
                    <a:pt x="39"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96"/>
            <p:cNvSpPr>
              <a:spLocks/>
            </p:cNvSpPr>
            <p:nvPr/>
          </p:nvSpPr>
          <p:spPr bwMode="auto">
            <a:xfrm>
              <a:off x="8642" y="-351"/>
              <a:ext cx="158" cy="57"/>
            </a:xfrm>
            <a:custGeom>
              <a:avLst/>
              <a:gdLst>
                <a:gd name="T0" fmla="*/ 0 w 67"/>
                <a:gd name="T1" fmla="*/ 0 h 24"/>
                <a:gd name="T2" fmla="*/ 5 w 67"/>
                <a:gd name="T3" fmla="*/ 4 h 24"/>
                <a:gd name="T4" fmla="*/ 44 w 67"/>
                <a:gd name="T5" fmla="*/ 24 h 24"/>
                <a:gd name="T6" fmla="*/ 67 w 67"/>
                <a:gd name="T7" fmla="*/ 16 h 24"/>
                <a:gd name="T8" fmla="*/ 62 w 67"/>
                <a:gd name="T9" fmla="*/ 11 h 24"/>
                <a:gd name="T10" fmla="*/ 0 w 67"/>
                <a:gd name="T11" fmla="*/ 0 h 24"/>
              </a:gdLst>
              <a:ahLst/>
              <a:cxnLst>
                <a:cxn ang="0">
                  <a:pos x="T0" y="T1"/>
                </a:cxn>
                <a:cxn ang="0">
                  <a:pos x="T2" y="T3"/>
                </a:cxn>
                <a:cxn ang="0">
                  <a:pos x="T4" y="T5"/>
                </a:cxn>
                <a:cxn ang="0">
                  <a:pos x="T6" y="T7"/>
                </a:cxn>
                <a:cxn ang="0">
                  <a:pos x="T8" y="T9"/>
                </a:cxn>
                <a:cxn ang="0">
                  <a:pos x="T10" y="T11"/>
                </a:cxn>
              </a:cxnLst>
              <a:rect l="0" t="0" r="r" b="b"/>
              <a:pathLst>
                <a:path w="67" h="24">
                  <a:moveTo>
                    <a:pt x="0" y="0"/>
                  </a:moveTo>
                  <a:cubicBezTo>
                    <a:pt x="5" y="4"/>
                    <a:pt x="5" y="4"/>
                    <a:pt x="5" y="4"/>
                  </a:cubicBezTo>
                  <a:cubicBezTo>
                    <a:pt x="5" y="17"/>
                    <a:pt x="30" y="24"/>
                    <a:pt x="44" y="24"/>
                  </a:cubicBezTo>
                  <a:cubicBezTo>
                    <a:pt x="52" y="24"/>
                    <a:pt x="67" y="22"/>
                    <a:pt x="67" y="16"/>
                  </a:cubicBezTo>
                  <a:cubicBezTo>
                    <a:pt x="67" y="13"/>
                    <a:pt x="65" y="11"/>
                    <a:pt x="62" y="11"/>
                  </a:cubicBezTo>
                  <a:cubicBezTo>
                    <a:pt x="60" y="11"/>
                    <a:pt x="5"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97"/>
            <p:cNvSpPr>
              <a:spLocks/>
            </p:cNvSpPr>
            <p:nvPr/>
          </p:nvSpPr>
          <p:spPr bwMode="auto">
            <a:xfrm>
              <a:off x="8415" y="-265"/>
              <a:ext cx="33" cy="30"/>
            </a:xfrm>
            <a:custGeom>
              <a:avLst/>
              <a:gdLst>
                <a:gd name="T0" fmla="*/ 7 w 14"/>
                <a:gd name="T1" fmla="*/ 0 h 13"/>
                <a:gd name="T2" fmla="*/ 0 w 14"/>
                <a:gd name="T3" fmla="*/ 6 h 13"/>
                <a:gd name="T4" fmla="*/ 6 w 14"/>
                <a:gd name="T5" fmla="*/ 13 h 13"/>
                <a:gd name="T6" fmla="*/ 14 w 14"/>
                <a:gd name="T7" fmla="*/ 6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2"/>
                    <a:pt x="0" y="6"/>
                  </a:cubicBezTo>
                  <a:cubicBezTo>
                    <a:pt x="0" y="11"/>
                    <a:pt x="0" y="13"/>
                    <a:pt x="6" y="13"/>
                  </a:cubicBezTo>
                  <a:cubicBezTo>
                    <a:pt x="10" y="13"/>
                    <a:pt x="14" y="10"/>
                    <a:pt x="14" y="6"/>
                  </a:cubicBezTo>
                  <a:cubicBezTo>
                    <a:pt x="14" y="2"/>
                    <a:pt x="1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98"/>
            <p:cNvSpPr>
              <a:spLocks/>
            </p:cNvSpPr>
            <p:nvPr/>
          </p:nvSpPr>
          <p:spPr bwMode="auto">
            <a:xfrm>
              <a:off x="1158" y="1139"/>
              <a:ext cx="90" cy="38"/>
            </a:xfrm>
            <a:custGeom>
              <a:avLst/>
              <a:gdLst>
                <a:gd name="T0" fmla="*/ 7 w 38"/>
                <a:gd name="T1" fmla="*/ 0 h 16"/>
                <a:gd name="T2" fmla="*/ 0 w 38"/>
                <a:gd name="T3" fmla="*/ 0 h 16"/>
                <a:gd name="T4" fmla="*/ 30 w 38"/>
                <a:gd name="T5" fmla="*/ 16 h 16"/>
                <a:gd name="T6" fmla="*/ 38 w 38"/>
                <a:gd name="T7" fmla="*/ 13 h 16"/>
                <a:gd name="T8" fmla="*/ 7 w 38"/>
                <a:gd name="T9" fmla="*/ 0 h 16"/>
              </a:gdLst>
              <a:ahLst/>
              <a:cxnLst>
                <a:cxn ang="0">
                  <a:pos x="T0" y="T1"/>
                </a:cxn>
                <a:cxn ang="0">
                  <a:pos x="T2" y="T3"/>
                </a:cxn>
                <a:cxn ang="0">
                  <a:pos x="T4" y="T5"/>
                </a:cxn>
                <a:cxn ang="0">
                  <a:pos x="T6" y="T7"/>
                </a:cxn>
                <a:cxn ang="0">
                  <a:pos x="T8" y="T9"/>
                </a:cxn>
              </a:cxnLst>
              <a:rect l="0" t="0" r="r" b="b"/>
              <a:pathLst>
                <a:path w="38" h="16">
                  <a:moveTo>
                    <a:pt x="7" y="0"/>
                  </a:moveTo>
                  <a:cubicBezTo>
                    <a:pt x="5" y="0"/>
                    <a:pt x="3" y="0"/>
                    <a:pt x="0" y="0"/>
                  </a:cubicBezTo>
                  <a:cubicBezTo>
                    <a:pt x="7" y="5"/>
                    <a:pt x="22" y="16"/>
                    <a:pt x="30" y="16"/>
                  </a:cubicBezTo>
                  <a:cubicBezTo>
                    <a:pt x="35" y="16"/>
                    <a:pt x="36" y="16"/>
                    <a:pt x="38" y="13"/>
                  </a:cubicBezTo>
                  <a:cubicBezTo>
                    <a:pt x="28" y="8"/>
                    <a:pt x="2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99"/>
            <p:cNvSpPr>
              <a:spLocks/>
            </p:cNvSpPr>
            <p:nvPr/>
          </p:nvSpPr>
          <p:spPr bwMode="auto">
            <a:xfrm>
              <a:off x="1165" y="1274"/>
              <a:ext cx="69" cy="43"/>
            </a:xfrm>
            <a:custGeom>
              <a:avLst/>
              <a:gdLst>
                <a:gd name="T0" fmla="*/ 2 w 29"/>
                <a:gd name="T1" fmla="*/ 0 h 18"/>
                <a:gd name="T2" fmla="*/ 0 w 29"/>
                <a:gd name="T3" fmla="*/ 4 h 18"/>
                <a:gd name="T4" fmla="*/ 23 w 29"/>
                <a:gd name="T5" fmla="*/ 18 h 18"/>
                <a:gd name="T6" fmla="*/ 29 w 29"/>
                <a:gd name="T7" fmla="*/ 12 h 18"/>
                <a:gd name="T8" fmla="*/ 29 w 29"/>
                <a:gd name="T9" fmla="*/ 9 h 18"/>
                <a:gd name="T10" fmla="*/ 14 w 29"/>
                <a:gd name="T11" fmla="*/ 9 h 18"/>
                <a:gd name="T12" fmla="*/ 2 w 2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9" h="18">
                  <a:moveTo>
                    <a:pt x="2" y="0"/>
                  </a:moveTo>
                  <a:cubicBezTo>
                    <a:pt x="1" y="1"/>
                    <a:pt x="0" y="3"/>
                    <a:pt x="0" y="4"/>
                  </a:cubicBezTo>
                  <a:cubicBezTo>
                    <a:pt x="0" y="8"/>
                    <a:pt x="19" y="18"/>
                    <a:pt x="23" y="18"/>
                  </a:cubicBezTo>
                  <a:cubicBezTo>
                    <a:pt x="24" y="18"/>
                    <a:pt x="29" y="15"/>
                    <a:pt x="29" y="12"/>
                  </a:cubicBezTo>
                  <a:cubicBezTo>
                    <a:pt x="29" y="11"/>
                    <a:pt x="29" y="10"/>
                    <a:pt x="29" y="9"/>
                  </a:cubicBezTo>
                  <a:cubicBezTo>
                    <a:pt x="14" y="9"/>
                    <a:pt x="14" y="9"/>
                    <a:pt x="14" y="9"/>
                  </a:cubicBezTo>
                  <a:cubicBezTo>
                    <a:pt x="8" y="8"/>
                    <a:pt x="5" y="6"/>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00"/>
            <p:cNvSpPr>
              <a:spLocks/>
            </p:cNvSpPr>
            <p:nvPr/>
          </p:nvSpPr>
          <p:spPr bwMode="auto">
            <a:xfrm>
              <a:off x="1267" y="1277"/>
              <a:ext cx="47" cy="56"/>
            </a:xfrm>
            <a:custGeom>
              <a:avLst/>
              <a:gdLst>
                <a:gd name="T0" fmla="*/ 12 w 20"/>
                <a:gd name="T1" fmla="*/ 0 h 24"/>
                <a:gd name="T2" fmla="*/ 0 w 20"/>
                <a:gd name="T3" fmla="*/ 18 h 24"/>
                <a:gd name="T4" fmla="*/ 8 w 20"/>
                <a:gd name="T5" fmla="*/ 24 h 24"/>
                <a:gd name="T6" fmla="*/ 20 w 20"/>
                <a:gd name="T7" fmla="*/ 17 h 24"/>
                <a:gd name="T8" fmla="*/ 20 w 20"/>
                <a:gd name="T9" fmla="*/ 13 h 24"/>
                <a:gd name="T10" fmla="*/ 16 w 20"/>
                <a:gd name="T11" fmla="*/ 5 h 24"/>
                <a:gd name="T12" fmla="*/ 12 w 2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12" y="0"/>
                  </a:moveTo>
                  <a:cubicBezTo>
                    <a:pt x="7" y="2"/>
                    <a:pt x="0" y="15"/>
                    <a:pt x="0" y="18"/>
                  </a:cubicBezTo>
                  <a:cubicBezTo>
                    <a:pt x="0" y="21"/>
                    <a:pt x="3" y="24"/>
                    <a:pt x="8" y="24"/>
                  </a:cubicBezTo>
                  <a:cubicBezTo>
                    <a:pt x="14" y="24"/>
                    <a:pt x="20" y="21"/>
                    <a:pt x="20" y="17"/>
                  </a:cubicBezTo>
                  <a:cubicBezTo>
                    <a:pt x="20" y="16"/>
                    <a:pt x="20" y="14"/>
                    <a:pt x="20" y="13"/>
                  </a:cubicBezTo>
                  <a:cubicBezTo>
                    <a:pt x="8" y="13"/>
                    <a:pt x="16" y="10"/>
                    <a:pt x="16" y="5"/>
                  </a:cubicBezTo>
                  <a:cubicBezTo>
                    <a:pt x="16" y="3"/>
                    <a:pt x="13"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201"/>
            <p:cNvSpPr>
              <a:spLocks/>
            </p:cNvSpPr>
            <p:nvPr/>
          </p:nvSpPr>
          <p:spPr bwMode="auto">
            <a:xfrm>
              <a:off x="-2493" y="626"/>
              <a:ext cx="56" cy="22"/>
            </a:xfrm>
            <a:custGeom>
              <a:avLst/>
              <a:gdLst>
                <a:gd name="T0" fmla="*/ 13 w 24"/>
                <a:gd name="T1" fmla="*/ 0 h 9"/>
                <a:gd name="T2" fmla="*/ 8 w 24"/>
                <a:gd name="T3" fmla="*/ 4 h 9"/>
                <a:gd name="T4" fmla="*/ 0 w 24"/>
                <a:gd name="T5" fmla="*/ 4 h 9"/>
                <a:gd name="T6" fmla="*/ 7 w 24"/>
                <a:gd name="T7" fmla="*/ 9 h 9"/>
                <a:gd name="T8" fmla="*/ 24 w 24"/>
                <a:gd name="T9" fmla="*/ 9 h 9"/>
                <a:gd name="T10" fmla="*/ 16 w 24"/>
                <a:gd name="T11" fmla="*/ 0 h 9"/>
                <a:gd name="T12" fmla="*/ 13 w 2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4" h="9">
                  <a:moveTo>
                    <a:pt x="13" y="0"/>
                  </a:moveTo>
                  <a:cubicBezTo>
                    <a:pt x="11" y="0"/>
                    <a:pt x="10" y="1"/>
                    <a:pt x="8" y="4"/>
                  </a:cubicBezTo>
                  <a:cubicBezTo>
                    <a:pt x="0" y="4"/>
                    <a:pt x="0" y="4"/>
                    <a:pt x="0" y="4"/>
                  </a:cubicBezTo>
                  <a:cubicBezTo>
                    <a:pt x="2" y="6"/>
                    <a:pt x="5" y="8"/>
                    <a:pt x="7" y="9"/>
                  </a:cubicBezTo>
                  <a:cubicBezTo>
                    <a:pt x="24" y="9"/>
                    <a:pt x="24" y="9"/>
                    <a:pt x="24" y="9"/>
                  </a:cubicBezTo>
                  <a:cubicBezTo>
                    <a:pt x="23" y="4"/>
                    <a:pt x="23" y="0"/>
                    <a:pt x="16" y="0"/>
                  </a:cubicBezTo>
                  <a:cubicBezTo>
                    <a:pt x="15" y="0"/>
                    <a:pt x="14"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02"/>
            <p:cNvSpPr>
              <a:spLocks/>
            </p:cNvSpPr>
            <p:nvPr/>
          </p:nvSpPr>
          <p:spPr bwMode="auto">
            <a:xfrm>
              <a:off x="-2080" y="2393"/>
              <a:ext cx="31" cy="28"/>
            </a:xfrm>
            <a:custGeom>
              <a:avLst/>
              <a:gdLst>
                <a:gd name="T0" fmla="*/ 0 w 13"/>
                <a:gd name="T1" fmla="*/ 0 h 12"/>
                <a:gd name="T2" fmla="*/ 0 w 13"/>
                <a:gd name="T3" fmla="*/ 8 h 12"/>
                <a:gd name="T4" fmla="*/ 3 w 13"/>
                <a:gd name="T5" fmla="*/ 12 h 12"/>
                <a:gd name="T6" fmla="*/ 13 w 13"/>
                <a:gd name="T7" fmla="*/ 9 h 12"/>
                <a:gd name="T8" fmla="*/ 13 w 13"/>
                <a:gd name="T9" fmla="*/ 5 h 12"/>
                <a:gd name="T10" fmla="*/ 0 w 13"/>
                <a:gd name="T11" fmla="*/ 0 h 12"/>
              </a:gdLst>
              <a:ahLst/>
              <a:cxnLst>
                <a:cxn ang="0">
                  <a:pos x="T0" y="T1"/>
                </a:cxn>
                <a:cxn ang="0">
                  <a:pos x="T2" y="T3"/>
                </a:cxn>
                <a:cxn ang="0">
                  <a:pos x="T4" y="T5"/>
                </a:cxn>
                <a:cxn ang="0">
                  <a:pos x="T6" y="T7"/>
                </a:cxn>
                <a:cxn ang="0">
                  <a:pos x="T8" y="T9"/>
                </a:cxn>
                <a:cxn ang="0">
                  <a:pos x="T10" y="T11"/>
                </a:cxn>
              </a:cxnLst>
              <a:rect l="0" t="0" r="r" b="b"/>
              <a:pathLst>
                <a:path w="13" h="12">
                  <a:moveTo>
                    <a:pt x="0" y="0"/>
                  </a:moveTo>
                  <a:cubicBezTo>
                    <a:pt x="1" y="3"/>
                    <a:pt x="0" y="5"/>
                    <a:pt x="0" y="8"/>
                  </a:cubicBezTo>
                  <a:cubicBezTo>
                    <a:pt x="0" y="9"/>
                    <a:pt x="2" y="12"/>
                    <a:pt x="3" y="12"/>
                  </a:cubicBezTo>
                  <a:cubicBezTo>
                    <a:pt x="7" y="12"/>
                    <a:pt x="9" y="10"/>
                    <a:pt x="13" y="9"/>
                  </a:cubicBezTo>
                  <a:cubicBezTo>
                    <a:pt x="13" y="5"/>
                    <a:pt x="13" y="5"/>
                    <a:pt x="13" y="5"/>
                  </a:cubicBezTo>
                  <a:cubicBezTo>
                    <a:pt x="10" y="2"/>
                    <a:pt x="6"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203"/>
            <p:cNvSpPr>
              <a:spLocks/>
            </p:cNvSpPr>
            <p:nvPr/>
          </p:nvSpPr>
          <p:spPr bwMode="auto">
            <a:xfrm>
              <a:off x="-2103" y="2353"/>
              <a:ext cx="16" cy="12"/>
            </a:xfrm>
            <a:custGeom>
              <a:avLst/>
              <a:gdLst>
                <a:gd name="T0" fmla="*/ 0 w 7"/>
                <a:gd name="T1" fmla="*/ 0 h 5"/>
                <a:gd name="T2" fmla="*/ 5 w 7"/>
                <a:gd name="T3" fmla="*/ 5 h 5"/>
                <a:gd name="T4" fmla="*/ 7 w 7"/>
                <a:gd name="T5" fmla="*/ 4 h 5"/>
                <a:gd name="T6" fmla="*/ 0 w 7"/>
                <a:gd name="T7" fmla="*/ 0 h 5"/>
              </a:gdLst>
              <a:ahLst/>
              <a:cxnLst>
                <a:cxn ang="0">
                  <a:pos x="T0" y="T1"/>
                </a:cxn>
                <a:cxn ang="0">
                  <a:pos x="T2" y="T3"/>
                </a:cxn>
                <a:cxn ang="0">
                  <a:pos x="T4" y="T5"/>
                </a:cxn>
                <a:cxn ang="0">
                  <a:pos x="T6" y="T7"/>
                </a:cxn>
              </a:cxnLst>
              <a:rect l="0" t="0" r="r" b="b"/>
              <a:pathLst>
                <a:path w="7" h="5">
                  <a:moveTo>
                    <a:pt x="0" y="0"/>
                  </a:moveTo>
                  <a:cubicBezTo>
                    <a:pt x="2" y="1"/>
                    <a:pt x="2" y="5"/>
                    <a:pt x="5" y="5"/>
                  </a:cubicBezTo>
                  <a:cubicBezTo>
                    <a:pt x="5" y="5"/>
                    <a:pt x="7" y="4"/>
                    <a:pt x="7" y="4"/>
                  </a:cubicBezTo>
                  <a:cubicBezTo>
                    <a:pt x="5" y="2"/>
                    <a:pt x="3"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04"/>
            <p:cNvSpPr>
              <a:spLocks/>
            </p:cNvSpPr>
            <p:nvPr/>
          </p:nvSpPr>
          <p:spPr bwMode="auto">
            <a:xfrm>
              <a:off x="-2134" y="2339"/>
              <a:ext cx="21" cy="9"/>
            </a:xfrm>
            <a:custGeom>
              <a:avLst/>
              <a:gdLst>
                <a:gd name="T0" fmla="*/ 9 w 9"/>
                <a:gd name="T1" fmla="*/ 0 h 4"/>
                <a:gd name="T2" fmla="*/ 0 w 9"/>
                <a:gd name="T3" fmla="*/ 0 h 4"/>
                <a:gd name="T4" fmla="*/ 3 w 9"/>
                <a:gd name="T5" fmla="*/ 4 h 4"/>
                <a:gd name="T6" fmla="*/ 9 w 9"/>
                <a:gd name="T7" fmla="*/ 0 h 4"/>
              </a:gdLst>
              <a:ahLst/>
              <a:cxnLst>
                <a:cxn ang="0">
                  <a:pos x="T0" y="T1"/>
                </a:cxn>
                <a:cxn ang="0">
                  <a:pos x="T2" y="T3"/>
                </a:cxn>
                <a:cxn ang="0">
                  <a:pos x="T4" y="T5"/>
                </a:cxn>
                <a:cxn ang="0">
                  <a:pos x="T6" y="T7"/>
                </a:cxn>
              </a:cxnLst>
              <a:rect l="0" t="0" r="r" b="b"/>
              <a:pathLst>
                <a:path w="9" h="4">
                  <a:moveTo>
                    <a:pt x="9" y="0"/>
                  </a:moveTo>
                  <a:cubicBezTo>
                    <a:pt x="0" y="0"/>
                    <a:pt x="0" y="0"/>
                    <a:pt x="0" y="0"/>
                  </a:cubicBezTo>
                  <a:cubicBezTo>
                    <a:pt x="0" y="2"/>
                    <a:pt x="1" y="4"/>
                    <a:pt x="3" y="4"/>
                  </a:cubicBezTo>
                  <a:cubicBezTo>
                    <a:pt x="5" y="4"/>
                    <a:pt x="8" y="2"/>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05"/>
            <p:cNvSpPr>
              <a:spLocks/>
            </p:cNvSpPr>
            <p:nvPr/>
          </p:nvSpPr>
          <p:spPr bwMode="auto">
            <a:xfrm>
              <a:off x="-2165" y="2324"/>
              <a:ext cx="19" cy="12"/>
            </a:xfrm>
            <a:custGeom>
              <a:avLst/>
              <a:gdLst>
                <a:gd name="T0" fmla="*/ 8 w 8"/>
                <a:gd name="T1" fmla="*/ 0 h 5"/>
                <a:gd name="T2" fmla="*/ 3 w 8"/>
                <a:gd name="T3" fmla="*/ 1 h 5"/>
                <a:gd name="T4" fmla="*/ 4 w 8"/>
                <a:gd name="T5" fmla="*/ 1 h 5"/>
                <a:gd name="T6" fmla="*/ 0 w 8"/>
                <a:gd name="T7" fmla="*/ 1 h 5"/>
                <a:gd name="T8" fmla="*/ 5 w 8"/>
                <a:gd name="T9" fmla="*/ 5 h 5"/>
                <a:gd name="T10" fmla="*/ 8 w 8"/>
                <a:gd name="T11" fmla="*/ 3 h 5"/>
                <a:gd name="T12" fmla="*/ 8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8" y="0"/>
                  </a:moveTo>
                  <a:cubicBezTo>
                    <a:pt x="6" y="0"/>
                    <a:pt x="5" y="0"/>
                    <a:pt x="3" y="1"/>
                  </a:cubicBezTo>
                  <a:cubicBezTo>
                    <a:pt x="4" y="1"/>
                    <a:pt x="4" y="1"/>
                    <a:pt x="4" y="1"/>
                  </a:cubicBezTo>
                  <a:cubicBezTo>
                    <a:pt x="3" y="1"/>
                    <a:pt x="1" y="1"/>
                    <a:pt x="0" y="1"/>
                  </a:cubicBezTo>
                  <a:cubicBezTo>
                    <a:pt x="0" y="1"/>
                    <a:pt x="3" y="5"/>
                    <a:pt x="5" y="5"/>
                  </a:cubicBezTo>
                  <a:cubicBezTo>
                    <a:pt x="6" y="5"/>
                    <a:pt x="8" y="4"/>
                    <a:pt x="8" y="3"/>
                  </a:cubicBezTo>
                  <a:cubicBezTo>
                    <a:pt x="8" y="2"/>
                    <a:pt x="8" y="1"/>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06"/>
            <p:cNvSpPr>
              <a:spLocks/>
            </p:cNvSpPr>
            <p:nvPr/>
          </p:nvSpPr>
          <p:spPr bwMode="auto">
            <a:xfrm>
              <a:off x="-2215" y="2296"/>
              <a:ext cx="19" cy="17"/>
            </a:xfrm>
            <a:custGeom>
              <a:avLst/>
              <a:gdLst>
                <a:gd name="T0" fmla="*/ 3 w 8"/>
                <a:gd name="T1" fmla="*/ 0 h 7"/>
                <a:gd name="T2" fmla="*/ 0 w 8"/>
                <a:gd name="T3" fmla="*/ 3 h 7"/>
                <a:gd name="T4" fmla="*/ 4 w 8"/>
                <a:gd name="T5" fmla="*/ 7 h 7"/>
                <a:gd name="T6" fmla="*/ 8 w 8"/>
                <a:gd name="T7" fmla="*/ 7 h 7"/>
                <a:gd name="T8" fmla="*/ 7 w 8"/>
                <a:gd name="T9" fmla="*/ 2 h 7"/>
                <a:gd name="T10" fmla="*/ 3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3" y="0"/>
                  </a:moveTo>
                  <a:cubicBezTo>
                    <a:pt x="2" y="1"/>
                    <a:pt x="1" y="2"/>
                    <a:pt x="0" y="3"/>
                  </a:cubicBezTo>
                  <a:cubicBezTo>
                    <a:pt x="0" y="4"/>
                    <a:pt x="2" y="7"/>
                    <a:pt x="4" y="7"/>
                  </a:cubicBezTo>
                  <a:cubicBezTo>
                    <a:pt x="5" y="7"/>
                    <a:pt x="7" y="7"/>
                    <a:pt x="8" y="7"/>
                  </a:cubicBezTo>
                  <a:cubicBezTo>
                    <a:pt x="7" y="5"/>
                    <a:pt x="7" y="4"/>
                    <a:pt x="7" y="2"/>
                  </a:cubicBezTo>
                  <a:cubicBezTo>
                    <a:pt x="5" y="2"/>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5" name="Freeform 64"/>
          <p:cNvSpPr/>
          <p:nvPr/>
        </p:nvSpPr>
        <p:spPr>
          <a:xfrm>
            <a:off x="2278355" y="3442206"/>
            <a:ext cx="7623269" cy="1078344"/>
          </a:xfrm>
          <a:custGeom>
            <a:avLst/>
            <a:gdLst>
              <a:gd name="connsiteX0" fmla="*/ 6628187 w 7623269"/>
              <a:gd name="connsiteY0" fmla="*/ 0 h 1078344"/>
              <a:gd name="connsiteX1" fmla="*/ 7125728 w 7623269"/>
              <a:gd name="connsiteY1" fmla="*/ 0 h 1078344"/>
              <a:gd name="connsiteX2" fmla="*/ 7623269 w 7623269"/>
              <a:gd name="connsiteY2" fmla="*/ 539172 h 1078344"/>
              <a:gd name="connsiteX3" fmla="*/ 7125728 w 7623269"/>
              <a:gd name="connsiteY3" fmla="*/ 1078344 h 1078344"/>
              <a:gd name="connsiteX4" fmla="*/ 6628187 w 7623269"/>
              <a:gd name="connsiteY4" fmla="*/ 1078343 h 1078344"/>
              <a:gd name="connsiteX5" fmla="*/ 6628187 w 7623269"/>
              <a:gd name="connsiteY5" fmla="*/ 1078344 h 1078344"/>
              <a:gd name="connsiteX6" fmla="*/ 0 w 7623269"/>
              <a:gd name="connsiteY6" fmla="*/ 1078344 h 1078344"/>
              <a:gd name="connsiteX7" fmla="*/ 0 w 7623269"/>
              <a:gd name="connsiteY7" fmla="*/ 1 h 1078344"/>
              <a:gd name="connsiteX8" fmla="*/ 6628187 w 7623269"/>
              <a:gd name="connsiteY8" fmla="*/ 1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3269" h="1078344">
                <a:moveTo>
                  <a:pt x="6628187" y="0"/>
                </a:moveTo>
                <a:lnTo>
                  <a:pt x="7125728" y="0"/>
                </a:lnTo>
                <a:cubicBezTo>
                  <a:pt x="7400512" y="0"/>
                  <a:pt x="7623269" y="241396"/>
                  <a:pt x="7623269" y="539172"/>
                </a:cubicBezTo>
                <a:cubicBezTo>
                  <a:pt x="7623269" y="836948"/>
                  <a:pt x="7400512" y="1078344"/>
                  <a:pt x="7125728" y="1078344"/>
                </a:cubicBezTo>
                <a:lnTo>
                  <a:pt x="6628187" y="1078343"/>
                </a:lnTo>
                <a:lnTo>
                  <a:pt x="6628187" y="1078344"/>
                </a:lnTo>
                <a:lnTo>
                  <a:pt x="0" y="1078344"/>
                </a:lnTo>
                <a:lnTo>
                  <a:pt x="0" y="1"/>
                </a:lnTo>
                <a:lnTo>
                  <a:pt x="6628187" y="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2278355" y="4520068"/>
            <a:ext cx="8772992" cy="1078344"/>
          </a:xfrm>
          <a:custGeom>
            <a:avLst/>
            <a:gdLst>
              <a:gd name="connsiteX0" fmla="*/ 0 w 8772992"/>
              <a:gd name="connsiteY0" fmla="*/ 0 h 1078344"/>
              <a:gd name="connsiteX1" fmla="*/ 7777910 w 8772992"/>
              <a:gd name="connsiteY1" fmla="*/ 0 h 1078344"/>
              <a:gd name="connsiteX2" fmla="*/ 7798081 w 8772992"/>
              <a:gd name="connsiteY2" fmla="*/ 0 h 1078344"/>
              <a:gd name="connsiteX3" fmla="*/ 8275451 w 8772992"/>
              <a:gd name="connsiteY3" fmla="*/ 0 h 1078344"/>
              <a:gd name="connsiteX4" fmla="*/ 8772992 w 8772992"/>
              <a:gd name="connsiteY4" fmla="*/ 539172 h 1078344"/>
              <a:gd name="connsiteX5" fmla="*/ 8275451 w 8772992"/>
              <a:gd name="connsiteY5" fmla="*/ 1078344 h 1078344"/>
              <a:gd name="connsiteX6" fmla="*/ 7777910 w 8772992"/>
              <a:gd name="connsiteY6" fmla="*/ 1078343 h 1078344"/>
              <a:gd name="connsiteX7" fmla="*/ 0 w 8772992"/>
              <a:gd name="connsiteY7" fmla="*/ 1078343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2992" h="1078344">
                <a:moveTo>
                  <a:pt x="0" y="0"/>
                </a:moveTo>
                <a:lnTo>
                  <a:pt x="7777910" y="0"/>
                </a:lnTo>
                <a:lnTo>
                  <a:pt x="7798081" y="0"/>
                </a:lnTo>
                <a:lnTo>
                  <a:pt x="8275451" y="0"/>
                </a:lnTo>
                <a:cubicBezTo>
                  <a:pt x="8550235" y="0"/>
                  <a:pt x="8772992" y="241396"/>
                  <a:pt x="8772992" y="539172"/>
                </a:cubicBezTo>
                <a:cubicBezTo>
                  <a:pt x="8772992" y="836948"/>
                  <a:pt x="8550235" y="1078344"/>
                  <a:pt x="8275451" y="1078344"/>
                </a:cubicBezTo>
                <a:lnTo>
                  <a:pt x="7777910" y="1078343"/>
                </a:lnTo>
                <a:lnTo>
                  <a:pt x="0" y="107834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2290149" y="2478126"/>
            <a:ext cx="5746054" cy="962501"/>
          </a:xfrm>
          <a:custGeom>
            <a:avLst/>
            <a:gdLst>
              <a:gd name="connsiteX0" fmla="*/ 0 w 6661808"/>
              <a:gd name="connsiteY0" fmla="*/ 0 h 1082215"/>
              <a:gd name="connsiteX1" fmla="*/ 5666726 w 6661808"/>
              <a:gd name="connsiteY1" fmla="*/ 0 h 1082215"/>
              <a:gd name="connsiteX2" fmla="*/ 5666726 w 6661808"/>
              <a:gd name="connsiteY2" fmla="*/ 3871 h 1082215"/>
              <a:gd name="connsiteX3" fmla="*/ 6164267 w 6661808"/>
              <a:gd name="connsiteY3" fmla="*/ 3871 h 1082215"/>
              <a:gd name="connsiteX4" fmla="*/ 6661808 w 6661808"/>
              <a:gd name="connsiteY4" fmla="*/ 543043 h 1082215"/>
              <a:gd name="connsiteX5" fmla="*/ 6164267 w 6661808"/>
              <a:gd name="connsiteY5" fmla="*/ 1082215 h 1082215"/>
              <a:gd name="connsiteX6" fmla="*/ 5666726 w 6661808"/>
              <a:gd name="connsiteY6" fmla="*/ 1082214 h 1082215"/>
              <a:gd name="connsiteX7" fmla="*/ 5666726 w 6661808"/>
              <a:gd name="connsiteY7" fmla="*/ 1078343 h 1082215"/>
              <a:gd name="connsiteX8" fmla="*/ 0 w 6661808"/>
              <a:gd name="connsiteY8" fmla="*/ 1078343 h 108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1808" h="1082215">
                <a:moveTo>
                  <a:pt x="0" y="0"/>
                </a:moveTo>
                <a:lnTo>
                  <a:pt x="5666726" y="0"/>
                </a:lnTo>
                <a:lnTo>
                  <a:pt x="5666726" y="3871"/>
                </a:lnTo>
                <a:lnTo>
                  <a:pt x="6164267" y="3871"/>
                </a:lnTo>
                <a:cubicBezTo>
                  <a:pt x="6439051" y="3871"/>
                  <a:pt x="6661808" y="245267"/>
                  <a:pt x="6661808" y="543043"/>
                </a:cubicBezTo>
                <a:cubicBezTo>
                  <a:pt x="6661808" y="840819"/>
                  <a:pt x="6439051" y="1082215"/>
                  <a:pt x="6164267" y="1082215"/>
                </a:cubicBezTo>
                <a:lnTo>
                  <a:pt x="5666726" y="1082214"/>
                </a:lnTo>
                <a:lnTo>
                  <a:pt x="5666726" y="1078343"/>
                </a:lnTo>
                <a:lnTo>
                  <a:pt x="0" y="10783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b="1" dirty="0">
                <a:solidFill>
                  <a:schemeClr val="accent1">
                    <a:lumMod val="75000"/>
                  </a:schemeClr>
                </a:solidFill>
              </a:rPr>
              <a:t>Hate</a:t>
            </a:r>
            <a:r>
              <a:rPr lang="en-US" dirty="0"/>
              <a:t>  tweets are those which show hatred towards a        person or a specific group </a:t>
            </a:r>
            <a:r>
              <a:rPr lang="en-US" dirty="0" err="1"/>
              <a:t>onthe</a:t>
            </a:r>
            <a:r>
              <a:rPr lang="en-US" dirty="0"/>
              <a:t> grounds of their </a:t>
            </a:r>
            <a:r>
              <a:rPr lang="en-US" dirty="0" err="1"/>
              <a:t>race,religious</a:t>
            </a:r>
            <a:r>
              <a:rPr lang="en-US" dirty="0"/>
              <a:t> </a:t>
            </a:r>
            <a:r>
              <a:rPr lang="en-US" dirty="0" err="1"/>
              <a:t>beliefs,etc</a:t>
            </a:r>
            <a:r>
              <a:rPr lang="en-US" dirty="0"/>
              <a:t>.</a:t>
            </a:r>
          </a:p>
        </p:txBody>
      </p:sp>
      <p:sp>
        <p:nvSpPr>
          <p:cNvPr id="63" name="Freeform 62"/>
          <p:cNvSpPr/>
          <p:nvPr/>
        </p:nvSpPr>
        <p:spPr>
          <a:xfrm>
            <a:off x="2298689" y="1420461"/>
            <a:ext cx="7838423" cy="1078344"/>
          </a:xfrm>
          <a:custGeom>
            <a:avLst/>
            <a:gdLst>
              <a:gd name="connsiteX0" fmla="*/ 0 w 7838423"/>
              <a:gd name="connsiteY0" fmla="*/ 0 h 1078344"/>
              <a:gd name="connsiteX1" fmla="*/ 6843341 w 7838423"/>
              <a:gd name="connsiteY1" fmla="*/ 0 h 1078344"/>
              <a:gd name="connsiteX2" fmla="*/ 7112282 w 7838423"/>
              <a:gd name="connsiteY2" fmla="*/ 0 h 1078344"/>
              <a:gd name="connsiteX3" fmla="*/ 7340882 w 7838423"/>
              <a:gd name="connsiteY3" fmla="*/ 0 h 1078344"/>
              <a:gd name="connsiteX4" fmla="*/ 7838423 w 7838423"/>
              <a:gd name="connsiteY4" fmla="*/ 539172 h 1078344"/>
              <a:gd name="connsiteX5" fmla="*/ 7340882 w 7838423"/>
              <a:gd name="connsiteY5" fmla="*/ 1078344 h 1078344"/>
              <a:gd name="connsiteX6" fmla="*/ 6843341 w 7838423"/>
              <a:gd name="connsiteY6" fmla="*/ 1078343 h 1078344"/>
              <a:gd name="connsiteX7" fmla="*/ 0 w 7838423"/>
              <a:gd name="connsiteY7" fmla="*/ 1078343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8423" h="1078344">
                <a:moveTo>
                  <a:pt x="0" y="0"/>
                </a:moveTo>
                <a:lnTo>
                  <a:pt x="6843341" y="0"/>
                </a:lnTo>
                <a:lnTo>
                  <a:pt x="7112282" y="0"/>
                </a:lnTo>
                <a:lnTo>
                  <a:pt x="7340882" y="0"/>
                </a:lnTo>
                <a:cubicBezTo>
                  <a:pt x="7615666" y="0"/>
                  <a:pt x="7838423" y="241396"/>
                  <a:pt x="7838423" y="539172"/>
                </a:cubicBezTo>
                <a:cubicBezTo>
                  <a:pt x="7838423" y="836948"/>
                  <a:pt x="7615666" y="1078344"/>
                  <a:pt x="7340882" y="1078344"/>
                </a:cubicBezTo>
                <a:lnTo>
                  <a:pt x="6843341" y="1078343"/>
                </a:lnTo>
                <a:lnTo>
                  <a:pt x="0" y="10783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71634" y="962989"/>
            <a:ext cx="2747521" cy="5771833"/>
            <a:chOff x="2125848" y="1008529"/>
            <a:chExt cx="2400542" cy="4673600"/>
          </a:xfrm>
        </p:grpSpPr>
        <p:sp>
          <p:nvSpPr>
            <p:cNvPr id="15" name="Freeform 14"/>
            <p:cNvSpPr>
              <a:spLocks/>
            </p:cNvSpPr>
            <p:nvPr/>
          </p:nvSpPr>
          <p:spPr bwMode="auto">
            <a:xfrm>
              <a:off x="2125848" y="1008529"/>
              <a:ext cx="2400542" cy="4673600"/>
            </a:xfrm>
            <a:custGeom>
              <a:avLst/>
              <a:gdLst>
                <a:gd name="connsiteX0" fmla="*/ 133167 w 2400542"/>
                <a:gd name="connsiteY0" fmla="*/ 432174 h 4673600"/>
                <a:gd name="connsiteX1" fmla="*/ 96889 w 2400542"/>
                <a:gd name="connsiteY1" fmla="*/ 468374 h 4673600"/>
                <a:gd name="connsiteX2" fmla="*/ 96889 w 2400542"/>
                <a:gd name="connsiteY2" fmla="*/ 4242196 h 4673600"/>
                <a:gd name="connsiteX3" fmla="*/ 133167 w 2400542"/>
                <a:gd name="connsiteY3" fmla="*/ 4278396 h 4673600"/>
                <a:gd name="connsiteX4" fmla="*/ 2258452 w 2400542"/>
                <a:gd name="connsiteY4" fmla="*/ 4278396 h 4673600"/>
                <a:gd name="connsiteX5" fmla="*/ 2294730 w 2400542"/>
                <a:gd name="connsiteY5" fmla="*/ 4242196 h 4673600"/>
                <a:gd name="connsiteX6" fmla="*/ 2294730 w 2400542"/>
                <a:gd name="connsiteY6" fmla="*/ 468374 h 4673600"/>
                <a:gd name="connsiteX7" fmla="*/ 2258452 w 2400542"/>
                <a:gd name="connsiteY7" fmla="*/ 432174 h 4673600"/>
                <a:gd name="connsiteX8" fmla="*/ 133167 w 2400542"/>
                <a:gd name="connsiteY8" fmla="*/ 432174 h 4673600"/>
                <a:gd name="connsiteX9" fmla="*/ 411176 w 2400542"/>
                <a:gd name="connsiteY9" fmla="*/ 0 h 4673600"/>
                <a:gd name="connsiteX10" fmla="*/ 1980296 w 2400542"/>
                <a:gd name="connsiteY10" fmla="*/ 0 h 4673600"/>
                <a:gd name="connsiteX11" fmla="*/ 2391472 w 2400542"/>
                <a:gd name="connsiteY11" fmla="*/ 410335 h 4673600"/>
                <a:gd name="connsiteX12" fmla="*/ 2391472 w 2400542"/>
                <a:gd name="connsiteY12" fmla="*/ 1052993 h 4673600"/>
                <a:gd name="connsiteX13" fmla="*/ 2400542 w 2400542"/>
                <a:gd name="connsiteY13" fmla="*/ 1052993 h 4673600"/>
                <a:gd name="connsiteX14" fmla="*/ 2400542 w 2400542"/>
                <a:gd name="connsiteY14" fmla="*/ 1451260 h 4673600"/>
                <a:gd name="connsiteX15" fmla="*/ 2391472 w 2400542"/>
                <a:gd name="connsiteY15" fmla="*/ 1451260 h 4673600"/>
                <a:gd name="connsiteX16" fmla="*/ 2391472 w 2400542"/>
                <a:gd name="connsiteY16" fmla="*/ 4263265 h 4673600"/>
                <a:gd name="connsiteX17" fmla="*/ 1980296 w 2400542"/>
                <a:gd name="connsiteY17" fmla="*/ 4673600 h 4673600"/>
                <a:gd name="connsiteX18" fmla="*/ 411176 w 2400542"/>
                <a:gd name="connsiteY18" fmla="*/ 4673600 h 4673600"/>
                <a:gd name="connsiteX19" fmla="*/ 0 w 2400542"/>
                <a:gd name="connsiteY19" fmla="*/ 4263265 h 4673600"/>
                <a:gd name="connsiteX20" fmla="*/ 0 w 2400542"/>
                <a:gd name="connsiteY20" fmla="*/ 410335 h 4673600"/>
                <a:gd name="connsiteX21" fmla="*/ 411176 w 2400542"/>
                <a:gd name="connsiteY21" fmla="*/ 0 h 467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0542" h="4673600">
                  <a:moveTo>
                    <a:pt x="133167" y="432174"/>
                  </a:moveTo>
                  <a:cubicBezTo>
                    <a:pt x="112005" y="432174"/>
                    <a:pt x="96889" y="450274"/>
                    <a:pt x="96889" y="468374"/>
                  </a:cubicBezTo>
                  <a:cubicBezTo>
                    <a:pt x="96889" y="468374"/>
                    <a:pt x="96889" y="468374"/>
                    <a:pt x="96889" y="4242196"/>
                  </a:cubicBezTo>
                  <a:cubicBezTo>
                    <a:pt x="96889" y="4260296"/>
                    <a:pt x="112005" y="4278396"/>
                    <a:pt x="133167" y="4278396"/>
                  </a:cubicBezTo>
                  <a:cubicBezTo>
                    <a:pt x="133167" y="4278396"/>
                    <a:pt x="133167" y="4278396"/>
                    <a:pt x="2258452" y="4278396"/>
                  </a:cubicBezTo>
                  <a:cubicBezTo>
                    <a:pt x="2276591" y="4278396"/>
                    <a:pt x="2294730" y="4260296"/>
                    <a:pt x="2294730" y="4242196"/>
                  </a:cubicBezTo>
                  <a:cubicBezTo>
                    <a:pt x="2294730" y="4242196"/>
                    <a:pt x="2294730" y="4242196"/>
                    <a:pt x="2294730" y="468374"/>
                  </a:cubicBezTo>
                  <a:cubicBezTo>
                    <a:pt x="2294730" y="450274"/>
                    <a:pt x="2276591" y="432174"/>
                    <a:pt x="2258452" y="432174"/>
                  </a:cubicBezTo>
                  <a:cubicBezTo>
                    <a:pt x="2258452" y="432174"/>
                    <a:pt x="2258452" y="432174"/>
                    <a:pt x="133167" y="432174"/>
                  </a:cubicBezTo>
                  <a:close/>
                  <a:moveTo>
                    <a:pt x="411176" y="0"/>
                  </a:moveTo>
                  <a:cubicBezTo>
                    <a:pt x="411176" y="0"/>
                    <a:pt x="411176" y="0"/>
                    <a:pt x="1980296" y="0"/>
                  </a:cubicBezTo>
                  <a:cubicBezTo>
                    <a:pt x="2207048" y="0"/>
                    <a:pt x="2391472" y="184048"/>
                    <a:pt x="2391472" y="410335"/>
                  </a:cubicBezTo>
                  <a:cubicBezTo>
                    <a:pt x="2391472" y="410335"/>
                    <a:pt x="2391472" y="410335"/>
                    <a:pt x="2391472" y="1052993"/>
                  </a:cubicBezTo>
                  <a:cubicBezTo>
                    <a:pt x="2391472" y="1052993"/>
                    <a:pt x="2391472" y="1052993"/>
                    <a:pt x="2400542" y="1052993"/>
                  </a:cubicBezTo>
                  <a:cubicBezTo>
                    <a:pt x="2400542" y="1052993"/>
                    <a:pt x="2400542" y="1052993"/>
                    <a:pt x="2400542" y="1451260"/>
                  </a:cubicBezTo>
                  <a:cubicBezTo>
                    <a:pt x="2400542" y="1451260"/>
                    <a:pt x="2400542" y="1451260"/>
                    <a:pt x="2391472" y="1451260"/>
                  </a:cubicBezTo>
                  <a:lnTo>
                    <a:pt x="2391472" y="4263265"/>
                  </a:lnTo>
                  <a:cubicBezTo>
                    <a:pt x="2391472" y="4489553"/>
                    <a:pt x="2207048" y="4673600"/>
                    <a:pt x="1980296" y="4673600"/>
                  </a:cubicBezTo>
                  <a:cubicBezTo>
                    <a:pt x="1980296" y="4673600"/>
                    <a:pt x="1980296" y="4673600"/>
                    <a:pt x="411176" y="4673600"/>
                  </a:cubicBezTo>
                  <a:cubicBezTo>
                    <a:pt x="184425" y="4673600"/>
                    <a:pt x="0" y="4489553"/>
                    <a:pt x="0" y="4263265"/>
                  </a:cubicBezTo>
                  <a:cubicBezTo>
                    <a:pt x="0" y="4263265"/>
                    <a:pt x="0" y="4263265"/>
                    <a:pt x="0" y="410335"/>
                  </a:cubicBezTo>
                  <a:cubicBezTo>
                    <a:pt x="0" y="184048"/>
                    <a:pt x="184425" y="0"/>
                    <a:pt x="411176"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Freeform 7"/>
            <p:cNvSpPr>
              <a:spLocks noEditPoints="1"/>
            </p:cNvSpPr>
            <p:nvPr/>
          </p:nvSpPr>
          <p:spPr bwMode="auto">
            <a:xfrm>
              <a:off x="3029717" y="5392738"/>
              <a:ext cx="580057" cy="178479"/>
            </a:xfrm>
            <a:custGeom>
              <a:avLst/>
              <a:gdLst>
                <a:gd name="T0" fmla="*/ 168 w 192"/>
                <a:gd name="T1" fmla="*/ 59 h 59"/>
                <a:gd name="T2" fmla="*/ 24 w 192"/>
                <a:gd name="T3" fmla="*/ 59 h 59"/>
                <a:gd name="T4" fmla="*/ 0 w 192"/>
                <a:gd name="T5" fmla="*/ 35 h 59"/>
                <a:gd name="T6" fmla="*/ 0 w 192"/>
                <a:gd name="T7" fmla="*/ 24 h 59"/>
                <a:gd name="T8" fmla="*/ 24 w 192"/>
                <a:gd name="T9" fmla="*/ 0 h 59"/>
                <a:gd name="T10" fmla="*/ 168 w 192"/>
                <a:gd name="T11" fmla="*/ 0 h 59"/>
                <a:gd name="T12" fmla="*/ 192 w 192"/>
                <a:gd name="T13" fmla="*/ 24 h 59"/>
                <a:gd name="T14" fmla="*/ 192 w 192"/>
                <a:gd name="T15" fmla="*/ 35 h 59"/>
                <a:gd name="T16" fmla="*/ 168 w 192"/>
                <a:gd name="T17" fmla="*/ 59 h 59"/>
                <a:gd name="T18" fmla="*/ 24 w 192"/>
                <a:gd name="T19" fmla="*/ 8 h 59"/>
                <a:gd name="T20" fmla="*/ 8 w 192"/>
                <a:gd name="T21" fmla="*/ 24 h 59"/>
                <a:gd name="T22" fmla="*/ 8 w 192"/>
                <a:gd name="T23" fmla="*/ 35 h 59"/>
                <a:gd name="T24" fmla="*/ 24 w 192"/>
                <a:gd name="T25" fmla="*/ 51 h 59"/>
                <a:gd name="T26" fmla="*/ 168 w 192"/>
                <a:gd name="T27" fmla="*/ 51 h 59"/>
                <a:gd name="T28" fmla="*/ 184 w 192"/>
                <a:gd name="T29" fmla="*/ 35 h 59"/>
                <a:gd name="T30" fmla="*/ 184 w 192"/>
                <a:gd name="T31" fmla="*/ 24 h 59"/>
                <a:gd name="T32" fmla="*/ 168 w 192"/>
                <a:gd name="T33" fmla="*/ 8 h 59"/>
                <a:gd name="T34" fmla="*/ 24 w 192"/>
                <a:gd name="T35" fmla="*/ 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59">
                  <a:moveTo>
                    <a:pt x="168" y="59"/>
                  </a:moveTo>
                  <a:cubicBezTo>
                    <a:pt x="24" y="59"/>
                    <a:pt x="24" y="59"/>
                    <a:pt x="24" y="59"/>
                  </a:cubicBezTo>
                  <a:cubicBezTo>
                    <a:pt x="11" y="59"/>
                    <a:pt x="0" y="48"/>
                    <a:pt x="0" y="35"/>
                  </a:cubicBezTo>
                  <a:cubicBezTo>
                    <a:pt x="0" y="24"/>
                    <a:pt x="0" y="24"/>
                    <a:pt x="0" y="24"/>
                  </a:cubicBezTo>
                  <a:cubicBezTo>
                    <a:pt x="0" y="11"/>
                    <a:pt x="11" y="0"/>
                    <a:pt x="24" y="0"/>
                  </a:cubicBezTo>
                  <a:cubicBezTo>
                    <a:pt x="168" y="0"/>
                    <a:pt x="168" y="0"/>
                    <a:pt x="168" y="0"/>
                  </a:cubicBezTo>
                  <a:cubicBezTo>
                    <a:pt x="181" y="0"/>
                    <a:pt x="192" y="11"/>
                    <a:pt x="192" y="24"/>
                  </a:cubicBezTo>
                  <a:cubicBezTo>
                    <a:pt x="192" y="35"/>
                    <a:pt x="192" y="35"/>
                    <a:pt x="192" y="35"/>
                  </a:cubicBezTo>
                  <a:cubicBezTo>
                    <a:pt x="192" y="48"/>
                    <a:pt x="181" y="59"/>
                    <a:pt x="168" y="59"/>
                  </a:cubicBezTo>
                  <a:close/>
                  <a:moveTo>
                    <a:pt x="24" y="8"/>
                  </a:moveTo>
                  <a:cubicBezTo>
                    <a:pt x="16" y="8"/>
                    <a:pt x="8" y="15"/>
                    <a:pt x="8" y="24"/>
                  </a:cubicBezTo>
                  <a:cubicBezTo>
                    <a:pt x="8" y="35"/>
                    <a:pt x="8" y="35"/>
                    <a:pt x="8" y="35"/>
                  </a:cubicBezTo>
                  <a:cubicBezTo>
                    <a:pt x="8" y="44"/>
                    <a:pt x="16" y="51"/>
                    <a:pt x="24" y="51"/>
                  </a:cubicBezTo>
                  <a:cubicBezTo>
                    <a:pt x="168" y="51"/>
                    <a:pt x="168" y="51"/>
                    <a:pt x="168" y="51"/>
                  </a:cubicBezTo>
                  <a:cubicBezTo>
                    <a:pt x="177" y="51"/>
                    <a:pt x="184" y="44"/>
                    <a:pt x="184" y="35"/>
                  </a:cubicBezTo>
                  <a:cubicBezTo>
                    <a:pt x="184" y="24"/>
                    <a:pt x="184" y="24"/>
                    <a:pt x="184" y="24"/>
                  </a:cubicBezTo>
                  <a:cubicBezTo>
                    <a:pt x="184" y="15"/>
                    <a:pt x="177" y="8"/>
                    <a:pt x="168" y="8"/>
                  </a:cubicBezTo>
                  <a:lnTo>
                    <a:pt x="24" y="8"/>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3047565" y="1116891"/>
              <a:ext cx="544361" cy="36971"/>
            </a:xfrm>
            <a:custGeom>
              <a:avLst/>
              <a:gdLst>
                <a:gd name="T0" fmla="*/ 6 w 180"/>
                <a:gd name="T1" fmla="*/ 0 h 12"/>
                <a:gd name="T2" fmla="*/ 174 w 180"/>
                <a:gd name="T3" fmla="*/ 0 h 12"/>
                <a:gd name="T4" fmla="*/ 180 w 180"/>
                <a:gd name="T5" fmla="*/ 6 h 12"/>
                <a:gd name="T6" fmla="*/ 174 w 180"/>
                <a:gd name="T7" fmla="*/ 12 h 12"/>
                <a:gd name="T8" fmla="*/ 6 w 180"/>
                <a:gd name="T9" fmla="*/ 12 h 12"/>
                <a:gd name="T10" fmla="*/ 0 w 180"/>
                <a:gd name="T11" fmla="*/ 6 h 12"/>
                <a:gd name="T12" fmla="*/ 6 w 18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80" h="12">
                  <a:moveTo>
                    <a:pt x="6" y="0"/>
                  </a:moveTo>
                  <a:cubicBezTo>
                    <a:pt x="174" y="0"/>
                    <a:pt x="174" y="0"/>
                    <a:pt x="174" y="0"/>
                  </a:cubicBezTo>
                  <a:cubicBezTo>
                    <a:pt x="178" y="0"/>
                    <a:pt x="180" y="3"/>
                    <a:pt x="180" y="6"/>
                  </a:cubicBezTo>
                  <a:cubicBezTo>
                    <a:pt x="180" y="10"/>
                    <a:pt x="178" y="12"/>
                    <a:pt x="174" y="12"/>
                  </a:cubicBezTo>
                  <a:cubicBezTo>
                    <a:pt x="6" y="12"/>
                    <a:pt x="6" y="12"/>
                    <a:pt x="6" y="12"/>
                  </a:cubicBezTo>
                  <a:cubicBezTo>
                    <a:pt x="3" y="12"/>
                    <a:pt x="0" y="10"/>
                    <a:pt x="0" y="6"/>
                  </a:cubicBezTo>
                  <a:cubicBezTo>
                    <a:pt x="0" y="3"/>
                    <a:pt x="3" y="0"/>
                    <a:pt x="6" y="0"/>
                  </a:cubicBezTo>
                  <a:close/>
                </a:path>
              </a:pathLst>
            </a:cu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2893309" y="1090119"/>
              <a:ext cx="70117" cy="72666"/>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10"/>
            <p:cNvSpPr>
              <a:spLocks noChangeArrowheads="1"/>
            </p:cNvSpPr>
            <p:nvPr/>
          </p:nvSpPr>
          <p:spPr bwMode="auto">
            <a:xfrm>
              <a:off x="3649294" y="1090119"/>
              <a:ext cx="72666" cy="68842"/>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1"/>
            <p:cNvSpPr>
              <a:spLocks noChangeArrowheads="1"/>
            </p:cNvSpPr>
            <p:nvPr/>
          </p:nvSpPr>
          <p:spPr bwMode="auto">
            <a:xfrm>
              <a:off x="3757657" y="1081195"/>
              <a:ext cx="81590" cy="84140"/>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2"/>
            <p:cNvSpPr>
              <a:spLocks noChangeArrowheads="1"/>
            </p:cNvSpPr>
            <p:nvPr/>
          </p:nvSpPr>
          <p:spPr bwMode="auto">
            <a:xfrm>
              <a:off x="4057246" y="1125815"/>
              <a:ext cx="70117" cy="70117"/>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Oval 26"/>
          <p:cNvSpPr/>
          <p:nvPr/>
        </p:nvSpPr>
        <p:spPr>
          <a:xfrm>
            <a:off x="9121141" y="1432055"/>
            <a:ext cx="822960" cy="822960"/>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912924" y="2510398"/>
            <a:ext cx="822960" cy="822960"/>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888506" y="3588741"/>
            <a:ext cx="822960" cy="822960"/>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058399" y="4667083"/>
            <a:ext cx="822960" cy="822960"/>
          </a:xfrm>
          <a:prstGeom prst="ellipse">
            <a:avLst/>
          </a:prstGeom>
          <a:solidFill>
            <a:schemeClr val="bg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977900" y="1529533"/>
            <a:ext cx="5115330" cy="923330"/>
          </a:xfrm>
          <a:prstGeom prst="rect">
            <a:avLst/>
          </a:prstGeom>
          <a:noFill/>
        </p:spPr>
        <p:txBody>
          <a:bodyPr wrap="square" rtlCol="0">
            <a:spAutoFit/>
          </a:bodyPr>
          <a:lstStyle/>
          <a:p>
            <a:r>
              <a:rPr lang="en-US" b="1" dirty="0">
                <a:solidFill>
                  <a:schemeClr val="accent1">
                    <a:lumMod val="75000"/>
                  </a:schemeClr>
                </a:solidFill>
                <a:latin typeface="Arial" panose="020B0604020202020204" pitchFamily="34" charset="0"/>
                <a:cs typeface="Arial" panose="020B0604020202020204" pitchFamily="34" charset="0"/>
              </a:rPr>
              <a:t>Offensive</a:t>
            </a:r>
            <a:r>
              <a:rPr lang="en-US" dirty="0">
                <a:solidFill>
                  <a:schemeClr val="bg1"/>
                </a:solidFill>
                <a:latin typeface="Arial" panose="020B0604020202020204" pitchFamily="34" charset="0"/>
                <a:cs typeface="Arial" panose="020B0604020202020204" pitchFamily="34" charset="0"/>
              </a:rPr>
              <a:t> tweets are those which try to insult a person or a business using disrespectful ,hurtful and rude words.</a:t>
            </a:r>
          </a:p>
        </p:txBody>
      </p:sp>
      <p:sp>
        <p:nvSpPr>
          <p:cNvPr id="32" name="TextBox 31"/>
          <p:cNvSpPr txBox="1"/>
          <p:nvPr/>
        </p:nvSpPr>
        <p:spPr>
          <a:xfrm>
            <a:off x="5992390" y="5801561"/>
            <a:ext cx="3186953" cy="1015663"/>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 It involves a lot of behaviors, actions, thoughts and feelings.[2] </a:t>
            </a:r>
          </a:p>
        </p:txBody>
      </p:sp>
      <p:sp>
        <p:nvSpPr>
          <p:cNvPr id="33" name="TextBox 32"/>
          <p:cNvSpPr txBox="1"/>
          <p:nvPr/>
        </p:nvSpPr>
        <p:spPr>
          <a:xfrm>
            <a:off x="2969670" y="3493103"/>
            <a:ext cx="5922920" cy="923330"/>
          </a:xfrm>
          <a:prstGeom prst="rect">
            <a:avLst/>
          </a:prstGeom>
          <a:noFill/>
        </p:spPr>
        <p:txBody>
          <a:bodyPr wrap="square" rtlCol="0">
            <a:spAutoFit/>
          </a:bodyPr>
          <a:lstStyle/>
          <a:p>
            <a:r>
              <a:rPr lang="en-US" b="1" dirty="0">
                <a:solidFill>
                  <a:srgbClr val="FFC000"/>
                </a:solidFill>
                <a:latin typeface="Arial" panose="020B0604020202020204" pitchFamily="34" charset="0"/>
                <a:cs typeface="Arial" panose="020B0604020202020204" pitchFamily="34" charset="0"/>
              </a:rPr>
              <a:t>Defamation</a:t>
            </a:r>
            <a:r>
              <a:rPr lang="en-US" dirty="0">
                <a:solidFill>
                  <a:schemeClr val="bg1"/>
                </a:solidFill>
                <a:latin typeface="Arial" panose="020B0604020202020204" pitchFamily="34" charset="0"/>
                <a:cs typeface="Arial" panose="020B0604020202020204" pitchFamily="34" charset="0"/>
              </a:rPr>
              <a:t> tweets are those which try to destroy/damage the reputation of an individual or a group in public.</a:t>
            </a:r>
          </a:p>
        </p:txBody>
      </p:sp>
      <p:sp>
        <p:nvSpPr>
          <p:cNvPr id="34" name="TextBox 33"/>
          <p:cNvSpPr txBox="1"/>
          <p:nvPr/>
        </p:nvSpPr>
        <p:spPr>
          <a:xfrm>
            <a:off x="3088956" y="4724620"/>
            <a:ext cx="6316051" cy="369332"/>
          </a:xfrm>
          <a:prstGeom prst="rect">
            <a:avLst/>
          </a:prstGeom>
          <a:noFill/>
        </p:spPr>
        <p:txBody>
          <a:bodyPr wrap="square" rtlCol="0">
            <a:spAutoFit/>
          </a:bodyPr>
          <a:lstStyle/>
          <a:p>
            <a:r>
              <a:rPr lang="en-US" b="1" dirty="0">
                <a:solidFill>
                  <a:srgbClr val="FFC000"/>
                </a:solidFill>
                <a:latin typeface="Arial" panose="020B0604020202020204" pitchFamily="34" charset="0"/>
                <a:cs typeface="Arial" panose="020B0604020202020204" pitchFamily="34" charset="0"/>
              </a:rPr>
              <a:t>Fake</a:t>
            </a:r>
            <a:r>
              <a:rPr lang="en-US" dirty="0">
                <a:solidFill>
                  <a:schemeClr val="bg1"/>
                </a:solidFill>
                <a:latin typeface="Arial" panose="020B0604020202020204" pitchFamily="34" charset="0"/>
                <a:cs typeface="Arial" panose="020B0604020202020204" pitchFamily="34" charset="0"/>
              </a:rPr>
              <a:t> tweets are those which are false or not genuine.</a:t>
            </a:r>
          </a:p>
        </p:txBody>
      </p:sp>
      <p:sp>
        <p:nvSpPr>
          <p:cNvPr id="35" name="TextBox 34"/>
          <p:cNvSpPr txBox="1"/>
          <p:nvPr/>
        </p:nvSpPr>
        <p:spPr>
          <a:xfrm>
            <a:off x="288626" y="1500956"/>
            <a:ext cx="2191264" cy="923330"/>
          </a:xfrm>
          <a:prstGeom prst="rect">
            <a:avLst/>
          </a:prstGeom>
          <a:noFill/>
        </p:spPr>
        <p:txBody>
          <a:bodyPr wrap="square" rtlCol="0">
            <a:spAutoFit/>
          </a:bodyPr>
          <a:lstStyle/>
          <a:p>
            <a:pPr algn="ctr"/>
            <a:r>
              <a:rPr lang="en-US" sz="5400" b="1" dirty="0">
                <a:solidFill>
                  <a:srgbClr val="FFC000"/>
                </a:solidFill>
                <a:effectLst>
                  <a:innerShdw blurRad="63500" dist="50800" dir="18900000">
                    <a:prstClr val="black">
                      <a:alpha val="50000"/>
                    </a:prstClr>
                  </a:innerShdw>
                </a:effectLst>
                <a:latin typeface="Arial" panose="020B0604020202020204" pitchFamily="34" charset="0"/>
                <a:cs typeface="Arial" panose="020B0604020202020204" pitchFamily="34" charset="0"/>
              </a:rPr>
              <a:t>01</a:t>
            </a:r>
            <a:endParaRPr lang="en-US" sz="2800" b="1" dirty="0">
              <a:solidFill>
                <a:srgbClr val="FFC000"/>
              </a:solidFill>
              <a:effectLst>
                <a:innerShdw blurRad="63500" dist="50800" dir="18900000">
                  <a:prstClr val="black">
                    <a:alpha val="50000"/>
                  </a:prstClr>
                </a:innerShdw>
              </a:effectLst>
              <a:latin typeface="Arial" panose="020B0604020202020204" pitchFamily="34" charset="0"/>
              <a:cs typeface="Arial" panose="020B0604020202020204" pitchFamily="34" charset="0"/>
            </a:endParaRPr>
          </a:p>
        </p:txBody>
      </p:sp>
      <p:sp>
        <p:nvSpPr>
          <p:cNvPr id="36" name="TextBox 35"/>
          <p:cNvSpPr txBox="1"/>
          <p:nvPr/>
        </p:nvSpPr>
        <p:spPr>
          <a:xfrm>
            <a:off x="485723" y="2511274"/>
            <a:ext cx="1819827" cy="923330"/>
          </a:xfrm>
          <a:prstGeom prst="rect">
            <a:avLst/>
          </a:prstGeom>
          <a:noFill/>
        </p:spPr>
        <p:txBody>
          <a:bodyPr wrap="square" rtlCol="0">
            <a:spAutoFit/>
          </a:bodyPr>
          <a:lstStyle/>
          <a:p>
            <a:pPr algn="ctr"/>
            <a:r>
              <a:rPr lang="en-US" sz="5400" b="1" dirty="0">
                <a:solidFill>
                  <a:srgbClr val="FFC000"/>
                </a:solidFill>
                <a:effectLst>
                  <a:innerShdw blurRad="63500" dist="50800" dir="18900000">
                    <a:prstClr val="black">
                      <a:alpha val="50000"/>
                    </a:prstClr>
                  </a:innerShdw>
                </a:effectLst>
                <a:latin typeface="Arial" panose="020B0604020202020204" pitchFamily="34" charset="0"/>
                <a:cs typeface="Arial" panose="020B0604020202020204" pitchFamily="34" charset="0"/>
              </a:rPr>
              <a:t>02</a:t>
            </a:r>
            <a:endParaRPr lang="en-US" sz="2800" b="1" dirty="0">
              <a:solidFill>
                <a:srgbClr val="FFC000"/>
              </a:solidFill>
              <a:effectLst>
                <a:innerShdw blurRad="63500" dist="50800" dir="18900000">
                  <a:prstClr val="black">
                    <a:alpha val="50000"/>
                  </a:prstClr>
                </a:innerShdw>
              </a:effectLst>
              <a:latin typeface="Arial" panose="020B0604020202020204" pitchFamily="34" charset="0"/>
              <a:cs typeface="Arial" panose="020B0604020202020204" pitchFamily="34" charset="0"/>
            </a:endParaRPr>
          </a:p>
        </p:txBody>
      </p:sp>
      <p:sp>
        <p:nvSpPr>
          <p:cNvPr id="37" name="TextBox 36"/>
          <p:cNvSpPr txBox="1"/>
          <p:nvPr/>
        </p:nvSpPr>
        <p:spPr>
          <a:xfrm>
            <a:off x="218267" y="3464111"/>
            <a:ext cx="2191264" cy="923330"/>
          </a:xfrm>
          <a:prstGeom prst="rect">
            <a:avLst/>
          </a:prstGeom>
          <a:noFill/>
        </p:spPr>
        <p:txBody>
          <a:bodyPr wrap="square" rtlCol="0">
            <a:spAutoFit/>
          </a:bodyPr>
          <a:lstStyle/>
          <a:p>
            <a:pPr algn="ctr"/>
            <a:r>
              <a:rPr lang="en-US" sz="5400" b="1" dirty="0">
                <a:solidFill>
                  <a:srgbClr val="FFC000"/>
                </a:solidFill>
                <a:effectLst>
                  <a:innerShdw blurRad="63500" dist="50800" dir="18900000">
                    <a:prstClr val="black">
                      <a:alpha val="50000"/>
                    </a:prstClr>
                  </a:innerShdw>
                </a:effectLst>
                <a:latin typeface="Arial" panose="020B0604020202020204" pitchFamily="34" charset="0"/>
                <a:cs typeface="Arial" panose="020B0604020202020204" pitchFamily="34" charset="0"/>
              </a:rPr>
              <a:t> 03</a:t>
            </a:r>
            <a:endParaRPr lang="en-US" sz="2800" b="1" dirty="0">
              <a:solidFill>
                <a:srgbClr val="FFC000"/>
              </a:solidFill>
              <a:effectLst>
                <a:innerShdw blurRad="63500" dist="50800" dir="18900000">
                  <a:prstClr val="black">
                    <a:alpha val="50000"/>
                  </a:prstClr>
                </a:innerShdw>
              </a:effectLst>
              <a:latin typeface="Arial" panose="020B0604020202020204" pitchFamily="34" charset="0"/>
              <a:cs typeface="Arial" panose="020B0604020202020204" pitchFamily="34" charset="0"/>
            </a:endParaRPr>
          </a:p>
        </p:txBody>
      </p:sp>
      <p:sp>
        <p:nvSpPr>
          <p:cNvPr id="38" name="TextBox 37"/>
          <p:cNvSpPr txBox="1"/>
          <p:nvPr/>
        </p:nvSpPr>
        <p:spPr>
          <a:xfrm>
            <a:off x="803429" y="4357104"/>
            <a:ext cx="1113061" cy="923330"/>
          </a:xfrm>
          <a:prstGeom prst="rect">
            <a:avLst/>
          </a:prstGeom>
          <a:noFill/>
        </p:spPr>
        <p:txBody>
          <a:bodyPr wrap="square" rtlCol="0">
            <a:spAutoFit/>
          </a:bodyPr>
          <a:lstStyle/>
          <a:p>
            <a:pPr algn="ctr"/>
            <a:r>
              <a:rPr lang="en-US" sz="5400" b="1" dirty="0">
                <a:solidFill>
                  <a:srgbClr val="FFC000"/>
                </a:solidFill>
                <a:effectLst>
                  <a:innerShdw blurRad="63500" dist="50800" dir="18900000">
                    <a:prstClr val="black">
                      <a:alpha val="50000"/>
                    </a:prstClr>
                  </a:innerShdw>
                </a:effectLst>
                <a:latin typeface="Arial" panose="020B0604020202020204" pitchFamily="34" charset="0"/>
                <a:cs typeface="Arial" panose="020B0604020202020204" pitchFamily="34" charset="0"/>
              </a:rPr>
              <a:t>04</a:t>
            </a:r>
            <a:endParaRPr lang="en-US" sz="2800" b="1" dirty="0">
              <a:solidFill>
                <a:srgbClr val="FFC000"/>
              </a:solidFill>
              <a:effectLst>
                <a:innerShdw blurRad="63500" dist="50800" dir="18900000">
                  <a:prstClr val="black">
                    <a:alpha val="50000"/>
                  </a:prstClr>
                </a:innerShdw>
              </a:effectLst>
              <a:latin typeface="Arial" panose="020B0604020202020204" pitchFamily="34" charset="0"/>
              <a:cs typeface="Arial" panose="020B0604020202020204" pitchFamily="34" charset="0"/>
            </a:endParaRPr>
          </a:p>
        </p:txBody>
      </p:sp>
      <p:grpSp>
        <p:nvGrpSpPr>
          <p:cNvPr id="40" name="Group 15"/>
          <p:cNvGrpSpPr>
            <a:grpSpLocks noChangeAspect="1"/>
          </p:cNvGrpSpPr>
          <p:nvPr/>
        </p:nvGrpSpPr>
        <p:grpSpPr bwMode="auto">
          <a:xfrm>
            <a:off x="9252053" y="1582093"/>
            <a:ext cx="561135" cy="559331"/>
            <a:chOff x="155" y="566"/>
            <a:chExt cx="622" cy="620"/>
          </a:xfrm>
          <a:solidFill>
            <a:schemeClr val="accent2"/>
          </a:solidFill>
        </p:grpSpPr>
        <p:sp>
          <p:nvSpPr>
            <p:cNvPr id="43" name="Freeform 17"/>
            <p:cNvSpPr>
              <a:spLocks noEditPoints="1"/>
            </p:cNvSpPr>
            <p:nvPr/>
          </p:nvSpPr>
          <p:spPr bwMode="auto">
            <a:xfrm>
              <a:off x="155" y="566"/>
              <a:ext cx="622" cy="620"/>
            </a:xfrm>
            <a:custGeom>
              <a:avLst/>
              <a:gdLst>
                <a:gd name="T0" fmla="*/ 1557 w 3731"/>
                <a:gd name="T1" fmla="*/ 429 h 3720"/>
                <a:gd name="T2" fmla="*/ 1182 w 3731"/>
                <a:gd name="T3" fmla="*/ 565 h 3720"/>
                <a:gd name="T4" fmla="*/ 863 w 3731"/>
                <a:gd name="T5" fmla="*/ 792 h 3720"/>
                <a:gd name="T6" fmla="*/ 615 w 3731"/>
                <a:gd name="T7" fmla="*/ 1094 h 3720"/>
                <a:gd name="T8" fmla="*/ 454 w 3731"/>
                <a:gd name="T9" fmla="*/ 1455 h 3720"/>
                <a:gd name="T10" fmla="*/ 396 w 3731"/>
                <a:gd name="T11" fmla="*/ 1861 h 3720"/>
                <a:gd name="T12" fmla="*/ 454 w 3731"/>
                <a:gd name="T13" fmla="*/ 2265 h 3720"/>
                <a:gd name="T14" fmla="*/ 615 w 3731"/>
                <a:gd name="T15" fmla="*/ 2627 h 3720"/>
                <a:gd name="T16" fmla="*/ 863 w 3731"/>
                <a:gd name="T17" fmla="*/ 2929 h 3720"/>
                <a:gd name="T18" fmla="*/ 1182 w 3731"/>
                <a:gd name="T19" fmla="*/ 3156 h 3720"/>
                <a:gd name="T20" fmla="*/ 1557 w 3731"/>
                <a:gd name="T21" fmla="*/ 3291 h 3720"/>
                <a:gd name="T22" fmla="*/ 1970 w 3731"/>
                <a:gd name="T23" fmla="*/ 3321 h 3720"/>
                <a:gd name="T24" fmla="*/ 2367 w 3731"/>
                <a:gd name="T25" fmla="*/ 3236 h 3720"/>
                <a:gd name="T26" fmla="*/ 2717 w 3731"/>
                <a:gd name="T27" fmla="*/ 3053 h 3720"/>
                <a:gd name="T28" fmla="*/ 3003 w 3731"/>
                <a:gd name="T29" fmla="*/ 2786 h 3720"/>
                <a:gd name="T30" fmla="*/ 3208 w 3731"/>
                <a:gd name="T31" fmla="*/ 2453 h 3720"/>
                <a:gd name="T32" fmla="*/ 3320 w 3731"/>
                <a:gd name="T33" fmla="*/ 2067 h 3720"/>
                <a:gd name="T34" fmla="*/ 3320 w 3731"/>
                <a:gd name="T35" fmla="*/ 1653 h 3720"/>
                <a:gd name="T36" fmla="*/ 3208 w 3731"/>
                <a:gd name="T37" fmla="*/ 1268 h 3720"/>
                <a:gd name="T38" fmla="*/ 3003 w 3731"/>
                <a:gd name="T39" fmla="*/ 934 h 3720"/>
                <a:gd name="T40" fmla="*/ 2717 w 3731"/>
                <a:gd name="T41" fmla="*/ 668 h 3720"/>
                <a:gd name="T42" fmla="*/ 2367 w 3731"/>
                <a:gd name="T43" fmla="*/ 485 h 3720"/>
                <a:gd name="T44" fmla="*/ 1970 w 3731"/>
                <a:gd name="T45" fmla="*/ 400 h 3720"/>
                <a:gd name="T46" fmla="*/ 2100 w 3731"/>
                <a:gd name="T47" fmla="*/ 15 h 3720"/>
                <a:gd name="T48" fmla="*/ 2539 w 3731"/>
                <a:gd name="T49" fmla="*/ 126 h 3720"/>
                <a:gd name="T50" fmla="*/ 2930 w 3731"/>
                <a:gd name="T51" fmla="*/ 335 h 3720"/>
                <a:gd name="T52" fmla="*/ 3260 w 3731"/>
                <a:gd name="T53" fmla="*/ 626 h 3720"/>
                <a:gd name="T54" fmla="*/ 3512 w 3731"/>
                <a:gd name="T55" fmla="*/ 987 h 3720"/>
                <a:gd name="T56" fmla="*/ 3674 w 3731"/>
                <a:gd name="T57" fmla="*/ 1404 h 3720"/>
                <a:gd name="T58" fmla="*/ 3731 w 3731"/>
                <a:gd name="T59" fmla="*/ 1861 h 3720"/>
                <a:gd name="T60" fmla="*/ 3674 w 3731"/>
                <a:gd name="T61" fmla="*/ 2318 h 3720"/>
                <a:gd name="T62" fmla="*/ 3512 w 3731"/>
                <a:gd name="T63" fmla="*/ 2734 h 3720"/>
                <a:gd name="T64" fmla="*/ 3260 w 3731"/>
                <a:gd name="T65" fmla="*/ 3094 h 3720"/>
                <a:gd name="T66" fmla="*/ 2930 w 3731"/>
                <a:gd name="T67" fmla="*/ 3386 h 3720"/>
                <a:gd name="T68" fmla="*/ 2539 w 3731"/>
                <a:gd name="T69" fmla="*/ 3595 h 3720"/>
                <a:gd name="T70" fmla="*/ 2100 w 3731"/>
                <a:gd name="T71" fmla="*/ 3706 h 3720"/>
                <a:gd name="T72" fmla="*/ 1632 w 3731"/>
                <a:gd name="T73" fmla="*/ 3706 h 3720"/>
                <a:gd name="T74" fmla="*/ 1192 w 3731"/>
                <a:gd name="T75" fmla="*/ 3595 h 3720"/>
                <a:gd name="T76" fmla="*/ 800 w 3731"/>
                <a:gd name="T77" fmla="*/ 3386 h 3720"/>
                <a:gd name="T78" fmla="*/ 471 w 3731"/>
                <a:gd name="T79" fmla="*/ 3094 h 3720"/>
                <a:gd name="T80" fmla="*/ 218 w 3731"/>
                <a:gd name="T81" fmla="*/ 2734 h 3720"/>
                <a:gd name="T82" fmla="*/ 57 w 3731"/>
                <a:gd name="T83" fmla="*/ 2318 h 3720"/>
                <a:gd name="T84" fmla="*/ 0 w 3731"/>
                <a:gd name="T85" fmla="*/ 1861 h 3720"/>
                <a:gd name="T86" fmla="*/ 57 w 3731"/>
                <a:gd name="T87" fmla="*/ 1404 h 3720"/>
                <a:gd name="T88" fmla="*/ 218 w 3731"/>
                <a:gd name="T89" fmla="*/ 987 h 3720"/>
                <a:gd name="T90" fmla="*/ 471 w 3731"/>
                <a:gd name="T91" fmla="*/ 626 h 3720"/>
                <a:gd name="T92" fmla="*/ 800 w 3731"/>
                <a:gd name="T93" fmla="*/ 335 h 3720"/>
                <a:gd name="T94" fmla="*/ 1192 w 3731"/>
                <a:gd name="T95" fmla="*/ 126 h 3720"/>
                <a:gd name="T96" fmla="*/ 1632 w 3731"/>
                <a:gd name="T97" fmla="*/ 15 h 3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1" h="3720">
                  <a:moveTo>
                    <a:pt x="1865" y="397"/>
                  </a:moveTo>
                  <a:lnTo>
                    <a:pt x="1761" y="400"/>
                  </a:lnTo>
                  <a:lnTo>
                    <a:pt x="1658" y="412"/>
                  </a:lnTo>
                  <a:lnTo>
                    <a:pt x="1557" y="429"/>
                  </a:lnTo>
                  <a:lnTo>
                    <a:pt x="1459" y="454"/>
                  </a:lnTo>
                  <a:lnTo>
                    <a:pt x="1364" y="485"/>
                  </a:lnTo>
                  <a:lnTo>
                    <a:pt x="1272" y="522"/>
                  </a:lnTo>
                  <a:lnTo>
                    <a:pt x="1182" y="565"/>
                  </a:lnTo>
                  <a:lnTo>
                    <a:pt x="1096" y="613"/>
                  </a:lnTo>
                  <a:lnTo>
                    <a:pt x="1015" y="668"/>
                  </a:lnTo>
                  <a:lnTo>
                    <a:pt x="937" y="728"/>
                  </a:lnTo>
                  <a:lnTo>
                    <a:pt x="863" y="792"/>
                  </a:lnTo>
                  <a:lnTo>
                    <a:pt x="793" y="861"/>
                  </a:lnTo>
                  <a:lnTo>
                    <a:pt x="729" y="934"/>
                  </a:lnTo>
                  <a:lnTo>
                    <a:pt x="669" y="1012"/>
                  </a:lnTo>
                  <a:lnTo>
                    <a:pt x="615" y="1094"/>
                  </a:lnTo>
                  <a:lnTo>
                    <a:pt x="565" y="1179"/>
                  </a:lnTo>
                  <a:lnTo>
                    <a:pt x="523" y="1268"/>
                  </a:lnTo>
                  <a:lnTo>
                    <a:pt x="485" y="1360"/>
                  </a:lnTo>
                  <a:lnTo>
                    <a:pt x="454" y="1455"/>
                  </a:lnTo>
                  <a:lnTo>
                    <a:pt x="430" y="1554"/>
                  </a:lnTo>
                  <a:lnTo>
                    <a:pt x="411" y="1653"/>
                  </a:lnTo>
                  <a:lnTo>
                    <a:pt x="401" y="1756"/>
                  </a:lnTo>
                  <a:lnTo>
                    <a:pt x="396" y="1861"/>
                  </a:lnTo>
                  <a:lnTo>
                    <a:pt x="401" y="1965"/>
                  </a:lnTo>
                  <a:lnTo>
                    <a:pt x="411" y="2067"/>
                  </a:lnTo>
                  <a:lnTo>
                    <a:pt x="430" y="2168"/>
                  </a:lnTo>
                  <a:lnTo>
                    <a:pt x="454" y="2265"/>
                  </a:lnTo>
                  <a:lnTo>
                    <a:pt x="485" y="2360"/>
                  </a:lnTo>
                  <a:lnTo>
                    <a:pt x="523" y="2453"/>
                  </a:lnTo>
                  <a:lnTo>
                    <a:pt x="565" y="2541"/>
                  </a:lnTo>
                  <a:lnTo>
                    <a:pt x="615" y="2627"/>
                  </a:lnTo>
                  <a:lnTo>
                    <a:pt x="669" y="2708"/>
                  </a:lnTo>
                  <a:lnTo>
                    <a:pt x="729" y="2786"/>
                  </a:lnTo>
                  <a:lnTo>
                    <a:pt x="793" y="2860"/>
                  </a:lnTo>
                  <a:lnTo>
                    <a:pt x="863" y="2929"/>
                  </a:lnTo>
                  <a:lnTo>
                    <a:pt x="937" y="2994"/>
                  </a:lnTo>
                  <a:lnTo>
                    <a:pt x="1015" y="3053"/>
                  </a:lnTo>
                  <a:lnTo>
                    <a:pt x="1096" y="3107"/>
                  </a:lnTo>
                  <a:lnTo>
                    <a:pt x="1182" y="3156"/>
                  </a:lnTo>
                  <a:lnTo>
                    <a:pt x="1272" y="3200"/>
                  </a:lnTo>
                  <a:lnTo>
                    <a:pt x="1364" y="3236"/>
                  </a:lnTo>
                  <a:lnTo>
                    <a:pt x="1459" y="3267"/>
                  </a:lnTo>
                  <a:lnTo>
                    <a:pt x="1557" y="3291"/>
                  </a:lnTo>
                  <a:lnTo>
                    <a:pt x="1658" y="3310"/>
                  </a:lnTo>
                  <a:lnTo>
                    <a:pt x="1761" y="3321"/>
                  </a:lnTo>
                  <a:lnTo>
                    <a:pt x="1865" y="3325"/>
                  </a:lnTo>
                  <a:lnTo>
                    <a:pt x="1970" y="3321"/>
                  </a:lnTo>
                  <a:lnTo>
                    <a:pt x="2073" y="3310"/>
                  </a:lnTo>
                  <a:lnTo>
                    <a:pt x="2173" y="3291"/>
                  </a:lnTo>
                  <a:lnTo>
                    <a:pt x="2272" y="3267"/>
                  </a:lnTo>
                  <a:lnTo>
                    <a:pt x="2367" y="3236"/>
                  </a:lnTo>
                  <a:lnTo>
                    <a:pt x="2459" y="3200"/>
                  </a:lnTo>
                  <a:lnTo>
                    <a:pt x="2549" y="3156"/>
                  </a:lnTo>
                  <a:lnTo>
                    <a:pt x="2634" y="3107"/>
                  </a:lnTo>
                  <a:lnTo>
                    <a:pt x="2717" y="3053"/>
                  </a:lnTo>
                  <a:lnTo>
                    <a:pt x="2795" y="2994"/>
                  </a:lnTo>
                  <a:lnTo>
                    <a:pt x="2868" y="2929"/>
                  </a:lnTo>
                  <a:lnTo>
                    <a:pt x="2937" y="2860"/>
                  </a:lnTo>
                  <a:lnTo>
                    <a:pt x="3003" y="2786"/>
                  </a:lnTo>
                  <a:lnTo>
                    <a:pt x="3063" y="2708"/>
                  </a:lnTo>
                  <a:lnTo>
                    <a:pt x="3117" y="2627"/>
                  </a:lnTo>
                  <a:lnTo>
                    <a:pt x="3166" y="2541"/>
                  </a:lnTo>
                  <a:lnTo>
                    <a:pt x="3208" y="2453"/>
                  </a:lnTo>
                  <a:lnTo>
                    <a:pt x="3246" y="2360"/>
                  </a:lnTo>
                  <a:lnTo>
                    <a:pt x="3277" y="2265"/>
                  </a:lnTo>
                  <a:lnTo>
                    <a:pt x="3302" y="2168"/>
                  </a:lnTo>
                  <a:lnTo>
                    <a:pt x="3320" y="2067"/>
                  </a:lnTo>
                  <a:lnTo>
                    <a:pt x="3330" y="1965"/>
                  </a:lnTo>
                  <a:lnTo>
                    <a:pt x="3334" y="1861"/>
                  </a:lnTo>
                  <a:lnTo>
                    <a:pt x="3330" y="1756"/>
                  </a:lnTo>
                  <a:lnTo>
                    <a:pt x="3320" y="1653"/>
                  </a:lnTo>
                  <a:lnTo>
                    <a:pt x="3302" y="1554"/>
                  </a:lnTo>
                  <a:lnTo>
                    <a:pt x="3277" y="1455"/>
                  </a:lnTo>
                  <a:lnTo>
                    <a:pt x="3246" y="1360"/>
                  </a:lnTo>
                  <a:lnTo>
                    <a:pt x="3208" y="1268"/>
                  </a:lnTo>
                  <a:lnTo>
                    <a:pt x="3166" y="1179"/>
                  </a:lnTo>
                  <a:lnTo>
                    <a:pt x="3117" y="1094"/>
                  </a:lnTo>
                  <a:lnTo>
                    <a:pt x="3063" y="1012"/>
                  </a:lnTo>
                  <a:lnTo>
                    <a:pt x="3003" y="934"/>
                  </a:lnTo>
                  <a:lnTo>
                    <a:pt x="2937" y="861"/>
                  </a:lnTo>
                  <a:lnTo>
                    <a:pt x="2868" y="792"/>
                  </a:lnTo>
                  <a:lnTo>
                    <a:pt x="2795" y="728"/>
                  </a:lnTo>
                  <a:lnTo>
                    <a:pt x="2717" y="668"/>
                  </a:lnTo>
                  <a:lnTo>
                    <a:pt x="2634" y="613"/>
                  </a:lnTo>
                  <a:lnTo>
                    <a:pt x="2549" y="565"/>
                  </a:lnTo>
                  <a:lnTo>
                    <a:pt x="2459" y="522"/>
                  </a:lnTo>
                  <a:lnTo>
                    <a:pt x="2367" y="485"/>
                  </a:lnTo>
                  <a:lnTo>
                    <a:pt x="2272" y="454"/>
                  </a:lnTo>
                  <a:lnTo>
                    <a:pt x="2173" y="429"/>
                  </a:lnTo>
                  <a:lnTo>
                    <a:pt x="2073" y="412"/>
                  </a:lnTo>
                  <a:lnTo>
                    <a:pt x="1970" y="400"/>
                  </a:lnTo>
                  <a:lnTo>
                    <a:pt x="1865" y="397"/>
                  </a:lnTo>
                  <a:close/>
                  <a:moveTo>
                    <a:pt x="1865" y="0"/>
                  </a:moveTo>
                  <a:lnTo>
                    <a:pt x="1983" y="5"/>
                  </a:lnTo>
                  <a:lnTo>
                    <a:pt x="2100" y="15"/>
                  </a:lnTo>
                  <a:lnTo>
                    <a:pt x="2213" y="34"/>
                  </a:lnTo>
                  <a:lnTo>
                    <a:pt x="2325" y="58"/>
                  </a:lnTo>
                  <a:lnTo>
                    <a:pt x="2433" y="89"/>
                  </a:lnTo>
                  <a:lnTo>
                    <a:pt x="2539" y="126"/>
                  </a:lnTo>
                  <a:lnTo>
                    <a:pt x="2642" y="170"/>
                  </a:lnTo>
                  <a:lnTo>
                    <a:pt x="2742" y="219"/>
                  </a:lnTo>
                  <a:lnTo>
                    <a:pt x="2838" y="274"/>
                  </a:lnTo>
                  <a:lnTo>
                    <a:pt x="2930" y="335"/>
                  </a:lnTo>
                  <a:lnTo>
                    <a:pt x="3019" y="400"/>
                  </a:lnTo>
                  <a:lnTo>
                    <a:pt x="3104" y="471"/>
                  </a:lnTo>
                  <a:lnTo>
                    <a:pt x="3184" y="546"/>
                  </a:lnTo>
                  <a:lnTo>
                    <a:pt x="3260" y="626"/>
                  </a:lnTo>
                  <a:lnTo>
                    <a:pt x="3330" y="711"/>
                  </a:lnTo>
                  <a:lnTo>
                    <a:pt x="3396" y="799"/>
                  </a:lnTo>
                  <a:lnTo>
                    <a:pt x="3457" y="890"/>
                  </a:lnTo>
                  <a:lnTo>
                    <a:pt x="3512" y="987"/>
                  </a:lnTo>
                  <a:lnTo>
                    <a:pt x="3561" y="1086"/>
                  </a:lnTo>
                  <a:lnTo>
                    <a:pt x="3605" y="1189"/>
                  </a:lnTo>
                  <a:lnTo>
                    <a:pt x="3643" y="1295"/>
                  </a:lnTo>
                  <a:lnTo>
                    <a:pt x="3674" y="1404"/>
                  </a:lnTo>
                  <a:lnTo>
                    <a:pt x="3698" y="1514"/>
                  </a:lnTo>
                  <a:lnTo>
                    <a:pt x="3716" y="1627"/>
                  </a:lnTo>
                  <a:lnTo>
                    <a:pt x="3728" y="1743"/>
                  </a:lnTo>
                  <a:lnTo>
                    <a:pt x="3731" y="1861"/>
                  </a:lnTo>
                  <a:lnTo>
                    <a:pt x="3728" y="1978"/>
                  </a:lnTo>
                  <a:lnTo>
                    <a:pt x="3716" y="2093"/>
                  </a:lnTo>
                  <a:lnTo>
                    <a:pt x="3698" y="2207"/>
                  </a:lnTo>
                  <a:lnTo>
                    <a:pt x="3674" y="2318"/>
                  </a:lnTo>
                  <a:lnTo>
                    <a:pt x="3643" y="2427"/>
                  </a:lnTo>
                  <a:lnTo>
                    <a:pt x="3605" y="2532"/>
                  </a:lnTo>
                  <a:lnTo>
                    <a:pt x="3561" y="2635"/>
                  </a:lnTo>
                  <a:lnTo>
                    <a:pt x="3512" y="2734"/>
                  </a:lnTo>
                  <a:lnTo>
                    <a:pt x="3457" y="2830"/>
                  </a:lnTo>
                  <a:lnTo>
                    <a:pt x="3396" y="2923"/>
                  </a:lnTo>
                  <a:lnTo>
                    <a:pt x="3330" y="3011"/>
                  </a:lnTo>
                  <a:lnTo>
                    <a:pt x="3260" y="3094"/>
                  </a:lnTo>
                  <a:lnTo>
                    <a:pt x="3184" y="3175"/>
                  </a:lnTo>
                  <a:lnTo>
                    <a:pt x="3104" y="3250"/>
                  </a:lnTo>
                  <a:lnTo>
                    <a:pt x="3019" y="3321"/>
                  </a:lnTo>
                  <a:lnTo>
                    <a:pt x="2930" y="3386"/>
                  </a:lnTo>
                  <a:lnTo>
                    <a:pt x="2838" y="3447"/>
                  </a:lnTo>
                  <a:lnTo>
                    <a:pt x="2742" y="3502"/>
                  </a:lnTo>
                  <a:lnTo>
                    <a:pt x="2642" y="3551"/>
                  </a:lnTo>
                  <a:lnTo>
                    <a:pt x="2539" y="3595"/>
                  </a:lnTo>
                  <a:lnTo>
                    <a:pt x="2433" y="3632"/>
                  </a:lnTo>
                  <a:lnTo>
                    <a:pt x="2325" y="3664"/>
                  </a:lnTo>
                  <a:lnTo>
                    <a:pt x="2213" y="3688"/>
                  </a:lnTo>
                  <a:lnTo>
                    <a:pt x="2100" y="3706"/>
                  </a:lnTo>
                  <a:lnTo>
                    <a:pt x="1983" y="3716"/>
                  </a:lnTo>
                  <a:lnTo>
                    <a:pt x="1865" y="3720"/>
                  </a:lnTo>
                  <a:lnTo>
                    <a:pt x="1748" y="3716"/>
                  </a:lnTo>
                  <a:lnTo>
                    <a:pt x="1632" y="3706"/>
                  </a:lnTo>
                  <a:lnTo>
                    <a:pt x="1518" y="3688"/>
                  </a:lnTo>
                  <a:lnTo>
                    <a:pt x="1407" y="3664"/>
                  </a:lnTo>
                  <a:lnTo>
                    <a:pt x="1297" y="3632"/>
                  </a:lnTo>
                  <a:lnTo>
                    <a:pt x="1192" y="3595"/>
                  </a:lnTo>
                  <a:lnTo>
                    <a:pt x="1089" y="3551"/>
                  </a:lnTo>
                  <a:lnTo>
                    <a:pt x="989" y="3502"/>
                  </a:lnTo>
                  <a:lnTo>
                    <a:pt x="893" y="3447"/>
                  </a:lnTo>
                  <a:lnTo>
                    <a:pt x="800" y="3386"/>
                  </a:lnTo>
                  <a:lnTo>
                    <a:pt x="711" y="3321"/>
                  </a:lnTo>
                  <a:lnTo>
                    <a:pt x="627" y="3250"/>
                  </a:lnTo>
                  <a:lnTo>
                    <a:pt x="547" y="3175"/>
                  </a:lnTo>
                  <a:lnTo>
                    <a:pt x="471" y="3094"/>
                  </a:lnTo>
                  <a:lnTo>
                    <a:pt x="400" y="3011"/>
                  </a:lnTo>
                  <a:lnTo>
                    <a:pt x="334" y="2923"/>
                  </a:lnTo>
                  <a:lnTo>
                    <a:pt x="274" y="2830"/>
                  </a:lnTo>
                  <a:lnTo>
                    <a:pt x="218" y="2734"/>
                  </a:lnTo>
                  <a:lnTo>
                    <a:pt x="169" y="2635"/>
                  </a:lnTo>
                  <a:lnTo>
                    <a:pt x="125" y="2532"/>
                  </a:lnTo>
                  <a:lnTo>
                    <a:pt x="88" y="2427"/>
                  </a:lnTo>
                  <a:lnTo>
                    <a:pt x="57" y="2318"/>
                  </a:lnTo>
                  <a:lnTo>
                    <a:pt x="32" y="2207"/>
                  </a:lnTo>
                  <a:lnTo>
                    <a:pt x="15" y="2093"/>
                  </a:lnTo>
                  <a:lnTo>
                    <a:pt x="3" y="1978"/>
                  </a:lnTo>
                  <a:lnTo>
                    <a:pt x="0" y="1861"/>
                  </a:lnTo>
                  <a:lnTo>
                    <a:pt x="3" y="1743"/>
                  </a:lnTo>
                  <a:lnTo>
                    <a:pt x="15" y="1627"/>
                  </a:lnTo>
                  <a:lnTo>
                    <a:pt x="32" y="1514"/>
                  </a:lnTo>
                  <a:lnTo>
                    <a:pt x="57" y="1404"/>
                  </a:lnTo>
                  <a:lnTo>
                    <a:pt x="88" y="1295"/>
                  </a:lnTo>
                  <a:lnTo>
                    <a:pt x="125" y="1189"/>
                  </a:lnTo>
                  <a:lnTo>
                    <a:pt x="169" y="1086"/>
                  </a:lnTo>
                  <a:lnTo>
                    <a:pt x="218" y="987"/>
                  </a:lnTo>
                  <a:lnTo>
                    <a:pt x="274" y="890"/>
                  </a:lnTo>
                  <a:lnTo>
                    <a:pt x="334" y="799"/>
                  </a:lnTo>
                  <a:lnTo>
                    <a:pt x="400" y="711"/>
                  </a:lnTo>
                  <a:lnTo>
                    <a:pt x="471" y="626"/>
                  </a:lnTo>
                  <a:lnTo>
                    <a:pt x="547" y="546"/>
                  </a:lnTo>
                  <a:lnTo>
                    <a:pt x="627" y="471"/>
                  </a:lnTo>
                  <a:lnTo>
                    <a:pt x="711" y="400"/>
                  </a:lnTo>
                  <a:lnTo>
                    <a:pt x="800" y="335"/>
                  </a:lnTo>
                  <a:lnTo>
                    <a:pt x="893" y="274"/>
                  </a:lnTo>
                  <a:lnTo>
                    <a:pt x="989" y="219"/>
                  </a:lnTo>
                  <a:lnTo>
                    <a:pt x="1089" y="170"/>
                  </a:lnTo>
                  <a:lnTo>
                    <a:pt x="1192" y="126"/>
                  </a:lnTo>
                  <a:lnTo>
                    <a:pt x="1297" y="89"/>
                  </a:lnTo>
                  <a:lnTo>
                    <a:pt x="1407" y="58"/>
                  </a:lnTo>
                  <a:lnTo>
                    <a:pt x="1518" y="34"/>
                  </a:lnTo>
                  <a:lnTo>
                    <a:pt x="1632" y="15"/>
                  </a:lnTo>
                  <a:lnTo>
                    <a:pt x="1748" y="5"/>
                  </a:lnTo>
                  <a:lnTo>
                    <a:pt x="18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8"/>
            <p:cNvSpPr>
              <a:spLocks/>
            </p:cNvSpPr>
            <p:nvPr/>
          </p:nvSpPr>
          <p:spPr bwMode="auto">
            <a:xfrm>
              <a:off x="437" y="673"/>
              <a:ext cx="217" cy="244"/>
            </a:xfrm>
            <a:custGeom>
              <a:avLst/>
              <a:gdLst>
                <a:gd name="T0" fmla="*/ 153 w 1298"/>
                <a:gd name="T1" fmla="*/ 0 h 1464"/>
                <a:gd name="T2" fmla="*/ 184 w 1298"/>
                <a:gd name="T3" fmla="*/ 4 h 1464"/>
                <a:gd name="T4" fmla="*/ 212 w 1298"/>
                <a:gd name="T5" fmla="*/ 12 h 1464"/>
                <a:gd name="T6" fmla="*/ 239 w 1298"/>
                <a:gd name="T7" fmla="*/ 27 h 1464"/>
                <a:gd name="T8" fmla="*/ 262 w 1298"/>
                <a:gd name="T9" fmla="*/ 45 h 1464"/>
                <a:gd name="T10" fmla="*/ 280 w 1298"/>
                <a:gd name="T11" fmla="*/ 68 h 1464"/>
                <a:gd name="T12" fmla="*/ 294 w 1298"/>
                <a:gd name="T13" fmla="*/ 93 h 1464"/>
                <a:gd name="T14" fmla="*/ 303 w 1298"/>
                <a:gd name="T15" fmla="*/ 123 h 1464"/>
                <a:gd name="T16" fmla="*/ 307 w 1298"/>
                <a:gd name="T17" fmla="*/ 153 h 1464"/>
                <a:gd name="T18" fmla="*/ 307 w 1298"/>
                <a:gd name="T19" fmla="*/ 1158 h 1464"/>
                <a:gd name="T20" fmla="*/ 1144 w 1298"/>
                <a:gd name="T21" fmla="*/ 1158 h 1464"/>
                <a:gd name="T22" fmla="*/ 1175 w 1298"/>
                <a:gd name="T23" fmla="*/ 1161 h 1464"/>
                <a:gd name="T24" fmla="*/ 1204 w 1298"/>
                <a:gd name="T25" fmla="*/ 1170 h 1464"/>
                <a:gd name="T26" fmla="*/ 1230 w 1298"/>
                <a:gd name="T27" fmla="*/ 1185 h 1464"/>
                <a:gd name="T28" fmla="*/ 1253 w 1298"/>
                <a:gd name="T29" fmla="*/ 1203 h 1464"/>
                <a:gd name="T30" fmla="*/ 1272 w 1298"/>
                <a:gd name="T31" fmla="*/ 1226 h 1464"/>
                <a:gd name="T32" fmla="*/ 1287 w 1298"/>
                <a:gd name="T33" fmla="*/ 1251 h 1464"/>
                <a:gd name="T34" fmla="*/ 1295 w 1298"/>
                <a:gd name="T35" fmla="*/ 1280 h 1464"/>
                <a:gd name="T36" fmla="*/ 1298 w 1298"/>
                <a:gd name="T37" fmla="*/ 1311 h 1464"/>
                <a:gd name="T38" fmla="*/ 1295 w 1298"/>
                <a:gd name="T39" fmla="*/ 1342 h 1464"/>
                <a:gd name="T40" fmla="*/ 1287 w 1298"/>
                <a:gd name="T41" fmla="*/ 1370 h 1464"/>
                <a:gd name="T42" fmla="*/ 1272 w 1298"/>
                <a:gd name="T43" fmla="*/ 1397 h 1464"/>
                <a:gd name="T44" fmla="*/ 1253 w 1298"/>
                <a:gd name="T45" fmla="*/ 1420 h 1464"/>
                <a:gd name="T46" fmla="*/ 1230 w 1298"/>
                <a:gd name="T47" fmla="*/ 1438 h 1464"/>
                <a:gd name="T48" fmla="*/ 1204 w 1298"/>
                <a:gd name="T49" fmla="*/ 1452 h 1464"/>
                <a:gd name="T50" fmla="*/ 1175 w 1298"/>
                <a:gd name="T51" fmla="*/ 1461 h 1464"/>
                <a:gd name="T52" fmla="*/ 1144 w 1298"/>
                <a:gd name="T53" fmla="*/ 1464 h 1464"/>
                <a:gd name="T54" fmla="*/ 153 w 1298"/>
                <a:gd name="T55" fmla="*/ 1464 h 1464"/>
                <a:gd name="T56" fmla="*/ 122 w 1298"/>
                <a:gd name="T57" fmla="*/ 1461 h 1464"/>
                <a:gd name="T58" fmla="*/ 93 w 1298"/>
                <a:gd name="T59" fmla="*/ 1452 h 1464"/>
                <a:gd name="T60" fmla="*/ 66 w 1298"/>
                <a:gd name="T61" fmla="*/ 1438 h 1464"/>
                <a:gd name="T62" fmla="*/ 45 w 1298"/>
                <a:gd name="T63" fmla="*/ 1420 h 1464"/>
                <a:gd name="T64" fmla="*/ 25 w 1298"/>
                <a:gd name="T65" fmla="*/ 1397 h 1464"/>
                <a:gd name="T66" fmla="*/ 11 w 1298"/>
                <a:gd name="T67" fmla="*/ 1370 h 1464"/>
                <a:gd name="T68" fmla="*/ 2 w 1298"/>
                <a:gd name="T69" fmla="*/ 1342 h 1464"/>
                <a:gd name="T70" fmla="*/ 0 w 1298"/>
                <a:gd name="T71" fmla="*/ 1311 h 1464"/>
                <a:gd name="T72" fmla="*/ 0 w 1298"/>
                <a:gd name="T73" fmla="*/ 153 h 1464"/>
                <a:gd name="T74" fmla="*/ 2 w 1298"/>
                <a:gd name="T75" fmla="*/ 123 h 1464"/>
                <a:gd name="T76" fmla="*/ 11 w 1298"/>
                <a:gd name="T77" fmla="*/ 93 h 1464"/>
                <a:gd name="T78" fmla="*/ 25 w 1298"/>
                <a:gd name="T79" fmla="*/ 68 h 1464"/>
                <a:gd name="T80" fmla="*/ 45 w 1298"/>
                <a:gd name="T81" fmla="*/ 45 h 1464"/>
                <a:gd name="T82" fmla="*/ 66 w 1298"/>
                <a:gd name="T83" fmla="*/ 27 h 1464"/>
                <a:gd name="T84" fmla="*/ 93 w 1298"/>
                <a:gd name="T85" fmla="*/ 12 h 1464"/>
                <a:gd name="T86" fmla="*/ 122 w 1298"/>
                <a:gd name="T87" fmla="*/ 4 h 1464"/>
                <a:gd name="T88" fmla="*/ 153 w 1298"/>
                <a:gd name="T89" fmla="*/ 0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98" h="1464">
                  <a:moveTo>
                    <a:pt x="153" y="0"/>
                  </a:moveTo>
                  <a:lnTo>
                    <a:pt x="184" y="4"/>
                  </a:lnTo>
                  <a:lnTo>
                    <a:pt x="212" y="12"/>
                  </a:lnTo>
                  <a:lnTo>
                    <a:pt x="239" y="27"/>
                  </a:lnTo>
                  <a:lnTo>
                    <a:pt x="262" y="45"/>
                  </a:lnTo>
                  <a:lnTo>
                    <a:pt x="280" y="68"/>
                  </a:lnTo>
                  <a:lnTo>
                    <a:pt x="294" y="93"/>
                  </a:lnTo>
                  <a:lnTo>
                    <a:pt x="303" y="123"/>
                  </a:lnTo>
                  <a:lnTo>
                    <a:pt x="307" y="153"/>
                  </a:lnTo>
                  <a:lnTo>
                    <a:pt x="307" y="1158"/>
                  </a:lnTo>
                  <a:lnTo>
                    <a:pt x="1144" y="1158"/>
                  </a:lnTo>
                  <a:lnTo>
                    <a:pt x="1175" y="1161"/>
                  </a:lnTo>
                  <a:lnTo>
                    <a:pt x="1204" y="1170"/>
                  </a:lnTo>
                  <a:lnTo>
                    <a:pt x="1230" y="1185"/>
                  </a:lnTo>
                  <a:lnTo>
                    <a:pt x="1253" y="1203"/>
                  </a:lnTo>
                  <a:lnTo>
                    <a:pt x="1272" y="1226"/>
                  </a:lnTo>
                  <a:lnTo>
                    <a:pt x="1287" y="1251"/>
                  </a:lnTo>
                  <a:lnTo>
                    <a:pt x="1295" y="1280"/>
                  </a:lnTo>
                  <a:lnTo>
                    <a:pt x="1298" y="1311"/>
                  </a:lnTo>
                  <a:lnTo>
                    <a:pt x="1295" y="1342"/>
                  </a:lnTo>
                  <a:lnTo>
                    <a:pt x="1287" y="1370"/>
                  </a:lnTo>
                  <a:lnTo>
                    <a:pt x="1272" y="1397"/>
                  </a:lnTo>
                  <a:lnTo>
                    <a:pt x="1253" y="1420"/>
                  </a:lnTo>
                  <a:lnTo>
                    <a:pt x="1230" y="1438"/>
                  </a:lnTo>
                  <a:lnTo>
                    <a:pt x="1204" y="1452"/>
                  </a:lnTo>
                  <a:lnTo>
                    <a:pt x="1175" y="1461"/>
                  </a:lnTo>
                  <a:lnTo>
                    <a:pt x="1144" y="1464"/>
                  </a:lnTo>
                  <a:lnTo>
                    <a:pt x="153" y="1464"/>
                  </a:lnTo>
                  <a:lnTo>
                    <a:pt x="122" y="1461"/>
                  </a:lnTo>
                  <a:lnTo>
                    <a:pt x="93" y="1452"/>
                  </a:lnTo>
                  <a:lnTo>
                    <a:pt x="66" y="1438"/>
                  </a:lnTo>
                  <a:lnTo>
                    <a:pt x="45" y="1420"/>
                  </a:lnTo>
                  <a:lnTo>
                    <a:pt x="25" y="1397"/>
                  </a:lnTo>
                  <a:lnTo>
                    <a:pt x="11" y="1370"/>
                  </a:lnTo>
                  <a:lnTo>
                    <a:pt x="2" y="1342"/>
                  </a:lnTo>
                  <a:lnTo>
                    <a:pt x="0" y="1311"/>
                  </a:lnTo>
                  <a:lnTo>
                    <a:pt x="0" y="153"/>
                  </a:lnTo>
                  <a:lnTo>
                    <a:pt x="2" y="123"/>
                  </a:lnTo>
                  <a:lnTo>
                    <a:pt x="11" y="93"/>
                  </a:lnTo>
                  <a:lnTo>
                    <a:pt x="25" y="68"/>
                  </a:lnTo>
                  <a:lnTo>
                    <a:pt x="45" y="45"/>
                  </a:lnTo>
                  <a:lnTo>
                    <a:pt x="66" y="27"/>
                  </a:lnTo>
                  <a:lnTo>
                    <a:pt x="93" y="12"/>
                  </a:lnTo>
                  <a:lnTo>
                    <a:pt x="122" y="4"/>
                  </a:lnTo>
                  <a:lnTo>
                    <a:pt x="1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Freeform 23"/>
          <p:cNvSpPr>
            <a:spLocks noEditPoints="1"/>
          </p:cNvSpPr>
          <p:nvPr/>
        </p:nvSpPr>
        <p:spPr bwMode="auto">
          <a:xfrm>
            <a:off x="8097518" y="2646096"/>
            <a:ext cx="401897" cy="457200"/>
          </a:xfrm>
          <a:custGeom>
            <a:avLst/>
            <a:gdLst>
              <a:gd name="T0" fmla="*/ 1320 w 2705"/>
              <a:gd name="T1" fmla="*/ 1965 h 3516"/>
              <a:gd name="T2" fmla="*/ 1206 w 2705"/>
              <a:gd name="T3" fmla="*/ 1996 h 3516"/>
              <a:gd name="T4" fmla="*/ 1115 w 2705"/>
              <a:gd name="T5" fmla="*/ 2071 h 3516"/>
              <a:gd name="T6" fmla="*/ 1061 w 2705"/>
              <a:gd name="T7" fmla="*/ 2177 h 3516"/>
              <a:gd name="T8" fmla="*/ 1051 w 2705"/>
              <a:gd name="T9" fmla="*/ 2298 h 3516"/>
              <a:gd name="T10" fmla="*/ 1089 w 2705"/>
              <a:gd name="T11" fmla="*/ 2406 h 3516"/>
              <a:gd name="T12" fmla="*/ 1135 w 2705"/>
              <a:gd name="T13" fmla="*/ 2952 h 3516"/>
              <a:gd name="T14" fmla="*/ 1157 w 2705"/>
              <a:gd name="T15" fmla="*/ 3016 h 3516"/>
              <a:gd name="T16" fmla="*/ 1214 w 2705"/>
              <a:gd name="T17" fmla="*/ 3052 h 3516"/>
              <a:gd name="T18" fmla="*/ 1490 w 2705"/>
              <a:gd name="T19" fmla="*/ 3052 h 3516"/>
              <a:gd name="T20" fmla="*/ 1547 w 2705"/>
              <a:gd name="T21" fmla="*/ 3016 h 3516"/>
              <a:gd name="T22" fmla="*/ 1570 w 2705"/>
              <a:gd name="T23" fmla="*/ 2952 h 3516"/>
              <a:gd name="T24" fmla="*/ 1616 w 2705"/>
              <a:gd name="T25" fmla="*/ 2406 h 3516"/>
              <a:gd name="T26" fmla="*/ 1653 w 2705"/>
              <a:gd name="T27" fmla="*/ 2298 h 3516"/>
              <a:gd name="T28" fmla="*/ 1643 w 2705"/>
              <a:gd name="T29" fmla="*/ 2177 h 3516"/>
              <a:gd name="T30" fmla="*/ 1590 w 2705"/>
              <a:gd name="T31" fmla="*/ 2071 h 3516"/>
              <a:gd name="T32" fmla="*/ 1499 w 2705"/>
              <a:gd name="T33" fmla="*/ 1996 h 3516"/>
              <a:gd name="T34" fmla="*/ 1384 w 2705"/>
              <a:gd name="T35" fmla="*/ 1965 h 3516"/>
              <a:gd name="T36" fmla="*/ 1352 w 2705"/>
              <a:gd name="T37" fmla="*/ 454 h 3516"/>
              <a:gd name="T38" fmla="*/ 1163 w 2705"/>
              <a:gd name="T39" fmla="*/ 484 h 3516"/>
              <a:gd name="T40" fmla="*/ 995 w 2705"/>
              <a:gd name="T41" fmla="*/ 565 h 3516"/>
              <a:gd name="T42" fmla="*/ 859 w 2705"/>
              <a:gd name="T43" fmla="*/ 690 h 3516"/>
              <a:gd name="T44" fmla="*/ 762 w 2705"/>
              <a:gd name="T45" fmla="*/ 850 h 3516"/>
              <a:gd name="T46" fmla="*/ 715 w 2705"/>
              <a:gd name="T47" fmla="*/ 1034 h 3516"/>
              <a:gd name="T48" fmla="*/ 1993 w 2705"/>
              <a:gd name="T49" fmla="*/ 1420 h 3516"/>
              <a:gd name="T50" fmla="*/ 1979 w 2705"/>
              <a:gd name="T51" fmla="*/ 971 h 3516"/>
              <a:gd name="T52" fmla="*/ 1914 w 2705"/>
              <a:gd name="T53" fmla="*/ 793 h 3516"/>
              <a:gd name="T54" fmla="*/ 1804 w 2705"/>
              <a:gd name="T55" fmla="*/ 644 h 3516"/>
              <a:gd name="T56" fmla="*/ 1657 w 2705"/>
              <a:gd name="T57" fmla="*/ 533 h 3516"/>
              <a:gd name="T58" fmla="*/ 1481 w 2705"/>
              <a:gd name="T59" fmla="*/ 468 h 3516"/>
              <a:gd name="T60" fmla="*/ 1351 w 2705"/>
              <a:gd name="T61" fmla="*/ 0 h 3516"/>
              <a:gd name="T62" fmla="*/ 1384 w 2705"/>
              <a:gd name="T63" fmla="*/ 0 h 3516"/>
              <a:gd name="T64" fmla="*/ 1628 w 2705"/>
              <a:gd name="T65" fmla="*/ 34 h 3516"/>
              <a:gd name="T66" fmla="*/ 1852 w 2705"/>
              <a:gd name="T67" fmla="*/ 119 h 3516"/>
              <a:gd name="T68" fmla="*/ 2048 w 2705"/>
              <a:gd name="T69" fmla="*/ 251 h 3516"/>
              <a:gd name="T70" fmla="*/ 2212 w 2705"/>
              <a:gd name="T71" fmla="*/ 422 h 3516"/>
              <a:gd name="T72" fmla="*/ 2337 w 2705"/>
              <a:gd name="T73" fmla="*/ 624 h 3516"/>
              <a:gd name="T74" fmla="*/ 2417 w 2705"/>
              <a:gd name="T75" fmla="*/ 853 h 3516"/>
              <a:gd name="T76" fmla="*/ 2444 w 2705"/>
              <a:gd name="T77" fmla="*/ 1100 h 3516"/>
              <a:gd name="T78" fmla="*/ 2544 w 2705"/>
              <a:gd name="T79" fmla="*/ 1423 h 3516"/>
              <a:gd name="T80" fmla="*/ 2625 w 2705"/>
              <a:gd name="T81" fmla="*/ 1467 h 3516"/>
              <a:gd name="T82" fmla="*/ 2683 w 2705"/>
              <a:gd name="T83" fmla="*/ 1551 h 3516"/>
              <a:gd name="T84" fmla="*/ 2705 w 2705"/>
              <a:gd name="T85" fmla="*/ 1664 h 3516"/>
              <a:gd name="T86" fmla="*/ 2695 w 2705"/>
              <a:gd name="T87" fmla="*/ 3349 h 3516"/>
              <a:gd name="T88" fmla="*/ 2648 w 2705"/>
              <a:gd name="T89" fmla="*/ 3444 h 3516"/>
              <a:gd name="T90" fmla="*/ 2573 w 2705"/>
              <a:gd name="T91" fmla="*/ 3504 h 3516"/>
              <a:gd name="T92" fmla="*/ 192 w 2705"/>
              <a:gd name="T93" fmla="*/ 3516 h 3516"/>
              <a:gd name="T94" fmla="*/ 104 w 2705"/>
              <a:gd name="T95" fmla="*/ 3489 h 3516"/>
              <a:gd name="T96" fmla="*/ 37 w 2705"/>
              <a:gd name="T97" fmla="*/ 3416 h 3516"/>
              <a:gd name="T98" fmla="*/ 2 w 2705"/>
              <a:gd name="T99" fmla="*/ 3311 h 3516"/>
              <a:gd name="T100" fmla="*/ 2 w 2705"/>
              <a:gd name="T101" fmla="*/ 1624 h 3516"/>
              <a:gd name="T102" fmla="*/ 37 w 2705"/>
              <a:gd name="T103" fmla="*/ 1520 h 3516"/>
              <a:gd name="T104" fmla="*/ 104 w 2705"/>
              <a:gd name="T105" fmla="*/ 1448 h 3516"/>
              <a:gd name="T106" fmla="*/ 192 w 2705"/>
              <a:gd name="T107" fmla="*/ 1420 h 3516"/>
              <a:gd name="T108" fmla="*/ 263 w 2705"/>
              <a:gd name="T109" fmla="*/ 1015 h 3516"/>
              <a:gd name="T110" fmla="*/ 309 w 2705"/>
              <a:gd name="T111" fmla="*/ 774 h 3516"/>
              <a:gd name="T112" fmla="*/ 405 w 2705"/>
              <a:gd name="T113" fmla="*/ 553 h 3516"/>
              <a:gd name="T114" fmla="*/ 543 w 2705"/>
              <a:gd name="T115" fmla="*/ 361 h 3516"/>
              <a:gd name="T116" fmla="*/ 718 w 2705"/>
              <a:gd name="T117" fmla="*/ 203 h 3516"/>
              <a:gd name="T118" fmla="*/ 924 w 2705"/>
              <a:gd name="T119" fmla="*/ 86 h 3516"/>
              <a:gd name="T120" fmla="*/ 1155 w 2705"/>
              <a:gd name="T121" fmla="*/ 16 h 3516"/>
              <a:gd name="T122" fmla="*/ 1335 w 2705"/>
              <a:gd name="T123" fmla="*/ 0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05" h="3516">
                <a:moveTo>
                  <a:pt x="1352" y="1965"/>
                </a:moveTo>
                <a:lnTo>
                  <a:pt x="1335" y="1965"/>
                </a:lnTo>
                <a:lnTo>
                  <a:pt x="1320" y="1965"/>
                </a:lnTo>
                <a:lnTo>
                  <a:pt x="1279" y="1970"/>
                </a:lnTo>
                <a:lnTo>
                  <a:pt x="1241" y="1980"/>
                </a:lnTo>
                <a:lnTo>
                  <a:pt x="1206" y="1996"/>
                </a:lnTo>
                <a:lnTo>
                  <a:pt x="1171" y="2017"/>
                </a:lnTo>
                <a:lnTo>
                  <a:pt x="1141" y="2042"/>
                </a:lnTo>
                <a:lnTo>
                  <a:pt x="1115" y="2071"/>
                </a:lnTo>
                <a:lnTo>
                  <a:pt x="1092" y="2103"/>
                </a:lnTo>
                <a:lnTo>
                  <a:pt x="1074" y="2139"/>
                </a:lnTo>
                <a:lnTo>
                  <a:pt x="1061" y="2177"/>
                </a:lnTo>
                <a:lnTo>
                  <a:pt x="1052" y="2217"/>
                </a:lnTo>
                <a:lnTo>
                  <a:pt x="1049" y="2258"/>
                </a:lnTo>
                <a:lnTo>
                  <a:pt x="1051" y="2298"/>
                </a:lnTo>
                <a:lnTo>
                  <a:pt x="1060" y="2337"/>
                </a:lnTo>
                <a:lnTo>
                  <a:pt x="1072" y="2373"/>
                </a:lnTo>
                <a:lnTo>
                  <a:pt x="1089" y="2406"/>
                </a:lnTo>
                <a:lnTo>
                  <a:pt x="1109" y="2438"/>
                </a:lnTo>
                <a:lnTo>
                  <a:pt x="1135" y="2466"/>
                </a:lnTo>
                <a:lnTo>
                  <a:pt x="1135" y="2952"/>
                </a:lnTo>
                <a:lnTo>
                  <a:pt x="1137" y="2975"/>
                </a:lnTo>
                <a:lnTo>
                  <a:pt x="1146" y="2997"/>
                </a:lnTo>
                <a:lnTo>
                  <a:pt x="1157" y="3016"/>
                </a:lnTo>
                <a:lnTo>
                  <a:pt x="1173" y="3032"/>
                </a:lnTo>
                <a:lnTo>
                  <a:pt x="1193" y="3044"/>
                </a:lnTo>
                <a:lnTo>
                  <a:pt x="1214" y="3052"/>
                </a:lnTo>
                <a:lnTo>
                  <a:pt x="1238" y="3054"/>
                </a:lnTo>
                <a:lnTo>
                  <a:pt x="1467" y="3054"/>
                </a:lnTo>
                <a:lnTo>
                  <a:pt x="1490" y="3052"/>
                </a:lnTo>
                <a:lnTo>
                  <a:pt x="1512" y="3044"/>
                </a:lnTo>
                <a:lnTo>
                  <a:pt x="1531" y="3032"/>
                </a:lnTo>
                <a:lnTo>
                  <a:pt x="1547" y="3016"/>
                </a:lnTo>
                <a:lnTo>
                  <a:pt x="1559" y="2997"/>
                </a:lnTo>
                <a:lnTo>
                  <a:pt x="1566" y="2975"/>
                </a:lnTo>
                <a:lnTo>
                  <a:pt x="1570" y="2952"/>
                </a:lnTo>
                <a:lnTo>
                  <a:pt x="1570" y="2466"/>
                </a:lnTo>
                <a:lnTo>
                  <a:pt x="1594" y="2438"/>
                </a:lnTo>
                <a:lnTo>
                  <a:pt x="1616" y="2406"/>
                </a:lnTo>
                <a:lnTo>
                  <a:pt x="1633" y="2373"/>
                </a:lnTo>
                <a:lnTo>
                  <a:pt x="1645" y="2337"/>
                </a:lnTo>
                <a:lnTo>
                  <a:pt x="1653" y="2298"/>
                </a:lnTo>
                <a:lnTo>
                  <a:pt x="1655" y="2258"/>
                </a:lnTo>
                <a:lnTo>
                  <a:pt x="1652" y="2217"/>
                </a:lnTo>
                <a:lnTo>
                  <a:pt x="1643" y="2177"/>
                </a:lnTo>
                <a:lnTo>
                  <a:pt x="1631" y="2139"/>
                </a:lnTo>
                <a:lnTo>
                  <a:pt x="1612" y="2103"/>
                </a:lnTo>
                <a:lnTo>
                  <a:pt x="1590" y="2071"/>
                </a:lnTo>
                <a:lnTo>
                  <a:pt x="1563" y="2042"/>
                </a:lnTo>
                <a:lnTo>
                  <a:pt x="1533" y="2017"/>
                </a:lnTo>
                <a:lnTo>
                  <a:pt x="1499" y="1996"/>
                </a:lnTo>
                <a:lnTo>
                  <a:pt x="1464" y="1980"/>
                </a:lnTo>
                <a:lnTo>
                  <a:pt x="1425" y="1970"/>
                </a:lnTo>
                <a:lnTo>
                  <a:pt x="1384" y="1965"/>
                </a:lnTo>
                <a:lnTo>
                  <a:pt x="1369" y="1965"/>
                </a:lnTo>
                <a:lnTo>
                  <a:pt x="1352" y="1965"/>
                </a:lnTo>
                <a:close/>
                <a:moveTo>
                  <a:pt x="1352" y="454"/>
                </a:moveTo>
                <a:lnTo>
                  <a:pt x="1287" y="458"/>
                </a:lnTo>
                <a:lnTo>
                  <a:pt x="1224" y="468"/>
                </a:lnTo>
                <a:lnTo>
                  <a:pt x="1163" y="484"/>
                </a:lnTo>
                <a:lnTo>
                  <a:pt x="1104" y="505"/>
                </a:lnTo>
                <a:lnTo>
                  <a:pt x="1047" y="533"/>
                </a:lnTo>
                <a:lnTo>
                  <a:pt x="995" y="565"/>
                </a:lnTo>
                <a:lnTo>
                  <a:pt x="945" y="603"/>
                </a:lnTo>
                <a:lnTo>
                  <a:pt x="900" y="644"/>
                </a:lnTo>
                <a:lnTo>
                  <a:pt x="859" y="690"/>
                </a:lnTo>
                <a:lnTo>
                  <a:pt x="822" y="741"/>
                </a:lnTo>
                <a:lnTo>
                  <a:pt x="790" y="793"/>
                </a:lnTo>
                <a:lnTo>
                  <a:pt x="762" y="850"/>
                </a:lnTo>
                <a:lnTo>
                  <a:pt x="741" y="909"/>
                </a:lnTo>
                <a:lnTo>
                  <a:pt x="725" y="971"/>
                </a:lnTo>
                <a:lnTo>
                  <a:pt x="715" y="1034"/>
                </a:lnTo>
                <a:lnTo>
                  <a:pt x="712" y="1100"/>
                </a:lnTo>
                <a:lnTo>
                  <a:pt x="712" y="1420"/>
                </a:lnTo>
                <a:lnTo>
                  <a:pt x="1993" y="1420"/>
                </a:lnTo>
                <a:lnTo>
                  <a:pt x="1993" y="1100"/>
                </a:lnTo>
                <a:lnTo>
                  <a:pt x="1989" y="1034"/>
                </a:lnTo>
                <a:lnTo>
                  <a:pt x="1979" y="971"/>
                </a:lnTo>
                <a:lnTo>
                  <a:pt x="1964" y="909"/>
                </a:lnTo>
                <a:lnTo>
                  <a:pt x="1942" y="850"/>
                </a:lnTo>
                <a:lnTo>
                  <a:pt x="1914" y="793"/>
                </a:lnTo>
                <a:lnTo>
                  <a:pt x="1882" y="741"/>
                </a:lnTo>
                <a:lnTo>
                  <a:pt x="1846" y="690"/>
                </a:lnTo>
                <a:lnTo>
                  <a:pt x="1804" y="644"/>
                </a:lnTo>
                <a:lnTo>
                  <a:pt x="1759" y="603"/>
                </a:lnTo>
                <a:lnTo>
                  <a:pt x="1710" y="565"/>
                </a:lnTo>
                <a:lnTo>
                  <a:pt x="1657" y="533"/>
                </a:lnTo>
                <a:lnTo>
                  <a:pt x="1601" y="505"/>
                </a:lnTo>
                <a:lnTo>
                  <a:pt x="1542" y="484"/>
                </a:lnTo>
                <a:lnTo>
                  <a:pt x="1481" y="468"/>
                </a:lnTo>
                <a:lnTo>
                  <a:pt x="1418" y="458"/>
                </a:lnTo>
                <a:lnTo>
                  <a:pt x="1352" y="454"/>
                </a:lnTo>
                <a:close/>
                <a:moveTo>
                  <a:pt x="1351" y="0"/>
                </a:moveTo>
                <a:lnTo>
                  <a:pt x="1353" y="0"/>
                </a:lnTo>
                <a:lnTo>
                  <a:pt x="1369" y="0"/>
                </a:lnTo>
                <a:lnTo>
                  <a:pt x="1384" y="0"/>
                </a:lnTo>
                <a:lnTo>
                  <a:pt x="1468" y="6"/>
                </a:lnTo>
                <a:lnTo>
                  <a:pt x="1549" y="16"/>
                </a:lnTo>
                <a:lnTo>
                  <a:pt x="1628" y="34"/>
                </a:lnTo>
                <a:lnTo>
                  <a:pt x="1706" y="57"/>
                </a:lnTo>
                <a:lnTo>
                  <a:pt x="1781" y="86"/>
                </a:lnTo>
                <a:lnTo>
                  <a:pt x="1852" y="119"/>
                </a:lnTo>
                <a:lnTo>
                  <a:pt x="1921" y="159"/>
                </a:lnTo>
                <a:lnTo>
                  <a:pt x="1986" y="203"/>
                </a:lnTo>
                <a:lnTo>
                  <a:pt x="2048" y="251"/>
                </a:lnTo>
                <a:lnTo>
                  <a:pt x="2107" y="304"/>
                </a:lnTo>
                <a:lnTo>
                  <a:pt x="2162" y="361"/>
                </a:lnTo>
                <a:lnTo>
                  <a:pt x="2212" y="422"/>
                </a:lnTo>
                <a:lnTo>
                  <a:pt x="2258" y="486"/>
                </a:lnTo>
                <a:lnTo>
                  <a:pt x="2300" y="553"/>
                </a:lnTo>
                <a:lnTo>
                  <a:pt x="2337" y="624"/>
                </a:lnTo>
                <a:lnTo>
                  <a:pt x="2368" y="698"/>
                </a:lnTo>
                <a:lnTo>
                  <a:pt x="2395" y="774"/>
                </a:lnTo>
                <a:lnTo>
                  <a:pt x="2417" y="853"/>
                </a:lnTo>
                <a:lnTo>
                  <a:pt x="2432" y="933"/>
                </a:lnTo>
                <a:lnTo>
                  <a:pt x="2441" y="1015"/>
                </a:lnTo>
                <a:lnTo>
                  <a:pt x="2444" y="1100"/>
                </a:lnTo>
                <a:lnTo>
                  <a:pt x="2444" y="1420"/>
                </a:lnTo>
                <a:lnTo>
                  <a:pt x="2513" y="1420"/>
                </a:lnTo>
                <a:lnTo>
                  <a:pt x="2544" y="1423"/>
                </a:lnTo>
                <a:lnTo>
                  <a:pt x="2573" y="1433"/>
                </a:lnTo>
                <a:lnTo>
                  <a:pt x="2601" y="1448"/>
                </a:lnTo>
                <a:lnTo>
                  <a:pt x="2625" y="1467"/>
                </a:lnTo>
                <a:lnTo>
                  <a:pt x="2648" y="1492"/>
                </a:lnTo>
                <a:lnTo>
                  <a:pt x="2667" y="1520"/>
                </a:lnTo>
                <a:lnTo>
                  <a:pt x="2683" y="1551"/>
                </a:lnTo>
                <a:lnTo>
                  <a:pt x="2695" y="1587"/>
                </a:lnTo>
                <a:lnTo>
                  <a:pt x="2702" y="1624"/>
                </a:lnTo>
                <a:lnTo>
                  <a:pt x="2705" y="1664"/>
                </a:lnTo>
                <a:lnTo>
                  <a:pt x="2705" y="3271"/>
                </a:lnTo>
                <a:lnTo>
                  <a:pt x="2702" y="3311"/>
                </a:lnTo>
                <a:lnTo>
                  <a:pt x="2695" y="3349"/>
                </a:lnTo>
                <a:lnTo>
                  <a:pt x="2683" y="3384"/>
                </a:lnTo>
                <a:lnTo>
                  <a:pt x="2667" y="3416"/>
                </a:lnTo>
                <a:lnTo>
                  <a:pt x="2648" y="3444"/>
                </a:lnTo>
                <a:lnTo>
                  <a:pt x="2625" y="3468"/>
                </a:lnTo>
                <a:lnTo>
                  <a:pt x="2601" y="3489"/>
                </a:lnTo>
                <a:lnTo>
                  <a:pt x="2573" y="3504"/>
                </a:lnTo>
                <a:lnTo>
                  <a:pt x="2544" y="3513"/>
                </a:lnTo>
                <a:lnTo>
                  <a:pt x="2513" y="3516"/>
                </a:lnTo>
                <a:lnTo>
                  <a:pt x="192" y="3516"/>
                </a:lnTo>
                <a:lnTo>
                  <a:pt x="161" y="3513"/>
                </a:lnTo>
                <a:lnTo>
                  <a:pt x="132" y="3504"/>
                </a:lnTo>
                <a:lnTo>
                  <a:pt x="104" y="3489"/>
                </a:lnTo>
                <a:lnTo>
                  <a:pt x="78" y="3468"/>
                </a:lnTo>
                <a:lnTo>
                  <a:pt x="57" y="3444"/>
                </a:lnTo>
                <a:lnTo>
                  <a:pt x="37" y="3416"/>
                </a:lnTo>
                <a:lnTo>
                  <a:pt x="21" y="3384"/>
                </a:lnTo>
                <a:lnTo>
                  <a:pt x="10" y="3349"/>
                </a:lnTo>
                <a:lnTo>
                  <a:pt x="2" y="3311"/>
                </a:lnTo>
                <a:lnTo>
                  <a:pt x="0" y="3271"/>
                </a:lnTo>
                <a:lnTo>
                  <a:pt x="0" y="1664"/>
                </a:lnTo>
                <a:lnTo>
                  <a:pt x="2" y="1624"/>
                </a:lnTo>
                <a:lnTo>
                  <a:pt x="10" y="1587"/>
                </a:lnTo>
                <a:lnTo>
                  <a:pt x="21" y="1551"/>
                </a:lnTo>
                <a:lnTo>
                  <a:pt x="37" y="1520"/>
                </a:lnTo>
                <a:lnTo>
                  <a:pt x="57" y="1492"/>
                </a:lnTo>
                <a:lnTo>
                  <a:pt x="78" y="1467"/>
                </a:lnTo>
                <a:lnTo>
                  <a:pt x="104" y="1448"/>
                </a:lnTo>
                <a:lnTo>
                  <a:pt x="132" y="1433"/>
                </a:lnTo>
                <a:lnTo>
                  <a:pt x="161" y="1423"/>
                </a:lnTo>
                <a:lnTo>
                  <a:pt x="192" y="1420"/>
                </a:lnTo>
                <a:lnTo>
                  <a:pt x="260" y="1420"/>
                </a:lnTo>
                <a:lnTo>
                  <a:pt x="260" y="1100"/>
                </a:lnTo>
                <a:lnTo>
                  <a:pt x="263" y="1015"/>
                </a:lnTo>
                <a:lnTo>
                  <a:pt x="273" y="933"/>
                </a:lnTo>
                <a:lnTo>
                  <a:pt x="288" y="853"/>
                </a:lnTo>
                <a:lnTo>
                  <a:pt x="309" y="774"/>
                </a:lnTo>
                <a:lnTo>
                  <a:pt x="336" y="698"/>
                </a:lnTo>
                <a:lnTo>
                  <a:pt x="367" y="624"/>
                </a:lnTo>
                <a:lnTo>
                  <a:pt x="405" y="553"/>
                </a:lnTo>
                <a:lnTo>
                  <a:pt x="446" y="486"/>
                </a:lnTo>
                <a:lnTo>
                  <a:pt x="492" y="422"/>
                </a:lnTo>
                <a:lnTo>
                  <a:pt x="543" y="361"/>
                </a:lnTo>
                <a:lnTo>
                  <a:pt x="597" y="304"/>
                </a:lnTo>
                <a:lnTo>
                  <a:pt x="656" y="251"/>
                </a:lnTo>
                <a:lnTo>
                  <a:pt x="718" y="203"/>
                </a:lnTo>
                <a:lnTo>
                  <a:pt x="784" y="159"/>
                </a:lnTo>
                <a:lnTo>
                  <a:pt x="852" y="119"/>
                </a:lnTo>
                <a:lnTo>
                  <a:pt x="924" y="86"/>
                </a:lnTo>
                <a:lnTo>
                  <a:pt x="999" y="57"/>
                </a:lnTo>
                <a:lnTo>
                  <a:pt x="1076" y="34"/>
                </a:lnTo>
                <a:lnTo>
                  <a:pt x="1155" y="16"/>
                </a:lnTo>
                <a:lnTo>
                  <a:pt x="1237" y="6"/>
                </a:lnTo>
                <a:lnTo>
                  <a:pt x="1320" y="0"/>
                </a:lnTo>
                <a:lnTo>
                  <a:pt x="1335" y="0"/>
                </a:lnTo>
                <a:lnTo>
                  <a:pt x="135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26"/>
          <p:cNvGrpSpPr>
            <a:grpSpLocks noChangeAspect="1"/>
          </p:cNvGrpSpPr>
          <p:nvPr/>
        </p:nvGrpSpPr>
        <p:grpSpPr bwMode="auto">
          <a:xfrm>
            <a:off x="9028158" y="3818965"/>
            <a:ext cx="571183" cy="376378"/>
            <a:chOff x="0" y="1024"/>
            <a:chExt cx="475" cy="313"/>
          </a:xfrm>
          <a:solidFill>
            <a:schemeClr val="accent5"/>
          </a:solidFill>
        </p:grpSpPr>
        <p:sp>
          <p:nvSpPr>
            <p:cNvPr id="54" name="Freeform 28"/>
            <p:cNvSpPr>
              <a:spLocks/>
            </p:cNvSpPr>
            <p:nvPr/>
          </p:nvSpPr>
          <p:spPr bwMode="auto">
            <a:xfrm>
              <a:off x="150" y="1228"/>
              <a:ext cx="217" cy="63"/>
            </a:xfrm>
            <a:custGeom>
              <a:avLst/>
              <a:gdLst>
                <a:gd name="T0" fmla="*/ 0 w 1518"/>
                <a:gd name="T1" fmla="*/ 0 h 442"/>
                <a:gd name="T2" fmla="*/ 1518 w 1518"/>
                <a:gd name="T3" fmla="*/ 0 h 442"/>
                <a:gd name="T4" fmla="*/ 1518 w 1518"/>
                <a:gd name="T5" fmla="*/ 246 h 442"/>
                <a:gd name="T6" fmla="*/ 917 w 1518"/>
                <a:gd name="T7" fmla="*/ 246 h 442"/>
                <a:gd name="T8" fmla="*/ 917 w 1518"/>
                <a:gd name="T9" fmla="*/ 353 h 442"/>
                <a:gd name="T10" fmla="*/ 1457 w 1518"/>
                <a:gd name="T11" fmla="*/ 353 h 442"/>
                <a:gd name="T12" fmla="*/ 1457 w 1518"/>
                <a:gd name="T13" fmla="*/ 442 h 442"/>
                <a:gd name="T14" fmla="*/ 0 w 1518"/>
                <a:gd name="T15" fmla="*/ 442 h 442"/>
                <a:gd name="T16" fmla="*/ 0 w 1518"/>
                <a:gd name="T17" fmla="*/ 353 h 442"/>
                <a:gd name="T18" fmla="*/ 463 w 1518"/>
                <a:gd name="T19" fmla="*/ 353 h 442"/>
                <a:gd name="T20" fmla="*/ 463 w 1518"/>
                <a:gd name="T21" fmla="*/ 246 h 442"/>
                <a:gd name="T22" fmla="*/ 0 w 1518"/>
                <a:gd name="T23" fmla="*/ 246 h 442"/>
                <a:gd name="T24" fmla="*/ 0 w 1518"/>
                <a:gd name="T25"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8" h="442">
                  <a:moveTo>
                    <a:pt x="0" y="0"/>
                  </a:moveTo>
                  <a:lnTo>
                    <a:pt x="1518" y="0"/>
                  </a:lnTo>
                  <a:lnTo>
                    <a:pt x="1518" y="246"/>
                  </a:lnTo>
                  <a:lnTo>
                    <a:pt x="917" y="246"/>
                  </a:lnTo>
                  <a:lnTo>
                    <a:pt x="917" y="353"/>
                  </a:lnTo>
                  <a:lnTo>
                    <a:pt x="1457" y="353"/>
                  </a:lnTo>
                  <a:lnTo>
                    <a:pt x="1457" y="442"/>
                  </a:lnTo>
                  <a:lnTo>
                    <a:pt x="0" y="442"/>
                  </a:lnTo>
                  <a:lnTo>
                    <a:pt x="0" y="353"/>
                  </a:lnTo>
                  <a:lnTo>
                    <a:pt x="463" y="353"/>
                  </a:lnTo>
                  <a:lnTo>
                    <a:pt x="463" y="246"/>
                  </a:lnTo>
                  <a:lnTo>
                    <a:pt x="0" y="24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9"/>
            <p:cNvSpPr>
              <a:spLocks/>
            </p:cNvSpPr>
            <p:nvPr/>
          </p:nvSpPr>
          <p:spPr bwMode="auto">
            <a:xfrm>
              <a:off x="65" y="1024"/>
              <a:ext cx="370" cy="155"/>
            </a:xfrm>
            <a:custGeom>
              <a:avLst/>
              <a:gdLst>
                <a:gd name="T0" fmla="*/ 0 w 2587"/>
                <a:gd name="T1" fmla="*/ 0 h 1079"/>
                <a:gd name="T2" fmla="*/ 2587 w 2587"/>
                <a:gd name="T3" fmla="*/ 0 h 1079"/>
                <a:gd name="T4" fmla="*/ 2587 w 2587"/>
                <a:gd name="T5" fmla="*/ 1079 h 1079"/>
                <a:gd name="T6" fmla="*/ 2398 w 2587"/>
                <a:gd name="T7" fmla="*/ 1079 h 1079"/>
                <a:gd name="T8" fmla="*/ 2398 w 2587"/>
                <a:gd name="T9" fmla="*/ 190 h 1079"/>
                <a:gd name="T10" fmla="*/ 188 w 2587"/>
                <a:gd name="T11" fmla="*/ 190 h 1079"/>
                <a:gd name="T12" fmla="*/ 188 w 2587"/>
                <a:gd name="T13" fmla="*/ 595 h 1079"/>
                <a:gd name="T14" fmla="*/ 0 w 2587"/>
                <a:gd name="T15" fmla="*/ 595 h 1079"/>
                <a:gd name="T16" fmla="*/ 0 w 2587"/>
                <a:gd name="T17" fmla="*/ 0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7" h="1079">
                  <a:moveTo>
                    <a:pt x="0" y="0"/>
                  </a:moveTo>
                  <a:lnTo>
                    <a:pt x="2587" y="0"/>
                  </a:lnTo>
                  <a:lnTo>
                    <a:pt x="2587" y="1079"/>
                  </a:lnTo>
                  <a:lnTo>
                    <a:pt x="2398" y="1079"/>
                  </a:lnTo>
                  <a:lnTo>
                    <a:pt x="2398" y="190"/>
                  </a:lnTo>
                  <a:lnTo>
                    <a:pt x="188" y="190"/>
                  </a:lnTo>
                  <a:lnTo>
                    <a:pt x="188" y="595"/>
                  </a:lnTo>
                  <a:lnTo>
                    <a:pt x="0" y="59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0"/>
            <p:cNvSpPr>
              <a:spLocks noEditPoints="1"/>
            </p:cNvSpPr>
            <p:nvPr/>
          </p:nvSpPr>
          <p:spPr bwMode="auto">
            <a:xfrm>
              <a:off x="0" y="1118"/>
              <a:ext cx="141" cy="213"/>
            </a:xfrm>
            <a:custGeom>
              <a:avLst/>
              <a:gdLst>
                <a:gd name="T0" fmla="*/ 515 w 988"/>
                <a:gd name="T1" fmla="*/ 1320 h 1491"/>
                <a:gd name="T2" fmla="*/ 500 w 988"/>
                <a:gd name="T3" fmla="*/ 1323 h 1491"/>
                <a:gd name="T4" fmla="*/ 487 w 988"/>
                <a:gd name="T5" fmla="*/ 1330 h 1491"/>
                <a:gd name="T6" fmla="*/ 476 w 988"/>
                <a:gd name="T7" fmla="*/ 1340 h 1491"/>
                <a:gd name="T8" fmla="*/ 470 w 988"/>
                <a:gd name="T9" fmla="*/ 1354 h 1491"/>
                <a:gd name="T10" fmla="*/ 467 w 988"/>
                <a:gd name="T11" fmla="*/ 1368 h 1491"/>
                <a:gd name="T12" fmla="*/ 470 w 988"/>
                <a:gd name="T13" fmla="*/ 1384 h 1491"/>
                <a:gd name="T14" fmla="*/ 476 w 988"/>
                <a:gd name="T15" fmla="*/ 1396 h 1491"/>
                <a:gd name="T16" fmla="*/ 487 w 988"/>
                <a:gd name="T17" fmla="*/ 1406 h 1491"/>
                <a:gd name="T18" fmla="*/ 500 w 988"/>
                <a:gd name="T19" fmla="*/ 1414 h 1491"/>
                <a:gd name="T20" fmla="*/ 515 w 988"/>
                <a:gd name="T21" fmla="*/ 1416 h 1491"/>
                <a:gd name="T22" fmla="*/ 530 w 988"/>
                <a:gd name="T23" fmla="*/ 1414 h 1491"/>
                <a:gd name="T24" fmla="*/ 543 w 988"/>
                <a:gd name="T25" fmla="*/ 1407 h 1491"/>
                <a:gd name="T26" fmla="*/ 554 w 988"/>
                <a:gd name="T27" fmla="*/ 1397 h 1491"/>
                <a:gd name="T28" fmla="*/ 560 w 988"/>
                <a:gd name="T29" fmla="*/ 1384 h 1491"/>
                <a:gd name="T30" fmla="*/ 563 w 988"/>
                <a:gd name="T31" fmla="*/ 1368 h 1491"/>
                <a:gd name="T32" fmla="*/ 560 w 988"/>
                <a:gd name="T33" fmla="*/ 1354 h 1491"/>
                <a:gd name="T34" fmla="*/ 554 w 988"/>
                <a:gd name="T35" fmla="*/ 1340 h 1491"/>
                <a:gd name="T36" fmla="*/ 543 w 988"/>
                <a:gd name="T37" fmla="*/ 1330 h 1491"/>
                <a:gd name="T38" fmla="*/ 530 w 988"/>
                <a:gd name="T39" fmla="*/ 1323 h 1491"/>
                <a:gd name="T40" fmla="*/ 515 w 988"/>
                <a:gd name="T41" fmla="*/ 1320 h 1491"/>
                <a:gd name="T42" fmla="*/ 143 w 988"/>
                <a:gd name="T43" fmla="*/ 144 h 1491"/>
                <a:gd name="T44" fmla="*/ 143 w 988"/>
                <a:gd name="T45" fmla="*/ 1244 h 1491"/>
                <a:gd name="T46" fmla="*/ 845 w 988"/>
                <a:gd name="T47" fmla="*/ 1244 h 1491"/>
                <a:gd name="T48" fmla="*/ 845 w 988"/>
                <a:gd name="T49" fmla="*/ 144 h 1491"/>
                <a:gd name="T50" fmla="*/ 143 w 988"/>
                <a:gd name="T51" fmla="*/ 144 h 1491"/>
                <a:gd name="T52" fmla="*/ 0 w 988"/>
                <a:gd name="T53" fmla="*/ 0 h 1491"/>
                <a:gd name="T54" fmla="*/ 988 w 988"/>
                <a:gd name="T55" fmla="*/ 0 h 1491"/>
                <a:gd name="T56" fmla="*/ 988 w 988"/>
                <a:gd name="T57" fmla="*/ 1491 h 1491"/>
                <a:gd name="T58" fmla="*/ 0 w 988"/>
                <a:gd name="T59" fmla="*/ 1491 h 1491"/>
                <a:gd name="T60" fmla="*/ 0 w 988"/>
                <a:gd name="T61"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8" h="1491">
                  <a:moveTo>
                    <a:pt x="515" y="1320"/>
                  </a:moveTo>
                  <a:lnTo>
                    <a:pt x="500" y="1323"/>
                  </a:lnTo>
                  <a:lnTo>
                    <a:pt x="487" y="1330"/>
                  </a:lnTo>
                  <a:lnTo>
                    <a:pt x="476" y="1340"/>
                  </a:lnTo>
                  <a:lnTo>
                    <a:pt x="470" y="1354"/>
                  </a:lnTo>
                  <a:lnTo>
                    <a:pt x="467" y="1368"/>
                  </a:lnTo>
                  <a:lnTo>
                    <a:pt x="470" y="1384"/>
                  </a:lnTo>
                  <a:lnTo>
                    <a:pt x="476" y="1396"/>
                  </a:lnTo>
                  <a:lnTo>
                    <a:pt x="487" y="1406"/>
                  </a:lnTo>
                  <a:lnTo>
                    <a:pt x="500" y="1414"/>
                  </a:lnTo>
                  <a:lnTo>
                    <a:pt x="515" y="1416"/>
                  </a:lnTo>
                  <a:lnTo>
                    <a:pt x="530" y="1414"/>
                  </a:lnTo>
                  <a:lnTo>
                    <a:pt x="543" y="1407"/>
                  </a:lnTo>
                  <a:lnTo>
                    <a:pt x="554" y="1397"/>
                  </a:lnTo>
                  <a:lnTo>
                    <a:pt x="560" y="1384"/>
                  </a:lnTo>
                  <a:lnTo>
                    <a:pt x="563" y="1368"/>
                  </a:lnTo>
                  <a:lnTo>
                    <a:pt x="560" y="1354"/>
                  </a:lnTo>
                  <a:lnTo>
                    <a:pt x="554" y="1340"/>
                  </a:lnTo>
                  <a:lnTo>
                    <a:pt x="543" y="1330"/>
                  </a:lnTo>
                  <a:lnTo>
                    <a:pt x="530" y="1323"/>
                  </a:lnTo>
                  <a:lnTo>
                    <a:pt x="515" y="1320"/>
                  </a:lnTo>
                  <a:close/>
                  <a:moveTo>
                    <a:pt x="143" y="144"/>
                  </a:moveTo>
                  <a:lnTo>
                    <a:pt x="143" y="1244"/>
                  </a:lnTo>
                  <a:lnTo>
                    <a:pt x="845" y="1244"/>
                  </a:lnTo>
                  <a:lnTo>
                    <a:pt x="845" y="144"/>
                  </a:lnTo>
                  <a:lnTo>
                    <a:pt x="143" y="144"/>
                  </a:lnTo>
                  <a:close/>
                  <a:moveTo>
                    <a:pt x="0" y="0"/>
                  </a:moveTo>
                  <a:lnTo>
                    <a:pt x="988" y="0"/>
                  </a:lnTo>
                  <a:lnTo>
                    <a:pt x="988" y="1491"/>
                  </a:lnTo>
                  <a:lnTo>
                    <a:pt x="0" y="14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1"/>
            <p:cNvSpPr>
              <a:spLocks noEditPoints="1"/>
            </p:cNvSpPr>
            <p:nvPr/>
          </p:nvSpPr>
          <p:spPr bwMode="auto">
            <a:xfrm>
              <a:off x="376" y="1187"/>
              <a:ext cx="99" cy="150"/>
            </a:xfrm>
            <a:custGeom>
              <a:avLst/>
              <a:gdLst>
                <a:gd name="T0" fmla="*/ 338 w 689"/>
                <a:gd name="T1" fmla="*/ 936 h 1050"/>
                <a:gd name="T2" fmla="*/ 320 w 689"/>
                <a:gd name="T3" fmla="*/ 954 h 1050"/>
                <a:gd name="T4" fmla="*/ 320 w 689"/>
                <a:gd name="T5" fmla="*/ 982 h 1050"/>
                <a:gd name="T6" fmla="*/ 338 w 689"/>
                <a:gd name="T7" fmla="*/ 1002 h 1050"/>
                <a:gd name="T8" fmla="*/ 366 w 689"/>
                <a:gd name="T9" fmla="*/ 1002 h 1050"/>
                <a:gd name="T10" fmla="*/ 386 w 689"/>
                <a:gd name="T11" fmla="*/ 982 h 1050"/>
                <a:gd name="T12" fmla="*/ 386 w 689"/>
                <a:gd name="T13" fmla="*/ 954 h 1050"/>
                <a:gd name="T14" fmla="*/ 366 w 689"/>
                <a:gd name="T15" fmla="*/ 936 h 1050"/>
                <a:gd name="T16" fmla="*/ 100 w 689"/>
                <a:gd name="T17" fmla="*/ 160 h 1050"/>
                <a:gd name="T18" fmla="*/ 124 w 689"/>
                <a:gd name="T19" fmla="*/ 882 h 1050"/>
                <a:gd name="T20" fmla="*/ 188 w 689"/>
                <a:gd name="T21" fmla="*/ 882 h 1050"/>
                <a:gd name="T22" fmla="*/ 269 w 689"/>
                <a:gd name="T23" fmla="*/ 882 h 1050"/>
                <a:gd name="T24" fmla="*/ 361 w 689"/>
                <a:gd name="T25" fmla="*/ 882 h 1050"/>
                <a:gd name="T26" fmla="*/ 456 w 689"/>
                <a:gd name="T27" fmla="*/ 882 h 1050"/>
                <a:gd name="T28" fmla="*/ 547 w 689"/>
                <a:gd name="T29" fmla="*/ 882 h 1050"/>
                <a:gd name="T30" fmla="*/ 589 w 689"/>
                <a:gd name="T31" fmla="*/ 160 h 1050"/>
                <a:gd name="T32" fmla="*/ 269 w 689"/>
                <a:gd name="T33" fmla="*/ 95 h 1050"/>
                <a:gd name="T34" fmla="*/ 447 w 689"/>
                <a:gd name="T35" fmla="*/ 108 h 1050"/>
                <a:gd name="T36" fmla="*/ 269 w 689"/>
                <a:gd name="T37" fmla="*/ 95 h 1050"/>
                <a:gd name="T38" fmla="*/ 355 w 689"/>
                <a:gd name="T39" fmla="*/ 44 h 1050"/>
                <a:gd name="T40" fmla="*/ 347 w 689"/>
                <a:gd name="T41" fmla="*/ 48 h 1050"/>
                <a:gd name="T42" fmla="*/ 343 w 689"/>
                <a:gd name="T43" fmla="*/ 55 h 1050"/>
                <a:gd name="T44" fmla="*/ 344 w 689"/>
                <a:gd name="T45" fmla="*/ 63 h 1050"/>
                <a:gd name="T46" fmla="*/ 349 w 689"/>
                <a:gd name="T47" fmla="*/ 71 h 1050"/>
                <a:gd name="T48" fmla="*/ 359 w 689"/>
                <a:gd name="T49" fmla="*/ 74 h 1050"/>
                <a:gd name="T50" fmla="*/ 367 w 689"/>
                <a:gd name="T51" fmla="*/ 71 h 1050"/>
                <a:gd name="T52" fmla="*/ 372 w 689"/>
                <a:gd name="T53" fmla="*/ 63 h 1050"/>
                <a:gd name="T54" fmla="*/ 373 w 689"/>
                <a:gd name="T55" fmla="*/ 55 h 1050"/>
                <a:gd name="T56" fmla="*/ 369 w 689"/>
                <a:gd name="T57" fmla="*/ 48 h 1050"/>
                <a:gd name="T58" fmla="*/ 362 w 689"/>
                <a:gd name="T59" fmla="*/ 44 h 1050"/>
                <a:gd name="T60" fmla="*/ 0 w 689"/>
                <a:gd name="T61" fmla="*/ 0 h 1050"/>
                <a:gd name="T62" fmla="*/ 689 w 689"/>
                <a:gd name="T63" fmla="*/ 1050 h 1050"/>
                <a:gd name="T64" fmla="*/ 0 w 689"/>
                <a:gd name="T65"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50">
                  <a:moveTo>
                    <a:pt x="353" y="933"/>
                  </a:moveTo>
                  <a:lnTo>
                    <a:pt x="338" y="936"/>
                  </a:lnTo>
                  <a:lnTo>
                    <a:pt x="327" y="943"/>
                  </a:lnTo>
                  <a:lnTo>
                    <a:pt x="320" y="954"/>
                  </a:lnTo>
                  <a:lnTo>
                    <a:pt x="316" y="969"/>
                  </a:lnTo>
                  <a:lnTo>
                    <a:pt x="320" y="982"/>
                  </a:lnTo>
                  <a:lnTo>
                    <a:pt x="327" y="994"/>
                  </a:lnTo>
                  <a:lnTo>
                    <a:pt x="338" y="1002"/>
                  </a:lnTo>
                  <a:lnTo>
                    <a:pt x="353" y="1005"/>
                  </a:lnTo>
                  <a:lnTo>
                    <a:pt x="366" y="1002"/>
                  </a:lnTo>
                  <a:lnTo>
                    <a:pt x="377" y="994"/>
                  </a:lnTo>
                  <a:lnTo>
                    <a:pt x="386" y="982"/>
                  </a:lnTo>
                  <a:lnTo>
                    <a:pt x="388" y="969"/>
                  </a:lnTo>
                  <a:lnTo>
                    <a:pt x="386" y="954"/>
                  </a:lnTo>
                  <a:lnTo>
                    <a:pt x="377" y="943"/>
                  </a:lnTo>
                  <a:lnTo>
                    <a:pt x="366" y="936"/>
                  </a:lnTo>
                  <a:lnTo>
                    <a:pt x="353" y="933"/>
                  </a:lnTo>
                  <a:close/>
                  <a:moveTo>
                    <a:pt x="100" y="160"/>
                  </a:moveTo>
                  <a:lnTo>
                    <a:pt x="100" y="882"/>
                  </a:lnTo>
                  <a:lnTo>
                    <a:pt x="124" y="882"/>
                  </a:lnTo>
                  <a:lnTo>
                    <a:pt x="153" y="882"/>
                  </a:lnTo>
                  <a:lnTo>
                    <a:pt x="188" y="882"/>
                  </a:lnTo>
                  <a:lnTo>
                    <a:pt x="227" y="882"/>
                  </a:lnTo>
                  <a:lnTo>
                    <a:pt x="269" y="882"/>
                  </a:lnTo>
                  <a:lnTo>
                    <a:pt x="314" y="882"/>
                  </a:lnTo>
                  <a:lnTo>
                    <a:pt x="361" y="882"/>
                  </a:lnTo>
                  <a:lnTo>
                    <a:pt x="408" y="882"/>
                  </a:lnTo>
                  <a:lnTo>
                    <a:pt x="456" y="882"/>
                  </a:lnTo>
                  <a:lnTo>
                    <a:pt x="502" y="882"/>
                  </a:lnTo>
                  <a:lnTo>
                    <a:pt x="547" y="882"/>
                  </a:lnTo>
                  <a:lnTo>
                    <a:pt x="589" y="881"/>
                  </a:lnTo>
                  <a:lnTo>
                    <a:pt x="589" y="160"/>
                  </a:lnTo>
                  <a:lnTo>
                    <a:pt x="100" y="160"/>
                  </a:lnTo>
                  <a:close/>
                  <a:moveTo>
                    <a:pt x="269" y="95"/>
                  </a:moveTo>
                  <a:lnTo>
                    <a:pt x="269" y="108"/>
                  </a:lnTo>
                  <a:lnTo>
                    <a:pt x="447" y="108"/>
                  </a:lnTo>
                  <a:lnTo>
                    <a:pt x="447" y="95"/>
                  </a:lnTo>
                  <a:lnTo>
                    <a:pt x="269" y="95"/>
                  </a:lnTo>
                  <a:close/>
                  <a:moveTo>
                    <a:pt x="359" y="44"/>
                  </a:moveTo>
                  <a:lnTo>
                    <a:pt x="355" y="44"/>
                  </a:lnTo>
                  <a:lnTo>
                    <a:pt x="350" y="46"/>
                  </a:lnTo>
                  <a:lnTo>
                    <a:pt x="347" y="48"/>
                  </a:lnTo>
                  <a:lnTo>
                    <a:pt x="345" y="51"/>
                  </a:lnTo>
                  <a:lnTo>
                    <a:pt x="343" y="55"/>
                  </a:lnTo>
                  <a:lnTo>
                    <a:pt x="343" y="58"/>
                  </a:lnTo>
                  <a:lnTo>
                    <a:pt x="344" y="63"/>
                  </a:lnTo>
                  <a:lnTo>
                    <a:pt x="346" y="68"/>
                  </a:lnTo>
                  <a:lnTo>
                    <a:pt x="349" y="71"/>
                  </a:lnTo>
                  <a:lnTo>
                    <a:pt x="354" y="73"/>
                  </a:lnTo>
                  <a:lnTo>
                    <a:pt x="359" y="74"/>
                  </a:lnTo>
                  <a:lnTo>
                    <a:pt x="363" y="73"/>
                  </a:lnTo>
                  <a:lnTo>
                    <a:pt x="367" y="71"/>
                  </a:lnTo>
                  <a:lnTo>
                    <a:pt x="370" y="68"/>
                  </a:lnTo>
                  <a:lnTo>
                    <a:pt x="372" y="63"/>
                  </a:lnTo>
                  <a:lnTo>
                    <a:pt x="373" y="58"/>
                  </a:lnTo>
                  <a:lnTo>
                    <a:pt x="373" y="55"/>
                  </a:lnTo>
                  <a:lnTo>
                    <a:pt x="371" y="51"/>
                  </a:lnTo>
                  <a:lnTo>
                    <a:pt x="369" y="48"/>
                  </a:lnTo>
                  <a:lnTo>
                    <a:pt x="366" y="46"/>
                  </a:lnTo>
                  <a:lnTo>
                    <a:pt x="362" y="44"/>
                  </a:lnTo>
                  <a:lnTo>
                    <a:pt x="359" y="44"/>
                  </a:lnTo>
                  <a:close/>
                  <a:moveTo>
                    <a:pt x="0" y="0"/>
                  </a:moveTo>
                  <a:lnTo>
                    <a:pt x="689" y="0"/>
                  </a:lnTo>
                  <a:lnTo>
                    <a:pt x="689" y="1050"/>
                  </a:lnTo>
                  <a:lnTo>
                    <a:pt x="0" y="10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2" name="Freeform 36"/>
          <p:cNvSpPr>
            <a:spLocks noEditPoints="1"/>
          </p:cNvSpPr>
          <p:nvPr/>
        </p:nvSpPr>
        <p:spPr bwMode="auto">
          <a:xfrm>
            <a:off x="10267386" y="4869638"/>
            <a:ext cx="404985" cy="417850"/>
          </a:xfrm>
          <a:custGeom>
            <a:avLst/>
            <a:gdLst>
              <a:gd name="T0" fmla="*/ 2696 w 2974"/>
              <a:gd name="T1" fmla="*/ 2647 h 3175"/>
              <a:gd name="T2" fmla="*/ 2653 w 2974"/>
              <a:gd name="T3" fmla="*/ 2702 h 3175"/>
              <a:gd name="T4" fmla="*/ 2653 w 2974"/>
              <a:gd name="T5" fmla="*/ 2768 h 3175"/>
              <a:gd name="T6" fmla="*/ 2696 w 2974"/>
              <a:gd name="T7" fmla="*/ 2823 h 3175"/>
              <a:gd name="T8" fmla="*/ 2761 w 2974"/>
              <a:gd name="T9" fmla="*/ 2837 h 3175"/>
              <a:gd name="T10" fmla="*/ 2822 w 2974"/>
              <a:gd name="T11" fmla="*/ 2808 h 3175"/>
              <a:gd name="T12" fmla="*/ 2852 w 2974"/>
              <a:gd name="T13" fmla="*/ 2746 h 3175"/>
              <a:gd name="T14" fmla="*/ 2836 w 2974"/>
              <a:gd name="T15" fmla="*/ 2680 h 3175"/>
              <a:gd name="T16" fmla="*/ 2783 w 2974"/>
              <a:gd name="T17" fmla="*/ 2637 h 3175"/>
              <a:gd name="T18" fmla="*/ 541 w 2974"/>
              <a:gd name="T19" fmla="*/ 0 h 3175"/>
              <a:gd name="T20" fmla="*/ 1190 w 2974"/>
              <a:gd name="T21" fmla="*/ 816 h 3175"/>
              <a:gd name="T22" fmla="*/ 2426 w 2974"/>
              <a:gd name="T23" fmla="*/ 379 h 3175"/>
              <a:gd name="T24" fmla="*/ 2762 w 2974"/>
              <a:gd name="T25" fmla="*/ 718 h 3175"/>
              <a:gd name="T26" fmla="*/ 2912 w 2974"/>
              <a:gd name="T27" fmla="*/ 2566 h 3175"/>
              <a:gd name="T28" fmla="*/ 2948 w 2974"/>
              <a:gd name="T29" fmla="*/ 2621 h 3175"/>
              <a:gd name="T30" fmla="*/ 2974 w 2974"/>
              <a:gd name="T31" fmla="*/ 2715 h 3175"/>
              <a:gd name="T32" fmla="*/ 2960 w 2974"/>
              <a:gd name="T33" fmla="*/ 2810 h 3175"/>
              <a:gd name="T34" fmla="*/ 2907 w 2974"/>
              <a:gd name="T35" fmla="*/ 2894 h 3175"/>
              <a:gd name="T36" fmla="*/ 2824 w 2974"/>
              <a:gd name="T37" fmla="*/ 2949 h 3175"/>
              <a:gd name="T38" fmla="*/ 2730 w 2974"/>
              <a:gd name="T39" fmla="*/ 2962 h 3175"/>
              <a:gd name="T40" fmla="*/ 2637 w 2974"/>
              <a:gd name="T41" fmla="*/ 2936 h 3175"/>
              <a:gd name="T42" fmla="*/ 2582 w 2974"/>
              <a:gd name="T43" fmla="*/ 2898 h 3175"/>
              <a:gd name="T44" fmla="*/ 1459 w 2974"/>
              <a:gd name="T45" fmla="*/ 2121 h 3175"/>
              <a:gd name="T46" fmla="*/ 1211 w 2974"/>
              <a:gd name="T47" fmla="*/ 2271 h 3175"/>
              <a:gd name="T48" fmla="*/ 1157 w 2974"/>
              <a:gd name="T49" fmla="*/ 2357 h 3175"/>
              <a:gd name="T50" fmla="*/ 1075 w 2974"/>
              <a:gd name="T51" fmla="*/ 2460 h 3175"/>
              <a:gd name="T52" fmla="*/ 974 w 2974"/>
              <a:gd name="T53" fmla="*/ 2572 h 3175"/>
              <a:gd name="T54" fmla="*/ 864 w 2974"/>
              <a:gd name="T55" fmla="*/ 2683 h 3175"/>
              <a:gd name="T56" fmla="*/ 754 w 2974"/>
              <a:gd name="T57" fmla="*/ 2786 h 3175"/>
              <a:gd name="T58" fmla="*/ 651 w 2974"/>
              <a:gd name="T59" fmla="*/ 2868 h 3175"/>
              <a:gd name="T60" fmla="*/ 566 w 2974"/>
              <a:gd name="T61" fmla="*/ 2923 h 3175"/>
              <a:gd name="T62" fmla="*/ 418 w 2974"/>
              <a:gd name="T63" fmla="*/ 3175 h 3175"/>
              <a:gd name="T64" fmla="*/ 238 w 2974"/>
              <a:gd name="T65" fmla="*/ 2625 h 3175"/>
              <a:gd name="T66" fmla="*/ 280 w 2974"/>
              <a:gd name="T67" fmla="*/ 2546 h 3175"/>
              <a:gd name="T68" fmla="*/ 355 w 2974"/>
              <a:gd name="T69" fmla="*/ 2448 h 3175"/>
              <a:gd name="T70" fmla="*/ 450 w 2974"/>
              <a:gd name="T71" fmla="*/ 2338 h 3175"/>
              <a:gd name="T72" fmla="*/ 558 w 2974"/>
              <a:gd name="T73" fmla="*/ 2225 h 3175"/>
              <a:gd name="T74" fmla="*/ 669 w 2974"/>
              <a:gd name="T75" fmla="*/ 2119 h 3175"/>
              <a:gd name="T76" fmla="*/ 775 w 2974"/>
              <a:gd name="T77" fmla="*/ 2029 h 3175"/>
              <a:gd name="T78" fmla="*/ 867 w 2974"/>
              <a:gd name="T79" fmla="*/ 1964 h 3175"/>
              <a:gd name="T80" fmla="*/ 859 w 2974"/>
              <a:gd name="T81" fmla="*/ 1882 h 3175"/>
              <a:gd name="T82" fmla="*/ 1339 w 2974"/>
              <a:gd name="T83" fmla="*/ 1635 h 3175"/>
              <a:gd name="T84" fmla="*/ 240 w 2974"/>
              <a:gd name="T85" fmla="*/ 1135 h 3175"/>
              <a:gd name="T86" fmla="*/ 480 w 2974"/>
              <a:gd name="T87" fmla="*/ 759 h 3175"/>
              <a:gd name="T88" fmla="*/ 541 w 2974"/>
              <a:gd name="T89" fmla="*/ 0 h 3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4" h="3175">
                <a:moveTo>
                  <a:pt x="2738" y="2632"/>
                </a:moveTo>
                <a:lnTo>
                  <a:pt x="2716" y="2637"/>
                </a:lnTo>
                <a:lnTo>
                  <a:pt x="2696" y="2647"/>
                </a:lnTo>
                <a:lnTo>
                  <a:pt x="2676" y="2662"/>
                </a:lnTo>
                <a:lnTo>
                  <a:pt x="2662" y="2680"/>
                </a:lnTo>
                <a:lnTo>
                  <a:pt x="2653" y="2702"/>
                </a:lnTo>
                <a:lnTo>
                  <a:pt x="2648" y="2724"/>
                </a:lnTo>
                <a:lnTo>
                  <a:pt x="2649" y="2746"/>
                </a:lnTo>
                <a:lnTo>
                  <a:pt x="2653" y="2768"/>
                </a:lnTo>
                <a:lnTo>
                  <a:pt x="2663" y="2789"/>
                </a:lnTo>
                <a:lnTo>
                  <a:pt x="2677" y="2808"/>
                </a:lnTo>
                <a:lnTo>
                  <a:pt x="2696" y="2823"/>
                </a:lnTo>
                <a:lnTo>
                  <a:pt x="2717" y="2833"/>
                </a:lnTo>
                <a:lnTo>
                  <a:pt x="2738" y="2837"/>
                </a:lnTo>
                <a:lnTo>
                  <a:pt x="2761" y="2837"/>
                </a:lnTo>
                <a:lnTo>
                  <a:pt x="2783" y="2832"/>
                </a:lnTo>
                <a:lnTo>
                  <a:pt x="2804" y="2823"/>
                </a:lnTo>
                <a:lnTo>
                  <a:pt x="2822" y="2808"/>
                </a:lnTo>
                <a:lnTo>
                  <a:pt x="2836" y="2789"/>
                </a:lnTo>
                <a:lnTo>
                  <a:pt x="2846" y="2768"/>
                </a:lnTo>
                <a:lnTo>
                  <a:pt x="2852" y="2746"/>
                </a:lnTo>
                <a:lnTo>
                  <a:pt x="2852" y="2724"/>
                </a:lnTo>
                <a:lnTo>
                  <a:pt x="2846" y="2701"/>
                </a:lnTo>
                <a:lnTo>
                  <a:pt x="2836" y="2680"/>
                </a:lnTo>
                <a:lnTo>
                  <a:pt x="2822" y="2662"/>
                </a:lnTo>
                <a:lnTo>
                  <a:pt x="2804" y="2647"/>
                </a:lnTo>
                <a:lnTo>
                  <a:pt x="2783" y="2637"/>
                </a:lnTo>
                <a:lnTo>
                  <a:pt x="2761" y="2632"/>
                </a:lnTo>
                <a:lnTo>
                  <a:pt x="2738" y="2632"/>
                </a:lnTo>
                <a:close/>
                <a:moveTo>
                  <a:pt x="541" y="0"/>
                </a:moveTo>
                <a:lnTo>
                  <a:pt x="541" y="0"/>
                </a:lnTo>
                <a:lnTo>
                  <a:pt x="1188" y="175"/>
                </a:lnTo>
                <a:lnTo>
                  <a:pt x="1190" y="816"/>
                </a:lnTo>
                <a:lnTo>
                  <a:pt x="1667" y="1301"/>
                </a:lnTo>
                <a:lnTo>
                  <a:pt x="2149" y="815"/>
                </a:lnTo>
                <a:lnTo>
                  <a:pt x="2426" y="379"/>
                </a:lnTo>
                <a:lnTo>
                  <a:pt x="2734" y="205"/>
                </a:lnTo>
                <a:lnTo>
                  <a:pt x="2933" y="407"/>
                </a:lnTo>
                <a:lnTo>
                  <a:pt x="2762" y="718"/>
                </a:lnTo>
                <a:lnTo>
                  <a:pt x="2331" y="999"/>
                </a:lnTo>
                <a:lnTo>
                  <a:pt x="1850" y="1487"/>
                </a:lnTo>
                <a:lnTo>
                  <a:pt x="2912" y="2566"/>
                </a:lnTo>
                <a:lnTo>
                  <a:pt x="2910" y="2567"/>
                </a:lnTo>
                <a:lnTo>
                  <a:pt x="2931" y="2593"/>
                </a:lnTo>
                <a:lnTo>
                  <a:pt x="2948" y="2621"/>
                </a:lnTo>
                <a:lnTo>
                  <a:pt x="2962" y="2651"/>
                </a:lnTo>
                <a:lnTo>
                  <a:pt x="2970" y="2683"/>
                </a:lnTo>
                <a:lnTo>
                  <a:pt x="2974" y="2715"/>
                </a:lnTo>
                <a:lnTo>
                  <a:pt x="2974" y="2747"/>
                </a:lnTo>
                <a:lnTo>
                  <a:pt x="2969" y="2779"/>
                </a:lnTo>
                <a:lnTo>
                  <a:pt x="2960" y="2810"/>
                </a:lnTo>
                <a:lnTo>
                  <a:pt x="2946" y="2840"/>
                </a:lnTo>
                <a:lnTo>
                  <a:pt x="2929" y="2868"/>
                </a:lnTo>
                <a:lnTo>
                  <a:pt x="2907" y="2894"/>
                </a:lnTo>
                <a:lnTo>
                  <a:pt x="2881" y="2917"/>
                </a:lnTo>
                <a:lnTo>
                  <a:pt x="2854" y="2935"/>
                </a:lnTo>
                <a:lnTo>
                  <a:pt x="2824" y="2949"/>
                </a:lnTo>
                <a:lnTo>
                  <a:pt x="2793" y="2957"/>
                </a:lnTo>
                <a:lnTo>
                  <a:pt x="2762" y="2962"/>
                </a:lnTo>
                <a:lnTo>
                  <a:pt x="2730" y="2962"/>
                </a:lnTo>
                <a:lnTo>
                  <a:pt x="2699" y="2958"/>
                </a:lnTo>
                <a:lnTo>
                  <a:pt x="2668" y="2949"/>
                </a:lnTo>
                <a:lnTo>
                  <a:pt x="2637" y="2936"/>
                </a:lnTo>
                <a:lnTo>
                  <a:pt x="2610" y="2918"/>
                </a:lnTo>
                <a:lnTo>
                  <a:pt x="2584" y="2896"/>
                </a:lnTo>
                <a:lnTo>
                  <a:pt x="2582" y="2898"/>
                </a:lnTo>
                <a:lnTo>
                  <a:pt x="1521" y="1820"/>
                </a:lnTo>
                <a:lnTo>
                  <a:pt x="1342" y="2001"/>
                </a:lnTo>
                <a:lnTo>
                  <a:pt x="1459" y="2121"/>
                </a:lnTo>
                <a:lnTo>
                  <a:pt x="1277" y="2305"/>
                </a:lnTo>
                <a:lnTo>
                  <a:pt x="1221" y="2248"/>
                </a:lnTo>
                <a:lnTo>
                  <a:pt x="1211" y="2271"/>
                </a:lnTo>
                <a:lnTo>
                  <a:pt x="1196" y="2297"/>
                </a:lnTo>
                <a:lnTo>
                  <a:pt x="1178" y="2325"/>
                </a:lnTo>
                <a:lnTo>
                  <a:pt x="1157" y="2357"/>
                </a:lnTo>
                <a:lnTo>
                  <a:pt x="1132" y="2390"/>
                </a:lnTo>
                <a:lnTo>
                  <a:pt x="1105" y="2424"/>
                </a:lnTo>
                <a:lnTo>
                  <a:pt x="1075" y="2460"/>
                </a:lnTo>
                <a:lnTo>
                  <a:pt x="1042" y="2498"/>
                </a:lnTo>
                <a:lnTo>
                  <a:pt x="1010" y="2535"/>
                </a:lnTo>
                <a:lnTo>
                  <a:pt x="974" y="2572"/>
                </a:lnTo>
                <a:lnTo>
                  <a:pt x="938" y="2610"/>
                </a:lnTo>
                <a:lnTo>
                  <a:pt x="902" y="2647"/>
                </a:lnTo>
                <a:lnTo>
                  <a:pt x="864" y="2683"/>
                </a:lnTo>
                <a:lnTo>
                  <a:pt x="827" y="2720"/>
                </a:lnTo>
                <a:lnTo>
                  <a:pt x="789" y="2754"/>
                </a:lnTo>
                <a:lnTo>
                  <a:pt x="754" y="2786"/>
                </a:lnTo>
                <a:lnTo>
                  <a:pt x="718" y="2816"/>
                </a:lnTo>
                <a:lnTo>
                  <a:pt x="683" y="2843"/>
                </a:lnTo>
                <a:lnTo>
                  <a:pt x="651" y="2868"/>
                </a:lnTo>
                <a:lnTo>
                  <a:pt x="620" y="2890"/>
                </a:lnTo>
                <a:lnTo>
                  <a:pt x="592" y="2908"/>
                </a:lnTo>
                <a:lnTo>
                  <a:pt x="566" y="2923"/>
                </a:lnTo>
                <a:lnTo>
                  <a:pt x="543" y="2933"/>
                </a:lnTo>
                <a:lnTo>
                  <a:pt x="600" y="2990"/>
                </a:lnTo>
                <a:lnTo>
                  <a:pt x="418" y="3175"/>
                </a:lnTo>
                <a:lnTo>
                  <a:pt x="0" y="2752"/>
                </a:lnTo>
                <a:lnTo>
                  <a:pt x="182" y="2568"/>
                </a:lnTo>
                <a:lnTo>
                  <a:pt x="238" y="2625"/>
                </a:lnTo>
                <a:lnTo>
                  <a:pt x="248" y="2601"/>
                </a:lnTo>
                <a:lnTo>
                  <a:pt x="263" y="2575"/>
                </a:lnTo>
                <a:lnTo>
                  <a:pt x="280" y="2546"/>
                </a:lnTo>
                <a:lnTo>
                  <a:pt x="303" y="2515"/>
                </a:lnTo>
                <a:lnTo>
                  <a:pt x="327" y="2482"/>
                </a:lnTo>
                <a:lnTo>
                  <a:pt x="355" y="2448"/>
                </a:lnTo>
                <a:lnTo>
                  <a:pt x="384" y="2412"/>
                </a:lnTo>
                <a:lnTo>
                  <a:pt x="416" y="2375"/>
                </a:lnTo>
                <a:lnTo>
                  <a:pt x="450" y="2338"/>
                </a:lnTo>
                <a:lnTo>
                  <a:pt x="484" y="2299"/>
                </a:lnTo>
                <a:lnTo>
                  <a:pt x="521" y="2262"/>
                </a:lnTo>
                <a:lnTo>
                  <a:pt x="558" y="2225"/>
                </a:lnTo>
                <a:lnTo>
                  <a:pt x="595" y="2188"/>
                </a:lnTo>
                <a:lnTo>
                  <a:pt x="632" y="2153"/>
                </a:lnTo>
                <a:lnTo>
                  <a:pt x="669" y="2119"/>
                </a:lnTo>
                <a:lnTo>
                  <a:pt x="706" y="2087"/>
                </a:lnTo>
                <a:lnTo>
                  <a:pt x="740" y="2057"/>
                </a:lnTo>
                <a:lnTo>
                  <a:pt x="775" y="2029"/>
                </a:lnTo>
                <a:lnTo>
                  <a:pt x="808" y="2004"/>
                </a:lnTo>
                <a:lnTo>
                  <a:pt x="838" y="1983"/>
                </a:lnTo>
                <a:lnTo>
                  <a:pt x="867" y="1964"/>
                </a:lnTo>
                <a:lnTo>
                  <a:pt x="892" y="1950"/>
                </a:lnTo>
                <a:lnTo>
                  <a:pt x="916" y="1939"/>
                </a:lnTo>
                <a:lnTo>
                  <a:pt x="859" y="1882"/>
                </a:lnTo>
                <a:lnTo>
                  <a:pt x="1041" y="1698"/>
                </a:lnTo>
                <a:lnTo>
                  <a:pt x="1159" y="1817"/>
                </a:lnTo>
                <a:lnTo>
                  <a:pt x="1339" y="1635"/>
                </a:lnTo>
                <a:lnTo>
                  <a:pt x="853" y="1140"/>
                </a:lnTo>
                <a:lnTo>
                  <a:pt x="857" y="1136"/>
                </a:lnTo>
                <a:lnTo>
                  <a:pt x="240" y="1135"/>
                </a:lnTo>
                <a:lnTo>
                  <a:pt x="66" y="480"/>
                </a:lnTo>
                <a:lnTo>
                  <a:pt x="136" y="411"/>
                </a:lnTo>
                <a:lnTo>
                  <a:pt x="480" y="759"/>
                </a:lnTo>
                <a:lnTo>
                  <a:pt x="816" y="418"/>
                </a:lnTo>
                <a:lnTo>
                  <a:pt x="471" y="70"/>
                </a:lnTo>
                <a:lnTo>
                  <a:pt x="541"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TextBox 249"/>
          <p:cNvSpPr txBox="1"/>
          <p:nvPr/>
        </p:nvSpPr>
        <p:spPr>
          <a:xfrm>
            <a:off x="473469" y="25316"/>
            <a:ext cx="9916800" cy="1015663"/>
          </a:xfrm>
          <a:prstGeom prst="rect">
            <a:avLst/>
          </a:prstGeom>
          <a:solidFill>
            <a:srgbClr val="4EB9C1"/>
          </a:solidFill>
        </p:spPr>
        <p:txBody>
          <a:bodyPr wrap="square" rtlCol="0">
            <a:spAutoFit/>
          </a:bodyPr>
          <a:lstStyle/>
          <a:p>
            <a:r>
              <a:rPr lang="en-US" sz="6000" dirty="0">
                <a:latin typeface="Arial" panose="020B0604020202020204" pitchFamily="34" charset="0"/>
                <a:cs typeface="Arial" panose="020B0604020202020204" pitchFamily="34" charset="0"/>
              </a:rPr>
              <a:t>TWEET CLASSIFICATION</a:t>
            </a:r>
          </a:p>
        </p:txBody>
      </p:sp>
      <p:sp>
        <p:nvSpPr>
          <p:cNvPr id="246" name="Freeform 62">
            <a:extLst>
              <a:ext uri="{FF2B5EF4-FFF2-40B4-BE49-F238E27FC236}">
                <a16:creationId xmlns:a16="http://schemas.microsoft.com/office/drawing/2014/main" id="{B220B2AC-21D1-423F-9820-80EF5C671235}"/>
              </a:ext>
            </a:extLst>
          </p:cNvPr>
          <p:cNvSpPr/>
          <p:nvPr/>
        </p:nvSpPr>
        <p:spPr>
          <a:xfrm>
            <a:off x="2271759" y="5602056"/>
            <a:ext cx="7839331" cy="909239"/>
          </a:xfrm>
          <a:custGeom>
            <a:avLst/>
            <a:gdLst>
              <a:gd name="connsiteX0" fmla="*/ 0 w 7838423"/>
              <a:gd name="connsiteY0" fmla="*/ 0 h 1078344"/>
              <a:gd name="connsiteX1" fmla="*/ 6843341 w 7838423"/>
              <a:gd name="connsiteY1" fmla="*/ 0 h 1078344"/>
              <a:gd name="connsiteX2" fmla="*/ 7112282 w 7838423"/>
              <a:gd name="connsiteY2" fmla="*/ 0 h 1078344"/>
              <a:gd name="connsiteX3" fmla="*/ 7340882 w 7838423"/>
              <a:gd name="connsiteY3" fmla="*/ 0 h 1078344"/>
              <a:gd name="connsiteX4" fmla="*/ 7838423 w 7838423"/>
              <a:gd name="connsiteY4" fmla="*/ 539172 h 1078344"/>
              <a:gd name="connsiteX5" fmla="*/ 7340882 w 7838423"/>
              <a:gd name="connsiteY5" fmla="*/ 1078344 h 1078344"/>
              <a:gd name="connsiteX6" fmla="*/ 6843341 w 7838423"/>
              <a:gd name="connsiteY6" fmla="*/ 1078343 h 1078344"/>
              <a:gd name="connsiteX7" fmla="*/ 0 w 7838423"/>
              <a:gd name="connsiteY7" fmla="*/ 1078343 h 107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8423" h="1078344">
                <a:moveTo>
                  <a:pt x="0" y="0"/>
                </a:moveTo>
                <a:lnTo>
                  <a:pt x="6843341" y="0"/>
                </a:lnTo>
                <a:lnTo>
                  <a:pt x="7112282" y="0"/>
                </a:lnTo>
                <a:lnTo>
                  <a:pt x="7340882" y="0"/>
                </a:lnTo>
                <a:cubicBezTo>
                  <a:pt x="7615666" y="0"/>
                  <a:pt x="7838423" y="241396"/>
                  <a:pt x="7838423" y="539172"/>
                </a:cubicBezTo>
                <a:cubicBezTo>
                  <a:pt x="7838423" y="836948"/>
                  <a:pt x="7615666" y="1078344"/>
                  <a:pt x="7340882" y="1078344"/>
                </a:cubicBezTo>
                <a:lnTo>
                  <a:pt x="6843341" y="1078343"/>
                </a:lnTo>
                <a:lnTo>
                  <a:pt x="0" y="1078343"/>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rPr>
              <a:t>Non-hostile</a:t>
            </a:r>
            <a:r>
              <a:rPr lang="en-US" dirty="0"/>
              <a:t> tweets are those</a:t>
            </a:r>
          </a:p>
          <a:p>
            <a:pPr algn="ctr"/>
            <a:r>
              <a:rPr lang="en-US" dirty="0"/>
              <a:t>which do not involve any hostility.</a:t>
            </a:r>
          </a:p>
        </p:txBody>
      </p:sp>
      <p:sp>
        <p:nvSpPr>
          <p:cNvPr id="247" name="Freeform 23">
            <a:extLst>
              <a:ext uri="{FF2B5EF4-FFF2-40B4-BE49-F238E27FC236}">
                <a16:creationId xmlns:a16="http://schemas.microsoft.com/office/drawing/2014/main" id="{1AC747F1-F0D7-4C19-B194-3FD0E8869E3C}"/>
              </a:ext>
            </a:extLst>
          </p:cNvPr>
          <p:cNvSpPr>
            <a:spLocks noEditPoints="1"/>
          </p:cNvSpPr>
          <p:nvPr/>
        </p:nvSpPr>
        <p:spPr bwMode="auto">
          <a:xfrm>
            <a:off x="9202444" y="5828029"/>
            <a:ext cx="401897" cy="457200"/>
          </a:xfrm>
          <a:custGeom>
            <a:avLst/>
            <a:gdLst>
              <a:gd name="T0" fmla="*/ 1320 w 2705"/>
              <a:gd name="T1" fmla="*/ 1965 h 3516"/>
              <a:gd name="T2" fmla="*/ 1206 w 2705"/>
              <a:gd name="T3" fmla="*/ 1996 h 3516"/>
              <a:gd name="T4" fmla="*/ 1115 w 2705"/>
              <a:gd name="T5" fmla="*/ 2071 h 3516"/>
              <a:gd name="T6" fmla="*/ 1061 w 2705"/>
              <a:gd name="T7" fmla="*/ 2177 h 3516"/>
              <a:gd name="T8" fmla="*/ 1051 w 2705"/>
              <a:gd name="T9" fmla="*/ 2298 h 3516"/>
              <a:gd name="T10" fmla="*/ 1089 w 2705"/>
              <a:gd name="T11" fmla="*/ 2406 h 3516"/>
              <a:gd name="T12" fmla="*/ 1135 w 2705"/>
              <a:gd name="T13" fmla="*/ 2952 h 3516"/>
              <a:gd name="T14" fmla="*/ 1157 w 2705"/>
              <a:gd name="T15" fmla="*/ 3016 h 3516"/>
              <a:gd name="T16" fmla="*/ 1214 w 2705"/>
              <a:gd name="T17" fmla="*/ 3052 h 3516"/>
              <a:gd name="T18" fmla="*/ 1490 w 2705"/>
              <a:gd name="T19" fmla="*/ 3052 h 3516"/>
              <a:gd name="T20" fmla="*/ 1547 w 2705"/>
              <a:gd name="T21" fmla="*/ 3016 h 3516"/>
              <a:gd name="T22" fmla="*/ 1570 w 2705"/>
              <a:gd name="T23" fmla="*/ 2952 h 3516"/>
              <a:gd name="T24" fmla="*/ 1616 w 2705"/>
              <a:gd name="T25" fmla="*/ 2406 h 3516"/>
              <a:gd name="T26" fmla="*/ 1653 w 2705"/>
              <a:gd name="T27" fmla="*/ 2298 h 3516"/>
              <a:gd name="T28" fmla="*/ 1643 w 2705"/>
              <a:gd name="T29" fmla="*/ 2177 h 3516"/>
              <a:gd name="T30" fmla="*/ 1590 w 2705"/>
              <a:gd name="T31" fmla="*/ 2071 h 3516"/>
              <a:gd name="T32" fmla="*/ 1499 w 2705"/>
              <a:gd name="T33" fmla="*/ 1996 h 3516"/>
              <a:gd name="T34" fmla="*/ 1384 w 2705"/>
              <a:gd name="T35" fmla="*/ 1965 h 3516"/>
              <a:gd name="T36" fmla="*/ 1352 w 2705"/>
              <a:gd name="T37" fmla="*/ 454 h 3516"/>
              <a:gd name="T38" fmla="*/ 1163 w 2705"/>
              <a:gd name="T39" fmla="*/ 484 h 3516"/>
              <a:gd name="T40" fmla="*/ 995 w 2705"/>
              <a:gd name="T41" fmla="*/ 565 h 3516"/>
              <a:gd name="T42" fmla="*/ 859 w 2705"/>
              <a:gd name="T43" fmla="*/ 690 h 3516"/>
              <a:gd name="T44" fmla="*/ 762 w 2705"/>
              <a:gd name="T45" fmla="*/ 850 h 3516"/>
              <a:gd name="T46" fmla="*/ 715 w 2705"/>
              <a:gd name="T47" fmla="*/ 1034 h 3516"/>
              <a:gd name="T48" fmla="*/ 1993 w 2705"/>
              <a:gd name="T49" fmla="*/ 1420 h 3516"/>
              <a:gd name="T50" fmla="*/ 1979 w 2705"/>
              <a:gd name="T51" fmla="*/ 971 h 3516"/>
              <a:gd name="T52" fmla="*/ 1914 w 2705"/>
              <a:gd name="T53" fmla="*/ 793 h 3516"/>
              <a:gd name="T54" fmla="*/ 1804 w 2705"/>
              <a:gd name="T55" fmla="*/ 644 h 3516"/>
              <a:gd name="T56" fmla="*/ 1657 w 2705"/>
              <a:gd name="T57" fmla="*/ 533 h 3516"/>
              <a:gd name="T58" fmla="*/ 1481 w 2705"/>
              <a:gd name="T59" fmla="*/ 468 h 3516"/>
              <a:gd name="T60" fmla="*/ 1351 w 2705"/>
              <a:gd name="T61" fmla="*/ 0 h 3516"/>
              <a:gd name="T62" fmla="*/ 1384 w 2705"/>
              <a:gd name="T63" fmla="*/ 0 h 3516"/>
              <a:gd name="T64" fmla="*/ 1628 w 2705"/>
              <a:gd name="T65" fmla="*/ 34 h 3516"/>
              <a:gd name="T66" fmla="*/ 1852 w 2705"/>
              <a:gd name="T67" fmla="*/ 119 h 3516"/>
              <a:gd name="T68" fmla="*/ 2048 w 2705"/>
              <a:gd name="T69" fmla="*/ 251 h 3516"/>
              <a:gd name="T70" fmla="*/ 2212 w 2705"/>
              <a:gd name="T71" fmla="*/ 422 h 3516"/>
              <a:gd name="T72" fmla="*/ 2337 w 2705"/>
              <a:gd name="T73" fmla="*/ 624 h 3516"/>
              <a:gd name="T74" fmla="*/ 2417 w 2705"/>
              <a:gd name="T75" fmla="*/ 853 h 3516"/>
              <a:gd name="T76" fmla="*/ 2444 w 2705"/>
              <a:gd name="T77" fmla="*/ 1100 h 3516"/>
              <a:gd name="T78" fmla="*/ 2544 w 2705"/>
              <a:gd name="T79" fmla="*/ 1423 h 3516"/>
              <a:gd name="T80" fmla="*/ 2625 w 2705"/>
              <a:gd name="T81" fmla="*/ 1467 h 3516"/>
              <a:gd name="T82" fmla="*/ 2683 w 2705"/>
              <a:gd name="T83" fmla="*/ 1551 h 3516"/>
              <a:gd name="T84" fmla="*/ 2705 w 2705"/>
              <a:gd name="T85" fmla="*/ 1664 h 3516"/>
              <a:gd name="T86" fmla="*/ 2695 w 2705"/>
              <a:gd name="T87" fmla="*/ 3349 h 3516"/>
              <a:gd name="T88" fmla="*/ 2648 w 2705"/>
              <a:gd name="T89" fmla="*/ 3444 h 3516"/>
              <a:gd name="T90" fmla="*/ 2573 w 2705"/>
              <a:gd name="T91" fmla="*/ 3504 h 3516"/>
              <a:gd name="T92" fmla="*/ 192 w 2705"/>
              <a:gd name="T93" fmla="*/ 3516 h 3516"/>
              <a:gd name="T94" fmla="*/ 104 w 2705"/>
              <a:gd name="T95" fmla="*/ 3489 h 3516"/>
              <a:gd name="T96" fmla="*/ 37 w 2705"/>
              <a:gd name="T97" fmla="*/ 3416 h 3516"/>
              <a:gd name="T98" fmla="*/ 2 w 2705"/>
              <a:gd name="T99" fmla="*/ 3311 h 3516"/>
              <a:gd name="T100" fmla="*/ 2 w 2705"/>
              <a:gd name="T101" fmla="*/ 1624 h 3516"/>
              <a:gd name="T102" fmla="*/ 37 w 2705"/>
              <a:gd name="T103" fmla="*/ 1520 h 3516"/>
              <a:gd name="T104" fmla="*/ 104 w 2705"/>
              <a:gd name="T105" fmla="*/ 1448 h 3516"/>
              <a:gd name="T106" fmla="*/ 192 w 2705"/>
              <a:gd name="T107" fmla="*/ 1420 h 3516"/>
              <a:gd name="T108" fmla="*/ 263 w 2705"/>
              <a:gd name="T109" fmla="*/ 1015 h 3516"/>
              <a:gd name="T110" fmla="*/ 309 w 2705"/>
              <a:gd name="T111" fmla="*/ 774 h 3516"/>
              <a:gd name="T112" fmla="*/ 405 w 2705"/>
              <a:gd name="T113" fmla="*/ 553 h 3516"/>
              <a:gd name="T114" fmla="*/ 543 w 2705"/>
              <a:gd name="T115" fmla="*/ 361 h 3516"/>
              <a:gd name="T116" fmla="*/ 718 w 2705"/>
              <a:gd name="T117" fmla="*/ 203 h 3516"/>
              <a:gd name="T118" fmla="*/ 924 w 2705"/>
              <a:gd name="T119" fmla="*/ 86 h 3516"/>
              <a:gd name="T120" fmla="*/ 1155 w 2705"/>
              <a:gd name="T121" fmla="*/ 16 h 3516"/>
              <a:gd name="T122" fmla="*/ 1335 w 2705"/>
              <a:gd name="T123" fmla="*/ 0 h 3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05" h="3516">
                <a:moveTo>
                  <a:pt x="1352" y="1965"/>
                </a:moveTo>
                <a:lnTo>
                  <a:pt x="1335" y="1965"/>
                </a:lnTo>
                <a:lnTo>
                  <a:pt x="1320" y="1965"/>
                </a:lnTo>
                <a:lnTo>
                  <a:pt x="1279" y="1970"/>
                </a:lnTo>
                <a:lnTo>
                  <a:pt x="1241" y="1980"/>
                </a:lnTo>
                <a:lnTo>
                  <a:pt x="1206" y="1996"/>
                </a:lnTo>
                <a:lnTo>
                  <a:pt x="1171" y="2017"/>
                </a:lnTo>
                <a:lnTo>
                  <a:pt x="1141" y="2042"/>
                </a:lnTo>
                <a:lnTo>
                  <a:pt x="1115" y="2071"/>
                </a:lnTo>
                <a:lnTo>
                  <a:pt x="1092" y="2103"/>
                </a:lnTo>
                <a:lnTo>
                  <a:pt x="1074" y="2139"/>
                </a:lnTo>
                <a:lnTo>
                  <a:pt x="1061" y="2177"/>
                </a:lnTo>
                <a:lnTo>
                  <a:pt x="1052" y="2217"/>
                </a:lnTo>
                <a:lnTo>
                  <a:pt x="1049" y="2258"/>
                </a:lnTo>
                <a:lnTo>
                  <a:pt x="1051" y="2298"/>
                </a:lnTo>
                <a:lnTo>
                  <a:pt x="1060" y="2337"/>
                </a:lnTo>
                <a:lnTo>
                  <a:pt x="1072" y="2373"/>
                </a:lnTo>
                <a:lnTo>
                  <a:pt x="1089" y="2406"/>
                </a:lnTo>
                <a:lnTo>
                  <a:pt x="1109" y="2438"/>
                </a:lnTo>
                <a:lnTo>
                  <a:pt x="1135" y="2466"/>
                </a:lnTo>
                <a:lnTo>
                  <a:pt x="1135" y="2952"/>
                </a:lnTo>
                <a:lnTo>
                  <a:pt x="1137" y="2975"/>
                </a:lnTo>
                <a:lnTo>
                  <a:pt x="1146" y="2997"/>
                </a:lnTo>
                <a:lnTo>
                  <a:pt x="1157" y="3016"/>
                </a:lnTo>
                <a:lnTo>
                  <a:pt x="1173" y="3032"/>
                </a:lnTo>
                <a:lnTo>
                  <a:pt x="1193" y="3044"/>
                </a:lnTo>
                <a:lnTo>
                  <a:pt x="1214" y="3052"/>
                </a:lnTo>
                <a:lnTo>
                  <a:pt x="1238" y="3054"/>
                </a:lnTo>
                <a:lnTo>
                  <a:pt x="1467" y="3054"/>
                </a:lnTo>
                <a:lnTo>
                  <a:pt x="1490" y="3052"/>
                </a:lnTo>
                <a:lnTo>
                  <a:pt x="1512" y="3044"/>
                </a:lnTo>
                <a:lnTo>
                  <a:pt x="1531" y="3032"/>
                </a:lnTo>
                <a:lnTo>
                  <a:pt x="1547" y="3016"/>
                </a:lnTo>
                <a:lnTo>
                  <a:pt x="1559" y="2997"/>
                </a:lnTo>
                <a:lnTo>
                  <a:pt x="1566" y="2975"/>
                </a:lnTo>
                <a:lnTo>
                  <a:pt x="1570" y="2952"/>
                </a:lnTo>
                <a:lnTo>
                  <a:pt x="1570" y="2466"/>
                </a:lnTo>
                <a:lnTo>
                  <a:pt x="1594" y="2438"/>
                </a:lnTo>
                <a:lnTo>
                  <a:pt x="1616" y="2406"/>
                </a:lnTo>
                <a:lnTo>
                  <a:pt x="1633" y="2373"/>
                </a:lnTo>
                <a:lnTo>
                  <a:pt x="1645" y="2337"/>
                </a:lnTo>
                <a:lnTo>
                  <a:pt x="1653" y="2298"/>
                </a:lnTo>
                <a:lnTo>
                  <a:pt x="1655" y="2258"/>
                </a:lnTo>
                <a:lnTo>
                  <a:pt x="1652" y="2217"/>
                </a:lnTo>
                <a:lnTo>
                  <a:pt x="1643" y="2177"/>
                </a:lnTo>
                <a:lnTo>
                  <a:pt x="1631" y="2139"/>
                </a:lnTo>
                <a:lnTo>
                  <a:pt x="1612" y="2103"/>
                </a:lnTo>
                <a:lnTo>
                  <a:pt x="1590" y="2071"/>
                </a:lnTo>
                <a:lnTo>
                  <a:pt x="1563" y="2042"/>
                </a:lnTo>
                <a:lnTo>
                  <a:pt x="1533" y="2017"/>
                </a:lnTo>
                <a:lnTo>
                  <a:pt x="1499" y="1996"/>
                </a:lnTo>
                <a:lnTo>
                  <a:pt x="1464" y="1980"/>
                </a:lnTo>
                <a:lnTo>
                  <a:pt x="1425" y="1970"/>
                </a:lnTo>
                <a:lnTo>
                  <a:pt x="1384" y="1965"/>
                </a:lnTo>
                <a:lnTo>
                  <a:pt x="1369" y="1965"/>
                </a:lnTo>
                <a:lnTo>
                  <a:pt x="1352" y="1965"/>
                </a:lnTo>
                <a:close/>
                <a:moveTo>
                  <a:pt x="1352" y="454"/>
                </a:moveTo>
                <a:lnTo>
                  <a:pt x="1287" y="458"/>
                </a:lnTo>
                <a:lnTo>
                  <a:pt x="1224" y="468"/>
                </a:lnTo>
                <a:lnTo>
                  <a:pt x="1163" y="484"/>
                </a:lnTo>
                <a:lnTo>
                  <a:pt x="1104" y="505"/>
                </a:lnTo>
                <a:lnTo>
                  <a:pt x="1047" y="533"/>
                </a:lnTo>
                <a:lnTo>
                  <a:pt x="995" y="565"/>
                </a:lnTo>
                <a:lnTo>
                  <a:pt x="945" y="603"/>
                </a:lnTo>
                <a:lnTo>
                  <a:pt x="900" y="644"/>
                </a:lnTo>
                <a:lnTo>
                  <a:pt x="859" y="690"/>
                </a:lnTo>
                <a:lnTo>
                  <a:pt x="822" y="741"/>
                </a:lnTo>
                <a:lnTo>
                  <a:pt x="790" y="793"/>
                </a:lnTo>
                <a:lnTo>
                  <a:pt x="762" y="850"/>
                </a:lnTo>
                <a:lnTo>
                  <a:pt x="741" y="909"/>
                </a:lnTo>
                <a:lnTo>
                  <a:pt x="725" y="971"/>
                </a:lnTo>
                <a:lnTo>
                  <a:pt x="715" y="1034"/>
                </a:lnTo>
                <a:lnTo>
                  <a:pt x="712" y="1100"/>
                </a:lnTo>
                <a:lnTo>
                  <a:pt x="712" y="1420"/>
                </a:lnTo>
                <a:lnTo>
                  <a:pt x="1993" y="1420"/>
                </a:lnTo>
                <a:lnTo>
                  <a:pt x="1993" y="1100"/>
                </a:lnTo>
                <a:lnTo>
                  <a:pt x="1989" y="1034"/>
                </a:lnTo>
                <a:lnTo>
                  <a:pt x="1979" y="971"/>
                </a:lnTo>
                <a:lnTo>
                  <a:pt x="1964" y="909"/>
                </a:lnTo>
                <a:lnTo>
                  <a:pt x="1942" y="850"/>
                </a:lnTo>
                <a:lnTo>
                  <a:pt x="1914" y="793"/>
                </a:lnTo>
                <a:lnTo>
                  <a:pt x="1882" y="741"/>
                </a:lnTo>
                <a:lnTo>
                  <a:pt x="1846" y="690"/>
                </a:lnTo>
                <a:lnTo>
                  <a:pt x="1804" y="644"/>
                </a:lnTo>
                <a:lnTo>
                  <a:pt x="1759" y="603"/>
                </a:lnTo>
                <a:lnTo>
                  <a:pt x="1710" y="565"/>
                </a:lnTo>
                <a:lnTo>
                  <a:pt x="1657" y="533"/>
                </a:lnTo>
                <a:lnTo>
                  <a:pt x="1601" y="505"/>
                </a:lnTo>
                <a:lnTo>
                  <a:pt x="1542" y="484"/>
                </a:lnTo>
                <a:lnTo>
                  <a:pt x="1481" y="468"/>
                </a:lnTo>
                <a:lnTo>
                  <a:pt x="1418" y="458"/>
                </a:lnTo>
                <a:lnTo>
                  <a:pt x="1352" y="454"/>
                </a:lnTo>
                <a:close/>
                <a:moveTo>
                  <a:pt x="1351" y="0"/>
                </a:moveTo>
                <a:lnTo>
                  <a:pt x="1353" y="0"/>
                </a:lnTo>
                <a:lnTo>
                  <a:pt x="1369" y="0"/>
                </a:lnTo>
                <a:lnTo>
                  <a:pt x="1384" y="0"/>
                </a:lnTo>
                <a:lnTo>
                  <a:pt x="1468" y="6"/>
                </a:lnTo>
                <a:lnTo>
                  <a:pt x="1549" y="16"/>
                </a:lnTo>
                <a:lnTo>
                  <a:pt x="1628" y="34"/>
                </a:lnTo>
                <a:lnTo>
                  <a:pt x="1706" y="57"/>
                </a:lnTo>
                <a:lnTo>
                  <a:pt x="1781" y="86"/>
                </a:lnTo>
                <a:lnTo>
                  <a:pt x="1852" y="119"/>
                </a:lnTo>
                <a:lnTo>
                  <a:pt x="1921" y="159"/>
                </a:lnTo>
                <a:lnTo>
                  <a:pt x="1986" y="203"/>
                </a:lnTo>
                <a:lnTo>
                  <a:pt x="2048" y="251"/>
                </a:lnTo>
                <a:lnTo>
                  <a:pt x="2107" y="304"/>
                </a:lnTo>
                <a:lnTo>
                  <a:pt x="2162" y="361"/>
                </a:lnTo>
                <a:lnTo>
                  <a:pt x="2212" y="422"/>
                </a:lnTo>
                <a:lnTo>
                  <a:pt x="2258" y="486"/>
                </a:lnTo>
                <a:lnTo>
                  <a:pt x="2300" y="553"/>
                </a:lnTo>
                <a:lnTo>
                  <a:pt x="2337" y="624"/>
                </a:lnTo>
                <a:lnTo>
                  <a:pt x="2368" y="698"/>
                </a:lnTo>
                <a:lnTo>
                  <a:pt x="2395" y="774"/>
                </a:lnTo>
                <a:lnTo>
                  <a:pt x="2417" y="853"/>
                </a:lnTo>
                <a:lnTo>
                  <a:pt x="2432" y="933"/>
                </a:lnTo>
                <a:lnTo>
                  <a:pt x="2441" y="1015"/>
                </a:lnTo>
                <a:lnTo>
                  <a:pt x="2444" y="1100"/>
                </a:lnTo>
                <a:lnTo>
                  <a:pt x="2444" y="1420"/>
                </a:lnTo>
                <a:lnTo>
                  <a:pt x="2513" y="1420"/>
                </a:lnTo>
                <a:lnTo>
                  <a:pt x="2544" y="1423"/>
                </a:lnTo>
                <a:lnTo>
                  <a:pt x="2573" y="1433"/>
                </a:lnTo>
                <a:lnTo>
                  <a:pt x="2601" y="1448"/>
                </a:lnTo>
                <a:lnTo>
                  <a:pt x="2625" y="1467"/>
                </a:lnTo>
                <a:lnTo>
                  <a:pt x="2648" y="1492"/>
                </a:lnTo>
                <a:lnTo>
                  <a:pt x="2667" y="1520"/>
                </a:lnTo>
                <a:lnTo>
                  <a:pt x="2683" y="1551"/>
                </a:lnTo>
                <a:lnTo>
                  <a:pt x="2695" y="1587"/>
                </a:lnTo>
                <a:lnTo>
                  <a:pt x="2702" y="1624"/>
                </a:lnTo>
                <a:lnTo>
                  <a:pt x="2705" y="1664"/>
                </a:lnTo>
                <a:lnTo>
                  <a:pt x="2705" y="3271"/>
                </a:lnTo>
                <a:lnTo>
                  <a:pt x="2702" y="3311"/>
                </a:lnTo>
                <a:lnTo>
                  <a:pt x="2695" y="3349"/>
                </a:lnTo>
                <a:lnTo>
                  <a:pt x="2683" y="3384"/>
                </a:lnTo>
                <a:lnTo>
                  <a:pt x="2667" y="3416"/>
                </a:lnTo>
                <a:lnTo>
                  <a:pt x="2648" y="3444"/>
                </a:lnTo>
                <a:lnTo>
                  <a:pt x="2625" y="3468"/>
                </a:lnTo>
                <a:lnTo>
                  <a:pt x="2601" y="3489"/>
                </a:lnTo>
                <a:lnTo>
                  <a:pt x="2573" y="3504"/>
                </a:lnTo>
                <a:lnTo>
                  <a:pt x="2544" y="3513"/>
                </a:lnTo>
                <a:lnTo>
                  <a:pt x="2513" y="3516"/>
                </a:lnTo>
                <a:lnTo>
                  <a:pt x="192" y="3516"/>
                </a:lnTo>
                <a:lnTo>
                  <a:pt x="161" y="3513"/>
                </a:lnTo>
                <a:lnTo>
                  <a:pt x="132" y="3504"/>
                </a:lnTo>
                <a:lnTo>
                  <a:pt x="104" y="3489"/>
                </a:lnTo>
                <a:lnTo>
                  <a:pt x="78" y="3468"/>
                </a:lnTo>
                <a:lnTo>
                  <a:pt x="57" y="3444"/>
                </a:lnTo>
                <a:lnTo>
                  <a:pt x="37" y="3416"/>
                </a:lnTo>
                <a:lnTo>
                  <a:pt x="21" y="3384"/>
                </a:lnTo>
                <a:lnTo>
                  <a:pt x="10" y="3349"/>
                </a:lnTo>
                <a:lnTo>
                  <a:pt x="2" y="3311"/>
                </a:lnTo>
                <a:lnTo>
                  <a:pt x="0" y="3271"/>
                </a:lnTo>
                <a:lnTo>
                  <a:pt x="0" y="1664"/>
                </a:lnTo>
                <a:lnTo>
                  <a:pt x="2" y="1624"/>
                </a:lnTo>
                <a:lnTo>
                  <a:pt x="10" y="1587"/>
                </a:lnTo>
                <a:lnTo>
                  <a:pt x="21" y="1551"/>
                </a:lnTo>
                <a:lnTo>
                  <a:pt x="37" y="1520"/>
                </a:lnTo>
                <a:lnTo>
                  <a:pt x="57" y="1492"/>
                </a:lnTo>
                <a:lnTo>
                  <a:pt x="78" y="1467"/>
                </a:lnTo>
                <a:lnTo>
                  <a:pt x="104" y="1448"/>
                </a:lnTo>
                <a:lnTo>
                  <a:pt x="132" y="1433"/>
                </a:lnTo>
                <a:lnTo>
                  <a:pt x="161" y="1423"/>
                </a:lnTo>
                <a:lnTo>
                  <a:pt x="192" y="1420"/>
                </a:lnTo>
                <a:lnTo>
                  <a:pt x="260" y="1420"/>
                </a:lnTo>
                <a:lnTo>
                  <a:pt x="260" y="1100"/>
                </a:lnTo>
                <a:lnTo>
                  <a:pt x="263" y="1015"/>
                </a:lnTo>
                <a:lnTo>
                  <a:pt x="273" y="933"/>
                </a:lnTo>
                <a:lnTo>
                  <a:pt x="288" y="853"/>
                </a:lnTo>
                <a:lnTo>
                  <a:pt x="309" y="774"/>
                </a:lnTo>
                <a:lnTo>
                  <a:pt x="336" y="698"/>
                </a:lnTo>
                <a:lnTo>
                  <a:pt x="367" y="624"/>
                </a:lnTo>
                <a:lnTo>
                  <a:pt x="405" y="553"/>
                </a:lnTo>
                <a:lnTo>
                  <a:pt x="446" y="486"/>
                </a:lnTo>
                <a:lnTo>
                  <a:pt x="492" y="422"/>
                </a:lnTo>
                <a:lnTo>
                  <a:pt x="543" y="361"/>
                </a:lnTo>
                <a:lnTo>
                  <a:pt x="597" y="304"/>
                </a:lnTo>
                <a:lnTo>
                  <a:pt x="656" y="251"/>
                </a:lnTo>
                <a:lnTo>
                  <a:pt x="718" y="203"/>
                </a:lnTo>
                <a:lnTo>
                  <a:pt x="784" y="159"/>
                </a:lnTo>
                <a:lnTo>
                  <a:pt x="852" y="119"/>
                </a:lnTo>
                <a:lnTo>
                  <a:pt x="924" y="86"/>
                </a:lnTo>
                <a:lnTo>
                  <a:pt x="999" y="57"/>
                </a:lnTo>
                <a:lnTo>
                  <a:pt x="1076" y="34"/>
                </a:lnTo>
                <a:lnTo>
                  <a:pt x="1155" y="16"/>
                </a:lnTo>
                <a:lnTo>
                  <a:pt x="1237" y="6"/>
                </a:lnTo>
                <a:lnTo>
                  <a:pt x="1320" y="0"/>
                </a:lnTo>
                <a:lnTo>
                  <a:pt x="1335" y="0"/>
                </a:lnTo>
                <a:lnTo>
                  <a:pt x="135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9473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28"/>
          <p:cNvGrpSpPr>
            <a:grpSpLocks noChangeAspect="1"/>
          </p:cNvGrpSpPr>
          <p:nvPr/>
        </p:nvGrpSpPr>
        <p:grpSpPr bwMode="auto">
          <a:xfrm>
            <a:off x="732487" y="772936"/>
            <a:ext cx="10727026" cy="5340704"/>
            <a:chOff x="-2508" y="-1001"/>
            <a:chExt cx="12698" cy="6322"/>
          </a:xfrm>
          <a:solidFill>
            <a:schemeClr val="bg1">
              <a:lumMod val="65000"/>
              <a:alpha val="16000"/>
            </a:schemeClr>
          </a:solidFill>
        </p:grpSpPr>
        <p:sp>
          <p:nvSpPr>
            <p:cNvPr id="47" name="Freeform 29"/>
            <p:cNvSpPr>
              <a:spLocks/>
            </p:cNvSpPr>
            <p:nvPr/>
          </p:nvSpPr>
          <p:spPr bwMode="auto">
            <a:xfrm>
              <a:off x="4964" y="3519"/>
              <a:ext cx="257" cy="494"/>
            </a:xfrm>
            <a:custGeom>
              <a:avLst/>
              <a:gdLst>
                <a:gd name="T0" fmla="*/ 88 w 109"/>
                <a:gd name="T1" fmla="*/ 0 h 209"/>
                <a:gd name="T2" fmla="*/ 84 w 109"/>
                <a:gd name="T3" fmla="*/ 15 h 209"/>
                <a:gd name="T4" fmla="*/ 48 w 109"/>
                <a:gd name="T5" fmla="*/ 51 h 209"/>
                <a:gd name="T6" fmla="*/ 13 w 109"/>
                <a:gd name="T7" fmla="*/ 84 h 209"/>
                <a:gd name="T8" fmla="*/ 21 w 109"/>
                <a:gd name="T9" fmla="*/ 112 h 209"/>
                <a:gd name="T10" fmla="*/ 11 w 109"/>
                <a:gd name="T11" fmla="*/ 135 h 209"/>
                <a:gd name="T12" fmla="*/ 0 w 109"/>
                <a:gd name="T13" fmla="*/ 146 h 209"/>
                <a:gd name="T14" fmla="*/ 6 w 109"/>
                <a:gd name="T15" fmla="*/ 167 h 209"/>
                <a:gd name="T16" fmla="*/ 5 w 109"/>
                <a:gd name="T17" fmla="*/ 180 h 209"/>
                <a:gd name="T18" fmla="*/ 30 w 109"/>
                <a:gd name="T19" fmla="*/ 209 h 209"/>
                <a:gd name="T20" fmla="*/ 77 w 109"/>
                <a:gd name="T21" fmla="*/ 150 h 209"/>
                <a:gd name="T22" fmla="*/ 100 w 109"/>
                <a:gd name="T23" fmla="*/ 55 h 209"/>
                <a:gd name="T24" fmla="*/ 109 w 109"/>
                <a:gd name="T25" fmla="*/ 58 h 209"/>
                <a:gd name="T26" fmla="*/ 109 w 109"/>
                <a:gd name="T27" fmla="*/ 50 h 209"/>
                <a:gd name="T28" fmla="*/ 88 w 109"/>
                <a:gd name="T2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209">
                  <a:moveTo>
                    <a:pt x="88" y="0"/>
                  </a:moveTo>
                  <a:cubicBezTo>
                    <a:pt x="86" y="4"/>
                    <a:pt x="87" y="13"/>
                    <a:pt x="84" y="15"/>
                  </a:cubicBezTo>
                  <a:cubicBezTo>
                    <a:pt x="76" y="24"/>
                    <a:pt x="60" y="44"/>
                    <a:pt x="48" y="51"/>
                  </a:cubicBezTo>
                  <a:cubicBezTo>
                    <a:pt x="32" y="60"/>
                    <a:pt x="13" y="58"/>
                    <a:pt x="13" y="84"/>
                  </a:cubicBezTo>
                  <a:cubicBezTo>
                    <a:pt x="13" y="93"/>
                    <a:pt x="21" y="106"/>
                    <a:pt x="21" y="112"/>
                  </a:cubicBezTo>
                  <a:cubicBezTo>
                    <a:pt x="21" y="113"/>
                    <a:pt x="11" y="135"/>
                    <a:pt x="11" y="135"/>
                  </a:cubicBezTo>
                  <a:cubicBezTo>
                    <a:pt x="10" y="135"/>
                    <a:pt x="0" y="144"/>
                    <a:pt x="0" y="146"/>
                  </a:cubicBezTo>
                  <a:cubicBezTo>
                    <a:pt x="0" y="154"/>
                    <a:pt x="0" y="162"/>
                    <a:pt x="6" y="167"/>
                  </a:cubicBezTo>
                  <a:cubicBezTo>
                    <a:pt x="7" y="171"/>
                    <a:pt x="5" y="173"/>
                    <a:pt x="5" y="180"/>
                  </a:cubicBezTo>
                  <a:cubicBezTo>
                    <a:pt x="5" y="194"/>
                    <a:pt x="17" y="209"/>
                    <a:pt x="30" y="209"/>
                  </a:cubicBezTo>
                  <a:cubicBezTo>
                    <a:pt x="62" y="209"/>
                    <a:pt x="67" y="174"/>
                    <a:pt x="77" y="150"/>
                  </a:cubicBezTo>
                  <a:cubicBezTo>
                    <a:pt x="88" y="120"/>
                    <a:pt x="100" y="94"/>
                    <a:pt x="100" y="55"/>
                  </a:cubicBezTo>
                  <a:cubicBezTo>
                    <a:pt x="101" y="55"/>
                    <a:pt x="107" y="57"/>
                    <a:pt x="109" y="58"/>
                  </a:cubicBezTo>
                  <a:cubicBezTo>
                    <a:pt x="109" y="50"/>
                    <a:pt x="109" y="50"/>
                    <a:pt x="109" y="50"/>
                  </a:cubicBezTo>
                  <a:cubicBezTo>
                    <a:pt x="104" y="36"/>
                    <a:pt x="106" y="2"/>
                    <a:pt x="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a:off x="4359" y="1478"/>
              <a:ext cx="1323" cy="1149"/>
            </a:xfrm>
            <a:custGeom>
              <a:avLst/>
              <a:gdLst>
                <a:gd name="T0" fmla="*/ 75 w 560"/>
                <a:gd name="T1" fmla="*/ 16 h 486"/>
                <a:gd name="T2" fmla="*/ 46 w 560"/>
                <a:gd name="T3" fmla="*/ 18 h 486"/>
                <a:gd name="T4" fmla="*/ 9 w 560"/>
                <a:gd name="T5" fmla="*/ 45 h 486"/>
                <a:gd name="T6" fmla="*/ 0 w 560"/>
                <a:gd name="T7" fmla="*/ 66 h 486"/>
                <a:gd name="T8" fmla="*/ 27 w 560"/>
                <a:gd name="T9" fmla="*/ 95 h 486"/>
                <a:gd name="T10" fmla="*/ 59 w 560"/>
                <a:gd name="T11" fmla="*/ 105 h 486"/>
                <a:gd name="T12" fmla="*/ 130 w 560"/>
                <a:gd name="T13" fmla="*/ 93 h 486"/>
                <a:gd name="T14" fmla="*/ 150 w 560"/>
                <a:gd name="T15" fmla="*/ 98 h 486"/>
                <a:gd name="T16" fmla="*/ 136 w 560"/>
                <a:gd name="T17" fmla="*/ 151 h 486"/>
                <a:gd name="T18" fmla="*/ 126 w 560"/>
                <a:gd name="T19" fmla="*/ 193 h 486"/>
                <a:gd name="T20" fmla="*/ 131 w 560"/>
                <a:gd name="T21" fmla="*/ 235 h 486"/>
                <a:gd name="T22" fmla="*/ 165 w 560"/>
                <a:gd name="T23" fmla="*/ 287 h 486"/>
                <a:gd name="T24" fmla="*/ 185 w 560"/>
                <a:gd name="T25" fmla="*/ 311 h 486"/>
                <a:gd name="T26" fmla="*/ 238 w 560"/>
                <a:gd name="T27" fmla="*/ 408 h 486"/>
                <a:gd name="T28" fmla="*/ 260 w 560"/>
                <a:gd name="T29" fmla="*/ 472 h 486"/>
                <a:gd name="T30" fmla="*/ 280 w 560"/>
                <a:gd name="T31" fmla="*/ 484 h 486"/>
                <a:gd name="T32" fmla="*/ 353 w 560"/>
                <a:gd name="T33" fmla="*/ 453 h 486"/>
                <a:gd name="T34" fmla="*/ 438 w 560"/>
                <a:gd name="T35" fmla="*/ 416 h 486"/>
                <a:gd name="T36" fmla="*/ 476 w 560"/>
                <a:gd name="T37" fmla="*/ 370 h 486"/>
                <a:gd name="T38" fmla="*/ 497 w 560"/>
                <a:gd name="T39" fmla="*/ 324 h 486"/>
                <a:gd name="T40" fmla="*/ 454 w 560"/>
                <a:gd name="T41" fmla="*/ 289 h 486"/>
                <a:gd name="T42" fmla="*/ 375 w 560"/>
                <a:gd name="T43" fmla="*/ 295 h 486"/>
                <a:gd name="T44" fmla="*/ 368 w 560"/>
                <a:gd name="T45" fmla="*/ 281 h 486"/>
                <a:gd name="T46" fmla="*/ 333 w 560"/>
                <a:gd name="T47" fmla="*/ 219 h 486"/>
                <a:gd name="T48" fmla="*/ 379 w 560"/>
                <a:gd name="T49" fmla="*/ 240 h 486"/>
                <a:gd name="T50" fmla="*/ 443 w 560"/>
                <a:gd name="T51" fmla="*/ 263 h 486"/>
                <a:gd name="T52" fmla="*/ 489 w 560"/>
                <a:gd name="T53" fmla="*/ 281 h 486"/>
                <a:gd name="T54" fmla="*/ 540 w 560"/>
                <a:gd name="T55" fmla="*/ 288 h 486"/>
                <a:gd name="T56" fmla="*/ 537 w 560"/>
                <a:gd name="T57" fmla="*/ 279 h 486"/>
                <a:gd name="T58" fmla="*/ 527 w 560"/>
                <a:gd name="T59" fmla="*/ 206 h 486"/>
                <a:gd name="T60" fmla="*/ 538 w 560"/>
                <a:gd name="T61" fmla="*/ 187 h 486"/>
                <a:gd name="T62" fmla="*/ 523 w 560"/>
                <a:gd name="T63" fmla="*/ 149 h 486"/>
                <a:gd name="T64" fmla="*/ 521 w 560"/>
                <a:gd name="T65" fmla="*/ 143 h 486"/>
                <a:gd name="T66" fmla="*/ 521 w 560"/>
                <a:gd name="T67" fmla="*/ 138 h 486"/>
                <a:gd name="T68" fmla="*/ 532 w 560"/>
                <a:gd name="T69" fmla="*/ 106 h 486"/>
                <a:gd name="T70" fmla="*/ 526 w 560"/>
                <a:gd name="T71" fmla="*/ 89 h 486"/>
                <a:gd name="T72" fmla="*/ 441 w 560"/>
                <a:gd name="T73" fmla="*/ 69 h 486"/>
                <a:gd name="T74" fmla="*/ 420 w 560"/>
                <a:gd name="T75" fmla="*/ 91 h 486"/>
                <a:gd name="T76" fmla="*/ 371 w 560"/>
                <a:gd name="T77" fmla="*/ 91 h 486"/>
                <a:gd name="T78" fmla="*/ 356 w 560"/>
                <a:gd name="T79" fmla="*/ 82 h 486"/>
                <a:gd name="T80" fmla="*/ 344 w 560"/>
                <a:gd name="T81" fmla="*/ 61 h 486"/>
                <a:gd name="T82" fmla="*/ 337 w 560"/>
                <a:gd name="T83" fmla="*/ 49 h 486"/>
                <a:gd name="T84" fmla="*/ 307 w 560"/>
                <a:gd name="T85" fmla="*/ 53 h 486"/>
                <a:gd name="T86" fmla="*/ 246 w 560"/>
                <a:gd name="T87" fmla="*/ 5 h 486"/>
                <a:gd name="T88" fmla="*/ 246 w 560"/>
                <a:gd name="T89" fmla="*/ 5 h 486"/>
                <a:gd name="T90" fmla="*/ 246 w 560"/>
                <a:gd name="T91" fmla="*/ 5 h 486"/>
                <a:gd name="T92" fmla="*/ 210 w 560"/>
                <a:gd name="T93" fmla="*/ 19 h 486"/>
                <a:gd name="T94" fmla="*/ 127 w 560"/>
                <a:gd name="T95"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0" h="486">
                  <a:moveTo>
                    <a:pt x="127" y="0"/>
                  </a:moveTo>
                  <a:cubicBezTo>
                    <a:pt x="118" y="0"/>
                    <a:pt x="103" y="1"/>
                    <a:pt x="97" y="5"/>
                  </a:cubicBezTo>
                  <a:cubicBezTo>
                    <a:pt x="91" y="9"/>
                    <a:pt x="81" y="16"/>
                    <a:pt x="75" y="16"/>
                  </a:cubicBezTo>
                  <a:cubicBezTo>
                    <a:pt x="75" y="16"/>
                    <a:pt x="65" y="16"/>
                    <a:pt x="59" y="16"/>
                  </a:cubicBezTo>
                  <a:cubicBezTo>
                    <a:pt x="57" y="16"/>
                    <a:pt x="54" y="15"/>
                    <a:pt x="52" y="15"/>
                  </a:cubicBezTo>
                  <a:cubicBezTo>
                    <a:pt x="49" y="15"/>
                    <a:pt x="46" y="16"/>
                    <a:pt x="46" y="18"/>
                  </a:cubicBezTo>
                  <a:cubicBezTo>
                    <a:pt x="46" y="22"/>
                    <a:pt x="49" y="21"/>
                    <a:pt x="50" y="25"/>
                  </a:cubicBezTo>
                  <a:cubicBezTo>
                    <a:pt x="41" y="30"/>
                    <a:pt x="3" y="26"/>
                    <a:pt x="3" y="43"/>
                  </a:cubicBezTo>
                  <a:cubicBezTo>
                    <a:pt x="3" y="45"/>
                    <a:pt x="6" y="45"/>
                    <a:pt x="9" y="45"/>
                  </a:cubicBezTo>
                  <a:cubicBezTo>
                    <a:pt x="10" y="45"/>
                    <a:pt x="11" y="45"/>
                    <a:pt x="12" y="45"/>
                  </a:cubicBezTo>
                  <a:cubicBezTo>
                    <a:pt x="11" y="48"/>
                    <a:pt x="12" y="48"/>
                    <a:pt x="12" y="52"/>
                  </a:cubicBezTo>
                  <a:cubicBezTo>
                    <a:pt x="12" y="62"/>
                    <a:pt x="6" y="61"/>
                    <a:pt x="0" y="66"/>
                  </a:cubicBezTo>
                  <a:cubicBezTo>
                    <a:pt x="8" y="70"/>
                    <a:pt x="14" y="69"/>
                    <a:pt x="18" y="76"/>
                  </a:cubicBezTo>
                  <a:cubicBezTo>
                    <a:pt x="13" y="81"/>
                    <a:pt x="28" y="89"/>
                    <a:pt x="32" y="92"/>
                  </a:cubicBezTo>
                  <a:cubicBezTo>
                    <a:pt x="31" y="93"/>
                    <a:pt x="29" y="95"/>
                    <a:pt x="27" y="95"/>
                  </a:cubicBezTo>
                  <a:cubicBezTo>
                    <a:pt x="33" y="95"/>
                    <a:pt x="33" y="95"/>
                    <a:pt x="33" y="95"/>
                  </a:cubicBezTo>
                  <a:cubicBezTo>
                    <a:pt x="35" y="95"/>
                    <a:pt x="36" y="95"/>
                    <a:pt x="37" y="95"/>
                  </a:cubicBezTo>
                  <a:cubicBezTo>
                    <a:pt x="45" y="95"/>
                    <a:pt x="50" y="105"/>
                    <a:pt x="59" y="105"/>
                  </a:cubicBezTo>
                  <a:cubicBezTo>
                    <a:pt x="68" y="105"/>
                    <a:pt x="66" y="93"/>
                    <a:pt x="77" y="93"/>
                  </a:cubicBezTo>
                  <a:cubicBezTo>
                    <a:pt x="88" y="93"/>
                    <a:pt x="92" y="106"/>
                    <a:pt x="103" y="106"/>
                  </a:cubicBezTo>
                  <a:cubicBezTo>
                    <a:pt x="119" y="106"/>
                    <a:pt x="121" y="99"/>
                    <a:pt x="130" y="93"/>
                  </a:cubicBezTo>
                  <a:cubicBezTo>
                    <a:pt x="132" y="95"/>
                    <a:pt x="135" y="97"/>
                    <a:pt x="140" y="97"/>
                  </a:cubicBezTo>
                  <a:cubicBezTo>
                    <a:pt x="145" y="97"/>
                    <a:pt x="146" y="94"/>
                    <a:pt x="150" y="92"/>
                  </a:cubicBezTo>
                  <a:cubicBezTo>
                    <a:pt x="150" y="98"/>
                    <a:pt x="150" y="98"/>
                    <a:pt x="150" y="98"/>
                  </a:cubicBezTo>
                  <a:cubicBezTo>
                    <a:pt x="149" y="99"/>
                    <a:pt x="147" y="100"/>
                    <a:pt x="147" y="103"/>
                  </a:cubicBezTo>
                  <a:cubicBezTo>
                    <a:pt x="147" y="109"/>
                    <a:pt x="149" y="117"/>
                    <a:pt x="149" y="126"/>
                  </a:cubicBezTo>
                  <a:cubicBezTo>
                    <a:pt x="149" y="138"/>
                    <a:pt x="139" y="140"/>
                    <a:pt x="136" y="151"/>
                  </a:cubicBezTo>
                  <a:cubicBezTo>
                    <a:pt x="132" y="161"/>
                    <a:pt x="131" y="167"/>
                    <a:pt x="127" y="179"/>
                  </a:cubicBezTo>
                  <a:cubicBezTo>
                    <a:pt x="127" y="181"/>
                    <a:pt x="123" y="181"/>
                    <a:pt x="123" y="185"/>
                  </a:cubicBezTo>
                  <a:cubicBezTo>
                    <a:pt x="126" y="193"/>
                    <a:pt x="126" y="193"/>
                    <a:pt x="126" y="193"/>
                  </a:cubicBezTo>
                  <a:cubicBezTo>
                    <a:pt x="134" y="212"/>
                    <a:pt x="134" y="212"/>
                    <a:pt x="134" y="212"/>
                  </a:cubicBezTo>
                  <a:cubicBezTo>
                    <a:pt x="134" y="214"/>
                    <a:pt x="134" y="217"/>
                    <a:pt x="134" y="219"/>
                  </a:cubicBezTo>
                  <a:cubicBezTo>
                    <a:pt x="133" y="225"/>
                    <a:pt x="131" y="232"/>
                    <a:pt x="131" y="235"/>
                  </a:cubicBezTo>
                  <a:cubicBezTo>
                    <a:pt x="131" y="237"/>
                    <a:pt x="138" y="245"/>
                    <a:pt x="140" y="248"/>
                  </a:cubicBezTo>
                  <a:cubicBezTo>
                    <a:pt x="146" y="257"/>
                    <a:pt x="151" y="265"/>
                    <a:pt x="157" y="274"/>
                  </a:cubicBezTo>
                  <a:cubicBezTo>
                    <a:pt x="159" y="278"/>
                    <a:pt x="163" y="282"/>
                    <a:pt x="165" y="287"/>
                  </a:cubicBezTo>
                  <a:cubicBezTo>
                    <a:pt x="166" y="290"/>
                    <a:pt x="165" y="298"/>
                    <a:pt x="168" y="301"/>
                  </a:cubicBezTo>
                  <a:cubicBezTo>
                    <a:pt x="169" y="303"/>
                    <a:pt x="176" y="302"/>
                    <a:pt x="178" y="304"/>
                  </a:cubicBezTo>
                  <a:cubicBezTo>
                    <a:pt x="180" y="306"/>
                    <a:pt x="183" y="309"/>
                    <a:pt x="185" y="311"/>
                  </a:cubicBezTo>
                  <a:cubicBezTo>
                    <a:pt x="187" y="321"/>
                    <a:pt x="194" y="324"/>
                    <a:pt x="194" y="336"/>
                  </a:cubicBezTo>
                  <a:cubicBezTo>
                    <a:pt x="194" y="356"/>
                    <a:pt x="199" y="367"/>
                    <a:pt x="217" y="371"/>
                  </a:cubicBezTo>
                  <a:cubicBezTo>
                    <a:pt x="217" y="383"/>
                    <a:pt x="232" y="402"/>
                    <a:pt x="238" y="408"/>
                  </a:cubicBezTo>
                  <a:cubicBezTo>
                    <a:pt x="244" y="414"/>
                    <a:pt x="253" y="419"/>
                    <a:pt x="250" y="430"/>
                  </a:cubicBezTo>
                  <a:cubicBezTo>
                    <a:pt x="249" y="435"/>
                    <a:pt x="245" y="445"/>
                    <a:pt x="251" y="446"/>
                  </a:cubicBezTo>
                  <a:cubicBezTo>
                    <a:pt x="251" y="456"/>
                    <a:pt x="255" y="464"/>
                    <a:pt x="260" y="472"/>
                  </a:cubicBezTo>
                  <a:cubicBezTo>
                    <a:pt x="263" y="478"/>
                    <a:pt x="259" y="478"/>
                    <a:pt x="261" y="478"/>
                  </a:cubicBezTo>
                  <a:cubicBezTo>
                    <a:pt x="262" y="479"/>
                    <a:pt x="276" y="486"/>
                    <a:pt x="277" y="486"/>
                  </a:cubicBezTo>
                  <a:cubicBezTo>
                    <a:pt x="280" y="484"/>
                    <a:pt x="280" y="484"/>
                    <a:pt x="280" y="484"/>
                  </a:cubicBezTo>
                  <a:cubicBezTo>
                    <a:pt x="292" y="484"/>
                    <a:pt x="293" y="479"/>
                    <a:pt x="302" y="473"/>
                  </a:cubicBezTo>
                  <a:cubicBezTo>
                    <a:pt x="318" y="473"/>
                    <a:pt x="318" y="473"/>
                    <a:pt x="318" y="473"/>
                  </a:cubicBezTo>
                  <a:cubicBezTo>
                    <a:pt x="325" y="470"/>
                    <a:pt x="346" y="455"/>
                    <a:pt x="353" y="453"/>
                  </a:cubicBezTo>
                  <a:cubicBezTo>
                    <a:pt x="365" y="450"/>
                    <a:pt x="382" y="447"/>
                    <a:pt x="394" y="441"/>
                  </a:cubicBezTo>
                  <a:cubicBezTo>
                    <a:pt x="393" y="440"/>
                    <a:pt x="392" y="438"/>
                    <a:pt x="392" y="436"/>
                  </a:cubicBezTo>
                  <a:cubicBezTo>
                    <a:pt x="392" y="424"/>
                    <a:pt x="424" y="419"/>
                    <a:pt x="438" y="416"/>
                  </a:cubicBezTo>
                  <a:cubicBezTo>
                    <a:pt x="438" y="410"/>
                    <a:pt x="448" y="401"/>
                    <a:pt x="453" y="401"/>
                  </a:cubicBezTo>
                  <a:cubicBezTo>
                    <a:pt x="461" y="401"/>
                    <a:pt x="460" y="385"/>
                    <a:pt x="468" y="385"/>
                  </a:cubicBezTo>
                  <a:cubicBezTo>
                    <a:pt x="475" y="385"/>
                    <a:pt x="474" y="376"/>
                    <a:pt x="476" y="370"/>
                  </a:cubicBezTo>
                  <a:cubicBezTo>
                    <a:pt x="478" y="364"/>
                    <a:pt x="484" y="362"/>
                    <a:pt x="491" y="362"/>
                  </a:cubicBezTo>
                  <a:cubicBezTo>
                    <a:pt x="491" y="349"/>
                    <a:pt x="507" y="345"/>
                    <a:pt x="507" y="333"/>
                  </a:cubicBezTo>
                  <a:cubicBezTo>
                    <a:pt x="507" y="328"/>
                    <a:pt x="499" y="329"/>
                    <a:pt x="497" y="324"/>
                  </a:cubicBezTo>
                  <a:cubicBezTo>
                    <a:pt x="497" y="325"/>
                    <a:pt x="497" y="325"/>
                    <a:pt x="497" y="325"/>
                  </a:cubicBezTo>
                  <a:cubicBezTo>
                    <a:pt x="493" y="323"/>
                    <a:pt x="493" y="314"/>
                    <a:pt x="487" y="312"/>
                  </a:cubicBezTo>
                  <a:cubicBezTo>
                    <a:pt x="471" y="307"/>
                    <a:pt x="461" y="305"/>
                    <a:pt x="454" y="289"/>
                  </a:cubicBezTo>
                  <a:cubicBezTo>
                    <a:pt x="454" y="270"/>
                    <a:pt x="454" y="270"/>
                    <a:pt x="454" y="270"/>
                  </a:cubicBezTo>
                  <a:cubicBezTo>
                    <a:pt x="435" y="284"/>
                    <a:pt x="432" y="306"/>
                    <a:pt x="397" y="306"/>
                  </a:cubicBezTo>
                  <a:cubicBezTo>
                    <a:pt x="389" y="306"/>
                    <a:pt x="375" y="302"/>
                    <a:pt x="375" y="295"/>
                  </a:cubicBezTo>
                  <a:cubicBezTo>
                    <a:pt x="375" y="288"/>
                    <a:pt x="379" y="284"/>
                    <a:pt x="379" y="278"/>
                  </a:cubicBezTo>
                  <a:cubicBezTo>
                    <a:pt x="379" y="276"/>
                    <a:pt x="379" y="274"/>
                    <a:pt x="379" y="272"/>
                  </a:cubicBezTo>
                  <a:cubicBezTo>
                    <a:pt x="373" y="273"/>
                    <a:pt x="374" y="280"/>
                    <a:pt x="368" y="281"/>
                  </a:cubicBezTo>
                  <a:cubicBezTo>
                    <a:pt x="367" y="277"/>
                    <a:pt x="364" y="275"/>
                    <a:pt x="364" y="269"/>
                  </a:cubicBezTo>
                  <a:cubicBezTo>
                    <a:pt x="352" y="267"/>
                    <a:pt x="337" y="244"/>
                    <a:pt x="334" y="231"/>
                  </a:cubicBezTo>
                  <a:cubicBezTo>
                    <a:pt x="333" y="227"/>
                    <a:pt x="333" y="224"/>
                    <a:pt x="333" y="219"/>
                  </a:cubicBezTo>
                  <a:cubicBezTo>
                    <a:pt x="333" y="212"/>
                    <a:pt x="336" y="202"/>
                    <a:pt x="344" y="202"/>
                  </a:cubicBezTo>
                  <a:cubicBezTo>
                    <a:pt x="358" y="202"/>
                    <a:pt x="370" y="219"/>
                    <a:pt x="376" y="230"/>
                  </a:cubicBezTo>
                  <a:cubicBezTo>
                    <a:pt x="377" y="232"/>
                    <a:pt x="375" y="236"/>
                    <a:pt x="379" y="240"/>
                  </a:cubicBezTo>
                  <a:cubicBezTo>
                    <a:pt x="384" y="245"/>
                    <a:pt x="393" y="242"/>
                    <a:pt x="399" y="249"/>
                  </a:cubicBezTo>
                  <a:cubicBezTo>
                    <a:pt x="404" y="254"/>
                    <a:pt x="409" y="261"/>
                    <a:pt x="417" y="263"/>
                  </a:cubicBezTo>
                  <a:cubicBezTo>
                    <a:pt x="443" y="263"/>
                    <a:pt x="443" y="263"/>
                    <a:pt x="443" y="263"/>
                  </a:cubicBezTo>
                  <a:cubicBezTo>
                    <a:pt x="447" y="260"/>
                    <a:pt x="449" y="255"/>
                    <a:pt x="455" y="255"/>
                  </a:cubicBezTo>
                  <a:cubicBezTo>
                    <a:pt x="466" y="255"/>
                    <a:pt x="466" y="271"/>
                    <a:pt x="471" y="277"/>
                  </a:cubicBezTo>
                  <a:cubicBezTo>
                    <a:pt x="471" y="277"/>
                    <a:pt x="487" y="281"/>
                    <a:pt x="489" y="281"/>
                  </a:cubicBezTo>
                  <a:cubicBezTo>
                    <a:pt x="504" y="281"/>
                    <a:pt x="527" y="288"/>
                    <a:pt x="537" y="288"/>
                  </a:cubicBezTo>
                  <a:cubicBezTo>
                    <a:pt x="537" y="288"/>
                    <a:pt x="538" y="288"/>
                    <a:pt x="539" y="288"/>
                  </a:cubicBezTo>
                  <a:cubicBezTo>
                    <a:pt x="539" y="288"/>
                    <a:pt x="540" y="288"/>
                    <a:pt x="540" y="288"/>
                  </a:cubicBezTo>
                  <a:cubicBezTo>
                    <a:pt x="540" y="285"/>
                    <a:pt x="537" y="282"/>
                    <a:pt x="537" y="279"/>
                  </a:cubicBezTo>
                  <a:cubicBezTo>
                    <a:pt x="537" y="279"/>
                    <a:pt x="537" y="279"/>
                    <a:pt x="537" y="279"/>
                  </a:cubicBezTo>
                  <a:cubicBezTo>
                    <a:pt x="537" y="279"/>
                    <a:pt x="537" y="279"/>
                    <a:pt x="537" y="279"/>
                  </a:cubicBezTo>
                  <a:cubicBezTo>
                    <a:pt x="537" y="264"/>
                    <a:pt x="546" y="261"/>
                    <a:pt x="560" y="258"/>
                  </a:cubicBezTo>
                  <a:cubicBezTo>
                    <a:pt x="560" y="235"/>
                    <a:pt x="542" y="233"/>
                    <a:pt x="533" y="215"/>
                  </a:cubicBezTo>
                  <a:cubicBezTo>
                    <a:pt x="532" y="212"/>
                    <a:pt x="527" y="212"/>
                    <a:pt x="527" y="206"/>
                  </a:cubicBezTo>
                  <a:cubicBezTo>
                    <a:pt x="527" y="206"/>
                    <a:pt x="527" y="206"/>
                    <a:pt x="527" y="206"/>
                  </a:cubicBezTo>
                  <a:cubicBezTo>
                    <a:pt x="527" y="206"/>
                    <a:pt x="527" y="206"/>
                    <a:pt x="527" y="206"/>
                  </a:cubicBezTo>
                  <a:cubicBezTo>
                    <a:pt x="527" y="196"/>
                    <a:pt x="538" y="198"/>
                    <a:pt x="538" y="187"/>
                  </a:cubicBezTo>
                  <a:cubicBezTo>
                    <a:pt x="538" y="178"/>
                    <a:pt x="528" y="183"/>
                    <a:pt x="526" y="178"/>
                  </a:cubicBezTo>
                  <a:cubicBezTo>
                    <a:pt x="524" y="174"/>
                    <a:pt x="525" y="170"/>
                    <a:pt x="523" y="166"/>
                  </a:cubicBezTo>
                  <a:cubicBezTo>
                    <a:pt x="523" y="149"/>
                    <a:pt x="523" y="149"/>
                    <a:pt x="523" y="149"/>
                  </a:cubicBezTo>
                  <a:cubicBezTo>
                    <a:pt x="522" y="147"/>
                    <a:pt x="523" y="146"/>
                    <a:pt x="521" y="143"/>
                  </a:cubicBezTo>
                  <a:cubicBezTo>
                    <a:pt x="521" y="143"/>
                    <a:pt x="521" y="143"/>
                    <a:pt x="521" y="143"/>
                  </a:cubicBezTo>
                  <a:cubicBezTo>
                    <a:pt x="521" y="143"/>
                    <a:pt x="521" y="143"/>
                    <a:pt x="521" y="143"/>
                  </a:cubicBezTo>
                  <a:cubicBezTo>
                    <a:pt x="522" y="143"/>
                    <a:pt x="522" y="142"/>
                    <a:pt x="522" y="142"/>
                  </a:cubicBezTo>
                  <a:cubicBezTo>
                    <a:pt x="522" y="140"/>
                    <a:pt x="521" y="139"/>
                    <a:pt x="521" y="138"/>
                  </a:cubicBezTo>
                  <a:cubicBezTo>
                    <a:pt x="521" y="138"/>
                    <a:pt x="521" y="138"/>
                    <a:pt x="521" y="138"/>
                  </a:cubicBezTo>
                  <a:cubicBezTo>
                    <a:pt x="521" y="138"/>
                    <a:pt x="521" y="138"/>
                    <a:pt x="521" y="138"/>
                  </a:cubicBezTo>
                  <a:cubicBezTo>
                    <a:pt x="521" y="137"/>
                    <a:pt x="529" y="118"/>
                    <a:pt x="533" y="116"/>
                  </a:cubicBezTo>
                  <a:cubicBezTo>
                    <a:pt x="531" y="113"/>
                    <a:pt x="532" y="110"/>
                    <a:pt x="532" y="106"/>
                  </a:cubicBezTo>
                  <a:cubicBezTo>
                    <a:pt x="531" y="102"/>
                    <a:pt x="532" y="98"/>
                    <a:pt x="531" y="95"/>
                  </a:cubicBezTo>
                  <a:cubicBezTo>
                    <a:pt x="531" y="95"/>
                    <a:pt x="531" y="95"/>
                    <a:pt x="531" y="95"/>
                  </a:cubicBezTo>
                  <a:cubicBezTo>
                    <a:pt x="530" y="93"/>
                    <a:pt x="527" y="92"/>
                    <a:pt x="526" y="89"/>
                  </a:cubicBezTo>
                  <a:cubicBezTo>
                    <a:pt x="511" y="89"/>
                    <a:pt x="507" y="77"/>
                    <a:pt x="494" y="73"/>
                  </a:cubicBezTo>
                  <a:cubicBezTo>
                    <a:pt x="483" y="69"/>
                    <a:pt x="476" y="69"/>
                    <a:pt x="465" y="62"/>
                  </a:cubicBezTo>
                  <a:cubicBezTo>
                    <a:pt x="457" y="68"/>
                    <a:pt x="451" y="65"/>
                    <a:pt x="441" y="69"/>
                  </a:cubicBezTo>
                  <a:cubicBezTo>
                    <a:pt x="435" y="71"/>
                    <a:pt x="437" y="73"/>
                    <a:pt x="431" y="75"/>
                  </a:cubicBezTo>
                  <a:cubicBezTo>
                    <a:pt x="426" y="77"/>
                    <a:pt x="420" y="77"/>
                    <a:pt x="420" y="82"/>
                  </a:cubicBezTo>
                  <a:cubicBezTo>
                    <a:pt x="420" y="86"/>
                    <a:pt x="420" y="87"/>
                    <a:pt x="420" y="91"/>
                  </a:cubicBezTo>
                  <a:cubicBezTo>
                    <a:pt x="413" y="93"/>
                    <a:pt x="404" y="94"/>
                    <a:pt x="395" y="94"/>
                  </a:cubicBezTo>
                  <a:cubicBezTo>
                    <a:pt x="393" y="94"/>
                    <a:pt x="390" y="95"/>
                    <a:pt x="387" y="95"/>
                  </a:cubicBezTo>
                  <a:cubicBezTo>
                    <a:pt x="380" y="95"/>
                    <a:pt x="373" y="94"/>
                    <a:pt x="371" y="91"/>
                  </a:cubicBezTo>
                  <a:cubicBezTo>
                    <a:pt x="367" y="88"/>
                    <a:pt x="366" y="83"/>
                    <a:pt x="362" y="82"/>
                  </a:cubicBezTo>
                  <a:cubicBezTo>
                    <a:pt x="361" y="82"/>
                    <a:pt x="360" y="82"/>
                    <a:pt x="359" y="82"/>
                  </a:cubicBezTo>
                  <a:cubicBezTo>
                    <a:pt x="358" y="82"/>
                    <a:pt x="357" y="82"/>
                    <a:pt x="356" y="82"/>
                  </a:cubicBezTo>
                  <a:cubicBezTo>
                    <a:pt x="355" y="82"/>
                    <a:pt x="354" y="82"/>
                    <a:pt x="353" y="82"/>
                  </a:cubicBezTo>
                  <a:cubicBezTo>
                    <a:pt x="350" y="82"/>
                    <a:pt x="348" y="81"/>
                    <a:pt x="346" y="78"/>
                  </a:cubicBezTo>
                  <a:cubicBezTo>
                    <a:pt x="343" y="72"/>
                    <a:pt x="348" y="67"/>
                    <a:pt x="344" y="61"/>
                  </a:cubicBezTo>
                  <a:cubicBezTo>
                    <a:pt x="341" y="57"/>
                    <a:pt x="337" y="57"/>
                    <a:pt x="337" y="52"/>
                  </a:cubicBezTo>
                  <a:cubicBezTo>
                    <a:pt x="337" y="52"/>
                    <a:pt x="337" y="51"/>
                    <a:pt x="337" y="50"/>
                  </a:cubicBezTo>
                  <a:cubicBezTo>
                    <a:pt x="337" y="50"/>
                    <a:pt x="337" y="49"/>
                    <a:pt x="337" y="49"/>
                  </a:cubicBezTo>
                  <a:cubicBezTo>
                    <a:pt x="335" y="47"/>
                    <a:pt x="335" y="43"/>
                    <a:pt x="333" y="40"/>
                  </a:cubicBezTo>
                  <a:cubicBezTo>
                    <a:pt x="329" y="40"/>
                    <a:pt x="330" y="40"/>
                    <a:pt x="326" y="41"/>
                  </a:cubicBezTo>
                  <a:cubicBezTo>
                    <a:pt x="318" y="44"/>
                    <a:pt x="318" y="53"/>
                    <a:pt x="307" y="53"/>
                  </a:cubicBezTo>
                  <a:cubicBezTo>
                    <a:pt x="292" y="53"/>
                    <a:pt x="290" y="37"/>
                    <a:pt x="280" y="34"/>
                  </a:cubicBezTo>
                  <a:cubicBezTo>
                    <a:pt x="279" y="34"/>
                    <a:pt x="269" y="28"/>
                    <a:pt x="268" y="26"/>
                  </a:cubicBezTo>
                  <a:cubicBezTo>
                    <a:pt x="262" y="15"/>
                    <a:pt x="263"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46" y="5"/>
                    <a:pt x="246" y="5"/>
                    <a:pt x="246" y="5"/>
                  </a:cubicBezTo>
                  <a:cubicBezTo>
                    <a:pt x="230" y="5"/>
                    <a:pt x="224" y="19"/>
                    <a:pt x="210" y="19"/>
                  </a:cubicBezTo>
                  <a:cubicBezTo>
                    <a:pt x="204" y="19"/>
                    <a:pt x="195" y="19"/>
                    <a:pt x="179" y="19"/>
                  </a:cubicBezTo>
                  <a:cubicBezTo>
                    <a:pt x="174" y="18"/>
                    <a:pt x="153" y="15"/>
                    <a:pt x="153" y="8"/>
                  </a:cubicBezTo>
                  <a:cubicBezTo>
                    <a:pt x="141" y="8"/>
                    <a:pt x="141" y="0"/>
                    <a:pt x="1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2"/>
            <p:cNvSpPr>
              <a:spLocks/>
            </p:cNvSpPr>
            <p:nvPr/>
          </p:nvSpPr>
          <p:spPr bwMode="auto">
            <a:xfrm>
              <a:off x="6264" y="2726"/>
              <a:ext cx="71" cy="135"/>
            </a:xfrm>
            <a:custGeom>
              <a:avLst/>
              <a:gdLst>
                <a:gd name="T0" fmla="*/ 7 w 30"/>
                <a:gd name="T1" fmla="*/ 0 h 57"/>
                <a:gd name="T2" fmla="*/ 0 w 30"/>
                <a:gd name="T3" fmla="*/ 43 h 57"/>
                <a:gd name="T4" fmla="*/ 13 w 30"/>
                <a:gd name="T5" fmla="*/ 57 h 57"/>
                <a:gd name="T6" fmla="*/ 30 w 30"/>
                <a:gd name="T7" fmla="*/ 36 h 57"/>
                <a:gd name="T8" fmla="*/ 7 w 30"/>
                <a:gd name="T9" fmla="*/ 0 h 57"/>
              </a:gdLst>
              <a:ahLst/>
              <a:cxnLst>
                <a:cxn ang="0">
                  <a:pos x="T0" y="T1"/>
                </a:cxn>
                <a:cxn ang="0">
                  <a:pos x="T2" y="T3"/>
                </a:cxn>
                <a:cxn ang="0">
                  <a:pos x="T4" y="T5"/>
                </a:cxn>
                <a:cxn ang="0">
                  <a:pos x="T6" y="T7"/>
                </a:cxn>
                <a:cxn ang="0">
                  <a:pos x="T8" y="T9"/>
                </a:cxn>
              </a:cxnLst>
              <a:rect l="0" t="0" r="r" b="b"/>
              <a:pathLst>
                <a:path w="30" h="57">
                  <a:moveTo>
                    <a:pt x="7" y="0"/>
                  </a:moveTo>
                  <a:cubicBezTo>
                    <a:pt x="7" y="16"/>
                    <a:pt x="0" y="27"/>
                    <a:pt x="0" y="43"/>
                  </a:cubicBezTo>
                  <a:cubicBezTo>
                    <a:pt x="0" y="50"/>
                    <a:pt x="5" y="57"/>
                    <a:pt x="13" y="57"/>
                  </a:cubicBezTo>
                  <a:cubicBezTo>
                    <a:pt x="23" y="57"/>
                    <a:pt x="30" y="45"/>
                    <a:pt x="30" y="36"/>
                  </a:cubicBezTo>
                  <a:cubicBezTo>
                    <a:pt x="30" y="19"/>
                    <a:pt x="14" y="13"/>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3"/>
            <p:cNvSpPr>
              <a:spLocks/>
            </p:cNvSpPr>
            <p:nvPr/>
          </p:nvSpPr>
          <p:spPr bwMode="auto">
            <a:xfrm>
              <a:off x="5590" y="1622"/>
              <a:ext cx="1440" cy="1161"/>
            </a:xfrm>
            <a:custGeom>
              <a:avLst/>
              <a:gdLst>
                <a:gd name="T0" fmla="*/ 137 w 609"/>
                <a:gd name="T1" fmla="*/ 13 h 491"/>
                <a:gd name="T2" fmla="*/ 137 w 609"/>
                <a:gd name="T3" fmla="*/ 13 h 491"/>
                <a:gd name="T4" fmla="*/ 114 w 609"/>
                <a:gd name="T5" fmla="*/ 26 h 491"/>
                <a:gd name="T6" fmla="*/ 93 w 609"/>
                <a:gd name="T7" fmla="*/ 22 h 491"/>
                <a:gd name="T8" fmla="*/ 87 w 609"/>
                <a:gd name="T9" fmla="*/ 18 h 491"/>
                <a:gd name="T10" fmla="*/ 55 w 609"/>
                <a:gd name="T11" fmla="*/ 39 h 491"/>
                <a:gd name="T12" fmla="*/ 12 w 609"/>
                <a:gd name="T13" fmla="*/ 55 h 491"/>
                <a:gd name="T14" fmla="*/ 1 w 609"/>
                <a:gd name="T15" fmla="*/ 81 h 491"/>
                <a:gd name="T16" fmla="*/ 2 w 609"/>
                <a:gd name="T17" fmla="*/ 105 h 491"/>
                <a:gd name="T18" fmla="*/ 6 w 609"/>
                <a:gd name="T19" fmla="*/ 145 h 491"/>
                <a:gd name="T20" fmla="*/ 39 w 609"/>
                <a:gd name="T21" fmla="*/ 197 h 491"/>
                <a:gd name="T22" fmla="*/ 37 w 609"/>
                <a:gd name="T23" fmla="*/ 226 h 491"/>
                <a:gd name="T24" fmla="*/ 78 w 609"/>
                <a:gd name="T25" fmla="*/ 221 h 491"/>
                <a:gd name="T26" fmla="*/ 142 w 609"/>
                <a:gd name="T27" fmla="*/ 263 h 491"/>
                <a:gd name="T28" fmla="*/ 127 w 609"/>
                <a:gd name="T29" fmla="*/ 271 h 491"/>
                <a:gd name="T30" fmla="*/ 177 w 609"/>
                <a:gd name="T31" fmla="*/ 272 h 491"/>
                <a:gd name="T32" fmla="*/ 177 w 609"/>
                <a:gd name="T33" fmla="*/ 316 h 491"/>
                <a:gd name="T34" fmla="*/ 209 w 609"/>
                <a:gd name="T35" fmla="*/ 408 h 491"/>
                <a:gd name="T36" fmla="*/ 244 w 609"/>
                <a:gd name="T37" fmla="*/ 486 h 491"/>
                <a:gd name="T38" fmla="*/ 269 w 609"/>
                <a:gd name="T39" fmla="*/ 474 h 491"/>
                <a:gd name="T40" fmla="*/ 285 w 609"/>
                <a:gd name="T41" fmla="*/ 440 h 491"/>
                <a:gd name="T42" fmla="*/ 322 w 609"/>
                <a:gd name="T43" fmla="*/ 358 h 491"/>
                <a:gd name="T44" fmla="*/ 408 w 609"/>
                <a:gd name="T45" fmla="*/ 275 h 491"/>
                <a:gd name="T46" fmla="*/ 473 w 609"/>
                <a:gd name="T47" fmla="*/ 294 h 491"/>
                <a:gd name="T48" fmla="*/ 506 w 609"/>
                <a:gd name="T49" fmla="*/ 362 h 491"/>
                <a:gd name="T50" fmla="*/ 554 w 609"/>
                <a:gd name="T51" fmla="*/ 362 h 491"/>
                <a:gd name="T52" fmla="*/ 571 w 609"/>
                <a:gd name="T53" fmla="*/ 460 h 491"/>
                <a:gd name="T54" fmla="*/ 565 w 609"/>
                <a:gd name="T55" fmla="*/ 384 h 491"/>
                <a:gd name="T56" fmla="*/ 565 w 609"/>
                <a:gd name="T57" fmla="*/ 380 h 491"/>
                <a:gd name="T58" fmla="*/ 557 w 609"/>
                <a:gd name="T59" fmla="*/ 331 h 491"/>
                <a:gd name="T60" fmla="*/ 609 w 609"/>
                <a:gd name="T61" fmla="*/ 276 h 491"/>
                <a:gd name="T62" fmla="*/ 562 w 609"/>
                <a:gd name="T63" fmla="*/ 242 h 491"/>
                <a:gd name="T64" fmla="*/ 573 w 609"/>
                <a:gd name="T65" fmla="*/ 195 h 491"/>
                <a:gd name="T66" fmla="*/ 525 w 609"/>
                <a:gd name="T67" fmla="*/ 155 h 491"/>
                <a:gd name="T68" fmla="*/ 522 w 609"/>
                <a:gd name="T69" fmla="*/ 156 h 491"/>
                <a:gd name="T70" fmla="*/ 516 w 609"/>
                <a:gd name="T71" fmla="*/ 155 h 491"/>
                <a:gd name="T72" fmla="*/ 510 w 609"/>
                <a:gd name="T73" fmla="*/ 155 h 491"/>
                <a:gd name="T74" fmla="*/ 507 w 609"/>
                <a:gd name="T75" fmla="*/ 156 h 491"/>
                <a:gd name="T76" fmla="*/ 473 w 609"/>
                <a:gd name="T77" fmla="*/ 179 h 491"/>
                <a:gd name="T78" fmla="*/ 409 w 609"/>
                <a:gd name="T79" fmla="*/ 177 h 491"/>
                <a:gd name="T80" fmla="*/ 362 w 609"/>
                <a:gd name="T81" fmla="*/ 164 h 491"/>
                <a:gd name="T82" fmla="*/ 361 w 609"/>
                <a:gd name="T83" fmla="*/ 163 h 491"/>
                <a:gd name="T84" fmla="*/ 359 w 609"/>
                <a:gd name="T85" fmla="*/ 164 h 491"/>
                <a:gd name="T86" fmla="*/ 358 w 609"/>
                <a:gd name="T87" fmla="*/ 164 h 491"/>
                <a:gd name="T88" fmla="*/ 356 w 609"/>
                <a:gd name="T89" fmla="*/ 164 h 491"/>
                <a:gd name="T90" fmla="*/ 354 w 609"/>
                <a:gd name="T91" fmla="*/ 163 h 491"/>
                <a:gd name="T92" fmla="*/ 328 w 609"/>
                <a:gd name="T93" fmla="*/ 145 h 491"/>
                <a:gd name="T94" fmla="*/ 271 w 609"/>
                <a:gd name="T95" fmla="*/ 107 h 491"/>
                <a:gd name="T96" fmla="*/ 275 w 609"/>
                <a:gd name="T97" fmla="*/ 102 h 491"/>
                <a:gd name="T98" fmla="*/ 275 w 609"/>
                <a:gd name="T99" fmla="*/ 83 h 491"/>
                <a:gd name="T100" fmla="*/ 278 w 609"/>
                <a:gd name="T101" fmla="*/ 42 h 491"/>
                <a:gd name="T102" fmla="*/ 213 w 609"/>
                <a:gd name="T103" fmla="*/ 20 h 491"/>
                <a:gd name="T104" fmla="*/ 162 w 609"/>
                <a:gd name="T105" fmla="*/ 1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9" h="491">
                  <a:moveTo>
                    <a:pt x="157" y="0"/>
                  </a:moveTo>
                  <a:cubicBezTo>
                    <a:pt x="146" y="0"/>
                    <a:pt x="144" y="13"/>
                    <a:pt x="139" y="13"/>
                  </a:cubicBezTo>
                  <a:cubicBezTo>
                    <a:pt x="139" y="13"/>
                    <a:pt x="139" y="13"/>
                    <a:pt x="138" y="13"/>
                  </a:cubicBezTo>
                  <a:cubicBezTo>
                    <a:pt x="138" y="13"/>
                    <a:pt x="138" y="13"/>
                    <a:pt x="137" y="13"/>
                  </a:cubicBezTo>
                  <a:cubicBezTo>
                    <a:pt x="137" y="13"/>
                    <a:pt x="137" y="13"/>
                    <a:pt x="137" y="13"/>
                  </a:cubicBezTo>
                  <a:cubicBezTo>
                    <a:pt x="137" y="13"/>
                    <a:pt x="137" y="13"/>
                    <a:pt x="137" y="13"/>
                  </a:cubicBezTo>
                  <a:cubicBezTo>
                    <a:pt x="137" y="13"/>
                    <a:pt x="137" y="13"/>
                    <a:pt x="137" y="13"/>
                  </a:cubicBezTo>
                  <a:cubicBezTo>
                    <a:pt x="137" y="13"/>
                    <a:pt x="137" y="13"/>
                    <a:pt x="137" y="13"/>
                  </a:cubicBezTo>
                  <a:cubicBezTo>
                    <a:pt x="137" y="13"/>
                    <a:pt x="137" y="13"/>
                    <a:pt x="136" y="13"/>
                  </a:cubicBezTo>
                  <a:cubicBezTo>
                    <a:pt x="136" y="13"/>
                    <a:pt x="136" y="13"/>
                    <a:pt x="136" y="13"/>
                  </a:cubicBezTo>
                  <a:cubicBezTo>
                    <a:pt x="136" y="13"/>
                    <a:pt x="136" y="13"/>
                    <a:pt x="136" y="13"/>
                  </a:cubicBezTo>
                  <a:cubicBezTo>
                    <a:pt x="132" y="20"/>
                    <a:pt x="124" y="26"/>
                    <a:pt x="114" y="26"/>
                  </a:cubicBezTo>
                  <a:cubicBezTo>
                    <a:pt x="109" y="26"/>
                    <a:pt x="108" y="20"/>
                    <a:pt x="104" y="20"/>
                  </a:cubicBezTo>
                  <a:cubicBezTo>
                    <a:pt x="103" y="20"/>
                    <a:pt x="101" y="21"/>
                    <a:pt x="100" y="21"/>
                  </a:cubicBezTo>
                  <a:cubicBezTo>
                    <a:pt x="98" y="21"/>
                    <a:pt x="95" y="22"/>
                    <a:pt x="93" y="22"/>
                  </a:cubicBezTo>
                  <a:cubicBezTo>
                    <a:pt x="93" y="22"/>
                    <a:pt x="93" y="22"/>
                    <a:pt x="93" y="22"/>
                  </a:cubicBezTo>
                  <a:cubicBezTo>
                    <a:pt x="93" y="22"/>
                    <a:pt x="93" y="22"/>
                    <a:pt x="93" y="22"/>
                  </a:cubicBezTo>
                  <a:cubicBezTo>
                    <a:pt x="93" y="22"/>
                    <a:pt x="93" y="22"/>
                    <a:pt x="93" y="22"/>
                  </a:cubicBezTo>
                  <a:cubicBezTo>
                    <a:pt x="93" y="22"/>
                    <a:pt x="93" y="22"/>
                    <a:pt x="93" y="22"/>
                  </a:cubicBezTo>
                  <a:cubicBezTo>
                    <a:pt x="90" y="22"/>
                    <a:pt x="87" y="21"/>
                    <a:pt x="87" y="18"/>
                  </a:cubicBezTo>
                  <a:cubicBezTo>
                    <a:pt x="87" y="18"/>
                    <a:pt x="87" y="18"/>
                    <a:pt x="87" y="18"/>
                  </a:cubicBezTo>
                  <a:cubicBezTo>
                    <a:pt x="87" y="18"/>
                    <a:pt x="87" y="18"/>
                    <a:pt x="87" y="18"/>
                  </a:cubicBezTo>
                  <a:cubicBezTo>
                    <a:pt x="82" y="18"/>
                    <a:pt x="83" y="16"/>
                    <a:pt x="78" y="16"/>
                  </a:cubicBezTo>
                  <a:cubicBezTo>
                    <a:pt x="65" y="16"/>
                    <a:pt x="64" y="30"/>
                    <a:pt x="55" y="39"/>
                  </a:cubicBezTo>
                  <a:cubicBezTo>
                    <a:pt x="51" y="43"/>
                    <a:pt x="44" y="43"/>
                    <a:pt x="40" y="47"/>
                  </a:cubicBezTo>
                  <a:cubicBezTo>
                    <a:pt x="37" y="50"/>
                    <a:pt x="34" y="56"/>
                    <a:pt x="28" y="56"/>
                  </a:cubicBezTo>
                  <a:cubicBezTo>
                    <a:pt x="23" y="56"/>
                    <a:pt x="20" y="51"/>
                    <a:pt x="15" y="51"/>
                  </a:cubicBezTo>
                  <a:cubicBezTo>
                    <a:pt x="13" y="51"/>
                    <a:pt x="13" y="54"/>
                    <a:pt x="12" y="55"/>
                  </a:cubicBezTo>
                  <a:cubicBezTo>
                    <a:pt x="12" y="55"/>
                    <a:pt x="12" y="55"/>
                    <a:pt x="12" y="55"/>
                  </a:cubicBezTo>
                  <a:cubicBezTo>
                    <a:pt x="8" y="57"/>
                    <a:pt x="0" y="76"/>
                    <a:pt x="0" y="77"/>
                  </a:cubicBezTo>
                  <a:cubicBezTo>
                    <a:pt x="0" y="77"/>
                    <a:pt x="0" y="77"/>
                    <a:pt x="0" y="77"/>
                  </a:cubicBezTo>
                  <a:cubicBezTo>
                    <a:pt x="0" y="78"/>
                    <a:pt x="1" y="79"/>
                    <a:pt x="1" y="81"/>
                  </a:cubicBezTo>
                  <a:cubicBezTo>
                    <a:pt x="1" y="81"/>
                    <a:pt x="1" y="82"/>
                    <a:pt x="0" y="82"/>
                  </a:cubicBezTo>
                  <a:cubicBezTo>
                    <a:pt x="0" y="82"/>
                    <a:pt x="0" y="82"/>
                    <a:pt x="0" y="82"/>
                  </a:cubicBezTo>
                  <a:cubicBezTo>
                    <a:pt x="2" y="85"/>
                    <a:pt x="1" y="86"/>
                    <a:pt x="2" y="88"/>
                  </a:cubicBezTo>
                  <a:cubicBezTo>
                    <a:pt x="2" y="105"/>
                    <a:pt x="2" y="105"/>
                    <a:pt x="2" y="105"/>
                  </a:cubicBezTo>
                  <a:cubicBezTo>
                    <a:pt x="4" y="109"/>
                    <a:pt x="3" y="113"/>
                    <a:pt x="5" y="117"/>
                  </a:cubicBezTo>
                  <a:cubicBezTo>
                    <a:pt x="7" y="122"/>
                    <a:pt x="17" y="117"/>
                    <a:pt x="17" y="126"/>
                  </a:cubicBezTo>
                  <a:cubicBezTo>
                    <a:pt x="17" y="126"/>
                    <a:pt x="17" y="126"/>
                    <a:pt x="17" y="126"/>
                  </a:cubicBezTo>
                  <a:cubicBezTo>
                    <a:pt x="17" y="137"/>
                    <a:pt x="6" y="135"/>
                    <a:pt x="6" y="145"/>
                  </a:cubicBezTo>
                  <a:cubicBezTo>
                    <a:pt x="6" y="145"/>
                    <a:pt x="6" y="145"/>
                    <a:pt x="6" y="145"/>
                  </a:cubicBezTo>
                  <a:cubicBezTo>
                    <a:pt x="6" y="151"/>
                    <a:pt x="11" y="151"/>
                    <a:pt x="12" y="154"/>
                  </a:cubicBezTo>
                  <a:cubicBezTo>
                    <a:pt x="21" y="172"/>
                    <a:pt x="39" y="174"/>
                    <a:pt x="39" y="197"/>
                  </a:cubicBezTo>
                  <a:cubicBezTo>
                    <a:pt x="39" y="197"/>
                    <a:pt x="39" y="197"/>
                    <a:pt x="39" y="197"/>
                  </a:cubicBezTo>
                  <a:cubicBezTo>
                    <a:pt x="25" y="200"/>
                    <a:pt x="16" y="203"/>
                    <a:pt x="16" y="218"/>
                  </a:cubicBezTo>
                  <a:cubicBezTo>
                    <a:pt x="16" y="218"/>
                    <a:pt x="16" y="218"/>
                    <a:pt x="16" y="218"/>
                  </a:cubicBezTo>
                  <a:cubicBezTo>
                    <a:pt x="16" y="221"/>
                    <a:pt x="19" y="224"/>
                    <a:pt x="19" y="227"/>
                  </a:cubicBezTo>
                  <a:cubicBezTo>
                    <a:pt x="37" y="226"/>
                    <a:pt x="37" y="226"/>
                    <a:pt x="37" y="226"/>
                  </a:cubicBezTo>
                  <a:cubicBezTo>
                    <a:pt x="38" y="225"/>
                    <a:pt x="40" y="223"/>
                    <a:pt x="42" y="222"/>
                  </a:cubicBezTo>
                  <a:cubicBezTo>
                    <a:pt x="55" y="226"/>
                    <a:pt x="55" y="226"/>
                    <a:pt x="55" y="226"/>
                  </a:cubicBezTo>
                  <a:cubicBezTo>
                    <a:pt x="61" y="226"/>
                    <a:pt x="62" y="221"/>
                    <a:pt x="69" y="221"/>
                  </a:cubicBezTo>
                  <a:cubicBezTo>
                    <a:pt x="72" y="221"/>
                    <a:pt x="75" y="221"/>
                    <a:pt x="78" y="221"/>
                  </a:cubicBezTo>
                  <a:cubicBezTo>
                    <a:pt x="80" y="221"/>
                    <a:pt x="82" y="221"/>
                    <a:pt x="85" y="222"/>
                  </a:cubicBezTo>
                  <a:cubicBezTo>
                    <a:pt x="91" y="224"/>
                    <a:pt x="94" y="236"/>
                    <a:pt x="98" y="243"/>
                  </a:cubicBezTo>
                  <a:cubicBezTo>
                    <a:pt x="104" y="251"/>
                    <a:pt x="119" y="262"/>
                    <a:pt x="129" y="262"/>
                  </a:cubicBezTo>
                  <a:cubicBezTo>
                    <a:pt x="134" y="262"/>
                    <a:pt x="137" y="262"/>
                    <a:pt x="142" y="263"/>
                  </a:cubicBezTo>
                  <a:cubicBezTo>
                    <a:pt x="139" y="265"/>
                    <a:pt x="139" y="269"/>
                    <a:pt x="135" y="270"/>
                  </a:cubicBezTo>
                  <a:cubicBezTo>
                    <a:pt x="133" y="271"/>
                    <a:pt x="132" y="271"/>
                    <a:pt x="131" y="271"/>
                  </a:cubicBezTo>
                  <a:cubicBezTo>
                    <a:pt x="130" y="271"/>
                    <a:pt x="130" y="271"/>
                    <a:pt x="129" y="271"/>
                  </a:cubicBezTo>
                  <a:cubicBezTo>
                    <a:pt x="128" y="271"/>
                    <a:pt x="128" y="271"/>
                    <a:pt x="127" y="271"/>
                  </a:cubicBezTo>
                  <a:cubicBezTo>
                    <a:pt x="125" y="271"/>
                    <a:pt x="124" y="271"/>
                    <a:pt x="121" y="273"/>
                  </a:cubicBezTo>
                  <a:cubicBezTo>
                    <a:pt x="129" y="281"/>
                    <a:pt x="136" y="297"/>
                    <a:pt x="152" y="297"/>
                  </a:cubicBezTo>
                  <a:cubicBezTo>
                    <a:pt x="166" y="297"/>
                    <a:pt x="166" y="279"/>
                    <a:pt x="173" y="272"/>
                  </a:cubicBezTo>
                  <a:cubicBezTo>
                    <a:pt x="177" y="272"/>
                    <a:pt x="177" y="272"/>
                    <a:pt x="177" y="272"/>
                  </a:cubicBezTo>
                  <a:cubicBezTo>
                    <a:pt x="177" y="274"/>
                    <a:pt x="174" y="278"/>
                    <a:pt x="174" y="279"/>
                  </a:cubicBezTo>
                  <a:cubicBezTo>
                    <a:pt x="174" y="286"/>
                    <a:pt x="180" y="293"/>
                    <a:pt x="180" y="301"/>
                  </a:cubicBezTo>
                  <a:cubicBezTo>
                    <a:pt x="180" y="308"/>
                    <a:pt x="177" y="309"/>
                    <a:pt x="177" y="316"/>
                  </a:cubicBezTo>
                  <a:cubicBezTo>
                    <a:pt x="177" y="316"/>
                    <a:pt x="177" y="316"/>
                    <a:pt x="177" y="316"/>
                  </a:cubicBezTo>
                  <a:cubicBezTo>
                    <a:pt x="177" y="317"/>
                    <a:pt x="177" y="322"/>
                    <a:pt x="177" y="323"/>
                  </a:cubicBezTo>
                  <a:cubicBezTo>
                    <a:pt x="177" y="333"/>
                    <a:pt x="183" y="343"/>
                    <a:pt x="186" y="354"/>
                  </a:cubicBezTo>
                  <a:cubicBezTo>
                    <a:pt x="190" y="366"/>
                    <a:pt x="200" y="383"/>
                    <a:pt x="202" y="391"/>
                  </a:cubicBezTo>
                  <a:cubicBezTo>
                    <a:pt x="204" y="398"/>
                    <a:pt x="204" y="401"/>
                    <a:pt x="209" y="408"/>
                  </a:cubicBezTo>
                  <a:cubicBezTo>
                    <a:pt x="213" y="414"/>
                    <a:pt x="210" y="421"/>
                    <a:pt x="214" y="429"/>
                  </a:cubicBezTo>
                  <a:cubicBezTo>
                    <a:pt x="216" y="434"/>
                    <a:pt x="224" y="439"/>
                    <a:pt x="226" y="446"/>
                  </a:cubicBezTo>
                  <a:cubicBezTo>
                    <a:pt x="230" y="457"/>
                    <a:pt x="236" y="468"/>
                    <a:pt x="240" y="481"/>
                  </a:cubicBezTo>
                  <a:cubicBezTo>
                    <a:pt x="240" y="482"/>
                    <a:pt x="242" y="486"/>
                    <a:pt x="244" y="486"/>
                  </a:cubicBezTo>
                  <a:cubicBezTo>
                    <a:pt x="245" y="489"/>
                    <a:pt x="248" y="491"/>
                    <a:pt x="251" y="491"/>
                  </a:cubicBezTo>
                  <a:cubicBezTo>
                    <a:pt x="252" y="491"/>
                    <a:pt x="252" y="491"/>
                    <a:pt x="252" y="491"/>
                  </a:cubicBezTo>
                  <a:cubicBezTo>
                    <a:pt x="257" y="491"/>
                    <a:pt x="257" y="485"/>
                    <a:pt x="259" y="481"/>
                  </a:cubicBezTo>
                  <a:cubicBezTo>
                    <a:pt x="262" y="475"/>
                    <a:pt x="263" y="477"/>
                    <a:pt x="269" y="474"/>
                  </a:cubicBezTo>
                  <a:cubicBezTo>
                    <a:pt x="274" y="472"/>
                    <a:pt x="272" y="458"/>
                    <a:pt x="279" y="456"/>
                  </a:cubicBezTo>
                  <a:cubicBezTo>
                    <a:pt x="281" y="456"/>
                    <a:pt x="285" y="456"/>
                    <a:pt x="285" y="454"/>
                  </a:cubicBezTo>
                  <a:cubicBezTo>
                    <a:pt x="287" y="454"/>
                    <a:pt x="287" y="454"/>
                    <a:pt x="287" y="454"/>
                  </a:cubicBezTo>
                  <a:cubicBezTo>
                    <a:pt x="285" y="440"/>
                    <a:pt x="285" y="440"/>
                    <a:pt x="285" y="440"/>
                  </a:cubicBezTo>
                  <a:cubicBezTo>
                    <a:pt x="285" y="430"/>
                    <a:pt x="291" y="421"/>
                    <a:pt x="291" y="408"/>
                  </a:cubicBezTo>
                  <a:cubicBezTo>
                    <a:pt x="291" y="400"/>
                    <a:pt x="287" y="395"/>
                    <a:pt x="287" y="385"/>
                  </a:cubicBezTo>
                  <a:cubicBezTo>
                    <a:pt x="287" y="374"/>
                    <a:pt x="298" y="372"/>
                    <a:pt x="308" y="369"/>
                  </a:cubicBezTo>
                  <a:cubicBezTo>
                    <a:pt x="312" y="368"/>
                    <a:pt x="317" y="362"/>
                    <a:pt x="322" y="358"/>
                  </a:cubicBezTo>
                  <a:cubicBezTo>
                    <a:pt x="332" y="348"/>
                    <a:pt x="341" y="337"/>
                    <a:pt x="352" y="326"/>
                  </a:cubicBezTo>
                  <a:cubicBezTo>
                    <a:pt x="360" y="318"/>
                    <a:pt x="375" y="315"/>
                    <a:pt x="385" y="306"/>
                  </a:cubicBezTo>
                  <a:cubicBezTo>
                    <a:pt x="390" y="301"/>
                    <a:pt x="389" y="295"/>
                    <a:pt x="391" y="288"/>
                  </a:cubicBezTo>
                  <a:cubicBezTo>
                    <a:pt x="393" y="283"/>
                    <a:pt x="404" y="283"/>
                    <a:pt x="408" y="275"/>
                  </a:cubicBezTo>
                  <a:cubicBezTo>
                    <a:pt x="412" y="277"/>
                    <a:pt x="412" y="280"/>
                    <a:pt x="420" y="280"/>
                  </a:cubicBezTo>
                  <a:cubicBezTo>
                    <a:pt x="434" y="280"/>
                    <a:pt x="449" y="277"/>
                    <a:pt x="449" y="261"/>
                  </a:cubicBezTo>
                  <a:cubicBezTo>
                    <a:pt x="457" y="263"/>
                    <a:pt x="466" y="266"/>
                    <a:pt x="468" y="273"/>
                  </a:cubicBezTo>
                  <a:cubicBezTo>
                    <a:pt x="470" y="279"/>
                    <a:pt x="469" y="288"/>
                    <a:pt x="473" y="294"/>
                  </a:cubicBezTo>
                  <a:cubicBezTo>
                    <a:pt x="477" y="301"/>
                    <a:pt x="483" y="305"/>
                    <a:pt x="491" y="311"/>
                  </a:cubicBezTo>
                  <a:cubicBezTo>
                    <a:pt x="496" y="320"/>
                    <a:pt x="502" y="328"/>
                    <a:pt x="506" y="339"/>
                  </a:cubicBezTo>
                  <a:cubicBezTo>
                    <a:pt x="506" y="342"/>
                    <a:pt x="509" y="343"/>
                    <a:pt x="509" y="346"/>
                  </a:cubicBezTo>
                  <a:cubicBezTo>
                    <a:pt x="509" y="352"/>
                    <a:pt x="506" y="355"/>
                    <a:pt x="506" y="362"/>
                  </a:cubicBezTo>
                  <a:cubicBezTo>
                    <a:pt x="506" y="369"/>
                    <a:pt x="507" y="375"/>
                    <a:pt x="515" y="375"/>
                  </a:cubicBezTo>
                  <a:cubicBezTo>
                    <a:pt x="530" y="375"/>
                    <a:pt x="533" y="360"/>
                    <a:pt x="542" y="351"/>
                  </a:cubicBezTo>
                  <a:cubicBezTo>
                    <a:pt x="545" y="354"/>
                    <a:pt x="544" y="356"/>
                    <a:pt x="547" y="359"/>
                  </a:cubicBezTo>
                  <a:cubicBezTo>
                    <a:pt x="548" y="360"/>
                    <a:pt x="552" y="359"/>
                    <a:pt x="554" y="362"/>
                  </a:cubicBezTo>
                  <a:cubicBezTo>
                    <a:pt x="559" y="370"/>
                    <a:pt x="550" y="386"/>
                    <a:pt x="557" y="386"/>
                  </a:cubicBezTo>
                  <a:cubicBezTo>
                    <a:pt x="557" y="402"/>
                    <a:pt x="571" y="416"/>
                    <a:pt x="571" y="439"/>
                  </a:cubicBezTo>
                  <a:cubicBezTo>
                    <a:pt x="571" y="445"/>
                    <a:pt x="567" y="457"/>
                    <a:pt x="571" y="460"/>
                  </a:cubicBezTo>
                  <a:cubicBezTo>
                    <a:pt x="571" y="460"/>
                    <a:pt x="571" y="460"/>
                    <a:pt x="571" y="460"/>
                  </a:cubicBezTo>
                  <a:cubicBezTo>
                    <a:pt x="575" y="451"/>
                    <a:pt x="577" y="445"/>
                    <a:pt x="581" y="435"/>
                  </a:cubicBezTo>
                  <a:cubicBezTo>
                    <a:pt x="582" y="433"/>
                    <a:pt x="586" y="432"/>
                    <a:pt x="586" y="429"/>
                  </a:cubicBezTo>
                  <a:cubicBezTo>
                    <a:pt x="586" y="425"/>
                    <a:pt x="578" y="400"/>
                    <a:pt x="574" y="396"/>
                  </a:cubicBezTo>
                  <a:cubicBezTo>
                    <a:pt x="571" y="392"/>
                    <a:pt x="565" y="390"/>
                    <a:pt x="565" y="384"/>
                  </a:cubicBezTo>
                  <a:cubicBezTo>
                    <a:pt x="565" y="384"/>
                    <a:pt x="565" y="384"/>
                    <a:pt x="565" y="384"/>
                  </a:cubicBezTo>
                  <a:cubicBezTo>
                    <a:pt x="565" y="384"/>
                    <a:pt x="565" y="384"/>
                    <a:pt x="565" y="384"/>
                  </a:cubicBezTo>
                  <a:cubicBezTo>
                    <a:pt x="565" y="382"/>
                    <a:pt x="565" y="381"/>
                    <a:pt x="565" y="379"/>
                  </a:cubicBezTo>
                  <a:cubicBezTo>
                    <a:pt x="565" y="380"/>
                    <a:pt x="565" y="380"/>
                    <a:pt x="565" y="380"/>
                  </a:cubicBezTo>
                  <a:cubicBezTo>
                    <a:pt x="567" y="379"/>
                    <a:pt x="571" y="373"/>
                    <a:pt x="571" y="369"/>
                  </a:cubicBezTo>
                  <a:cubicBezTo>
                    <a:pt x="571" y="362"/>
                    <a:pt x="570" y="351"/>
                    <a:pt x="567" y="345"/>
                  </a:cubicBezTo>
                  <a:cubicBezTo>
                    <a:pt x="563" y="341"/>
                    <a:pt x="557" y="341"/>
                    <a:pt x="557" y="331"/>
                  </a:cubicBezTo>
                  <a:cubicBezTo>
                    <a:pt x="557" y="331"/>
                    <a:pt x="557" y="331"/>
                    <a:pt x="557" y="331"/>
                  </a:cubicBezTo>
                  <a:cubicBezTo>
                    <a:pt x="557" y="331"/>
                    <a:pt x="557" y="331"/>
                    <a:pt x="557" y="331"/>
                  </a:cubicBezTo>
                  <a:cubicBezTo>
                    <a:pt x="557" y="322"/>
                    <a:pt x="560" y="314"/>
                    <a:pt x="565" y="309"/>
                  </a:cubicBezTo>
                  <a:cubicBezTo>
                    <a:pt x="568" y="306"/>
                    <a:pt x="574" y="307"/>
                    <a:pt x="578" y="305"/>
                  </a:cubicBezTo>
                  <a:cubicBezTo>
                    <a:pt x="591" y="296"/>
                    <a:pt x="599" y="292"/>
                    <a:pt x="609" y="276"/>
                  </a:cubicBezTo>
                  <a:cubicBezTo>
                    <a:pt x="606" y="276"/>
                    <a:pt x="605" y="277"/>
                    <a:pt x="601" y="277"/>
                  </a:cubicBezTo>
                  <a:cubicBezTo>
                    <a:pt x="590" y="277"/>
                    <a:pt x="584" y="266"/>
                    <a:pt x="584" y="255"/>
                  </a:cubicBezTo>
                  <a:cubicBezTo>
                    <a:pt x="578" y="254"/>
                    <a:pt x="577" y="239"/>
                    <a:pt x="573" y="239"/>
                  </a:cubicBezTo>
                  <a:cubicBezTo>
                    <a:pt x="569" y="239"/>
                    <a:pt x="566" y="242"/>
                    <a:pt x="562" y="242"/>
                  </a:cubicBezTo>
                  <a:cubicBezTo>
                    <a:pt x="560" y="242"/>
                    <a:pt x="560" y="238"/>
                    <a:pt x="560" y="237"/>
                  </a:cubicBezTo>
                  <a:cubicBezTo>
                    <a:pt x="560" y="237"/>
                    <a:pt x="560" y="237"/>
                    <a:pt x="560" y="237"/>
                  </a:cubicBezTo>
                  <a:cubicBezTo>
                    <a:pt x="560" y="237"/>
                    <a:pt x="560" y="237"/>
                    <a:pt x="560" y="237"/>
                  </a:cubicBezTo>
                  <a:cubicBezTo>
                    <a:pt x="560" y="217"/>
                    <a:pt x="573" y="217"/>
                    <a:pt x="573" y="195"/>
                  </a:cubicBezTo>
                  <a:cubicBezTo>
                    <a:pt x="573" y="184"/>
                    <a:pt x="566" y="181"/>
                    <a:pt x="561" y="173"/>
                  </a:cubicBezTo>
                  <a:cubicBezTo>
                    <a:pt x="548" y="166"/>
                    <a:pt x="537" y="168"/>
                    <a:pt x="533" y="151"/>
                  </a:cubicBezTo>
                  <a:cubicBezTo>
                    <a:pt x="530" y="151"/>
                    <a:pt x="530" y="151"/>
                    <a:pt x="530" y="151"/>
                  </a:cubicBezTo>
                  <a:cubicBezTo>
                    <a:pt x="525" y="155"/>
                    <a:pt x="525" y="155"/>
                    <a:pt x="525" y="155"/>
                  </a:cubicBezTo>
                  <a:cubicBezTo>
                    <a:pt x="525" y="155"/>
                    <a:pt x="525" y="155"/>
                    <a:pt x="525" y="155"/>
                  </a:cubicBezTo>
                  <a:cubicBezTo>
                    <a:pt x="525" y="155"/>
                    <a:pt x="525" y="155"/>
                    <a:pt x="525" y="155"/>
                  </a:cubicBezTo>
                  <a:cubicBezTo>
                    <a:pt x="525" y="155"/>
                    <a:pt x="525" y="155"/>
                    <a:pt x="525" y="155"/>
                  </a:cubicBezTo>
                  <a:cubicBezTo>
                    <a:pt x="524" y="156"/>
                    <a:pt x="523" y="156"/>
                    <a:pt x="522" y="156"/>
                  </a:cubicBezTo>
                  <a:cubicBezTo>
                    <a:pt x="522" y="156"/>
                    <a:pt x="522" y="156"/>
                    <a:pt x="522" y="156"/>
                  </a:cubicBezTo>
                  <a:cubicBezTo>
                    <a:pt x="522" y="156"/>
                    <a:pt x="522" y="156"/>
                    <a:pt x="522" y="156"/>
                  </a:cubicBezTo>
                  <a:cubicBezTo>
                    <a:pt x="522" y="156"/>
                    <a:pt x="522" y="156"/>
                    <a:pt x="522" y="156"/>
                  </a:cubicBezTo>
                  <a:cubicBezTo>
                    <a:pt x="520" y="156"/>
                    <a:pt x="518" y="155"/>
                    <a:pt x="516" y="155"/>
                  </a:cubicBezTo>
                  <a:cubicBezTo>
                    <a:pt x="515" y="155"/>
                    <a:pt x="513" y="154"/>
                    <a:pt x="512" y="154"/>
                  </a:cubicBezTo>
                  <a:cubicBezTo>
                    <a:pt x="511" y="154"/>
                    <a:pt x="510" y="154"/>
                    <a:pt x="510" y="155"/>
                  </a:cubicBezTo>
                  <a:cubicBezTo>
                    <a:pt x="510" y="155"/>
                    <a:pt x="510" y="155"/>
                    <a:pt x="510" y="155"/>
                  </a:cubicBezTo>
                  <a:cubicBezTo>
                    <a:pt x="510" y="155"/>
                    <a:pt x="510" y="155"/>
                    <a:pt x="510" y="155"/>
                  </a:cubicBezTo>
                  <a:cubicBezTo>
                    <a:pt x="510" y="155"/>
                    <a:pt x="510" y="155"/>
                    <a:pt x="510" y="155"/>
                  </a:cubicBezTo>
                  <a:cubicBezTo>
                    <a:pt x="510" y="155"/>
                    <a:pt x="510" y="155"/>
                    <a:pt x="510" y="155"/>
                  </a:cubicBezTo>
                  <a:cubicBezTo>
                    <a:pt x="509" y="155"/>
                    <a:pt x="508" y="155"/>
                    <a:pt x="508" y="156"/>
                  </a:cubicBezTo>
                  <a:cubicBezTo>
                    <a:pt x="508" y="156"/>
                    <a:pt x="508" y="156"/>
                    <a:pt x="507" y="156"/>
                  </a:cubicBezTo>
                  <a:cubicBezTo>
                    <a:pt x="507" y="156"/>
                    <a:pt x="507" y="156"/>
                    <a:pt x="507" y="156"/>
                  </a:cubicBezTo>
                  <a:cubicBezTo>
                    <a:pt x="507" y="156"/>
                    <a:pt x="507" y="156"/>
                    <a:pt x="507" y="156"/>
                  </a:cubicBezTo>
                  <a:cubicBezTo>
                    <a:pt x="505" y="158"/>
                    <a:pt x="504" y="160"/>
                    <a:pt x="501" y="162"/>
                  </a:cubicBezTo>
                  <a:cubicBezTo>
                    <a:pt x="497" y="164"/>
                    <a:pt x="480" y="179"/>
                    <a:pt x="473" y="179"/>
                  </a:cubicBezTo>
                  <a:cubicBezTo>
                    <a:pt x="464" y="179"/>
                    <a:pt x="458" y="173"/>
                    <a:pt x="447" y="173"/>
                  </a:cubicBezTo>
                  <a:cubicBezTo>
                    <a:pt x="433" y="173"/>
                    <a:pt x="431" y="182"/>
                    <a:pt x="424" y="186"/>
                  </a:cubicBezTo>
                  <a:cubicBezTo>
                    <a:pt x="423" y="182"/>
                    <a:pt x="421" y="174"/>
                    <a:pt x="419" y="174"/>
                  </a:cubicBezTo>
                  <a:cubicBezTo>
                    <a:pt x="416" y="174"/>
                    <a:pt x="414" y="177"/>
                    <a:pt x="409" y="177"/>
                  </a:cubicBezTo>
                  <a:cubicBezTo>
                    <a:pt x="401" y="177"/>
                    <a:pt x="394" y="177"/>
                    <a:pt x="387" y="177"/>
                  </a:cubicBezTo>
                  <a:cubicBezTo>
                    <a:pt x="375" y="177"/>
                    <a:pt x="370" y="169"/>
                    <a:pt x="362" y="164"/>
                  </a:cubicBezTo>
                  <a:cubicBezTo>
                    <a:pt x="362" y="164"/>
                    <a:pt x="362" y="164"/>
                    <a:pt x="362" y="164"/>
                  </a:cubicBezTo>
                  <a:cubicBezTo>
                    <a:pt x="362" y="164"/>
                    <a:pt x="362" y="164"/>
                    <a:pt x="362" y="164"/>
                  </a:cubicBezTo>
                  <a:cubicBezTo>
                    <a:pt x="362" y="164"/>
                    <a:pt x="362" y="164"/>
                    <a:pt x="362" y="164"/>
                  </a:cubicBezTo>
                  <a:cubicBezTo>
                    <a:pt x="362" y="164"/>
                    <a:pt x="362" y="164"/>
                    <a:pt x="362" y="164"/>
                  </a:cubicBezTo>
                  <a:cubicBezTo>
                    <a:pt x="362" y="164"/>
                    <a:pt x="361" y="163"/>
                    <a:pt x="361" y="163"/>
                  </a:cubicBezTo>
                  <a:cubicBezTo>
                    <a:pt x="361" y="163"/>
                    <a:pt x="361" y="163"/>
                    <a:pt x="361" y="163"/>
                  </a:cubicBezTo>
                  <a:cubicBezTo>
                    <a:pt x="361" y="163"/>
                    <a:pt x="361" y="163"/>
                    <a:pt x="361" y="163"/>
                  </a:cubicBezTo>
                  <a:cubicBezTo>
                    <a:pt x="360" y="163"/>
                    <a:pt x="359" y="164"/>
                    <a:pt x="359" y="164"/>
                  </a:cubicBezTo>
                  <a:cubicBezTo>
                    <a:pt x="359" y="164"/>
                    <a:pt x="359" y="164"/>
                    <a:pt x="359" y="164"/>
                  </a:cubicBezTo>
                  <a:cubicBezTo>
                    <a:pt x="359" y="164"/>
                    <a:pt x="359" y="164"/>
                    <a:pt x="359" y="164"/>
                  </a:cubicBezTo>
                  <a:cubicBezTo>
                    <a:pt x="359" y="164"/>
                    <a:pt x="359" y="164"/>
                    <a:pt x="359" y="164"/>
                  </a:cubicBezTo>
                  <a:cubicBezTo>
                    <a:pt x="358" y="164"/>
                    <a:pt x="358" y="164"/>
                    <a:pt x="358" y="164"/>
                  </a:cubicBezTo>
                  <a:cubicBezTo>
                    <a:pt x="358" y="164"/>
                    <a:pt x="358" y="164"/>
                    <a:pt x="358" y="164"/>
                  </a:cubicBezTo>
                  <a:cubicBezTo>
                    <a:pt x="358" y="164"/>
                    <a:pt x="358" y="164"/>
                    <a:pt x="358" y="164"/>
                  </a:cubicBezTo>
                  <a:cubicBezTo>
                    <a:pt x="357" y="164"/>
                    <a:pt x="357" y="164"/>
                    <a:pt x="356" y="164"/>
                  </a:cubicBezTo>
                  <a:cubicBezTo>
                    <a:pt x="356" y="164"/>
                    <a:pt x="356" y="164"/>
                    <a:pt x="356" y="164"/>
                  </a:cubicBezTo>
                  <a:cubicBezTo>
                    <a:pt x="356" y="164"/>
                    <a:pt x="356" y="164"/>
                    <a:pt x="356" y="164"/>
                  </a:cubicBezTo>
                  <a:cubicBezTo>
                    <a:pt x="356" y="164"/>
                    <a:pt x="356" y="164"/>
                    <a:pt x="356" y="164"/>
                  </a:cubicBezTo>
                  <a:cubicBezTo>
                    <a:pt x="356" y="164"/>
                    <a:pt x="356" y="164"/>
                    <a:pt x="356" y="164"/>
                  </a:cubicBezTo>
                  <a:cubicBezTo>
                    <a:pt x="355" y="164"/>
                    <a:pt x="354" y="164"/>
                    <a:pt x="354" y="163"/>
                  </a:cubicBezTo>
                  <a:cubicBezTo>
                    <a:pt x="354" y="163"/>
                    <a:pt x="354" y="163"/>
                    <a:pt x="354" y="163"/>
                  </a:cubicBezTo>
                  <a:cubicBezTo>
                    <a:pt x="354" y="163"/>
                    <a:pt x="354" y="163"/>
                    <a:pt x="354" y="163"/>
                  </a:cubicBezTo>
                  <a:cubicBezTo>
                    <a:pt x="354" y="163"/>
                    <a:pt x="354" y="163"/>
                    <a:pt x="354" y="163"/>
                  </a:cubicBezTo>
                  <a:cubicBezTo>
                    <a:pt x="354" y="163"/>
                    <a:pt x="354" y="163"/>
                    <a:pt x="354" y="163"/>
                  </a:cubicBezTo>
                  <a:cubicBezTo>
                    <a:pt x="352" y="159"/>
                    <a:pt x="352" y="155"/>
                    <a:pt x="347" y="153"/>
                  </a:cubicBezTo>
                  <a:cubicBezTo>
                    <a:pt x="340" y="149"/>
                    <a:pt x="334" y="151"/>
                    <a:pt x="328" y="145"/>
                  </a:cubicBezTo>
                  <a:cubicBezTo>
                    <a:pt x="322" y="138"/>
                    <a:pt x="316" y="142"/>
                    <a:pt x="304" y="139"/>
                  </a:cubicBezTo>
                  <a:cubicBezTo>
                    <a:pt x="295" y="137"/>
                    <a:pt x="292" y="130"/>
                    <a:pt x="283" y="127"/>
                  </a:cubicBezTo>
                  <a:cubicBezTo>
                    <a:pt x="280" y="126"/>
                    <a:pt x="275" y="127"/>
                    <a:pt x="274" y="124"/>
                  </a:cubicBezTo>
                  <a:cubicBezTo>
                    <a:pt x="272" y="117"/>
                    <a:pt x="272" y="113"/>
                    <a:pt x="271" y="107"/>
                  </a:cubicBezTo>
                  <a:cubicBezTo>
                    <a:pt x="271" y="102"/>
                    <a:pt x="271" y="102"/>
                    <a:pt x="271" y="102"/>
                  </a:cubicBezTo>
                  <a:cubicBezTo>
                    <a:pt x="271" y="102"/>
                    <a:pt x="271" y="102"/>
                    <a:pt x="271" y="102"/>
                  </a:cubicBezTo>
                  <a:cubicBezTo>
                    <a:pt x="272" y="102"/>
                    <a:pt x="272" y="102"/>
                    <a:pt x="273" y="102"/>
                  </a:cubicBezTo>
                  <a:cubicBezTo>
                    <a:pt x="274" y="102"/>
                    <a:pt x="274" y="102"/>
                    <a:pt x="275" y="102"/>
                  </a:cubicBezTo>
                  <a:cubicBezTo>
                    <a:pt x="275" y="102"/>
                    <a:pt x="275" y="102"/>
                    <a:pt x="275" y="102"/>
                  </a:cubicBezTo>
                  <a:cubicBezTo>
                    <a:pt x="275" y="102"/>
                    <a:pt x="275" y="102"/>
                    <a:pt x="275" y="102"/>
                  </a:cubicBezTo>
                  <a:cubicBezTo>
                    <a:pt x="279" y="102"/>
                    <a:pt x="283" y="101"/>
                    <a:pt x="283" y="96"/>
                  </a:cubicBezTo>
                  <a:cubicBezTo>
                    <a:pt x="283" y="90"/>
                    <a:pt x="275" y="89"/>
                    <a:pt x="275" y="83"/>
                  </a:cubicBezTo>
                  <a:cubicBezTo>
                    <a:pt x="275" y="83"/>
                    <a:pt x="275" y="83"/>
                    <a:pt x="275" y="83"/>
                  </a:cubicBezTo>
                  <a:cubicBezTo>
                    <a:pt x="275" y="83"/>
                    <a:pt x="275" y="83"/>
                    <a:pt x="275" y="83"/>
                  </a:cubicBezTo>
                  <a:cubicBezTo>
                    <a:pt x="275" y="69"/>
                    <a:pt x="295" y="71"/>
                    <a:pt x="295" y="57"/>
                  </a:cubicBezTo>
                  <a:cubicBezTo>
                    <a:pt x="295" y="52"/>
                    <a:pt x="283" y="42"/>
                    <a:pt x="278" y="42"/>
                  </a:cubicBezTo>
                  <a:cubicBezTo>
                    <a:pt x="269" y="42"/>
                    <a:pt x="265" y="50"/>
                    <a:pt x="256" y="52"/>
                  </a:cubicBezTo>
                  <a:cubicBezTo>
                    <a:pt x="246" y="49"/>
                    <a:pt x="240" y="49"/>
                    <a:pt x="232" y="41"/>
                  </a:cubicBezTo>
                  <a:cubicBezTo>
                    <a:pt x="229" y="38"/>
                    <a:pt x="232" y="31"/>
                    <a:pt x="226" y="29"/>
                  </a:cubicBezTo>
                  <a:cubicBezTo>
                    <a:pt x="218" y="27"/>
                    <a:pt x="213" y="29"/>
                    <a:pt x="213" y="20"/>
                  </a:cubicBezTo>
                  <a:cubicBezTo>
                    <a:pt x="206" y="19"/>
                    <a:pt x="202" y="19"/>
                    <a:pt x="195" y="19"/>
                  </a:cubicBezTo>
                  <a:cubicBezTo>
                    <a:pt x="185" y="19"/>
                    <a:pt x="181" y="28"/>
                    <a:pt x="168" y="28"/>
                  </a:cubicBezTo>
                  <a:cubicBezTo>
                    <a:pt x="163" y="28"/>
                    <a:pt x="162" y="22"/>
                    <a:pt x="162" y="16"/>
                  </a:cubicBezTo>
                  <a:cubicBezTo>
                    <a:pt x="162" y="14"/>
                    <a:pt x="162" y="12"/>
                    <a:pt x="162" y="11"/>
                  </a:cubicBezTo>
                  <a:cubicBezTo>
                    <a:pt x="162" y="5"/>
                    <a:pt x="162" y="0"/>
                    <a:pt x="1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4"/>
            <p:cNvSpPr>
              <a:spLocks/>
            </p:cNvSpPr>
            <p:nvPr/>
          </p:nvSpPr>
          <p:spPr bwMode="auto">
            <a:xfrm>
              <a:off x="6819" y="2871"/>
              <a:ext cx="376" cy="409"/>
            </a:xfrm>
            <a:custGeom>
              <a:avLst/>
              <a:gdLst>
                <a:gd name="T0" fmla="*/ 3 w 159"/>
                <a:gd name="T1" fmla="*/ 0 h 173"/>
                <a:gd name="T2" fmla="*/ 0 w 159"/>
                <a:gd name="T3" fmla="*/ 0 h 173"/>
                <a:gd name="T4" fmla="*/ 0 w 159"/>
                <a:gd name="T5" fmla="*/ 4 h 173"/>
                <a:gd name="T6" fmla="*/ 14 w 159"/>
                <a:gd name="T7" fmla="*/ 25 h 173"/>
                <a:gd name="T8" fmla="*/ 26 w 159"/>
                <a:gd name="T9" fmla="*/ 30 h 173"/>
                <a:gd name="T10" fmla="*/ 34 w 159"/>
                <a:gd name="T11" fmla="*/ 46 h 173"/>
                <a:gd name="T12" fmla="*/ 53 w 159"/>
                <a:gd name="T13" fmla="*/ 63 h 173"/>
                <a:gd name="T14" fmla="*/ 61 w 159"/>
                <a:gd name="T15" fmla="*/ 82 h 173"/>
                <a:gd name="T16" fmla="*/ 69 w 159"/>
                <a:gd name="T17" fmla="*/ 85 h 173"/>
                <a:gd name="T18" fmla="*/ 71 w 159"/>
                <a:gd name="T19" fmla="*/ 89 h 173"/>
                <a:gd name="T20" fmla="*/ 80 w 159"/>
                <a:gd name="T21" fmla="*/ 103 h 173"/>
                <a:gd name="T22" fmla="*/ 100 w 159"/>
                <a:gd name="T23" fmla="*/ 135 h 173"/>
                <a:gd name="T24" fmla="*/ 129 w 159"/>
                <a:gd name="T25" fmla="*/ 159 h 173"/>
                <a:gd name="T26" fmla="*/ 142 w 159"/>
                <a:gd name="T27" fmla="*/ 173 h 173"/>
                <a:gd name="T28" fmla="*/ 156 w 159"/>
                <a:gd name="T29" fmla="*/ 165 h 173"/>
                <a:gd name="T30" fmla="*/ 159 w 159"/>
                <a:gd name="T31" fmla="*/ 151 h 173"/>
                <a:gd name="T32" fmla="*/ 159 w 159"/>
                <a:gd name="T33" fmla="*/ 128 h 173"/>
                <a:gd name="T34" fmla="*/ 148 w 159"/>
                <a:gd name="T35" fmla="*/ 118 h 173"/>
                <a:gd name="T36" fmla="*/ 136 w 159"/>
                <a:gd name="T37" fmla="*/ 98 h 173"/>
                <a:gd name="T38" fmla="*/ 126 w 159"/>
                <a:gd name="T39" fmla="*/ 89 h 173"/>
                <a:gd name="T40" fmla="*/ 128 w 159"/>
                <a:gd name="T41" fmla="*/ 84 h 173"/>
                <a:gd name="T42" fmla="*/ 124 w 159"/>
                <a:gd name="T43" fmla="*/ 79 h 173"/>
                <a:gd name="T44" fmla="*/ 119 w 159"/>
                <a:gd name="T45" fmla="*/ 79 h 173"/>
                <a:gd name="T46" fmla="*/ 120 w 159"/>
                <a:gd name="T47" fmla="*/ 77 h 173"/>
                <a:gd name="T48" fmla="*/ 104 w 159"/>
                <a:gd name="T49" fmla="*/ 63 h 173"/>
                <a:gd name="T50" fmla="*/ 73 w 159"/>
                <a:gd name="T51" fmla="*/ 42 h 173"/>
                <a:gd name="T52" fmla="*/ 56 w 159"/>
                <a:gd name="T53" fmla="*/ 28 h 173"/>
                <a:gd name="T54" fmla="*/ 50 w 159"/>
                <a:gd name="T55" fmla="*/ 25 h 173"/>
                <a:gd name="T56" fmla="*/ 31 w 159"/>
                <a:gd name="T57" fmla="*/ 5 h 173"/>
                <a:gd name="T58" fmla="*/ 13 w 159"/>
                <a:gd name="T59" fmla="*/ 5 h 173"/>
                <a:gd name="T60" fmla="*/ 3 w 159"/>
                <a:gd name="T6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9" h="173">
                  <a:moveTo>
                    <a:pt x="3" y="0"/>
                  </a:moveTo>
                  <a:cubicBezTo>
                    <a:pt x="2" y="0"/>
                    <a:pt x="1" y="0"/>
                    <a:pt x="0" y="0"/>
                  </a:cubicBezTo>
                  <a:cubicBezTo>
                    <a:pt x="0" y="4"/>
                    <a:pt x="0" y="4"/>
                    <a:pt x="0" y="4"/>
                  </a:cubicBezTo>
                  <a:cubicBezTo>
                    <a:pt x="1" y="10"/>
                    <a:pt x="10" y="24"/>
                    <a:pt x="14" y="25"/>
                  </a:cubicBezTo>
                  <a:cubicBezTo>
                    <a:pt x="19" y="27"/>
                    <a:pt x="24" y="25"/>
                    <a:pt x="26" y="30"/>
                  </a:cubicBezTo>
                  <a:cubicBezTo>
                    <a:pt x="29" y="37"/>
                    <a:pt x="31" y="40"/>
                    <a:pt x="34" y="46"/>
                  </a:cubicBezTo>
                  <a:cubicBezTo>
                    <a:pt x="38" y="53"/>
                    <a:pt x="50" y="51"/>
                    <a:pt x="53" y="63"/>
                  </a:cubicBezTo>
                  <a:cubicBezTo>
                    <a:pt x="54" y="68"/>
                    <a:pt x="58" y="80"/>
                    <a:pt x="61" y="82"/>
                  </a:cubicBezTo>
                  <a:cubicBezTo>
                    <a:pt x="62" y="83"/>
                    <a:pt x="69" y="84"/>
                    <a:pt x="69" y="85"/>
                  </a:cubicBezTo>
                  <a:cubicBezTo>
                    <a:pt x="70" y="86"/>
                    <a:pt x="69" y="89"/>
                    <a:pt x="71" y="89"/>
                  </a:cubicBezTo>
                  <a:cubicBezTo>
                    <a:pt x="72" y="89"/>
                    <a:pt x="79" y="100"/>
                    <a:pt x="80" y="103"/>
                  </a:cubicBezTo>
                  <a:cubicBezTo>
                    <a:pt x="86" y="115"/>
                    <a:pt x="90" y="124"/>
                    <a:pt x="100" y="135"/>
                  </a:cubicBezTo>
                  <a:cubicBezTo>
                    <a:pt x="110" y="144"/>
                    <a:pt x="119" y="148"/>
                    <a:pt x="129" y="159"/>
                  </a:cubicBezTo>
                  <a:cubicBezTo>
                    <a:pt x="130" y="159"/>
                    <a:pt x="139" y="173"/>
                    <a:pt x="142" y="173"/>
                  </a:cubicBezTo>
                  <a:cubicBezTo>
                    <a:pt x="146" y="173"/>
                    <a:pt x="156" y="171"/>
                    <a:pt x="156" y="165"/>
                  </a:cubicBezTo>
                  <a:cubicBezTo>
                    <a:pt x="156" y="160"/>
                    <a:pt x="154" y="153"/>
                    <a:pt x="159" y="151"/>
                  </a:cubicBezTo>
                  <a:cubicBezTo>
                    <a:pt x="159" y="139"/>
                    <a:pt x="159" y="135"/>
                    <a:pt x="159" y="128"/>
                  </a:cubicBezTo>
                  <a:cubicBezTo>
                    <a:pt x="159" y="123"/>
                    <a:pt x="152" y="121"/>
                    <a:pt x="148" y="118"/>
                  </a:cubicBezTo>
                  <a:cubicBezTo>
                    <a:pt x="143" y="112"/>
                    <a:pt x="136" y="109"/>
                    <a:pt x="136" y="98"/>
                  </a:cubicBezTo>
                  <a:cubicBezTo>
                    <a:pt x="130" y="98"/>
                    <a:pt x="126" y="96"/>
                    <a:pt x="126" y="89"/>
                  </a:cubicBezTo>
                  <a:cubicBezTo>
                    <a:pt x="128" y="84"/>
                    <a:pt x="128" y="84"/>
                    <a:pt x="128" y="84"/>
                  </a:cubicBezTo>
                  <a:cubicBezTo>
                    <a:pt x="127" y="82"/>
                    <a:pt x="126" y="79"/>
                    <a:pt x="124" y="79"/>
                  </a:cubicBezTo>
                  <a:cubicBezTo>
                    <a:pt x="122" y="79"/>
                    <a:pt x="121" y="79"/>
                    <a:pt x="119" y="79"/>
                  </a:cubicBezTo>
                  <a:cubicBezTo>
                    <a:pt x="119" y="79"/>
                    <a:pt x="120" y="77"/>
                    <a:pt x="120" y="77"/>
                  </a:cubicBezTo>
                  <a:cubicBezTo>
                    <a:pt x="120" y="69"/>
                    <a:pt x="111" y="66"/>
                    <a:pt x="104" y="63"/>
                  </a:cubicBezTo>
                  <a:cubicBezTo>
                    <a:pt x="89" y="59"/>
                    <a:pt x="83" y="52"/>
                    <a:pt x="73" y="42"/>
                  </a:cubicBezTo>
                  <a:cubicBezTo>
                    <a:pt x="68" y="37"/>
                    <a:pt x="64" y="30"/>
                    <a:pt x="56" y="28"/>
                  </a:cubicBezTo>
                  <a:cubicBezTo>
                    <a:pt x="54" y="27"/>
                    <a:pt x="51" y="28"/>
                    <a:pt x="50" y="25"/>
                  </a:cubicBezTo>
                  <a:cubicBezTo>
                    <a:pt x="46" y="16"/>
                    <a:pt x="42" y="9"/>
                    <a:pt x="31" y="5"/>
                  </a:cubicBezTo>
                  <a:cubicBezTo>
                    <a:pt x="13" y="5"/>
                    <a:pt x="13" y="5"/>
                    <a:pt x="13" y="5"/>
                  </a:cubicBezTo>
                  <a:cubicBezTo>
                    <a:pt x="9" y="3"/>
                    <a:pt x="8"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5"/>
            <p:cNvSpPr>
              <a:spLocks/>
            </p:cNvSpPr>
            <p:nvPr/>
          </p:nvSpPr>
          <p:spPr bwMode="auto">
            <a:xfrm>
              <a:off x="7304" y="2821"/>
              <a:ext cx="362" cy="397"/>
            </a:xfrm>
            <a:custGeom>
              <a:avLst/>
              <a:gdLst>
                <a:gd name="T0" fmla="*/ 123 w 153"/>
                <a:gd name="T1" fmla="*/ 0 h 168"/>
                <a:gd name="T2" fmla="*/ 99 w 153"/>
                <a:gd name="T3" fmla="*/ 28 h 168"/>
                <a:gd name="T4" fmla="*/ 80 w 153"/>
                <a:gd name="T5" fmla="*/ 34 h 168"/>
                <a:gd name="T6" fmla="*/ 76 w 153"/>
                <a:gd name="T7" fmla="*/ 39 h 168"/>
                <a:gd name="T8" fmla="*/ 71 w 153"/>
                <a:gd name="T9" fmla="*/ 42 h 168"/>
                <a:gd name="T10" fmla="*/ 68 w 153"/>
                <a:gd name="T11" fmla="*/ 49 h 168"/>
                <a:gd name="T12" fmla="*/ 55 w 153"/>
                <a:gd name="T13" fmla="*/ 60 h 168"/>
                <a:gd name="T14" fmla="*/ 41 w 153"/>
                <a:gd name="T15" fmla="*/ 64 h 168"/>
                <a:gd name="T16" fmla="*/ 19 w 153"/>
                <a:gd name="T17" fmla="*/ 88 h 168"/>
                <a:gd name="T18" fmla="*/ 8 w 153"/>
                <a:gd name="T19" fmla="*/ 87 h 168"/>
                <a:gd name="T20" fmla="*/ 0 w 153"/>
                <a:gd name="T21" fmla="*/ 93 h 168"/>
                <a:gd name="T22" fmla="*/ 8 w 153"/>
                <a:gd name="T23" fmla="*/ 116 h 168"/>
                <a:gd name="T24" fmla="*/ 15 w 153"/>
                <a:gd name="T25" fmla="*/ 119 h 168"/>
                <a:gd name="T26" fmla="*/ 15 w 153"/>
                <a:gd name="T27" fmla="*/ 121 h 168"/>
                <a:gd name="T28" fmla="*/ 33 w 153"/>
                <a:gd name="T29" fmla="*/ 150 h 168"/>
                <a:gd name="T30" fmla="*/ 43 w 153"/>
                <a:gd name="T31" fmla="*/ 148 h 168"/>
                <a:gd name="T32" fmla="*/ 44 w 153"/>
                <a:gd name="T33" fmla="*/ 148 h 168"/>
                <a:gd name="T34" fmla="*/ 45 w 153"/>
                <a:gd name="T35" fmla="*/ 156 h 168"/>
                <a:gd name="T36" fmla="*/ 49 w 153"/>
                <a:gd name="T37" fmla="*/ 158 h 168"/>
                <a:gd name="T38" fmla="*/ 62 w 153"/>
                <a:gd name="T39" fmla="*/ 153 h 168"/>
                <a:gd name="T40" fmla="*/ 85 w 153"/>
                <a:gd name="T41" fmla="*/ 161 h 168"/>
                <a:gd name="T42" fmla="*/ 92 w 153"/>
                <a:gd name="T43" fmla="*/ 168 h 168"/>
                <a:gd name="T44" fmla="*/ 109 w 153"/>
                <a:gd name="T45" fmla="*/ 160 h 168"/>
                <a:gd name="T46" fmla="*/ 115 w 153"/>
                <a:gd name="T47" fmla="*/ 142 h 168"/>
                <a:gd name="T48" fmla="*/ 112 w 153"/>
                <a:gd name="T49" fmla="*/ 135 h 168"/>
                <a:gd name="T50" fmla="*/ 124 w 153"/>
                <a:gd name="T51" fmla="*/ 122 h 168"/>
                <a:gd name="T52" fmla="*/ 131 w 153"/>
                <a:gd name="T53" fmla="*/ 99 h 168"/>
                <a:gd name="T54" fmla="*/ 134 w 153"/>
                <a:gd name="T55" fmla="*/ 93 h 168"/>
                <a:gd name="T56" fmla="*/ 139 w 153"/>
                <a:gd name="T57" fmla="*/ 92 h 168"/>
                <a:gd name="T58" fmla="*/ 145 w 153"/>
                <a:gd name="T59" fmla="*/ 93 h 168"/>
                <a:gd name="T60" fmla="*/ 150 w 153"/>
                <a:gd name="T61" fmla="*/ 87 h 168"/>
                <a:gd name="T62" fmla="*/ 127 w 153"/>
                <a:gd name="T63" fmla="*/ 53 h 168"/>
                <a:gd name="T64" fmla="*/ 130 w 153"/>
                <a:gd name="T65" fmla="*/ 49 h 168"/>
                <a:gd name="T66" fmla="*/ 128 w 153"/>
                <a:gd name="T67" fmla="*/ 44 h 168"/>
                <a:gd name="T68" fmla="*/ 144 w 153"/>
                <a:gd name="T69" fmla="*/ 37 h 168"/>
                <a:gd name="T70" fmla="*/ 141 w 153"/>
                <a:gd name="T71" fmla="*/ 34 h 168"/>
                <a:gd name="T72" fmla="*/ 153 w 153"/>
                <a:gd name="T73" fmla="*/ 28 h 168"/>
                <a:gd name="T74" fmla="*/ 131 w 153"/>
                <a:gd name="T75" fmla="*/ 13 h 168"/>
                <a:gd name="T76" fmla="*/ 123 w 153"/>
                <a:gd name="T7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3" h="168">
                  <a:moveTo>
                    <a:pt x="123" y="0"/>
                  </a:moveTo>
                  <a:cubicBezTo>
                    <a:pt x="115" y="0"/>
                    <a:pt x="103" y="20"/>
                    <a:pt x="99" y="28"/>
                  </a:cubicBezTo>
                  <a:cubicBezTo>
                    <a:pt x="97" y="32"/>
                    <a:pt x="84" y="30"/>
                    <a:pt x="80" y="34"/>
                  </a:cubicBezTo>
                  <a:cubicBezTo>
                    <a:pt x="79" y="35"/>
                    <a:pt x="78" y="38"/>
                    <a:pt x="76" y="39"/>
                  </a:cubicBezTo>
                  <a:cubicBezTo>
                    <a:pt x="74" y="40"/>
                    <a:pt x="74" y="41"/>
                    <a:pt x="71" y="42"/>
                  </a:cubicBezTo>
                  <a:cubicBezTo>
                    <a:pt x="71" y="42"/>
                    <a:pt x="65" y="46"/>
                    <a:pt x="68" y="49"/>
                  </a:cubicBezTo>
                  <a:cubicBezTo>
                    <a:pt x="63" y="53"/>
                    <a:pt x="63" y="58"/>
                    <a:pt x="55" y="60"/>
                  </a:cubicBezTo>
                  <a:cubicBezTo>
                    <a:pt x="50" y="61"/>
                    <a:pt x="44" y="61"/>
                    <a:pt x="41" y="64"/>
                  </a:cubicBezTo>
                  <a:cubicBezTo>
                    <a:pt x="33" y="72"/>
                    <a:pt x="35" y="88"/>
                    <a:pt x="19" y="88"/>
                  </a:cubicBezTo>
                  <a:cubicBezTo>
                    <a:pt x="16" y="88"/>
                    <a:pt x="12" y="87"/>
                    <a:pt x="8" y="87"/>
                  </a:cubicBezTo>
                  <a:cubicBezTo>
                    <a:pt x="4" y="87"/>
                    <a:pt x="0" y="89"/>
                    <a:pt x="0" y="93"/>
                  </a:cubicBezTo>
                  <a:cubicBezTo>
                    <a:pt x="0" y="96"/>
                    <a:pt x="6" y="115"/>
                    <a:pt x="8" y="116"/>
                  </a:cubicBezTo>
                  <a:cubicBezTo>
                    <a:pt x="11" y="116"/>
                    <a:pt x="14" y="116"/>
                    <a:pt x="15" y="119"/>
                  </a:cubicBezTo>
                  <a:cubicBezTo>
                    <a:pt x="15" y="119"/>
                    <a:pt x="15" y="121"/>
                    <a:pt x="15" y="121"/>
                  </a:cubicBezTo>
                  <a:cubicBezTo>
                    <a:pt x="22" y="132"/>
                    <a:pt x="13" y="150"/>
                    <a:pt x="33" y="150"/>
                  </a:cubicBezTo>
                  <a:cubicBezTo>
                    <a:pt x="37" y="150"/>
                    <a:pt x="39" y="148"/>
                    <a:pt x="43" y="148"/>
                  </a:cubicBezTo>
                  <a:cubicBezTo>
                    <a:pt x="43" y="148"/>
                    <a:pt x="43" y="148"/>
                    <a:pt x="44" y="148"/>
                  </a:cubicBezTo>
                  <a:cubicBezTo>
                    <a:pt x="44" y="150"/>
                    <a:pt x="44" y="156"/>
                    <a:pt x="45" y="156"/>
                  </a:cubicBezTo>
                  <a:cubicBezTo>
                    <a:pt x="46" y="156"/>
                    <a:pt x="47" y="158"/>
                    <a:pt x="49" y="158"/>
                  </a:cubicBezTo>
                  <a:cubicBezTo>
                    <a:pt x="55" y="158"/>
                    <a:pt x="58" y="153"/>
                    <a:pt x="62" y="153"/>
                  </a:cubicBezTo>
                  <a:cubicBezTo>
                    <a:pt x="71" y="153"/>
                    <a:pt x="77" y="159"/>
                    <a:pt x="85" y="161"/>
                  </a:cubicBezTo>
                  <a:cubicBezTo>
                    <a:pt x="85" y="164"/>
                    <a:pt x="87" y="168"/>
                    <a:pt x="92" y="168"/>
                  </a:cubicBezTo>
                  <a:cubicBezTo>
                    <a:pt x="99" y="168"/>
                    <a:pt x="100" y="162"/>
                    <a:pt x="109" y="160"/>
                  </a:cubicBezTo>
                  <a:cubicBezTo>
                    <a:pt x="109" y="154"/>
                    <a:pt x="115" y="146"/>
                    <a:pt x="115" y="142"/>
                  </a:cubicBezTo>
                  <a:cubicBezTo>
                    <a:pt x="115" y="139"/>
                    <a:pt x="112" y="138"/>
                    <a:pt x="112" y="135"/>
                  </a:cubicBezTo>
                  <a:cubicBezTo>
                    <a:pt x="112" y="131"/>
                    <a:pt x="118" y="124"/>
                    <a:pt x="124" y="122"/>
                  </a:cubicBezTo>
                  <a:cubicBezTo>
                    <a:pt x="124" y="114"/>
                    <a:pt x="128" y="110"/>
                    <a:pt x="131" y="99"/>
                  </a:cubicBezTo>
                  <a:cubicBezTo>
                    <a:pt x="134" y="93"/>
                    <a:pt x="134" y="93"/>
                    <a:pt x="134" y="93"/>
                  </a:cubicBezTo>
                  <a:cubicBezTo>
                    <a:pt x="135" y="93"/>
                    <a:pt x="137" y="92"/>
                    <a:pt x="139" y="92"/>
                  </a:cubicBezTo>
                  <a:cubicBezTo>
                    <a:pt x="141" y="92"/>
                    <a:pt x="143" y="93"/>
                    <a:pt x="145" y="93"/>
                  </a:cubicBezTo>
                  <a:cubicBezTo>
                    <a:pt x="148" y="93"/>
                    <a:pt x="149" y="92"/>
                    <a:pt x="150" y="87"/>
                  </a:cubicBezTo>
                  <a:cubicBezTo>
                    <a:pt x="141" y="87"/>
                    <a:pt x="127" y="61"/>
                    <a:pt x="127" y="53"/>
                  </a:cubicBezTo>
                  <a:cubicBezTo>
                    <a:pt x="127" y="51"/>
                    <a:pt x="129" y="50"/>
                    <a:pt x="130" y="49"/>
                  </a:cubicBezTo>
                  <a:cubicBezTo>
                    <a:pt x="130" y="48"/>
                    <a:pt x="129" y="46"/>
                    <a:pt x="128" y="44"/>
                  </a:cubicBezTo>
                  <a:cubicBezTo>
                    <a:pt x="128" y="44"/>
                    <a:pt x="142" y="39"/>
                    <a:pt x="144" y="37"/>
                  </a:cubicBezTo>
                  <a:cubicBezTo>
                    <a:pt x="142" y="37"/>
                    <a:pt x="141" y="35"/>
                    <a:pt x="141" y="34"/>
                  </a:cubicBezTo>
                  <a:cubicBezTo>
                    <a:pt x="141" y="30"/>
                    <a:pt x="153" y="33"/>
                    <a:pt x="153" y="28"/>
                  </a:cubicBezTo>
                  <a:cubicBezTo>
                    <a:pt x="153" y="17"/>
                    <a:pt x="131" y="24"/>
                    <a:pt x="131" y="13"/>
                  </a:cubicBezTo>
                  <a:cubicBezTo>
                    <a:pt x="131" y="5"/>
                    <a:pt x="132" y="0"/>
                    <a:pt x="1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6"/>
            <p:cNvSpPr>
              <a:spLocks/>
            </p:cNvSpPr>
            <p:nvPr/>
          </p:nvSpPr>
          <p:spPr bwMode="auto">
            <a:xfrm>
              <a:off x="7654" y="3010"/>
              <a:ext cx="224" cy="265"/>
            </a:xfrm>
            <a:custGeom>
              <a:avLst/>
              <a:gdLst>
                <a:gd name="T0" fmla="*/ 95 w 95"/>
                <a:gd name="T1" fmla="*/ 0 h 112"/>
                <a:gd name="T2" fmla="*/ 92 w 95"/>
                <a:gd name="T3" fmla="*/ 0 h 112"/>
                <a:gd name="T4" fmla="*/ 75 w 95"/>
                <a:gd name="T5" fmla="*/ 12 h 112"/>
                <a:gd name="T6" fmla="*/ 71 w 95"/>
                <a:gd name="T7" fmla="*/ 12 h 112"/>
                <a:gd name="T8" fmla="*/ 34 w 95"/>
                <a:gd name="T9" fmla="*/ 6 h 112"/>
                <a:gd name="T10" fmla="*/ 14 w 95"/>
                <a:gd name="T11" fmla="*/ 36 h 112"/>
                <a:gd name="T12" fmla="*/ 9 w 95"/>
                <a:gd name="T13" fmla="*/ 44 h 112"/>
                <a:gd name="T14" fmla="*/ 0 w 95"/>
                <a:gd name="T15" fmla="*/ 73 h 112"/>
                <a:gd name="T16" fmla="*/ 10 w 95"/>
                <a:gd name="T17" fmla="*/ 79 h 112"/>
                <a:gd name="T18" fmla="*/ 10 w 95"/>
                <a:gd name="T19" fmla="*/ 105 h 112"/>
                <a:gd name="T20" fmla="*/ 19 w 95"/>
                <a:gd name="T21" fmla="*/ 112 h 112"/>
                <a:gd name="T22" fmla="*/ 27 w 95"/>
                <a:gd name="T23" fmla="*/ 91 h 112"/>
                <a:gd name="T24" fmla="*/ 22 w 95"/>
                <a:gd name="T25" fmla="*/ 73 h 112"/>
                <a:gd name="T26" fmla="*/ 30 w 95"/>
                <a:gd name="T27" fmla="*/ 67 h 112"/>
                <a:gd name="T28" fmla="*/ 33 w 95"/>
                <a:gd name="T29" fmla="*/ 67 h 112"/>
                <a:gd name="T30" fmla="*/ 34 w 95"/>
                <a:gd name="T31" fmla="*/ 67 h 112"/>
                <a:gd name="T32" fmla="*/ 32 w 95"/>
                <a:gd name="T33" fmla="*/ 78 h 112"/>
                <a:gd name="T34" fmla="*/ 40 w 95"/>
                <a:gd name="T35" fmla="*/ 94 h 112"/>
                <a:gd name="T36" fmla="*/ 40 w 95"/>
                <a:gd name="T37" fmla="*/ 99 h 112"/>
                <a:gd name="T38" fmla="*/ 47 w 95"/>
                <a:gd name="T39" fmla="*/ 99 h 112"/>
                <a:gd name="T40" fmla="*/ 59 w 95"/>
                <a:gd name="T41" fmla="*/ 88 h 112"/>
                <a:gd name="T42" fmla="*/ 52 w 95"/>
                <a:gd name="T43" fmla="*/ 78 h 112"/>
                <a:gd name="T44" fmla="*/ 54 w 95"/>
                <a:gd name="T45" fmla="*/ 75 h 112"/>
                <a:gd name="T46" fmla="*/ 40 w 95"/>
                <a:gd name="T47" fmla="*/ 53 h 112"/>
                <a:gd name="T48" fmla="*/ 68 w 95"/>
                <a:gd name="T49" fmla="*/ 38 h 112"/>
                <a:gd name="T50" fmla="*/ 68 w 95"/>
                <a:gd name="T51" fmla="*/ 34 h 112"/>
                <a:gd name="T52" fmla="*/ 68 w 95"/>
                <a:gd name="T53" fmla="*/ 34 h 112"/>
                <a:gd name="T54" fmla="*/ 37 w 95"/>
                <a:gd name="T55" fmla="*/ 43 h 112"/>
                <a:gd name="T56" fmla="*/ 38 w 95"/>
                <a:gd name="T57" fmla="*/ 41 h 112"/>
                <a:gd name="T58" fmla="*/ 32 w 95"/>
                <a:gd name="T59" fmla="*/ 46 h 112"/>
                <a:gd name="T60" fmla="*/ 21 w 95"/>
                <a:gd name="T61" fmla="*/ 28 h 112"/>
                <a:gd name="T62" fmla="*/ 31 w 95"/>
                <a:gd name="T63" fmla="*/ 20 h 112"/>
                <a:gd name="T64" fmla="*/ 38 w 95"/>
                <a:gd name="T65" fmla="*/ 20 h 112"/>
                <a:gd name="T66" fmla="*/ 58 w 95"/>
                <a:gd name="T67" fmla="*/ 18 h 112"/>
                <a:gd name="T68" fmla="*/ 77 w 95"/>
                <a:gd name="T69" fmla="*/ 21 h 112"/>
                <a:gd name="T70" fmla="*/ 93 w 95"/>
                <a:gd name="T71" fmla="*/ 4 h 112"/>
                <a:gd name="T72" fmla="*/ 95 w 95"/>
                <a:gd name="T7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 h="112">
                  <a:moveTo>
                    <a:pt x="95" y="0"/>
                  </a:moveTo>
                  <a:cubicBezTo>
                    <a:pt x="92" y="0"/>
                    <a:pt x="92" y="0"/>
                    <a:pt x="92" y="0"/>
                  </a:cubicBezTo>
                  <a:cubicBezTo>
                    <a:pt x="86" y="4"/>
                    <a:pt x="78" y="9"/>
                    <a:pt x="75" y="12"/>
                  </a:cubicBezTo>
                  <a:cubicBezTo>
                    <a:pt x="71" y="12"/>
                    <a:pt x="71" y="12"/>
                    <a:pt x="71" y="12"/>
                  </a:cubicBezTo>
                  <a:cubicBezTo>
                    <a:pt x="34" y="6"/>
                    <a:pt x="34" y="6"/>
                    <a:pt x="34" y="6"/>
                  </a:cubicBezTo>
                  <a:cubicBezTo>
                    <a:pt x="20" y="6"/>
                    <a:pt x="14" y="24"/>
                    <a:pt x="14" y="36"/>
                  </a:cubicBezTo>
                  <a:cubicBezTo>
                    <a:pt x="14" y="39"/>
                    <a:pt x="10" y="42"/>
                    <a:pt x="9" y="44"/>
                  </a:cubicBezTo>
                  <a:cubicBezTo>
                    <a:pt x="6" y="56"/>
                    <a:pt x="0" y="61"/>
                    <a:pt x="0" y="73"/>
                  </a:cubicBezTo>
                  <a:cubicBezTo>
                    <a:pt x="0" y="79"/>
                    <a:pt x="7" y="79"/>
                    <a:pt x="10" y="79"/>
                  </a:cubicBezTo>
                  <a:cubicBezTo>
                    <a:pt x="10" y="88"/>
                    <a:pt x="10" y="99"/>
                    <a:pt x="10" y="105"/>
                  </a:cubicBezTo>
                  <a:cubicBezTo>
                    <a:pt x="10" y="108"/>
                    <a:pt x="15" y="112"/>
                    <a:pt x="19" y="112"/>
                  </a:cubicBezTo>
                  <a:cubicBezTo>
                    <a:pt x="25" y="112"/>
                    <a:pt x="27" y="93"/>
                    <a:pt x="27" y="91"/>
                  </a:cubicBezTo>
                  <a:cubicBezTo>
                    <a:pt x="27" y="84"/>
                    <a:pt x="22" y="80"/>
                    <a:pt x="22" y="73"/>
                  </a:cubicBezTo>
                  <a:cubicBezTo>
                    <a:pt x="22" y="69"/>
                    <a:pt x="26" y="67"/>
                    <a:pt x="30" y="67"/>
                  </a:cubicBezTo>
                  <a:cubicBezTo>
                    <a:pt x="31" y="67"/>
                    <a:pt x="32" y="67"/>
                    <a:pt x="33" y="67"/>
                  </a:cubicBezTo>
                  <a:cubicBezTo>
                    <a:pt x="33" y="67"/>
                    <a:pt x="34" y="67"/>
                    <a:pt x="34" y="67"/>
                  </a:cubicBezTo>
                  <a:cubicBezTo>
                    <a:pt x="32" y="78"/>
                    <a:pt x="32" y="78"/>
                    <a:pt x="32" y="78"/>
                  </a:cubicBezTo>
                  <a:cubicBezTo>
                    <a:pt x="32" y="85"/>
                    <a:pt x="40" y="87"/>
                    <a:pt x="40" y="94"/>
                  </a:cubicBezTo>
                  <a:cubicBezTo>
                    <a:pt x="40" y="96"/>
                    <a:pt x="41" y="97"/>
                    <a:pt x="40" y="99"/>
                  </a:cubicBezTo>
                  <a:cubicBezTo>
                    <a:pt x="47" y="99"/>
                    <a:pt x="47" y="99"/>
                    <a:pt x="47" y="99"/>
                  </a:cubicBezTo>
                  <a:cubicBezTo>
                    <a:pt x="47" y="93"/>
                    <a:pt x="59" y="94"/>
                    <a:pt x="59" y="88"/>
                  </a:cubicBezTo>
                  <a:cubicBezTo>
                    <a:pt x="57" y="87"/>
                    <a:pt x="52" y="82"/>
                    <a:pt x="52" y="78"/>
                  </a:cubicBezTo>
                  <a:cubicBezTo>
                    <a:pt x="52" y="77"/>
                    <a:pt x="53" y="76"/>
                    <a:pt x="54" y="75"/>
                  </a:cubicBezTo>
                  <a:cubicBezTo>
                    <a:pt x="50" y="74"/>
                    <a:pt x="40" y="55"/>
                    <a:pt x="40" y="53"/>
                  </a:cubicBezTo>
                  <a:cubicBezTo>
                    <a:pt x="55" y="53"/>
                    <a:pt x="56" y="41"/>
                    <a:pt x="68" y="38"/>
                  </a:cubicBezTo>
                  <a:cubicBezTo>
                    <a:pt x="68" y="34"/>
                    <a:pt x="68" y="34"/>
                    <a:pt x="68" y="34"/>
                  </a:cubicBezTo>
                  <a:cubicBezTo>
                    <a:pt x="68" y="34"/>
                    <a:pt x="68" y="34"/>
                    <a:pt x="68" y="34"/>
                  </a:cubicBezTo>
                  <a:cubicBezTo>
                    <a:pt x="64" y="34"/>
                    <a:pt x="38" y="41"/>
                    <a:pt x="37" y="43"/>
                  </a:cubicBezTo>
                  <a:cubicBezTo>
                    <a:pt x="38" y="41"/>
                    <a:pt x="38" y="41"/>
                    <a:pt x="38" y="41"/>
                  </a:cubicBezTo>
                  <a:cubicBezTo>
                    <a:pt x="36" y="44"/>
                    <a:pt x="35" y="46"/>
                    <a:pt x="32" y="46"/>
                  </a:cubicBezTo>
                  <a:cubicBezTo>
                    <a:pt x="24" y="46"/>
                    <a:pt x="21" y="36"/>
                    <a:pt x="21" y="28"/>
                  </a:cubicBezTo>
                  <a:cubicBezTo>
                    <a:pt x="21" y="21"/>
                    <a:pt x="25" y="20"/>
                    <a:pt x="31" y="20"/>
                  </a:cubicBezTo>
                  <a:cubicBezTo>
                    <a:pt x="33" y="20"/>
                    <a:pt x="36" y="20"/>
                    <a:pt x="38" y="20"/>
                  </a:cubicBezTo>
                  <a:cubicBezTo>
                    <a:pt x="47" y="20"/>
                    <a:pt x="51" y="18"/>
                    <a:pt x="58" y="18"/>
                  </a:cubicBezTo>
                  <a:cubicBezTo>
                    <a:pt x="65" y="18"/>
                    <a:pt x="70" y="21"/>
                    <a:pt x="77" y="21"/>
                  </a:cubicBezTo>
                  <a:cubicBezTo>
                    <a:pt x="87" y="21"/>
                    <a:pt x="91" y="12"/>
                    <a:pt x="93" y="4"/>
                  </a:cubicBezTo>
                  <a:cubicBezTo>
                    <a:pt x="94" y="4"/>
                    <a:pt x="95" y="2"/>
                    <a:pt x="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p:cNvSpPr>
            <p:nvPr/>
          </p:nvSpPr>
          <p:spPr bwMode="auto">
            <a:xfrm>
              <a:off x="7181" y="3280"/>
              <a:ext cx="364" cy="106"/>
            </a:xfrm>
            <a:custGeom>
              <a:avLst/>
              <a:gdLst>
                <a:gd name="T0" fmla="*/ 26 w 154"/>
                <a:gd name="T1" fmla="*/ 0 h 45"/>
                <a:gd name="T2" fmla="*/ 18 w 154"/>
                <a:gd name="T3" fmla="*/ 3 h 45"/>
                <a:gd name="T4" fmla="*/ 13 w 154"/>
                <a:gd name="T5" fmla="*/ 1 h 45"/>
                <a:gd name="T6" fmla="*/ 0 w 154"/>
                <a:gd name="T7" fmla="*/ 12 h 45"/>
                <a:gd name="T8" fmla="*/ 18 w 154"/>
                <a:gd name="T9" fmla="*/ 24 h 45"/>
                <a:gd name="T10" fmla="*/ 24 w 154"/>
                <a:gd name="T11" fmla="*/ 26 h 45"/>
                <a:gd name="T12" fmla="*/ 29 w 154"/>
                <a:gd name="T13" fmla="*/ 26 h 45"/>
                <a:gd name="T14" fmla="*/ 33 w 154"/>
                <a:gd name="T15" fmla="*/ 25 h 45"/>
                <a:gd name="T16" fmla="*/ 39 w 154"/>
                <a:gd name="T17" fmla="*/ 26 h 45"/>
                <a:gd name="T18" fmla="*/ 68 w 154"/>
                <a:gd name="T19" fmla="*/ 30 h 45"/>
                <a:gd name="T20" fmla="*/ 81 w 154"/>
                <a:gd name="T21" fmla="*/ 37 h 45"/>
                <a:gd name="T22" fmla="*/ 137 w 154"/>
                <a:gd name="T23" fmla="*/ 45 h 45"/>
                <a:gd name="T24" fmla="*/ 137 w 154"/>
                <a:gd name="T25" fmla="*/ 39 h 45"/>
                <a:gd name="T26" fmla="*/ 148 w 154"/>
                <a:gd name="T27" fmla="*/ 43 h 45"/>
                <a:gd name="T28" fmla="*/ 154 w 154"/>
                <a:gd name="T29" fmla="*/ 37 h 45"/>
                <a:gd name="T30" fmla="*/ 145 w 154"/>
                <a:gd name="T31" fmla="*/ 32 h 45"/>
                <a:gd name="T32" fmla="*/ 143 w 154"/>
                <a:gd name="T33" fmla="*/ 32 h 45"/>
                <a:gd name="T34" fmla="*/ 140 w 154"/>
                <a:gd name="T35" fmla="*/ 33 h 45"/>
                <a:gd name="T36" fmla="*/ 136 w 154"/>
                <a:gd name="T37" fmla="*/ 33 h 45"/>
                <a:gd name="T38" fmla="*/ 133 w 154"/>
                <a:gd name="T39" fmla="*/ 31 h 45"/>
                <a:gd name="T40" fmla="*/ 128 w 154"/>
                <a:gd name="T41" fmla="*/ 27 h 45"/>
                <a:gd name="T42" fmla="*/ 106 w 154"/>
                <a:gd name="T43" fmla="*/ 20 h 45"/>
                <a:gd name="T44" fmla="*/ 107 w 154"/>
                <a:gd name="T45" fmla="*/ 20 h 45"/>
                <a:gd name="T46" fmla="*/ 126 w 154"/>
                <a:gd name="T47" fmla="*/ 16 h 45"/>
                <a:gd name="T48" fmla="*/ 122 w 154"/>
                <a:gd name="T49" fmla="*/ 16 h 45"/>
                <a:gd name="T50" fmla="*/ 106 w 154"/>
                <a:gd name="T51" fmla="*/ 18 h 45"/>
                <a:gd name="T52" fmla="*/ 82 w 154"/>
                <a:gd name="T53" fmla="*/ 9 h 45"/>
                <a:gd name="T54" fmla="*/ 66 w 154"/>
                <a:gd name="T55" fmla="*/ 17 h 45"/>
                <a:gd name="T56" fmla="*/ 26 w 154"/>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4" h="45">
                  <a:moveTo>
                    <a:pt x="26" y="0"/>
                  </a:moveTo>
                  <a:cubicBezTo>
                    <a:pt x="23" y="0"/>
                    <a:pt x="21" y="3"/>
                    <a:pt x="18" y="3"/>
                  </a:cubicBezTo>
                  <a:cubicBezTo>
                    <a:pt x="16" y="3"/>
                    <a:pt x="15" y="1"/>
                    <a:pt x="13" y="1"/>
                  </a:cubicBezTo>
                  <a:cubicBezTo>
                    <a:pt x="10" y="1"/>
                    <a:pt x="1" y="10"/>
                    <a:pt x="0" y="12"/>
                  </a:cubicBezTo>
                  <a:cubicBezTo>
                    <a:pt x="8" y="12"/>
                    <a:pt x="12" y="18"/>
                    <a:pt x="18" y="24"/>
                  </a:cubicBezTo>
                  <a:cubicBezTo>
                    <a:pt x="20" y="25"/>
                    <a:pt x="22" y="26"/>
                    <a:pt x="24" y="26"/>
                  </a:cubicBezTo>
                  <a:cubicBezTo>
                    <a:pt x="26" y="26"/>
                    <a:pt x="27" y="26"/>
                    <a:pt x="29" y="26"/>
                  </a:cubicBezTo>
                  <a:cubicBezTo>
                    <a:pt x="30" y="26"/>
                    <a:pt x="32" y="25"/>
                    <a:pt x="33" y="25"/>
                  </a:cubicBezTo>
                  <a:cubicBezTo>
                    <a:pt x="35" y="25"/>
                    <a:pt x="37" y="26"/>
                    <a:pt x="39" y="26"/>
                  </a:cubicBezTo>
                  <a:cubicBezTo>
                    <a:pt x="49" y="29"/>
                    <a:pt x="58" y="30"/>
                    <a:pt x="68" y="30"/>
                  </a:cubicBezTo>
                  <a:cubicBezTo>
                    <a:pt x="73" y="30"/>
                    <a:pt x="75" y="37"/>
                    <a:pt x="81" y="37"/>
                  </a:cubicBezTo>
                  <a:cubicBezTo>
                    <a:pt x="102" y="37"/>
                    <a:pt x="120" y="38"/>
                    <a:pt x="137" y="45"/>
                  </a:cubicBezTo>
                  <a:cubicBezTo>
                    <a:pt x="136" y="43"/>
                    <a:pt x="135" y="39"/>
                    <a:pt x="137" y="39"/>
                  </a:cubicBezTo>
                  <a:cubicBezTo>
                    <a:pt x="143" y="39"/>
                    <a:pt x="143" y="43"/>
                    <a:pt x="148" y="43"/>
                  </a:cubicBezTo>
                  <a:cubicBezTo>
                    <a:pt x="149" y="43"/>
                    <a:pt x="153" y="39"/>
                    <a:pt x="154" y="37"/>
                  </a:cubicBezTo>
                  <a:cubicBezTo>
                    <a:pt x="150" y="36"/>
                    <a:pt x="150" y="34"/>
                    <a:pt x="145" y="32"/>
                  </a:cubicBezTo>
                  <a:cubicBezTo>
                    <a:pt x="145" y="32"/>
                    <a:pt x="144" y="32"/>
                    <a:pt x="143" y="32"/>
                  </a:cubicBezTo>
                  <a:cubicBezTo>
                    <a:pt x="142" y="32"/>
                    <a:pt x="141" y="32"/>
                    <a:pt x="140" y="33"/>
                  </a:cubicBezTo>
                  <a:cubicBezTo>
                    <a:pt x="139" y="33"/>
                    <a:pt x="137" y="33"/>
                    <a:pt x="136" y="33"/>
                  </a:cubicBezTo>
                  <a:cubicBezTo>
                    <a:pt x="135" y="33"/>
                    <a:pt x="134" y="33"/>
                    <a:pt x="133" y="31"/>
                  </a:cubicBezTo>
                  <a:cubicBezTo>
                    <a:pt x="132" y="30"/>
                    <a:pt x="132" y="27"/>
                    <a:pt x="128" y="27"/>
                  </a:cubicBezTo>
                  <a:cubicBezTo>
                    <a:pt x="119" y="27"/>
                    <a:pt x="112" y="26"/>
                    <a:pt x="106" y="20"/>
                  </a:cubicBezTo>
                  <a:cubicBezTo>
                    <a:pt x="106" y="20"/>
                    <a:pt x="107" y="20"/>
                    <a:pt x="107" y="20"/>
                  </a:cubicBezTo>
                  <a:cubicBezTo>
                    <a:pt x="112" y="20"/>
                    <a:pt x="125" y="18"/>
                    <a:pt x="126" y="16"/>
                  </a:cubicBezTo>
                  <a:cubicBezTo>
                    <a:pt x="122" y="16"/>
                    <a:pt x="122" y="16"/>
                    <a:pt x="122" y="16"/>
                  </a:cubicBezTo>
                  <a:cubicBezTo>
                    <a:pt x="106" y="18"/>
                    <a:pt x="106" y="18"/>
                    <a:pt x="106" y="18"/>
                  </a:cubicBezTo>
                  <a:cubicBezTo>
                    <a:pt x="96" y="18"/>
                    <a:pt x="93" y="9"/>
                    <a:pt x="82" y="9"/>
                  </a:cubicBezTo>
                  <a:cubicBezTo>
                    <a:pt x="76" y="9"/>
                    <a:pt x="74" y="17"/>
                    <a:pt x="66" y="17"/>
                  </a:cubicBezTo>
                  <a:cubicBezTo>
                    <a:pt x="49" y="17"/>
                    <a:pt x="42"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8"/>
            <p:cNvSpPr>
              <a:spLocks/>
            </p:cNvSpPr>
            <p:nvPr/>
          </p:nvSpPr>
          <p:spPr bwMode="auto">
            <a:xfrm>
              <a:off x="7694" y="3365"/>
              <a:ext cx="109" cy="24"/>
            </a:xfrm>
            <a:custGeom>
              <a:avLst/>
              <a:gdLst>
                <a:gd name="T0" fmla="*/ 46 w 46"/>
                <a:gd name="T1" fmla="*/ 0 h 10"/>
                <a:gd name="T2" fmla="*/ 31 w 46"/>
                <a:gd name="T3" fmla="*/ 5 h 10"/>
                <a:gd name="T4" fmla="*/ 10 w 46"/>
                <a:gd name="T5" fmla="*/ 1 h 10"/>
                <a:gd name="T6" fmla="*/ 7 w 46"/>
                <a:gd name="T7" fmla="*/ 1 h 10"/>
                <a:gd name="T8" fmla="*/ 0 w 46"/>
                <a:gd name="T9" fmla="*/ 5 h 10"/>
                <a:gd name="T10" fmla="*/ 10 w 46"/>
                <a:gd name="T11" fmla="*/ 10 h 10"/>
                <a:gd name="T12" fmla="*/ 12 w 46"/>
                <a:gd name="T13" fmla="*/ 10 h 10"/>
                <a:gd name="T14" fmla="*/ 31 w 46"/>
                <a:gd name="T15" fmla="*/ 10 h 10"/>
                <a:gd name="T16" fmla="*/ 46 w 46"/>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0">
                  <a:moveTo>
                    <a:pt x="46" y="0"/>
                  </a:moveTo>
                  <a:cubicBezTo>
                    <a:pt x="41" y="2"/>
                    <a:pt x="39" y="5"/>
                    <a:pt x="31" y="5"/>
                  </a:cubicBezTo>
                  <a:cubicBezTo>
                    <a:pt x="23" y="5"/>
                    <a:pt x="19" y="1"/>
                    <a:pt x="10" y="1"/>
                  </a:cubicBezTo>
                  <a:cubicBezTo>
                    <a:pt x="9" y="1"/>
                    <a:pt x="8" y="1"/>
                    <a:pt x="7" y="1"/>
                  </a:cubicBezTo>
                  <a:cubicBezTo>
                    <a:pt x="4" y="1"/>
                    <a:pt x="0" y="2"/>
                    <a:pt x="0" y="5"/>
                  </a:cubicBezTo>
                  <a:cubicBezTo>
                    <a:pt x="0" y="10"/>
                    <a:pt x="6" y="10"/>
                    <a:pt x="10" y="10"/>
                  </a:cubicBezTo>
                  <a:cubicBezTo>
                    <a:pt x="11" y="10"/>
                    <a:pt x="11" y="10"/>
                    <a:pt x="12" y="10"/>
                  </a:cubicBezTo>
                  <a:cubicBezTo>
                    <a:pt x="16" y="10"/>
                    <a:pt x="23" y="10"/>
                    <a:pt x="31" y="10"/>
                  </a:cubicBezTo>
                  <a:cubicBezTo>
                    <a:pt x="38" y="8"/>
                    <a:pt x="42" y="7"/>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9"/>
            <p:cNvSpPr>
              <a:spLocks/>
            </p:cNvSpPr>
            <p:nvPr/>
          </p:nvSpPr>
          <p:spPr bwMode="auto">
            <a:xfrm>
              <a:off x="7585" y="3370"/>
              <a:ext cx="76" cy="26"/>
            </a:xfrm>
            <a:custGeom>
              <a:avLst/>
              <a:gdLst>
                <a:gd name="T0" fmla="*/ 32 w 32"/>
                <a:gd name="T1" fmla="*/ 0 h 11"/>
                <a:gd name="T2" fmla="*/ 20 w 32"/>
                <a:gd name="T3" fmla="*/ 0 h 11"/>
                <a:gd name="T4" fmla="*/ 19 w 32"/>
                <a:gd name="T5" fmla="*/ 4 h 11"/>
                <a:gd name="T6" fmla="*/ 9 w 32"/>
                <a:gd name="T7" fmla="*/ 2 h 11"/>
                <a:gd name="T8" fmla="*/ 7 w 32"/>
                <a:gd name="T9" fmla="*/ 2 h 11"/>
                <a:gd name="T10" fmla="*/ 0 w 32"/>
                <a:gd name="T11" fmla="*/ 7 h 11"/>
                <a:gd name="T12" fmla="*/ 11 w 32"/>
                <a:gd name="T13" fmla="*/ 11 h 11"/>
                <a:gd name="T14" fmla="*/ 23 w 32"/>
                <a:gd name="T15" fmla="*/ 6 h 11"/>
                <a:gd name="T16" fmla="*/ 28 w 32"/>
                <a:gd name="T17" fmla="*/ 8 h 11"/>
                <a:gd name="T18" fmla="*/ 32 w 32"/>
                <a:gd name="T19" fmla="*/ 8 h 11"/>
                <a:gd name="T20" fmla="*/ 32 w 3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1">
                  <a:moveTo>
                    <a:pt x="32" y="0"/>
                  </a:moveTo>
                  <a:cubicBezTo>
                    <a:pt x="20" y="0"/>
                    <a:pt x="20" y="0"/>
                    <a:pt x="20" y="0"/>
                  </a:cubicBezTo>
                  <a:cubicBezTo>
                    <a:pt x="20" y="1"/>
                    <a:pt x="19" y="2"/>
                    <a:pt x="19" y="4"/>
                  </a:cubicBezTo>
                  <a:cubicBezTo>
                    <a:pt x="17" y="3"/>
                    <a:pt x="14" y="2"/>
                    <a:pt x="9" y="2"/>
                  </a:cubicBezTo>
                  <a:cubicBezTo>
                    <a:pt x="8" y="2"/>
                    <a:pt x="8" y="2"/>
                    <a:pt x="7" y="2"/>
                  </a:cubicBezTo>
                  <a:cubicBezTo>
                    <a:pt x="3" y="2"/>
                    <a:pt x="0" y="2"/>
                    <a:pt x="0" y="7"/>
                  </a:cubicBezTo>
                  <a:cubicBezTo>
                    <a:pt x="0" y="9"/>
                    <a:pt x="7" y="11"/>
                    <a:pt x="11" y="11"/>
                  </a:cubicBezTo>
                  <a:cubicBezTo>
                    <a:pt x="16" y="11"/>
                    <a:pt x="18" y="8"/>
                    <a:pt x="23" y="6"/>
                  </a:cubicBezTo>
                  <a:cubicBezTo>
                    <a:pt x="28" y="8"/>
                    <a:pt x="28" y="8"/>
                    <a:pt x="28" y="8"/>
                  </a:cubicBezTo>
                  <a:cubicBezTo>
                    <a:pt x="32" y="8"/>
                    <a:pt x="32" y="8"/>
                    <a:pt x="32" y="8"/>
                  </a:cubicBezTo>
                  <a:cubicBezTo>
                    <a:pt x="31" y="7"/>
                    <a:pt x="32" y="4"/>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0"/>
            <p:cNvSpPr>
              <a:spLocks/>
            </p:cNvSpPr>
            <p:nvPr/>
          </p:nvSpPr>
          <p:spPr bwMode="auto">
            <a:xfrm>
              <a:off x="7668" y="3403"/>
              <a:ext cx="54" cy="38"/>
            </a:xfrm>
            <a:custGeom>
              <a:avLst/>
              <a:gdLst>
                <a:gd name="T0" fmla="*/ 5 w 23"/>
                <a:gd name="T1" fmla="*/ 0 h 16"/>
                <a:gd name="T2" fmla="*/ 0 w 23"/>
                <a:gd name="T3" fmla="*/ 4 h 16"/>
                <a:gd name="T4" fmla="*/ 13 w 23"/>
                <a:gd name="T5" fmla="*/ 10 h 16"/>
                <a:gd name="T6" fmla="*/ 16 w 23"/>
                <a:gd name="T7" fmla="*/ 16 h 16"/>
                <a:gd name="T8" fmla="*/ 19 w 23"/>
                <a:gd name="T9" fmla="*/ 16 h 16"/>
                <a:gd name="T10" fmla="*/ 23 w 23"/>
                <a:gd name="T11" fmla="*/ 13 h 16"/>
                <a:gd name="T12" fmla="*/ 15 w 23"/>
                <a:gd name="T13" fmla="*/ 1 h 16"/>
                <a:gd name="T14" fmla="*/ 10 w 23"/>
                <a:gd name="T15" fmla="*/ 1 h 16"/>
                <a:gd name="T16" fmla="*/ 5 w 23"/>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5" y="0"/>
                  </a:moveTo>
                  <a:cubicBezTo>
                    <a:pt x="2" y="0"/>
                    <a:pt x="0" y="1"/>
                    <a:pt x="0" y="4"/>
                  </a:cubicBezTo>
                  <a:cubicBezTo>
                    <a:pt x="0" y="9"/>
                    <a:pt x="8" y="10"/>
                    <a:pt x="13" y="10"/>
                  </a:cubicBezTo>
                  <a:cubicBezTo>
                    <a:pt x="13" y="11"/>
                    <a:pt x="14" y="16"/>
                    <a:pt x="16" y="16"/>
                  </a:cubicBezTo>
                  <a:cubicBezTo>
                    <a:pt x="17" y="16"/>
                    <a:pt x="18" y="16"/>
                    <a:pt x="19" y="16"/>
                  </a:cubicBezTo>
                  <a:cubicBezTo>
                    <a:pt x="20" y="16"/>
                    <a:pt x="23" y="14"/>
                    <a:pt x="23" y="13"/>
                  </a:cubicBezTo>
                  <a:cubicBezTo>
                    <a:pt x="23" y="6"/>
                    <a:pt x="15" y="8"/>
                    <a:pt x="15" y="1"/>
                  </a:cubicBezTo>
                  <a:cubicBezTo>
                    <a:pt x="13" y="1"/>
                    <a:pt x="11" y="1"/>
                    <a:pt x="10" y="1"/>
                  </a:cubicBezTo>
                  <a:cubicBezTo>
                    <a:pt x="8" y="1"/>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1"/>
            <p:cNvSpPr>
              <a:spLocks/>
            </p:cNvSpPr>
            <p:nvPr/>
          </p:nvSpPr>
          <p:spPr bwMode="auto">
            <a:xfrm>
              <a:off x="7557" y="3367"/>
              <a:ext cx="23" cy="22"/>
            </a:xfrm>
            <a:custGeom>
              <a:avLst/>
              <a:gdLst>
                <a:gd name="T0" fmla="*/ 5 w 10"/>
                <a:gd name="T1" fmla="*/ 0 h 9"/>
                <a:gd name="T2" fmla="*/ 0 w 10"/>
                <a:gd name="T3" fmla="*/ 0 h 9"/>
                <a:gd name="T4" fmla="*/ 0 w 10"/>
                <a:gd name="T5" fmla="*/ 6 h 9"/>
                <a:gd name="T6" fmla="*/ 4 w 10"/>
                <a:gd name="T7" fmla="*/ 9 h 9"/>
                <a:gd name="T8" fmla="*/ 10 w 10"/>
                <a:gd name="T9" fmla="*/ 4 h 9"/>
                <a:gd name="T10" fmla="*/ 5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5" y="0"/>
                  </a:moveTo>
                  <a:cubicBezTo>
                    <a:pt x="3" y="0"/>
                    <a:pt x="2" y="0"/>
                    <a:pt x="0" y="0"/>
                  </a:cubicBezTo>
                  <a:cubicBezTo>
                    <a:pt x="0" y="2"/>
                    <a:pt x="0" y="4"/>
                    <a:pt x="0" y="6"/>
                  </a:cubicBezTo>
                  <a:cubicBezTo>
                    <a:pt x="0" y="7"/>
                    <a:pt x="3" y="9"/>
                    <a:pt x="4" y="9"/>
                  </a:cubicBezTo>
                  <a:cubicBezTo>
                    <a:pt x="7" y="9"/>
                    <a:pt x="9" y="7"/>
                    <a:pt x="10" y="4"/>
                  </a:cubicBezTo>
                  <a:cubicBezTo>
                    <a:pt x="8" y="3"/>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2"/>
            <p:cNvSpPr>
              <a:spLocks/>
            </p:cNvSpPr>
            <p:nvPr/>
          </p:nvSpPr>
          <p:spPr bwMode="auto">
            <a:xfrm>
              <a:off x="7824" y="3375"/>
              <a:ext cx="125" cy="68"/>
            </a:xfrm>
            <a:custGeom>
              <a:avLst/>
              <a:gdLst>
                <a:gd name="T0" fmla="*/ 44 w 53"/>
                <a:gd name="T1" fmla="*/ 0 h 29"/>
                <a:gd name="T2" fmla="*/ 20 w 53"/>
                <a:gd name="T3" fmla="*/ 6 h 29"/>
                <a:gd name="T4" fmla="*/ 17 w 53"/>
                <a:gd name="T5" fmla="*/ 10 h 29"/>
                <a:gd name="T6" fmla="*/ 0 w 53"/>
                <a:gd name="T7" fmla="*/ 25 h 29"/>
                <a:gd name="T8" fmla="*/ 3 w 53"/>
                <a:gd name="T9" fmla="*/ 29 h 29"/>
                <a:gd name="T10" fmla="*/ 21 w 53"/>
                <a:gd name="T11" fmla="*/ 20 h 29"/>
                <a:gd name="T12" fmla="*/ 22 w 53"/>
                <a:gd name="T13" fmla="*/ 14 h 29"/>
                <a:gd name="T14" fmla="*/ 53 w 53"/>
                <a:gd name="T15" fmla="*/ 1 h 29"/>
                <a:gd name="T16" fmla="*/ 44 w 5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44" y="0"/>
                  </a:moveTo>
                  <a:cubicBezTo>
                    <a:pt x="36" y="0"/>
                    <a:pt x="24" y="2"/>
                    <a:pt x="20" y="6"/>
                  </a:cubicBezTo>
                  <a:cubicBezTo>
                    <a:pt x="19" y="7"/>
                    <a:pt x="19" y="10"/>
                    <a:pt x="17" y="10"/>
                  </a:cubicBezTo>
                  <a:cubicBezTo>
                    <a:pt x="10" y="13"/>
                    <a:pt x="0" y="13"/>
                    <a:pt x="0" y="25"/>
                  </a:cubicBezTo>
                  <a:cubicBezTo>
                    <a:pt x="0" y="27"/>
                    <a:pt x="1" y="29"/>
                    <a:pt x="3" y="29"/>
                  </a:cubicBezTo>
                  <a:cubicBezTo>
                    <a:pt x="9" y="29"/>
                    <a:pt x="18" y="23"/>
                    <a:pt x="21" y="20"/>
                  </a:cubicBezTo>
                  <a:cubicBezTo>
                    <a:pt x="22" y="19"/>
                    <a:pt x="20" y="14"/>
                    <a:pt x="22" y="14"/>
                  </a:cubicBezTo>
                  <a:cubicBezTo>
                    <a:pt x="31" y="14"/>
                    <a:pt x="48" y="9"/>
                    <a:pt x="53" y="1"/>
                  </a:cubicBezTo>
                  <a:cubicBezTo>
                    <a:pt x="52" y="0"/>
                    <a:pt x="48"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3"/>
            <p:cNvSpPr>
              <a:spLocks/>
            </p:cNvSpPr>
            <p:nvPr/>
          </p:nvSpPr>
          <p:spPr bwMode="auto">
            <a:xfrm>
              <a:off x="8195" y="3268"/>
              <a:ext cx="26" cy="52"/>
            </a:xfrm>
            <a:custGeom>
              <a:avLst/>
              <a:gdLst>
                <a:gd name="T0" fmla="*/ 9 w 11"/>
                <a:gd name="T1" fmla="*/ 0 h 22"/>
                <a:gd name="T2" fmla="*/ 6 w 11"/>
                <a:gd name="T3" fmla="*/ 9 h 22"/>
                <a:gd name="T4" fmla="*/ 0 w 11"/>
                <a:gd name="T5" fmla="*/ 18 h 22"/>
                <a:gd name="T6" fmla="*/ 4 w 11"/>
                <a:gd name="T7" fmla="*/ 22 h 22"/>
                <a:gd name="T8" fmla="*/ 7 w 11"/>
                <a:gd name="T9" fmla="*/ 11 h 22"/>
                <a:gd name="T10" fmla="*/ 11 w 11"/>
                <a:gd name="T11" fmla="*/ 6 h 22"/>
                <a:gd name="T12" fmla="*/ 9 w 1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1" h="22">
                  <a:moveTo>
                    <a:pt x="9" y="0"/>
                  </a:moveTo>
                  <a:cubicBezTo>
                    <a:pt x="5" y="1"/>
                    <a:pt x="6" y="5"/>
                    <a:pt x="6" y="9"/>
                  </a:cubicBezTo>
                  <a:cubicBezTo>
                    <a:pt x="6" y="12"/>
                    <a:pt x="0" y="13"/>
                    <a:pt x="0" y="18"/>
                  </a:cubicBezTo>
                  <a:cubicBezTo>
                    <a:pt x="0" y="20"/>
                    <a:pt x="2" y="22"/>
                    <a:pt x="4" y="22"/>
                  </a:cubicBezTo>
                  <a:cubicBezTo>
                    <a:pt x="8" y="22"/>
                    <a:pt x="7" y="16"/>
                    <a:pt x="7" y="11"/>
                  </a:cubicBezTo>
                  <a:cubicBezTo>
                    <a:pt x="9" y="11"/>
                    <a:pt x="11" y="9"/>
                    <a:pt x="11" y="6"/>
                  </a:cubicBezTo>
                  <a:cubicBezTo>
                    <a:pt x="11" y="2"/>
                    <a:pt x="10" y="4"/>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4"/>
            <p:cNvSpPr>
              <a:spLocks/>
            </p:cNvSpPr>
            <p:nvPr/>
          </p:nvSpPr>
          <p:spPr bwMode="auto">
            <a:xfrm>
              <a:off x="7914" y="3181"/>
              <a:ext cx="33" cy="30"/>
            </a:xfrm>
            <a:custGeom>
              <a:avLst/>
              <a:gdLst>
                <a:gd name="T0" fmla="*/ 4 w 14"/>
                <a:gd name="T1" fmla="*/ 0 h 13"/>
                <a:gd name="T2" fmla="*/ 0 w 14"/>
                <a:gd name="T3" fmla="*/ 3 h 13"/>
                <a:gd name="T4" fmla="*/ 9 w 14"/>
                <a:gd name="T5" fmla="*/ 13 h 13"/>
                <a:gd name="T6" fmla="*/ 14 w 14"/>
                <a:gd name="T7" fmla="*/ 6 h 13"/>
                <a:gd name="T8" fmla="*/ 4 w 14"/>
                <a:gd name="T9" fmla="*/ 0 h 13"/>
              </a:gdLst>
              <a:ahLst/>
              <a:cxnLst>
                <a:cxn ang="0">
                  <a:pos x="T0" y="T1"/>
                </a:cxn>
                <a:cxn ang="0">
                  <a:pos x="T2" y="T3"/>
                </a:cxn>
                <a:cxn ang="0">
                  <a:pos x="T4" y="T5"/>
                </a:cxn>
                <a:cxn ang="0">
                  <a:pos x="T6" y="T7"/>
                </a:cxn>
                <a:cxn ang="0">
                  <a:pos x="T8" y="T9"/>
                </a:cxn>
              </a:cxnLst>
              <a:rect l="0" t="0" r="r" b="b"/>
              <a:pathLst>
                <a:path w="14" h="13">
                  <a:moveTo>
                    <a:pt x="4" y="0"/>
                  </a:moveTo>
                  <a:cubicBezTo>
                    <a:pt x="1" y="0"/>
                    <a:pt x="0" y="0"/>
                    <a:pt x="0" y="3"/>
                  </a:cubicBezTo>
                  <a:cubicBezTo>
                    <a:pt x="0" y="7"/>
                    <a:pt x="6" y="13"/>
                    <a:pt x="9" y="13"/>
                  </a:cubicBezTo>
                  <a:cubicBezTo>
                    <a:pt x="11" y="13"/>
                    <a:pt x="14" y="7"/>
                    <a:pt x="14" y="6"/>
                  </a:cubicBezTo>
                  <a:cubicBezTo>
                    <a:pt x="14" y="2"/>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5"/>
            <p:cNvSpPr>
              <a:spLocks/>
            </p:cNvSpPr>
            <p:nvPr/>
          </p:nvSpPr>
          <p:spPr bwMode="auto">
            <a:xfrm>
              <a:off x="7978" y="3176"/>
              <a:ext cx="101" cy="28"/>
            </a:xfrm>
            <a:custGeom>
              <a:avLst/>
              <a:gdLst>
                <a:gd name="T0" fmla="*/ 27 w 43"/>
                <a:gd name="T1" fmla="*/ 0 h 12"/>
                <a:gd name="T2" fmla="*/ 4 w 43"/>
                <a:gd name="T3" fmla="*/ 0 h 12"/>
                <a:gd name="T4" fmla="*/ 0 w 43"/>
                <a:gd name="T5" fmla="*/ 5 h 12"/>
                <a:gd name="T6" fmla="*/ 10 w 43"/>
                <a:gd name="T7" fmla="*/ 7 h 12"/>
                <a:gd name="T8" fmla="*/ 22 w 43"/>
                <a:gd name="T9" fmla="*/ 7 h 12"/>
                <a:gd name="T10" fmla="*/ 40 w 43"/>
                <a:gd name="T11" fmla="*/ 12 h 12"/>
                <a:gd name="T12" fmla="*/ 43 w 43"/>
                <a:gd name="T13" fmla="*/ 11 h 12"/>
                <a:gd name="T14" fmla="*/ 37 w 43"/>
                <a:gd name="T15" fmla="*/ 2 h 12"/>
                <a:gd name="T16" fmla="*/ 35 w 43"/>
                <a:gd name="T17" fmla="*/ 2 h 12"/>
                <a:gd name="T18" fmla="*/ 31 w 43"/>
                <a:gd name="T19" fmla="*/ 2 h 12"/>
                <a:gd name="T20" fmla="*/ 27 w 43"/>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2">
                  <a:moveTo>
                    <a:pt x="27" y="0"/>
                  </a:moveTo>
                  <a:cubicBezTo>
                    <a:pt x="4" y="0"/>
                    <a:pt x="4" y="0"/>
                    <a:pt x="4" y="0"/>
                  </a:cubicBezTo>
                  <a:cubicBezTo>
                    <a:pt x="3" y="1"/>
                    <a:pt x="0" y="2"/>
                    <a:pt x="0" y="5"/>
                  </a:cubicBezTo>
                  <a:cubicBezTo>
                    <a:pt x="0" y="5"/>
                    <a:pt x="7" y="7"/>
                    <a:pt x="10" y="7"/>
                  </a:cubicBezTo>
                  <a:cubicBezTo>
                    <a:pt x="14" y="7"/>
                    <a:pt x="16" y="7"/>
                    <a:pt x="22" y="7"/>
                  </a:cubicBezTo>
                  <a:cubicBezTo>
                    <a:pt x="29" y="7"/>
                    <a:pt x="33" y="12"/>
                    <a:pt x="40" y="12"/>
                  </a:cubicBezTo>
                  <a:cubicBezTo>
                    <a:pt x="41" y="12"/>
                    <a:pt x="43" y="12"/>
                    <a:pt x="43" y="11"/>
                  </a:cubicBezTo>
                  <a:cubicBezTo>
                    <a:pt x="43" y="7"/>
                    <a:pt x="38" y="6"/>
                    <a:pt x="37" y="2"/>
                  </a:cubicBezTo>
                  <a:cubicBezTo>
                    <a:pt x="35" y="2"/>
                    <a:pt x="35" y="2"/>
                    <a:pt x="35" y="2"/>
                  </a:cubicBezTo>
                  <a:cubicBezTo>
                    <a:pt x="34" y="2"/>
                    <a:pt x="32" y="2"/>
                    <a:pt x="31" y="2"/>
                  </a:cubicBezTo>
                  <a:cubicBezTo>
                    <a:pt x="29" y="2"/>
                    <a:pt x="28" y="2"/>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6"/>
            <p:cNvSpPr>
              <a:spLocks/>
            </p:cNvSpPr>
            <p:nvPr/>
          </p:nvSpPr>
          <p:spPr bwMode="auto">
            <a:xfrm>
              <a:off x="7961" y="2989"/>
              <a:ext cx="45" cy="99"/>
            </a:xfrm>
            <a:custGeom>
              <a:avLst/>
              <a:gdLst>
                <a:gd name="T0" fmla="*/ 5 w 19"/>
                <a:gd name="T1" fmla="*/ 0 h 42"/>
                <a:gd name="T2" fmla="*/ 0 w 19"/>
                <a:gd name="T3" fmla="*/ 10 h 42"/>
                <a:gd name="T4" fmla="*/ 4 w 19"/>
                <a:gd name="T5" fmla="*/ 25 h 42"/>
                <a:gd name="T6" fmla="*/ 4 w 19"/>
                <a:gd name="T7" fmla="*/ 32 h 42"/>
                <a:gd name="T8" fmla="*/ 11 w 19"/>
                <a:gd name="T9" fmla="*/ 42 h 42"/>
                <a:gd name="T10" fmla="*/ 5 w 19"/>
                <a:gd name="T11" fmla="*/ 33 h 42"/>
                <a:gd name="T12" fmla="*/ 5 w 19"/>
                <a:gd name="T13" fmla="*/ 29 h 42"/>
                <a:gd name="T14" fmla="*/ 18 w 19"/>
                <a:gd name="T15" fmla="*/ 28 h 42"/>
                <a:gd name="T16" fmla="*/ 13 w 19"/>
                <a:gd name="T17" fmla="*/ 20 h 42"/>
                <a:gd name="T18" fmla="*/ 19 w 19"/>
                <a:gd name="T19" fmla="*/ 13 h 42"/>
                <a:gd name="T20" fmla="*/ 5 w 19"/>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2">
                  <a:moveTo>
                    <a:pt x="5" y="0"/>
                  </a:moveTo>
                  <a:cubicBezTo>
                    <a:pt x="1" y="2"/>
                    <a:pt x="0" y="6"/>
                    <a:pt x="0" y="10"/>
                  </a:cubicBezTo>
                  <a:cubicBezTo>
                    <a:pt x="0" y="17"/>
                    <a:pt x="4" y="19"/>
                    <a:pt x="4" y="25"/>
                  </a:cubicBezTo>
                  <a:cubicBezTo>
                    <a:pt x="4" y="30"/>
                    <a:pt x="4" y="29"/>
                    <a:pt x="4" y="32"/>
                  </a:cubicBezTo>
                  <a:cubicBezTo>
                    <a:pt x="4" y="35"/>
                    <a:pt x="6" y="42"/>
                    <a:pt x="11" y="42"/>
                  </a:cubicBezTo>
                  <a:cubicBezTo>
                    <a:pt x="9" y="38"/>
                    <a:pt x="8" y="36"/>
                    <a:pt x="5" y="33"/>
                  </a:cubicBezTo>
                  <a:cubicBezTo>
                    <a:pt x="5" y="29"/>
                    <a:pt x="5" y="29"/>
                    <a:pt x="5" y="29"/>
                  </a:cubicBezTo>
                  <a:cubicBezTo>
                    <a:pt x="10" y="29"/>
                    <a:pt x="15" y="29"/>
                    <a:pt x="18" y="28"/>
                  </a:cubicBezTo>
                  <a:cubicBezTo>
                    <a:pt x="17" y="24"/>
                    <a:pt x="13" y="23"/>
                    <a:pt x="13" y="20"/>
                  </a:cubicBezTo>
                  <a:cubicBezTo>
                    <a:pt x="13" y="17"/>
                    <a:pt x="19" y="17"/>
                    <a:pt x="19" y="13"/>
                  </a:cubicBezTo>
                  <a:cubicBezTo>
                    <a:pt x="10" y="11"/>
                    <a:pt x="6" y="7"/>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
            <p:cNvSpPr>
              <a:spLocks noEditPoints="1"/>
            </p:cNvSpPr>
            <p:nvPr/>
          </p:nvSpPr>
          <p:spPr bwMode="auto">
            <a:xfrm>
              <a:off x="8715" y="3218"/>
              <a:ext cx="139" cy="81"/>
            </a:xfrm>
            <a:custGeom>
              <a:avLst/>
              <a:gdLst>
                <a:gd name="T0" fmla="*/ 14 w 59"/>
                <a:gd name="T1" fmla="*/ 31 h 34"/>
                <a:gd name="T2" fmla="*/ 15 w 59"/>
                <a:gd name="T3" fmla="*/ 32 h 34"/>
                <a:gd name="T4" fmla="*/ 15 w 59"/>
                <a:gd name="T5" fmla="*/ 31 h 34"/>
                <a:gd name="T6" fmla="*/ 14 w 59"/>
                <a:gd name="T7" fmla="*/ 31 h 34"/>
                <a:gd name="T8" fmla="*/ 54 w 59"/>
                <a:gd name="T9" fmla="*/ 0 h 34"/>
                <a:gd name="T10" fmla="*/ 42 w 59"/>
                <a:gd name="T11" fmla="*/ 15 h 34"/>
                <a:gd name="T12" fmla="*/ 22 w 59"/>
                <a:gd name="T13" fmla="*/ 19 h 34"/>
                <a:gd name="T14" fmla="*/ 16 w 59"/>
                <a:gd name="T15" fmla="*/ 21 h 34"/>
                <a:gd name="T16" fmla="*/ 16 w 59"/>
                <a:gd name="T17" fmla="*/ 21 h 34"/>
                <a:gd name="T18" fmla="*/ 0 w 59"/>
                <a:gd name="T19" fmla="*/ 21 h 34"/>
                <a:gd name="T20" fmla="*/ 13 w 59"/>
                <a:gd name="T21" fmla="*/ 30 h 34"/>
                <a:gd name="T22" fmla="*/ 14 w 59"/>
                <a:gd name="T23" fmla="*/ 31 h 34"/>
                <a:gd name="T24" fmla="*/ 14 w 59"/>
                <a:gd name="T25" fmla="*/ 30 h 34"/>
                <a:gd name="T26" fmla="*/ 15 w 59"/>
                <a:gd name="T27" fmla="*/ 31 h 34"/>
                <a:gd name="T28" fmla="*/ 22 w 59"/>
                <a:gd name="T29" fmla="*/ 34 h 34"/>
                <a:gd name="T30" fmla="*/ 48 w 59"/>
                <a:gd name="T31" fmla="*/ 26 h 34"/>
                <a:gd name="T32" fmla="*/ 59 w 59"/>
                <a:gd name="T33" fmla="*/ 8 h 34"/>
                <a:gd name="T34" fmla="*/ 54 w 59"/>
                <a:gd name="T3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4">
                  <a:moveTo>
                    <a:pt x="14" y="31"/>
                  </a:moveTo>
                  <a:cubicBezTo>
                    <a:pt x="15" y="32"/>
                    <a:pt x="15" y="32"/>
                    <a:pt x="15" y="32"/>
                  </a:cubicBezTo>
                  <a:cubicBezTo>
                    <a:pt x="15" y="31"/>
                    <a:pt x="15" y="31"/>
                    <a:pt x="15" y="31"/>
                  </a:cubicBezTo>
                  <a:cubicBezTo>
                    <a:pt x="15" y="31"/>
                    <a:pt x="15" y="31"/>
                    <a:pt x="14" y="31"/>
                  </a:cubicBezTo>
                  <a:moveTo>
                    <a:pt x="54" y="0"/>
                  </a:moveTo>
                  <a:cubicBezTo>
                    <a:pt x="47" y="0"/>
                    <a:pt x="50" y="12"/>
                    <a:pt x="42" y="15"/>
                  </a:cubicBezTo>
                  <a:cubicBezTo>
                    <a:pt x="38" y="17"/>
                    <a:pt x="30" y="17"/>
                    <a:pt x="22" y="19"/>
                  </a:cubicBezTo>
                  <a:cubicBezTo>
                    <a:pt x="22" y="19"/>
                    <a:pt x="18" y="21"/>
                    <a:pt x="16" y="21"/>
                  </a:cubicBezTo>
                  <a:cubicBezTo>
                    <a:pt x="16" y="21"/>
                    <a:pt x="16" y="21"/>
                    <a:pt x="16" y="21"/>
                  </a:cubicBezTo>
                  <a:cubicBezTo>
                    <a:pt x="0" y="21"/>
                    <a:pt x="0" y="21"/>
                    <a:pt x="0" y="21"/>
                  </a:cubicBezTo>
                  <a:cubicBezTo>
                    <a:pt x="1" y="27"/>
                    <a:pt x="8" y="27"/>
                    <a:pt x="13" y="30"/>
                  </a:cubicBezTo>
                  <a:cubicBezTo>
                    <a:pt x="13" y="30"/>
                    <a:pt x="14" y="30"/>
                    <a:pt x="14" y="31"/>
                  </a:cubicBezTo>
                  <a:cubicBezTo>
                    <a:pt x="14" y="30"/>
                    <a:pt x="14" y="30"/>
                    <a:pt x="14" y="30"/>
                  </a:cubicBezTo>
                  <a:cubicBezTo>
                    <a:pt x="14" y="30"/>
                    <a:pt x="15" y="31"/>
                    <a:pt x="15" y="31"/>
                  </a:cubicBezTo>
                  <a:cubicBezTo>
                    <a:pt x="17" y="33"/>
                    <a:pt x="21" y="34"/>
                    <a:pt x="22" y="34"/>
                  </a:cubicBezTo>
                  <a:cubicBezTo>
                    <a:pt x="33" y="34"/>
                    <a:pt x="38" y="28"/>
                    <a:pt x="48" y="26"/>
                  </a:cubicBezTo>
                  <a:cubicBezTo>
                    <a:pt x="48" y="17"/>
                    <a:pt x="59" y="19"/>
                    <a:pt x="59" y="8"/>
                  </a:cubicBezTo>
                  <a:cubicBezTo>
                    <a:pt x="59" y="5"/>
                    <a:pt x="57" y="0"/>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8"/>
            <p:cNvSpPr>
              <a:spLocks/>
            </p:cNvSpPr>
            <p:nvPr/>
          </p:nvSpPr>
          <p:spPr bwMode="auto">
            <a:xfrm>
              <a:off x="8079" y="3079"/>
              <a:ext cx="721" cy="376"/>
            </a:xfrm>
            <a:custGeom>
              <a:avLst/>
              <a:gdLst>
                <a:gd name="T0" fmla="*/ 7 w 305"/>
                <a:gd name="T1" fmla="*/ 9 h 159"/>
                <a:gd name="T2" fmla="*/ 16 w 305"/>
                <a:gd name="T3" fmla="*/ 26 h 159"/>
                <a:gd name="T4" fmla="*/ 27 w 305"/>
                <a:gd name="T5" fmla="*/ 32 h 159"/>
                <a:gd name="T6" fmla="*/ 46 w 305"/>
                <a:gd name="T7" fmla="*/ 30 h 159"/>
                <a:gd name="T8" fmla="*/ 28 w 305"/>
                <a:gd name="T9" fmla="*/ 45 h 159"/>
                <a:gd name="T10" fmla="*/ 36 w 305"/>
                <a:gd name="T11" fmla="*/ 58 h 159"/>
                <a:gd name="T12" fmla="*/ 44 w 305"/>
                <a:gd name="T13" fmla="*/ 54 h 159"/>
                <a:gd name="T14" fmla="*/ 64 w 305"/>
                <a:gd name="T15" fmla="*/ 65 h 159"/>
                <a:gd name="T16" fmla="*/ 114 w 305"/>
                <a:gd name="T17" fmla="*/ 85 h 159"/>
                <a:gd name="T18" fmla="*/ 108 w 305"/>
                <a:gd name="T19" fmla="*/ 118 h 159"/>
                <a:gd name="T20" fmla="*/ 128 w 305"/>
                <a:gd name="T21" fmla="*/ 122 h 159"/>
                <a:gd name="T22" fmla="*/ 167 w 305"/>
                <a:gd name="T23" fmla="*/ 135 h 159"/>
                <a:gd name="T24" fmla="*/ 189 w 305"/>
                <a:gd name="T25" fmla="*/ 123 h 159"/>
                <a:gd name="T26" fmla="*/ 246 w 305"/>
                <a:gd name="T27" fmla="*/ 135 h 159"/>
                <a:gd name="T28" fmla="*/ 272 w 305"/>
                <a:gd name="T29" fmla="*/ 152 h 159"/>
                <a:gd name="T30" fmla="*/ 295 w 305"/>
                <a:gd name="T31" fmla="*/ 159 h 159"/>
                <a:gd name="T32" fmla="*/ 305 w 305"/>
                <a:gd name="T33" fmla="*/ 150 h 159"/>
                <a:gd name="T34" fmla="*/ 290 w 305"/>
                <a:gd name="T35" fmla="*/ 142 h 159"/>
                <a:gd name="T36" fmla="*/ 287 w 305"/>
                <a:gd name="T37" fmla="*/ 142 h 159"/>
                <a:gd name="T38" fmla="*/ 283 w 305"/>
                <a:gd name="T39" fmla="*/ 141 h 159"/>
                <a:gd name="T40" fmla="*/ 267 w 305"/>
                <a:gd name="T41" fmla="*/ 130 h 159"/>
                <a:gd name="T42" fmla="*/ 249 w 305"/>
                <a:gd name="T43" fmla="*/ 102 h 159"/>
                <a:gd name="T44" fmla="*/ 251 w 305"/>
                <a:gd name="T45" fmla="*/ 86 h 159"/>
                <a:gd name="T46" fmla="*/ 248 w 305"/>
                <a:gd name="T47" fmla="*/ 86 h 159"/>
                <a:gd name="T48" fmla="*/ 214 w 305"/>
                <a:gd name="T49" fmla="*/ 59 h 159"/>
                <a:gd name="T50" fmla="*/ 191 w 305"/>
                <a:gd name="T51" fmla="*/ 46 h 159"/>
                <a:gd name="T52" fmla="*/ 155 w 305"/>
                <a:gd name="T53" fmla="*/ 35 h 159"/>
                <a:gd name="T54" fmla="*/ 152 w 305"/>
                <a:gd name="T55" fmla="*/ 33 h 159"/>
                <a:gd name="T56" fmla="*/ 144 w 305"/>
                <a:gd name="T57" fmla="*/ 30 h 159"/>
                <a:gd name="T58" fmla="*/ 116 w 305"/>
                <a:gd name="T59" fmla="*/ 20 h 159"/>
                <a:gd name="T60" fmla="*/ 93 w 305"/>
                <a:gd name="T61" fmla="*/ 29 h 159"/>
                <a:gd name="T62" fmla="*/ 71 w 305"/>
                <a:gd name="T63" fmla="*/ 45 h 159"/>
                <a:gd name="T64" fmla="*/ 52 w 305"/>
                <a:gd name="T65" fmla="*/ 30 h 159"/>
                <a:gd name="T66" fmla="*/ 27 w 305"/>
                <a:gd name="T6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5" h="159">
                  <a:moveTo>
                    <a:pt x="27" y="0"/>
                  </a:moveTo>
                  <a:cubicBezTo>
                    <a:pt x="17" y="0"/>
                    <a:pt x="14" y="9"/>
                    <a:pt x="7" y="9"/>
                  </a:cubicBezTo>
                  <a:cubicBezTo>
                    <a:pt x="4" y="9"/>
                    <a:pt x="0" y="11"/>
                    <a:pt x="0" y="14"/>
                  </a:cubicBezTo>
                  <a:cubicBezTo>
                    <a:pt x="0" y="21"/>
                    <a:pt x="12" y="18"/>
                    <a:pt x="16" y="26"/>
                  </a:cubicBezTo>
                  <a:cubicBezTo>
                    <a:pt x="17" y="27"/>
                    <a:pt x="18" y="30"/>
                    <a:pt x="19" y="30"/>
                  </a:cubicBezTo>
                  <a:cubicBezTo>
                    <a:pt x="22" y="31"/>
                    <a:pt x="24" y="32"/>
                    <a:pt x="27" y="32"/>
                  </a:cubicBezTo>
                  <a:cubicBezTo>
                    <a:pt x="32" y="32"/>
                    <a:pt x="36" y="31"/>
                    <a:pt x="42" y="30"/>
                  </a:cubicBezTo>
                  <a:cubicBezTo>
                    <a:pt x="46" y="30"/>
                    <a:pt x="46" y="30"/>
                    <a:pt x="46" y="30"/>
                  </a:cubicBezTo>
                  <a:cubicBezTo>
                    <a:pt x="42" y="36"/>
                    <a:pt x="26" y="35"/>
                    <a:pt x="19" y="39"/>
                  </a:cubicBezTo>
                  <a:cubicBezTo>
                    <a:pt x="20" y="43"/>
                    <a:pt x="26" y="41"/>
                    <a:pt x="28" y="45"/>
                  </a:cubicBezTo>
                  <a:cubicBezTo>
                    <a:pt x="31" y="49"/>
                    <a:pt x="28" y="52"/>
                    <a:pt x="31" y="57"/>
                  </a:cubicBezTo>
                  <a:cubicBezTo>
                    <a:pt x="31" y="58"/>
                    <a:pt x="35" y="58"/>
                    <a:pt x="36" y="58"/>
                  </a:cubicBezTo>
                  <a:cubicBezTo>
                    <a:pt x="40" y="58"/>
                    <a:pt x="43" y="53"/>
                    <a:pt x="44" y="49"/>
                  </a:cubicBezTo>
                  <a:cubicBezTo>
                    <a:pt x="44" y="54"/>
                    <a:pt x="44" y="54"/>
                    <a:pt x="44" y="54"/>
                  </a:cubicBezTo>
                  <a:cubicBezTo>
                    <a:pt x="45" y="53"/>
                    <a:pt x="46" y="53"/>
                    <a:pt x="46" y="53"/>
                  </a:cubicBezTo>
                  <a:cubicBezTo>
                    <a:pt x="53" y="53"/>
                    <a:pt x="56" y="65"/>
                    <a:pt x="64" y="65"/>
                  </a:cubicBezTo>
                  <a:cubicBezTo>
                    <a:pt x="72" y="65"/>
                    <a:pt x="86" y="67"/>
                    <a:pt x="92" y="70"/>
                  </a:cubicBezTo>
                  <a:cubicBezTo>
                    <a:pt x="97" y="73"/>
                    <a:pt x="112" y="78"/>
                    <a:pt x="114" y="85"/>
                  </a:cubicBezTo>
                  <a:cubicBezTo>
                    <a:pt x="117" y="93"/>
                    <a:pt x="114" y="100"/>
                    <a:pt x="121" y="107"/>
                  </a:cubicBezTo>
                  <a:cubicBezTo>
                    <a:pt x="118" y="109"/>
                    <a:pt x="108" y="112"/>
                    <a:pt x="108" y="118"/>
                  </a:cubicBezTo>
                  <a:cubicBezTo>
                    <a:pt x="108" y="122"/>
                    <a:pt x="113" y="122"/>
                    <a:pt x="116" y="122"/>
                  </a:cubicBezTo>
                  <a:cubicBezTo>
                    <a:pt x="128" y="122"/>
                    <a:pt x="128" y="122"/>
                    <a:pt x="128" y="122"/>
                  </a:cubicBezTo>
                  <a:cubicBezTo>
                    <a:pt x="128" y="120"/>
                    <a:pt x="133" y="119"/>
                    <a:pt x="135" y="119"/>
                  </a:cubicBezTo>
                  <a:cubicBezTo>
                    <a:pt x="149" y="119"/>
                    <a:pt x="153" y="135"/>
                    <a:pt x="167" y="135"/>
                  </a:cubicBezTo>
                  <a:cubicBezTo>
                    <a:pt x="172" y="135"/>
                    <a:pt x="175" y="135"/>
                    <a:pt x="187" y="135"/>
                  </a:cubicBezTo>
                  <a:cubicBezTo>
                    <a:pt x="187" y="132"/>
                    <a:pt x="191" y="130"/>
                    <a:pt x="189" y="123"/>
                  </a:cubicBezTo>
                  <a:cubicBezTo>
                    <a:pt x="197" y="119"/>
                    <a:pt x="196" y="110"/>
                    <a:pt x="209" y="110"/>
                  </a:cubicBezTo>
                  <a:cubicBezTo>
                    <a:pt x="226" y="110"/>
                    <a:pt x="236" y="124"/>
                    <a:pt x="246" y="135"/>
                  </a:cubicBezTo>
                  <a:cubicBezTo>
                    <a:pt x="247" y="136"/>
                    <a:pt x="252" y="137"/>
                    <a:pt x="252" y="139"/>
                  </a:cubicBezTo>
                  <a:cubicBezTo>
                    <a:pt x="252" y="145"/>
                    <a:pt x="264" y="151"/>
                    <a:pt x="272" y="152"/>
                  </a:cubicBezTo>
                  <a:cubicBezTo>
                    <a:pt x="285" y="152"/>
                    <a:pt x="285" y="152"/>
                    <a:pt x="285" y="152"/>
                  </a:cubicBezTo>
                  <a:cubicBezTo>
                    <a:pt x="286" y="153"/>
                    <a:pt x="294" y="159"/>
                    <a:pt x="295" y="159"/>
                  </a:cubicBezTo>
                  <a:cubicBezTo>
                    <a:pt x="296" y="159"/>
                    <a:pt x="298" y="159"/>
                    <a:pt x="299" y="159"/>
                  </a:cubicBezTo>
                  <a:cubicBezTo>
                    <a:pt x="299" y="155"/>
                    <a:pt x="302" y="152"/>
                    <a:pt x="305" y="150"/>
                  </a:cubicBezTo>
                  <a:cubicBezTo>
                    <a:pt x="304" y="150"/>
                    <a:pt x="296" y="151"/>
                    <a:pt x="295" y="148"/>
                  </a:cubicBezTo>
                  <a:cubicBezTo>
                    <a:pt x="294" y="146"/>
                    <a:pt x="293" y="143"/>
                    <a:pt x="290" y="142"/>
                  </a:cubicBezTo>
                  <a:cubicBezTo>
                    <a:pt x="289" y="142"/>
                    <a:pt x="289" y="142"/>
                    <a:pt x="289" y="142"/>
                  </a:cubicBezTo>
                  <a:cubicBezTo>
                    <a:pt x="288" y="142"/>
                    <a:pt x="288" y="142"/>
                    <a:pt x="287" y="142"/>
                  </a:cubicBezTo>
                  <a:cubicBezTo>
                    <a:pt x="287" y="142"/>
                    <a:pt x="286" y="142"/>
                    <a:pt x="285" y="142"/>
                  </a:cubicBezTo>
                  <a:cubicBezTo>
                    <a:pt x="285" y="142"/>
                    <a:pt x="284" y="142"/>
                    <a:pt x="283" y="141"/>
                  </a:cubicBezTo>
                  <a:cubicBezTo>
                    <a:pt x="282" y="139"/>
                    <a:pt x="281" y="135"/>
                    <a:pt x="279" y="135"/>
                  </a:cubicBezTo>
                  <a:cubicBezTo>
                    <a:pt x="275" y="135"/>
                    <a:pt x="269" y="132"/>
                    <a:pt x="267" y="130"/>
                  </a:cubicBezTo>
                  <a:cubicBezTo>
                    <a:pt x="263" y="123"/>
                    <a:pt x="264" y="120"/>
                    <a:pt x="259" y="114"/>
                  </a:cubicBezTo>
                  <a:cubicBezTo>
                    <a:pt x="258" y="113"/>
                    <a:pt x="249" y="104"/>
                    <a:pt x="249" y="102"/>
                  </a:cubicBezTo>
                  <a:cubicBezTo>
                    <a:pt x="249" y="97"/>
                    <a:pt x="259" y="99"/>
                    <a:pt x="259" y="93"/>
                  </a:cubicBezTo>
                  <a:cubicBezTo>
                    <a:pt x="259" y="86"/>
                    <a:pt x="255" y="86"/>
                    <a:pt x="251" y="86"/>
                  </a:cubicBezTo>
                  <a:cubicBezTo>
                    <a:pt x="250" y="86"/>
                    <a:pt x="250" y="86"/>
                    <a:pt x="249" y="86"/>
                  </a:cubicBezTo>
                  <a:cubicBezTo>
                    <a:pt x="249" y="86"/>
                    <a:pt x="248" y="86"/>
                    <a:pt x="248" y="86"/>
                  </a:cubicBezTo>
                  <a:cubicBezTo>
                    <a:pt x="246" y="86"/>
                    <a:pt x="244" y="85"/>
                    <a:pt x="243" y="85"/>
                  </a:cubicBezTo>
                  <a:cubicBezTo>
                    <a:pt x="230" y="78"/>
                    <a:pt x="231" y="64"/>
                    <a:pt x="214" y="59"/>
                  </a:cubicBezTo>
                  <a:cubicBezTo>
                    <a:pt x="211" y="58"/>
                    <a:pt x="207" y="58"/>
                    <a:pt x="207" y="54"/>
                  </a:cubicBezTo>
                  <a:cubicBezTo>
                    <a:pt x="200" y="54"/>
                    <a:pt x="197" y="46"/>
                    <a:pt x="191" y="46"/>
                  </a:cubicBezTo>
                  <a:cubicBezTo>
                    <a:pt x="179" y="46"/>
                    <a:pt x="163" y="41"/>
                    <a:pt x="155" y="35"/>
                  </a:cubicBezTo>
                  <a:cubicBezTo>
                    <a:pt x="155" y="35"/>
                    <a:pt x="155" y="35"/>
                    <a:pt x="155" y="35"/>
                  </a:cubicBezTo>
                  <a:cubicBezTo>
                    <a:pt x="155" y="35"/>
                    <a:pt x="154" y="34"/>
                    <a:pt x="154" y="34"/>
                  </a:cubicBezTo>
                  <a:cubicBezTo>
                    <a:pt x="153" y="34"/>
                    <a:pt x="153" y="33"/>
                    <a:pt x="152" y="33"/>
                  </a:cubicBezTo>
                  <a:cubicBezTo>
                    <a:pt x="154" y="34"/>
                    <a:pt x="154" y="34"/>
                    <a:pt x="154" y="34"/>
                  </a:cubicBezTo>
                  <a:cubicBezTo>
                    <a:pt x="151" y="34"/>
                    <a:pt x="147" y="32"/>
                    <a:pt x="144" y="30"/>
                  </a:cubicBezTo>
                  <a:cubicBezTo>
                    <a:pt x="130" y="30"/>
                    <a:pt x="130" y="30"/>
                    <a:pt x="130" y="30"/>
                  </a:cubicBezTo>
                  <a:cubicBezTo>
                    <a:pt x="127" y="28"/>
                    <a:pt x="123" y="22"/>
                    <a:pt x="116" y="20"/>
                  </a:cubicBezTo>
                  <a:cubicBezTo>
                    <a:pt x="115" y="19"/>
                    <a:pt x="111" y="20"/>
                    <a:pt x="110" y="17"/>
                  </a:cubicBezTo>
                  <a:cubicBezTo>
                    <a:pt x="104" y="18"/>
                    <a:pt x="97" y="28"/>
                    <a:pt x="93" y="29"/>
                  </a:cubicBezTo>
                  <a:cubicBezTo>
                    <a:pt x="85" y="31"/>
                    <a:pt x="84" y="32"/>
                    <a:pt x="80" y="36"/>
                  </a:cubicBezTo>
                  <a:cubicBezTo>
                    <a:pt x="79" y="37"/>
                    <a:pt x="74" y="45"/>
                    <a:pt x="71" y="45"/>
                  </a:cubicBezTo>
                  <a:cubicBezTo>
                    <a:pt x="67" y="45"/>
                    <a:pt x="60" y="37"/>
                    <a:pt x="60" y="35"/>
                  </a:cubicBezTo>
                  <a:cubicBezTo>
                    <a:pt x="55" y="35"/>
                    <a:pt x="52" y="32"/>
                    <a:pt x="52" y="30"/>
                  </a:cubicBezTo>
                  <a:cubicBezTo>
                    <a:pt x="52" y="26"/>
                    <a:pt x="52" y="18"/>
                    <a:pt x="52" y="11"/>
                  </a:cubicBezTo>
                  <a:cubicBezTo>
                    <a:pt x="43" y="9"/>
                    <a:pt x="36"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9"/>
            <p:cNvSpPr>
              <a:spLocks/>
            </p:cNvSpPr>
            <p:nvPr/>
          </p:nvSpPr>
          <p:spPr bwMode="auto">
            <a:xfrm>
              <a:off x="8812" y="3162"/>
              <a:ext cx="73" cy="71"/>
            </a:xfrm>
            <a:custGeom>
              <a:avLst/>
              <a:gdLst>
                <a:gd name="T0" fmla="*/ 0 w 31"/>
                <a:gd name="T1" fmla="*/ 0 h 30"/>
                <a:gd name="T2" fmla="*/ 10 w 31"/>
                <a:gd name="T3" fmla="*/ 6 h 30"/>
                <a:gd name="T4" fmla="*/ 22 w 31"/>
                <a:gd name="T5" fmla="*/ 20 h 30"/>
                <a:gd name="T6" fmla="*/ 28 w 31"/>
                <a:gd name="T7" fmla="*/ 30 h 30"/>
                <a:gd name="T8" fmla="*/ 29 w 31"/>
                <a:gd name="T9" fmla="*/ 30 h 30"/>
                <a:gd name="T10" fmla="*/ 31 w 31"/>
                <a:gd name="T11" fmla="*/ 30 h 30"/>
                <a:gd name="T12" fmla="*/ 31 w 31"/>
                <a:gd name="T13" fmla="*/ 26 h 30"/>
                <a:gd name="T14" fmla="*/ 21 w 31"/>
                <a:gd name="T15" fmla="*/ 15 h 30"/>
                <a:gd name="T16" fmla="*/ 0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0" y="0"/>
                  </a:moveTo>
                  <a:cubicBezTo>
                    <a:pt x="2" y="4"/>
                    <a:pt x="6" y="4"/>
                    <a:pt x="10" y="6"/>
                  </a:cubicBezTo>
                  <a:cubicBezTo>
                    <a:pt x="17" y="11"/>
                    <a:pt x="16" y="17"/>
                    <a:pt x="22" y="20"/>
                  </a:cubicBezTo>
                  <a:cubicBezTo>
                    <a:pt x="21" y="25"/>
                    <a:pt x="21" y="29"/>
                    <a:pt x="28" y="30"/>
                  </a:cubicBezTo>
                  <a:cubicBezTo>
                    <a:pt x="28" y="30"/>
                    <a:pt x="28" y="30"/>
                    <a:pt x="29" y="30"/>
                  </a:cubicBezTo>
                  <a:cubicBezTo>
                    <a:pt x="29" y="30"/>
                    <a:pt x="30" y="30"/>
                    <a:pt x="31" y="30"/>
                  </a:cubicBezTo>
                  <a:cubicBezTo>
                    <a:pt x="30" y="29"/>
                    <a:pt x="31" y="27"/>
                    <a:pt x="31" y="26"/>
                  </a:cubicBezTo>
                  <a:cubicBezTo>
                    <a:pt x="31" y="19"/>
                    <a:pt x="25" y="20"/>
                    <a:pt x="21" y="15"/>
                  </a:cubicBezTo>
                  <a:cubicBezTo>
                    <a:pt x="15" y="10"/>
                    <a:pt x="10"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0"/>
            <p:cNvSpPr>
              <a:spLocks/>
            </p:cNvSpPr>
            <p:nvPr/>
          </p:nvSpPr>
          <p:spPr bwMode="auto">
            <a:xfrm>
              <a:off x="8940" y="3263"/>
              <a:ext cx="35" cy="48"/>
            </a:xfrm>
            <a:custGeom>
              <a:avLst/>
              <a:gdLst>
                <a:gd name="T0" fmla="*/ 1 w 15"/>
                <a:gd name="T1" fmla="*/ 0 h 20"/>
                <a:gd name="T2" fmla="*/ 9 w 15"/>
                <a:gd name="T3" fmla="*/ 12 h 20"/>
                <a:gd name="T4" fmla="*/ 9 w 15"/>
                <a:gd name="T5" fmla="*/ 16 h 20"/>
                <a:gd name="T6" fmla="*/ 12 w 15"/>
                <a:gd name="T7" fmla="*/ 20 h 20"/>
                <a:gd name="T8" fmla="*/ 15 w 15"/>
                <a:gd name="T9" fmla="*/ 16 h 20"/>
                <a:gd name="T10" fmla="*/ 1 w 15"/>
                <a:gd name="T11" fmla="*/ 0 h 20"/>
              </a:gdLst>
              <a:ahLst/>
              <a:cxnLst>
                <a:cxn ang="0">
                  <a:pos x="T0" y="T1"/>
                </a:cxn>
                <a:cxn ang="0">
                  <a:pos x="T2" y="T3"/>
                </a:cxn>
                <a:cxn ang="0">
                  <a:pos x="T4" y="T5"/>
                </a:cxn>
                <a:cxn ang="0">
                  <a:pos x="T6" y="T7"/>
                </a:cxn>
                <a:cxn ang="0">
                  <a:pos x="T8" y="T9"/>
                </a:cxn>
                <a:cxn ang="0">
                  <a:pos x="T10" y="T11"/>
                </a:cxn>
              </a:cxnLst>
              <a:rect l="0" t="0" r="r" b="b"/>
              <a:pathLst>
                <a:path w="15" h="20">
                  <a:moveTo>
                    <a:pt x="1" y="0"/>
                  </a:moveTo>
                  <a:cubicBezTo>
                    <a:pt x="0" y="6"/>
                    <a:pt x="2" y="11"/>
                    <a:pt x="9" y="12"/>
                  </a:cubicBezTo>
                  <a:cubicBezTo>
                    <a:pt x="9" y="14"/>
                    <a:pt x="9" y="15"/>
                    <a:pt x="9" y="16"/>
                  </a:cubicBezTo>
                  <a:cubicBezTo>
                    <a:pt x="9" y="18"/>
                    <a:pt x="10" y="20"/>
                    <a:pt x="12" y="20"/>
                  </a:cubicBezTo>
                  <a:cubicBezTo>
                    <a:pt x="13" y="20"/>
                    <a:pt x="15" y="17"/>
                    <a:pt x="15" y="16"/>
                  </a:cubicBezTo>
                  <a:cubicBezTo>
                    <a:pt x="15" y="14"/>
                    <a:pt x="4" y="3"/>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1"/>
            <p:cNvSpPr>
              <a:spLocks/>
            </p:cNvSpPr>
            <p:nvPr/>
          </p:nvSpPr>
          <p:spPr bwMode="auto">
            <a:xfrm>
              <a:off x="9183" y="3431"/>
              <a:ext cx="19" cy="26"/>
            </a:xfrm>
            <a:custGeom>
              <a:avLst/>
              <a:gdLst>
                <a:gd name="T0" fmla="*/ 0 w 8"/>
                <a:gd name="T1" fmla="*/ 0 h 11"/>
                <a:gd name="T2" fmla="*/ 8 w 8"/>
                <a:gd name="T3" fmla="*/ 11 h 11"/>
                <a:gd name="T4" fmla="*/ 8 w 8"/>
                <a:gd name="T5" fmla="*/ 8 h 11"/>
                <a:gd name="T6" fmla="*/ 0 w 8"/>
                <a:gd name="T7" fmla="*/ 0 h 11"/>
              </a:gdLst>
              <a:ahLst/>
              <a:cxnLst>
                <a:cxn ang="0">
                  <a:pos x="T0" y="T1"/>
                </a:cxn>
                <a:cxn ang="0">
                  <a:pos x="T2" y="T3"/>
                </a:cxn>
                <a:cxn ang="0">
                  <a:pos x="T4" y="T5"/>
                </a:cxn>
                <a:cxn ang="0">
                  <a:pos x="T6" y="T7"/>
                </a:cxn>
              </a:cxnLst>
              <a:rect l="0" t="0" r="r" b="b"/>
              <a:pathLst>
                <a:path w="8" h="11">
                  <a:moveTo>
                    <a:pt x="0" y="0"/>
                  </a:moveTo>
                  <a:cubicBezTo>
                    <a:pt x="0" y="3"/>
                    <a:pt x="3" y="11"/>
                    <a:pt x="8" y="11"/>
                  </a:cubicBezTo>
                  <a:cubicBezTo>
                    <a:pt x="8" y="10"/>
                    <a:pt x="8" y="9"/>
                    <a:pt x="8" y="8"/>
                  </a:cubicBezTo>
                  <a:cubicBezTo>
                    <a:pt x="8" y="4"/>
                    <a:pt x="4" y="3"/>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2"/>
            <p:cNvSpPr>
              <a:spLocks/>
            </p:cNvSpPr>
            <p:nvPr/>
          </p:nvSpPr>
          <p:spPr bwMode="auto">
            <a:xfrm>
              <a:off x="9129" y="3412"/>
              <a:ext cx="40" cy="19"/>
            </a:xfrm>
            <a:custGeom>
              <a:avLst/>
              <a:gdLst>
                <a:gd name="T0" fmla="*/ 0 w 17"/>
                <a:gd name="T1" fmla="*/ 0 h 8"/>
                <a:gd name="T2" fmla="*/ 15 w 17"/>
                <a:gd name="T3" fmla="*/ 8 h 8"/>
                <a:gd name="T4" fmla="*/ 17 w 17"/>
                <a:gd name="T5" fmla="*/ 7 h 8"/>
                <a:gd name="T6" fmla="*/ 0 w 17"/>
                <a:gd name="T7" fmla="*/ 0 h 8"/>
              </a:gdLst>
              <a:ahLst/>
              <a:cxnLst>
                <a:cxn ang="0">
                  <a:pos x="T0" y="T1"/>
                </a:cxn>
                <a:cxn ang="0">
                  <a:pos x="T2" y="T3"/>
                </a:cxn>
                <a:cxn ang="0">
                  <a:pos x="T4" y="T5"/>
                </a:cxn>
                <a:cxn ang="0">
                  <a:pos x="T6" y="T7"/>
                </a:cxn>
              </a:cxnLst>
              <a:rect l="0" t="0" r="r" b="b"/>
              <a:pathLst>
                <a:path w="17" h="8">
                  <a:moveTo>
                    <a:pt x="0" y="0"/>
                  </a:moveTo>
                  <a:cubicBezTo>
                    <a:pt x="0" y="6"/>
                    <a:pt x="8" y="8"/>
                    <a:pt x="15" y="8"/>
                  </a:cubicBezTo>
                  <a:cubicBezTo>
                    <a:pt x="15" y="8"/>
                    <a:pt x="17" y="7"/>
                    <a:pt x="17" y="7"/>
                  </a:cubicBezTo>
                  <a:cubicBezTo>
                    <a:pt x="14" y="2"/>
                    <a:pt x="8"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3"/>
            <p:cNvSpPr>
              <a:spLocks/>
            </p:cNvSpPr>
            <p:nvPr/>
          </p:nvSpPr>
          <p:spPr bwMode="auto">
            <a:xfrm>
              <a:off x="9133" y="3363"/>
              <a:ext cx="38" cy="40"/>
            </a:xfrm>
            <a:custGeom>
              <a:avLst/>
              <a:gdLst>
                <a:gd name="T0" fmla="*/ 0 w 16"/>
                <a:gd name="T1" fmla="*/ 0 h 17"/>
                <a:gd name="T2" fmla="*/ 16 w 16"/>
                <a:gd name="T3" fmla="*/ 17 h 17"/>
                <a:gd name="T4" fmla="*/ 0 w 16"/>
                <a:gd name="T5" fmla="*/ 0 h 17"/>
              </a:gdLst>
              <a:ahLst/>
              <a:cxnLst>
                <a:cxn ang="0">
                  <a:pos x="T0" y="T1"/>
                </a:cxn>
                <a:cxn ang="0">
                  <a:pos x="T2" y="T3"/>
                </a:cxn>
                <a:cxn ang="0">
                  <a:pos x="T4" y="T5"/>
                </a:cxn>
              </a:cxnLst>
              <a:rect l="0" t="0" r="r" b="b"/>
              <a:pathLst>
                <a:path w="16" h="17">
                  <a:moveTo>
                    <a:pt x="0" y="0"/>
                  </a:moveTo>
                  <a:cubicBezTo>
                    <a:pt x="1" y="4"/>
                    <a:pt x="10" y="17"/>
                    <a:pt x="16" y="17"/>
                  </a:cubicBezTo>
                  <a:cubicBezTo>
                    <a:pt x="13" y="9"/>
                    <a:pt x="8"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4"/>
            <p:cNvSpPr>
              <a:spLocks/>
            </p:cNvSpPr>
            <p:nvPr/>
          </p:nvSpPr>
          <p:spPr bwMode="auto">
            <a:xfrm>
              <a:off x="9058" y="3332"/>
              <a:ext cx="49" cy="28"/>
            </a:xfrm>
            <a:custGeom>
              <a:avLst/>
              <a:gdLst>
                <a:gd name="T0" fmla="*/ 2 w 21"/>
                <a:gd name="T1" fmla="*/ 0 h 12"/>
                <a:gd name="T2" fmla="*/ 1 w 21"/>
                <a:gd name="T3" fmla="*/ 2 h 12"/>
                <a:gd name="T4" fmla="*/ 0 w 21"/>
                <a:gd name="T5" fmla="*/ 2 h 12"/>
                <a:gd name="T6" fmla="*/ 17 w 21"/>
                <a:gd name="T7" fmla="*/ 12 h 12"/>
                <a:gd name="T8" fmla="*/ 21 w 21"/>
                <a:gd name="T9" fmla="*/ 11 h 12"/>
                <a:gd name="T10" fmla="*/ 2 w 21"/>
                <a:gd name="T11" fmla="*/ 0 h 12"/>
              </a:gdLst>
              <a:ahLst/>
              <a:cxnLst>
                <a:cxn ang="0">
                  <a:pos x="T0" y="T1"/>
                </a:cxn>
                <a:cxn ang="0">
                  <a:pos x="T2" y="T3"/>
                </a:cxn>
                <a:cxn ang="0">
                  <a:pos x="T4" y="T5"/>
                </a:cxn>
                <a:cxn ang="0">
                  <a:pos x="T6" y="T7"/>
                </a:cxn>
                <a:cxn ang="0">
                  <a:pos x="T8" y="T9"/>
                </a:cxn>
                <a:cxn ang="0">
                  <a:pos x="T10" y="T11"/>
                </a:cxn>
              </a:cxnLst>
              <a:rect l="0" t="0" r="r" b="b"/>
              <a:pathLst>
                <a:path w="21" h="12">
                  <a:moveTo>
                    <a:pt x="2" y="0"/>
                  </a:moveTo>
                  <a:cubicBezTo>
                    <a:pt x="1" y="2"/>
                    <a:pt x="1" y="2"/>
                    <a:pt x="1" y="2"/>
                  </a:cubicBezTo>
                  <a:cubicBezTo>
                    <a:pt x="0" y="2"/>
                    <a:pt x="0" y="2"/>
                    <a:pt x="0" y="2"/>
                  </a:cubicBezTo>
                  <a:cubicBezTo>
                    <a:pt x="0" y="8"/>
                    <a:pt x="12" y="12"/>
                    <a:pt x="17" y="12"/>
                  </a:cubicBezTo>
                  <a:cubicBezTo>
                    <a:pt x="18" y="12"/>
                    <a:pt x="20" y="12"/>
                    <a:pt x="21" y="11"/>
                  </a:cubicBezTo>
                  <a:cubicBezTo>
                    <a:pt x="18" y="6"/>
                    <a:pt x="7" y="3"/>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5"/>
            <p:cNvSpPr>
              <a:spLocks noEditPoints="1"/>
            </p:cNvSpPr>
            <p:nvPr/>
          </p:nvSpPr>
          <p:spPr bwMode="auto">
            <a:xfrm>
              <a:off x="9001" y="3301"/>
              <a:ext cx="31" cy="19"/>
            </a:xfrm>
            <a:custGeom>
              <a:avLst/>
              <a:gdLst>
                <a:gd name="T0" fmla="*/ 3 w 13"/>
                <a:gd name="T1" fmla="*/ 2 h 8"/>
                <a:gd name="T2" fmla="*/ 0 w 13"/>
                <a:gd name="T3" fmla="*/ 2 h 8"/>
                <a:gd name="T4" fmla="*/ 8 w 13"/>
                <a:gd name="T5" fmla="*/ 8 h 8"/>
                <a:gd name="T6" fmla="*/ 13 w 13"/>
                <a:gd name="T7" fmla="*/ 8 h 8"/>
                <a:gd name="T8" fmla="*/ 3 w 13"/>
                <a:gd name="T9" fmla="*/ 2 h 8"/>
                <a:gd name="T10" fmla="*/ 0 w 13"/>
                <a:gd name="T11" fmla="*/ 0 h 8"/>
                <a:gd name="T12" fmla="*/ 3 w 13"/>
                <a:gd name="T13" fmla="*/ 2 h 8"/>
                <a:gd name="T14" fmla="*/ 3 w 13"/>
                <a:gd name="T15" fmla="*/ 2 h 8"/>
                <a:gd name="T16" fmla="*/ 0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3" y="2"/>
                  </a:moveTo>
                  <a:cubicBezTo>
                    <a:pt x="3" y="2"/>
                    <a:pt x="1" y="2"/>
                    <a:pt x="0" y="2"/>
                  </a:cubicBezTo>
                  <a:cubicBezTo>
                    <a:pt x="8" y="8"/>
                    <a:pt x="8" y="8"/>
                    <a:pt x="8" y="8"/>
                  </a:cubicBezTo>
                  <a:cubicBezTo>
                    <a:pt x="13" y="8"/>
                    <a:pt x="13" y="8"/>
                    <a:pt x="13" y="8"/>
                  </a:cubicBezTo>
                  <a:cubicBezTo>
                    <a:pt x="10" y="4"/>
                    <a:pt x="7" y="4"/>
                    <a:pt x="3" y="2"/>
                  </a:cubicBezTo>
                  <a:moveTo>
                    <a:pt x="0" y="0"/>
                  </a:moveTo>
                  <a:cubicBezTo>
                    <a:pt x="1" y="1"/>
                    <a:pt x="2" y="1"/>
                    <a:pt x="3" y="2"/>
                  </a:cubicBezTo>
                  <a:cubicBezTo>
                    <a:pt x="3" y="2"/>
                    <a:pt x="3" y="2"/>
                    <a:pt x="3"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6"/>
            <p:cNvSpPr>
              <a:spLocks/>
            </p:cNvSpPr>
            <p:nvPr/>
          </p:nvSpPr>
          <p:spPr bwMode="auto">
            <a:xfrm>
              <a:off x="8573" y="4607"/>
              <a:ext cx="137" cy="130"/>
            </a:xfrm>
            <a:custGeom>
              <a:avLst/>
              <a:gdLst>
                <a:gd name="T0" fmla="*/ 52 w 58"/>
                <a:gd name="T1" fmla="*/ 0 h 55"/>
                <a:gd name="T2" fmla="*/ 29 w 58"/>
                <a:gd name="T3" fmla="*/ 5 h 55"/>
                <a:gd name="T4" fmla="*/ 7 w 58"/>
                <a:gd name="T5" fmla="*/ 2 h 55"/>
                <a:gd name="T6" fmla="*/ 0 w 58"/>
                <a:gd name="T7" fmla="*/ 5 h 55"/>
                <a:gd name="T8" fmla="*/ 33 w 58"/>
                <a:gd name="T9" fmla="*/ 55 h 55"/>
                <a:gd name="T10" fmla="*/ 58 w 58"/>
                <a:gd name="T11" fmla="*/ 16 h 55"/>
                <a:gd name="T12" fmla="*/ 52 w 58"/>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8" h="55">
                  <a:moveTo>
                    <a:pt x="52" y="0"/>
                  </a:moveTo>
                  <a:cubicBezTo>
                    <a:pt x="45" y="2"/>
                    <a:pt x="36" y="5"/>
                    <a:pt x="29" y="5"/>
                  </a:cubicBezTo>
                  <a:cubicBezTo>
                    <a:pt x="29" y="5"/>
                    <a:pt x="16" y="2"/>
                    <a:pt x="7" y="2"/>
                  </a:cubicBezTo>
                  <a:cubicBezTo>
                    <a:pt x="3" y="2"/>
                    <a:pt x="0" y="2"/>
                    <a:pt x="0" y="5"/>
                  </a:cubicBezTo>
                  <a:cubicBezTo>
                    <a:pt x="0" y="16"/>
                    <a:pt x="17" y="55"/>
                    <a:pt x="33" y="55"/>
                  </a:cubicBezTo>
                  <a:cubicBezTo>
                    <a:pt x="44" y="55"/>
                    <a:pt x="58" y="27"/>
                    <a:pt x="58" y="16"/>
                  </a:cubicBezTo>
                  <a:cubicBezTo>
                    <a:pt x="58" y="9"/>
                    <a:pt x="54" y="6"/>
                    <a:pt x="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7"/>
            <p:cNvSpPr>
              <a:spLocks/>
            </p:cNvSpPr>
            <p:nvPr/>
          </p:nvSpPr>
          <p:spPr bwMode="auto">
            <a:xfrm>
              <a:off x="8691" y="4574"/>
              <a:ext cx="17" cy="21"/>
            </a:xfrm>
            <a:custGeom>
              <a:avLst/>
              <a:gdLst>
                <a:gd name="T0" fmla="*/ 7 w 7"/>
                <a:gd name="T1" fmla="*/ 0 h 9"/>
                <a:gd name="T2" fmla="*/ 4 w 7"/>
                <a:gd name="T3" fmla="*/ 0 h 9"/>
                <a:gd name="T4" fmla="*/ 0 w 7"/>
                <a:gd name="T5" fmla="*/ 0 h 9"/>
                <a:gd name="T6" fmla="*/ 5 w 7"/>
                <a:gd name="T7" fmla="*/ 9 h 9"/>
                <a:gd name="T8" fmla="*/ 7 w 7"/>
                <a:gd name="T9" fmla="*/ 0 h 9"/>
              </a:gdLst>
              <a:ahLst/>
              <a:cxnLst>
                <a:cxn ang="0">
                  <a:pos x="T0" y="T1"/>
                </a:cxn>
                <a:cxn ang="0">
                  <a:pos x="T2" y="T3"/>
                </a:cxn>
                <a:cxn ang="0">
                  <a:pos x="T4" y="T5"/>
                </a:cxn>
                <a:cxn ang="0">
                  <a:pos x="T6" y="T7"/>
                </a:cxn>
                <a:cxn ang="0">
                  <a:pos x="T8" y="T9"/>
                </a:cxn>
              </a:cxnLst>
              <a:rect l="0" t="0" r="r" b="b"/>
              <a:pathLst>
                <a:path w="7" h="9">
                  <a:moveTo>
                    <a:pt x="7" y="0"/>
                  </a:moveTo>
                  <a:cubicBezTo>
                    <a:pt x="6" y="0"/>
                    <a:pt x="5" y="0"/>
                    <a:pt x="4" y="0"/>
                  </a:cubicBezTo>
                  <a:cubicBezTo>
                    <a:pt x="3" y="0"/>
                    <a:pt x="1" y="0"/>
                    <a:pt x="0" y="0"/>
                  </a:cubicBezTo>
                  <a:cubicBezTo>
                    <a:pt x="0" y="4"/>
                    <a:pt x="1" y="7"/>
                    <a:pt x="5" y="9"/>
                  </a:cubicBezTo>
                  <a:cubicBezTo>
                    <a:pt x="6" y="6"/>
                    <a:pt x="7" y="5"/>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8"/>
            <p:cNvSpPr>
              <a:spLocks/>
            </p:cNvSpPr>
            <p:nvPr/>
          </p:nvSpPr>
          <p:spPr bwMode="auto">
            <a:xfrm>
              <a:off x="8285" y="4403"/>
              <a:ext cx="45" cy="15"/>
            </a:xfrm>
            <a:custGeom>
              <a:avLst/>
              <a:gdLst>
                <a:gd name="T0" fmla="*/ 10 w 19"/>
                <a:gd name="T1" fmla="*/ 0 h 6"/>
                <a:gd name="T2" fmla="*/ 0 w 19"/>
                <a:gd name="T3" fmla="*/ 3 h 6"/>
                <a:gd name="T4" fmla="*/ 9 w 19"/>
                <a:gd name="T5" fmla="*/ 6 h 6"/>
                <a:gd name="T6" fmla="*/ 19 w 19"/>
                <a:gd name="T7" fmla="*/ 3 h 6"/>
                <a:gd name="T8" fmla="*/ 10 w 19"/>
                <a:gd name="T9" fmla="*/ 0 h 6"/>
              </a:gdLst>
              <a:ahLst/>
              <a:cxnLst>
                <a:cxn ang="0">
                  <a:pos x="T0" y="T1"/>
                </a:cxn>
                <a:cxn ang="0">
                  <a:pos x="T2" y="T3"/>
                </a:cxn>
                <a:cxn ang="0">
                  <a:pos x="T4" y="T5"/>
                </a:cxn>
                <a:cxn ang="0">
                  <a:pos x="T6" y="T7"/>
                </a:cxn>
                <a:cxn ang="0">
                  <a:pos x="T8" y="T9"/>
                </a:cxn>
              </a:cxnLst>
              <a:rect l="0" t="0" r="r" b="b"/>
              <a:pathLst>
                <a:path w="19" h="6">
                  <a:moveTo>
                    <a:pt x="10" y="0"/>
                  </a:moveTo>
                  <a:cubicBezTo>
                    <a:pt x="8" y="0"/>
                    <a:pt x="5" y="1"/>
                    <a:pt x="0" y="3"/>
                  </a:cubicBezTo>
                  <a:cubicBezTo>
                    <a:pt x="3" y="5"/>
                    <a:pt x="6" y="6"/>
                    <a:pt x="9" y="6"/>
                  </a:cubicBezTo>
                  <a:cubicBezTo>
                    <a:pt x="12" y="6"/>
                    <a:pt x="16" y="5"/>
                    <a:pt x="19" y="3"/>
                  </a:cubicBezTo>
                  <a:cubicBezTo>
                    <a:pt x="15" y="1"/>
                    <a:pt x="13"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9"/>
            <p:cNvSpPr>
              <a:spLocks/>
            </p:cNvSpPr>
            <p:nvPr/>
          </p:nvSpPr>
          <p:spPr bwMode="auto">
            <a:xfrm>
              <a:off x="8053" y="3476"/>
              <a:ext cx="50" cy="19"/>
            </a:xfrm>
            <a:custGeom>
              <a:avLst/>
              <a:gdLst>
                <a:gd name="T0" fmla="*/ 17 w 21"/>
                <a:gd name="T1" fmla="*/ 0 h 8"/>
                <a:gd name="T2" fmla="*/ 0 w 21"/>
                <a:gd name="T3" fmla="*/ 3 h 8"/>
                <a:gd name="T4" fmla="*/ 16 w 21"/>
                <a:gd name="T5" fmla="*/ 8 h 8"/>
                <a:gd name="T6" fmla="*/ 21 w 21"/>
                <a:gd name="T7" fmla="*/ 8 h 8"/>
                <a:gd name="T8" fmla="*/ 21 w 21"/>
                <a:gd name="T9" fmla="*/ 0 h 8"/>
                <a:gd name="T10" fmla="*/ 17 w 21"/>
                <a:gd name="T11" fmla="*/ 0 h 8"/>
              </a:gdLst>
              <a:ahLst/>
              <a:cxnLst>
                <a:cxn ang="0">
                  <a:pos x="T0" y="T1"/>
                </a:cxn>
                <a:cxn ang="0">
                  <a:pos x="T2" y="T3"/>
                </a:cxn>
                <a:cxn ang="0">
                  <a:pos x="T4" y="T5"/>
                </a:cxn>
                <a:cxn ang="0">
                  <a:pos x="T6" y="T7"/>
                </a:cxn>
                <a:cxn ang="0">
                  <a:pos x="T8" y="T9"/>
                </a:cxn>
                <a:cxn ang="0">
                  <a:pos x="T10" y="T11"/>
                </a:cxn>
              </a:cxnLst>
              <a:rect l="0" t="0" r="r" b="b"/>
              <a:pathLst>
                <a:path w="21" h="8">
                  <a:moveTo>
                    <a:pt x="17" y="0"/>
                  </a:moveTo>
                  <a:cubicBezTo>
                    <a:pt x="12" y="0"/>
                    <a:pt x="8" y="1"/>
                    <a:pt x="0" y="3"/>
                  </a:cubicBezTo>
                  <a:cubicBezTo>
                    <a:pt x="2" y="5"/>
                    <a:pt x="9" y="8"/>
                    <a:pt x="16" y="8"/>
                  </a:cubicBezTo>
                  <a:cubicBezTo>
                    <a:pt x="17" y="8"/>
                    <a:pt x="19" y="8"/>
                    <a:pt x="21" y="8"/>
                  </a:cubicBezTo>
                  <a:cubicBezTo>
                    <a:pt x="21" y="0"/>
                    <a:pt x="21" y="0"/>
                    <a:pt x="21" y="0"/>
                  </a:cubicBezTo>
                  <a:cubicBezTo>
                    <a:pt x="19" y="0"/>
                    <a:pt x="1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0"/>
            <p:cNvSpPr>
              <a:spLocks/>
            </p:cNvSpPr>
            <p:nvPr/>
          </p:nvSpPr>
          <p:spPr bwMode="auto">
            <a:xfrm>
              <a:off x="7455" y="3457"/>
              <a:ext cx="1437" cy="1086"/>
            </a:xfrm>
            <a:custGeom>
              <a:avLst/>
              <a:gdLst>
                <a:gd name="T0" fmla="*/ 431 w 608"/>
                <a:gd name="T1" fmla="*/ 18 h 459"/>
                <a:gd name="T2" fmla="*/ 408 w 608"/>
                <a:gd name="T3" fmla="*/ 108 h 459"/>
                <a:gd name="T4" fmla="*/ 353 w 608"/>
                <a:gd name="T5" fmla="*/ 81 h 459"/>
                <a:gd name="T6" fmla="*/ 337 w 608"/>
                <a:gd name="T7" fmla="*/ 65 h 459"/>
                <a:gd name="T8" fmla="*/ 356 w 608"/>
                <a:gd name="T9" fmla="*/ 28 h 459"/>
                <a:gd name="T10" fmla="*/ 330 w 608"/>
                <a:gd name="T11" fmla="*/ 23 h 459"/>
                <a:gd name="T12" fmla="*/ 292 w 608"/>
                <a:gd name="T13" fmla="*/ 20 h 459"/>
                <a:gd name="T14" fmla="*/ 253 w 608"/>
                <a:gd name="T15" fmla="*/ 36 h 459"/>
                <a:gd name="T16" fmla="*/ 243 w 608"/>
                <a:gd name="T17" fmla="*/ 68 h 459"/>
                <a:gd name="T18" fmla="*/ 224 w 608"/>
                <a:gd name="T19" fmla="*/ 69 h 459"/>
                <a:gd name="T20" fmla="*/ 180 w 608"/>
                <a:gd name="T21" fmla="*/ 60 h 459"/>
                <a:gd name="T22" fmla="*/ 157 w 608"/>
                <a:gd name="T23" fmla="*/ 85 h 459"/>
                <a:gd name="T24" fmla="*/ 143 w 608"/>
                <a:gd name="T25" fmla="*/ 92 h 459"/>
                <a:gd name="T26" fmla="*/ 137 w 608"/>
                <a:gd name="T27" fmla="*/ 114 h 459"/>
                <a:gd name="T28" fmla="*/ 39 w 608"/>
                <a:gd name="T29" fmla="*/ 159 h 459"/>
                <a:gd name="T30" fmla="*/ 10 w 608"/>
                <a:gd name="T31" fmla="*/ 173 h 459"/>
                <a:gd name="T32" fmla="*/ 5 w 608"/>
                <a:gd name="T33" fmla="*/ 210 h 459"/>
                <a:gd name="T34" fmla="*/ 11 w 608"/>
                <a:gd name="T35" fmla="*/ 245 h 459"/>
                <a:gd name="T36" fmla="*/ 3 w 608"/>
                <a:gd name="T37" fmla="*/ 245 h 459"/>
                <a:gd name="T38" fmla="*/ 28 w 608"/>
                <a:gd name="T39" fmla="*/ 314 h 459"/>
                <a:gd name="T40" fmla="*/ 27 w 608"/>
                <a:gd name="T41" fmla="*/ 371 h 459"/>
                <a:gd name="T42" fmla="*/ 111 w 608"/>
                <a:gd name="T43" fmla="*/ 372 h 459"/>
                <a:gd name="T44" fmla="*/ 126 w 608"/>
                <a:gd name="T45" fmla="*/ 372 h 459"/>
                <a:gd name="T46" fmla="*/ 222 w 608"/>
                <a:gd name="T47" fmla="*/ 342 h 459"/>
                <a:gd name="T48" fmla="*/ 313 w 608"/>
                <a:gd name="T49" fmla="*/ 346 h 459"/>
                <a:gd name="T50" fmla="*/ 337 w 608"/>
                <a:gd name="T51" fmla="*/ 387 h 459"/>
                <a:gd name="T52" fmla="*/ 356 w 608"/>
                <a:gd name="T53" fmla="*/ 388 h 459"/>
                <a:gd name="T54" fmla="*/ 374 w 608"/>
                <a:gd name="T55" fmla="*/ 382 h 459"/>
                <a:gd name="T56" fmla="*/ 380 w 608"/>
                <a:gd name="T57" fmla="*/ 387 h 459"/>
                <a:gd name="T58" fmla="*/ 383 w 608"/>
                <a:gd name="T59" fmla="*/ 399 h 459"/>
                <a:gd name="T60" fmla="*/ 394 w 608"/>
                <a:gd name="T61" fmla="*/ 398 h 459"/>
                <a:gd name="T62" fmla="*/ 456 w 608"/>
                <a:gd name="T63" fmla="*/ 454 h 459"/>
                <a:gd name="T64" fmla="*/ 503 w 608"/>
                <a:gd name="T65" fmla="*/ 459 h 459"/>
                <a:gd name="T66" fmla="*/ 557 w 608"/>
                <a:gd name="T67" fmla="*/ 421 h 459"/>
                <a:gd name="T68" fmla="*/ 596 w 608"/>
                <a:gd name="T69" fmla="*/ 337 h 459"/>
                <a:gd name="T70" fmla="*/ 600 w 608"/>
                <a:gd name="T71" fmla="*/ 311 h 459"/>
                <a:gd name="T72" fmla="*/ 594 w 608"/>
                <a:gd name="T73" fmla="*/ 223 h 459"/>
                <a:gd name="T74" fmla="*/ 565 w 608"/>
                <a:gd name="T75" fmla="*/ 181 h 459"/>
                <a:gd name="T76" fmla="*/ 538 w 608"/>
                <a:gd name="T77" fmla="*/ 151 h 459"/>
                <a:gd name="T78" fmla="*/ 489 w 608"/>
                <a:gd name="T79" fmla="*/ 90 h 459"/>
                <a:gd name="T80" fmla="*/ 462 w 608"/>
                <a:gd name="T81" fmla="*/ 55 h 459"/>
                <a:gd name="T82" fmla="*/ 445 w 608"/>
                <a:gd name="T8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8" h="459">
                  <a:moveTo>
                    <a:pt x="445" y="0"/>
                  </a:moveTo>
                  <a:cubicBezTo>
                    <a:pt x="436" y="4"/>
                    <a:pt x="439" y="11"/>
                    <a:pt x="431" y="18"/>
                  </a:cubicBezTo>
                  <a:cubicBezTo>
                    <a:pt x="431" y="65"/>
                    <a:pt x="431" y="65"/>
                    <a:pt x="431" y="65"/>
                  </a:cubicBezTo>
                  <a:cubicBezTo>
                    <a:pt x="428" y="77"/>
                    <a:pt x="425" y="108"/>
                    <a:pt x="408" y="108"/>
                  </a:cubicBezTo>
                  <a:cubicBezTo>
                    <a:pt x="398" y="108"/>
                    <a:pt x="396" y="97"/>
                    <a:pt x="388" y="94"/>
                  </a:cubicBezTo>
                  <a:cubicBezTo>
                    <a:pt x="375" y="89"/>
                    <a:pt x="367" y="86"/>
                    <a:pt x="353" y="81"/>
                  </a:cubicBezTo>
                  <a:cubicBezTo>
                    <a:pt x="351" y="81"/>
                    <a:pt x="351" y="73"/>
                    <a:pt x="348" y="70"/>
                  </a:cubicBezTo>
                  <a:cubicBezTo>
                    <a:pt x="345" y="68"/>
                    <a:pt x="337" y="69"/>
                    <a:pt x="337" y="65"/>
                  </a:cubicBezTo>
                  <a:cubicBezTo>
                    <a:pt x="344" y="39"/>
                    <a:pt x="344" y="39"/>
                    <a:pt x="344" y="39"/>
                  </a:cubicBezTo>
                  <a:cubicBezTo>
                    <a:pt x="348" y="36"/>
                    <a:pt x="356" y="35"/>
                    <a:pt x="356" y="28"/>
                  </a:cubicBezTo>
                  <a:cubicBezTo>
                    <a:pt x="356" y="24"/>
                    <a:pt x="348" y="19"/>
                    <a:pt x="345" y="19"/>
                  </a:cubicBezTo>
                  <a:cubicBezTo>
                    <a:pt x="339" y="19"/>
                    <a:pt x="337" y="23"/>
                    <a:pt x="330" y="23"/>
                  </a:cubicBezTo>
                  <a:cubicBezTo>
                    <a:pt x="311" y="23"/>
                    <a:pt x="301" y="16"/>
                    <a:pt x="283" y="8"/>
                  </a:cubicBezTo>
                  <a:cubicBezTo>
                    <a:pt x="284" y="14"/>
                    <a:pt x="289" y="16"/>
                    <a:pt x="292" y="20"/>
                  </a:cubicBezTo>
                  <a:cubicBezTo>
                    <a:pt x="291" y="21"/>
                    <a:pt x="286" y="24"/>
                    <a:pt x="283" y="24"/>
                  </a:cubicBezTo>
                  <a:cubicBezTo>
                    <a:pt x="274" y="24"/>
                    <a:pt x="253" y="29"/>
                    <a:pt x="253" y="36"/>
                  </a:cubicBezTo>
                  <a:cubicBezTo>
                    <a:pt x="253" y="44"/>
                    <a:pt x="245" y="47"/>
                    <a:pt x="245" y="55"/>
                  </a:cubicBezTo>
                  <a:cubicBezTo>
                    <a:pt x="245" y="59"/>
                    <a:pt x="246" y="63"/>
                    <a:pt x="243" y="68"/>
                  </a:cubicBezTo>
                  <a:cubicBezTo>
                    <a:pt x="242" y="67"/>
                    <a:pt x="238" y="64"/>
                    <a:pt x="235" y="64"/>
                  </a:cubicBezTo>
                  <a:cubicBezTo>
                    <a:pt x="231" y="64"/>
                    <a:pt x="226" y="66"/>
                    <a:pt x="224" y="69"/>
                  </a:cubicBezTo>
                  <a:cubicBezTo>
                    <a:pt x="223" y="60"/>
                    <a:pt x="217" y="49"/>
                    <a:pt x="208" y="49"/>
                  </a:cubicBezTo>
                  <a:cubicBezTo>
                    <a:pt x="197" y="49"/>
                    <a:pt x="194" y="60"/>
                    <a:pt x="180" y="60"/>
                  </a:cubicBezTo>
                  <a:cubicBezTo>
                    <a:pt x="179" y="72"/>
                    <a:pt x="168" y="74"/>
                    <a:pt x="168" y="89"/>
                  </a:cubicBezTo>
                  <a:cubicBezTo>
                    <a:pt x="164" y="89"/>
                    <a:pt x="161" y="87"/>
                    <a:pt x="157" y="85"/>
                  </a:cubicBezTo>
                  <a:cubicBezTo>
                    <a:pt x="154" y="91"/>
                    <a:pt x="157" y="98"/>
                    <a:pt x="151" y="102"/>
                  </a:cubicBezTo>
                  <a:cubicBezTo>
                    <a:pt x="149" y="98"/>
                    <a:pt x="146" y="96"/>
                    <a:pt x="143" y="92"/>
                  </a:cubicBezTo>
                  <a:cubicBezTo>
                    <a:pt x="138" y="94"/>
                    <a:pt x="137" y="100"/>
                    <a:pt x="137" y="105"/>
                  </a:cubicBezTo>
                  <a:cubicBezTo>
                    <a:pt x="137" y="108"/>
                    <a:pt x="137" y="111"/>
                    <a:pt x="137" y="114"/>
                  </a:cubicBezTo>
                  <a:cubicBezTo>
                    <a:pt x="137" y="132"/>
                    <a:pt x="93" y="147"/>
                    <a:pt x="74" y="150"/>
                  </a:cubicBezTo>
                  <a:cubicBezTo>
                    <a:pt x="64" y="151"/>
                    <a:pt x="45" y="152"/>
                    <a:pt x="39" y="159"/>
                  </a:cubicBezTo>
                  <a:cubicBezTo>
                    <a:pt x="33" y="164"/>
                    <a:pt x="21" y="178"/>
                    <a:pt x="11" y="179"/>
                  </a:cubicBezTo>
                  <a:cubicBezTo>
                    <a:pt x="11" y="177"/>
                    <a:pt x="11" y="175"/>
                    <a:pt x="10" y="173"/>
                  </a:cubicBezTo>
                  <a:cubicBezTo>
                    <a:pt x="8" y="174"/>
                    <a:pt x="5" y="176"/>
                    <a:pt x="5" y="180"/>
                  </a:cubicBezTo>
                  <a:cubicBezTo>
                    <a:pt x="5" y="194"/>
                    <a:pt x="5" y="195"/>
                    <a:pt x="5" y="210"/>
                  </a:cubicBezTo>
                  <a:cubicBezTo>
                    <a:pt x="5" y="224"/>
                    <a:pt x="11" y="230"/>
                    <a:pt x="11" y="238"/>
                  </a:cubicBezTo>
                  <a:cubicBezTo>
                    <a:pt x="11" y="240"/>
                    <a:pt x="12" y="243"/>
                    <a:pt x="11" y="245"/>
                  </a:cubicBezTo>
                  <a:cubicBezTo>
                    <a:pt x="9" y="243"/>
                    <a:pt x="7" y="240"/>
                    <a:pt x="6" y="238"/>
                  </a:cubicBezTo>
                  <a:cubicBezTo>
                    <a:pt x="5" y="240"/>
                    <a:pt x="4" y="243"/>
                    <a:pt x="3" y="245"/>
                  </a:cubicBezTo>
                  <a:cubicBezTo>
                    <a:pt x="0" y="253"/>
                    <a:pt x="11" y="255"/>
                    <a:pt x="14" y="263"/>
                  </a:cubicBezTo>
                  <a:cubicBezTo>
                    <a:pt x="20" y="284"/>
                    <a:pt x="22" y="291"/>
                    <a:pt x="28" y="314"/>
                  </a:cubicBezTo>
                  <a:cubicBezTo>
                    <a:pt x="31" y="324"/>
                    <a:pt x="39" y="332"/>
                    <a:pt x="39" y="348"/>
                  </a:cubicBezTo>
                  <a:cubicBezTo>
                    <a:pt x="39" y="360"/>
                    <a:pt x="27" y="364"/>
                    <a:pt x="27" y="371"/>
                  </a:cubicBezTo>
                  <a:cubicBezTo>
                    <a:pt x="27" y="379"/>
                    <a:pt x="52" y="390"/>
                    <a:pt x="61" y="390"/>
                  </a:cubicBezTo>
                  <a:cubicBezTo>
                    <a:pt x="85" y="390"/>
                    <a:pt x="93" y="372"/>
                    <a:pt x="111" y="372"/>
                  </a:cubicBezTo>
                  <a:cubicBezTo>
                    <a:pt x="115" y="372"/>
                    <a:pt x="117" y="371"/>
                    <a:pt x="120" y="371"/>
                  </a:cubicBezTo>
                  <a:cubicBezTo>
                    <a:pt x="121" y="371"/>
                    <a:pt x="123" y="371"/>
                    <a:pt x="126" y="372"/>
                  </a:cubicBezTo>
                  <a:cubicBezTo>
                    <a:pt x="138" y="372"/>
                    <a:pt x="147" y="370"/>
                    <a:pt x="158" y="369"/>
                  </a:cubicBezTo>
                  <a:cubicBezTo>
                    <a:pt x="162" y="342"/>
                    <a:pt x="195" y="351"/>
                    <a:pt x="222" y="342"/>
                  </a:cubicBezTo>
                  <a:cubicBezTo>
                    <a:pt x="234" y="339"/>
                    <a:pt x="237" y="330"/>
                    <a:pt x="256" y="330"/>
                  </a:cubicBezTo>
                  <a:cubicBezTo>
                    <a:pt x="274" y="330"/>
                    <a:pt x="305" y="336"/>
                    <a:pt x="313" y="346"/>
                  </a:cubicBezTo>
                  <a:cubicBezTo>
                    <a:pt x="318" y="352"/>
                    <a:pt x="329" y="378"/>
                    <a:pt x="333" y="378"/>
                  </a:cubicBezTo>
                  <a:cubicBezTo>
                    <a:pt x="333" y="378"/>
                    <a:pt x="331" y="387"/>
                    <a:pt x="337" y="387"/>
                  </a:cubicBezTo>
                  <a:cubicBezTo>
                    <a:pt x="348" y="387"/>
                    <a:pt x="361" y="360"/>
                    <a:pt x="371" y="350"/>
                  </a:cubicBezTo>
                  <a:cubicBezTo>
                    <a:pt x="371" y="358"/>
                    <a:pt x="369" y="386"/>
                    <a:pt x="356" y="388"/>
                  </a:cubicBezTo>
                  <a:cubicBezTo>
                    <a:pt x="356" y="391"/>
                    <a:pt x="358" y="394"/>
                    <a:pt x="361" y="394"/>
                  </a:cubicBezTo>
                  <a:cubicBezTo>
                    <a:pt x="369" y="394"/>
                    <a:pt x="369" y="384"/>
                    <a:pt x="374" y="382"/>
                  </a:cubicBezTo>
                  <a:cubicBezTo>
                    <a:pt x="374" y="380"/>
                    <a:pt x="375" y="378"/>
                    <a:pt x="375" y="377"/>
                  </a:cubicBezTo>
                  <a:cubicBezTo>
                    <a:pt x="377" y="379"/>
                    <a:pt x="380" y="381"/>
                    <a:pt x="380" y="387"/>
                  </a:cubicBezTo>
                  <a:cubicBezTo>
                    <a:pt x="380" y="393"/>
                    <a:pt x="378" y="396"/>
                    <a:pt x="377" y="399"/>
                  </a:cubicBezTo>
                  <a:cubicBezTo>
                    <a:pt x="383" y="399"/>
                    <a:pt x="383" y="399"/>
                    <a:pt x="383" y="399"/>
                  </a:cubicBezTo>
                  <a:cubicBezTo>
                    <a:pt x="387" y="398"/>
                    <a:pt x="390" y="397"/>
                    <a:pt x="394" y="395"/>
                  </a:cubicBezTo>
                  <a:cubicBezTo>
                    <a:pt x="394" y="396"/>
                    <a:pt x="394" y="398"/>
                    <a:pt x="394" y="398"/>
                  </a:cubicBezTo>
                  <a:cubicBezTo>
                    <a:pt x="395" y="405"/>
                    <a:pt x="402" y="411"/>
                    <a:pt x="402" y="419"/>
                  </a:cubicBezTo>
                  <a:cubicBezTo>
                    <a:pt x="402" y="441"/>
                    <a:pt x="435" y="454"/>
                    <a:pt x="456" y="454"/>
                  </a:cubicBezTo>
                  <a:cubicBezTo>
                    <a:pt x="469" y="454"/>
                    <a:pt x="465" y="444"/>
                    <a:pt x="477" y="443"/>
                  </a:cubicBezTo>
                  <a:cubicBezTo>
                    <a:pt x="478" y="446"/>
                    <a:pt x="499" y="458"/>
                    <a:pt x="503" y="459"/>
                  </a:cubicBezTo>
                  <a:cubicBezTo>
                    <a:pt x="508" y="433"/>
                    <a:pt x="551" y="444"/>
                    <a:pt x="557" y="420"/>
                  </a:cubicBezTo>
                  <a:cubicBezTo>
                    <a:pt x="557" y="421"/>
                    <a:pt x="557" y="421"/>
                    <a:pt x="557" y="421"/>
                  </a:cubicBezTo>
                  <a:cubicBezTo>
                    <a:pt x="557" y="403"/>
                    <a:pt x="568" y="386"/>
                    <a:pt x="572" y="374"/>
                  </a:cubicBezTo>
                  <a:cubicBezTo>
                    <a:pt x="577" y="357"/>
                    <a:pt x="587" y="351"/>
                    <a:pt x="596" y="337"/>
                  </a:cubicBezTo>
                  <a:cubicBezTo>
                    <a:pt x="599" y="332"/>
                    <a:pt x="597" y="330"/>
                    <a:pt x="600" y="326"/>
                  </a:cubicBezTo>
                  <a:cubicBezTo>
                    <a:pt x="600" y="311"/>
                    <a:pt x="600" y="311"/>
                    <a:pt x="600" y="311"/>
                  </a:cubicBezTo>
                  <a:cubicBezTo>
                    <a:pt x="605" y="306"/>
                    <a:pt x="608" y="290"/>
                    <a:pt x="608" y="279"/>
                  </a:cubicBezTo>
                  <a:cubicBezTo>
                    <a:pt x="608" y="263"/>
                    <a:pt x="603" y="234"/>
                    <a:pt x="594" y="223"/>
                  </a:cubicBezTo>
                  <a:cubicBezTo>
                    <a:pt x="595" y="221"/>
                    <a:pt x="595" y="221"/>
                    <a:pt x="595" y="221"/>
                  </a:cubicBezTo>
                  <a:cubicBezTo>
                    <a:pt x="585" y="211"/>
                    <a:pt x="565" y="202"/>
                    <a:pt x="565" y="181"/>
                  </a:cubicBezTo>
                  <a:cubicBezTo>
                    <a:pt x="558" y="181"/>
                    <a:pt x="549" y="181"/>
                    <a:pt x="547" y="174"/>
                  </a:cubicBezTo>
                  <a:cubicBezTo>
                    <a:pt x="545" y="167"/>
                    <a:pt x="544" y="157"/>
                    <a:pt x="538" y="151"/>
                  </a:cubicBezTo>
                  <a:cubicBezTo>
                    <a:pt x="529" y="142"/>
                    <a:pt x="506" y="137"/>
                    <a:pt x="502" y="124"/>
                  </a:cubicBezTo>
                  <a:cubicBezTo>
                    <a:pt x="498" y="111"/>
                    <a:pt x="493" y="104"/>
                    <a:pt x="489" y="90"/>
                  </a:cubicBezTo>
                  <a:cubicBezTo>
                    <a:pt x="486" y="82"/>
                    <a:pt x="486" y="65"/>
                    <a:pt x="480" y="60"/>
                  </a:cubicBezTo>
                  <a:cubicBezTo>
                    <a:pt x="478" y="59"/>
                    <a:pt x="468" y="56"/>
                    <a:pt x="462" y="55"/>
                  </a:cubicBezTo>
                  <a:cubicBezTo>
                    <a:pt x="456" y="50"/>
                    <a:pt x="459" y="41"/>
                    <a:pt x="457" y="34"/>
                  </a:cubicBezTo>
                  <a:cubicBezTo>
                    <a:pt x="454" y="23"/>
                    <a:pt x="447" y="14"/>
                    <a:pt x="4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1"/>
            <p:cNvSpPr>
              <a:spLocks/>
            </p:cNvSpPr>
            <p:nvPr/>
          </p:nvSpPr>
          <p:spPr bwMode="auto">
            <a:xfrm>
              <a:off x="9351" y="4607"/>
              <a:ext cx="269" cy="267"/>
            </a:xfrm>
            <a:custGeom>
              <a:avLst/>
              <a:gdLst>
                <a:gd name="T0" fmla="*/ 92 w 114"/>
                <a:gd name="T1" fmla="*/ 0 h 113"/>
                <a:gd name="T2" fmla="*/ 80 w 114"/>
                <a:gd name="T3" fmla="*/ 17 h 113"/>
                <a:gd name="T4" fmla="*/ 79 w 114"/>
                <a:gd name="T5" fmla="*/ 21 h 113"/>
                <a:gd name="T6" fmla="*/ 69 w 114"/>
                <a:gd name="T7" fmla="*/ 26 h 113"/>
                <a:gd name="T8" fmla="*/ 69 w 114"/>
                <a:gd name="T9" fmla="*/ 32 h 113"/>
                <a:gd name="T10" fmla="*/ 59 w 114"/>
                <a:gd name="T11" fmla="*/ 44 h 113"/>
                <a:gd name="T12" fmla="*/ 29 w 114"/>
                <a:gd name="T13" fmla="*/ 62 h 113"/>
                <a:gd name="T14" fmla="*/ 21 w 114"/>
                <a:gd name="T15" fmla="*/ 69 h 113"/>
                <a:gd name="T16" fmla="*/ 0 w 114"/>
                <a:gd name="T17" fmla="*/ 98 h 113"/>
                <a:gd name="T18" fmla="*/ 2 w 114"/>
                <a:gd name="T19" fmla="*/ 100 h 113"/>
                <a:gd name="T20" fmla="*/ 26 w 114"/>
                <a:gd name="T21" fmla="*/ 110 h 113"/>
                <a:gd name="T22" fmla="*/ 38 w 114"/>
                <a:gd name="T23" fmla="*/ 113 h 113"/>
                <a:gd name="T24" fmla="*/ 58 w 114"/>
                <a:gd name="T25" fmla="*/ 100 h 113"/>
                <a:gd name="T26" fmla="*/ 74 w 114"/>
                <a:gd name="T27" fmla="*/ 63 h 113"/>
                <a:gd name="T28" fmla="*/ 94 w 114"/>
                <a:gd name="T29" fmla="*/ 61 h 113"/>
                <a:gd name="T30" fmla="*/ 94 w 114"/>
                <a:gd name="T31" fmla="*/ 44 h 113"/>
                <a:gd name="T32" fmla="*/ 114 w 114"/>
                <a:gd name="T33" fmla="*/ 18 h 113"/>
                <a:gd name="T34" fmla="*/ 111 w 114"/>
                <a:gd name="T35" fmla="*/ 10 h 113"/>
                <a:gd name="T36" fmla="*/ 107 w 114"/>
                <a:gd name="T37" fmla="*/ 8 h 113"/>
                <a:gd name="T38" fmla="*/ 98 w 114"/>
                <a:gd name="T39" fmla="*/ 13 h 113"/>
                <a:gd name="T40" fmla="*/ 96 w 114"/>
                <a:gd name="T41" fmla="*/ 5 h 113"/>
                <a:gd name="T42" fmla="*/ 92 w 114"/>
                <a:gd name="T4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3">
                  <a:moveTo>
                    <a:pt x="92" y="0"/>
                  </a:moveTo>
                  <a:cubicBezTo>
                    <a:pt x="87" y="2"/>
                    <a:pt x="80" y="9"/>
                    <a:pt x="80" y="17"/>
                  </a:cubicBezTo>
                  <a:cubicBezTo>
                    <a:pt x="80" y="18"/>
                    <a:pt x="79" y="20"/>
                    <a:pt x="79" y="21"/>
                  </a:cubicBezTo>
                  <a:cubicBezTo>
                    <a:pt x="75" y="21"/>
                    <a:pt x="72" y="22"/>
                    <a:pt x="69" y="26"/>
                  </a:cubicBezTo>
                  <a:cubicBezTo>
                    <a:pt x="69" y="28"/>
                    <a:pt x="69" y="32"/>
                    <a:pt x="69" y="32"/>
                  </a:cubicBezTo>
                  <a:cubicBezTo>
                    <a:pt x="69" y="32"/>
                    <a:pt x="62" y="43"/>
                    <a:pt x="59" y="44"/>
                  </a:cubicBezTo>
                  <a:cubicBezTo>
                    <a:pt x="50" y="49"/>
                    <a:pt x="42" y="62"/>
                    <a:pt x="29" y="62"/>
                  </a:cubicBezTo>
                  <a:cubicBezTo>
                    <a:pt x="26" y="62"/>
                    <a:pt x="23" y="65"/>
                    <a:pt x="21" y="69"/>
                  </a:cubicBezTo>
                  <a:cubicBezTo>
                    <a:pt x="16" y="77"/>
                    <a:pt x="0" y="84"/>
                    <a:pt x="0" y="98"/>
                  </a:cubicBezTo>
                  <a:cubicBezTo>
                    <a:pt x="0" y="99"/>
                    <a:pt x="1" y="100"/>
                    <a:pt x="2" y="100"/>
                  </a:cubicBezTo>
                  <a:cubicBezTo>
                    <a:pt x="2" y="102"/>
                    <a:pt x="23" y="110"/>
                    <a:pt x="26" y="110"/>
                  </a:cubicBezTo>
                  <a:cubicBezTo>
                    <a:pt x="29" y="110"/>
                    <a:pt x="36" y="113"/>
                    <a:pt x="38" y="113"/>
                  </a:cubicBezTo>
                  <a:cubicBezTo>
                    <a:pt x="44" y="113"/>
                    <a:pt x="53" y="105"/>
                    <a:pt x="58" y="100"/>
                  </a:cubicBezTo>
                  <a:cubicBezTo>
                    <a:pt x="58" y="100"/>
                    <a:pt x="73" y="70"/>
                    <a:pt x="74" y="63"/>
                  </a:cubicBezTo>
                  <a:cubicBezTo>
                    <a:pt x="78" y="63"/>
                    <a:pt x="91" y="61"/>
                    <a:pt x="94" y="61"/>
                  </a:cubicBezTo>
                  <a:cubicBezTo>
                    <a:pt x="95" y="54"/>
                    <a:pt x="92" y="52"/>
                    <a:pt x="94" y="44"/>
                  </a:cubicBezTo>
                  <a:cubicBezTo>
                    <a:pt x="102" y="44"/>
                    <a:pt x="113" y="25"/>
                    <a:pt x="114" y="18"/>
                  </a:cubicBezTo>
                  <a:cubicBezTo>
                    <a:pt x="112" y="17"/>
                    <a:pt x="111" y="14"/>
                    <a:pt x="111" y="10"/>
                  </a:cubicBezTo>
                  <a:cubicBezTo>
                    <a:pt x="110" y="10"/>
                    <a:pt x="108" y="9"/>
                    <a:pt x="107" y="8"/>
                  </a:cubicBezTo>
                  <a:cubicBezTo>
                    <a:pt x="105" y="9"/>
                    <a:pt x="102" y="13"/>
                    <a:pt x="98" y="13"/>
                  </a:cubicBezTo>
                  <a:cubicBezTo>
                    <a:pt x="95" y="13"/>
                    <a:pt x="96" y="9"/>
                    <a:pt x="96" y="5"/>
                  </a:cubicBezTo>
                  <a:cubicBezTo>
                    <a:pt x="94" y="5"/>
                    <a:pt x="92" y="4"/>
                    <a:pt x="9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2"/>
            <p:cNvSpPr>
              <a:spLocks/>
            </p:cNvSpPr>
            <p:nvPr/>
          </p:nvSpPr>
          <p:spPr bwMode="auto">
            <a:xfrm>
              <a:off x="9571" y="4349"/>
              <a:ext cx="203" cy="296"/>
            </a:xfrm>
            <a:custGeom>
              <a:avLst/>
              <a:gdLst>
                <a:gd name="T0" fmla="*/ 0 w 86"/>
                <a:gd name="T1" fmla="*/ 0 h 125"/>
                <a:gd name="T2" fmla="*/ 23 w 86"/>
                <a:gd name="T3" fmla="*/ 32 h 125"/>
                <a:gd name="T4" fmla="*/ 21 w 86"/>
                <a:gd name="T5" fmla="*/ 38 h 125"/>
                <a:gd name="T6" fmla="*/ 27 w 86"/>
                <a:gd name="T7" fmla="*/ 48 h 125"/>
                <a:gd name="T8" fmla="*/ 27 w 86"/>
                <a:gd name="T9" fmla="*/ 47 h 125"/>
                <a:gd name="T10" fmla="*/ 29 w 86"/>
                <a:gd name="T11" fmla="*/ 58 h 125"/>
                <a:gd name="T12" fmla="*/ 23 w 86"/>
                <a:gd name="T13" fmla="*/ 78 h 125"/>
                <a:gd name="T14" fmla="*/ 16 w 86"/>
                <a:gd name="T15" fmla="*/ 87 h 125"/>
                <a:gd name="T16" fmla="*/ 35 w 86"/>
                <a:gd name="T17" fmla="*/ 103 h 125"/>
                <a:gd name="T18" fmla="*/ 29 w 86"/>
                <a:gd name="T19" fmla="*/ 118 h 125"/>
                <a:gd name="T20" fmla="*/ 37 w 86"/>
                <a:gd name="T21" fmla="*/ 125 h 125"/>
                <a:gd name="T22" fmla="*/ 56 w 86"/>
                <a:gd name="T23" fmla="*/ 106 h 125"/>
                <a:gd name="T24" fmla="*/ 64 w 86"/>
                <a:gd name="T25" fmla="*/ 96 h 125"/>
                <a:gd name="T26" fmla="*/ 61 w 86"/>
                <a:gd name="T27" fmla="*/ 91 h 125"/>
                <a:gd name="T28" fmla="*/ 72 w 86"/>
                <a:gd name="T29" fmla="*/ 84 h 125"/>
                <a:gd name="T30" fmla="*/ 74 w 86"/>
                <a:gd name="T31" fmla="*/ 82 h 125"/>
                <a:gd name="T32" fmla="*/ 76 w 86"/>
                <a:gd name="T33" fmla="*/ 85 h 125"/>
                <a:gd name="T34" fmla="*/ 86 w 86"/>
                <a:gd name="T35" fmla="*/ 58 h 125"/>
                <a:gd name="T36" fmla="*/ 82 w 86"/>
                <a:gd name="T37" fmla="*/ 55 h 125"/>
                <a:gd name="T38" fmla="*/ 64 w 86"/>
                <a:gd name="T39" fmla="*/ 60 h 125"/>
                <a:gd name="T40" fmla="*/ 45 w 86"/>
                <a:gd name="T41" fmla="*/ 39 h 125"/>
                <a:gd name="T42" fmla="*/ 41 w 86"/>
                <a:gd name="T43" fmla="*/ 39 h 125"/>
                <a:gd name="T44" fmla="*/ 37 w 86"/>
                <a:gd name="T45" fmla="*/ 44 h 125"/>
                <a:gd name="T46" fmla="*/ 33 w 86"/>
                <a:gd name="T47" fmla="*/ 44 h 125"/>
                <a:gd name="T48" fmla="*/ 25 w 86"/>
                <a:gd name="T49" fmla="*/ 27 h 125"/>
                <a:gd name="T50" fmla="*/ 27 w 86"/>
                <a:gd name="T51" fmla="*/ 23 h 125"/>
                <a:gd name="T52" fmla="*/ 20 w 86"/>
                <a:gd name="T53" fmla="*/ 15 h 125"/>
                <a:gd name="T54" fmla="*/ 0 w 86"/>
                <a:gd name="T5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125">
                  <a:moveTo>
                    <a:pt x="0" y="0"/>
                  </a:moveTo>
                  <a:cubicBezTo>
                    <a:pt x="3" y="13"/>
                    <a:pt x="11" y="30"/>
                    <a:pt x="23" y="32"/>
                  </a:cubicBezTo>
                  <a:cubicBezTo>
                    <a:pt x="22" y="34"/>
                    <a:pt x="21" y="36"/>
                    <a:pt x="21" y="38"/>
                  </a:cubicBezTo>
                  <a:cubicBezTo>
                    <a:pt x="21" y="42"/>
                    <a:pt x="26" y="44"/>
                    <a:pt x="27" y="48"/>
                  </a:cubicBezTo>
                  <a:cubicBezTo>
                    <a:pt x="27" y="47"/>
                    <a:pt x="27" y="47"/>
                    <a:pt x="27" y="47"/>
                  </a:cubicBezTo>
                  <a:cubicBezTo>
                    <a:pt x="28" y="50"/>
                    <a:pt x="29" y="55"/>
                    <a:pt x="29" y="58"/>
                  </a:cubicBezTo>
                  <a:cubicBezTo>
                    <a:pt x="29" y="66"/>
                    <a:pt x="28" y="73"/>
                    <a:pt x="23" y="78"/>
                  </a:cubicBezTo>
                  <a:cubicBezTo>
                    <a:pt x="20" y="81"/>
                    <a:pt x="16" y="82"/>
                    <a:pt x="16" y="87"/>
                  </a:cubicBezTo>
                  <a:cubicBezTo>
                    <a:pt x="16" y="96"/>
                    <a:pt x="35" y="92"/>
                    <a:pt x="35" y="103"/>
                  </a:cubicBezTo>
                  <a:cubicBezTo>
                    <a:pt x="35" y="109"/>
                    <a:pt x="29" y="112"/>
                    <a:pt x="29" y="118"/>
                  </a:cubicBezTo>
                  <a:cubicBezTo>
                    <a:pt x="29" y="122"/>
                    <a:pt x="32" y="125"/>
                    <a:pt x="37" y="125"/>
                  </a:cubicBezTo>
                  <a:cubicBezTo>
                    <a:pt x="48" y="125"/>
                    <a:pt x="51" y="114"/>
                    <a:pt x="56" y="106"/>
                  </a:cubicBezTo>
                  <a:cubicBezTo>
                    <a:pt x="57" y="105"/>
                    <a:pt x="64" y="99"/>
                    <a:pt x="64" y="96"/>
                  </a:cubicBezTo>
                  <a:cubicBezTo>
                    <a:pt x="64" y="94"/>
                    <a:pt x="61" y="92"/>
                    <a:pt x="61" y="91"/>
                  </a:cubicBezTo>
                  <a:cubicBezTo>
                    <a:pt x="61" y="86"/>
                    <a:pt x="67" y="85"/>
                    <a:pt x="72" y="84"/>
                  </a:cubicBezTo>
                  <a:cubicBezTo>
                    <a:pt x="73" y="84"/>
                    <a:pt x="73" y="82"/>
                    <a:pt x="74" y="82"/>
                  </a:cubicBezTo>
                  <a:cubicBezTo>
                    <a:pt x="76" y="85"/>
                    <a:pt x="76" y="85"/>
                    <a:pt x="76" y="85"/>
                  </a:cubicBezTo>
                  <a:cubicBezTo>
                    <a:pt x="81" y="77"/>
                    <a:pt x="79" y="66"/>
                    <a:pt x="86" y="58"/>
                  </a:cubicBezTo>
                  <a:cubicBezTo>
                    <a:pt x="85" y="57"/>
                    <a:pt x="84" y="55"/>
                    <a:pt x="82" y="55"/>
                  </a:cubicBezTo>
                  <a:cubicBezTo>
                    <a:pt x="74" y="55"/>
                    <a:pt x="74" y="60"/>
                    <a:pt x="64" y="60"/>
                  </a:cubicBezTo>
                  <a:cubicBezTo>
                    <a:pt x="51" y="60"/>
                    <a:pt x="45" y="53"/>
                    <a:pt x="45" y="39"/>
                  </a:cubicBezTo>
                  <a:cubicBezTo>
                    <a:pt x="44" y="39"/>
                    <a:pt x="42" y="39"/>
                    <a:pt x="41" y="39"/>
                  </a:cubicBezTo>
                  <a:cubicBezTo>
                    <a:pt x="39" y="39"/>
                    <a:pt x="37" y="41"/>
                    <a:pt x="37" y="44"/>
                  </a:cubicBezTo>
                  <a:cubicBezTo>
                    <a:pt x="33" y="44"/>
                    <a:pt x="33" y="44"/>
                    <a:pt x="33" y="44"/>
                  </a:cubicBezTo>
                  <a:cubicBezTo>
                    <a:pt x="31" y="41"/>
                    <a:pt x="25" y="30"/>
                    <a:pt x="25" y="27"/>
                  </a:cubicBezTo>
                  <a:cubicBezTo>
                    <a:pt x="25" y="26"/>
                    <a:pt x="26" y="25"/>
                    <a:pt x="27" y="23"/>
                  </a:cubicBezTo>
                  <a:cubicBezTo>
                    <a:pt x="23" y="22"/>
                    <a:pt x="23" y="18"/>
                    <a:pt x="20" y="15"/>
                  </a:cubicBezTo>
                  <a:cubicBezTo>
                    <a:pt x="15" y="10"/>
                    <a:pt x="6" y="9"/>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3"/>
            <p:cNvSpPr>
              <a:spLocks/>
            </p:cNvSpPr>
            <p:nvPr/>
          </p:nvSpPr>
          <p:spPr bwMode="auto">
            <a:xfrm>
              <a:off x="9724" y="3694"/>
              <a:ext cx="45" cy="31"/>
            </a:xfrm>
            <a:custGeom>
              <a:avLst/>
              <a:gdLst>
                <a:gd name="T0" fmla="*/ 12 w 19"/>
                <a:gd name="T1" fmla="*/ 0 h 13"/>
                <a:gd name="T2" fmla="*/ 0 w 19"/>
                <a:gd name="T3" fmla="*/ 10 h 13"/>
                <a:gd name="T4" fmla="*/ 11 w 19"/>
                <a:gd name="T5" fmla="*/ 13 h 13"/>
                <a:gd name="T6" fmla="*/ 15 w 19"/>
                <a:gd name="T7" fmla="*/ 13 h 13"/>
                <a:gd name="T8" fmla="*/ 19 w 19"/>
                <a:gd name="T9" fmla="*/ 11 h 13"/>
                <a:gd name="T10" fmla="*/ 19 w 19"/>
                <a:gd name="T11" fmla="*/ 5 h 13"/>
                <a:gd name="T12" fmla="*/ 12 w 1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2" y="0"/>
                  </a:moveTo>
                  <a:cubicBezTo>
                    <a:pt x="8" y="2"/>
                    <a:pt x="0" y="3"/>
                    <a:pt x="0" y="10"/>
                  </a:cubicBezTo>
                  <a:cubicBezTo>
                    <a:pt x="0" y="12"/>
                    <a:pt x="7" y="13"/>
                    <a:pt x="11" y="13"/>
                  </a:cubicBezTo>
                  <a:cubicBezTo>
                    <a:pt x="13" y="13"/>
                    <a:pt x="14" y="13"/>
                    <a:pt x="15" y="13"/>
                  </a:cubicBezTo>
                  <a:cubicBezTo>
                    <a:pt x="16" y="13"/>
                    <a:pt x="17" y="13"/>
                    <a:pt x="19" y="11"/>
                  </a:cubicBezTo>
                  <a:cubicBezTo>
                    <a:pt x="19" y="5"/>
                    <a:pt x="19" y="5"/>
                    <a:pt x="19" y="5"/>
                  </a:cubicBezTo>
                  <a:cubicBezTo>
                    <a:pt x="16" y="4"/>
                    <a:pt x="14"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4"/>
            <p:cNvSpPr>
              <a:spLocks/>
            </p:cNvSpPr>
            <p:nvPr/>
          </p:nvSpPr>
          <p:spPr bwMode="auto">
            <a:xfrm>
              <a:off x="9774" y="3658"/>
              <a:ext cx="40" cy="26"/>
            </a:xfrm>
            <a:custGeom>
              <a:avLst/>
              <a:gdLst>
                <a:gd name="T0" fmla="*/ 17 w 17"/>
                <a:gd name="T1" fmla="*/ 0 h 11"/>
                <a:gd name="T2" fmla="*/ 0 w 17"/>
                <a:gd name="T3" fmla="*/ 7 h 11"/>
                <a:gd name="T4" fmla="*/ 3 w 17"/>
                <a:gd name="T5" fmla="*/ 11 h 11"/>
                <a:gd name="T6" fmla="*/ 17 w 17"/>
                <a:gd name="T7" fmla="*/ 4 h 11"/>
                <a:gd name="T8" fmla="*/ 17 w 17"/>
                <a:gd name="T9" fmla="*/ 0 h 11"/>
              </a:gdLst>
              <a:ahLst/>
              <a:cxnLst>
                <a:cxn ang="0">
                  <a:pos x="T0" y="T1"/>
                </a:cxn>
                <a:cxn ang="0">
                  <a:pos x="T2" y="T3"/>
                </a:cxn>
                <a:cxn ang="0">
                  <a:pos x="T4" y="T5"/>
                </a:cxn>
                <a:cxn ang="0">
                  <a:pos x="T6" y="T7"/>
                </a:cxn>
                <a:cxn ang="0">
                  <a:pos x="T8" y="T9"/>
                </a:cxn>
              </a:cxnLst>
              <a:rect l="0" t="0" r="r" b="b"/>
              <a:pathLst>
                <a:path w="17" h="11">
                  <a:moveTo>
                    <a:pt x="17" y="0"/>
                  </a:moveTo>
                  <a:cubicBezTo>
                    <a:pt x="13" y="0"/>
                    <a:pt x="0" y="0"/>
                    <a:pt x="0" y="7"/>
                  </a:cubicBezTo>
                  <a:cubicBezTo>
                    <a:pt x="0" y="8"/>
                    <a:pt x="2" y="11"/>
                    <a:pt x="3" y="11"/>
                  </a:cubicBezTo>
                  <a:cubicBezTo>
                    <a:pt x="9" y="11"/>
                    <a:pt x="10" y="6"/>
                    <a:pt x="17" y="4"/>
                  </a:cubicBezTo>
                  <a:cubicBezTo>
                    <a:pt x="17" y="3"/>
                    <a:pt x="17" y="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5"/>
            <p:cNvSpPr>
              <a:spLocks/>
            </p:cNvSpPr>
            <p:nvPr/>
          </p:nvSpPr>
          <p:spPr bwMode="auto">
            <a:xfrm>
              <a:off x="7774" y="2719"/>
              <a:ext cx="163" cy="152"/>
            </a:xfrm>
            <a:custGeom>
              <a:avLst/>
              <a:gdLst>
                <a:gd name="T0" fmla="*/ 50 w 69"/>
                <a:gd name="T1" fmla="*/ 0 h 64"/>
                <a:gd name="T2" fmla="*/ 48 w 69"/>
                <a:gd name="T3" fmla="*/ 11 h 64"/>
                <a:gd name="T4" fmla="*/ 38 w 69"/>
                <a:gd name="T5" fmla="*/ 18 h 64"/>
                <a:gd name="T6" fmla="*/ 33 w 69"/>
                <a:gd name="T7" fmla="*/ 24 h 64"/>
                <a:gd name="T8" fmla="*/ 30 w 69"/>
                <a:gd name="T9" fmla="*/ 24 h 64"/>
                <a:gd name="T10" fmla="*/ 22 w 69"/>
                <a:gd name="T11" fmla="*/ 16 h 64"/>
                <a:gd name="T12" fmla="*/ 22 w 69"/>
                <a:gd name="T13" fmla="*/ 16 h 64"/>
                <a:gd name="T14" fmla="*/ 14 w 69"/>
                <a:gd name="T15" fmla="*/ 21 h 64"/>
                <a:gd name="T16" fmla="*/ 6 w 69"/>
                <a:gd name="T17" fmla="*/ 26 h 64"/>
                <a:gd name="T18" fmla="*/ 5 w 69"/>
                <a:gd name="T19" fmla="*/ 26 h 64"/>
                <a:gd name="T20" fmla="*/ 2 w 69"/>
                <a:gd name="T21" fmla="*/ 38 h 64"/>
                <a:gd name="T22" fmla="*/ 4 w 69"/>
                <a:gd name="T23" fmla="*/ 43 h 64"/>
                <a:gd name="T24" fmla="*/ 4 w 69"/>
                <a:gd name="T25" fmla="*/ 53 h 64"/>
                <a:gd name="T26" fmla="*/ 4 w 69"/>
                <a:gd name="T27" fmla="*/ 53 h 64"/>
                <a:gd name="T28" fmla="*/ 13 w 69"/>
                <a:gd name="T29" fmla="*/ 34 h 64"/>
                <a:gd name="T30" fmla="*/ 18 w 69"/>
                <a:gd name="T31" fmla="*/ 38 h 64"/>
                <a:gd name="T32" fmla="*/ 20 w 69"/>
                <a:gd name="T33" fmla="*/ 36 h 64"/>
                <a:gd name="T34" fmla="*/ 24 w 69"/>
                <a:gd name="T35" fmla="*/ 38 h 64"/>
                <a:gd name="T36" fmla="*/ 24 w 69"/>
                <a:gd name="T37" fmla="*/ 34 h 64"/>
                <a:gd name="T38" fmla="*/ 31 w 69"/>
                <a:gd name="T39" fmla="*/ 34 h 64"/>
                <a:gd name="T40" fmla="*/ 33 w 69"/>
                <a:gd name="T41" fmla="*/ 39 h 64"/>
                <a:gd name="T42" fmla="*/ 31 w 69"/>
                <a:gd name="T43" fmla="*/ 44 h 64"/>
                <a:gd name="T44" fmla="*/ 43 w 69"/>
                <a:gd name="T45" fmla="*/ 60 h 64"/>
                <a:gd name="T46" fmla="*/ 45 w 69"/>
                <a:gd name="T47" fmla="*/ 61 h 64"/>
                <a:gd name="T48" fmla="*/ 48 w 69"/>
                <a:gd name="T49" fmla="*/ 60 h 64"/>
                <a:gd name="T50" fmla="*/ 50 w 69"/>
                <a:gd name="T51" fmla="*/ 64 h 64"/>
                <a:gd name="T52" fmla="*/ 50 w 69"/>
                <a:gd name="T53" fmla="*/ 64 h 64"/>
                <a:gd name="T54" fmla="*/ 55 w 69"/>
                <a:gd name="T55" fmla="*/ 57 h 64"/>
                <a:gd name="T56" fmla="*/ 50 w 69"/>
                <a:gd name="T57" fmla="*/ 48 h 64"/>
                <a:gd name="T58" fmla="*/ 54 w 69"/>
                <a:gd name="T59" fmla="*/ 41 h 64"/>
                <a:gd name="T60" fmla="*/ 57 w 69"/>
                <a:gd name="T61" fmla="*/ 45 h 64"/>
                <a:gd name="T62" fmla="*/ 57 w 69"/>
                <a:gd name="T63" fmla="*/ 44 h 64"/>
                <a:gd name="T64" fmla="*/ 63 w 69"/>
                <a:gd name="T65" fmla="*/ 55 h 64"/>
                <a:gd name="T66" fmla="*/ 69 w 69"/>
                <a:gd name="T67" fmla="*/ 39 h 64"/>
                <a:gd name="T68" fmla="*/ 57 w 69"/>
                <a:gd name="T69" fmla="*/ 4 h 64"/>
                <a:gd name="T70" fmla="*/ 50 w 69"/>
                <a:gd name="T7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64">
                  <a:moveTo>
                    <a:pt x="50" y="0"/>
                  </a:moveTo>
                  <a:cubicBezTo>
                    <a:pt x="49" y="1"/>
                    <a:pt x="50" y="8"/>
                    <a:pt x="48" y="11"/>
                  </a:cubicBezTo>
                  <a:cubicBezTo>
                    <a:pt x="46" y="14"/>
                    <a:pt x="38" y="12"/>
                    <a:pt x="38" y="18"/>
                  </a:cubicBezTo>
                  <a:cubicBezTo>
                    <a:pt x="35" y="18"/>
                    <a:pt x="33" y="21"/>
                    <a:pt x="33" y="24"/>
                  </a:cubicBezTo>
                  <a:cubicBezTo>
                    <a:pt x="32" y="24"/>
                    <a:pt x="31" y="24"/>
                    <a:pt x="30" y="24"/>
                  </a:cubicBezTo>
                  <a:cubicBezTo>
                    <a:pt x="27" y="24"/>
                    <a:pt x="28" y="17"/>
                    <a:pt x="22" y="16"/>
                  </a:cubicBezTo>
                  <a:cubicBezTo>
                    <a:pt x="22" y="16"/>
                    <a:pt x="22" y="16"/>
                    <a:pt x="22" y="16"/>
                  </a:cubicBezTo>
                  <a:cubicBezTo>
                    <a:pt x="18" y="16"/>
                    <a:pt x="16" y="19"/>
                    <a:pt x="14" y="21"/>
                  </a:cubicBezTo>
                  <a:cubicBezTo>
                    <a:pt x="12" y="24"/>
                    <a:pt x="10" y="26"/>
                    <a:pt x="6" y="26"/>
                  </a:cubicBezTo>
                  <a:cubicBezTo>
                    <a:pt x="6" y="26"/>
                    <a:pt x="5" y="26"/>
                    <a:pt x="5" y="26"/>
                  </a:cubicBezTo>
                  <a:cubicBezTo>
                    <a:pt x="4" y="31"/>
                    <a:pt x="2" y="34"/>
                    <a:pt x="2" y="38"/>
                  </a:cubicBezTo>
                  <a:cubicBezTo>
                    <a:pt x="2" y="40"/>
                    <a:pt x="4" y="41"/>
                    <a:pt x="4" y="43"/>
                  </a:cubicBezTo>
                  <a:cubicBezTo>
                    <a:pt x="4" y="45"/>
                    <a:pt x="0" y="53"/>
                    <a:pt x="4" y="53"/>
                  </a:cubicBezTo>
                  <a:cubicBezTo>
                    <a:pt x="4" y="53"/>
                    <a:pt x="4" y="53"/>
                    <a:pt x="4" y="53"/>
                  </a:cubicBezTo>
                  <a:cubicBezTo>
                    <a:pt x="9" y="53"/>
                    <a:pt x="9" y="38"/>
                    <a:pt x="13" y="34"/>
                  </a:cubicBezTo>
                  <a:cubicBezTo>
                    <a:pt x="13" y="34"/>
                    <a:pt x="17" y="37"/>
                    <a:pt x="18" y="38"/>
                  </a:cubicBezTo>
                  <a:cubicBezTo>
                    <a:pt x="19" y="38"/>
                    <a:pt x="20" y="36"/>
                    <a:pt x="20" y="36"/>
                  </a:cubicBezTo>
                  <a:cubicBezTo>
                    <a:pt x="21" y="37"/>
                    <a:pt x="22" y="38"/>
                    <a:pt x="24" y="38"/>
                  </a:cubicBezTo>
                  <a:cubicBezTo>
                    <a:pt x="24" y="37"/>
                    <a:pt x="24" y="35"/>
                    <a:pt x="24" y="34"/>
                  </a:cubicBezTo>
                  <a:cubicBezTo>
                    <a:pt x="31" y="34"/>
                    <a:pt x="31" y="34"/>
                    <a:pt x="31" y="34"/>
                  </a:cubicBezTo>
                  <a:cubicBezTo>
                    <a:pt x="32" y="35"/>
                    <a:pt x="33" y="37"/>
                    <a:pt x="33" y="39"/>
                  </a:cubicBezTo>
                  <a:cubicBezTo>
                    <a:pt x="32" y="40"/>
                    <a:pt x="31" y="41"/>
                    <a:pt x="31" y="44"/>
                  </a:cubicBezTo>
                  <a:cubicBezTo>
                    <a:pt x="30" y="53"/>
                    <a:pt x="36" y="60"/>
                    <a:pt x="43" y="60"/>
                  </a:cubicBezTo>
                  <a:cubicBezTo>
                    <a:pt x="44" y="60"/>
                    <a:pt x="44" y="61"/>
                    <a:pt x="45" y="61"/>
                  </a:cubicBezTo>
                  <a:cubicBezTo>
                    <a:pt x="46" y="61"/>
                    <a:pt x="47" y="60"/>
                    <a:pt x="48" y="60"/>
                  </a:cubicBezTo>
                  <a:cubicBezTo>
                    <a:pt x="48" y="61"/>
                    <a:pt x="49" y="64"/>
                    <a:pt x="50" y="64"/>
                  </a:cubicBezTo>
                  <a:cubicBezTo>
                    <a:pt x="50" y="64"/>
                    <a:pt x="50" y="64"/>
                    <a:pt x="50" y="64"/>
                  </a:cubicBezTo>
                  <a:cubicBezTo>
                    <a:pt x="53" y="64"/>
                    <a:pt x="55" y="61"/>
                    <a:pt x="55" y="57"/>
                  </a:cubicBezTo>
                  <a:cubicBezTo>
                    <a:pt x="55" y="52"/>
                    <a:pt x="50" y="51"/>
                    <a:pt x="50" y="48"/>
                  </a:cubicBezTo>
                  <a:cubicBezTo>
                    <a:pt x="50" y="45"/>
                    <a:pt x="52" y="44"/>
                    <a:pt x="54" y="41"/>
                  </a:cubicBezTo>
                  <a:cubicBezTo>
                    <a:pt x="55" y="43"/>
                    <a:pt x="57" y="44"/>
                    <a:pt x="57" y="45"/>
                  </a:cubicBezTo>
                  <a:cubicBezTo>
                    <a:pt x="57" y="44"/>
                    <a:pt x="57" y="44"/>
                    <a:pt x="57" y="44"/>
                  </a:cubicBezTo>
                  <a:cubicBezTo>
                    <a:pt x="58" y="47"/>
                    <a:pt x="61" y="54"/>
                    <a:pt x="63" y="55"/>
                  </a:cubicBezTo>
                  <a:cubicBezTo>
                    <a:pt x="63" y="47"/>
                    <a:pt x="69" y="44"/>
                    <a:pt x="69" y="39"/>
                  </a:cubicBezTo>
                  <a:cubicBezTo>
                    <a:pt x="69" y="35"/>
                    <a:pt x="61" y="8"/>
                    <a:pt x="57" y="4"/>
                  </a:cubicBezTo>
                  <a:cubicBezTo>
                    <a:pt x="55" y="2"/>
                    <a:pt x="53"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6"/>
            <p:cNvSpPr>
              <a:spLocks/>
            </p:cNvSpPr>
            <p:nvPr/>
          </p:nvSpPr>
          <p:spPr bwMode="auto">
            <a:xfrm>
              <a:off x="7625" y="2679"/>
              <a:ext cx="81" cy="83"/>
            </a:xfrm>
            <a:custGeom>
              <a:avLst/>
              <a:gdLst>
                <a:gd name="T0" fmla="*/ 30 w 34"/>
                <a:gd name="T1" fmla="*/ 0 h 35"/>
                <a:gd name="T2" fmla="*/ 27 w 34"/>
                <a:gd name="T3" fmla="*/ 6 h 35"/>
                <a:gd name="T4" fmla="*/ 0 w 34"/>
                <a:gd name="T5" fmla="*/ 35 h 35"/>
                <a:gd name="T6" fmla="*/ 3 w 34"/>
                <a:gd name="T7" fmla="*/ 35 h 35"/>
                <a:gd name="T8" fmla="*/ 21 w 34"/>
                <a:gd name="T9" fmla="*/ 15 h 35"/>
                <a:gd name="T10" fmla="*/ 21 w 34"/>
                <a:gd name="T11" fmla="*/ 15 h 35"/>
                <a:gd name="T12" fmla="*/ 29 w 34"/>
                <a:gd name="T13" fmla="*/ 10 h 35"/>
                <a:gd name="T14" fmla="*/ 29 w 34"/>
                <a:gd name="T15" fmla="*/ 10 h 35"/>
                <a:gd name="T16" fmla="*/ 34 w 34"/>
                <a:gd name="T17" fmla="*/ 8 h 35"/>
                <a:gd name="T18" fmla="*/ 30 w 34"/>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5">
                  <a:moveTo>
                    <a:pt x="30" y="0"/>
                  </a:moveTo>
                  <a:cubicBezTo>
                    <a:pt x="28" y="2"/>
                    <a:pt x="28" y="4"/>
                    <a:pt x="27" y="6"/>
                  </a:cubicBezTo>
                  <a:cubicBezTo>
                    <a:pt x="22" y="16"/>
                    <a:pt x="5" y="21"/>
                    <a:pt x="0" y="35"/>
                  </a:cubicBezTo>
                  <a:cubicBezTo>
                    <a:pt x="3" y="35"/>
                    <a:pt x="3" y="35"/>
                    <a:pt x="3" y="35"/>
                  </a:cubicBezTo>
                  <a:cubicBezTo>
                    <a:pt x="9" y="32"/>
                    <a:pt x="19" y="26"/>
                    <a:pt x="21" y="15"/>
                  </a:cubicBezTo>
                  <a:cubicBezTo>
                    <a:pt x="21" y="15"/>
                    <a:pt x="21" y="15"/>
                    <a:pt x="21" y="15"/>
                  </a:cubicBezTo>
                  <a:cubicBezTo>
                    <a:pt x="25" y="15"/>
                    <a:pt x="28" y="14"/>
                    <a:pt x="29" y="10"/>
                  </a:cubicBezTo>
                  <a:cubicBezTo>
                    <a:pt x="29" y="10"/>
                    <a:pt x="29" y="10"/>
                    <a:pt x="29" y="10"/>
                  </a:cubicBezTo>
                  <a:cubicBezTo>
                    <a:pt x="31" y="10"/>
                    <a:pt x="32" y="9"/>
                    <a:pt x="34" y="8"/>
                  </a:cubicBezTo>
                  <a:cubicBezTo>
                    <a:pt x="32" y="6"/>
                    <a:pt x="30" y="5"/>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67"/>
            <p:cNvSpPr>
              <a:spLocks/>
            </p:cNvSpPr>
            <p:nvPr/>
          </p:nvSpPr>
          <p:spPr bwMode="auto">
            <a:xfrm>
              <a:off x="7684" y="2407"/>
              <a:ext cx="154" cy="218"/>
            </a:xfrm>
            <a:custGeom>
              <a:avLst/>
              <a:gdLst>
                <a:gd name="T0" fmla="*/ 11 w 65"/>
                <a:gd name="T1" fmla="*/ 0 h 92"/>
                <a:gd name="T2" fmla="*/ 6 w 65"/>
                <a:gd name="T3" fmla="*/ 9 h 92"/>
                <a:gd name="T4" fmla="*/ 8 w 65"/>
                <a:gd name="T5" fmla="*/ 24 h 92"/>
                <a:gd name="T6" fmla="*/ 5 w 65"/>
                <a:gd name="T7" fmla="*/ 37 h 92"/>
                <a:gd name="T8" fmla="*/ 4 w 65"/>
                <a:gd name="T9" fmla="*/ 37 h 92"/>
                <a:gd name="T10" fmla="*/ 2 w 65"/>
                <a:gd name="T11" fmla="*/ 53 h 92"/>
                <a:gd name="T12" fmla="*/ 12 w 65"/>
                <a:gd name="T13" fmla="*/ 62 h 92"/>
                <a:gd name="T14" fmla="*/ 12 w 65"/>
                <a:gd name="T15" fmla="*/ 62 h 92"/>
                <a:gd name="T16" fmla="*/ 16 w 65"/>
                <a:gd name="T17" fmla="*/ 59 h 92"/>
                <a:gd name="T18" fmla="*/ 19 w 65"/>
                <a:gd name="T19" fmla="*/ 59 h 92"/>
                <a:gd name="T20" fmla="*/ 19 w 65"/>
                <a:gd name="T21" fmla="*/ 63 h 92"/>
                <a:gd name="T22" fmla="*/ 16 w 65"/>
                <a:gd name="T23" fmla="*/ 68 h 92"/>
                <a:gd name="T24" fmla="*/ 23 w 65"/>
                <a:gd name="T25" fmla="*/ 75 h 92"/>
                <a:gd name="T26" fmla="*/ 23 w 65"/>
                <a:gd name="T27" fmla="*/ 75 h 92"/>
                <a:gd name="T28" fmla="*/ 27 w 65"/>
                <a:gd name="T29" fmla="*/ 73 h 92"/>
                <a:gd name="T30" fmla="*/ 30 w 65"/>
                <a:gd name="T31" fmla="*/ 72 h 92"/>
                <a:gd name="T32" fmla="*/ 30 w 65"/>
                <a:gd name="T33" fmla="*/ 72 h 92"/>
                <a:gd name="T34" fmla="*/ 44 w 65"/>
                <a:gd name="T35" fmla="*/ 82 h 92"/>
                <a:gd name="T36" fmla="*/ 44 w 65"/>
                <a:gd name="T37" fmla="*/ 74 h 92"/>
                <a:gd name="T38" fmla="*/ 61 w 65"/>
                <a:gd name="T39" fmla="*/ 88 h 92"/>
                <a:gd name="T40" fmla="*/ 63 w 65"/>
                <a:gd name="T41" fmla="*/ 92 h 92"/>
                <a:gd name="T42" fmla="*/ 63 w 65"/>
                <a:gd name="T43" fmla="*/ 92 h 92"/>
                <a:gd name="T44" fmla="*/ 65 w 65"/>
                <a:gd name="T45" fmla="*/ 89 h 92"/>
                <a:gd name="T46" fmla="*/ 65 w 65"/>
                <a:gd name="T47" fmla="*/ 85 h 92"/>
                <a:gd name="T48" fmla="*/ 59 w 65"/>
                <a:gd name="T49" fmla="*/ 80 h 92"/>
                <a:gd name="T50" fmla="*/ 57 w 65"/>
                <a:gd name="T51" fmla="*/ 80 h 92"/>
                <a:gd name="T52" fmla="*/ 56 w 65"/>
                <a:gd name="T53" fmla="*/ 79 h 92"/>
                <a:gd name="T54" fmla="*/ 59 w 65"/>
                <a:gd name="T55" fmla="*/ 74 h 92"/>
                <a:gd name="T56" fmla="*/ 56 w 65"/>
                <a:gd name="T57" fmla="*/ 73 h 92"/>
                <a:gd name="T58" fmla="*/ 56 w 65"/>
                <a:gd name="T59" fmla="*/ 73 h 92"/>
                <a:gd name="T60" fmla="*/ 54 w 65"/>
                <a:gd name="T61" fmla="*/ 75 h 92"/>
                <a:gd name="T62" fmla="*/ 52 w 65"/>
                <a:gd name="T63" fmla="*/ 76 h 92"/>
                <a:gd name="T64" fmla="*/ 52 w 65"/>
                <a:gd name="T65" fmla="*/ 76 h 92"/>
                <a:gd name="T66" fmla="*/ 42 w 65"/>
                <a:gd name="T67" fmla="*/ 65 h 92"/>
                <a:gd name="T68" fmla="*/ 42 w 65"/>
                <a:gd name="T69" fmla="*/ 65 h 92"/>
                <a:gd name="T70" fmla="*/ 36 w 65"/>
                <a:gd name="T71" fmla="*/ 69 h 92"/>
                <a:gd name="T72" fmla="*/ 36 w 65"/>
                <a:gd name="T73" fmla="*/ 71 h 92"/>
                <a:gd name="T74" fmla="*/ 25 w 65"/>
                <a:gd name="T75" fmla="*/ 50 h 92"/>
                <a:gd name="T76" fmla="*/ 34 w 65"/>
                <a:gd name="T77" fmla="*/ 30 h 92"/>
                <a:gd name="T78" fmla="*/ 28 w 65"/>
                <a:gd name="T79" fmla="*/ 9 h 92"/>
                <a:gd name="T80" fmla="*/ 27 w 65"/>
                <a:gd name="T81" fmla="*/ 6 h 92"/>
                <a:gd name="T82" fmla="*/ 26 w 65"/>
                <a:gd name="T83" fmla="*/ 4 h 92"/>
                <a:gd name="T84" fmla="*/ 20 w 65"/>
                <a:gd name="T85" fmla="*/ 8 h 92"/>
                <a:gd name="T86" fmla="*/ 19 w 65"/>
                <a:gd name="T87" fmla="*/ 8 h 92"/>
                <a:gd name="T88" fmla="*/ 11 w 65"/>
                <a:gd name="T89" fmla="*/ 0 h 92"/>
                <a:gd name="T90" fmla="*/ 11 w 65"/>
                <a:gd name="T9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92">
                  <a:moveTo>
                    <a:pt x="11" y="0"/>
                  </a:moveTo>
                  <a:cubicBezTo>
                    <a:pt x="7" y="0"/>
                    <a:pt x="6" y="4"/>
                    <a:pt x="6" y="9"/>
                  </a:cubicBezTo>
                  <a:cubicBezTo>
                    <a:pt x="6" y="14"/>
                    <a:pt x="8" y="18"/>
                    <a:pt x="8" y="24"/>
                  </a:cubicBezTo>
                  <a:cubicBezTo>
                    <a:pt x="8" y="28"/>
                    <a:pt x="7" y="34"/>
                    <a:pt x="5" y="37"/>
                  </a:cubicBezTo>
                  <a:cubicBezTo>
                    <a:pt x="5" y="37"/>
                    <a:pt x="5" y="37"/>
                    <a:pt x="4" y="37"/>
                  </a:cubicBezTo>
                  <a:cubicBezTo>
                    <a:pt x="0" y="37"/>
                    <a:pt x="2" y="46"/>
                    <a:pt x="2" y="53"/>
                  </a:cubicBezTo>
                  <a:cubicBezTo>
                    <a:pt x="2" y="56"/>
                    <a:pt x="10" y="62"/>
                    <a:pt x="12" y="62"/>
                  </a:cubicBezTo>
                  <a:cubicBezTo>
                    <a:pt x="12" y="62"/>
                    <a:pt x="12" y="62"/>
                    <a:pt x="12" y="62"/>
                  </a:cubicBezTo>
                  <a:cubicBezTo>
                    <a:pt x="14" y="62"/>
                    <a:pt x="15" y="60"/>
                    <a:pt x="16" y="59"/>
                  </a:cubicBezTo>
                  <a:cubicBezTo>
                    <a:pt x="19" y="59"/>
                    <a:pt x="19" y="59"/>
                    <a:pt x="19" y="59"/>
                  </a:cubicBezTo>
                  <a:cubicBezTo>
                    <a:pt x="19" y="63"/>
                    <a:pt x="19" y="63"/>
                    <a:pt x="19" y="63"/>
                  </a:cubicBezTo>
                  <a:cubicBezTo>
                    <a:pt x="18" y="64"/>
                    <a:pt x="16" y="65"/>
                    <a:pt x="16" y="68"/>
                  </a:cubicBezTo>
                  <a:cubicBezTo>
                    <a:pt x="16" y="70"/>
                    <a:pt x="19" y="75"/>
                    <a:pt x="23" y="75"/>
                  </a:cubicBezTo>
                  <a:cubicBezTo>
                    <a:pt x="23" y="75"/>
                    <a:pt x="23" y="75"/>
                    <a:pt x="23" y="75"/>
                  </a:cubicBezTo>
                  <a:cubicBezTo>
                    <a:pt x="24" y="75"/>
                    <a:pt x="25" y="74"/>
                    <a:pt x="27" y="73"/>
                  </a:cubicBezTo>
                  <a:cubicBezTo>
                    <a:pt x="28" y="73"/>
                    <a:pt x="29" y="72"/>
                    <a:pt x="30" y="72"/>
                  </a:cubicBezTo>
                  <a:cubicBezTo>
                    <a:pt x="30" y="72"/>
                    <a:pt x="30" y="72"/>
                    <a:pt x="30" y="72"/>
                  </a:cubicBezTo>
                  <a:cubicBezTo>
                    <a:pt x="37" y="72"/>
                    <a:pt x="37" y="82"/>
                    <a:pt x="44" y="82"/>
                  </a:cubicBezTo>
                  <a:cubicBezTo>
                    <a:pt x="43" y="79"/>
                    <a:pt x="41" y="77"/>
                    <a:pt x="44" y="74"/>
                  </a:cubicBezTo>
                  <a:cubicBezTo>
                    <a:pt x="47" y="78"/>
                    <a:pt x="58" y="82"/>
                    <a:pt x="61" y="88"/>
                  </a:cubicBezTo>
                  <a:cubicBezTo>
                    <a:pt x="61" y="89"/>
                    <a:pt x="62" y="92"/>
                    <a:pt x="63" y="92"/>
                  </a:cubicBezTo>
                  <a:cubicBezTo>
                    <a:pt x="63" y="92"/>
                    <a:pt x="63" y="92"/>
                    <a:pt x="63" y="92"/>
                  </a:cubicBezTo>
                  <a:cubicBezTo>
                    <a:pt x="64" y="92"/>
                    <a:pt x="65" y="90"/>
                    <a:pt x="65" y="89"/>
                  </a:cubicBezTo>
                  <a:cubicBezTo>
                    <a:pt x="65" y="87"/>
                    <a:pt x="65" y="87"/>
                    <a:pt x="65" y="85"/>
                  </a:cubicBezTo>
                  <a:cubicBezTo>
                    <a:pt x="62" y="85"/>
                    <a:pt x="59" y="83"/>
                    <a:pt x="59" y="80"/>
                  </a:cubicBezTo>
                  <a:cubicBezTo>
                    <a:pt x="59" y="80"/>
                    <a:pt x="58" y="80"/>
                    <a:pt x="57" y="80"/>
                  </a:cubicBezTo>
                  <a:cubicBezTo>
                    <a:pt x="56" y="80"/>
                    <a:pt x="56" y="80"/>
                    <a:pt x="56" y="79"/>
                  </a:cubicBezTo>
                  <a:cubicBezTo>
                    <a:pt x="56" y="77"/>
                    <a:pt x="58" y="77"/>
                    <a:pt x="59" y="74"/>
                  </a:cubicBezTo>
                  <a:cubicBezTo>
                    <a:pt x="58" y="74"/>
                    <a:pt x="57" y="73"/>
                    <a:pt x="56" y="73"/>
                  </a:cubicBezTo>
                  <a:cubicBezTo>
                    <a:pt x="56" y="73"/>
                    <a:pt x="56" y="73"/>
                    <a:pt x="56" y="73"/>
                  </a:cubicBezTo>
                  <a:cubicBezTo>
                    <a:pt x="55" y="73"/>
                    <a:pt x="54" y="74"/>
                    <a:pt x="54" y="75"/>
                  </a:cubicBezTo>
                  <a:cubicBezTo>
                    <a:pt x="53" y="75"/>
                    <a:pt x="53" y="76"/>
                    <a:pt x="52" y="76"/>
                  </a:cubicBezTo>
                  <a:cubicBezTo>
                    <a:pt x="52" y="76"/>
                    <a:pt x="52" y="76"/>
                    <a:pt x="52" y="76"/>
                  </a:cubicBezTo>
                  <a:cubicBezTo>
                    <a:pt x="49" y="76"/>
                    <a:pt x="47" y="66"/>
                    <a:pt x="42" y="65"/>
                  </a:cubicBezTo>
                  <a:cubicBezTo>
                    <a:pt x="42" y="65"/>
                    <a:pt x="42" y="65"/>
                    <a:pt x="42" y="65"/>
                  </a:cubicBezTo>
                  <a:cubicBezTo>
                    <a:pt x="39" y="65"/>
                    <a:pt x="36" y="67"/>
                    <a:pt x="36" y="69"/>
                  </a:cubicBezTo>
                  <a:cubicBezTo>
                    <a:pt x="36" y="69"/>
                    <a:pt x="36" y="71"/>
                    <a:pt x="36" y="71"/>
                  </a:cubicBezTo>
                  <a:cubicBezTo>
                    <a:pt x="31" y="69"/>
                    <a:pt x="24" y="57"/>
                    <a:pt x="25" y="50"/>
                  </a:cubicBezTo>
                  <a:cubicBezTo>
                    <a:pt x="25" y="41"/>
                    <a:pt x="33" y="40"/>
                    <a:pt x="34" y="30"/>
                  </a:cubicBezTo>
                  <a:cubicBezTo>
                    <a:pt x="34" y="22"/>
                    <a:pt x="28" y="15"/>
                    <a:pt x="28" y="9"/>
                  </a:cubicBezTo>
                  <a:cubicBezTo>
                    <a:pt x="28" y="8"/>
                    <a:pt x="27" y="7"/>
                    <a:pt x="27" y="6"/>
                  </a:cubicBezTo>
                  <a:cubicBezTo>
                    <a:pt x="27" y="5"/>
                    <a:pt x="26" y="4"/>
                    <a:pt x="26" y="4"/>
                  </a:cubicBezTo>
                  <a:cubicBezTo>
                    <a:pt x="24" y="4"/>
                    <a:pt x="22" y="8"/>
                    <a:pt x="20" y="8"/>
                  </a:cubicBezTo>
                  <a:cubicBezTo>
                    <a:pt x="20" y="8"/>
                    <a:pt x="19" y="8"/>
                    <a:pt x="19" y="8"/>
                  </a:cubicBezTo>
                  <a:cubicBezTo>
                    <a:pt x="15" y="8"/>
                    <a:pt x="16"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68"/>
            <p:cNvSpPr>
              <a:spLocks/>
            </p:cNvSpPr>
            <p:nvPr/>
          </p:nvSpPr>
          <p:spPr bwMode="auto">
            <a:xfrm>
              <a:off x="7845" y="2627"/>
              <a:ext cx="50" cy="85"/>
            </a:xfrm>
            <a:custGeom>
              <a:avLst/>
              <a:gdLst>
                <a:gd name="T0" fmla="*/ 4 w 21"/>
                <a:gd name="T1" fmla="*/ 0 h 36"/>
                <a:gd name="T2" fmla="*/ 0 w 21"/>
                <a:gd name="T3" fmla="*/ 1 h 36"/>
                <a:gd name="T4" fmla="*/ 11 w 21"/>
                <a:gd name="T5" fmla="*/ 15 h 36"/>
                <a:gd name="T6" fmla="*/ 8 w 21"/>
                <a:gd name="T7" fmla="*/ 18 h 36"/>
                <a:gd name="T8" fmla="*/ 2 w 21"/>
                <a:gd name="T9" fmla="*/ 17 h 36"/>
                <a:gd name="T10" fmla="*/ 2 w 21"/>
                <a:gd name="T11" fmla="*/ 20 h 36"/>
                <a:gd name="T12" fmla="*/ 9 w 21"/>
                <a:gd name="T13" fmla="*/ 26 h 36"/>
                <a:gd name="T14" fmla="*/ 9 w 21"/>
                <a:gd name="T15" fmla="*/ 29 h 36"/>
                <a:gd name="T16" fmla="*/ 12 w 21"/>
                <a:gd name="T17" fmla="*/ 36 h 36"/>
                <a:gd name="T18" fmla="*/ 16 w 21"/>
                <a:gd name="T19" fmla="*/ 36 h 36"/>
                <a:gd name="T20" fmla="*/ 16 w 21"/>
                <a:gd name="T21" fmla="*/ 33 h 36"/>
                <a:gd name="T22" fmla="*/ 12 w 21"/>
                <a:gd name="T23" fmla="*/ 24 h 36"/>
                <a:gd name="T24" fmla="*/ 19 w 21"/>
                <a:gd name="T25" fmla="*/ 24 h 36"/>
                <a:gd name="T26" fmla="*/ 21 w 21"/>
                <a:gd name="T27" fmla="*/ 18 h 36"/>
                <a:gd name="T28" fmla="*/ 17 w 21"/>
                <a:gd name="T29" fmla="*/ 14 h 36"/>
                <a:gd name="T30" fmla="*/ 17 w 21"/>
                <a:gd name="T31" fmla="*/ 6 h 36"/>
                <a:gd name="T32" fmla="*/ 14 w 21"/>
                <a:gd name="T33" fmla="*/ 6 h 36"/>
                <a:gd name="T34" fmla="*/ 14 w 21"/>
                <a:gd name="T35" fmla="*/ 2 h 36"/>
                <a:gd name="T36" fmla="*/ 4 w 21"/>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36">
                  <a:moveTo>
                    <a:pt x="4" y="0"/>
                  </a:moveTo>
                  <a:cubicBezTo>
                    <a:pt x="3" y="0"/>
                    <a:pt x="1" y="1"/>
                    <a:pt x="0" y="1"/>
                  </a:cubicBezTo>
                  <a:cubicBezTo>
                    <a:pt x="0" y="5"/>
                    <a:pt x="11" y="8"/>
                    <a:pt x="11" y="15"/>
                  </a:cubicBezTo>
                  <a:cubicBezTo>
                    <a:pt x="11" y="16"/>
                    <a:pt x="9" y="18"/>
                    <a:pt x="8" y="18"/>
                  </a:cubicBezTo>
                  <a:cubicBezTo>
                    <a:pt x="8" y="18"/>
                    <a:pt x="5" y="18"/>
                    <a:pt x="2" y="17"/>
                  </a:cubicBezTo>
                  <a:cubicBezTo>
                    <a:pt x="2" y="20"/>
                    <a:pt x="2" y="20"/>
                    <a:pt x="2" y="20"/>
                  </a:cubicBezTo>
                  <a:cubicBezTo>
                    <a:pt x="3" y="22"/>
                    <a:pt x="6" y="26"/>
                    <a:pt x="9" y="26"/>
                  </a:cubicBezTo>
                  <a:cubicBezTo>
                    <a:pt x="9" y="29"/>
                    <a:pt x="9" y="29"/>
                    <a:pt x="9" y="29"/>
                  </a:cubicBezTo>
                  <a:cubicBezTo>
                    <a:pt x="7" y="32"/>
                    <a:pt x="8" y="36"/>
                    <a:pt x="12" y="36"/>
                  </a:cubicBezTo>
                  <a:cubicBezTo>
                    <a:pt x="13" y="36"/>
                    <a:pt x="14" y="36"/>
                    <a:pt x="16" y="36"/>
                  </a:cubicBezTo>
                  <a:cubicBezTo>
                    <a:pt x="16" y="33"/>
                    <a:pt x="16" y="33"/>
                    <a:pt x="16" y="33"/>
                  </a:cubicBezTo>
                  <a:cubicBezTo>
                    <a:pt x="14" y="32"/>
                    <a:pt x="12" y="27"/>
                    <a:pt x="12" y="24"/>
                  </a:cubicBezTo>
                  <a:cubicBezTo>
                    <a:pt x="19" y="24"/>
                    <a:pt x="19" y="24"/>
                    <a:pt x="19" y="24"/>
                  </a:cubicBezTo>
                  <a:cubicBezTo>
                    <a:pt x="19" y="22"/>
                    <a:pt x="20" y="21"/>
                    <a:pt x="21" y="18"/>
                  </a:cubicBezTo>
                  <a:cubicBezTo>
                    <a:pt x="20" y="18"/>
                    <a:pt x="17" y="14"/>
                    <a:pt x="17" y="14"/>
                  </a:cubicBezTo>
                  <a:cubicBezTo>
                    <a:pt x="17" y="14"/>
                    <a:pt x="18" y="9"/>
                    <a:pt x="17" y="6"/>
                  </a:cubicBezTo>
                  <a:cubicBezTo>
                    <a:pt x="16" y="6"/>
                    <a:pt x="15" y="6"/>
                    <a:pt x="14" y="6"/>
                  </a:cubicBezTo>
                  <a:cubicBezTo>
                    <a:pt x="15" y="5"/>
                    <a:pt x="14" y="3"/>
                    <a:pt x="14" y="2"/>
                  </a:cubicBezTo>
                  <a:cubicBezTo>
                    <a:pt x="11" y="2"/>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69"/>
            <p:cNvSpPr>
              <a:spLocks noEditPoints="1"/>
            </p:cNvSpPr>
            <p:nvPr/>
          </p:nvSpPr>
          <p:spPr bwMode="auto">
            <a:xfrm>
              <a:off x="7770" y="2648"/>
              <a:ext cx="40" cy="55"/>
            </a:xfrm>
            <a:custGeom>
              <a:avLst/>
              <a:gdLst>
                <a:gd name="T0" fmla="*/ 4 w 17"/>
                <a:gd name="T1" fmla="*/ 1 h 23"/>
                <a:gd name="T2" fmla="*/ 3 w 17"/>
                <a:gd name="T3" fmla="*/ 1 h 23"/>
                <a:gd name="T4" fmla="*/ 4 w 17"/>
                <a:gd name="T5" fmla="*/ 1 h 23"/>
                <a:gd name="T6" fmla="*/ 3 w 17"/>
                <a:gd name="T7" fmla="*/ 0 h 23"/>
                <a:gd name="T8" fmla="*/ 0 w 17"/>
                <a:gd name="T9" fmla="*/ 2 h 23"/>
                <a:gd name="T10" fmla="*/ 2 w 17"/>
                <a:gd name="T11" fmla="*/ 23 h 23"/>
                <a:gd name="T12" fmla="*/ 17 w 17"/>
                <a:gd name="T13" fmla="*/ 9 h 23"/>
                <a:gd name="T14" fmla="*/ 5 w 17"/>
                <a:gd name="T15" fmla="*/ 2 h 23"/>
                <a:gd name="T16" fmla="*/ 3 w 17"/>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3">
                  <a:moveTo>
                    <a:pt x="4" y="1"/>
                  </a:moveTo>
                  <a:cubicBezTo>
                    <a:pt x="4" y="1"/>
                    <a:pt x="4" y="1"/>
                    <a:pt x="3" y="1"/>
                  </a:cubicBezTo>
                  <a:cubicBezTo>
                    <a:pt x="4" y="1"/>
                    <a:pt x="4" y="1"/>
                    <a:pt x="4" y="1"/>
                  </a:cubicBezTo>
                  <a:moveTo>
                    <a:pt x="3" y="0"/>
                  </a:moveTo>
                  <a:cubicBezTo>
                    <a:pt x="2" y="0"/>
                    <a:pt x="0" y="1"/>
                    <a:pt x="0" y="2"/>
                  </a:cubicBezTo>
                  <a:cubicBezTo>
                    <a:pt x="0" y="7"/>
                    <a:pt x="2" y="15"/>
                    <a:pt x="2" y="23"/>
                  </a:cubicBezTo>
                  <a:cubicBezTo>
                    <a:pt x="6" y="20"/>
                    <a:pt x="17" y="16"/>
                    <a:pt x="17" y="9"/>
                  </a:cubicBezTo>
                  <a:cubicBezTo>
                    <a:pt x="17" y="5"/>
                    <a:pt x="9" y="4"/>
                    <a:pt x="5" y="2"/>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70"/>
            <p:cNvSpPr>
              <a:spLocks/>
            </p:cNvSpPr>
            <p:nvPr/>
          </p:nvSpPr>
          <p:spPr bwMode="auto">
            <a:xfrm>
              <a:off x="7793" y="2684"/>
              <a:ext cx="40" cy="66"/>
            </a:xfrm>
            <a:custGeom>
              <a:avLst/>
              <a:gdLst>
                <a:gd name="T0" fmla="*/ 12 w 17"/>
                <a:gd name="T1" fmla="*/ 0 h 28"/>
                <a:gd name="T2" fmla="*/ 10 w 17"/>
                <a:gd name="T3" fmla="*/ 0 h 28"/>
                <a:gd name="T4" fmla="*/ 5 w 17"/>
                <a:gd name="T5" fmla="*/ 13 h 28"/>
                <a:gd name="T6" fmla="*/ 5 w 17"/>
                <a:gd name="T7" fmla="*/ 13 h 28"/>
                <a:gd name="T8" fmla="*/ 0 w 17"/>
                <a:gd name="T9" fmla="*/ 16 h 28"/>
                <a:gd name="T10" fmla="*/ 11 w 17"/>
                <a:gd name="T11" fmla="*/ 28 h 28"/>
                <a:gd name="T12" fmla="*/ 14 w 17"/>
                <a:gd name="T13" fmla="*/ 26 h 28"/>
                <a:gd name="T14" fmla="*/ 11 w 17"/>
                <a:gd name="T15" fmla="*/ 20 h 28"/>
                <a:gd name="T16" fmla="*/ 17 w 17"/>
                <a:gd name="T17" fmla="*/ 5 h 28"/>
                <a:gd name="T18" fmla="*/ 12 w 1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8">
                  <a:moveTo>
                    <a:pt x="12" y="0"/>
                  </a:moveTo>
                  <a:cubicBezTo>
                    <a:pt x="11" y="0"/>
                    <a:pt x="10" y="0"/>
                    <a:pt x="10" y="0"/>
                  </a:cubicBezTo>
                  <a:cubicBezTo>
                    <a:pt x="7" y="1"/>
                    <a:pt x="5" y="12"/>
                    <a:pt x="5" y="13"/>
                  </a:cubicBezTo>
                  <a:cubicBezTo>
                    <a:pt x="5" y="13"/>
                    <a:pt x="5" y="13"/>
                    <a:pt x="5" y="13"/>
                  </a:cubicBezTo>
                  <a:cubicBezTo>
                    <a:pt x="3" y="13"/>
                    <a:pt x="0" y="15"/>
                    <a:pt x="0" y="16"/>
                  </a:cubicBezTo>
                  <a:cubicBezTo>
                    <a:pt x="0" y="19"/>
                    <a:pt x="9" y="28"/>
                    <a:pt x="11" y="28"/>
                  </a:cubicBezTo>
                  <a:cubicBezTo>
                    <a:pt x="12" y="28"/>
                    <a:pt x="13" y="27"/>
                    <a:pt x="14" y="26"/>
                  </a:cubicBezTo>
                  <a:cubicBezTo>
                    <a:pt x="14" y="23"/>
                    <a:pt x="11" y="24"/>
                    <a:pt x="11" y="20"/>
                  </a:cubicBezTo>
                  <a:cubicBezTo>
                    <a:pt x="11" y="14"/>
                    <a:pt x="17" y="11"/>
                    <a:pt x="17" y="5"/>
                  </a:cubicBezTo>
                  <a:cubicBezTo>
                    <a:pt x="17" y="3"/>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71"/>
            <p:cNvSpPr>
              <a:spLocks/>
            </p:cNvSpPr>
            <p:nvPr/>
          </p:nvSpPr>
          <p:spPr bwMode="auto">
            <a:xfrm>
              <a:off x="7826" y="2686"/>
              <a:ext cx="22" cy="40"/>
            </a:xfrm>
            <a:custGeom>
              <a:avLst/>
              <a:gdLst>
                <a:gd name="T0" fmla="*/ 5 w 9"/>
                <a:gd name="T1" fmla="*/ 0 h 17"/>
                <a:gd name="T2" fmla="*/ 0 w 9"/>
                <a:gd name="T3" fmla="*/ 17 h 17"/>
                <a:gd name="T4" fmla="*/ 3 w 9"/>
                <a:gd name="T5" fmla="*/ 17 h 17"/>
                <a:gd name="T6" fmla="*/ 9 w 9"/>
                <a:gd name="T7" fmla="*/ 0 h 17"/>
                <a:gd name="T8" fmla="*/ 5 w 9"/>
                <a:gd name="T9" fmla="*/ 0 h 17"/>
              </a:gdLst>
              <a:ahLst/>
              <a:cxnLst>
                <a:cxn ang="0">
                  <a:pos x="T0" y="T1"/>
                </a:cxn>
                <a:cxn ang="0">
                  <a:pos x="T2" y="T3"/>
                </a:cxn>
                <a:cxn ang="0">
                  <a:pos x="T4" y="T5"/>
                </a:cxn>
                <a:cxn ang="0">
                  <a:pos x="T6" y="T7"/>
                </a:cxn>
                <a:cxn ang="0">
                  <a:pos x="T8" y="T9"/>
                </a:cxn>
              </a:cxnLst>
              <a:rect l="0" t="0" r="r" b="b"/>
              <a:pathLst>
                <a:path w="9" h="17">
                  <a:moveTo>
                    <a:pt x="5" y="0"/>
                  </a:moveTo>
                  <a:cubicBezTo>
                    <a:pt x="5" y="8"/>
                    <a:pt x="2" y="12"/>
                    <a:pt x="0" y="17"/>
                  </a:cubicBezTo>
                  <a:cubicBezTo>
                    <a:pt x="1" y="17"/>
                    <a:pt x="2" y="17"/>
                    <a:pt x="3" y="17"/>
                  </a:cubicBezTo>
                  <a:cubicBezTo>
                    <a:pt x="3" y="10"/>
                    <a:pt x="9" y="8"/>
                    <a:pt x="9" y="0"/>
                  </a:cubicBezTo>
                  <a:cubicBezTo>
                    <a:pt x="8"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72"/>
            <p:cNvSpPr>
              <a:spLocks/>
            </p:cNvSpPr>
            <p:nvPr/>
          </p:nvSpPr>
          <p:spPr bwMode="auto">
            <a:xfrm>
              <a:off x="7836" y="2712"/>
              <a:ext cx="26" cy="22"/>
            </a:xfrm>
            <a:custGeom>
              <a:avLst/>
              <a:gdLst>
                <a:gd name="T0" fmla="*/ 5 w 11"/>
                <a:gd name="T1" fmla="*/ 0 h 9"/>
                <a:gd name="T2" fmla="*/ 0 w 11"/>
                <a:gd name="T3" fmla="*/ 7 h 9"/>
                <a:gd name="T4" fmla="*/ 3 w 11"/>
                <a:gd name="T5" fmla="*/ 9 h 9"/>
                <a:gd name="T6" fmla="*/ 4 w 11"/>
                <a:gd name="T7" fmla="*/ 9 h 9"/>
                <a:gd name="T8" fmla="*/ 11 w 11"/>
                <a:gd name="T9" fmla="*/ 0 h 9"/>
                <a:gd name="T10" fmla="*/ 9 w 11"/>
                <a:gd name="T11" fmla="*/ 1 h 9"/>
                <a:gd name="T12" fmla="*/ 5 w 1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0"/>
                  </a:moveTo>
                  <a:cubicBezTo>
                    <a:pt x="3" y="3"/>
                    <a:pt x="0" y="4"/>
                    <a:pt x="0" y="7"/>
                  </a:cubicBezTo>
                  <a:cubicBezTo>
                    <a:pt x="0" y="8"/>
                    <a:pt x="2" y="9"/>
                    <a:pt x="3" y="9"/>
                  </a:cubicBezTo>
                  <a:cubicBezTo>
                    <a:pt x="3" y="9"/>
                    <a:pt x="3" y="9"/>
                    <a:pt x="4" y="9"/>
                  </a:cubicBezTo>
                  <a:cubicBezTo>
                    <a:pt x="8" y="9"/>
                    <a:pt x="11" y="5"/>
                    <a:pt x="11" y="0"/>
                  </a:cubicBezTo>
                  <a:cubicBezTo>
                    <a:pt x="11" y="1"/>
                    <a:pt x="10" y="1"/>
                    <a:pt x="9" y="1"/>
                  </a:cubicBezTo>
                  <a:cubicBezTo>
                    <a:pt x="8" y="1"/>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73"/>
            <p:cNvSpPr>
              <a:spLocks/>
            </p:cNvSpPr>
            <p:nvPr/>
          </p:nvSpPr>
          <p:spPr bwMode="auto">
            <a:xfrm>
              <a:off x="7810" y="2625"/>
              <a:ext cx="28" cy="31"/>
            </a:xfrm>
            <a:custGeom>
              <a:avLst/>
              <a:gdLst>
                <a:gd name="T0" fmla="*/ 0 w 12"/>
                <a:gd name="T1" fmla="*/ 0 h 13"/>
                <a:gd name="T2" fmla="*/ 0 w 12"/>
                <a:gd name="T3" fmla="*/ 7 h 13"/>
                <a:gd name="T4" fmla="*/ 0 w 12"/>
                <a:gd name="T5" fmla="*/ 7 h 13"/>
                <a:gd name="T6" fmla="*/ 2 w 12"/>
                <a:gd name="T7" fmla="*/ 7 h 13"/>
                <a:gd name="T8" fmla="*/ 4 w 12"/>
                <a:gd name="T9" fmla="*/ 7 h 13"/>
                <a:gd name="T10" fmla="*/ 7 w 12"/>
                <a:gd name="T11" fmla="*/ 7 h 13"/>
                <a:gd name="T12" fmla="*/ 11 w 12"/>
                <a:gd name="T13" fmla="*/ 13 h 13"/>
                <a:gd name="T14" fmla="*/ 12 w 12"/>
                <a:gd name="T15" fmla="*/ 12 h 13"/>
                <a:gd name="T16" fmla="*/ 4 w 12"/>
                <a:gd name="T17" fmla="*/ 0 h 13"/>
                <a:gd name="T18" fmla="*/ 0 w 12"/>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3">
                  <a:moveTo>
                    <a:pt x="0" y="0"/>
                  </a:moveTo>
                  <a:cubicBezTo>
                    <a:pt x="0" y="2"/>
                    <a:pt x="0" y="4"/>
                    <a:pt x="0" y="7"/>
                  </a:cubicBezTo>
                  <a:cubicBezTo>
                    <a:pt x="0" y="7"/>
                    <a:pt x="0" y="7"/>
                    <a:pt x="0" y="7"/>
                  </a:cubicBezTo>
                  <a:cubicBezTo>
                    <a:pt x="1" y="7"/>
                    <a:pt x="2" y="7"/>
                    <a:pt x="2" y="7"/>
                  </a:cubicBezTo>
                  <a:cubicBezTo>
                    <a:pt x="3" y="7"/>
                    <a:pt x="4" y="7"/>
                    <a:pt x="4" y="7"/>
                  </a:cubicBezTo>
                  <a:cubicBezTo>
                    <a:pt x="5" y="7"/>
                    <a:pt x="6" y="7"/>
                    <a:pt x="7" y="7"/>
                  </a:cubicBezTo>
                  <a:cubicBezTo>
                    <a:pt x="7" y="9"/>
                    <a:pt x="10" y="13"/>
                    <a:pt x="11" y="13"/>
                  </a:cubicBezTo>
                  <a:cubicBezTo>
                    <a:pt x="12" y="13"/>
                    <a:pt x="12" y="12"/>
                    <a:pt x="12" y="12"/>
                  </a:cubicBezTo>
                  <a:cubicBezTo>
                    <a:pt x="12" y="6"/>
                    <a:pt x="6" y="5"/>
                    <a:pt x="4"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4"/>
            <p:cNvSpPr>
              <a:spLocks/>
            </p:cNvSpPr>
            <p:nvPr/>
          </p:nvSpPr>
          <p:spPr bwMode="auto">
            <a:xfrm>
              <a:off x="7715" y="2592"/>
              <a:ext cx="43" cy="42"/>
            </a:xfrm>
            <a:custGeom>
              <a:avLst/>
              <a:gdLst>
                <a:gd name="T0" fmla="*/ 0 w 18"/>
                <a:gd name="T1" fmla="*/ 0 h 18"/>
                <a:gd name="T2" fmla="*/ 14 w 18"/>
                <a:gd name="T3" fmla="*/ 18 h 18"/>
                <a:gd name="T4" fmla="*/ 17 w 18"/>
                <a:gd name="T5" fmla="*/ 8 h 18"/>
                <a:gd name="T6" fmla="*/ 5 w 18"/>
                <a:gd name="T7" fmla="*/ 0 h 18"/>
                <a:gd name="T8" fmla="*/ 0 w 18"/>
                <a:gd name="T9" fmla="*/ 0 h 18"/>
              </a:gdLst>
              <a:ahLst/>
              <a:cxnLst>
                <a:cxn ang="0">
                  <a:pos x="T0" y="T1"/>
                </a:cxn>
                <a:cxn ang="0">
                  <a:pos x="T2" y="T3"/>
                </a:cxn>
                <a:cxn ang="0">
                  <a:pos x="T4" y="T5"/>
                </a:cxn>
                <a:cxn ang="0">
                  <a:pos x="T6" y="T7"/>
                </a:cxn>
                <a:cxn ang="0">
                  <a:pos x="T8" y="T9"/>
                </a:cxn>
              </a:cxnLst>
              <a:rect l="0" t="0" r="r" b="b"/>
              <a:pathLst>
                <a:path w="18" h="18">
                  <a:moveTo>
                    <a:pt x="0" y="0"/>
                  </a:moveTo>
                  <a:cubicBezTo>
                    <a:pt x="0" y="0"/>
                    <a:pt x="11" y="17"/>
                    <a:pt x="14" y="18"/>
                  </a:cubicBezTo>
                  <a:cubicBezTo>
                    <a:pt x="16" y="18"/>
                    <a:pt x="18" y="12"/>
                    <a:pt x="17" y="8"/>
                  </a:cubicBezTo>
                  <a:cubicBezTo>
                    <a:pt x="16" y="3"/>
                    <a:pt x="11" y="4"/>
                    <a:pt x="5"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5"/>
            <p:cNvSpPr>
              <a:spLocks/>
            </p:cNvSpPr>
            <p:nvPr/>
          </p:nvSpPr>
          <p:spPr bwMode="auto">
            <a:xfrm>
              <a:off x="7760" y="2596"/>
              <a:ext cx="12" cy="3"/>
            </a:xfrm>
            <a:custGeom>
              <a:avLst/>
              <a:gdLst>
                <a:gd name="T0" fmla="*/ 2 w 5"/>
                <a:gd name="T1" fmla="*/ 0 h 1"/>
                <a:gd name="T2" fmla="*/ 0 w 5"/>
                <a:gd name="T3" fmla="*/ 1 h 1"/>
                <a:gd name="T4" fmla="*/ 2 w 5"/>
                <a:gd name="T5" fmla="*/ 1 h 1"/>
                <a:gd name="T6" fmla="*/ 5 w 5"/>
                <a:gd name="T7" fmla="*/ 1 h 1"/>
                <a:gd name="T8" fmla="*/ 2 w 5"/>
                <a:gd name="T9" fmla="*/ 0 h 1"/>
              </a:gdLst>
              <a:ahLst/>
              <a:cxnLst>
                <a:cxn ang="0">
                  <a:pos x="T0" y="T1"/>
                </a:cxn>
                <a:cxn ang="0">
                  <a:pos x="T2" y="T3"/>
                </a:cxn>
                <a:cxn ang="0">
                  <a:pos x="T4" y="T5"/>
                </a:cxn>
                <a:cxn ang="0">
                  <a:pos x="T6" y="T7"/>
                </a:cxn>
                <a:cxn ang="0">
                  <a:pos x="T8" y="T9"/>
                </a:cxn>
              </a:cxnLst>
              <a:rect l="0" t="0" r="r" b="b"/>
              <a:pathLst>
                <a:path w="5" h="1">
                  <a:moveTo>
                    <a:pt x="2" y="0"/>
                  </a:moveTo>
                  <a:cubicBezTo>
                    <a:pt x="1" y="0"/>
                    <a:pt x="0" y="1"/>
                    <a:pt x="0" y="1"/>
                  </a:cubicBezTo>
                  <a:cubicBezTo>
                    <a:pt x="0" y="1"/>
                    <a:pt x="1" y="1"/>
                    <a:pt x="2" y="1"/>
                  </a:cubicBezTo>
                  <a:cubicBezTo>
                    <a:pt x="3" y="1"/>
                    <a:pt x="4" y="1"/>
                    <a:pt x="5"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76"/>
            <p:cNvSpPr>
              <a:spLocks/>
            </p:cNvSpPr>
            <p:nvPr/>
          </p:nvSpPr>
          <p:spPr bwMode="auto">
            <a:xfrm>
              <a:off x="7696" y="2147"/>
              <a:ext cx="78" cy="109"/>
            </a:xfrm>
            <a:custGeom>
              <a:avLst/>
              <a:gdLst>
                <a:gd name="T0" fmla="*/ 20 w 33"/>
                <a:gd name="T1" fmla="*/ 0 h 46"/>
                <a:gd name="T2" fmla="*/ 1 w 33"/>
                <a:gd name="T3" fmla="*/ 32 h 46"/>
                <a:gd name="T4" fmla="*/ 9 w 33"/>
                <a:gd name="T5" fmla="*/ 46 h 46"/>
                <a:gd name="T6" fmla="*/ 20 w 33"/>
                <a:gd name="T7" fmla="*/ 0 h 46"/>
              </a:gdLst>
              <a:ahLst/>
              <a:cxnLst>
                <a:cxn ang="0">
                  <a:pos x="T0" y="T1"/>
                </a:cxn>
                <a:cxn ang="0">
                  <a:pos x="T2" y="T3"/>
                </a:cxn>
                <a:cxn ang="0">
                  <a:pos x="T4" y="T5"/>
                </a:cxn>
                <a:cxn ang="0">
                  <a:pos x="T6" y="T7"/>
                </a:cxn>
              </a:cxnLst>
              <a:rect l="0" t="0" r="r" b="b"/>
              <a:pathLst>
                <a:path w="33" h="46">
                  <a:moveTo>
                    <a:pt x="20" y="0"/>
                  </a:moveTo>
                  <a:cubicBezTo>
                    <a:pt x="12" y="0"/>
                    <a:pt x="1" y="20"/>
                    <a:pt x="1" y="32"/>
                  </a:cubicBezTo>
                  <a:cubicBezTo>
                    <a:pt x="1" y="40"/>
                    <a:pt x="0" y="46"/>
                    <a:pt x="9" y="46"/>
                  </a:cubicBezTo>
                  <a:cubicBezTo>
                    <a:pt x="21" y="46"/>
                    <a:pt x="33"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77"/>
            <p:cNvSpPr>
              <a:spLocks/>
            </p:cNvSpPr>
            <p:nvPr/>
          </p:nvSpPr>
          <p:spPr bwMode="auto">
            <a:xfrm>
              <a:off x="7285" y="2341"/>
              <a:ext cx="90" cy="73"/>
            </a:xfrm>
            <a:custGeom>
              <a:avLst/>
              <a:gdLst>
                <a:gd name="T0" fmla="*/ 32 w 38"/>
                <a:gd name="T1" fmla="*/ 0 h 31"/>
                <a:gd name="T2" fmla="*/ 3 w 38"/>
                <a:gd name="T3" fmla="*/ 13 h 31"/>
                <a:gd name="T4" fmla="*/ 3 w 38"/>
                <a:gd name="T5" fmla="*/ 21 h 31"/>
                <a:gd name="T6" fmla="*/ 14 w 38"/>
                <a:gd name="T7" fmla="*/ 31 h 31"/>
                <a:gd name="T8" fmla="*/ 38 w 38"/>
                <a:gd name="T9" fmla="*/ 8 h 31"/>
                <a:gd name="T10" fmla="*/ 32 w 38"/>
                <a:gd name="T11" fmla="*/ 0 h 31"/>
              </a:gdLst>
              <a:ahLst/>
              <a:cxnLst>
                <a:cxn ang="0">
                  <a:pos x="T0" y="T1"/>
                </a:cxn>
                <a:cxn ang="0">
                  <a:pos x="T2" y="T3"/>
                </a:cxn>
                <a:cxn ang="0">
                  <a:pos x="T4" y="T5"/>
                </a:cxn>
                <a:cxn ang="0">
                  <a:pos x="T6" y="T7"/>
                </a:cxn>
                <a:cxn ang="0">
                  <a:pos x="T8" y="T9"/>
                </a:cxn>
                <a:cxn ang="0">
                  <a:pos x="T10" y="T11"/>
                </a:cxn>
              </a:cxnLst>
              <a:rect l="0" t="0" r="r" b="b"/>
              <a:pathLst>
                <a:path w="38" h="31">
                  <a:moveTo>
                    <a:pt x="32" y="0"/>
                  </a:moveTo>
                  <a:cubicBezTo>
                    <a:pt x="25" y="0"/>
                    <a:pt x="7" y="13"/>
                    <a:pt x="3" y="13"/>
                  </a:cubicBezTo>
                  <a:cubicBezTo>
                    <a:pt x="0" y="13"/>
                    <a:pt x="3" y="18"/>
                    <a:pt x="3" y="21"/>
                  </a:cubicBezTo>
                  <a:cubicBezTo>
                    <a:pt x="3" y="28"/>
                    <a:pt x="6" y="31"/>
                    <a:pt x="14" y="31"/>
                  </a:cubicBezTo>
                  <a:cubicBezTo>
                    <a:pt x="22" y="31"/>
                    <a:pt x="38" y="15"/>
                    <a:pt x="38" y="8"/>
                  </a:cubicBezTo>
                  <a:cubicBezTo>
                    <a:pt x="38" y="5"/>
                    <a:pt x="34"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8"/>
            <p:cNvSpPr>
              <a:spLocks/>
            </p:cNvSpPr>
            <p:nvPr/>
          </p:nvSpPr>
          <p:spPr bwMode="auto">
            <a:xfrm>
              <a:off x="6907" y="2220"/>
              <a:ext cx="413" cy="800"/>
            </a:xfrm>
            <a:custGeom>
              <a:avLst/>
              <a:gdLst>
                <a:gd name="T0" fmla="*/ 95 w 175"/>
                <a:gd name="T1" fmla="*/ 8 h 338"/>
                <a:gd name="T2" fmla="*/ 76 w 175"/>
                <a:gd name="T3" fmla="*/ 7 h 338"/>
                <a:gd name="T4" fmla="*/ 61 w 175"/>
                <a:gd name="T5" fmla="*/ 11 h 338"/>
                <a:gd name="T6" fmla="*/ 61 w 175"/>
                <a:gd name="T7" fmla="*/ 24 h 338"/>
                <a:gd name="T8" fmla="*/ 59 w 175"/>
                <a:gd name="T9" fmla="*/ 29 h 338"/>
                <a:gd name="T10" fmla="*/ 52 w 175"/>
                <a:gd name="T11" fmla="*/ 23 h 338"/>
                <a:gd name="T12" fmla="*/ 21 w 175"/>
                <a:gd name="T13" fmla="*/ 52 h 338"/>
                <a:gd name="T14" fmla="*/ 0 w 175"/>
                <a:gd name="T15" fmla="*/ 78 h 338"/>
                <a:gd name="T16" fmla="*/ 10 w 175"/>
                <a:gd name="T17" fmla="*/ 92 h 338"/>
                <a:gd name="T18" fmla="*/ 14 w 175"/>
                <a:gd name="T19" fmla="*/ 116 h 338"/>
                <a:gd name="T20" fmla="*/ 8 w 175"/>
                <a:gd name="T21" fmla="*/ 126 h 338"/>
                <a:gd name="T22" fmla="*/ 8 w 175"/>
                <a:gd name="T23" fmla="*/ 131 h 338"/>
                <a:gd name="T24" fmla="*/ 29 w 175"/>
                <a:gd name="T25" fmla="*/ 176 h 338"/>
                <a:gd name="T26" fmla="*/ 24 w 175"/>
                <a:gd name="T27" fmla="*/ 182 h 338"/>
                <a:gd name="T28" fmla="*/ 14 w 175"/>
                <a:gd name="T29" fmla="*/ 207 h 338"/>
                <a:gd name="T30" fmla="*/ 11 w 175"/>
                <a:gd name="T31" fmla="*/ 207 h 338"/>
                <a:gd name="T32" fmla="*/ 8 w 175"/>
                <a:gd name="T33" fmla="*/ 230 h 338"/>
                <a:gd name="T34" fmla="*/ 15 w 175"/>
                <a:gd name="T35" fmla="*/ 230 h 338"/>
                <a:gd name="T36" fmla="*/ 43 w 175"/>
                <a:gd name="T37" fmla="*/ 295 h 338"/>
                <a:gd name="T38" fmla="*/ 89 w 175"/>
                <a:gd name="T39" fmla="*/ 338 h 338"/>
                <a:gd name="T40" fmla="*/ 99 w 175"/>
                <a:gd name="T41" fmla="*/ 335 h 338"/>
                <a:gd name="T42" fmla="*/ 85 w 175"/>
                <a:gd name="T43" fmla="*/ 301 h 338"/>
                <a:gd name="T44" fmla="*/ 41 w 175"/>
                <a:gd name="T45" fmla="*/ 247 h 338"/>
                <a:gd name="T46" fmla="*/ 36 w 175"/>
                <a:gd name="T47" fmla="*/ 230 h 338"/>
                <a:gd name="T48" fmla="*/ 33 w 175"/>
                <a:gd name="T49" fmla="*/ 171 h 338"/>
                <a:gd name="T50" fmla="*/ 34 w 175"/>
                <a:gd name="T51" fmla="*/ 155 h 338"/>
                <a:gd name="T52" fmla="*/ 51 w 175"/>
                <a:gd name="T53" fmla="*/ 168 h 338"/>
                <a:gd name="T54" fmla="*/ 86 w 175"/>
                <a:gd name="T55" fmla="*/ 193 h 338"/>
                <a:gd name="T56" fmla="*/ 108 w 175"/>
                <a:gd name="T57" fmla="*/ 212 h 338"/>
                <a:gd name="T58" fmla="*/ 110 w 175"/>
                <a:gd name="T59" fmla="*/ 230 h 338"/>
                <a:gd name="T60" fmla="*/ 123 w 175"/>
                <a:gd name="T61" fmla="*/ 211 h 338"/>
                <a:gd name="T62" fmla="*/ 136 w 175"/>
                <a:gd name="T63" fmla="*/ 204 h 338"/>
                <a:gd name="T64" fmla="*/ 175 w 175"/>
                <a:gd name="T65" fmla="*/ 161 h 338"/>
                <a:gd name="T66" fmla="*/ 123 w 175"/>
                <a:gd name="T67" fmla="*/ 77 h 338"/>
                <a:gd name="T68" fmla="*/ 155 w 175"/>
                <a:gd name="T69" fmla="*/ 26 h 338"/>
                <a:gd name="T70" fmla="*/ 114 w 175"/>
                <a:gd name="T7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5" h="338">
                  <a:moveTo>
                    <a:pt x="114" y="0"/>
                  </a:moveTo>
                  <a:cubicBezTo>
                    <a:pt x="107" y="0"/>
                    <a:pt x="102" y="8"/>
                    <a:pt x="95" y="8"/>
                  </a:cubicBezTo>
                  <a:cubicBezTo>
                    <a:pt x="95" y="8"/>
                    <a:pt x="93" y="8"/>
                    <a:pt x="92" y="7"/>
                  </a:cubicBezTo>
                  <a:cubicBezTo>
                    <a:pt x="76" y="7"/>
                    <a:pt x="76" y="7"/>
                    <a:pt x="76" y="7"/>
                  </a:cubicBezTo>
                  <a:cubicBezTo>
                    <a:pt x="75" y="7"/>
                    <a:pt x="75" y="7"/>
                    <a:pt x="75" y="7"/>
                  </a:cubicBezTo>
                  <a:cubicBezTo>
                    <a:pt x="72" y="7"/>
                    <a:pt x="61" y="11"/>
                    <a:pt x="61" y="11"/>
                  </a:cubicBezTo>
                  <a:cubicBezTo>
                    <a:pt x="61" y="16"/>
                    <a:pt x="61" y="19"/>
                    <a:pt x="61" y="24"/>
                  </a:cubicBezTo>
                  <a:cubicBezTo>
                    <a:pt x="61" y="24"/>
                    <a:pt x="61" y="24"/>
                    <a:pt x="61" y="24"/>
                  </a:cubicBezTo>
                  <a:cubicBezTo>
                    <a:pt x="61" y="24"/>
                    <a:pt x="61" y="24"/>
                    <a:pt x="61" y="24"/>
                  </a:cubicBezTo>
                  <a:cubicBezTo>
                    <a:pt x="61" y="26"/>
                    <a:pt x="60" y="29"/>
                    <a:pt x="59" y="29"/>
                  </a:cubicBezTo>
                  <a:cubicBezTo>
                    <a:pt x="58" y="29"/>
                    <a:pt x="55" y="28"/>
                    <a:pt x="55" y="23"/>
                  </a:cubicBezTo>
                  <a:cubicBezTo>
                    <a:pt x="52" y="23"/>
                    <a:pt x="52" y="23"/>
                    <a:pt x="52" y="23"/>
                  </a:cubicBezTo>
                  <a:cubicBezTo>
                    <a:pt x="52" y="23"/>
                    <a:pt x="52" y="23"/>
                    <a:pt x="52" y="23"/>
                  </a:cubicBezTo>
                  <a:cubicBezTo>
                    <a:pt x="42" y="39"/>
                    <a:pt x="34" y="43"/>
                    <a:pt x="21" y="52"/>
                  </a:cubicBezTo>
                  <a:cubicBezTo>
                    <a:pt x="17" y="54"/>
                    <a:pt x="11" y="53"/>
                    <a:pt x="8" y="56"/>
                  </a:cubicBezTo>
                  <a:cubicBezTo>
                    <a:pt x="3" y="61"/>
                    <a:pt x="0" y="69"/>
                    <a:pt x="0" y="78"/>
                  </a:cubicBezTo>
                  <a:cubicBezTo>
                    <a:pt x="0" y="78"/>
                    <a:pt x="0" y="78"/>
                    <a:pt x="0" y="78"/>
                  </a:cubicBezTo>
                  <a:cubicBezTo>
                    <a:pt x="0" y="88"/>
                    <a:pt x="6" y="88"/>
                    <a:pt x="10" y="92"/>
                  </a:cubicBezTo>
                  <a:cubicBezTo>
                    <a:pt x="13" y="98"/>
                    <a:pt x="14" y="109"/>
                    <a:pt x="14" y="116"/>
                  </a:cubicBezTo>
                  <a:cubicBezTo>
                    <a:pt x="14" y="116"/>
                    <a:pt x="14" y="116"/>
                    <a:pt x="14" y="116"/>
                  </a:cubicBezTo>
                  <a:cubicBezTo>
                    <a:pt x="14" y="120"/>
                    <a:pt x="10" y="126"/>
                    <a:pt x="8" y="127"/>
                  </a:cubicBezTo>
                  <a:cubicBezTo>
                    <a:pt x="8" y="126"/>
                    <a:pt x="8" y="126"/>
                    <a:pt x="8" y="126"/>
                  </a:cubicBezTo>
                  <a:cubicBezTo>
                    <a:pt x="8" y="128"/>
                    <a:pt x="8" y="129"/>
                    <a:pt x="8" y="131"/>
                  </a:cubicBezTo>
                  <a:cubicBezTo>
                    <a:pt x="8" y="131"/>
                    <a:pt x="8" y="131"/>
                    <a:pt x="8" y="131"/>
                  </a:cubicBezTo>
                  <a:cubicBezTo>
                    <a:pt x="8" y="137"/>
                    <a:pt x="14" y="139"/>
                    <a:pt x="17" y="143"/>
                  </a:cubicBezTo>
                  <a:cubicBezTo>
                    <a:pt x="21" y="147"/>
                    <a:pt x="29" y="172"/>
                    <a:pt x="29" y="176"/>
                  </a:cubicBezTo>
                  <a:cubicBezTo>
                    <a:pt x="29" y="176"/>
                    <a:pt x="29" y="176"/>
                    <a:pt x="29" y="176"/>
                  </a:cubicBezTo>
                  <a:cubicBezTo>
                    <a:pt x="29" y="179"/>
                    <a:pt x="25" y="180"/>
                    <a:pt x="24" y="182"/>
                  </a:cubicBezTo>
                  <a:cubicBezTo>
                    <a:pt x="20" y="192"/>
                    <a:pt x="18" y="198"/>
                    <a:pt x="14" y="207"/>
                  </a:cubicBezTo>
                  <a:cubicBezTo>
                    <a:pt x="14" y="207"/>
                    <a:pt x="14" y="207"/>
                    <a:pt x="14" y="207"/>
                  </a:cubicBezTo>
                  <a:cubicBezTo>
                    <a:pt x="12" y="207"/>
                    <a:pt x="12" y="207"/>
                    <a:pt x="12" y="207"/>
                  </a:cubicBezTo>
                  <a:cubicBezTo>
                    <a:pt x="11" y="207"/>
                    <a:pt x="11" y="207"/>
                    <a:pt x="11" y="207"/>
                  </a:cubicBezTo>
                  <a:cubicBezTo>
                    <a:pt x="10" y="214"/>
                    <a:pt x="8" y="219"/>
                    <a:pt x="8" y="227"/>
                  </a:cubicBezTo>
                  <a:cubicBezTo>
                    <a:pt x="8" y="228"/>
                    <a:pt x="7" y="230"/>
                    <a:pt x="8" y="230"/>
                  </a:cubicBezTo>
                  <a:cubicBezTo>
                    <a:pt x="10" y="231"/>
                    <a:pt x="11" y="231"/>
                    <a:pt x="11" y="231"/>
                  </a:cubicBezTo>
                  <a:cubicBezTo>
                    <a:pt x="12" y="231"/>
                    <a:pt x="12" y="230"/>
                    <a:pt x="15" y="230"/>
                  </a:cubicBezTo>
                  <a:cubicBezTo>
                    <a:pt x="24" y="230"/>
                    <a:pt x="28" y="249"/>
                    <a:pt x="31" y="256"/>
                  </a:cubicBezTo>
                  <a:cubicBezTo>
                    <a:pt x="37" y="268"/>
                    <a:pt x="38" y="279"/>
                    <a:pt x="43" y="295"/>
                  </a:cubicBezTo>
                  <a:cubicBezTo>
                    <a:pt x="49" y="312"/>
                    <a:pt x="63" y="328"/>
                    <a:pt x="80" y="333"/>
                  </a:cubicBezTo>
                  <a:cubicBezTo>
                    <a:pt x="83" y="334"/>
                    <a:pt x="83" y="338"/>
                    <a:pt x="89" y="338"/>
                  </a:cubicBezTo>
                  <a:cubicBezTo>
                    <a:pt x="90" y="338"/>
                    <a:pt x="91" y="336"/>
                    <a:pt x="92" y="336"/>
                  </a:cubicBezTo>
                  <a:cubicBezTo>
                    <a:pt x="95" y="336"/>
                    <a:pt x="95" y="336"/>
                    <a:pt x="99" y="335"/>
                  </a:cubicBezTo>
                  <a:cubicBezTo>
                    <a:pt x="97" y="330"/>
                    <a:pt x="97" y="327"/>
                    <a:pt x="95" y="320"/>
                  </a:cubicBezTo>
                  <a:cubicBezTo>
                    <a:pt x="92" y="314"/>
                    <a:pt x="85" y="310"/>
                    <a:pt x="85" y="301"/>
                  </a:cubicBezTo>
                  <a:cubicBezTo>
                    <a:pt x="85" y="296"/>
                    <a:pt x="87" y="296"/>
                    <a:pt x="87" y="291"/>
                  </a:cubicBezTo>
                  <a:cubicBezTo>
                    <a:pt x="87" y="265"/>
                    <a:pt x="55" y="261"/>
                    <a:pt x="41" y="247"/>
                  </a:cubicBezTo>
                  <a:cubicBezTo>
                    <a:pt x="38" y="243"/>
                    <a:pt x="37" y="234"/>
                    <a:pt x="35" y="230"/>
                  </a:cubicBezTo>
                  <a:cubicBezTo>
                    <a:pt x="36" y="230"/>
                    <a:pt x="36" y="230"/>
                    <a:pt x="36" y="230"/>
                  </a:cubicBezTo>
                  <a:cubicBezTo>
                    <a:pt x="36" y="215"/>
                    <a:pt x="18" y="221"/>
                    <a:pt x="18" y="205"/>
                  </a:cubicBezTo>
                  <a:cubicBezTo>
                    <a:pt x="18" y="191"/>
                    <a:pt x="33" y="186"/>
                    <a:pt x="33" y="171"/>
                  </a:cubicBezTo>
                  <a:cubicBezTo>
                    <a:pt x="33" y="166"/>
                    <a:pt x="31" y="165"/>
                    <a:pt x="31" y="161"/>
                  </a:cubicBezTo>
                  <a:cubicBezTo>
                    <a:pt x="31" y="158"/>
                    <a:pt x="30" y="155"/>
                    <a:pt x="34" y="155"/>
                  </a:cubicBezTo>
                  <a:cubicBezTo>
                    <a:pt x="40" y="155"/>
                    <a:pt x="46" y="156"/>
                    <a:pt x="48" y="162"/>
                  </a:cubicBezTo>
                  <a:cubicBezTo>
                    <a:pt x="48" y="162"/>
                    <a:pt x="50" y="168"/>
                    <a:pt x="51" y="168"/>
                  </a:cubicBezTo>
                  <a:cubicBezTo>
                    <a:pt x="59" y="171"/>
                    <a:pt x="67" y="172"/>
                    <a:pt x="74" y="179"/>
                  </a:cubicBezTo>
                  <a:cubicBezTo>
                    <a:pt x="80" y="185"/>
                    <a:pt x="74" y="193"/>
                    <a:pt x="86" y="193"/>
                  </a:cubicBezTo>
                  <a:cubicBezTo>
                    <a:pt x="86" y="201"/>
                    <a:pt x="97" y="204"/>
                    <a:pt x="105" y="204"/>
                  </a:cubicBezTo>
                  <a:cubicBezTo>
                    <a:pt x="105" y="207"/>
                    <a:pt x="106" y="211"/>
                    <a:pt x="108" y="212"/>
                  </a:cubicBezTo>
                  <a:cubicBezTo>
                    <a:pt x="106" y="213"/>
                    <a:pt x="106" y="215"/>
                    <a:pt x="106" y="219"/>
                  </a:cubicBezTo>
                  <a:cubicBezTo>
                    <a:pt x="106" y="222"/>
                    <a:pt x="108" y="230"/>
                    <a:pt x="110" y="230"/>
                  </a:cubicBezTo>
                  <a:cubicBezTo>
                    <a:pt x="112" y="230"/>
                    <a:pt x="123" y="222"/>
                    <a:pt x="123" y="217"/>
                  </a:cubicBezTo>
                  <a:cubicBezTo>
                    <a:pt x="123" y="216"/>
                    <a:pt x="123" y="214"/>
                    <a:pt x="123" y="211"/>
                  </a:cubicBezTo>
                  <a:cubicBezTo>
                    <a:pt x="123" y="212"/>
                    <a:pt x="123" y="215"/>
                    <a:pt x="125" y="215"/>
                  </a:cubicBezTo>
                  <a:cubicBezTo>
                    <a:pt x="131" y="215"/>
                    <a:pt x="130" y="207"/>
                    <a:pt x="136" y="204"/>
                  </a:cubicBezTo>
                  <a:cubicBezTo>
                    <a:pt x="150" y="197"/>
                    <a:pt x="152" y="191"/>
                    <a:pt x="168" y="187"/>
                  </a:cubicBezTo>
                  <a:cubicBezTo>
                    <a:pt x="168" y="177"/>
                    <a:pt x="175" y="173"/>
                    <a:pt x="175" y="161"/>
                  </a:cubicBezTo>
                  <a:cubicBezTo>
                    <a:pt x="175" y="143"/>
                    <a:pt x="166" y="120"/>
                    <a:pt x="154" y="111"/>
                  </a:cubicBezTo>
                  <a:cubicBezTo>
                    <a:pt x="140" y="103"/>
                    <a:pt x="135" y="89"/>
                    <a:pt x="123" y="77"/>
                  </a:cubicBezTo>
                  <a:cubicBezTo>
                    <a:pt x="121" y="75"/>
                    <a:pt x="118" y="74"/>
                    <a:pt x="118" y="69"/>
                  </a:cubicBezTo>
                  <a:cubicBezTo>
                    <a:pt x="118" y="47"/>
                    <a:pt x="144" y="43"/>
                    <a:pt x="155" y="26"/>
                  </a:cubicBezTo>
                  <a:cubicBezTo>
                    <a:pt x="147" y="24"/>
                    <a:pt x="136" y="20"/>
                    <a:pt x="136" y="6"/>
                  </a:cubicBezTo>
                  <a:cubicBezTo>
                    <a:pt x="127" y="6"/>
                    <a:pt x="122" y="0"/>
                    <a:pt x="1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79"/>
            <p:cNvSpPr>
              <a:spLocks/>
            </p:cNvSpPr>
            <p:nvPr/>
          </p:nvSpPr>
          <p:spPr bwMode="auto">
            <a:xfrm>
              <a:off x="7172" y="3121"/>
              <a:ext cx="59" cy="55"/>
            </a:xfrm>
            <a:custGeom>
              <a:avLst/>
              <a:gdLst>
                <a:gd name="T0" fmla="*/ 12 w 25"/>
                <a:gd name="T1" fmla="*/ 0 h 23"/>
                <a:gd name="T2" fmla="*/ 0 w 25"/>
                <a:gd name="T3" fmla="*/ 7 h 23"/>
                <a:gd name="T4" fmla="*/ 11 w 25"/>
                <a:gd name="T5" fmla="*/ 12 h 23"/>
                <a:gd name="T6" fmla="*/ 15 w 25"/>
                <a:gd name="T7" fmla="*/ 20 h 23"/>
                <a:gd name="T8" fmla="*/ 22 w 25"/>
                <a:gd name="T9" fmla="*/ 23 h 23"/>
                <a:gd name="T10" fmla="*/ 25 w 25"/>
                <a:gd name="T11" fmla="*/ 23 h 23"/>
                <a:gd name="T12" fmla="*/ 25 w 25"/>
                <a:gd name="T13" fmla="*/ 18 h 23"/>
                <a:gd name="T14" fmla="*/ 12 w 25"/>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3">
                  <a:moveTo>
                    <a:pt x="12" y="0"/>
                  </a:moveTo>
                  <a:cubicBezTo>
                    <a:pt x="8" y="0"/>
                    <a:pt x="0" y="4"/>
                    <a:pt x="0" y="7"/>
                  </a:cubicBezTo>
                  <a:cubicBezTo>
                    <a:pt x="0" y="11"/>
                    <a:pt x="9" y="8"/>
                    <a:pt x="11" y="12"/>
                  </a:cubicBezTo>
                  <a:cubicBezTo>
                    <a:pt x="12" y="14"/>
                    <a:pt x="14" y="20"/>
                    <a:pt x="15" y="20"/>
                  </a:cubicBezTo>
                  <a:cubicBezTo>
                    <a:pt x="17" y="20"/>
                    <a:pt x="18" y="23"/>
                    <a:pt x="22" y="23"/>
                  </a:cubicBezTo>
                  <a:cubicBezTo>
                    <a:pt x="23" y="23"/>
                    <a:pt x="24" y="23"/>
                    <a:pt x="25" y="23"/>
                  </a:cubicBezTo>
                  <a:cubicBezTo>
                    <a:pt x="25" y="21"/>
                    <a:pt x="25" y="19"/>
                    <a:pt x="25" y="18"/>
                  </a:cubicBezTo>
                  <a:cubicBezTo>
                    <a:pt x="17" y="18"/>
                    <a:pt x="14" y="8"/>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80"/>
            <p:cNvSpPr>
              <a:spLocks/>
            </p:cNvSpPr>
            <p:nvPr/>
          </p:nvSpPr>
          <p:spPr bwMode="auto">
            <a:xfrm>
              <a:off x="7261" y="3162"/>
              <a:ext cx="26" cy="21"/>
            </a:xfrm>
            <a:custGeom>
              <a:avLst/>
              <a:gdLst>
                <a:gd name="T0" fmla="*/ 6 w 11"/>
                <a:gd name="T1" fmla="*/ 0 h 9"/>
                <a:gd name="T2" fmla="*/ 1 w 11"/>
                <a:gd name="T3" fmla="*/ 0 h 9"/>
                <a:gd name="T4" fmla="*/ 1 w 11"/>
                <a:gd name="T5" fmla="*/ 3 h 9"/>
                <a:gd name="T6" fmla="*/ 5 w 11"/>
                <a:gd name="T7" fmla="*/ 9 h 9"/>
                <a:gd name="T8" fmla="*/ 11 w 11"/>
                <a:gd name="T9" fmla="*/ 3 h 9"/>
                <a:gd name="T10" fmla="*/ 6 w 11"/>
                <a:gd name="T11" fmla="*/ 0 h 9"/>
              </a:gdLst>
              <a:ahLst/>
              <a:cxnLst>
                <a:cxn ang="0">
                  <a:pos x="T0" y="T1"/>
                </a:cxn>
                <a:cxn ang="0">
                  <a:pos x="T2" y="T3"/>
                </a:cxn>
                <a:cxn ang="0">
                  <a:pos x="T4" y="T5"/>
                </a:cxn>
                <a:cxn ang="0">
                  <a:pos x="T6" y="T7"/>
                </a:cxn>
                <a:cxn ang="0">
                  <a:pos x="T8" y="T9"/>
                </a:cxn>
                <a:cxn ang="0">
                  <a:pos x="T10" y="T11"/>
                </a:cxn>
              </a:cxnLst>
              <a:rect l="0" t="0" r="r" b="b"/>
              <a:pathLst>
                <a:path w="11" h="9">
                  <a:moveTo>
                    <a:pt x="6" y="0"/>
                  </a:moveTo>
                  <a:cubicBezTo>
                    <a:pt x="4" y="0"/>
                    <a:pt x="2" y="0"/>
                    <a:pt x="1" y="0"/>
                  </a:cubicBezTo>
                  <a:cubicBezTo>
                    <a:pt x="0" y="0"/>
                    <a:pt x="1" y="2"/>
                    <a:pt x="1" y="3"/>
                  </a:cubicBezTo>
                  <a:cubicBezTo>
                    <a:pt x="1" y="5"/>
                    <a:pt x="2" y="9"/>
                    <a:pt x="5" y="9"/>
                  </a:cubicBezTo>
                  <a:cubicBezTo>
                    <a:pt x="8" y="9"/>
                    <a:pt x="10" y="6"/>
                    <a:pt x="11" y="3"/>
                  </a:cubicBezTo>
                  <a:cubicBezTo>
                    <a:pt x="9" y="2"/>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81"/>
            <p:cNvSpPr>
              <a:spLocks/>
            </p:cNvSpPr>
            <p:nvPr/>
          </p:nvSpPr>
          <p:spPr bwMode="auto">
            <a:xfrm>
              <a:off x="6945" y="3107"/>
              <a:ext cx="23" cy="36"/>
            </a:xfrm>
            <a:custGeom>
              <a:avLst/>
              <a:gdLst>
                <a:gd name="T0" fmla="*/ 5 w 10"/>
                <a:gd name="T1" fmla="*/ 0 h 15"/>
                <a:gd name="T2" fmla="*/ 3 w 10"/>
                <a:gd name="T3" fmla="*/ 0 h 15"/>
                <a:gd name="T4" fmla="*/ 3 w 10"/>
                <a:gd name="T5" fmla="*/ 0 h 15"/>
                <a:gd name="T6" fmla="*/ 3 w 10"/>
                <a:gd name="T7" fmla="*/ 0 h 15"/>
                <a:gd name="T8" fmla="*/ 0 w 10"/>
                <a:gd name="T9" fmla="*/ 0 h 15"/>
                <a:gd name="T10" fmla="*/ 0 w 10"/>
                <a:gd name="T11" fmla="*/ 2 h 15"/>
                <a:gd name="T12" fmla="*/ 10 w 10"/>
                <a:gd name="T13" fmla="*/ 15 h 15"/>
                <a:gd name="T14" fmla="*/ 5 w 10"/>
                <a:gd name="T15" fmla="*/ 2 h 15"/>
                <a:gd name="T16" fmla="*/ 5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5" y="0"/>
                  </a:moveTo>
                  <a:cubicBezTo>
                    <a:pt x="3" y="0"/>
                    <a:pt x="3" y="0"/>
                    <a:pt x="3" y="0"/>
                  </a:cubicBezTo>
                  <a:cubicBezTo>
                    <a:pt x="3" y="0"/>
                    <a:pt x="3" y="0"/>
                    <a:pt x="3" y="0"/>
                  </a:cubicBezTo>
                  <a:cubicBezTo>
                    <a:pt x="3" y="0"/>
                    <a:pt x="3" y="0"/>
                    <a:pt x="3" y="0"/>
                  </a:cubicBezTo>
                  <a:cubicBezTo>
                    <a:pt x="0" y="0"/>
                    <a:pt x="0" y="0"/>
                    <a:pt x="0" y="0"/>
                  </a:cubicBezTo>
                  <a:cubicBezTo>
                    <a:pt x="0" y="0"/>
                    <a:pt x="0" y="1"/>
                    <a:pt x="0" y="2"/>
                  </a:cubicBezTo>
                  <a:cubicBezTo>
                    <a:pt x="0" y="6"/>
                    <a:pt x="7" y="14"/>
                    <a:pt x="10" y="15"/>
                  </a:cubicBezTo>
                  <a:cubicBezTo>
                    <a:pt x="10" y="9"/>
                    <a:pt x="8" y="6"/>
                    <a:pt x="5" y="2"/>
                  </a:cubicBezTo>
                  <a:cubicBezTo>
                    <a:pt x="5" y="2"/>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82"/>
            <p:cNvSpPr>
              <a:spLocks/>
            </p:cNvSpPr>
            <p:nvPr/>
          </p:nvSpPr>
          <p:spPr bwMode="auto">
            <a:xfrm>
              <a:off x="6900" y="3032"/>
              <a:ext cx="35" cy="28"/>
            </a:xfrm>
            <a:custGeom>
              <a:avLst/>
              <a:gdLst>
                <a:gd name="T0" fmla="*/ 3 w 15"/>
                <a:gd name="T1" fmla="*/ 0 h 12"/>
                <a:gd name="T2" fmla="*/ 0 w 15"/>
                <a:gd name="T3" fmla="*/ 1 h 12"/>
                <a:gd name="T4" fmla="*/ 1 w 15"/>
                <a:gd name="T5" fmla="*/ 1 h 12"/>
                <a:gd name="T6" fmla="*/ 10 w 15"/>
                <a:gd name="T7" fmla="*/ 12 h 12"/>
                <a:gd name="T8" fmla="*/ 3 w 15"/>
                <a:gd name="T9" fmla="*/ 0 h 12"/>
              </a:gdLst>
              <a:ahLst/>
              <a:cxnLst>
                <a:cxn ang="0">
                  <a:pos x="T0" y="T1"/>
                </a:cxn>
                <a:cxn ang="0">
                  <a:pos x="T2" y="T3"/>
                </a:cxn>
                <a:cxn ang="0">
                  <a:pos x="T4" y="T5"/>
                </a:cxn>
                <a:cxn ang="0">
                  <a:pos x="T6" y="T7"/>
                </a:cxn>
                <a:cxn ang="0">
                  <a:pos x="T8" y="T9"/>
                </a:cxn>
              </a:cxnLst>
              <a:rect l="0" t="0" r="r" b="b"/>
              <a:pathLst>
                <a:path w="15" h="12">
                  <a:moveTo>
                    <a:pt x="3" y="0"/>
                  </a:moveTo>
                  <a:cubicBezTo>
                    <a:pt x="0" y="1"/>
                    <a:pt x="0" y="1"/>
                    <a:pt x="0" y="1"/>
                  </a:cubicBezTo>
                  <a:cubicBezTo>
                    <a:pt x="1" y="1"/>
                    <a:pt x="1" y="1"/>
                    <a:pt x="1" y="1"/>
                  </a:cubicBezTo>
                  <a:cubicBezTo>
                    <a:pt x="1" y="4"/>
                    <a:pt x="8" y="12"/>
                    <a:pt x="10" y="12"/>
                  </a:cubicBezTo>
                  <a:cubicBezTo>
                    <a:pt x="15" y="12"/>
                    <a:pt x="6"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83"/>
            <p:cNvSpPr>
              <a:spLocks/>
            </p:cNvSpPr>
            <p:nvPr/>
          </p:nvSpPr>
          <p:spPr bwMode="auto">
            <a:xfrm>
              <a:off x="8039" y="1811"/>
              <a:ext cx="85" cy="107"/>
            </a:xfrm>
            <a:custGeom>
              <a:avLst/>
              <a:gdLst>
                <a:gd name="T0" fmla="*/ 17 w 36"/>
                <a:gd name="T1" fmla="*/ 0 h 45"/>
                <a:gd name="T2" fmla="*/ 0 w 36"/>
                <a:gd name="T3" fmla="*/ 14 h 45"/>
                <a:gd name="T4" fmla="*/ 6 w 36"/>
                <a:gd name="T5" fmla="*/ 19 h 45"/>
                <a:gd name="T6" fmla="*/ 12 w 36"/>
                <a:gd name="T7" fmla="*/ 17 h 45"/>
                <a:gd name="T8" fmla="*/ 12 w 36"/>
                <a:gd name="T9" fmla="*/ 13 h 45"/>
                <a:gd name="T10" fmla="*/ 16 w 36"/>
                <a:gd name="T11" fmla="*/ 19 h 45"/>
                <a:gd name="T12" fmla="*/ 14 w 36"/>
                <a:gd name="T13" fmla="*/ 27 h 45"/>
                <a:gd name="T14" fmla="*/ 9 w 36"/>
                <a:gd name="T15" fmla="*/ 35 h 45"/>
                <a:gd name="T16" fmla="*/ 16 w 36"/>
                <a:gd name="T17" fmla="*/ 44 h 45"/>
                <a:gd name="T18" fmla="*/ 16 w 36"/>
                <a:gd name="T19" fmla="*/ 41 h 45"/>
                <a:gd name="T20" fmla="*/ 18 w 36"/>
                <a:gd name="T21" fmla="*/ 45 h 45"/>
                <a:gd name="T22" fmla="*/ 31 w 36"/>
                <a:gd name="T23" fmla="*/ 19 h 45"/>
                <a:gd name="T24" fmla="*/ 33 w 36"/>
                <a:gd name="T25" fmla="*/ 20 h 45"/>
                <a:gd name="T26" fmla="*/ 36 w 36"/>
                <a:gd name="T27" fmla="*/ 19 h 45"/>
                <a:gd name="T28" fmla="*/ 36 w 36"/>
                <a:gd name="T29" fmla="*/ 14 h 45"/>
                <a:gd name="T30" fmla="*/ 31 w 36"/>
                <a:gd name="T31" fmla="*/ 10 h 45"/>
                <a:gd name="T32" fmla="*/ 31 w 36"/>
                <a:gd name="T33" fmla="*/ 5 h 45"/>
                <a:gd name="T34" fmla="*/ 17 w 36"/>
                <a:gd name="T3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45">
                  <a:moveTo>
                    <a:pt x="17" y="0"/>
                  </a:moveTo>
                  <a:cubicBezTo>
                    <a:pt x="15" y="0"/>
                    <a:pt x="0" y="10"/>
                    <a:pt x="0" y="14"/>
                  </a:cubicBezTo>
                  <a:cubicBezTo>
                    <a:pt x="0" y="16"/>
                    <a:pt x="3" y="19"/>
                    <a:pt x="6" y="19"/>
                  </a:cubicBezTo>
                  <a:cubicBezTo>
                    <a:pt x="7" y="19"/>
                    <a:pt x="9" y="17"/>
                    <a:pt x="12" y="17"/>
                  </a:cubicBezTo>
                  <a:cubicBezTo>
                    <a:pt x="11" y="16"/>
                    <a:pt x="12" y="14"/>
                    <a:pt x="12" y="13"/>
                  </a:cubicBezTo>
                  <a:cubicBezTo>
                    <a:pt x="13" y="15"/>
                    <a:pt x="13" y="18"/>
                    <a:pt x="16" y="19"/>
                  </a:cubicBezTo>
                  <a:cubicBezTo>
                    <a:pt x="14" y="27"/>
                    <a:pt x="14" y="27"/>
                    <a:pt x="14" y="27"/>
                  </a:cubicBezTo>
                  <a:cubicBezTo>
                    <a:pt x="14" y="27"/>
                    <a:pt x="9" y="34"/>
                    <a:pt x="9" y="35"/>
                  </a:cubicBezTo>
                  <a:cubicBezTo>
                    <a:pt x="9" y="37"/>
                    <a:pt x="12" y="44"/>
                    <a:pt x="16" y="44"/>
                  </a:cubicBezTo>
                  <a:cubicBezTo>
                    <a:pt x="16" y="41"/>
                    <a:pt x="16" y="41"/>
                    <a:pt x="16" y="41"/>
                  </a:cubicBezTo>
                  <a:cubicBezTo>
                    <a:pt x="16" y="42"/>
                    <a:pt x="16" y="45"/>
                    <a:pt x="18" y="45"/>
                  </a:cubicBezTo>
                  <a:cubicBezTo>
                    <a:pt x="25" y="45"/>
                    <a:pt x="29" y="29"/>
                    <a:pt x="31" y="19"/>
                  </a:cubicBezTo>
                  <a:cubicBezTo>
                    <a:pt x="32" y="20"/>
                    <a:pt x="32" y="20"/>
                    <a:pt x="33" y="20"/>
                  </a:cubicBezTo>
                  <a:cubicBezTo>
                    <a:pt x="34" y="20"/>
                    <a:pt x="35" y="19"/>
                    <a:pt x="36" y="19"/>
                  </a:cubicBezTo>
                  <a:cubicBezTo>
                    <a:pt x="35" y="18"/>
                    <a:pt x="36" y="16"/>
                    <a:pt x="36" y="14"/>
                  </a:cubicBezTo>
                  <a:cubicBezTo>
                    <a:pt x="31" y="10"/>
                    <a:pt x="31" y="10"/>
                    <a:pt x="31" y="10"/>
                  </a:cubicBezTo>
                  <a:cubicBezTo>
                    <a:pt x="29" y="10"/>
                    <a:pt x="31" y="6"/>
                    <a:pt x="31" y="5"/>
                  </a:cubicBezTo>
                  <a:cubicBezTo>
                    <a:pt x="24" y="5"/>
                    <a:pt x="21"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4"/>
            <p:cNvSpPr>
              <a:spLocks/>
            </p:cNvSpPr>
            <p:nvPr/>
          </p:nvSpPr>
          <p:spPr bwMode="auto">
            <a:xfrm>
              <a:off x="8138" y="1788"/>
              <a:ext cx="92" cy="66"/>
            </a:xfrm>
            <a:custGeom>
              <a:avLst/>
              <a:gdLst>
                <a:gd name="T0" fmla="*/ 28 w 39"/>
                <a:gd name="T1" fmla="*/ 0 h 28"/>
                <a:gd name="T2" fmla="*/ 13 w 39"/>
                <a:gd name="T3" fmla="*/ 7 h 28"/>
                <a:gd name="T4" fmla="*/ 10 w 39"/>
                <a:gd name="T5" fmla="*/ 6 h 28"/>
                <a:gd name="T6" fmla="*/ 0 w 39"/>
                <a:gd name="T7" fmla="*/ 14 h 28"/>
                <a:gd name="T8" fmla="*/ 4 w 39"/>
                <a:gd name="T9" fmla="*/ 20 h 28"/>
                <a:gd name="T10" fmla="*/ 7 w 39"/>
                <a:gd name="T11" fmla="*/ 28 h 28"/>
                <a:gd name="T12" fmla="*/ 20 w 39"/>
                <a:gd name="T13" fmla="*/ 15 h 28"/>
                <a:gd name="T14" fmla="*/ 28 w 39"/>
                <a:gd name="T15" fmla="*/ 18 h 28"/>
                <a:gd name="T16" fmla="*/ 28 w 3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28" y="0"/>
                  </a:moveTo>
                  <a:cubicBezTo>
                    <a:pt x="21" y="0"/>
                    <a:pt x="19" y="7"/>
                    <a:pt x="13" y="7"/>
                  </a:cubicBezTo>
                  <a:cubicBezTo>
                    <a:pt x="12" y="7"/>
                    <a:pt x="11" y="7"/>
                    <a:pt x="10" y="6"/>
                  </a:cubicBezTo>
                  <a:cubicBezTo>
                    <a:pt x="10" y="7"/>
                    <a:pt x="0" y="14"/>
                    <a:pt x="0" y="14"/>
                  </a:cubicBezTo>
                  <a:cubicBezTo>
                    <a:pt x="0" y="17"/>
                    <a:pt x="1" y="18"/>
                    <a:pt x="4" y="20"/>
                  </a:cubicBezTo>
                  <a:cubicBezTo>
                    <a:pt x="3" y="23"/>
                    <a:pt x="4" y="28"/>
                    <a:pt x="7" y="28"/>
                  </a:cubicBezTo>
                  <a:cubicBezTo>
                    <a:pt x="14" y="28"/>
                    <a:pt x="15" y="19"/>
                    <a:pt x="20" y="15"/>
                  </a:cubicBezTo>
                  <a:cubicBezTo>
                    <a:pt x="21" y="15"/>
                    <a:pt x="23" y="18"/>
                    <a:pt x="28" y="18"/>
                  </a:cubicBezTo>
                  <a:cubicBezTo>
                    <a:pt x="33" y="18"/>
                    <a:pt x="39"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5"/>
            <p:cNvSpPr>
              <a:spLocks/>
            </p:cNvSpPr>
            <p:nvPr/>
          </p:nvSpPr>
          <p:spPr bwMode="auto">
            <a:xfrm>
              <a:off x="8086" y="1501"/>
              <a:ext cx="397" cy="324"/>
            </a:xfrm>
            <a:custGeom>
              <a:avLst/>
              <a:gdLst>
                <a:gd name="T0" fmla="*/ 154 w 168"/>
                <a:gd name="T1" fmla="*/ 0 h 137"/>
                <a:gd name="T2" fmla="*/ 155 w 168"/>
                <a:gd name="T3" fmla="*/ 5 h 137"/>
                <a:gd name="T4" fmla="*/ 156 w 168"/>
                <a:gd name="T5" fmla="*/ 5 h 137"/>
                <a:gd name="T6" fmla="*/ 152 w 168"/>
                <a:gd name="T7" fmla="*/ 7 h 137"/>
                <a:gd name="T8" fmla="*/ 149 w 168"/>
                <a:gd name="T9" fmla="*/ 4 h 137"/>
                <a:gd name="T10" fmla="*/ 137 w 168"/>
                <a:gd name="T11" fmla="*/ 23 h 137"/>
                <a:gd name="T12" fmla="*/ 139 w 168"/>
                <a:gd name="T13" fmla="*/ 30 h 137"/>
                <a:gd name="T14" fmla="*/ 110 w 168"/>
                <a:gd name="T15" fmla="*/ 72 h 137"/>
                <a:gd name="T16" fmla="*/ 95 w 168"/>
                <a:gd name="T17" fmla="*/ 80 h 137"/>
                <a:gd name="T18" fmla="*/ 92 w 168"/>
                <a:gd name="T19" fmla="*/ 77 h 137"/>
                <a:gd name="T20" fmla="*/ 95 w 168"/>
                <a:gd name="T21" fmla="*/ 71 h 137"/>
                <a:gd name="T22" fmla="*/ 86 w 168"/>
                <a:gd name="T23" fmla="*/ 84 h 137"/>
                <a:gd name="T24" fmla="*/ 69 w 168"/>
                <a:gd name="T25" fmla="*/ 101 h 137"/>
                <a:gd name="T26" fmla="*/ 36 w 168"/>
                <a:gd name="T27" fmla="*/ 101 h 137"/>
                <a:gd name="T28" fmla="*/ 7 w 168"/>
                <a:gd name="T29" fmla="*/ 121 h 137"/>
                <a:gd name="T30" fmla="*/ 0 w 168"/>
                <a:gd name="T31" fmla="*/ 125 h 137"/>
                <a:gd name="T32" fmla="*/ 7 w 168"/>
                <a:gd name="T33" fmla="*/ 127 h 137"/>
                <a:gd name="T34" fmla="*/ 35 w 168"/>
                <a:gd name="T35" fmla="*/ 120 h 137"/>
                <a:gd name="T36" fmla="*/ 39 w 168"/>
                <a:gd name="T37" fmla="*/ 119 h 137"/>
                <a:gd name="T38" fmla="*/ 41 w 168"/>
                <a:gd name="T39" fmla="*/ 119 h 137"/>
                <a:gd name="T40" fmla="*/ 42 w 168"/>
                <a:gd name="T41" fmla="*/ 119 h 137"/>
                <a:gd name="T42" fmla="*/ 46 w 168"/>
                <a:gd name="T43" fmla="*/ 118 h 137"/>
                <a:gd name="T44" fmla="*/ 52 w 168"/>
                <a:gd name="T45" fmla="*/ 114 h 137"/>
                <a:gd name="T46" fmla="*/ 68 w 168"/>
                <a:gd name="T47" fmla="*/ 119 h 137"/>
                <a:gd name="T48" fmla="*/ 66 w 168"/>
                <a:gd name="T49" fmla="*/ 128 h 137"/>
                <a:gd name="T50" fmla="*/ 66 w 168"/>
                <a:gd name="T51" fmla="*/ 132 h 137"/>
                <a:gd name="T52" fmla="*/ 73 w 168"/>
                <a:gd name="T53" fmla="*/ 137 h 137"/>
                <a:gd name="T54" fmla="*/ 86 w 168"/>
                <a:gd name="T55" fmla="*/ 124 h 137"/>
                <a:gd name="T56" fmla="*/ 91 w 168"/>
                <a:gd name="T57" fmla="*/ 123 h 137"/>
                <a:gd name="T58" fmla="*/ 86 w 168"/>
                <a:gd name="T59" fmla="*/ 115 h 137"/>
                <a:gd name="T60" fmla="*/ 89 w 168"/>
                <a:gd name="T61" fmla="*/ 110 h 137"/>
                <a:gd name="T62" fmla="*/ 104 w 168"/>
                <a:gd name="T63" fmla="*/ 119 h 137"/>
                <a:gd name="T64" fmla="*/ 115 w 168"/>
                <a:gd name="T65" fmla="*/ 113 h 137"/>
                <a:gd name="T66" fmla="*/ 120 w 168"/>
                <a:gd name="T67" fmla="*/ 113 h 137"/>
                <a:gd name="T68" fmla="*/ 123 w 168"/>
                <a:gd name="T69" fmla="*/ 116 h 137"/>
                <a:gd name="T70" fmla="*/ 137 w 168"/>
                <a:gd name="T71" fmla="*/ 103 h 137"/>
                <a:gd name="T72" fmla="*/ 137 w 168"/>
                <a:gd name="T73" fmla="*/ 111 h 137"/>
                <a:gd name="T74" fmla="*/ 149 w 168"/>
                <a:gd name="T75" fmla="*/ 101 h 137"/>
                <a:gd name="T76" fmla="*/ 147 w 168"/>
                <a:gd name="T77" fmla="*/ 91 h 137"/>
                <a:gd name="T78" fmla="*/ 153 w 168"/>
                <a:gd name="T79" fmla="*/ 76 h 137"/>
                <a:gd name="T80" fmla="*/ 156 w 168"/>
                <a:gd name="T81" fmla="*/ 52 h 137"/>
                <a:gd name="T82" fmla="*/ 157 w 168"/>
                <a:gd name="T83" fmla="*/ 52 h 137"/>
                <a:gd name="T84" fmla="*/ 158 w 168"/>
                <a:gd name="T85" fmla="*/ 52 h 137"/>
                <a:gd name="T86" fmla="*/ 159 w 168"/>
                <a:gd name="T87" fmla="*/ 52 h 137"/>
                <a:gd name="T88" fmla="*/ 161 w 168"/>
                <a:gd name="T89" fmla="*/ 51 h 137"/>
                <a:gd name="T90" fmla="*/ 161 w 168"/>
                <a:gd name="T91" fmla="*/ 48 h 137"/>
                <a:gd name="T92" fmla="*/ 168 w 168"/>
                <a:gd name="T93" fmla="*/ 32 h 137"/>
                <a:gd name="T94" fmla="*/ 161 w 168"/>
                <a:gd name="T95" fmla="*/ 13 h 137"/>
                <a:gd name="T96" fmla="*/ 160 w 168"/>
                <a:gd name="T97" fmla="*/ 3 h 137"/>
                <a:gd name="T98" fmla="*/ 154 w 168"/>
                <a:gd name="T9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 h="137">
                  <a:moveTo>
                    <a:pt x="154" y="0"/>
                  </a:moveTo>
                  <a:cubicBezTo>
                    <a:pt x="152" y="0"/>
                    <a:pt x="153" y="5"/>
                    <a:pt x="155" y="5"/>
                  </a:cubicBezTo>
                  <a:cubicBezTo>
                    <a:pt x="155" y="5"/>
                    <a:pt x="156" y="5"/>
                    <a:pt x="156" y="5"/>
                  </a:cubicBezTo>
                  <a:cubicBezTo>
                    <a:pt x="154" y="7"/>
                    <a:pt x="153" y="7"/>
                    <a:pt x="152" y="7"/>
                  </a:cubicBezTo>
                  <a:cubicBezTo>
                    <a:pt x="150" y="7"/>
                    <a:pt x="150" y="4"/>
                    <a:pt x="149" y="4"/>
                  </a:cubicBezTo>
                  <a:cubicBezTo>
                    <a:pt x="142" y="4"/>
                    <a:pt x="137" y="17"/>
                    <a:pt x="137" y="23"/>
                  </a:cubicBezTo>
                  <a:cubicBezTo>
                    <a:pt x="137" y="26"/>
                    <a:pt x="139" y="26"/>
                    <a:pt x="139" y="30"/>
                  </a:cubicBezTo>
                  <a:cubicBezTo>
                    <a:pt x="139" y="46"/>
                    <a:pt x="121" y="69"/>
                    <a:pt x="110" y="72"/>
                  </a:cubicBezTo>
                  <a:cubicBezTo>
                    <a:pt x="104" y="74"/>
                    <a:pt x="103" y="80"/>
                    <a:pt x="95" y="80"/>
                  </a:cubicBezTo>
                  <a:cubicBezTo>
                    <a:pt x="94" y="80"/>
                    <a:pt x="92" y="78"/>
                    <a:pt x="92" y="77"/>
                  </a:cubicBezTo>
                  <a:cubicBezTo>
                    <a:pt x="92" y="75"/>
                    <a:pt x="93" y="73"/>
                    <a:pt x="95" y="71"/>
                  </a:cubicBezTo>
                  <a:cubicBezTo>
                    <a:pt x="93" y="72"/>
                    <a:pt x="87" y="84"/>
                    <a:pt x="86" y="84"/>
                  </a:cubicBezTo>
                  <a:cubicBezTo>
                    <a:pt x="81" y="84"/>
                    <a:pt x="78" y="101"/>
                    <a:pt x="69" y="101"/>
                  </a:cubicBezTo>
                  <a:cubicBezTo>
                    <a:pt x="57" y="101"/>
                    <a:pt x="52" y="101"/>
                    <a:pt x="36" y="101"/>
                  </a:cubicBezTo>
                  <a:cubicBezTo>
                    <a:pt x="23" y="101"/>
                    <a:pt x="18" y="114"/>
                    <a:pt x="7" y="121"/>
                  </a:cubicBezTo>
                  <a:cubicBezTo>
                    <a:pt x="5" y="122"/>
                    <a:pt x="0" y="124"/>
                    <a:pt x="0" y="125"/>
                  </a:cubicBezTo>
                  <a:cubicBezTo>
                    <a:pt x="0" y="127"/>
                    <a:pt x="4" y="127"/>
                    <a:pt x="7" y="127"/>
                  </a:cubicBezTo>
                  <a:cubicBezTo>
                    <a:pt x="18" y="127"/>
                    <a:pt x="28" y="123"/>
                    <a:pt x="35" y="120"/>
                  </a:cubicBezTo>
                  <a:cubicBezTo>
                    <a:pt x="36" y="119"/>
                    <a:pt x="38" y="119"/>
                    <a:pt x="39" y="119"/>
                  </a:cubicBezTo>
                  <a:cubicBezTo>
                    <a:pt x="39" y="119"/>
                    <a:pt x="40" y="119"/>
                    <a:pt x="41" y="119"/>
                  </a:cubicBezTo>
                  <a:cubicBezTo>
                    <a:pt x="41" y="119"/>
                    <a:pt x="42" y="119"/>
                    <a:pt x="42" y="119"/>
                  </a:cubicBezTo>
                  <a:cubicBezTo>
                    <a:pt x="44" y="119"/>
                    <a:pt x="45" y="119"/>
                    <a:pt x="46" y="118"/>
                  </a:cubicBezTo>
                  <a:cubicBezTo>
                    <a:pt x="48" y="118"/>
                    <a:pt x="49" y="114"/>
                    <a:pt x="52" y="114"/>
                  </a:cubicBezTo>
                  <a:cubicBezTo>
                    <a:pt x="58" y="114"/>
                    <a:pt x="61" y="117"/>
                    <a:pt x="68" y="119"/>
                  </a:cubicBezTo>
                  <a:cubicBezTo>
                    <a:pt x="68" y="121"/>
                    <a:pt x="66" y="125"/>
                    <a:pt x="66" y="128"/>
                  </a:cubicBezTo>
                  <a:cubicBezTo>
                    <a:pt x="66" y="129"/>
                    <a:pt x="64" y="132"/>
                    <a:pt x="66" y="132"/>
                  </a:cubicBezTo>
                  <a:cubicBezTo>
                    <a:pt x="70" y="132"/>
                    <a:pt x="69" y="136"/>
                    <a:pt x="73" y="137"/>
                  </a:cubicBezTo>
                  <a:cubicBezTo>
                    <a:pt x="76" y="132"/>
                    <a:pt x="82" y="124"/>
                    <a:pt x="86" y="124"/>
                  </a:cubicBezTo>
                  <a:cubicBezTo>
                    <a:pt x="88" y="124"/>
                    <a:pt x="90" y="124"/>
                    <a:pt x="91" y="123"/>
                  </a:cubicBezTo>
                  <a:cubicBezTo>
                    <a:pt x="91" y="123"/>
                    <a:pt x="86" y="117"/>
                    <a:pt x="86" y="115"/>
                  </a:cubicBezTo>
                  <a:cubicBezTo>
                    <a:pt x="86" y="113"/>
                    <a:pt x="88" y="110"/>
                    <a:pt x="89" y="110"/>
                  </a:cubicBezTo>
                  <a:cubicBezTo>
                    <a:pt x="94" y="110"/>
                    <a:pt x="93" y="119"/>
                    <a:pt x="104" y="119"/>
                  </a:cubicBezTo>
                  <a:cubicBezTo>
                    <a:pt x="109" y="119"/>
                    <a:pt x="112" y="116"/>
                    <a:pt x="115" y="113"/>
                  </a:cubicBezTo>
                  <a:cubicBezTo>
                    <a:pt x="120" y="113"/>
                    <a:pt x="120" y="113"/>
                    <a:pt x="120" y="113"/>
                  </a:cubicBezTo>
                  <a:cubicBezTo>
                    <a:pt x="120" y="114"/>
                    <a:pt x="122" y="116"/>
                    <a:pt x="123" y="116"/>
                  </a:cubicBezTo>
                  <a:cubicBezTo>
                    <a:pt x="125" y="108"/>
                    <a:pt x="130" y="108"/>
                    <a:pt x="137" y="103"/>
                  </a:cubicBezTo>
                  <a:cubicBezTo>
                    <a:pt x="137" y="107"/>
                    <a:pt x="135" y="107"/>
                    <a:pt x="137" y="111"/>
                  </a:cubicBezTo>
                  <a:cubicBezTo>
                    <a:pt x="143" y="109"/>
                    <a:pt x="143" y="104"/>
                    <a:pt x="149" y="101"/>
                  </a:cubicBezTo>
                  <a:cubicBezTo>
                    <a:pt x="148" y="98"/>
                    <a:pt x="147" y="95"/>
                    <a:pt x="147" y="91"/>
                  </a:cubicBezTo>
                  <a:cubicBezTo>
                    <a:pt x="147" y="84"/>
                    <a:pt x="153" y="81"/>
                    <a:pt x="153" y="76"/>
                  </a:cubicBezTo>
                  <a:cubicBezTo>
                    <a:pt x="153" y="70"/>
                    <a:pt x="151" y="54"/>
                    <a:pt x="156" y="52"/>
                  </a:cubicBezTo>
                  <a:cubicBezTo>
                    <a:pt x="157" y="52"/>
                    <a:pt x="157" y="52"/>
                    <a:pt x="157" y="52"/>
                  </a:cubicBezTo>
                  <a:cubicBezTo>
                    <a:pt x="158" y="52"/>
                    <a:pt x="158" y="52"/>
                    <a:pt x="158" y="52"/>
                  </a:cubicBezTo>
                  <a:cubicBezTo>
                    <a:pt x="158" y="52"/>
                    <a:pt x="158" y="52"/>
                    <a:pt x="159" y="52"/>
                  </a:cubicBezTo>
                  <a:cubicBezTo>
                    <a:pt x="159" y="52"/>
                    <a:pt x="160" y="52"/>
                    <a:pt x="161" y="51"/>
                  </a:cubicBezTo>
                  <a:cubicBezTo>
                    <a:pt x="161" y="50"/>
                    <a:pt x="161" y="49"/>
                    <a:pt x="161" y="48"/>
                  </a:cubicBezTo>
                  <a:cubicBezTo>
                    <a:pt x="161" y="41"/>
                    <a:pt x="168" y="40"/>
                    <a:pt x="168" y="32"/>
                  </a:cubicBezTo>
                  <a:cubicBezTo>
                    <a:pt x="168" y="24"/>
                    <a:pt x="161" y="21"/>
                    <a:pt x="161" y="13"/>
                  </a:cubicBezTo>
                  <a:cubicBezTo>
                    <a:pt x="161" y="9"/>
                    <a:pt x="162" y="6"/>
                    <a:pt x="160" y="3"/>
                  </a:cubicBezTo>
                  <a:cubicBezTo>
                    <a:pt x="159" y="1"/>
                    <a:pt x="157" y="0"/>
                    <a:pt x="1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86"/>
            <p:cNvSpPr>
              <a:spLocks/>
            </p:cNvSpPr>
            <p:nvPr/>
          </p:nvSpPr>
          <p:spPr bwMode="auto">
            <a:xfrm>
              <a:off x="8408" y="1322"/>
              <a:ext cx="203" cy="172"/>
            </a:xfrm>
            <a:custGeom>
              <a:avLst/>
              <a:gdLst>
                <a:gd name="T0" fmla="*/ 31 w 86"/>
                <a:gd name="T1" fmla="*/ 0 h 73"/>
                <a:gd name="T2" fmla="*/ 28 w 86"/>
                <a:gd name="T3" fmla="*/ 7 h 73"/>
                <a:gd name="T4" fmla="*/ 30 w 86"/>
                <a:gd name="T5" fmla="*/ 13 h 73"/>
                <a:gd name="T6" fmla="*/ 18 w 86"/>
                <a:gd name="T7" fmla="*/ 40 h 73"/>
                <a:gd name="T8" fmla="*/ 14 w 86"/>
                <a:gd name="T9" fmla="*/ 40 h 73"/>
                <a:gd name="T10" fmla="*/ 12 w 86"/>
                <a:gd name="T11" fmla="*/ 40 h 73"/>
                <a:gd name="T12" fmla="*/ 13 w 86"/>
                <a:gd name="T13" fmla="*/ 41 h 73"/>
                <a:gd name="T14" fmla="*/ 10 w 86"/>
                <a:gd name="T15" fmla="*/ 38 h 73"/>
                <a:gd name="T16" fmla="*/ 10 w 86"/>
                <a:gd name="T17" fmla="*/ 43 h 73"/>
                <a:gd name="T18" fmla="*/ 0 w 86"/>
                <a:gd name="T19" fmla="*/ 56 h 73"/>
                <a:gd name="T20" fmla="*/ 3 w 86"/>
                <a:gd name="T21" fmla="*/ 61 h 73"/>
                <a:gd name="T22" fmla="*/ 3 w 86"/>
                <a:gd name="T23" fmla="*/ 73 h 73"/>
                <a:gd name="T24" fmla="*/ 6 w 86"/>
                <a:gd name="T25" fmla="*/ 73 h 73"/>
                <a:gd name="T26" fmla="*/ 19 w 86"/>
                <a:gd name="T27" fmla="*/ 65 h 73"/>
                <a:gd name="T28" fmla="*/ 9 w 86"/>
                <a:gd name="T29" fmla="*/ 58 h 73"/>
                <a:gd name="T30" fmla="*/ 13 w 86"/>
                <a:gd name="T31" fmla="*/ 53 h 73"/>
                <a:gd name="T32" fmla="*/ 24 w 86"/>
                <a:gd name="T33" fmla="*/ 54 h 73"/>
                <a:gd name="T34" fmla="*/ 28 w 86"/>
                <a:gd name="T35" fmla="*/ 50 h 73"/>
                <a:gd name="T36" fmla="*/ 51 w 86"/>
                <a:gd name="T37" fmla="*/ 62 h 73"/>
                <a:gd name="T38" fmla="*/ 70 w 86"/>
                <a:gd name="T39" fmla="*/ 44 h 73"/>
                <a:gd name="T40" fmla="*/ 86 w 86"/>
                <a:gd name="T41" fmla="*/ 39 h 73"/>
                <a:gd name="T42" fmla="*/ 80 w 86"/>
                <a:gd name="T43" fmla="*/ 32 h 73"/>
                <a:gd name="T44" fmla="*/ 83 w 86"/>
                <a:gd name="T45" fmla="*/ 26 h 73"/>
                <a:gd name="T46" fmla="*/ 81 w 86"/>
                <a:gd name="T47" fmla="*/ 25 h 73"/>
                <a:gd name="T48" fmla="*/ 72 w 86"/>
                <a:gd name="T49" fmla="*/ 27 h 73"/>
                <a:gd name="T50" fmla="*/ 31 w 8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73">
                  <a:moveTo>
                    <a:pt x="31" y="0"/>
                  </a:moveTo>
                  <a:cubicBezTo>
                    <a:pt x="30" y="2"/>
                    <a:pt x="28" y="4"/>
                    <a:pt x="28" y="7"/>
                  </a:cubicBezTo>
                  <a:cubicBezTo>
                    <a:pt x="28" y="9"/>
                    <a:pt x="30" y="10"/>
                    <a:pt x="30" y="13"/>
                  </a:cubicBezTo>
                  <a:cubicBezTo>
                    <a:pt x="30" y="19"/>
                    <a:pt x="27" y="40"/>
                    <a:pt x="18" y="40"/>
                  </a:cubicBezTo>
                  <a:cubicBezTo>
                    <a:pt x="17" y="40"/>
                    <a:pt x="15" y="40"/>
                    <a:pt x="14" y="40"/>
                  </a:cubicBezTo>
                  <a:cubicBezTo>
                    <a:pt x="13" y="40"/>
                    <a:pt x="13" y="40"/>
                    <a:pt x="12" y="40"/>
                  </a:cubicBezTo>
                  <a:cubicBezTo>
                    <a:pt x="13" y="41"/>
                    <a:pt x="13" y="41"/>
                    <a:pt x="13" y="41"/>
                  </a:cubicBezTo>
                  <a:cubicBezTo>
                    <a:pt x="12" y="40"/>
                    <a:pt x="11" y="40"/>
                    <a:pt x="10" y="38"/>
                  </a:cubicBezTo>
                  <a:cubicBezTo>
                    <a:pt x="10" y="43"/>
                    <a:pt x="10" y="43"/>
                    <a:pt x="10" y="43"/>
                  </a:cubicBezTo>
                  <a:cubicBezTo>
                    <a:pt x="9" y="46"/>
                    <a:pt x="0" y="50"/>
                    <a:pt x="0" y="56"/>
                  </a:cubicBezTo>
                  <a:cubicBezTo>
                    <a:pt x="0" y="58"/>
                    <a:pt x="3" y="59"/>
                    <a:pt x="3" y="61"/>
                  </a:cubicBezTo>
                  <a:cubicBezTo>
                    <a:pt x="3" y="62"/>
                    <a:pt x="3" y="70"/>
                    <a:pt x="3" y="73"/>
                  </a:cubicBezTo>
                  <a:cubicBezTo>
                    <a:pt x="6" y="73"/>
                    <a:pt x="6" y="73"/>
                    <a:pt x="6" y="73"/>
                  </a:cubicBezTo>
                  <a:cubicBezTo>
                    <a:pt x="10" y="69"/>
                    <a:pt x="14" y="71"/>
                    <a:pt x="19" y="65"/>
                  </a:cubicBezTo>
                  <a:cubicBezTo>
                    <a:pt x="17" y="63"/>
                    <a:pt x="9" y="63"/>
                    <a:pt x="9" y="58"/>
                  </a:cubicBezTo>
                  <a:cubicBezTo>
                    <a:pt x="9" y="54"/>
                    <a:pt x="11" y="53"/>
                    <a:pt x="13" y="53"/>
                  </a:cubicBezTo>
                  <a:cubicBezTo>
                    <a:pt x="16" y="53"/>
                    <a:pt x="21" y="54"/>
                    <a:pt x="24" y="54"/>
                  </a:cubicBezTo>
                  <a:cubicBezTo>
                    <a:pt x="24" y="53"/>
                    <a:pt x="27" y="51"/>
                    <a:pt x="28" y="50"/>
                  </a:cubicBezTo>
                  <a:cubicBezTo>
                    <a:pt x="37" y="56"/>
                    <a:pt x="42" y="57"/>
                    <a:pt x="51" y="62"/>
                  </a:cubicBezTo>
                  <a:cubicBezTo>
                    <a:pt x="55" y="56"/>
                    <a:pt x="59" y="44"/>
                    <a:pt x="70" y="44"/>
                  </a:cubicBezTo>
                  <a:cubicBezTo>
                    <a:pt x="78" y="44"/>
                    <a:pt x="81" y="42"/>
                    <a:pt x="86" y="39"/>
                  </a:cubicBezTo>
                  <a:cubicBezTo>
                    <a:pt x="84" y="38"/>
                    <a:pt x="80" y="35"/>
                    <a:pt x="80" y="32"/>
                  </a:cubicBezTo>
                  <a:cubicBezTo>
                    <a:pt x="80" y="29"/>
                    <a:pt x="82" y="28"/>
                    <a:pt x="83" y="26"/>
                  </a:cubicBezTo>
                  <a:cubicBezTo>
                    <a:pt x="82" y="25"/>
                    <a:pt x="81" y="25"/>
                    <a:pt x="81" y="25"/>
                  </a:cubicBezTo>
                  <a:cubicBezTo>
                    <a:pt x="78" y="25"/>
                    <a:pt x="75" y="27"/>
                    <a:pt x="72" y="27"/>
                  </a:cubicBezTo>
                  <a:cubicBezTo>
                    <a:pt x="51" y="27"/>
                    <a:pt x="45" y="1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87"/>
            <p:cNvSpPr>
              <a:spLocks noEditPoints="1"/>
            </p:cNvSpPr>
            <p:nvPr/>
          </p:nvSpPr>
          <p:spPr bwMode="auto">
            <a:xfrm>
              <a:off x="8606" y="1364"/>
              <a:ext cx="36" cy="33"/>
            </a:xfrm>
            <a:custGeom>
              <a:avLst/>
              <a:gdLst>
                <a:gd name="T0" fmla="*/ 13 w 15"/>
                <a:gd name="T1" fmla="*/ 1 h 14"/>
                <a:gd name="T2" fmla="*/ 2 w 15"/>
                <a:gd name="T3" fmla="*/ 9 h 14"/>
                <a:gd name="T4" fmla="*/ 2 w 15"/>
                <a:gd name="T5" fmla="*/ 14 h 14"/>
                <a:gd name="T6" fmla="*/ 15 w 15"/>
                <a:gd name="T7" fmla="*/ 3 h 14"/>
                <a:gd name="T8" fmla="*/ 13 w 15"/>
                <a:gd name="T9" fmla="*/ 1 h 14"/>
                <a:gd name="T10" fmla="*/ 12 w 15"/>
                <a:gd name="T11" fmla="*/ 0 h 14"/>
                <a:gd name="T12" fmla="*/ 13 w 15"/>
                <a:gd name="T13" fmla="*/ 1 h 14"/>
                <a:gd name="T14" fmla="*/ 14 w 15"/>
                <a:gd name="T15" fmla="*/ 1 h 14"/>
                <a:gd name="T16" fmla="*/ 12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
                  </a:moveTo>
                  <a:cubicBezTo>
                    <a:pt x="9" y="2"/>
                    <a:pt x="4" y="6"/>
                    <a:pt x="2" y="9"/>
                  </a:cubicBezTo>
                  <a:cubicBezTo>
                    <a:pt x="1" y="10"/>
                    <a:pt x="0" y="14"/>
                    <a:pt x="2" y="14"/>
                  </a:cubicBezTo>
                  <a:cubicBezTo>
                    <a:pt x="6" y="14"/>
                    <a:pt x="13" y="6"/>
                    <a:pt x="15" y="3"/>
                  </a:cubicBezTo>
                  <a:cubicBezTo>
                    <a:pt x="13" y="1"/>
                    <a:pt x="13" y="1"/>
                    <a:pt x="13" y="1"/>
                  </a:cubicBezTo>
                  <a:moveTo>
                    <a:pt x="12" y="0"/>
                  </a:moveTo>
                  <a:cubicBezTo>
                    <a:pt x="13" y="1"/>
                    <a:pt x="13" y="1"/>
                    <a:pt x="13" y="1"/>
                  </a:cubicBezTo>
                  <a:cubicBezTo>
                    <a:pt x="13" y="1"/>
                    <a:pt x="14" y="1"/>
                    <a:pt x="14" y="1"/>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88"/>
            <p:cNvSpPr>
              <a:spLocks/>
            </p:cNvSpPr>
            <p:nvPr/>
          </p:nvSpPr>
          <p:spPr bwMode="auto">
            <a:xfrm>
              <a:off x="8677" y="1319"/>
              <a:ext cx="47" cy="36"/>
            </a:xfrm>
            <a:custGeom>
              <a:avLst/>
              <a:gdLst>
                <a:gd name="T0" fmla="*/ 20 w 20"/>
                <a:gd name="T1" fmla="*/ 0 h 15"/>
                <a:gd name="T2" fmla="*/ 17 w 20"/>
                <a:gd name="T3" fmla="*/ 1 h 15"/>
                <a:gd name="T4" fmla="*/ 12 w 20"/>
                <a:gd name="T5" fmla="*/ 0 h 15"/>
                <a:gd name="T6" fmla="*/ 0 w 20"/>
                <a:gd name="T7" fmla="*/ 12 h 15"/>
                <a:gd name="T8" fmla="*/ 0 w 20"/>
                <a:gd name="T9" fmla="*/ 15 h 15"/>
                <a:gd name="T10" fmla="*/ 20 w 20"/>
                <a:gd name="T11" fmla="*/ 4 h 15"/>
                <a:gd name="T12" fmla="*/ 20 w 20"/>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20" y="0"/>
                  </a:moveTo>
                  <a:cubicBezTo>
                    <a:pt x="19" y="1"/>
                    <a:pt x="18" y="1"/>
                    <a:pt x="17" y="1"/>
                  </a:cubicBezTo>
                  <a:cubicBezTo>
                    <a:pt x="16" y="1"/>
                    <a:pt x="14" y="0"/>
                    <a:pt x="12" y="0"/>
                  </a:cubicBezTo>
                  <a:cubicBezTo>
                    <a:pt x="6" y="0"/>
                    <a:pt x="0" y="12"/>
                    <a:pt x="0" y="12"/>
                  </a:cubicBezTo>
                  <a:cubicBezTo>
                    <a:pt x="0" y="13"/>
                    <a:pt x="0" y="15"/>
                    <a:pt x="0" y="15"/>
                  </a:cubicBezTo>
                  <a:cubicBezTo>
                    <a:pt x="8" y="15"/>
                    <a:pt x="8" y="4"/>
                    <a:pt x="20" y="4"/>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9"/>
            <p:cNvSpPr>
              <a:spLocks/>
            </p:cNvSpPr>
            <p:nvPr/>
          </p:nvSpPr>
          <p:spPr bwMode="auto">
            <a:xfrm>
              <a:off x="8762" y="1284"/>
              <a:ext cx="24" cy="26"/>
            </a:xfrm>
            <a:custGeom>
              <a:avLst/>
              <a:gdLst>
                <a:gd name="T0" fmla="*/ 10 w 10"/>
                <a:gd name="T1" fmla="*/ 0 h 11"/>
                <a:gd name="T2" fmla="*/ 1 w 10"/>
                <a:gd name="T3" fmla="*/ 3 h 11"/>
                <a:gd name="T4" fmla="*/ 1 w 10"/>
                <a:gd name="T5" fmla="*/ 8 h 11"/>
                <a:gd name="T6" fmla="*/ 1 w 10"/>
                <a:gd name="T7" fmla="*/ 11 h 11"/>
                <a:gd name="T8" fmla="*/ 10 w 10"/>
                <a:gd name="T9" fmla="*/ 0 h 11"/>
              </a:gdLst>
              <a:ahLst/>
              <a:cxnLst>
                <a:cxn ang="0">
                  <a:pos x="T0" y="T1"/>
                </a:cxn>
                <a:cxn ang="0">
                  <a:pos x="T2" y="T3"/>
                </a:cxn>
                <a:cxn ang="0">
                  <a:pos x="T4" y="T5"/>
                </a:cxn>
                <a:cxn ang="0">
                  <a:pos x="T6" y="T7"/>
                </a:cxn>
                <a:cxn ang="0">
                  <a:pos x="T8" y="T9"/>
                </a:cxn>
              </a:cxnLst>
              <a:rect l="0" t="0" r="r" b="b"/>
              <a:pathLst>
                <a:path w="10" h="11">
                  <a:moveTo>
                    <a:pt x="10" y="0"/>
                  </a:moveTo>
                  <a:cubicBezTo>
                    <a:pt x="9" y="0"/>
                    <a:pt x="2" y="0"/>
                    <a:pt x="1" y="3"/>
                  </a:cubicBezTo>
                  <a:cubicBezTo>
                    <a:pt x="1" y="5"/>
                    <a:pt x="2" y="8"/>
                    <a:pt x="1" y="8"/>
                  </a:cubicBezTo>
                  <a:cubicBezTo>
                    <a:pt x="0" y="8"/>
                    <a:pt x="0" y="11"/>
                    <a:pt x="1" y="11"/>
                  </a:cubicBezTo>
                  <a:cubicBezTo>
                    <a:pt x="5" y="11"/>
                    <a:pt x="9" y="3"/>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0"/>
            <p:cNvSpPr>
              <a:spLocks/>
            </p:cNvSpPr>
            <p:nvPr/>
          </p:nvSpPr>
          <p:spPr bwMode="auto">
            <a:xfrm>
              <a:off x="8472" y="903"/>
              <a:ext cx="101" cy="390"/>
            </a:xfrm>
            <a:custGeom>
              <a:avLst/>
              <a:gdLst>
                <a:gd name="T0" fmla="*/ 17 w 43"/>
                <a:gd name="T1" fmla="*/ 0 h 165"/>
                <a:gd name="T2" fmla="*/ 13 w 43"/>
                <a:gd name="T3" fmla="*/ 0 h 165"/>
                <a:gd name="T4" fmla="*/ 13 w 43"/>
                <a:gd name="T5" fmla="*/ 11 h 165"/>
                <a:gd name="T6" fmla="*/ 11 w 43"/>
                <a:gd name="T7" fmla="*/ 18 h 165"/>
                <a:gd name="T8" fmla="*/ 0 w 43"/>
                <a:gd name="T9" fmla="*/ 45 h 165"/>
                <a:gd name="T10" fmla="*/ 8 w 43"/>
                <a:gd name="T11" fmla="*/ 64 h 165"/>
                <a:gd name="T12" fmla="*/ 8 w 43"/>
                <a:gd name="T13" fmla="*/ 95 h 165"/>
                <a:gd name="T14" fmla="*/ 5 w 43"/>
                <a:gd name="T15" fmla="*/ 111 h 165"/>
                <a:gd name="T16" fmla="*/ 9 w 43"/>
                <a:gd name="T17" fmla="*/ 126 h 165"/>
                <a:gd name="T18" fmla="*/ 6 w 43"/>
                <a:gd name="T19" fmla="*/ 150 h 165"/>
                <a:gd name="T20" fmla="*/ 6 w 43"/>
                <a:gd name="T21" fmla="*/ 165 h 165"/>
                <a:gd name="T22" fmla="*/ 19 w 43"/>
                <a:gd name="T23" fmla="*/ 154 h 165"/>
                <a:gd name="T24" fmla="*/ 24 w 43"/>
                <a:gd name="T25" fmla="*/ 154 h 165"/>
                <a:gd name="T26" fmla="*/ 29 w 43"/>
                <a:gd name="T27" fmla="*/ 159 h 165"/>
                <a:gd name="T28" fmla="*/ 30 w 43"/>
                <a:gd name="T29" fmla="*/ 159 h 165"/>
                <a:gd name="T30" fmla="*/ 31 w 43"/>
                <a:gd name="T31" fmla="*/ 158 h 165"/>
                <a:gd name="T32" fmla="*/ 16 w 43"/>
                <a:gd name="T33" fmla="*/ 132 h 165"/>
                <a:gd name="T34" fmla="*/ 32 w 43"/>
                <a:gd name="T35" fmla="*/ 101 h 165"/>
                <a:gd name="T36" fmla="*/ 43 w 43"/>
                <a:gd name="T37" fmla="*/ 108 h 165"/>
                <a:gd name="T38" fmla="*/ 29 w 43"/>
                <a:gd name="T39" fmla="*/ 71 h 165"/>
                <a:gd name="T40" fmla="*/ 25 w 43"/>
                <a:gd name="T41" fmla="*/ 57 h 165"/>
                <a:gd name="T42" fmla="*/ 25 w 43"/>
                <a:gd name="T43" fmla="*/ 44 h 165"/>
                <a:gd name="T44" fmla="*/ 23 w 43"/>
                <a:gd name="T45" fmla="*/ 24 h 165"/>
                <a:gd name="T46" fmla="*/ 17 w 43"/>
                <a:gd name="T4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165">
                  <a:moveTo>
                    <a:pt x="17" y="0"/>
                  </a:moveTo>
                  <a:cubicBezTo>
                    <a:pt x="16" y="0"/>
                    <a:pt x="14" y="0"/>
                    <a:pt x="13" y="0"/>
                  </a:cubicBezTo>
                  <a:cubicBezTo>
                    <a:pt x="13" y="4"/>
                    <a:pt x="13" y="6"/>
                    <a:pt x="13" y="11"/>
                  </a:cubicBezTo>
                  <a:cubicBezTo>
                    <a:pt x="13" y="14"/>
                    <a:pt x="11" y="15"/>
                    <a:pt x="11" y="18"/>
                  </a:cubicBezTo>
                  <a:cubicBezTo>
                    <a:pt x="3" y="20"/>
                    <a:pt x="0" y="34"/>
                    <a:pt x="0" y="45"/>
                  </a:cubicBezTo>
                  <a:cubicBezTo>
                    <a:pt x="0" y="53"/>
                    <a:pt x="8" y="56"/>
                    <a:pt x="8" y="64"/>
                  </a:cubicBezTo>
                  <a:cubicBezTo>
                    <a:pt x="8" y="77"/>
                    <a:pt x="8" y="81"/>
                    <a:pt x="8" y="95"/>
                  </a:cubicBezTo>
                  <a:cubicBezTo>
                    <a:pt x="8" y="101"/>
                    <a:pt x="5" y="104"/>
                    <a:pt x="5" y="111"/>
                  </a:cubicBezTo>
                  <a:cubicBezTo>
                    <a:pt x="5" y="118"/>
                    <a:pt x="9" y="119"/>
                    <a:pt x="9" y="126"/>
                  </a:cubicBezTo>
                  <a:cubicBezTo>
                    <a:pt x="9" y="134"/>
                    <a:pt x="6" y="140"/>
                    <a:pt x="6" y="150"/>
                  </a:cubicBezTo>
                  <a:cubicBezTo>
                    <a:pt x="6" y="153"/>
                    <a:pt x="5" y="165"/>
                    <a:pt x="6" y="165"/>
                  </a:cubicBezTo>
                  <a:cubicBezTo>
                    <a:pt x="13" y="165"/>
                    <a:pt x="13" y="154"/>
                    <a:pt x="19" y="154"/>
                  </a:cubicBezTo>
                  <a:cubicBezTo>
                    <a:pt x="21" y="154"/>
                    <a:pt x="23" y="154"/>
                    <a:pt x="24" y="154"/>
                  </a:cubicBezTo>
                  <a:cubicBezTo>
                    <a:pt x="25" y="156"/>
                    <a:pt x="27" y="159"/>
                    <a:pt x="29" y="159"/>
                  </a:cubicBezTo>
                  <a:cubicBezTo>
                    <a:pt x="29" y="159"/>
                    <a:pt x="30" y="159"/>
                    <a:pt x="30" y="159"/>
                  </a:cubicBezTo>
                  <a:cubicBezTo>
                    <a:pt x="30" y="159"/>
                    <a:pt x="31" y="158"/>
                    <a:pt x="31" y="158"/>
                  </a:cubicBezTo>
                  <a:cubicBezTo>
                    <a:pt x="27" y="149"/>
                    <a:pt x="16" y="144"/>
                    <a:pt x="16" y="132"/>
                  </a:cubicBezTo>
                  <a:cubicBezTo>
                    <a:pt x="16" y="118"/>
                    <a:pt x="18" y="101"/>
                    <a:pt x="32" y="101"/>
                  </a:cubicBezTo>
                  <a:cubicBezTo>
                    <a:pt x="37" y="101"/>
                    <a:pt x="40" y="104"/>
                    <a:pt x="43" y="108"/>
                  </a:cubicBezTo>
                  <a:cubicBezTo>
                    <a:pt x="40" y="95"/>
                    <a:pt x="33" y="85"/>
                    <a:pt x="29" y="71"/>
                  </a:cubicBezTo>
                  <a:cubicBezTo>
                    <a:pt x="28" y="68"/>
                    <a:pt x="24" y="62"/>
                    <a:pt x="25" y="57"/>
                  </a:cubicBezTo>
                  <a:cubicBezTo>
                    <a:pt x="25" y="44"/>
                    <a:pt x="25" y="44"/>
                    <a:pt x="25" y="44"/>
                  </a:cubicBezTo>
                  <a:cubicBezTo>
                    <a:pt x="21" y="37"/>
                    <a:pt x="25" y="32"/>
                    <a:pt x="23" y="24"/>
                  </a:cubicBezTo>
                  <a:cubicBezTo>
                    <a:pt x="21" y="18"/>
                    <a:pt x="17" y="1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91"/>
            <p:cNvSpPr>
              <a:spLocks noEditPoints="1"/>
            </p:cNvSpPr>
            <p:nvPr/>
          </p:nvSpPr>
          <p:spPr bwMode="auto">
            <a:xfrm>
              <a:off x="5259" y="-452"/>
              <a:ext cx="624" cy="456"/>
            </a:xfrm>
            <a:custGeom>
              <a:avLst/>
              <a:gdLst>
                <a:gd name="T0" fmla="*/ 91 w 264"/>
                <a:gd name="T1" fmla="*/ 192 h 193"/>
                <a:gd name="T2" fmla="*/ 91 w 264"/>
                <a:gd name="T3" fmla="*/ 192 h 193"/>
                <a:gd name="T4" fmla="*/ 91 w 264"/>
                <a:gd name="T5" fmla="*/ 192 h 193"/>
                <a:gd name="T6" fmla="*/ 90 w 264"/>
                <a:gd name="T7" fmla="*/ 191 h 193"/>
                <a:gd name="T8" fmla="*/ 90 w 264"/>
                <a:gd name="T9" fmla="*/ 191 h 193"/>
                <a:gd name="T10" fmla="*/ 91 w 264"/>
                <a:gd name="T11" fmla="*/ 192 h 193"/>
                <a:gd name="T12" fmla="*/ 90 w 264"/>
                <a:gd name="T13" fmla="*/ 191 h 193"/>
                <a:gd name="T14" fmla="*/ 86 w 264"/>
                <a:gd name="T15" fmla="*/ 187 h 193"/>
                <a:gd name="T16" fmla="*/ 90 w 264"/>
                <a:gd name="T17" fmla="*/ 191 h 193"/>
                <a:gd name="T18" fmla="*/ 86 w 264"/>
                <a:gd name="T19" fmla="*/ 187 h 193"/>
                <a:gd name="T20" fmla="*/ 243 w 264"/>
                <a:gd name="T21" fmla="*/ 0 h 193"/>
                <a:gd name="T22" fmla="*/ 164 w 264"/>
                <a:gd name="T23" fmla="*/ 30 h 193"/>
                <a:gd name="T24" fmla="*/ 148 w 264"/>
                <a:gd name="T25" fmla="*/ 23 h 193"/>
                <a:gd name="T26" fmla="*/ 131 w 264"/>
                <a:gd name="T27" fmla="*/ 30 h 193"/>
                <a:gd name="T28" fmla="*/ 84 w 264"/>
                <a:gd name="T29" fmla="*/ 55 h 193"/>
                <a:gd name="T30" fmla="*/ 62 w 264"/>
                <a:gd name="T31" fmla="*/ 59 h 193"/>
                <a:gd name="T32" fmla="*/ 57 w 264"/>
                <a:gd name="T33" fmla="*/ 64 h 193"/>
                <a:gd name="T34" fmla="*/ 61 w 264"/>
                <a:gd name="T35" fmla="*/ 74 h 193"/>
                <a:gd name="T36" fmla="*/ 33 w 264"/>
                <a:gd name="T37" fmla="*/ 105 h 193"/>
                <a:gd name="T38" fmla="*/ 41 w 264"/>
                <a:gd name="T39" fmla="*/ 117 h 193"/>
                <a:gd name="T40" fmla="*/ 16 w 264"/>
                <a:gd name="T41" fmla="*/ 132 h 193"/>
                <a:gd name="T42" fmla="*/ 16 w 264"/>
                <a:gd name="T43" fmla="*/ 140 h 193"/>
                <a:gd name="T44" fmla="*/ 0 w 264"/>
                <a:gd name="T45" fmla="*/ 161 h 193"/>
                <a:gd name="T46" fmla="*/ 10 w 264"/>
                <a:gd name="T47" fmla="*/ 171 h 193"/>
                <a:gd name="T48" fmla="*/ 21 w 264"/>
                <a:gd name="T49" fmla="*/ 171 h 193"/>
                <a:gd name="T50" fmla="*/ 25 w 264"/>
                <a:gd name="T51" fmla="*/ 171 h 193"/>
                <a:gd name="T52" fmla="*/ 33 w 264"/>
                <a:gd name="T53" fmla="*/ 190 h 193"/>
                <a:gd name="T54" fmla="*/ 36 w 264"/>
                <a:gd name="T55" fmla="*/ 191 h 193"/>
                <a:gd name="T56" fmla="*/ 47 w 264"/>
                <a:gd name="T57" fmla="*/ 190 h 193"/>
                <a:gd name="T58" fmla="*/ 50 w 264"/>
                <a:gd name="T59" fmla="*/ 193 h 193"/>
                <a:gd name="T60" fmla="*/ 91 w 264"/>
                <a:gd name="T61" fmla="*/ 193 h 193"/>
                <a:gd name="T62" fmla="*/ 90 w 264"/>
                <a:gd name="T63" fmla="*/ 191 h 193"/>
                <a:gd name="T64" fmla="*/ 61 w 264"/>
                <a:gd name="T65" fmla="*/ 157 h 193"/>
                <a:gd name="T66" fmla="*/ 124 w 264"/>
                <a:gd name="T67" fmla="*/ 80 h 193"/>
                <a:gd name="T68" fmla="*/ 150 w 264"/>
                <a:gd name="T69" fmla="*/ 66 h 193"/>
                <a:gd name="T70" fmla="*/ 161 w 264"/>
                <a:gd name="T71" fmla="*/ 54 h 193"/>
                <a:gd name="T72" fmla="*/ 210 w 264"/>
                <a:gd name="T73" fmla="*/ 40 h 193"/>
                <a:gd name="T74" fmla="*/ 264 w 264"/>
                <a:gd name="T75" fmla="*/ 13 h 193"/>
                <a:gd name="T76" fmla="*/ 243 w 264"/>
                <a:gd name="T7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4" h="193">
                  <a:moveTo>
                    <a:pt x="91" y="192"/>
                  </a:moveTo>
                  <a:cubicBezTo>
                    <a:pt x="91" y="192"/>
                    <a:pt x="91" y="192"/>
                    <a:pt x="91" y="192"/>
                  </a:cubicBezTo>
                  <a:cubicBezTo>
                    <a:pt x="91" y="192"/>
                    <a:pt x="91" y="192"/>
                    <a:pt x="91" y="192"/>
                  </a:cubicBezTo>
                  <a:moveTo>
                    <a:pt x="90" y="191"/>
                  </a:moveTo>
                  <a:cubicBezTo>
                    <a:pt x="90" y="191"/>
                    <a:pt x="90" y="191"/>
                    <a:pt x="90" y="191"/>
                  </a:cubicBezTo>
                  <a:cubicBezTo>
                    <a:pt x="90" y="191"/>
                    <a:pt x="91" y="192"/>
                    <a:pt x="91" y="192"/>
                  </a:cubicBezTo>
                  <a:cubicBezTo>
                    <a:pt x="90" y="191"/>
                    <a:pt x="90" y="191"/>
                    <a:pt x="90" y="191"/>
                  </a:cubicBezTo>
                  <a:moveTo>
                    <a:pt x="86" y="187"/>
                  </a:moveTo>
                  <a:cubicBezTo>
                    <a:pt x="90" y="191"/>
                    <a:pt x="90" y="191"/>
                    <a:pt x="90" y="191"/>
                  </a:cubicBezTo>
                  <a:cubicBezTo>
                    <a:pt x="89" y="189"/>
                    <a:pt x="87" y="188"/>
                    <a:pt x="86" y="187"/>
                  </a:cubicBezTo>
                  <a:moveTo>
                    <a:pt x="243" y="0"/>
                  </a:moveTo>
                  <a:cubicBezTo>
                    <a:pt x="217" y="0"/>
                    <a:pt x="192" y="30"/>
                    <a:pt x="164" y="30"/>
                  </a:cubicBezTo>
                  <a:cubicBezTo>
                    <a:pt x="157" y="30"/>
                    <a:pt x="154" y="23"/>
                    <a:pt x="148" y="23"/>
                  </a:cubicBezTo>
                  <a:cubicBezTo>
                    <a:pt x="138" y="23"/>
                    <a:pt x="138" y="30"/>
                    <a:pt x="131" y="30"/>
                  </a:cubicBezTo>
                  <a:cubicBezTo>
                    <a:pt x="112" y="30"/>
                    <a:pt x="97" y="55"/>
                    <a:pt x="84" y="55"/>
                  </a:cubicBezTo>
                  <a:cubicBezTo>
                    <a:pt x="76" y="55"/>
                    <a:pt x="70" y="59"/>
                    <a:pt x="62" y="59"/>
                  </a:cubicBezTo>
                  <a:cubicBezTo>
                    <a:pt x="59" y="59"/>
                    <a:pt x="57" y="62"/>
                    <a:pt x="57" y="64"/>
                  </a:cubicBezTo>
                  <a:cubicBezTo>
                    <a:pt x="57" y="67"/>
                    <a:pt x="61" y="69"/>
                    <a:pt x="61" y="74"/>
                  </a:cubicBezTo>
                  <a:cubicBezTo>
                    <a:pt x="61" y="88"/>
                    <a:pt x="33" y="96"/>
                    <a:pt x="33" y="105"/>
                  </a:cubicBezTo>
                  <a:cubicBezTo>
                    <a:pt x="33" y="110"/>
                    <a:pt x="41" y="111"/>
                    <a:pt x="41" y="117"/>
                  </a:cubicBezTo>
                  <a:cubicBezTo>
                    <a:pt x="33" y="119"/>
                    <a:pt x="16" y="123"/>
                    <a:pt x="16" y="132"/>
                  </a:cubicBezTo>
                  <a:cubicBezTo>
                    <a:pt x="16" y="138"/>
                    <a:pt x="16" y="140"/>
                    <a:pt x="16" y="140"/>
                  </a:cubicBezTo>
                  <a:cubicBezTo>
                    <a:pt x="16" y="149"/>
                    <a:pt x="0" y="148"/>
                    <a:pt x="0" y="161"/>
                  </a:cubicBezTo>
                  <a:cubicBezTo>
                    <a:pt x="0" y="167"/>
                    <a:pt x="10" y="171"/>
                    <a:pt x="10" y="171"/>
                  </a:cubicBezTo>
                  <a:cubicBezTo>
                    <a:pt x="10" y="171"/>
                    <a:pt x="16" y="171"/>
                    <a:pt x="21" y="171"/>
                  </a:cubicBezTo>
                  <a:cubicBezTo>
                    <a:pt x="23" y="171"/>
                    <a:pt x="25" y="171"/>
                    <a:pt x="25" y="171"/>
                  </a:cubicBezTo>
                  <a:cubicBezTo>
                    <a:pt x="34" y="174"/>
                    <a:pt x="30" y="182"/>
                    <a:pt x="33" y="190"/>
                  </a:cubicBezTo>
                  <a:cubicBezTo>
                    <a:pt x="34" y="191"/>
                    <a:pt x="35" y="191"/>
                    <a:pt x="36" y="191"/>
                  </a:cubicBezTo>
                  <a:cubicBezTo>
                    <a:pt x="40" y="191"/>
                    <a:pt x="44" y="190"/>
                    <a:pt x="47" y="190"/>
                  </a:cubicBezTo>
                  <a:cubicBezTo>
                    <a:pt x="48" y="190"/>
                    <a:pt x="49" y="193"/>
                    <a:pt x="50" y="193"/>
                  </a:cubicBezTo>
                  <a:cubicBezTo>
                    <a:pt x="91" y="193"/>
                    <a:pt x="91" y="193"/>
                    <a:pt x="91" y="193"/>
                  </a:cubicBezTo>
                  <a:cubicBezTo>
                    <a:pt x="91" y="193"/>
                    <a:pt x="91" y="192"/>
                    <a:pt x="90" y="191"/>
                  </a:cubicBezTo>
                  <a:cubicBezTo>
                    <a:pt x="78" y="180"/>
                    <a:pt x="61" y="176"/>
                    <a:pt x="61" y="157"/>
                  </a:cubicBezTo>
                  <a:cubicBezTo>
                    <a:pt x="61" y="123"/>
                    <a:pt x="97" y="87"/>
                    <a:pt x="124" y="80"/>
                  </a:cubicBezTo>
                  <a:cubicBezTo>
                    <a:pt x="134" y="77"/>
                    <a:pt x="136" y="66"/>
                    <a:pt x="150" y="66"/>
                  </a:cubicBezTo>
                  <a:cubicBezTo>
                    <a:pt x="156" y="66"/>
                    <a:pt x="158" y="55"/>
                    <a:pt x="161" y="54"/>
                  </a:cubicBezTo>
                  <a:cubicBezTo>
                    <a:pt x="179" y="45"/>
                    <a:pt x="192" y="49"/>
                    <a:pt x="210" y="40"/>
                  </a:cubicBezTo>
                  <a:cubicBezTo>
                    <a:pt x="223" y="34"/>
                    <a:pt x="264" y="31"/>
                    <a:pt x="264" y="13"/>
                  </a:cubicBezTo>
                  <a:cubicBezTo>
                    <a:pt x="264" y="7"/>
                    <a:pt x="249" y="0"/>
                    <a:pt x="2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92"/>
            <p:cNvSpPr>
              <a:spLocks/>
            </p:cNvSpPr>
            <p:nvPr/>
          </p:nvSpPr>
          <p:spPr bwMode="auto">
            <a:xfrm>
              <a:off x="3113" y="749"/>
              <a:ext cx="1373" cy="982"/>
            </a:xfrm>
            <a:custGeom>
              <a:avLst/>
              <a:gdLst>
                <a:gd name="T0" fmla="*/ 270 w 581"/>
                <a:gd name="T1" fmla="*/ 64 h 415"/>
                <a:gd name="T2" fmla="*/ 253 w 581"/>
                <a:gd name="T3" fmla="*/ 85 h 415"/>
                <a:gd name="T4" fmla="*/ 244 w 581"/>
                <a:gd name="T5" fmla="*/ 90 h 415"/>
                <a:gd name="T6" fmla="*/ 210 w 581"/>
                <a:gd name="T7" fmla="*/ 106 h 415"/>
                <a:gd name="T8" fmla="*/ 176 w 581"/>
                <a:gd name="T9" fmla="*/ 141 h 415"/>
                <a:gd name="T10" fmla="*/ 136 w 581"/>
                <a:gd name="T11" fmla="*/ 174 h 415"/>
                <a:gd name="T12" fmla="*/ 115 w 581"/>
                <a:gd name="T13" fmla="*/ 171 h 415"/>
                <a:gd name="T14" fmla="*/ 106 w 581"/>
                <a:gd name="T15" fmla="*/ 188 h 415"/>
                <a:gd name="T16" fmla="*/ 72 w 581"/>
                <a:gd name="T17" fmla="*/ 194 h 415"/>
                <a:gd name="T18" fmla="*/ 124 w 581"/>
                <a:gd name="T19" fmla="*/ 231 h 415"/>
                <a:gd name="T20" fmla="*/ 126 w 581"/>
                <a:gd name="T21" fmla="*/ 246 h 415"/>
                <a:gd name="T22" fmla="*/ 106 w 581"/>
                <a:gd name="T23" fmla="*/ 287 h 415"/>
                <a:gd name="T24" fmla="*/ 66 w 581"/>
                <a:gd name="T25" fmla="*/ 285 h 415"/>
                <a:gd name="T26" fmla="*/ 32 w 581"/>
                <a:gd name="T27" fmla="*/ 282 h 415"/>
                <a:gd name="T28" fmla="*/ 10 w 581"/>
                <a:gd name="T29" fmla="*/ 314 h 415"/>
                <a:gd name="T30" fmla="*/ 8 w 581"/>
                <a:gd name="T31" fmla="*/ 374 h 415"/>
                <a:gd name="T32" fmla="*/ 35 w 581"/>
                <a:gd name="T33" fmla="*/ 396 h 415"/>
                <a:gd name="T34" fmla="*/ 99 w 581"/>
                <a:gd name="T35" fmla="*/ 403 h 415"/>
                <a:gd name="T36" fmla="*/ 106 w 581"/>
                <a:gd name="T37" fmla="*/ 403 h 415"/>
                <a:gd name="T38" fmla="*/ 137 w 581"/>
                <a:gd name="T39" fmla="*/ 361 h 415"/>
                <a:gd name="T40" fmla="*/ 184 w 581"/>
                <a:gd name="T41" fmla="*/ 297 h 415"/>
                <a:gd name="T42" fmla="*/ 259 w 581"/>
                <a:gd name="T43" fmla="*/ 275 h 415"/>
                <a:gd name="T44" fmla="*/ 319 w 581"/>
                <a:gd name="T45" fmla="*/ 309 h 415"/>
                <a:gd name="T46" fmla="*/ 373 w 581"/>
                <a:gd name="T47" fmla="*/ 348 h 415"/>
                <a:gd name="T48" fmla="*/ 375 w 581"/>
                <a:gd name="T49" fmla="*/ 381 h 415"/>
                <a:gd name="T50" fmla="*/ 383 w 581"/>
                <a:gd name="T51" fmla="*/ 347 h 415"/>
                <a:gd name="T52" fmla="*/ 390 w 581"/>
                <a:gd name="T53" fmla="*/ 326 h 415"/>
                <a:gd name="T54" fmla="*/ 365 w 581"/>
                <a:gd name="T55" fmla="*/ 312 h 415"/>
                <a:gd name="T56" fmla="*/ 333 w 581"/>
                <a:gd name="T57" fmla="*/ 276 h 415"/>
                <a:gd name="T58" fmla="*/ 321 w 581"/>
                <a:gd name="T59" fmla="*/ 250 h 415"/>
                <a:gd name="T60" fmla="*/ 361 w 581"/>
                <a:gd name="T61" fmla="*/ 255 h 415"/>
                <a:gd name="T62" fmla="*/ 409 w 581"/>
                <a:gd name="T63" fmla="*/ 296 h 415"/>
                <a:gd name="T64" fmla="*/ 443 w 581"/>
                <a:gd name="T65" fmla="*/ 354 h 415"/>
                <a:gd name="T66" fmla="*/ 466 w 581"/>
                <a:gd name="T67" fmla="*/ 377 h 415"/>
                <a:gd name="T68" fmla="*/ 483 w 581"/>
                <a:gd name="T69" fmla="*/ 402 h 415"/>
                <a:gd name="T70" fmla="*/ 479 w 581"/>
                <a:gd name="T71" fmla="*/ 377 h 415"/>
                <a:gd name="T72" fmla="*/ 503 w 581"/>
                <a:gd name="T73" fmla="*/ 382 h 415"/>
                <a:gd name="T74" fmla="*/ 485 w 581"/>
                <a:gd name="T75" fmla="*/ 356 h 415"/>
                <a:gd name="T76" fmla="*/ 494 w 581"/>
                <a:gd name="T77" fmla="*/ 346 h 415"/>
                <a:gd name="T78" fmla="*/ 534 w 581"/>
                <a:gd name="T79" fmla="*/ 339 h 415"/>
                <a:gd name="T80" fmla="*/ 556 w 581"/>
                <a:gd name="T81" fmla="*/ 328 h 415"/>
                <a:gd name="T82" fmla="*/ 569 w 581"/>
                <a:gd name="T83" fmla="*/ 325 h 415"/>
                <a:gd name="T84" fmla="*/ 567 w 581"/>
                <a:gd name="T85" fmla="*/ 265 h 415"/>
                <a:gd name="T86" fmla="*/ 580 w 581"/>
                <a:gd name="T87" fmla="*/ 241 h 415"/>
                <a:gd name="T88" fmla="*/ 562 w 581"/>
                <a:gd name="T89" fmla="*/ 237 h 415"/>
                <a:gd name="T90" fmla="*/ 501 w 581"/>
                <a:gd name="T91" fmla="*/ 195 h 415"/>
                <a:gd name="T92" fmla="*/ 478 w 581"/>
                <a:gd name="T93" fmla="*/ 183 h 415"/>
                <a:gd name="T94" fmla="*/ 498 w 581"/>
                <a:gd name="T95" fmla="*/ 141 h 415"/>
                <a:gd name="T96" fmla="*/ 488 w 581"/>
                <a:gd name="T97" fmla="*/ 113 h 415"/>
                <a:gd name="T98" fmla="*/ 452 w 581"/>
                <a:gd name="T99" fmla="*/ 65 h 415"/>
                <a:gd name="T100" fmla="*/ 452 w 581"/>
                <a:gd name="T101" fmla="*/ 65 h 415"/>
                <a:gd name="T102" fmla="*/ 452 w 581"/>
                <a:gd name="T103" fmla="*/ 65 h 415"/>
                <a:gd name="T104" fmla="*/ 452 w 581"/>
                <a:gd name="T105" fmla="*/ 65 h 415"/>
                <a:gd name="T106" fmla="*/ 433 w 581"/>
                <a:gd name="T107" fmla="*/ 67 h 415"/>
                <a:gd name="T108" fmla="*/ 417 w 581"/>
                <a:gd name="T109" fmla="*/ 62 h 415"/>
                <a:gd name="T110" fmla="*/ 355 w 581"/>
                <a:gd name="T111" fmla="*/ 76 h 415"/>
                <a:gd name="T112" fmla="*/ 341 w 581"/>
                <a:gd name="T113" fmla="*/ 68 h 415"/>
                <a:gd name="T114" fmla="*/ 300 w 581"/>
                <a:gd name="T115" fmla="*/ 72 h 415"/>
                <a:gd name="T116" fmla="*/ 282 w 581"/>
                <a:gd name="T117" fmla="*/ 54 h 415"/>
                <a:gd name="T118" fmla="*/ 300 w 581"/>
                <a:gd name="T119" fmla="*/ 25 h 415"/>
                <a:gd name="T120" fmla="*/ 293 w 581"/>
                <a:gd name="T121"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1" h="415">
                  <a:moveTo>
                    <a:pt x="293" y="0"/>
                  </a:moveTo>
                  <a:cubicBezTo>
                    <a:pt x="280" y="9"/>
                    <a:pt x="259" y="11"/>
                    <a:pt x="259" y="33"/>
                  </a:cubicBezTo>
                  <a:cubicBezTo>
                    <a:pt x="259" y="46"/>
                    <a:pt x="268" y="50"/>
                    <a:pt x="270" y="64"/>
                  </a:cubicBezTo>
                  <a:cubicBezTo>
                    <a:pt x="270" y="65"/>
                    <a:pt x="274" y="75"/>
                    <a:pt x="274" y="77"/>
                  </a:cubicBezTo>
                  <a:cubicBezTo>
                    <a:pt x="274" y="81"/>
                    <a:pt x="265" y="86"/>
                    <a:pt x="262" y="86"/>
                  </a:cubicBezTo>
                  <a:cubicBezTo>
                    <a:pt x="259" y="86"/>
                    <a:pt x="256" y="85"/>
                    <a:pt x="253" y="85"/>
                  </a:cubicBezTo>
                  <a:cubicBezTo>
                    <a:pt x="252" y="85"/>
                    <a:pt x="250" y="85"/>
                    <a:pt x="249" y="87"/>
                  </a:cubicBezTo>
                  <a:cubicBezTo>
                    <a:pt x="248" y="88"/>
                    <a:pt x="247" y="91"/>
                    <a:pt x="245" y="91"/>
                  </a:cubicBezTo>
                  <a:cubicBezTo>
                    <a:pt x="245" y="91"/>
                    <a:pt x="245" y="91"/>
                    <a:pt x="244" y="90"/>
                  </a:cubicBezTo>
                  <a:cubicBezTo>
                    <a:pt x="243" y="91"/>
                    <a:pt x="243" y="91"/>
                    <a:pt x="242" y="91"/>
                  </a:cubicBezTo>
                  <a:cubicBezTo>
                    <a:pt x="242" y="91"/>
                    <a:pt x="242" y="90"/>
                    <a:pt x="237" y="90"/>
                  </a:cubicBezTo>
                  <a:cubicBezTo>
                    <a:pt x="225" y="90"/>
                    <a:pt x="218" y="99"/>
                    <a:pt x="210" y="106"/>
                  </a:cubicBezTo>
                  <a:cubicBezTo>
                    <a:pt x="210" y="107"/>
                    <a:pt x="205" y="110"/>
                    <a:pt x="205" y="112"/>
                  </a:cubicBezTo>
                  <a:cubicBezTo>
                    <a:pt x="205" y="118"/>
                    <a:pt x="206" y="125"/>
                    <a:pt x="202" y="129"/>
                  </a:cubicBezTo>
                  <a:cubicBezTo>
                    <a:pt x="200" y="131"/>
                    <a:pt x="179" y="140"/>
                    <a:pt x="176" y="141"/>
                  </a:cubicBezTo>
                  <a:cubicBezTo>
                    <a:pt x="173" y="141"/>
                    <a:pt x="172" y="142"/>
                    <a:pt x="168" y="142"/>
                  </a:cubicBezTo>
                  <a:cubicBezTo>
                    <a:pt x="165" y="154"/>
                    <a:pt x="161" y="166"/>
                    <a:pt x="145" y="166"/>
                  </a:cubicBezTo>
                  <a:cubicBezTo>
                    <a:pt x="144" y="170"/>
                    <a:pt x="140" y="174"/>
                    <a:pt x="136" y="174"/>
                  </a:cubicBezTo>
                  <a:cubicBezTo>
                    <a:pt x="130" y="174"/>
                    <a:pt x="125" y="171"/>
                    <a:pt x="120" y="167"/>
                  </a:cubicBezTo>
                  <a:cubicBezTo>
                    <a:pt x="115" y="167"/>
                    <a:pt x="115" y="167"/>
                    <a:pt x="115" y="167"/>
                  </a:cubicBezTo>
                  <a:cubicBezTo>
                    <a:pt x="115" y="171"/>
                    <a:pt x="115" y="171"/>
                    <a:pt x="115" y="171"/>
                  </a:cubicBezTo>
                  <a:cubicBezTo>
                    <a:pt x="116" y="173"/>
                    <a:pt x="114" y="181"/>
                    <a:pt x="118" y="182"/>
                  </a:cubicBezTo>
                  <a:cubicBezTo>
                    <a:pt x="118" y="185"/>
                    <a:pt x="118" y="185"/>
                    <a:pt x="118" y="185"/>
                  </a:cubicBezTo>
                  <a:cubicBezTo>
                    <a:pt x="116" y="186"/>
                    <a:pt x="110" y="188"/>
                    <a:pt x="106" y="188"/>
                  </a:cubicBezTo>
                  <a:cubicBezTo>
                    <a:pt x="101" y="188"/>
                    <a:pt x="93" y="186"/>
                    <a:pt x="91" y="183"/>
                  </a:cubicBezTo>
                  <a:cubicBezTo>
                    <a:pt x="86" y="184"/>
                    <a:pt x="71" y="188"/>
                    <a:pt x="71" y="192"/>
                  </a:cubicBezTo>
                  <a:cubicBezTo>
                    <a:pt x="71" y="193"/>
                    <a:pt x="71" y="194"/>
                    <a:pt x="72" y="194"/>
                  </a:cubicBezTo>
                  <a:cubicBezTo>
                    <a:pt x="72" y="202"/>
                    <a:pt x="95" y="207"/>
                    <a:pt x="104" y="209"/>
                  </a:cubicBezTo>
                  <a:cubicBezTo>
                    <a:pt x="106" y="210"/>
                    <a:pt x="107" y="212"/>
                    <a:pt x="110" y="213"/>
                  </a:cubicBezTo>
                  <a:cubicBezTo>
                    <a:pt x="110" y="221"/>
                    <a:pt x="113" y="231"/>
                    <a:pt x="124" y="231"/>
                  </a:cubicBezTo>
                  <a:cubicBezTo>
                    <a:pt x="124" y="235"/>
                    <a:pt x="127" y="234"/>
                    <a:pt x="127" y="239"/>
                  </a:cubicBezTo>
                  <a:cubicBezTo>
                    <a:pt x="127" y="241"/>
                    <a:pt x="126" y="245"/>
                    <a:pt x="125" y="247"/>
                  </a:cubicBezTo>
                  <a:cubicBezTo>
                    <a:pt x="126" y="246"/>
                    <a:pt x="126" y="246"/>
                    <a:pt x="126" y="246"/>
                  </a:cubicBezTo>
                  <a:cubicBezTo>
                    <a:pt x="126" y="249"/>
                    <a:pt x="126" y="258"/>
                    <a:pt x="126" y="260"/>
                  </a:cubicBezTo>
                  <a:cubicBezTo>
                    <a:pt x="126" y="270"/>
                    <a:pt x="119" y="274"/>
                    <a:pt x="119" y="284"/>
                  </a:cubicBezTo>
                  <a:cubicBezTo>
                    <a:pt x="118" y="284"/>
                    <a:pt x="110" y="287"/>
                    <a:pt x="106" y="287"/>
                  </a:cubicBezTo>
                  <a:cubicBezTo>
                    <a:pt x="102" y="287"/>
                    <a:pt x="99" y="284"/>
                    <a:pt x="94" y="284"/>
                  </a:cubicBezTo>
                  <a:cubicBezTo>
                    <a:pt x="94" y="284"/>
                    <a:pt x="93" y="284"/>
                    <a:pt x="91" y="285"/>
                  </a:cubicBezTo>
                  <a:cubicBezTo>
                    <a:pt x="66" y="285"/>
                    <a:pt x="66" y="285"/>
                    <a:pt x="66" y="285"/>
                  </a:cubicBezTo>
                  <a:cubicBezTo>
                    <a:pt x="63" y="284"/>
                    <a:pt x="59" y="284"/>
                    <a:pt x="57" y="282"/>
                  </a:cubicBezTo>
                  <a:cubicBezTo>
                    <a:pt x="33" y="282"/>
                    <a:pt x="33" y="282"/>
                    <a:pt x="33" y="282"/>
                  </a:cubicBezTo>
                  <a:cubicBezTo>
                    <a:pt x="33" y="282"/>
                    <a:pt x="32" y="282"/>
                    <a:pt x="32" y="282"/>
                  </a:cubicBezTo>
                  <a:cubicBezTo>
                    <a:pt x="29" y="282"/>
                    <a:pt x="27" y="279"/>
                    <a:pt x="25" y="279"/>
                  </a:cubicBezTo>
                  <a:cubicBezTo>
                    <a:pt x="22" y="279"/>
                    <a:pt x="4" y="291"/>
                    <a:pt x="4" y="294"/>
                  </a:cubicBezTo>
                  <a:cubicBezTo>
                    <a:pt x="4" y="298"/>
                    <a:pt x="10" y="306"/>
                    <a:pt x="10" y="314"/>
                  </a:cubicBezTo>
                  <a:cubicBezTo>
                    <a:pt x="10" y="327"/>
                    <a:pt x="5" y="341"/>
                    <a:pt x="5" y="354"/>
                  </a:cubicBezTo>
                  <a:cubicBezTo>
                    <a:pt x="5" y="358"/>
                    <a:pt x="0" y="360"/>
                    <a:pt x="0" y="367"/>
                  </a:cubicBezTo>
                  <a:cubicBezTo>
                    <a:pt x="0" y="371"/>
                    <a:pt x="4" y="374"/>
                    <a:pt x="8" y="374"/>
                  </a:cubicBezTo>
                  <a:cubicBezTo>
                    <a:pt x="8" y="380"/>
                    <a:pt x="8" y="384"/>
                    <a:pt x="8" y="395"/>
                  </a:cubicBezTo>
                  <a:cubicBezTo>
                    <a:pt x="8" y="397"/>
                    <a:pt x="9" y="399"/>
                    <a:pt x="12" y="399"/>
                  </a:cubicBezTo>
                  <a:cubicBezTo>
                    <a:pt x="20" y="399"/>
                    <a:pt x="26" y="396"/>
                    <a:pt x="35" y="396"/>
                  </a:cubicBezTo>
                  <a:cubicBezTo>
                    <a:pt x="47" y="396"/>
                    <a:pt x="48" y="415"/>
                    <a:pt x="55" y="415"/>
                  </a:cubicBezTo>
                  <a:cubicBezTo>
                    <a:pt x="67" y="415"/>
                    <a:pt x="74" y="405"/>
                    <a:pt x="87" y="405"/>
                  </a:cubicBezTo>
                  <a:cubicBezTo>
                    <a:pt x="89" y="405"/>
                    <a:pt x="94" y="403"/>
                    <a:pt x="99" y="403"/>
                  </a:cubicBezTo>
                  <a:cubicBezTo>
                    <a:pt x="101" y="403"/>
                    <a:pt x="102" y="403"/>
                    <a:pt x="103" y="403"/>
                  </a:cubicBezTo>
                  <a:cubicBezTo>
                    <a:pt x="103" y="403"/>
                    <a:pt x="103" y="403"/>
                    <a:pt x="103" y="403"/>
                  </a:cubicBezTo>
                  <a:cubicBezTo>
                    <a:pt x="104" y="403"/>
                    <a:pt x="105" y="403"/>
                    <a:pt x="106" y="403"/>
                  </a:cubicBezTo>
                  <a:cubicBezTo>
                    <a:pt x="114" y="403"/>
                    <a:pt x="115" y="393"/>
                    <a:pt x="121" y="390"/>
                  </a:cubicBezTo>
                  <a:cubicBezTo>
                    <a:pt x="132" y="384"/>
                    <a:pt x="135" y="378"/>
                    <a:pt x="142" y="368"/>
                  </a:cubicBezTo>
                  <a:cubicBezTo>
                    <a:pt x="139" y="367"/>
                    <a:pt x="137" y="365"/>
                    <a:pt x="137" y="361"/>
                  </a:cubicBezTo>
                  <a:cubicBezTo>
                    <a:pt x="137" y="349"/>
                    <a:pt x="152" y="327"/>
                    <a:pt x="162" y="325"/>
                  </a:cubicBezTo>
                  <a:cubicBezTo>
                    <a:pt x="173" y="323"/>
                    <a:pt x="184" y="319"/>
                    <a:pt x="187" y="308"/>
                  </a:cubicBezTo>
                  <a:cubicBezTo>
                    <a:pt x="184" y="297"/>
                    <a:pt x="184" y="297"/>
                    <a:pt x="184" y="297"/>
                  </a:cubicBezTo>
                  <a:cubicBezTo>
                    <a:pt x="184" y="289"/>
                    <a:pt x="193" y="284"/>
                    <a:pt x="201" y="284"/>
                  </a:cubicBezTo>
                  <a:cubicBezTo>
                    <a:pt x="211" y="284"/>
                    <a:pt x="219" y="289"/>
                    <a:pt x="230" y="289"/>
                  </a:cubicBezTo>
                  <a:cubicBezTo>
                    <a:pt x="242" y="289"/>
                    <a:pt x="249" y="280"/>
                    <a:pt x="259" y="275"/>
                  </a:cubicBezTo>
                  <a:cubicBezTo>
                    <a:pt x="263" y="273"/>
                    <a:pt x="264" y="266"/>
                    <a:pt x="274" y="266"/>
                  </a:cubicBezTo>
                  <a:cubicBezTo>
                    <a:pt x="294" y="266"/>
                    <a:pt x="297" y="288"/>
                    <a:pt x="306" y="300"/>
                  </a:cubicBezTo>
                  <a:cubicBezTo>
                    <a:pt x="307" y="304"/>
                    <a:pt x="315" y="306"/>
                    <a:pt x="319" y="309"/>
                  </a:cubicBezTo>
                  <a:cubicBezTo>
                    <a:pt x="328" y="318"/>
                    <a:pt x="332" y="323"/>
                    <a:pt x="348" y="327"/>
                  </a:cubicBezTo>
                  <a:cubicBezTo>
                    <a:pt x="348" y="330"/>
                    <a:pt x="356" y="332"/>
                    <a:pt x="358" y="332"/>
                  </a:cubicBezTo>
                  <a:cubicBezTo>
                    <a:pt x="359" y="335"/>
                    <a:pt x="371" y="348"/>
                    <a:pt x="373" y="348"/>
                  </a:cubicBezTo>
                  <a:cubicBezTo>
                    <a:pt x="374" y="353"/>
                    <a:pt x="378" y="355"/>
                    <a:pt x="378" y="363"/>
                  </a:cubicBezTo>
                  <a:cubicBezTo>
                    <a:pt x="378" y="369"/>
                    <a:pt x="375" y="377"/>
                    <a:pt x="369" y="377"/>
                  </a:cubicBezTo>
                  <a:cubicBezTo>
                    <a:pt x="369" y="379"/>
                    <a:pt x="371" y="381"/>
                    <a:pt x="375" y="381"/>
                  </a:cubicBezTo>
                  <a:cubicBezTo>
                    <a:pt x="382" y="381"/>
                    <a:pt x="381" y="370"/>
                    <a:pt x="386" y="365"/>
                  </a:cubicBezTo>
                  <a:cubicBezTo>
                    <a:pt x="386" y="365"/>
                    <a:pt x="393" y="365"/>
                    <a:pt x="393" y="362"/>
                  </a:cubicBezTo>
                  <a:cubicBezTo>
                    <a:pt x="393" y="355"/>
                    <a:pt x="383" y="354"/>
                    <a:pt x="383" y="347"/>
                  </a:cubicBezTo>
                  <a:cubicBezTo>
                    <a:pt x="383" y="342"/>
                    <a:pt x="389" y="339"/>
                    <a:pt x="395" y="339"/>
                  </a:cubicBezTo>
                  <a:cubicBezTo>
                    <a:pt x="403" y="339"/>
                    <a:pt x="407" y="345"/>
                    <a:pt x="412" y="346"/>
                  </a:cubicBezTo>
                  <a:cubicBezTo>
                    <a:pt x="413" y="335"/>
                    <a:pt x="401" y="331"/>
                    <a:pt x="390" y="326"/>
                  </a:cubicBezTo>
                  <a:cubicBezTo>
                    <a:pt x="387" y="324"/>
                    <a:pt x="374" y="322"/>
                    <a:pt x="376" y="315"/>
                  </a:cubicBezTo>
                  <a:cubicBezTo>
                    <a:pt x="378" y="314"/>
                    <a:pt x="378" y="313"/>
                    <a:pt x="378" y="311"/>
                  </a:cubicBezTo>
                  <a:cubicBezTo>
                    <a:pt x="373" y="311"/>
                    <a:pt x="369" y="312"/>
                    <a:pt x="365" y="312"/>
                  </a:cubicBezTo>
                  <a:cubicBezTo>
                    <a:pt x="362" y="312"/>
                    <a:pt x="360" y="312"/>
                    <a:pt x="356" y="310"/>
                  </a:cubicBezTo>
                  <a:cubicBezTo>
                    <a:pt x="352" y="308"/>
                    <a:pt x="348" y="299"/>
                    <a:pt x="346" y="292"/>
                  </a:cubicBezTo>
                  <a:cubicBezTo>
                    <a:pt x="345" y="287"/>
                    <a:pt x="341" y="278"/>
                    <a:pt x="333" y="276"/>
                  </a:cubicBezTo>
                  <a:cubicBezTo>
                    <a:pt x="326" y="274"/>
                    <a:pt x="322" y="270"/>
                    <a:pt x="322" y="263"/>
                  </a:cubicBezTo>
                  <a:cubicBezTo>
                    <a:pt x="322" y="259"/>
                    <a:pt x="323" y="256"/>
                    <a:pt x="324" y="253"/>
                  </a:cubicBezTo>
                  <a:cubicBezTo>
                    <a:pt x="323" y="253"/>
                    <a:pt x="321" y="251"/>
                    <a:pt x="321" y="250"/>
                  </a:cubicBezTo>
                  <a:cubicBezTo>
                    <a:pt x="321" y="244"/>
                    <a:pt x="333" y="244"/>
                    <a:pt x="338" y="240"/>
                  </a:cubicBezTo>
                  <a:cubicBezTo>
                    <a:pt x="342" y="244"/>
                    <a:pt x="338" y="255"/>
                    <a:pt x="345" y="255"/>
                  </a:cubicBezTo>
                  <a:cubicBezTo>
                    <a:pt x="351" y="255"/>
                    <a:pt x="355" y="255"/>
                    <a:pt x="361" y="255"/>
                  </a:cubicBezTo>
                  <a:cubicBezTo>
                    <a:pt x="361" y="267"/>
                    <a:pt x="374" y="285"/>
                    <a:pt x="386" y="285"/>
                  </a:cubicBezTo>
                  <a:cubicBezTo>
                    <a:pt x="389" y="285"/>
                    <a:pt x="390" y="285"/>
                    <a:pt x="393" y="285"/>
                  </a:cubicBezTo>
                  <a:cubicBezTo>
                    <a:pt x="393" y="292"/>
                    <a:pt x="402" y="293"/>
                    <a:pt x="409" y="296"/>
                  </a:cubicBezTo>
                  <a:cubicBezTo>
                    <a:pt x="417" y="300"/>
                    <a:pt x="428" y="311"/>
                    <a:pt x="428" y="318"/>
                  </a:cubicBezTo>
                  <a:cubicBezTo>
                    <a:pt x="428" y="323"/>
                    <a:pt x="428" y="326"/>
                    <a:pt x="428" y="332"/>
                  </a:cubicBezTo>
                  <a:cubicBezTo>
                    <a:pt x="428" y="343"/>
                    <a:pt x="437" y="348"/>
                    <a:pt x="443" y="354"/>
                  </a:cubicBezTo>
                  <a:cubicBezTo>
                    <a:pt x="448" y="359"/>
                    <a:pt x="452" y="364"/>
                    <a:pt x="454" y="371"/>
                  </a:cubicBezTo>
                  <a:cubicBezTo>
                    <a:pt x="454" y="372"/>
                    <a:pt x="455" y="377"/>
                    <a:pt x="457" y="377"/>
                  </a:cubicBezTo>
                  <a:cubicBezTo>
                    <a:pt x="460" y="377"/>
                    <a:pt x="463" y="377"/>
                    <a:pt x="466" y="377"/>
                  </a:cubicBezTo>
                  <a:cubicBezTo>
                    <a:pt x="465" y="380"/>
                    <a:pt x="459" y="381"/>
                    <a:pt x="459" y="385"/>
                  </a:cubicBezTo>
                  <a:cubicBezTo>
                    <a:pt x="459" y="394"/>
                    <a:pt x="467" y="402"/>
                    <a:pt x="475" y="402"/>
                  </a:cubicBezTo>
                  <a:cubicBezTo>
                    <a:pt x="476" y="402"/>
                    <a:pt x="480" y="402"/>
                    <a:pt x="483" y="402"/>
                  </a:cubicBezTo>
                  <a:cubicBezTo>
                    <a:pt x="477" y="400"/>
                    <a:pt x="483" y="393"/>
                    <a:pt x="483" y="390"/>
                  </a:cubicBezTo>
                  <a:cubicBezTo>
                    <a:pt x="483" y="386"/>
                    <a:pt x="481" y="384"/>
                    <a:pt x="479" y="381"/>
                  </a:cubicBezTo>
                  <a:cubicBezTo>
                    <a:pt x="479" y="377"/>
                    <a:pt x="479" y="377"/>
                    <a:pt x="479" y="377"/>
                  </a:cubicBezTo>
                  <a:cubicBezTo>
                    <a:pt x="482" y="380"/>
                    <a:pt x="487" y="384"/>
                    <a:pt x="493" y="385"/>
                  </a:cubicBezTo>
                  <a:cubicBezTo>
                    <a:pt x="494" y="385"/>
                    <a:pt x="494" y="385"/>
                    <a:pt x="494" y="385"/>
                  </a:cubicBezTo>
                  <a:cubicBezTo>
                    <a:pt x="495" y="381"/>
                    <a:pt x="501" y="383"/>
                    <a:pt x="503" y="382"/>
                  </a:cubicBezTo>
                  <a:cubicBezTo>
                    <a:pt x="502" y="381"/>
                    <a:pt x="501" y="379"/>
                    <a:pt x="501" y="377"/>
                  </a:cubicBezTo>
                  <a:cubicBezTo>
                    <a:pt x="497" y="377"/>
                    <a:pt x="483" y="364"/>
                    <a:pt x="483" y="362"/>
                  </a:cubicBezTo>
                  <a:cubicBezTo>
                    <a:pt x="483" y="361"/>
                    <a:pt x="484" y="359"/>
                    <a:pt x="485" y="356"/>
                  </a:cubicBezTo>
                  <a:cubicBezTo>
                    <a:pt x="475" y="344"/>
                    <a:pt x="475" y="344"/>
                    <a:pt x="475" y="344"/>
                  </a:cubicBezTo>
                  <a:cubicBezTo>
                    <a:pt x="475" y="342"/>
                    <a:pt x="478" y="339"/>
                    <a:pt x="481" y="339"/>
                  </a:cubicBezTo>
                  <a:cubicBezTo>
                    <a:pt x="485" y="339"/>
                    <a:pt x="486" y="346"/>
                    <a:pt x="494" y="346"/>
                  </a:cubicBezTo>
                  <a:cubicBezTo>
                    <a:pt x="495" y="342"/>
                    <a:pt x="495" y="339"/>
                    <a:pt x="494" y="335"/>
                  </a:cubicBezTo>
                  <a:cubicBezTo>
                    <a:pt x="501" y="333"/>
                    <a:pt x="503" y="328"/>
                    <a:pt x="512" y="328"/>
                  </a:cubicBezTo>
                  <a:cubicBezTo>
                    <a:pt x="521" y="328"/>
                    <a:pt x="526" y="339"/>
                    <a:pt x="534" y="339"/>
                  </a:cubicBezTo>
                  <a:cubicBezTo>
                    <a:pt x="541" y="339"/>
                    <a:pt x="542" y="332"/>
                    <a:pt x="549" y="329"/>
                  </a:cubicBezTo>
                  <a:cubicBezTo>
                    <a:pt x="551" y="328"/>
                    <a:pt x="553" y="327"/>
                    <a:pt x="554" y="327"/>
                  </a:cubicBezTo>
                  <a:cubicBezTo>
                    <a:pt x="555" y="327"/>
                    <a:pt x="556" y="328"/>
                    <a:pt x="556" y="328"/>
                  </a:cubicBezTo>
                  <a:cubicBezTo>
                    <a:pt x="557" y="328"/>
                    <a:pt x="557" y="328"/>
                    <a:pt x="558" y="328"/>
                  </a:cubicBezTo>
                  <a:cubicBezTo>
                    <a:pt x="559" y="328"/>
                    <a:pt x="561" y="327"/>
                    <a:pt x="562" y="327"/>
                  </a:cubicBezTo>
                  <a:cubicBezTo>
                    <a:pt x="565" y="326"/>
                    <a:pt x="567" y="327"/>
                    <a:pt x="569" y="325"/>
                  </a:cubicBezTo>
                  <a:cubicBezTo>
                    <a:pt x="566" y="320"/>
                    <a:pt x="552" y="313"/>
                    <a:pt x="552" y="302"/>
                  </a:cubicBezTo>
                  <a:cubicBezTo>
                    <a:pt x="552" y="295"/>
                    <a:pt x="561" y="284"/>
                    <a:pt x="567" y="279"/>
                  </a:cubicBezTo>
                  <a:cubicBezTo>
                    <a:pt x="567" y="265"/>
                    <a:pt x="567" y="265"/>
                    <a:pt x="567" y="265"/>
                  </a:cubicBezTo>
                  <a:cubicBezTo>
                    <a:pt x="568" y="262"/>
                    <a:pt x="568" y="266"/>
                    <a:pt x="570" y="258"/>
                  </a:cubicBezTo>
                  <a:cubicBezTo>
                    <a:pt x="570" y="252"/>
                    <a:pt x="576" y="250"/>
                    <a:pt x="581" y="249"/>
                  </a:cubicBezTo>
                  <a:cubicBezTo>
                    <a:pt x="580" y="246"/>
                    <a:pt x="581" y="244"/>
                    <a:pt x="580" y="241"/>
                  </a:cubicBezTo>
                  <a:cubicBezTo>
                    <a:pt x="577" y="241"/>
                    <a:pt x="570" y="244"/>
                    <a:pt x="568" y="244"/>
                  </a:cubicBezTo>
                  <a:cubicBezTo>
                    <a:pt x="565" y="241"/>
                    <a:pt x="565" y="241"/>
                    <a:pt x="565" y="241"/>
                  </a:cubicBezTo>
                  <a:cubicBezTo>
                    <a:pt x="564" y="240"/>
                    <a:pt x="562" y="239"/>
                    <a:pt x="562" y="237"/>
                  </a:cubicBezTo>
                  <a:cubicBezTo>
                    <a:pt x="562" y="216"/>
                    <a:pt x="562" y="216"/>
                    <a:pt x="562" y="216"/>
                  </a:cubicBezTo>
                  <a:cubicBezTo>
                    <a:pt x="549" y="216"/>
                    <a:pt x="552" y="188"/>
                    <a:pt x="538" y="188"/>
                  </a:cubicBezTo>
                  <a:cubicBezTo>
                    <a:pt x="525" y="188"/>
                    <a:pt x="517" y="195"/>
                    <a:pt x="501" y="195"/>
                  </a:cubicBezTo>
                  <a:cubicBezTo>
                    <a:pt x="497" y="195"/>
                    <a:pt x="493" y="195"/>
                    <a:pt x="490" y="195"/>
                  </a:cubicBezTo>
                  <a:cubicBezTo>
                    <a:pt x="483" y="195"/>
                    <a:pt x="478" y="194"/>
                    <a:pt x="478" y="183"/>
                  </a:cubicBezTo>
                  <a:cubicBezTo>
                    <a:pt x="478" y="183"/>
                    <a:pt x="478" y="183"/>
                    <a:pt x="478" y="183"/>
                  </a:cubicBezTo>
                  <a:cubicBezTo>
                    <a:pt x="478" y="183"/>
                    <a:pt x="478" y="183"/>
                    <a:pt x="478" y="183"/>
                  </a:cubicBezTo>
                  <a:cubicBezTo>
                    <a:pt x="478" y="171"/>
                    <a:pt x="480" y="162"/>
                    <a:pt x="486" y="153"/>
                  </a:cubicBezTo>
                  <a:cubicBezTo>
                    <a:pt x="488" y="150"/>
                    <a:pt x="498" y="147"/>
                    <a:pt x="498" y="141"/>
                  </a:cubicBezTo>
                  <a:cubicBezTo>
                    <a:pt x="498" y="131"/>
                    <a:pt x="488" y="124"/>
                    <a:pt x="488" y="113"/>
                  </a:cubicBezTo>
                  <a:cubicBezTo>
                    <a:pt x="488" y="113"/>
                    <a:pt x="488" y="113"/>
                    <a:pt x="488" y="113"/>
                  </a:cubicBezTo>
                  <a:cubicBezTo>
                    <a:pt x="488" y="113"/>
                    <a:pt x="488" y="113"/>
                    <a:pt x="488" y="113"/>
                  </a:cubicBezTo>
                  <a:cubicBezTo>
                    <a:pt x="488" y="106"/>
                    <a:pt x="496" y="103"/>
                    <a:pt x="496" y="96"/>
                  </a:cubicBezTo>
                  <a:cubicBezTo>
                    <a:pt x="496" y="84"/>
                    <a:pt x="491" y="64"/>
                    <a:pt x="479" y="64"/>
                  </a:cubicBezTo>
                  <a:cubicBezTo>
                    <a:pt x="469" y="64"/>
                    <a:pt x="46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52" y="65"/>
                    <a:pt x="452" y="65"/>
                    <a:pt x="452" y="65"/>
                  </a:cubicBezTo>
                  <a:cubicBezTo>
                    <a:pt x="448" y="65"/>
                    <a:pt x="444" y="65"/>
                    <a:pt x="439" y="66"/>
                  </a:cubicBezTo>
                  <a:cubicBezTo>
                    <a:pt x="437" y="66"/>
                    <a:pt x="435" y="66"/>
                    <a:pt x="433" y="67"/>
                  </a:cubicBezTo>
                  <a:cubicBezTo>
                    <a:pt x="433" y="67"/>
                    <a:pt x="433" y="67"/>
                    <a:pt x="433" y="66"/>
                  </a:cubicBezTo>
                  <a:cubicBezTo>
                    <a:pt x="427" y="67"/>
                    <a:pt x="421" y="68"/>
                    <a:pt x="414" y="68"/>
                  </a:cubicBezTo>
                  <a:cubicBezTo>
                    <a:pt x="414" y="67"/>
                    <a:pt x="416" y="64"/>
                    <a:pt x="417" y="62"/>
                  </a:cubicBezTo>
                  <a:cubicBezTo>
                    <a:pt x="413" y="60"/>
                    <a:pt x="406" y="60"/>
                    <a:pt x="399" y="60"/>
                  </a:cubicBezTo>
                  <a:cubicBezTo>
                    <a:pt x="392" y="60"/>
                    <a:pt x="384" y="68"/>
                    <a:pt x="379" y="70"/>
                  </a:cubicBezTo>
                  <a:cubicBezTo>
                    <a:pt x="371" y="74"/>
                    <a:pt x="364" y="72"/>
                    <a:pt x="355" y="76"/>
                  </a:cubicBezTo>
                  <a:cubicBezTo>
                    <a:pt x="353" y="77"/>
                    <a:pt x="352" y="81"/>
                    <a:pt x="346" y="81"/>
                  </a:cubicBezTo>
                  <a:cubicBezTo>
                    <a:pt x="346" y="81"/>
                    <a:pt x="337" y="75"/>
                    <a:pt x="337" y="74"/>
                  </a:cubicBezTo>
                  <a:cubicBezTo>
                    <a:pt x="337" y="72"/>
                    <a:pt x="340" y="70"/>
                    <a:pt x="341" y="68"/>
                  </a:cubicBezTo>
                  <a:cubicBezTo>
                    <a:pt x="340" y="68"/>
                    <a:pt x="339" y="68"/>
                    <a:pt x="338" y="68"/>
                  </a:cubicBezTo>
                  <a:cubicBezTo>
                    <a:pt x="327" y="68"/>
                    <a:pt x="318" y="78"/>
                    <a:pt x="304" y="78"/>
                  </a:cubicBezTo>
                  <a:cubicBezTo>
                    <a:pt x="303" y="78"/>
                    <a:pt x="301" y="75"/>
                    <a:pt x="300" y="72"/>
                  </a:cubicBezTo>
                  <a:cubicBezTo>
                    <a:pt x="296" y="72"/>
                    <a:pt x="294" y="70"/>
                    <a:pt x="288" y="70"/>
                  </a:cubicBezTo>
                  <a:cubicBezTo>
                    <a:pt x="288" y="68"/>
                    <a:pt x="288" y="67"/>
                    <a:pt x="288" y="64"/>
                  </a:cubicBezTo>
                  <a:cubicBezTo>
                    <a:pt x="285" y="63"/>
                    <a:pt x="282" y="60"/>
                    <a:pt x="282" y="54"/>
                  </a:cubicBezTo>
                  <a:cubicBezTo>
                    <a:pt x="282" y="45"/>
                    <a:pt x="288" y="40"/>
                    <a:pt x="294" y="35"/>
                  </a:cubicBezTo>
                  <a:cubicBezTo>
                    <a:pt x="295" y="33"/>
                    <a:pt x="300" y="32"/>
                    <a:pt x="300" y="30"/>
                  </a:cubicBezTo>
                  <a:cubicBezTo>
                    <a:pt x="300" y="28"/>
                    <a:pt x="300" y="27"/>
                    <a:pt x="300" y="25"/>
                  </a:cubicBezTo>
                  <a:cubicBezTo>
                    <a:pt x="296" y="25"/>
                    <a:pt x="290" y="25"/>
                    <a:pt x="290" y="20"/>
                  </a:cubicBezTo>
                  <a:cubicBezTo>
                    <a:pt x="290" y="14"/>
                    <a:pt x="290" y="11"/>
                    <a:pt x="293" y="6"/>
                  </a:cubicBezTo>
                  <a:cubicBezTo>
                    <a:pt x="293" y="0"/>
                    <a:pt x="293" y="0"/>
                    <a:pt x="2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
            <p:cNvSpPr>
              <a:spLocks/>
            </p:cNvSpPr>
            <p:nvPr/>
          </p:nvSpPr>
          <p:spPr bwMode="auto">
            <a:xfrm>
              <a:off x="3621" y="-27"/>
              <a:ext cx="927" cy="895"/>
            </a:xfrm>
            <a:custGeom>
              <a:avLst/>
              <a:gdLst>
                <a:gd name="T0" fmla="*/ 321 w 392"/>
                <a:gd name="T1" fmla="*/ 15 h 378"/>
                <a:gd name="T2" fmla="*/ 297 w 392"/>
                <a:gd name="T3" fmla="*/ 21 h 378"/>
                <a:gd name="T4" fmla="*/ 307 w 392"/>
                <a:gd name="T5" fmla="*/ 4 h 378"/>
                <a:gd name="T6" fmla="*/ 279 w 392"/>
                <a:gd name="T7" fmla="*/ 11 h 378"/>
                <a:gd name="T8" fmla="*/ 257 w 392"/>
                <a:gd name="T9" fmla="*/ 11 h 378"/>
                <a:gd name="T10" fmla="*/ 239 w 392"/>
                <a:gd name="T11" fmla="*/ 32 h 378"/>
                <a:gd name="T12" fmla="*/ 220 w 392"/>
                <a:gd name="T13" fmla="*/ 37 h 378"/>
                <a:gd name="T14" fmla="*/ 197 w 392"/>
                <a:gd name="T15" fmla="*/ 37 h 378"/>
                <a:gd name="T16" fmla="*/ 196 w 392"/>
                <a:gd name="T17" fmla="*/ 43 h 378"/>
                <a:gd name="T18" fmla="*/ 178 w 392"/>
                <a:gd name="T19" fmla="*/ 51 h 378"/>
                <a:gd name="T20" fmla="*/ 187 w 392"/>
                <a:gd name="T21" fmla="*/ 52 h 378"/>
                <a:gd name="T22" fmla="*/ 160 w 392"/>
                <a:gd name="T23" fmla="*/ 60 h 378"/>
                <a:gd name="T24" fmla="*/ 154 w 392"/>
                <a:gd name="T25" fmla="*/ 57 h 378"/>
                <a:gd name="T26" fmla="*/ 141 w 392"/>
                <a:gd name="T27" fmla="*/ 64 h 378"/>
                <a:gd name="T28" fmla="*/ 139 w 392"/>
                <a:gd name="T29" fmla="*/ 73 h 378"/>
                <a:gd name="T30" fmla="*/ 141 w 392"/>
                <a:gd name="T31" fmla="*/ 97 h 378"/>
                <a:gd name="T32" fmla="*/ 111 w 392"/>
                <a:gd name="T33" fmla="*/ 131 h 378"/>
                <a:gd name="T34" fmla="*/ 54 w 392"/>
                <a:gd name="T35" fmla="*/ 189 h 378"/>
                <a:gd name="T36" fmla="*/ 62 w 392"/>
                <a:gd name="T37" fmla="*/ 193 h 378"/>
                <a:gd name="T38" fmla="*/ 12 w 392"/>
                <a:gd name="T39" fmla="*/ 225 h 378"/>
                <a:gd name="T40" fmla="*/ 9 w 392"/>
                <a:gd name="T41" fmla="*/ 274 h 378"/>
                <a:gd name="T42" fmla="*/ 15 w 392"/>
                <a:gd name="T43" fmla="*/ 285 h 378"/>
                <a:gd name="T44" fmla="*/ 6 w 392"/>
                <a:gd name="T45" fmla="*/ 301 h 378"/>
                <a:gd name="T46" fmla="*/ 80 w 392"/>
                <a:gd name="T47" fmla="*/ 280 h 378"/>
                <a:gd name="T48" fmla="*/ 88 w 392"/>
                <a:gd name="T49" fmla="*/ 300 h 378"/>
                <a:gd name="T50" fmla="*/ 110 w 392"/>
                <a:gd name="T51" fmla="*/ 348 h 378"/>
                <a:gd name="T52" fmla="*/ 120 w 392"/>
                <a:gd name="T53" fmla="*/ 378 h 378"/>
                <a:gd name="T54" fmla="*/ 160 w 392"/>
                <a:gd name="T55" fmla="*/ 361 h 378"/>
                <a:gd name="T56" fmla="*/ 168 w 392"/>
                <a:gd name="T57" fmla="*/ 327 h 378"/>
                <a:gd name="T58" fmla="*/ 204 w 392"/>
                <a:gd name="T59" fmla="*/ 279 h 378"/>
                <a:gd name="T60" fmla="*/ 176 w 392"/>
                <a:gd name="T61" fmla="*/ 248 h 378"/>
                <a:gd name="T62" fmla="*/ 183 w 392"/>
                <a:gd name="T63" fmla="*/ 217 h 378"/>
                <a:gd name="T64" fmla="*/ 242 w 392"/>
                <a:gd name="T65" fmla="*/ 171 h 378"/>
                <a:gd name="T66" fmla="*/ 273 w 392"/>
                <a:gd name="T67" fmla="*/ 138 h 378"/>
                <a:gd name="T68" fmla="*/ 284 w 392"/>
                <a:gd name="T69" fmla="*/ 169 h 378"/>
                <a:gd name="T70" fmla="*/ 236 w 392"/>
                <a:gd name="T71" fmla="*/ 217 h 378"/>
                <a:gd name="T72" fmla="*/ 239 w 392"/>
                <a:gd name="T73" fmla="*/ 248 h 378"/>
                <a:gd name="T74" fmla="*/ 273 w 392"/>
                <a:gd name="T75" fmla="*/ 274 h 378"/>
                <a:gd name="T76" fmla="*/ 313 w 392"/>
                <a:gd name="T77" fmla="*/ 266 h 378"/>
                <a:gd name="T78" fmla="*/ 345 w 392"/>
                <a:gd name="T79" fmla="*/ 255 h 378"/>
                <a:gd name="T80" fmla="*/ 392 w 392"/>
                <a:gd name="T81" fmla="*/ 204 h 378"/>
                <a:gd name="T82" fmla="*/ 375 w 392"/>
                <a:gd name="T83" fmla="*/ 181 h 378"/>
                <a:gd name="T84" fmla="*/ 382 w 392"/>
                <a:gd name="T85" fmla="*/ 174 h 378"/>
                <a:gd name="T86" fmla="*/ 366 w 392"/>
                <a:gd name="T87" fmla="*/ 148 h 378"/>
                <a:gd name="T88" fmla="*/ 371 w 392"/>
                <a:gd name="T89" fmla="*/ 132 h 378"/>
                <a:gd name="T90" fmla="*/ 361 w 392"/>
                <a:gd name="T91" fmla="*/ 106 h 378"/>
                <a:gd name="T92" fmla="*/ 370 w 392"/>
                <a:gd name="T93" fmla="*/ 84 h 378"/>
                <a:gd name="T94" fmla="*/ 352 w 392"/>
                <a:gd name="T95" fmla="*/ 63 h 378"/>
                <a:gd name="T96" fmla="*/ 378 w 392"/>
                <a:gd name="T97" fmla="*/ 36 h 378"/>
                <a:gd name="T98" fmla="*/ 352 w 392"/>
                <a:gd name="T99" fmla="*/ 26 h 378"/>
                <a:gd name="T100" fmla="*/ 354 w 392"/>
                <a:gd name="T101" fmla="*/ 4 h 378"/>
                <a:gd name="T102" fmla="*/ 341 w 392"/>
                <a:gd name="T103"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2" h="378">
                  <a:moveTo>
                    <a:pt x="341" y="0"/>
                  </a:moveTo>
                  <a:cubicBezTo>
                    <a:pt x="333" y="6"/>
                    <a:pt x="328" y="8"/>
                    <a:pt x="321" y="15"/>
                  </a:cubicBezTo>
                  <a:cubicBezTo>
                    <a:pt x="320" y="12"/>
                    <a:pt x="320" y="9"/>
                    <a:pt x="318" y="6"/>
                  </a:cubicBezTo>
                  <a:cubicBezTo>
                    <a:pt x="310" y="10"/>
                    <a:pt x="306" y="21"/>
                    <a:pt x="297" y="21"/>
                  </a:cubicBezTo>
                  <a:cubicBezTo>
                    <a:pt x="296" y="21"/>
                    <a:pt x="296" y="21"/>
                    <a:pt x="296" y="21"/>
                  </a:cubicBezTo>
                  <a:cubicBezTo>
                    <a:pt x="298" y="14"/>
                    <a:pt x="307" y="12"/>
                    <a:pt x="307" y="4"/>
                  </a:cubicBezTo>
                  <a:cubicBezTo>
                    <a:pt x="307" y="3"/>
                    <a:pt x="306" y="3"/>
                    <a:pt x="304" y="3"/>
                  </a:cubicBezTo>
                  <a:cubicBezTo>
                    <a:pt x="299" y="3"/>
                    <a:pt x="285" y="11"/>
                    <a:pt x="279" y="11"/>
                  </a:cubicBezTo>
                  <a:cubicBezTo>
                    <a:pt x="274" y="11"/>
                    <a:pt x="271" y="7"/>
                    <a:pt x="268" y="3"/>
                  </a:cubicBezTo>
                  <a:cubicBezTo>
                    <a:pt x="266" y="6"/>
                    <a:pt x="257" y="8"/>
                    <a:pt x="257" y="11"/>
                  </a:cubicBezTo>
                  <a:cubicBezTo>
                    <a:pt x="257" y="14"/>
                    <a:pt x="260" y="16"/>
                    <a:pt x="264" y="17"/>
                  </a:cubicBezTo>
                  <a:cubicBezTo>
                    <a:pt x="255" y="22"/>
                    <a:pt x="246" y="19"/>
                    <a:pt x="239" y="32"/>
                  </a:cubicBezTo>
                  <a:cubicBezTo>
                    <a:pt x="239" y="23"/>
                    <a:pt x="239" y="23"/>
                    <a:pt x="239" y="23"/>
                  </a:cubicBezTo>
                  <a:cubicBezTo>
                    <a:pt x="228" y="23"/>
                    <a:pt x="226" y="36"/>
                    <a:pt x="220" y="37"/>
                  </a:cubicBezTo>
                  <a:cubicBezTo>
                    <a:pt x="220" y="31"/>
                    <a:pt x="220" y="31"/>
                    <a:pt x="220" y="31"/>
                  </a:cubicBezTo>
                  <a:cubicBezTo>
                    <a:pt x="212" y="32"/>
                    <a:pt x="202" y="32"/>
                    <a:pt x="197" y="37"/>
                  </a:cubicBezTo>
                  <a:cubicBezTo>
                    <a:pt x="199" y="39"/>
                    <a:pt x="198" y="39"/>
                    <a:pt x="201" y="41"/>
                  </a:cubicBezTo>
                  <a:cubicBezTo>
                    <a:pt x="199" y="42"/>
                    <a:pt x="198" y="43"/>
                    <a:pt x="196" y="43"/>
                  </a:cubicBezTo>
                  <a:cubicBezTo>
                    <a:pt x="194" y="43"/>
                    <a:pt x="192" y="42"/>
                    <a:pt x="191" y="42"/>
                  </a:cubicBezTo>
                  <a:cubicBezTo>
                    <a:pt x="185" y="42"/>
                    <a:pt x="181" y="47"/>
                    <a:pt x="178" y="51"/>
                  </a:cubicBezTo>
                  <a:cubicBezTo>
                    <a:pt x="180" y="51"/>
                    <a:pt x="181" y="51"/>
                    <a:pt x="181" y="51"/>
                  </a:cubicBezTo>
                  <a:cubicBezTo>
                    <a:pt x="183" y="51"/>
                    <a:pt x="184" y="51"/>
                    <a:pt x="187" y="52"/>
                  </a:cubicBezTo>
                  <a:cubicBezTo>
                    <a:pt x="186" y="53"/>
                    <a:pt x="180" y="65"/>
                    <a:pt x="177" y="65"/>
                  </a:cubicBezTo>
                  <a:cubicBezTo>
                    <a:pt x="170" y="65"/>
                    <a:pt x="168" y="60"/>
                    <a:pt x="160" y="60"/>
                  </a:cubicBezTo>
                  <a:cubicBezTo>
                    <a:pt x="161" y="56"/>
                    <a:pt x="161" y="54"/>
                    <a:pt x="158" y="50"/>
                  </a:cubicBezTo>
                  <a:cubicBezTo>
                    <a:pt x="157" y="52"/>
                    <a:pt x="155" y="54"/>
                    <a:pt x="154" y="57"/>
                  </a:cubicBezTo>
                  <a:cubicBezTo>
                    <a:pt x="152" y="57"/>
                    <a:pt x="151" y="56"/>
                    <a:pt x="149" y="56"/>
                  </a:cubicBezTo>
                  <a:cubicBezTo>
                    <a:pt x="145" y="56"/>
                    <a:pt x="142" y="59"/>
                    <a:pt x="141" y="64"/>
                  </a:cubicBezTo>
                  <a:cubicBezTo>
                    <a:pt x="141" y="64"/>
                    <a:pt x="147" y="66"/>
                    <a:pt x="149" y="66"/>
                  </a:cubicBezTo>
                  <a:cubicBezTo>
                    <a:pt x="147" y="67"/>
                    <a:pt x="141" y="69"/>
                    <a:pt x="139" y="73"/>
                  </a:cubicBezTo>
                  <a:cubicBezTo>
                    <a:pt x="151" y="73"/>
                    <a:pt x="157" y="66"/>
                    <a:pt x="170" y="64"/>
                  </a:cubicBezTo>
                  <a:cubicBezTo>
                    <a:pt x="167" y="75"/>
                    <a:pt x="152" y="93"/>
                    <a:pt x="141" y="97"/>
                  </a:cubicBezTo>
                  <a:cubicBezTo>
                    <a:pt x="130" y="101"/>
                    <a:pt x="123" y="109"/>
                    <a:pt x="117" y="119"/>
                  </a:cubicBezTo>
                  <a:cubicBezTo>
                    <a:pt x="117" y="120"/>
                    <a:pt x="111" y="131"/>
                    <a:pt x="111" y="131"/>
                  </a:cubicBezTo>
                  <a:cubicBezTo>
                    <a:pt x="107" y="131"/>
                    <a:pt x="108" y="148"/>
                    <a:pt x="102" y="152"/>
                  </a:cubicBezTo>
                  <a:cubicBezTo>
                    <a:pt x="86" y="165"/>
                    <a:pt x="77" y="183"/>
                    <a:pt x="54" y="189"/>
                  </a:cubicBezTo>
                  <a:cubicBezTo>
                    <a:pt x="59" y="190"/>
                    <a:pt x="61" y="191"/>
                    <a:pt x="66" y="193"/>
                  </a:cubicBezTo>
                  <a:cubicBezTo>
                    <a:pt x="65" y="193"/>
                    <a:pt x="64" y="193"/>
                    <a:pt x="62" y="193"/>
                  </a:cubicBezTo>
                  <a:cubicBezTo>
                    <a:pt x="47" y="193"/>
                    <a:pt x="45" y="204"/>
                    <a:pt x="36" y="206"/>
                  </a:cubicBezTo>
                  <a:cubicBezTo>
                    <a:pt x="24" y="209"/>
                    <a:pt x="18" y="216"/>
                    <a:pt x="12" y="225"/>
                  </a:cubicBezTo>
                  <a:cubicBezTo>
                    <a:pt x="9" y="229"/>
                    <a:pt x="0" y="229"/>
                    <a:pt x="0" y="237"/>
                  </a:cubicBezTo>
                  <a:cubicBezTo>
                    <a:pt x="0" y="252"/>
                    <a:pt x="2" y="265"/>
                    <a:pt x="9" y="274"/>
                  </a:cubicBezTo>
                  <a:cubicBezTo>
                    <a:pt x="7" y="278"/>
                    <a:pt x="1" y="284"/>
                    <a:pt x="1" y="288"/>
                  </a:cubicBezTo>
                  <a:cubicBezTo>
                    <a:pt x="7" y="285"/>
                    <a:pt x="7" y="285"/>
                    <a:pt x="15" y="285"/>
                  </a:cubicBezTo>
                  <a:cubicBezTo>
                    <a:pt x="15" y="293"/>
                    <a:pt x="15" y="293"/>
                    <a:pt x="15" y="293"/>
                  </a:cubicBezTo>
                  <a:cubicBezTo>
                    <a:pt x="13" y="294"/>
                    <a:pt x="6" y="297"/>
                    <a:pt x="6" y="301"/>
                  </a:cubicBezTo>
                  <a:cubicBezTo>
                    <a:pt x="6" y="303"/>
                    <a:pt x="26" y="316"/>
                    <a:pt x="29" y="316"/>
                  </a:cubicBezTo>
                  <a:cubicBezTo>
                    <a:pt x="52" y="316"/>
                    <a:pt x="69" y="296"/>
                    <a:pt x="80" y="280"/>
                  </a:cubicBezTo>
                  <a:cubicBezTo>
                    <a:pt x="83" y="285"/>
                    <a:pt x="84" y="290"/>
                    <a:pt x="90" y="293"/>
                  </a:cubicBezTo>
                  <a:cubicBezTo>
                    <a:pt x="89" y="295"/>
                    <a:pt x="88" y="298"/>
                    <a:pt x="88" y="300"/>
                  </a:cubicBezTo>
                  <a:cubicBezTo>
                    <a:pt x="88" y="310"/>
                    <a:pt x="96" y="312"/>
                    <a:pt x="98" y="320"/>
                  </a:cubicBezTo>
                  <a:cubicBezTo>
                    <a:pt x="102" y="331"/>
                    <a:pt x="101" y="339"/>
                    <a:pt x="110" y="348"/>
                  </a:cubicBezTo>
                  <a:cubicBezTo>
                    <a:pt x="110" y="349"/>
                    <a:pt x="109" y="351"/>
                    <a:pt x="109" y="353"/>
                  </a:cubicBezTo>
                  <a:cubicBezTo>
                    <a:pt x="109" y="356"/>
                    <a:pt x="116" y="378"/>
                    <a:pt x="120" y="378"/>
                  </a:cubicBezTo>
                  <a:cubicBezTo>
                    <a:pt x="133" y="378"/>
                    <a:pt x="137" y="361"/>
                    <a:pt x="146" y="361"/>
                  </a:cubicBezTo>
                  <a:cubicBezTo>
                    <a:pt x="150" y="361"/>
                    <a:pt x="152" y="361"/>
                    <a:pt x="160" y="361"/>
                  </a:cubicBezTo>
                  <a:cubicBezTo>
                    <a:pt x="161" y="351"/>
                    <a:pt x="174" y="350"/>
                    <a:pt x="176" y="335"/>
                  </a:cubicBezTo>
                  <a:cubicBezTo>
                    <a:pt x="173" y="335"/>
                    <a:pt x="168" y="333"/>
                    <a:pt x="168" y="327"/>
                  </a:cubicBezTo>
                  <a:cubicBezTo>
                    <a:pt x="168" y="315"/>
                    <a:pt x="172" y="300"/>
                    <a:pt x="183" y="300"/>
                  </a:cubicBezTo>
                  <a:cubicBezTo>
                    <a:pt x="188" y="300"/>
                    <a:pt x="204" y="287"/>
                    <a:pt x="204" y="279"/>
                  </a:cubicBezTo>
                  <a:cubicBezTo>
                    <a:pt x="204" y="269"/>
                    <a:pt x="189" y="260"/>
                    <a:pt x="180" y="258"/>
                  </a:cubicBezTo>
                  <a:cubicBezTo>
                    <a:pt x="180" y="254"/>
                    <a:pt x="178" y="251"/>
                    <a:pt x="176" y="248"/>
                  </a:cubicBezTo>
                  <a:cubicBezTo>
                    <a:pt x="176" y="238"/>
                    <a:pt x="176" y="238"/>
                    <a:pt x="176" y="238"/>
                  </a:cubicBezTo>
                  <a:cubicBezTo>
                    <a:pt x="184" y="234"/>
                    <a:pt x="178" y="224"/>
                    <a:pt x="183" y="217"/>
                  </a:cubicBezTo>
                  <a:cubicBezTo>
                    <a:pt x="188" y="207"/>
                    <a:pt x="197" y="205"/>
                    <a:pt x="206" y="200"/>
                  </a:cubicBezTo>
                  <a:cubicBezTo>
                    <a:pt x="217" y="193"/>
                    <a:pt x="242" y="183"/>
                    <a:pt x="242" y="171"/>
                  </a:cubicBezTo>
                  <a:cubicBezTo>
                    <a:pt x="243" y="168"/>
                    <a:pt x="242" y="165"/>
                    <a:pt x="242" y="159"/>
                  </a:cubicBezTo>
                  <a:cubicBezTo>
                    <a:pt x="242" y="144"/>
                    <a:pt x="256" y="138"/>
                    <a:pt x="273" y="138"/>
                  </a:cubicBezTo>
                  <a:cubicBezTo>
                    <a:pt x="287" y="138"/>
                    <a:pt x="304" y="140"/>
                    <a:pt x="304" y="153"/>
                  </a:cubicBezTo>
                  <a:cubicBezTo>
                    <a:pt x="304" y="162"/>
                    <a:pt x="291" y="165"/>
                    <a:pt x="284" y="169"/>
                  </a:cubicBezTo>
                  <a:cubicBezTo>
                    <a:pt x="270" y="177"/>
                    <a:pt x="259" y="206"/>
                    <a:pt x="236" y="206"/>
                  </a:cubicBezTo>
                  <a:cubicBezTo>
                    <a:pt x="238" y="210"/>
                    <a:pt x="236" y="213"/>
                    <a:pt x="236" y="217"/>
                  </a:cubicBezTo>
                  <a:cubicBezTo>
                    <a:pt x="236" y="223"/>
                    <a:pt x="241" y="235"/>
                    <a:pt x="246" y="237"/>
                  </a:cubicBezTo>
                  <a:cubicBezTo>
                    <a:pt x="245" y="239"/>
                    <a:pt x="239" y="243"/>
                    <a:pt x="239" y="248"/>
                  </a:cubicBezTo>
                  <a:cubicBezTo>
                    <a:pt x="239" y="260"/>
                    <a:pt x="251" y="267"/>
                    <a:pt x="262" y="267"/>
                  </a:cubicBezTo>
                  <a:cubicBezTo>
                    <a:pt x="262" y="273"/>
                    <a:pt x="267" y="274"/>
                    <a:pt x="273" y="274"/>
                  </a:cubicBezTo>
                  <a:cubicBezTo>
                    <a:pt x="282" y="274"/>
                    <a:pt x="295" y="269"/>
                    <a:pt x="305" y="266"/>
                  </a:cubicBezTo>
                  <a:cubicBezTo>
                    <a:pt x="307" y="266"/>
                    <a:pt x="310" y="266"/>
                    <a:pt x="313" y="266"/>
                  </a:cubicBezTo>
                  <a:cubicBezTo>
                    <a:pt x="324" y="266"/>
                    <a:pt x="341" y="264"/>
                    <a:pt x="345" y="255"/>
                  </a:cubicBezTo>
                  <a:cubicBezTo>
                    <a:pt x="345" y="255"/>
                    <a:pt x="345" y="255"/>
                    <a:pt x="345" y="255"/>
                  </a:cubicBezTo>
                  <a:cubicBezTo>
                    <a:pt x="345" y="255"/>
                    <a:pt x="345" y="255"/>
                    <a:pt x="345" y="255"/>
                  </a:cubicBezTo>
                  <a:cubicBezTo>
                    <a:pt x="356" y="240"/>
                    <a:pt x="392" y="221"/>
                    <a:pt x="392" y="204"/>
                  </a:cubicBezTo>
                  <a:cubicBezTo>
                    <a:pt x="392" y="192"/>
                    <a:pt x="380" y="190"/>
                    <a:pt x="375" y="181"/>
                  </a:cubicBezTo>
                  <a:cubicBezTo>
                    <a:pt x="375" y="181"/>
                    <a:pt x="375" y="181"/>
                    <a:pt x="375" y="181"/>
                  </a:cubicBezTo>
                  <a:cubicBezTo>
                    <a:pt x="375" y="181"/>
                    <a:pt x="375" y="181"/>
                    <a:pt x="375" y="181"/>
                  </a:cubicBezTo>
                  <a:cubicBezTo>
                    <a:pt x="377" y="180"/>
                    <a:pt x="382" y="178"/>
                    <a:pt x="382" y="174"/>
                  </a:cubicBezTo>
                  <a:cubicBezTo>
                    <a:pt x="382" y="163"/>
                    <a:pt x="366" y="160"/>
                    <a:pt x="366" y="148"/>
                  </a:cubicBezTo>
                  <a:cubicBezTo>
                    <a:pt x="366" y="148"/>
                    <a:pt x="366" y="148"/>
                    <a:pt x="366" y="148"/>
                  </a:cubicBezTo>
                  <a:cubicBezTo>
                    <a:pt x="366" y="148"/>
                    <a:pt x="366" y="148"/>
                    <a:pt x="366" y="148"/>
                  </a:cubicBezTo>
                  <a:cubicBezTo>
                    <a:pt x="366" y="142"/>
                    <a:pt x="371" y="139"/>
                    <a:pt x="371" y="132"/>
                  </a:cubicBezTo>
                  <a:cubicBezTo>
                    <a:pt x="371" y="122"/>
                    <a:pt x="361" y="116"/>
                    <a:pt x="361" y="106"/>
                  </a:cubicBezTo>
                  <a:cubicBezTo>
                    <a:pt x="361" y="106"/>
                    <a:pt x="361" y="106"/>
                    <a:pt x="361" y="106"/>
                  </a:cubicBezTo>
                  <a:cubicBezTo>
                    <a:pt x="361" y="106"/>
                    <a:pt x="361" y="106"/>
                    <a:pt x="361" y="106"/>
                  </a:cubicBezTo>
                  <a:cubicBezTo>
                    <a:pt x="361" y="97"/>
                    <a:pt x="370" y="93"/>
                    <a:pt x="370" y="84"/>
                  </a:cubicBezTo>
                  <a:cubicBezTo>
                    <a:pt x="370" y="72"/>
                    <a:pt x="352" y="73"/>
                    <a:pt x="352" y="63"/>
                  </a:cubicBezTo>
                  <a:cubicBezTo>
                    <a:pt x="352" y="63"/>
                    <a:pt x="352" y="63"/>
                    <a:pt x="352" y="63"/>
                  </a:cubicBezTo>
                  <a:cubicBezTo>
                    <a:pt x="352" y="63"/>
                    <a:pt x="352" y="63"/>
                    <a:pt x="352" y="63"/>
                  </a:cubicBezTo>
                  <a:cubicBezTo>
                    <a:pt x="352" y="50"/>
                    <a:pt x="371" y="41"/>
                    <a:pt x="378" y="36"/>
                  </a:cubicBezTo>
                  <a:cubicBezTo>
                    <a:pt x="376" y="36"/>
                    <a:pt x="365" y="34"/>
                    <a:pt x="361" y="34"/>
                  </a:cubicBezTo>
                  <a:cubicBezTo>
                    <a:pt x="361" y="30"/>
                    <a:pt x="357" y="30"/>
                    <a:pt x="352" y="26"/>
                  </a:cubicBezTo>
                  <a:cubicBezTo>
                    <a:pt x="364" y="21"/>
                    <a:pt x="368" y="26"/>
                    <a:pt x="373" y="13"/>
                  </a:cubicBezTo>
                  <a:cubicBezTo>
                    <a:pt x="368" y="11"/>
                    <a:pt x="357" y="4"/>
                    <a:pt x="354" y="4"/>
                  </a:cubicBezTo>
                  <a:cubicBezTo>
                    <a:pt x="350" y="4"/>
                    <a:pt x="348" y="8"/>
                    <a:pt x="346" y="12"/>
                  </a:cubicBezTo>
                  <a:cubicBezTo>
                    <a:pt x="340" y="12"/>
                    <a:pt x="342" y="7"/>
                    <a:pt x="3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4"/>
            <p:cNvSpPr>
              <a:spLocks/>
            </p:cNvSpPr>
            <p:nvPr/>
          </p:nvSpPr>
          <p:spPr bwMode="auto">
            <a:xfrm>
              <a:off x="4137" y="-497"/>
              <a:ext cx="6053" cy="2251"/>
            </a:xfrm>
            <a:custGeom>
              <a:avLst/>
              <a:gdLst>
                <a:gd name="T0" fmla="*/ 991 w 2561"/>
                <a:gd name="T1" fmla="*/ 116 h 952"/>
                <a:gd name="T2" fmla="*/ 843 w 2561"/>
                <a:gd name="T3" fmla="*/ 178 h 952"/>
                <a:gd name="T4" fmla="*/ 771 w 2561"/>
                <a:gd name="T5" fmla="*/ 145 h 952"/>
                <a:gd name="T6" fmla="*/ 621 w 2561"/>
                <a:gd name="T7" fmla="*/ 232 h 952"/>
                <a:gd name="T8" fmla="*/ 497 w 2561"/>
                <a:gd name="T9" fmla="*/ 259 h 952"/>
                <a:gd name="T10" fmla="*/ 353 w 2561"/>
                <a:gd name="T11" fmla="*/ 325 h 952"/>
                <a:gd name="T12" fmla="*/ 256 w 2561"/>
                <a:gd name="T13" fmla="*/ 375 h 952"/>
                <a:gd name="T14" fmla="*/ 174 w 2561"/>
                <a:gd name="T15" fmla="*/ 235 h 952"/>
                <a:gd name="T16" fmla="*/ 152 w 2561"/>
                <a:gd name="T17" fmla="*/ 283 h 952"/>
                <a:gd name="T18" fmla="*/ 148 w 2561"/>
                <a:gd name="T19" fmla="*/ 347 h 952"/>
                <a:gd name="T20" fmla="*/ 174 w 2561"/>
                <a:gd name="T21" fmla="*/ 403 h 952"/>
                <a:gd name="T22" fmla="*/ 84 w 2561"/>
                <a:gd name="T23" fmla="*/ 481 h 952"/>
                <a:gd name="T24" fmla="*/ 0 w 2561"/>
                <a:gd name="T25" fmla="*/ 594 h 952"/>
                <a:gd name="T26" fmla="*/ 19 w 2561"/>
                <a:gd name="T27" fmla="*/ 592 h 952"/>
                <a:gd name="T28" fmla="*/ 19 w 2561"/>
                <a:gd name="T29" fmla="*/ 592 h 952"/>
                <a:gd name="T30" fmla="*/ 65 w 2561"/>
                <a:gd name="T31" fmla="*/ 668 h 952"/>
                <a:gd name="T32" fmla="*/ 68 w 2561"/>
                <a:gd name="T33" fmla="*/ 722 h 952"/>
                <a:gd name="T34" fmla="*/ 147 w 2561"/>
                <a:gd name="T35" fmla="*/ 768 h 952"/>
                <a:gd name="T36" fmla="*/ 279 w 2561"/>
                <a:gd name="T37" fmla="*/ 740 h 952"/>
                <a:gd name="T38" fmla="*/ 340 w 2561"/>
                <a:gd name="T39" fmla="*/ 840 h 952"/>
                <a:gd name="T40" fmla="*/ 340 w 2561"/>
                <a:gd name="T41" fmla="*/ 840 h 952"/>
                <a:gd name="T42" fmla="*/ 427 w 2561"/>
                <a:gd name="T43" fmla="*/ 875 h 952"/>
                <a:gd name="T44" fmla="*/ 453 w 2561"/>
                <a:gd name="T45" fmla="*/ 863 h 952"/>
                <a:gd name="T46" fmla="*/ 478 w 2561"/>
                <a:gd name="T47" fmla="*/ 742 h 952"/>
                <a:gd name="T48" fmla="*/ 469 w 2561"/>
                <a:gd name="T49" fmla="*/ 801 h 952"/>
                <a:gd name="T50" fmla="*/ 512 w 2561"/>
                <a:gd name="T51" fmla="*/ 894 h 952"/>
                <a:gd name="T52" fmla="*/ 588 w 2561"/>
                <a:gd name="T53" fmla="*/ 908 h 952"/>
                <a:gd name="T54" fmla="*/ 632 w 2561"/>
                <a:gd name="T55" fmla="*/ 947 h 952"/>
                <a:gd name="T56" fmla="*/ 702 w 2561"/>
                <a:gd name="T57" fmla="*/ 914 h 952"/>
                <a:gd name="T58" fmla="*/ 715 w 2561"/>
                <a:gd name="T59" fmla="*/ 917 h 952"/>
                <a:gd name="T60" fmla="*/ 752 w 2561"/>
                <a:gd name="T61" fmla="*/ 909 h 952"/>
                <a:gd name="T62" fmla="*/ 772 w 2561"/>
                <a:gd name="T63" fmla="*/ 896 h 952"/>
                <a:gd name="T64" fmla="*/ 828 w 2561"/>
                <a:gd name="T65" fmla="*/ 916 h 952"/>
                <a:gd name="T66" fmla="*/ 831 w 2561"/>
                <a:gd name="T67" fmla="*/ 861 h 952"/>
                <a:gd name="T68" fmla="*/ 957 w 2561"/>
                <a:gd name="T69" fmla="*/ 742 h 952"/>
                <a:gd name="T70" fmla="*/ 967 w 2561"/>
                <a:gd name="T71" fmla="*/ 743 h 952"/>
                <a:gd name="T72" fmla="*/ 992 w 2561"/>
                <a:gd name="T73" fmla="*/ 710 h 952"/>
                <a:gd name="T74" fmla="*/ 1235 w 2561"/>
                <a:gd name="T75" fmla="*/ 652 h 952"/>
                <a:gd name="T76" fmla="*/ 1258 w 2561"/>
                <a:gd name="T77" fmla="*/ 673 h 952"/>
                <a:gd name="T78" fmla="*/ 1359 w 2561"/>
                <a:gd name="T79" fmla="*/ 694 h 952"/>
                <a:gd name="T80" fmla="*/ 1441 w 2561"/>
                <a:gd name="T81" fmla="*/ 677 h 952"/>
                <a:gd name="T82" fmla="*/ 1478 w 2561"/>
                <a:gd name="T83" fmla="*/ 684 h 952"/>
                <a:gd name="T84" fmla="*/ 1660 w 2561"/>
                <a:gd name="T85" fmla="*/ 700 h 952"/>
                <a:gd name="T86" fmla="*/ 1675 w 2561"/>
                <a:gd name="T87" fmla="*/ 782 h 952"/>
                <a:gd name="T88" fmla="*/ 1813 w 2561"/>
                <a:gd name="T89" fmla="*/ 700 h 952"/>
                <a:gd name="T90" fmla="*/ 1748 w 2561"/>
                <a:gd name="T91" fmla="*/ 581 h 952"/>
                <a:gd name="T92" fmla="*/ 2083 w 2561"/>
                <a:gd name="T93" fmla="*/ 433 h 952"/>
                <a:gd name="T94" fmla="*/ 2151 w 2561"/>
                <a:gd name="T95" fmla="*/ 452 h 952"/>
                <a:gd name="T96" fmla="*/ 2128 w 2561"/>
                <a:gd name="T97" fmla="*/ 573 h 952"/>
                <a:gd name="T98" fmla="*/ 2381 w 2561"/>
                <a:gd name="T99" fmla="*/ 375 h 952"/>
                <a:gd name="T100" fmla="*/ 2450 w 2561"/>
                <a:gd name="T101" fmla="*/ 272 h 952"/>
                <a:gd name="T102" fmla="*/ 2231 w 2561"/>
                <a:gd name="T103" fmla="*/ 233 h 952"/>
                <a:gd name="T104" fmla="*/ 1853 w 2561"/>
                <a:gd name="T105" fmla="*/ 145 h 952"/>
                <a:gd name="T106" fmla="*/ 1573 w 2561"/>
                <a:gd name="T107" fmla="*/ 116 h 952"/>
                <a:gd name="T108" fmla="*/ 1320 w 2561"/>
                <a:gd name="T109" fmla="*/ 124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61" h="952">
                  <a:moveTo>
                    <a:pt x="1270" y="0"/>
                  </a:moveTo>
                  <a:cubicBezTo>
                    <a:pt x="1242" y="0"/>
                    <a:pt x="1231" y="21"/>
                    <a:pt x="1217" y="32"/>
                  </a:cubicBezTo>
                  <a:cubicBezTo>
                    <a:pt x="1210" y="37"/>
                    <a:pt x="1174" y="53"/>
                    <a:pt x="1155" y="53"/>
                  </a:cubicBezTo>
                  <a:cubicBezTo>
                    <a:pt x="1147" y="53"/>
                    <a:pt x="1142" y="50"/>
                    <a:pt x="1144" y="42"/>
                  </a:cubicBezTo>
                  <a:cubicBezTo>
                    <a:pt x="1127" y="48"/>
                    <a:pt x="1052" y="53"/>
                    <a:pt x="1014" y="87"/>
                  </a:cubicBezTo>
                  <a:cubicBezTo>
                    <a:pt x="1006" y="95"/>
                    <a:pt x="1003" y="116"/>
                    <a:pt x="991" y="116"/>
                  </a:cubicBezTo>
                  <a:cubicBezTo>
                    <a:pt x="986" y="116"/>
                    <a:pt x="976" y="116"/>
                    <a:pt x="966" y="116"/>
                  </a:cubicBezTo>
                  <a:cubicBezTo>
                    <a:pt x="940" y="116"/>
                    <a:pt x="908" y="119"/>
                    <a:pt x="908" y="140"/>
                  </a:cubicBezTo>
                  <a:cubicBezTo>
                    <a:pt x="908" y="146"/>
                    <a:pt x="914" y="153"/>
                    <a:pt x="916" y="161"/>
                  </a:cubicBezTo>
                  <a:cubicBezTo>
                    <a:pt x="912" y="164"/>
                    <a:pt x="909" y="165"/>
                    <a:pt x="905" y="165"/>
                  </a:cubicBezTo>
                  <a:cubicBezTo>
                    <a:pt x="898" y="165"/>
                    <a:pt x="888" y="161"/>
                    <a:pt x="863" y="161"/>
                  </a:cubicBezTo>
                  <a:cubicBezTo>
                    <a:pt x="854" y="174"/>
                    <a:pt x="848" y="178"/>
                    <a:pt x="843" y="178"/>
                  </a:cubicBezTo>
                  <a:cubicBezTo>
                    <a:pt x="833" y="178"/>
                    <a:pt x="833" y="152"/>
                    <a:pt x="827" y="145"/>
                  </a:cubicBezTo>
                  <a:cubicBezTo>
                    <a:pt x="825" y="162"/>
                    <a:pt x="814" y="170"/>
                    <a:pt x="800" y="177"/>
                  </a:cubicBezTo>
                  <a:cubicBezTo>
                    <a:pt x="804" y="192"/>
                    <a:pt x="827" y="207"/>
                    <a:pt x="810" y="225"/>
                  </a:cubicBezTo>
                  <a:cubicBezTo>
                    <a:pt x="799" y="237"/>
                    <a:pt x="832" y="276"/>
                    <a:pt x="815" y="276"/>
                  </a:cubicBezTo>
                  <a:cubicBezTo>
                    <a:pt x="793" y="276"/>
                    <a:pt x="787" y="196"/>
                    <a:pt x="787" y="180"/>
                  </a:cubicBezTo>
                  <a:cubicBezTo>
                    <a:pt x="787" y="162"/>
                    <a:pt x="816" y="154"/>
                    <a:pt x="771" y="145"/>
                  </a:cubicBezTo>
                  <a:cubicBezTo>
                    <a:pt x="770" y="145"/>
                    <a:pt x="768" y="145"/>
                    <a:pt x="767" y="145"/>
                  </a:cubicBezTo>
                  <a:cubicBezTo>
                    <a:pt x="743" y="145"/>
                    <a:pt x="705" y="179"/>
                    <a:pt x="705" y="198"/>
                  </a:cubicBezTo>
                  <a:cubicBezTo>
                    <a:pt x="705" y="222"/>
                    <a:pt x="716" y="238"/>
                    <a:pt x="729" y="251"/>
                  </a:cubicBezTo>
                  <a:cubicBezTo>
                    <a:pt x="737" y="265"/>
                    <a:pt x="737" y="270"/>
                    <a:pt x="732" y="270"/>
                  </a:cubicBezTo>
                  <a:cubicBezTo>
                    <a:pt x="719" y="270"/>
                    <a:pt x="680" y="244"/>
                    <a:pt x="662" y="239"/>
                  </a:cubicBezTo>
                  <a:cubicBezTo>
                    <a:pt x="642" y="234"/>
                    <a:pt x="629" y="232"/>
                    <a:pt x="621" y="232"/>
                  </a:cubicBezTo>
                  <a:cubicBezTo>
                    <a:pt x="600" y="232"/>
                    <a:pt x="613" y="246"/>
                    <a:pt x="612" y="248"/>
                  </a:cubicBezTo>
                  <a:cubicBezTo>
                    <a:pt x="612" y="264"/>
                    <a:pt x="608" y="269"/>
                    <a:pt x="604" y="269"/>
                  </a:cubicBezTo>
                  <a:cubicBezTo>
                    <a:pt x="598" y="269"/>
                    <a:pt x="589" y="256"/>
                    <a:pt x="583" y="256"/>
                  </a:cubicBezTo>
                  <a:cubicBezTo>
                    <a:pt x="570" y="256"/>
                    <a:pt x="547" y="270"/>
                    <a:pt x="525" y="270"/>
                  </a:cubicBezTo>
                  <a:cubicBezTo>
                    <a:pt x="520" y="270"/>
                    <a:pt x="514" y="269"/>
                    <a:pt x="509" y="267"/>
                  </a:cubicBezTo>
                  <a:cubicBezTo>
                    <a:pt x="507" y="261"/>
                    <a:pt x="503" y="259"/>
                    <a:pt x="497" y="259"/>
                  </a:cubicBezTo>
                  <a:cubicBezTo>
                    <a:pt x="471" y="259"/>
                    <a:pt x="415" y="306"/>
                    <a:pt x="399" y="306"/>
                  </a:cubicBezTo>
                  <a:cubicBezTo>
                    <a:pt x="392" y="306"/>
                    <a:pt x="383" y="302"/>
                    <a:pt x="385" y="296"/>
                  </a:cubicBezTo>
                  <a:cubicBezTo>
                    <a:pt x="390" y="283"/>
                    <a:pt x="388" y="261"/>
                    <a:pt x="380" y="261"/>
                  </a:cubicBezTo>
                  <a:cubicBezTo>
                    <a:pt x="375" y="261"/>
                    <a:pt x="368" y="271"/>
                    <a:pt x="359" y="299"/>
                  </a:cubicBezTo>
                  <a:cubicBezTo>
                    <a:pt x="358" y="303"/>
                    <a:pt x="367" y="305"/>
                    <a:pt x="367" y="314"/>
                  </a:cubicBezTo>
                  <a:cubicBezTo>
                    <a:pt x="367" y="323"/>
                    <a:pt x="361" y="325"/>
                    <a:pt x="353" y="325"/>
                  </a:cubicBezTo>
                  <a:cubicBezTo>
                    <a:pt x="350" y="325"/>
                    <a:pt x="347" y="325"/>
                    <a:pt x="344" y="324"/>
                  </a:cubicBezTo>
                  <a:cubicBezTo>
                    <a:pt x="340" y="324"/>
                    <a:pt x="337" y="324"/>
                    <a:pt x="334" y="324"/>
                  </a:cubicBezTo>
                  <a:cubicBezTo>
                    <a:pt x="330" y="324"/>
                    <a:pt x="327" y="324"/>
                    <a:pt x="325" y="325"/>
                  </a:cubicBezTo>
                  <a:cubicBezTo>
                    <a:pt x="313" y="329"/>
                    <a:pt x="315" y="361"/>
                    <a:pt x="286" y="361"/>
                  </a:cubicBezTo>
                  <a:cubicBezTo>
                    <a:pt x="278" y="361"/>
                    <a:pt x="268" y="359"/>
                    <a:pt x="256" y="354"/>
                  </a:cubicBezTo>
                  <a:cubicBezTo>
                    <a:pt x="256" y="375"/>
                    <a:pt x="256" y="375"/>
                    <a:pt x="256" y="375"/>
                  </a:cubicBezTo>
                  <a:cubicBezTo>
                    <a:pt x="226" y="372"/>
                    <a:pt x="230" y="340"/>
                    <a:pt x="219" y="325"/>
                  </a:cubicBezTo>
                  <a:cubicBezTo>
                    <a:pt x="224" y="325"/>
                    <a:pt x="228" y="325"/>
                    <a:pt x="231" y="325"/>
                  </a:cubicBezTo>
                  <a:cubicBezTo>
                    <a:pt x="247" y="325"/>
                    <a:pt x="258" y="325"/>
                    <a:pt x="276" y="330"/>
                  </a:cubicBezTo>
                  <a:cubicBezTo>
                    <a:pt x="279" y="331"/>
                    <a:pt x="282" y="331"/>
                    <a:pt x="285" y="331"/>
                  </a:cubicBezTo>
                  <a:cubicBezTo>
                    <a:pt x="315" y="331"/>
                    <a:pt x="356" y="298"/>
                    <a:pt x="274" y="272"/>
                  </a:cubicBezTo>
                  <a:cubicBezTo>
                    <a:pt x="249" y="264"/>
                    <a:pt x="192" y="235"/>
                    <a:pt x="174" y="235"/>
                  </a:cubicBezTo>
                  <a:cubicBezTo>
                    <a:pt x="173" y="235"/>
                    <a:pt x="172" y="234"/>
                    <a:pt x="168" y="234"/>
                  </a:cubicBezTo>
                  <a:cubicBezTo>
                    <a:pt x="166" y="234"/>
                    <a:pt x="163" y="234"/>
                    <a:pt x="160" y="235"/>
                  </a:cubicBezTo>
                  <a:cubicBezTo>
                    <a:pt x="160" y="235"/>
                    <a:pt x="160" y="235"/>
                    <a:pt x="160" y="235"/>
                  </a:cubicBezTo>
                  <a:cubicBezTo>
                    <a:pt x="153" y="240"/>
                    <a:pt x="134" y="249"/>
                    <a:pt x="134" y="262"/>
                  </a:cubicBezTo>
                  <a:cubicBezTo>
                    <a:pt x="134" y="262"/>
                    <a:pt x="134" y="262"/>
                    <a:pt x="134" y="262"/>
                  </a:cubicBezTo>
                  <a:cubicBezTo>
                    <a:pt x="134" y="272"/>
                    <a:pt x="152" y="271"/>
                    <a:pt x="152" y="283"/>
                  </a:cubicBezTo>
                  <a:cubicBezTo>
                    <a:pt x="152" y="283"/>
                    <a:pt x="152" y="283"/>
                    <a:pt x="152" y="283"/>
                  </a:cubicBezTo>
                  <a:cubicBezTo>
                    <a:pt x="152" y="292"/>
                    <a:pt x="143" y="296"/>
                    <a:pt x="143" y="305"/>
                  </a:cubicBezTo>
                  <a:cubicBezTo>
                    <a:pt x="143" y="305"/>
                    <a:pt x="143" y="305"/>
                    <a:pt x="143" y="305"/>
                  </a:cubicBezTo>
                  <a:cubicBezTo>
                    <a:pt x="143" y="315"/>
                    <a:pt x="153" y="321"/>
                    <a:pt x="153" y="331"/>
                  </a:cubicBezTo>
                  <a:cubicBezTo>
                    <a:pt x="153" y="331"/>
                    <a:pt x="153" y="331"/>
                    <a:pt x="153" y="331"/>
                  </a:cubicBezTo>
                  <a:cubicBezTo>
                    <a:pt x="153" y="338"/>
                    <a:pt x="148" y="341"/>
                    <a:pt x="148" y="347"/>
                  </a:cubicBezTo>
                  <a:cubicBezTo>
                    <a:pt x="148" y="347"/>
                    <a:pt x="148" y="347"/>
                    <a:pt x="148" y="347"/>
                  </a:cubicBezTo>
                  <a:cubicBezTo>
                    <a:pt x="148" y="359"/>
                    <a:pt x="164" y="362"/>
                    <a:pt x="164" y="373"/>
                  </a:cubicBezTo>
                  <a:cubicBezTo>
                    <a:pt x="164" y="373"/>
                    <a:pt x="164" y="373"/>
                    <a:pt x="164" y="373"/>
                  </a:cubicBezTo>
                  <a:cubicBezTo>
                    <a:pt x="164" y="377"/>
                    <a:pt x="159" y="379"/>
                    <a:pt x="157" y="380"/>
                  </a:cubicBezTo>
                  <a:cubicBezTo>
                    <a:pt x="157" y="380"/>
                    <a:pt x="157" y="380"/>
                    <a:pt x="157" y="380"/>
                  </a:cubicBezTo>
                  <a:cubicBezTo>
                    <a:pt x="162" y="389"/>
                    <a:pt x="174" y="391"/>
                    <a:pt x="174" y="403"/>
                  </a:cubicBezTo>
                  <a:cubicBezTo>
                    <a:pt x="174" y="403"/>
                    <a:pt x="174" y="403"/>
                    <a:pt x="174" y="403"/>
                  </a:cubicBezTo>
                  <a:cubicBezTo>
                    <a:pt x="174" y="420"/>
                    <a:pt x="138" y="439"/>
                    <a:pt x="127" y="454"/>
                  </a:cubicBezTo>
                  <a:cubicBezTo>
                    <a:pt x="127" y="454"/>
                    <a:pt x="127" y="454"/>
                    <a:pt x="127" y="454"/>
                  </a:cubicBezTo>
                  <a:cubicBezTo>
                    <a:pt x="131" y="460"/>
                    <a:pt x="136" y="463"/>
                    <a:pt x="140" y="473"/>
                  </a:cubicBezTo>
                  <a:cubicBezTo>
                    <a:pt x="134" y="477"/>
                    <a:pt x="118" y="484"/>
                    <a:pt x="111" y="484"/>
                  </a:cubicBezTo>
                  <a:cubicBezTo>
                    <a:pt x="102" y="484"/>
                    <a:pt x="96" y="481"/>
                    <a:pt x="84" y="481"/>
                  </a:cubicBezTo>
                  <a:cubicBezTo>
                    <a:pt x="73" y="481"/>
                    <a:pt x="46" y="491"/>
                    <a:pt x="54" y="499"/>
                  </a:cubicBezTo>
                  <a:cubicBezTo>
                    <a:pt x="81" y="524"/>
                    <a:pt x="67" y="533"/>
                    <a:pt x="61" y="533"/>
                  </a:cubicBezTo>
                  <a:cubicBezTo>
                    <a:pt x="50" y="533"/>
                    <a:pt x="49" y="520"/>
                    <a:pt x="40" y="520"/>
                  </a:cubicBezTo>
                  <a:cubicBezTo>
                    <a:pt x="30" y="520"/>
                    <a:pt x="18" y="545"/>
                    <a:pt x="18" y="557"/>
                  </a:cubicBezTo>
                  <a:cubicBezTo>
                    <a:pt x="18" y="578"/>
                    <a:pt x="2" y="575"/>
                    <a:pt x="0" y="593"/>
                  </a:cubicBezTo>
                  <a:cubicBezTo>
                    <a:pt x="0" y="594"/>
                    <a:pt x="0" y="594"/>
                    <a:pt x="0" y="594"/>
                  </a:cubicBezTo>
                  <a:cubicBezTo>
                    <a:pt x="2" y="593"/>
                    <a:pt x="4" y="593"/>
                    <a:pt x="6" y="593"/>
                  </a:cubicBezTo>
                  <a:cubicBezTo>
                    <a:pt x="11" y="592"/>
                    <a:pt x="15"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19" y="592"/>
                    <a:pt x="19" y="592"/>
                    <a:pt x="19" y="592"/>
                  </a:cubicBezTo>
                  <a:cubicBezTo>
                    <a:pt x="29" y="592"/>
                    <a:pt x="36" y="591"/>
                    <a:pt x="46" y="591"/>
                  </a:cubicBezTo>
                  <a:cubicBezTo>
                    <a:pt x="58" y="591"/>
                    <a:pt x="63" y="611"/>
                    <a:pt x="63" y="623"/>
                  </a:cubicBezTo>
                  <a:cubicBezTo>
                    <a:pt x="63" y="623"/>
                    <a:pt x="63" y="623"/>
                    <a:pt x="63" y="623"/>
                  </a:cubicBezTo>
                  <a:cubicBezTo>
                    <a:pt x="63" y="630"/>
                    <a:pt x="55" y="633"/>
                    <a:pt x="55" y="640"/>
                  </a:cubicBezTo>
                  <a:cubicBezTo>
                    <a:pt x="55" y="640"/>
                    <a:pt x="55" y="640"/>
                    <a:pt x="55" y="640"/>
                  </a:cubicBezTo>
                  <a:cubicBezTo>
                    <a:pt x="55" y="651"/>
                    <a:pt x="65" y="658"/>
                    <a:pt x="65" y="668"/>
                  </a:cubicBezTo>
                  <a:cubicBezTo>
                    <a:pt x="65" y="668"/>
                    <a:pt x="65" y="668"/>
                    <a:pt x="65" y="668"/>
                  </a:cubicBezTo>
                  <a:cubicBezTo>
                    <a:pt x="65" y="674"/>
                    <a:pt x="55" y="677"/>
                    <a:pt x="53" y="680"/>
                  </a:cubicBezTo>
                  <a:cubicBezTo>
                    <a:pt x="47" y="689"/>
                    <a:pt x="45" y="698"/>
                    <a:pt x="45" y="710"/>
                  </a:cubicBezTo>
                  <a:cubicBezTo>
                    <a:pt x="45" y="710"/>
                    <a:pt x="45" y="710"/>
                    <a:pt x="45" y="710"/>
                  </a:cubicBezTo>
                  <a:cubicBezTo>
                    <a:pt x="45" y="721"/>
                    <a:pt x="50" y="722"/>
                    <a:pt x="57" y="722"/>
                  </a:cubicBezTo>
                  <a:cubicBezTo>
                    <a:pt x="60" y="722"/>
                    <a:pt x="64" y="722"/>
                    <a:pt x="68" y="722"/>
                  </a:cubicBezTo>
                  <a:cubicBezTo>
                    <a:pt x="84" y="722"/>
                    <a:pt x="92" y="715"/>
                    <a:pt x="105" y="715"/>
                  </a:cubicBezTo>
                  <a:cubicBezTo>
                    <a:pt x="119" y="715"/>
                    <a:pt x="116" y="743"/>
                    <a:pt x="129" y="743"/>
                  </a:cubicBezTo>
                  <a:cubicBezTo>
                    <a:pt x="129" y="764"/>
                    <a:pt x="129" y="764"/>
                    <a:pt x="129" y="764"/>
                  </a:cubicBezTo>
                  <a:cubicBezTo>
                    <a:pt x="129" y="766"/>
                    <a:pt x="131" y="767"/>
                    <a:pt x="132" y="768"/>
                  </a:cubicBezTo>
                  <a:cubicBezTo>
                    <a:pt x="135" y="771"/>
                    <a:pt x="135" y="771"/>
                    <a:pt x="135" y="771"/>
                  </a:cubicBezTo>
                  <a:cubicBezTo>
                    <a:pt x="137" y="771"/>
                    <a:pt x="144" y="768"/>
                    <a:pt x="147" y="768"/>
                  </a:cubicBezTo>
                  <a:cubicBezTo>
                    <a:pt x="159" y="765"/>
                    <a:pt x="160" y="751"/>
                    <a:pt x="172" y="751"/>
                  </a:cubicBezTo>
                  <a:cubicBezTo>
                    <a:pt x="181" y="751"/>
                    <a:pt x="205" y="791"/>
                    <a:pt x="213" y="791"/>
                  </a:cubicBezTo>
                  <a:cubicBezTo>
                    <a:pt x="220" y="791"/>
                    <a:pt x="245" y="779"/>
                    <a:pt x="250" y="774"/>
                  </a:cubicBezTo>
                  <a:cubicBezTo>
                    <a:pt x="249" y="774"/>
                    <a:pt x="235" y="772"/>
                    <a:pt x="235" y="772"/>
                  </a:cubicBezTo>
                  <a:cubicBezTo>
                    <a:pt x="233" y="772"/>
                    <a:pt x="226" y="771"/>
                    <a:pt x="226" y="764"/>
                  </a:cubicBezTo>
                  <a:cubicBezTo>
                    <a:pt x="226" y="760"/>
                    <a:pt x="264" y="746"/>
                    <a:pt x="279" y="740"/>
                  </a:cubicBezTo>
                  <a:cubicBezTo>
                    <a:pt x="279" y="740"/>
                    <a:pt x="272" y="748"/>
                    <a:pt x="269" y="749"/>
                  </a:cubicBezTo>
                  <a:cubicBezTo>
                    <a:pt x="270" y="753"/>
                    <a:pt x="284" y="767"/>
                    <a:pt x="253" y="775"/>
                  </a:cubicBezTo>
                  <a:cubicBezTo>
                    <a:pt x="267" y="806"/>
                    <a:pt x="327" y="801"/>
                    <a:pt x="327" y="842"/>
                  </a:cubicBezTo>
                  <a:cubicBezTo>
                    <a:pt x="329" y="842"/>
                    <a:pt x="329" y="842"/>
                    <a:pt x="329" y="842"/>
                  </a:cubicBezTo>
                  <a:cubicBezTo>
                    <a:pt x="332" y="841"/>
                    <a:pt x="336"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40" y="840"/>
                    <a:pt x="340" y="840"/>
                    <a:pt x="340" y="840"/>
                  </a:cubicBezTo>
                  <a:cubicBezTo>
                    <a:pt x="357" y="840"/>
                    <a:pt x="356" y="850"/>
                    <a:pt x="362" y="861"/>
                  </a:cubicBezTo>
                  <a:cubicBezTo>
                    <a:pt x="363" y="863"/>
                    <a:pt x="373" y="869"/>
                    <a:pt x="374" y="869"/>
                  </a:cubicBezTo>
                  <a:cubicBezTo>
                    <a:pt x="384" y="872"/>
                    <a:pt x="386" y="888"/>
                    <a:pt x="401" y="888"/>
                  </a:cubicBezTo>
                  <a:cubicBezTo>
                    <a:pt x="412" y="888"/>
                    <a:pt x="412" y="879"/>
                    <a:pt x="420" y="876"/>
                  </a:cubicBezTo>
                  <a:cubicBezTo>
                    <a:pt x="424" y="875"/>
                    <a:pt x="423" y="875"/>
                    <a:pt x="427" y="875"/>
                  </a:cubicBezTo>
                  <a:cubicBezTo>
                    <a:pt x="429" y="878"/>
                    <a:pt x="429" y="882"/>
                    <a:pt x="431" y="884"/>
                  </a:cubicBezTo>
                  <a:cubicBezTo>
                    <a:pt x="431" y="884"/>
                    <a:pt x="431" y="884"/>
                    <a:pt x="431" y="884"/>
                  </a:cubicBezTo>
                  <a:cubicBezTo>
                    <a:pt x="431" y="884"/>
                    <a:pt x="431" y="885"/>
                    <a:pt x="431" y="885"/>
                  </a:cubicBezTo>
                  <a:cubicBezTo>
                    <a:pt x="431" y="886"/>
                    <a:pt x="431" y="887"/>
                    <a:pt x="431" y="887"/>
                  </a:cubicBezTo>
                  <a:cubicBezTo>
                    <a:pt x="438" y="888"/>
                    <a:pt x="438" y="888"/>
                    <a:pt x="438" y="888"/>
                  </a:cubicBezTo>
                  <a:cubicBezTo>
                    <a:pt x="445" y="880"/>
                    <a:pt x="445" y="867"/>
                    <a:pt x="453" y="863"/>
                  </a:cubicBezTo>
                  <a:cubicBezTo>
                    <a:pt x="439" y="855"/>
                    <a:pt x="417" y="823"/>
                    <a:pt x="417" y="805"/>
                  </a:cubicBezTo>
                  <a:cubicBezTo>
                    <a:pt x="417" y="800"/>
                    <a:pt x="405" y="792"/>
                    <a:pt x="405" y="784"/>
                  </a:cubicBezTo>
                  <a:cubicBezTo>
                    <a:pt x="405" y="782"/>
                    <a:pt x="415" y="762"/>
                    <a:pt x="418" y="759"/>
                  </a:cubicBezTo>
                  <a:cubicBezTo>
                    <a:pt x="418" y="759"/>
                    <a:pt x="419" y="759"/>
                    <a:pt x="419" y="759"/>
                  </a:cubicBezTo>
                  <a:cubicBezTo>
                    <a:pt x="423" y="759"/>
                    <a:pt x="437" y="751"/>
                    <a:pt x="438" y="751"/>
                  </a:cubicBezTo>
                  <a:cubicBezTo>
                    <a:pt x="452" y="746"/>
                    <a:pt x="460" y="742"/>
                    <a:pt x="478" y="742"/>
                  </a:cubicBezTo>
                  <a:cubicBezTo>
                    <a:pt x="506" y="742"/>
                    <a:pt x="511" y="756"/>
                    <a:pt x="522" y="772"/>
                  </a:cubicBezTo>
                  <a:cubicBezTo>
                    <a:pt x="519" y="774"/>
                    <a:pt x="516" y="775"/>
                    <a:pt x="512" y="775"/>
                  </a:cubicBezTo>
                  <a:cubicBezTo>
                    <a:pt x="506" y="775"/>
                    <a:pt x="500" y="772"/>
                    <a:pt x="494" y="772"/>
                  </a:cubicBezTo>
                  <a:cubicBezTo>
                    <a:pt x="480" y="772"/>
                    <a:pt x="459" y="785"/>
                    <a:pt x="457" y="785"/>
                  </a:cubicBezTo>
                  <a:cubicBezTo>
                    <a:pt x="457" y="785"/>
                    <a:pt x="457" y="785"/>
                    <a:pt x="457" y="785"/>
                  </a:cubicBezTo>
                  <a:cubicBezTo>
                    <a:pt x="457" y="796"/>
                    <a:pt x="466" y="795"/>
                    <a:pt x="469" y="801"/>
                  </a:cubicBezTo>
                  <a:cubicBezTo>
                    <a:pt x="479" y="819"/>
                    <a:pt x="493" y="825"/>
                    <a:pt x="493" y="846"/>
                  </a:cubicBezTo>
                  <a:cubicBezTo>
                    <a:pt x="497" y="844"/>
                    <a:pt x="507" y="839"/>
                    <a:pt x="511" y="838"/>
                  </a:cubicBezTo>
                  <a:cubicBezTo>
                    <a:pt x="512" y="846"/>
                    <a:pt x="520" y="850"/>
                    <a:pt x="520" y="858"/>
                  </a:cubicBezTo>
                  <a:cubicBezTo>
                    <a:pt x="504" y="858"/>
                    <a:pt x="504" y="858"/>
                    <a:pt x="504" y="858"/>
                  </a:cubicBezTo>
                  <a:cubicBezTo>
                    <a:pt x="499" y="858"/>
                    <a:pt x="495" y="863"/>
                    <a:pt x="494" y="871"/>
                  </a:cubicBezTo>
                  <a:cubicBezTo>
                    <a:pt x="505" y="873"/>
                    <a:pt x="512" y="883"/>
                    <a:pt x="512" y="894"/>
                  </a:cubicBezTo>
                  <a:cubicBezTo>
                    <a:pt x="512" y="899"/>
                    <a:pt x="508" y="901"/>
                    <a:pt x="508" y="906"/>
                  </a:cubicBezTo>
                  <a:cubicBezTo>
                    <a:pt x="508" y="910"/>
                    <a:pt x="513" y="916"/>
                    <a:pt x="514" y="917"/>
                  </a:cubicBezTo>
                  <a:cubicBezTo>
                    <a:pt x="514" y="912"/>
                    <a:pt x="520" y="912"/>
                    <a:pt x="525" y="910"/>
                  </a:cubicBezTo>
                  <a:cubicBezTo>
                    <a:pt x="531" y="908"/>
                    <a:pt x="529" y="906"/>
                    <a:pt x="535" y="904"/>
                  </a:cubicBezTo>
                  <a:cubicBezTo>
                    <a:pt x="545" y="900"/>
                    <a:pt x="551" y="903"/>
                    <a:pt x="559" y="897"/>
                  </a:cubicBezTo>
                  <a:cubicBezTo>
                    <a:pt x="570" y="904"/>
                    <a:pt x="577" y="904"/>
                    <a:pt x="588" y="908"/>
                  </a:cubicBezTo>
                  <a:cubicBezTo>
                    <a:pt x="601" y="912"/>
                    <a:pt x="605" y="924"/>
                    <a:pt x="620" y="924"/>
                  </a:cubicBezTo>
                  <a:cubicBezTo>
                    <a:pt x="621" y="927"/>
                    <a:pt x="624" y="928"/>
                    <a:pt x="625" y="930"/>
                  </a:cubicBezTo>
                  <a:cubicBezTo>
                    <a:pt x="625" y="930"/>
                    <a:pt x="625" y="930"/>
                    <a:pt x="625" y="930"/>
                  </a:cubicBezTo>
                  <a:cubicBezTo>
                    <a:pt x="626" y="933"/>
                    <a:pt x="625" y="937"/>
                    <a:pt x="626" y="941"/>
                  </a:cubicBezTo>
                  <a:cubicBezTo>
                    <a:pt x="626" y="943"/>
                    <a:pt x="626" y="946"/>
                    <a:pt x="627" y="949"/>
                  </a:cubicBezTo>
                  <a:cubicBezTo>
                    <a:pt x="629" y="947"/>
                    <a:pt x="630" y="947"/>
                    <a:pt x="632" y="947"/>
                  </a:cubicBezTo>
                  <a:cubicBezTo>
                    <a:pt x="636" y="947"/>
                    <a:pt x="639" y="952"/>
                    <a:pt x="643" y="952"/>
                  </a:cubicBezTo>
                  <a:cubicBezTo>
                    <a:pt x="649" y="952"/>
                    <a:pt x="652" y="946"/>
                    <a:pt x="655" y="943"/>
                  </a:cubicBezTo>
                  <a:cubicBezTo>
                    <a:pt x="659" y="939"/>
                    <a:pt x="666" y="939"/>
                    <a:pt x="670" y="935"/>
                  </a:cubicBezTo>
                  <a:cubicBezTo>
                    <a:pt x="679" y="926"/>
                    <a:pt x="680" y="912"/>
                    <a:pt x="693" y="912"/>
                  </a:cubicBezTo>
                  <a:cubicBezTo>
                    <a:pt x="698" y="912"/>
                    <a:pt x="697" y="914"/>
                    <a:pt x="702" y="914"/>
                  </a:cubicBezTo>
                  <a:cubicBezTo>
                    <a:pt x="702" y="914"/>
                    <a:pt x="702" y="914"/>
                    <a:pt x="702" y="914"/>
                  </a:cubicBezTo>
                  <a:cubicBezTo>
                    <a:pt x="702" y="914"/>
                    <a:pt x="702" y="914"/>
                    <a:pt x="702" y="914"/>
                  </a:cubicBezTo>
                  <a:cubicBezTo>
                    <a:pt x="702" y="917"/>
                    <a:pt x="705" y="918"/>
                    <a:pt x="708" y="918"/>
                  </a:cubicBezTo>
                  <a:cubicBezTo>
                    <a:pt x="708" y="918"/>
                    <a:pt x="708" y="918"/>
                    <a:pt x="708" y="918"/>
                  </a:cubicBezTo>
                  <a:cubicBezTo>
                    <a:pt x="708" y="918"/>
                    <a:pt x="708" y="918"/>
                    <a:pt x="708" y="918"/>
                  </a:cubicBezTo>
                  <a:cubicBezTo>
                    <a:pt x="708" y="918"/>
                    <a:pt x="708" y="918"/>
                    <a:pt x="708" y="918"/>
                  </a:cubicBezTo>
                  <a:cubicBezTo>
                    <a:pt x="710" y="918"/>
                    <a:pt x="713" y="917"/>
                    <a:pt x="715" y="917"/>
                  </a:cubicBezTo>
                  <a:cubicBezTo>
                    <a:pt x="716" y="917"/>
                    <a:pt x="718" y="916"/>
                    <a:pt x="719" y="916"/>
                  </a:cubicBezTo>
                  <a:cubicBezTo>
                    <a:pt x="723" y="916"/>
                    <a:pt x="724" y="922"/>
                    <a:pt x="729" y="922"/>
                  </a:cubicBezTo>
                  <a:cubicBezTo>
                    <a:pt x="739" y="922"/>
                    <a:pt x="747" y="916"/>
                    <a:pt x="751" y="909"/>
                  </a:cubicBezTo>
                  <a:cubicBezTo>
                    <a:pt x="751" y="909"/>
                    <a:pt x="751" y="909"/>
                    <a:pt x="751" y="909"/>
                  </a:cubicBezTo>
                  <a:cubicBezTo>
                    <a:pt x="751" y="909"/>
                    <a:pt x="751" y="909"/>
                    <a:pt x="751" y="909"/>
                  </a:cubicBezTo>
                  <a:cubicBezTo>
                    <a:pt x="752" y="909"/>
                    <a:pt x="752" y="909"/>
                    <a:pt x="752" y="909"/>
                  </a:cubicBezTo>
                  <a:cubicBezTo>
                    <a:pt x="752" y="909"/>
                    <a:pt x="752" y="909"/>
                    <a:pt x="752" y="909"/>
                  </a:cubicBezTo>
                  <a:cubicBezTo>
                    <a:pt x="752" y="909"/>
                    <a:pt x="752" y="909"/>
                    <a:pt x="752" y="909"/>
                  </a:cubicBezTo>
                  <a:cubicBezTo>
                    <a:pt x="752" y="909"/>
                    <a:pt x="752" y="909"/>
                    <a:pt x="752" y="909"/>
                  </a:cubicBezTo>
                  <a:cubicBezTo>
                    <a:pt x="753" y="909"/>
                    <a:pt x="753" y="909"/>
                    <a:pt x="753" y="909"/>
                  </a:cubicBezTo>
                  <a:cubicBezTo>
                    <a:pt x="754" y="909"/>
                    <a:pt x="754" y="909"/>
                    <a:pt x="754" y="909"/>
                  </a:cubicBezTo>
                  <a:cubicBezTo>
                    <a:pt x="759" y="909"/>
                    <a:pt x="761" y="896"/>
                    <a:pt x="772" y="896"/>
                  </a:cubicBezTo>
                  <a:cubicBezTo>
                    <a:pt x="777" y="896"/>
                    <a:pt x="777" y="901"/>
                    <a:pt x="777" y="907"/>
                  </a:cubicBezTo>
                  <a:cubicBezTo>
                    <a:pt x="777" y="908"/>
                    <a:pt x="777" y="910"/>
                    <a:pt x="777" y="912"/>
                  </a:cubicBezTo>
                  <a:cubicBezTo>
                    <a:pt x="777" y="918"/>
                    <a:pt x="778" y="924"/>
                    <a:pt x="783" y="924"/>
                  </a:cubicBezTo>
                  <a:cubicBezTo>
                    <a:pt x="796" y="924"/>
                    <a:pt x="800" y="915"/>
                    <a:pt x="810" y="915"/>
                  </a:cubicBezTo>
                  <a:cubicBezTo>
                    <a:pt x="817" y="915"/>
                    <a:pt x="821" y="915"/>
                    <a:pt x="828" y="916"/>
                  </a:cubicBezTo>
                  <a:cubicBezTo>
                    <a:pt x="828" y="916"/>
                    <a:pt x="828" y="916"/>
                    <a:pt x="828" y="916"/>
                  </a:cubicBezTo>
                  <a:cubicBezTo>
                    <a:pt x="828" y="916"/>
                    <a:pt x="828" y="916"/>
                    <a:pt x="828" y="916"/>
                  </a:cubicBezTo>
                  <a:cubicBezTo>
                    <a:pt x="829" y="914"/>
                    <a:pt x="829" y="914"/>
                    <a:pt x="829" y="914"/>
                  </a:cubicBezTo>
                  <a:cubicBezTo>
                    <a:pt x="827" y="901"/>
                    <a:pt x="824" y="898"/>
                    <a:pt x="810" y="895"/>
                  </a:cubicBezTo>
                  <a:cubicBezTo>
                    <a:pt x="810" y="895"/>
                    <a:pt x="810" y="895"/>
                    <a:pt x="810" y="895"/>
                  </a:cubicBezTo>
                  <a:cubicBezTo>
                    <a:pt x="810" y="895"/>
                    <a:pt x="810" y="895"/>
                    <a:pt x="810" y="895"/>
                  </a:cubicBezTo>
                  <a:cubicBezTo>
                    <a:pt x="812" y="885"/>
                    <a:pt x="823" y="861"/>
                    <a:pt x="831" y="861"/>
                  </a:cubicBezTo>
                  <a:cubicBezTo>
                    <a:pt x="880" y="861"/>
                    <a:pt x="913" y="835"/>
                    <a:pt x="913" y="776"/>
                  </a:cubicBezTo>
                  <a:cubicBezTo>
                    <a:pt x="913" y="776"/>
                    <a:pt x="913" y="776"/>
                    <a:pt x="913" y="776"/>
                  </a:cubicBezTo>
                  <a:cubicBezTo>
                    <a:pt x="923" y="775"/>
                    <a:pt x="929" y="770"/>
                    <a:pt x="934" y="764"/>
                  </a:cubicBezTo>
                  <a:cubicBezTo>
                    <a:pt x="943" y="754"/>
                    <a:pt x="947" y="742"/>
                    <a:pt x="957" y="742"/>
                  </a:cubicBezTo>
                  <a:cubicBezTo>
                    <a:pt x="957" y="742"/>
                    <a:pt x="957" y="742"/>
                    <a:pt x="957" y="742"/>
                  </a:cubicBezTo>
                  <a:cubicBezTo>
                    <a:pt x="957" y="742"/>
                    <a:pt x="957" y="742"/>
                    <a:pt x="957" y="742"/>
                  </a:cubicBezTo>
                  <a:cubicBezTo>
                    <a:pt x="957" y="742"/>
                    <a:pt x="957" y="742"/>
                    <a:pt x="957" y="742"/>
                  </a:cubicBezTo>
                  <a:cubicBezTo>
                    <a:pt x="957" y="742"/>
                    <a:pt x="957" y="742"/>
                    <a:pt x="957" y="742"/>
                  </a:cubicBezTo>
                  <a:cubicBezTo>
                    <a:pt x="957" y="742"/>
                    <a:pt x="958" y="742"/>
                    <a:pt x="958" y="742"/>
                  </a:cubicBezTo>
                  <a:cubicBezTo>
                    <a:pt x="958" y="742"/>
                    <a:pt x="958" y="742"/>
                    <a:pt x="958" y="742"/>
                  </a:cubicBezTo>
                  <a:cubicBezTo>
                    <a:pt x="958" y="742"/>
                    <a:pt x="958" y="742"/>
                    <a:pt x="958" y="742"/>
                  </a:cubicBezTo>
                  <a:cubicBezTo>
                    <a:pt x="962" y="742"/>
                    <a:pt x="965" y="743"/>
                    <a:pt x="967" y="743"/>
                  </a:cubicBezTo>
                  <a:cubicBezTo>
                    <a:pt x="967" y="743"/>
                    <a:pt x="967" y="743"/>
                    <a:pt x="967" y="743"/>
                  </a:cubicBezTo>
                  <a:cubicBezTo>
                    <a:pt x="967" y="743"/>
                    <a:pt x="967" y="743"/>
                    <a:pt x="967" y="743"/>
                  </a:cubicBezTo>
                  <a:cubicBezTo>
                    <a:pt x="998" y="743"/>
                    <a:pt x="985" y="718"/>
                    <a:pt x="992" y="711"/>
                  </a:cubicBezTo>
                  <a:cubicBezTo>
                    <a:pt x="992" y="711"/>
                    <a:pt x="992" y="711"/>
                    <a:pt x="992" y="711"/>
                  </a:cubicBezTo>
                  <a:cubicBezTo>
                    <a:pt x="992" y="711"/>
                    <a:pt x="992" y="711"/>
                    <a:pt x="992" y="710"/>
                  </a:cubicBezTo>
                  <a:cubicBezTo>
                    <a:pt x="992" y="710"/>
                    <a:pt x="992" y="710"/>
                    <a:pt x="992" y="710"/>
                  </a:cubicBezTo>
                  <a:cubicBezTo>
                    <a:pt x="992" y="710"/>
                    <a:pt x="992" y="710"/>
                    <a:pt x="993" y="710"/>
                  </a:cubicBezTo>
                  <a:cubicBezTo>
                    <a:pt x="1014" y="692"/>
                    <a:pt x="1046" y="691"/>
                    <a:pt x="1072" y="676"/>
                  </a:cubicBezTo>
                  <a:cubicBezTo>
                    <a:pt x="1075" y="674"/>
                    <a:pt x="1084" y="663"/>
                    <a:pt x="1093" y="663"/>
                  </a:cubicBezTo>
                  <a:cubicBezTo>
                    <a:pt x="1107" y="663"/>
                    <a:pt x="1129" y="679"/>
                    <a:pt x="1151" y="679"/>
                  </a:cubicBezTo>
                  <a:cubicBezTo>
                    <a:pt x="1180" y="679"/>
                    <a:pt x="1174" y="639"/>
                    <a:pt x="1191" y="639"/>
                  </a:cubicBezTo>
                  <a:cubicBezTo>
                    <a:pt x="1200" y="639"/>
                    <a:pt x="1232" y="644"/>
                    <a:pt x="1235" y="652"/>
                  </a:cubicBezTo>
                  <a:cubicBezTo>
                    <a:pt x="1235" y="652"/>
                    <a:pt x="1235" y="652"/>
                    <a:pt x="1235" y="652"/>
                  </a:cubicBezTo>
                  <a:cubicBezTo>
                    <a:pt x="1235" y="652"/>
                    <a:pt x="1235" y="652"/>
                    <a:pt x="1235" y="652"/>
                  </a:cubicBezTo>
                  <a:cubicBezTo>
                    <a:pt x="1236" y="653"/>
                    <a:pt x="1236" y="653"/>
                    <a:pt x="1236" y="653"/>
                  </a:cubicBezTo>
                  <a:cubicBezTo>
                    <a:pt x="1236" y="653"/>
                    <a:pt x="1236" y="653"/>
                    <a:pt x="1236" y="653"/>
                  </a:cubicBezTo>
                  <a:cubicBezTo>
                    <a:pt x="1236" y="653"/>
                    <a:pt x="1236" y="653"/>
                    <a:pt x="1236" y="653"/>
                  </a:cubicBezTo>
                  <a:cubicBezTo>
                    <a:pt x="1242" y="669"/>
                    <a:pt x="1250" y="673"/>
                    <a:pt x="1258" y="673"/>
                  </a:cubicBezTo>
                  <a:cubicBezTo>
                    <a:pt x="1258" y="673"/>
                    <a:pt x="1258" y="673"/>
                    <a:pt x="1258" y="673"/>
                  </a:cubicBezTo>
                  <a:cubicBezTo>
                    <a:pt x="1258" y="673"/>
                    <a:pt x="1258" y="673"/>
                    <a:pt x="1258" y="673"/>
                  </a:cubicBezTo>
                  <a:cubicBezTo>
                    <a:pt x="1263" y="673"/>
                    <a:pt x="1268" y="671"/>
                    <a:pt x="1273" y="670"/>
                  </a:cubicBezTo>
                  <a:cubicBezTo>
                    <a:pt x="1276" y="669"/>
                    <a:pt x="1280" y="668"/>
                    <a:pt x="1283" y="668"/>
                  </a:cubicBezTo>
                  <a:cubicBezTo>
                    <a:pt x="1283" y="668"/>
                    <a:pt x="1283" y="668"/>
                    <a:pt x="1283" y="668"/>
                  </a:cubicBezTo>
                  <a:cubicBezTo>
                    <a:pt x="1316" y="668"/>
                    <a:pt x="1325" y="694"/>
                    <a:pt x="1359" y="694"/>
                  </a:cubicBezTo>
                  <a:cubicBezTo>
                    <a:pt x="1359" y="694"/>
                    <a:pt x="1359" y="694"/>
                    <a:pt x="1359" y="694"/>
                  </a:cubicBezTo>
                  <a:cubicBezTo>
                    <a:pt x="1369" y="694"/>
                    <a:pt x="1380" y="691"/>
                    <a:pt x="1392" y="688"/>
                  </a:cubicBezTo>
                  <a:cubicBezTo>
                    <a:pt x="1407" y="683"/>
                    <a:pt x="1424" y="677"/>
                    <a:pt x="1441" y="677"/>
                  </a:cubicBezTo>
                  <a:cubicBezTo>
                    <a:pt x="1441" y="677"/>
                    <a:pt x="1441" y="677"/>
                    <a:pt x="1441" y="677"/>
                  </a:cubicBezTo>
                  <a:cubicBezTo>
                    <a:pt x="1441" y="677"/>
                    <a:pt x="1441" y="677"/>
                    <a:pt x="1441" y="677"/>
                  </a:cubicBezTo>
                  <a:cubicBezTo>
                    <a:pt x="1441" y="677"/>
                    <a:pt x="1441" y="677"/>
                    <a:pt x="1441" y="677"/>
                  </a:cubicBezTo>
                  <a:cubicBezTo>
                    <a:pt x="1441" y="677"/>
                    <a:pt x="1441" y="677"/>
                    <a:pt x="1441" y="677"/>
                  </a:cubicBezTo>
                  <a:cubicBezTo>
                    <a:pt x="1449" y="677"/>
                    <a:pt x="1457" y="678"/>
                    <a:pt x="1465" y="681"/>
                  </a:cubicBezTo>
                  <a:cubicBezTo>
                    <a:pt x="1465" y="681"/>
                    <a:pt x="1465" y="681"/>
                    <a:pt x="1465" y="681"/>
                  </a:cubicBezTo>
                  <a:cubicBezTo>
                    <a:pt x="1465" y="681"/>
                    <a:pt x="1465" y="681"/>
                    <a:pt x="1465" y="681"/>
                  </a:cubicBezTo>
                  <a:cubicBezTo>
                    <a:pt x="1470" y="683"/>
                    <a:pt x="1474" y="684"/>
                    <a:pt x="1478" y="684"/>
                  </a:cubicBezTo>
                  <a:cubicBezTo>
                    <a:pt x="1478" y="684"/>
                    <a:pt x="1478" y="684"/>
                    <a:pt x="1478" y="684"/>
                  </a:cubicBezTo>
                  <a:cubicBezTo>
                    <a:pt x="1478" y="684"/>
                    <a:pt x="1478" y="684"/>
                    <a:pt x="1478" y="684"/>
                  </a:cubicBezTo>
                  <a:cubicBezTo>
                    <a:pt x="1501" y="684"/>
                    <a:pt x="1502" y="651"/>
                    <a:pt x="1519" y="630"/>
                  </a:cubicBezTo>
                  <a:cubicBezTo>
                    <a:pt x="1527" y="620"/>
                    <a:pt x="1538" y="613"/>
                    <a:pt x="1557" y="613"/>
                  </a:cubicBezTo>
                  <a:cubicBezTo>
                    <a:pt x="1557" y="613"/>
                    <a:pt x="1557" y="613"/>
                    <a:pt x="1557" y="613"/>
                  </a:cubicBezTo>
                  <a:cubicBezTo>
                    <a:pt x="1604" y="613"/>
                    <a:pt x="1603" y="650"/>
                    <a:pt x="1621" y="679"/>
                  </a:cubicBezTo>
                  <a:cubicBezTo>
                    <a:pt x="1628" y="690"/>
                    <a:pt x="1651" y="691"/>
                    <a:pt x="1660" y="700"/>
                  </a:cubicBezTo>
                  <a:cubicBezTo>
                    <a:pt x="1667" y="707"/>
                    <a:pt x="1674" y="726"/>
                    <a:pt x="1689" y="726"/>
                  </a:cubicBezTo>
                  <a:cubicBezTo>
                    <a:pt x="1707" y="726"/>
                    <a:pt x="1710" y="710"/>
                    <a:pt x="1732" y="710"/>
                  </a:cubicBezTo>
                  <a:cubicBezTo>
                    <a:pt x="1732" y="724"/>
                    <a:pt x="1732" y="724"/>
                    <a:pt x="1732" y="724"/>
                  </a:cubicBezTo>
                  <a:cubicBezTo>
                    <a:pt x="1732" y="724"/>
                    <a:pt x="1732" y="724"/>
                    <a:pt x="1732" y="724"/>
                  </a:cubicBezTo>
                  <a:cubicBezTo>
                    <a:pt x="1720" y="735"/>
                    <a:pt x="1716" y="763"/>
                    <a:pt x="1703" y="771"/>
                  </a:cubicBezTo>
                  <a:cubicBezTo>
                    <a:pt x="1692" y="777"/>
                    <a:pt x="1675" y="779"/>
                    <a:pt x="1675" y="782"/>
                  </a:cubicBezTo>
                  <a:cubicBezTo>
                    <a:pt x="1675" y="783"/>
                    <a:pt x="1675" y="784"/>
                    <a:pt x="1676" y="784"/>
                  </a:cubicBezTo>
                  <a:cubicBezTo>
                    <a:pt x="1682" y="788"/>
                    <a:pt x="1683" y="792"/>
                    <a:pt x="1683" y="797"/>
                  </a:cubicBezTo>
                  <a:cubicBezTo>
                    <a:pt x="1683" y="808"/>
                    <a:pt x="1674" y="819"/>
                    <a:pt x="1674" y="819"/>
                  </a:cubicBezTo>
                  <a:cubicBezTo>
                    <a:pt x="1674" y="819"/>
                    <a:pt x="1694" y="824"/>
                    <a:pt x="1711" y="824"/>
                  </a:cubicBezTo>
                  <a:cubicBezTo>
                    <a:pt x="1741" y="824"/>
                    <a:pt x="1769" y="760"/>
                    <a:pt x="1790" y="739"/>
                  </a:cubicBezTo>
                  <a:cubicBezTo>
                    <a:pt x="1799" y="731"/>
                    <a:pt x="1810" y="714"/>
                    <a:pt x="1813" y="700"/>
                  </a:cubicBezTo>
                  <a:cubicBezTo>
                    <a:pt x="1817" y="684"/>
                    <a:pt x="1811" y="675"/>
                    <a:pt x="1819" y="660"/>
                  </a:cubicBezTo>
                  <a:cubicBezTo>
                    <a:pt x="1822" y="655"/>
                    <a:pt x="1828" y="643"/>
                    <a:pt x="1828" y="631"/>
                  </a:cubicBezTo>
                  <a:cubicBezTo>
                    <a:pt x="1828" y="618"/>
                    <a:pt x="1811" y="595"/>
                    <a:pt x="1799" y="595"/>
                  </a:cubicBezTo>
                  <a:cubicBezTo>
                    <a:pt x="1798" y="595"/>
                    <a:pt x="1796" y="596"/>
                    <a:pt x="1795" y="597"/>
                  </a:cubicBezTo>
                  <a:cubicBezTo>
                    <a:pt x="1787" y="603"/>
                    <a:pt x="1781" y="605"/>
                    <a:pt x="1775" y="605"/>
                  </a:cubicBezTo>
                  <a:cubicBezTo>
                    <a:pt x="1757" y="605"/>
                    <a:pt x="1748" y="583"/>
                    <a:pt x="1748" y="581"/>
                  </a:cubicBezTo>
                  <a:cubicBezTo>
                    <a:pt x="1748" y="566"/>
                    <a:pt x="1776" y="550"/>
                    <a:pt x="1787" y="539"/>
                  </a:cubicBezTo>
                  <a:cubicBezTo>
                    <a:pt x="1803" y="522"/>
                    <a:pt x="1825" y="495"/>
                    <a:pt x="1848" y="489"/>
                  </a:cubicBezTo>
                  <a:cubicBezTo>
                    <a:pt x="1868" y="483"/>
                    <a:pt x="1931" y="478"/>
                    <a:pt x="1948" y="478"/>
                  </a:cubicBezTo>
                  <a:cubicBezTo>
                    <a:pt x="1970" y="478"/>
                    <a:pt x="1980" y="489"/>
                    <a:pt x="1993" y="489"/>
                  </a:cubicBezTo>
                  <a:cubicBezTo>
                    <a:pt x="2000" y="489"/>
                    <a:pt x="2005" y="489"/>
                    <a:pt x="2022" y="489"/>
                  </a:cubicBezTo>
                  <a:cubicBezTo>
                    <a:pt x="2031" y="454"/>
                    <a:pt x="2046" y="433"/>
                    <a:pt x="2083" y="433"/>
                  </a:cubicBezTo>
                  <a:cubicBezTo>
                    <a:pt x="2089" y="433"/>
                    <a:pt x="2093" y="432"/>
                    <a:pt x="2100" y="432"/>
                  </a:cubicBezTo>
                  <a:cubicBezTo>
                    <a:pt x="2104" y="432"/>
                    <a:pt x="2108" y="432"/>
                    <a:pt x="2114" y="433"/>
                  </a:cubicBezTo>
                  <a:cubicBezTo>
                    <a:pt x="2109" y="437"/>
                    <a:pt x="2106" y="454"/>
                    <a:pt x="2115" y="454"/>
                  </a:cubicBezTo>
                  <a:cubicBezTo>
                    <a:pt x="2121" y="454"/>
                    <a:pt x="2135" y="445"/>
                    <a:pt x="2159" y="415"/>
                  </a:cubicBezTo>
                  <a:cubicBezTo>
                    <a:pt x="2160" y="415"/>
                    <a:pt x="2160" y="415"/>
                    <a:pt x="2160" y="415"/>
                  </a:cubicBezTo>
                  <a:cubicBezTo>
                    <a:pt x="2167" y="415"/>
                    <a:pt x="2191" y="426"/>
                    <a:pt x="2151" y="452"/>
                  </a:cubicBezTo>
                  <a:cubicBezTo>
                    <a:pt x="2137" y="461"/>
                    <a:pt x="2124" y="456"/>
                    <a:pt x="2114" y="470"/>
                  </a:cubicBezTo>
                  <a:cubicBezTo>
                    <a:pt x="2103" y="486"/>
                    <a:pt x="2093" y="506"/>
                    <a:pt x="2078" y="515"/>
                  </a:cubicBezTo>
                  <a:cubicBezTo>
                    <a:pt x="2064" y="522"/>
                    <a:pt x="2046" y="534"/>
                    <a:pt x="2046" y="557"/>
                  </a:cubicBezTo>
                  <a:cubicBezTo>
                    <a:pt x="2046" y="577"/>
                    <a:pt x="2052" y="641"/>
                    <a:pt x="2067" y="652"/>
                  </a:cubicBezTo>
                  <a:cubicBezTo>
                    <a:pt x="2078" y="636"/>
                    <a:pt x="2085" y="607"/>
                    <a:pt x="2107" y="602"/>
                  </a:cubicBezTo>
                  <a:cubicBezTo>
                    <a:pt x="2104" y="587"/>
                    <a:pt x="2128" y="584"/>
                    <a:pt x="2128" y="573"/>
                  </a:cubicBezTo>
                  <a:cubicBezTo>
                    <a:pt x="2128" y="556"/>
                    <a:pt x="2146" y="551"/>
                    <a:pt x="2146" y="541"/>
                  </a:cubicBezTo>
                  <a:cubicBezTo>
                    <a:pt x="2146" y="535"/>
                    <a:pt x="2141" y="529"/>
                    <a:pt x="2146" y="518"/>
                  </a:cubicBezTo>
                  <a:cubicBezTo>
                    <a:pt x="2167" y="474"/>
                    <a:pt x="2186" y="462"/>
                    <a:pt x="2203" y="462"/>
                  </a:cubicBezTo>
                  <a:cubicBezTo>
                    <a:pt x="2221" y="462"/>
                    <a:pt x="2236" y="475"/>
                    <a:pt x="2244" y="475"/>
                  </a:cubicBezTo>
                  <a:cubicBezTo>
                    <a:pt x="2291" y="475"/>
                    <a:pt x="2324" y="415"/>
                    <a:pt x="2365" y="415"/>
                  </a:cubicBezTo>
                  <a:cubicBezTo>
                    <a:pt x="2444" y="413"/>
                    <a:pt x="2381" y="384"/>
                    <a:pt x="2381" y="375"/>
                  </a:cubicBezTo>
                  <a:cubicBezTo>
                    <a:pt x="2381" y="352"/>
                    <a:pt x="2412" y="356"/>
                    <a:pt x="2418" y="343"/>
                  </a:cubicBezTo>
                  <a:cubicBezTo>
                    <a:pt x="2421" y="338"/>
                    <a:pt x="2415" y="325"/>
                    <a:pt x="2426" y="325"/>
                  </a:cubicBezTo>
                  <a:cubicBezTo>
                    <a:pt x="2459" y="325"/>
                    <a:pt x="2487" y="370"/>
                    <a:pt x="2510" y="370"/>
                  </a:cubicBezTo>
                  <a:cubicBezTo>
                    <a:pt x="2521" y="370"/>
                    <a:pt x="2523" y="350"/>
                    <a:pt x="2529" y="343"/>
                  </a:cubicBezTo>
                  <a:cubicBezTo>
                    <a:pt x="2538" y="333"/>
                    <a:pt x="2546" y="334"/>
                    <a:pt x="2561" y="329"/>
                  </a:cubicBezTo>
                  <a:cubicBezTo>
                    <a:pt x="2542" y="304"/>
                    <a:pt x="2480" y="290"/>
                    <a:pt x="2450" y="272"/>
                  </a:cubicBezTo>
                  <a:cubicBezTo>
                    <a:pt x="2408" y="248"/>
                    <a:pt x="2353" y="222"/>
                    <a:pt x="2291" y="222"/>
                  </a:cubicBezTo>
                  <a:cubicBezTo>
                    <a:pt x="2274" y="222"/>
                    <a:pt x="2263" y="225"/>
                    <a:pt x="2265" y="233"/>
                  </a:cubicBezTo>
                  <a:cubicBezTo>
                    <a:pt x="2270" y="250"/>
                    <a:pt x="2269" y="255"/>
                    <a:pt x="2266" y="255"/>
                  </a:cubicBezTo>
                  <a:cubicBezTo>
                    <a:pt x="2262" y="255"/>
                    <a:pt x="2255" y="250"/>
                    <a:pt x="2248" y="244"/>
                  </a:cubicBezTo>
                  <a:cubicBezTo>
                    <a:pt x="2241" y="238"/>
                    <a:pt x="2234" y="233"/>
                    <a:pt x="2231" y="233"/>
                  </a:cubicBezTo>
                  <a:cubicBezTo>
                    <a:pt x="2231" y="233"/>
                    <a:pt x="2231" y="233"/>
                    <a:pt x="2231" y="233"/>
                  </a:cubicBezTo>
                  <a:cubicBezTo>
                    <a:pt x="2109" y="230"/>
                    <a:pt x="2109" y="230"/>
                    <a:pt x="2109" y="230"/>
                  </a:cubicBezTo>
                  <a:cubicBezTo>
                    <a:pt x="2102" y="202"/>
                    <a:pt x="2084" y="193"/>
                    <a:pt x="2048" y="193"/>
                  </a:cubicBezTo>
                  <a:cubicBezTo>
                    <a:pt x="2037" y="193"/>
                    <a:pt x="2022" y="196"/>
                    <a:pt x="2009" y="196"/>
                  </a:cubicBezTo>
                  <a:cubicBezTo>
                    <a:pt x="2000" y="196"/>
                    <a:pt x="1992" y="194"/>
                    <a:pt x="1988" y="190"/>
                  </a:cubicBezTo>
                  <a:cubicBezTo>
                    <a:pt x="1977" y="181"/>
                    <a:pt x="1977" y="169"/>
                    <a:pt x="1961" y="164"/>
                  </a:cubicBezTo>
                  <a:cubicBezTo>
                    <a:pt x="1929" y="153"/>
                    <a:pt x="1894" y="145"/>
                    <a:pt x="1853" y="145"/>
                  </a:cubicBezTo>
                  <a:cubicBezTo>
                    <a:pt x="1812" y="145"/>
                    <a:pt x="1806" y="167"/>
                    <a:pt x="1803" y="188"/>
                  </a:cubicBezTo>
                  <a:cubicBezTo>
                    <a:pt x="1764" y="188"/>
                    <a:pt x="1745" y="188"/>
                    <a:pt x="1718" y="188"/>
                  </a:cubicBezTo>
                  <a:cubicBezTo>
                    <a:pt x="1704" y="188"/>
                    <a:pt x="1702" y="176"/>
                    <a:pt x="1684" y="174"/>
                  </a:cubicBezTo>
                  <a:cubicBezTo>
                    <a:pt x="1683" y="182"/>
                    <a:pt x="1679" y="198"/>
                    <a:pt x="1671" y="198"/>
                  </a:cubicBezTo>
                  <a:cubicBezTo>
                    <a:pt x="1649" y="198"/>
                    <a:pt x="1639" y="171"/>
                    <a:pt x="1639" y="156"/>
                  </a:cubicBezTo>
                  <a:cubicBezTo>
                    <a:pt x="1639" y="152"/>
                    <a:pt x="1682" y="125"/>
                    <a:pt x="1573" y="116"/>
                  </a:cubicBezTo>
                  <a:cubicBezTo>
                    <a:pt x="1572" y="116"/>
                    <a:pt x="1571" y="116"/>
                    <a:pt x="1570" y="116"/>
                  </a:cubicBezTo>
                  <a:cubicBezTo>
                    <a:pt x="1558" y="116"/>
                    <a:pt x="1552" y="122"/>
                    <a:pt x="1552" y="137"/>
                  </a:cubicBezTo>
                  <a:cubicBezTo>
                    <a:pt x="1494" y="137"/>
                    <a:pt x="1494" y="137"/>
                    <a:pt x="1494" y="137"/>
                  </a:cubicBezTo>
                  <a:cubicBezTo>
                    <a:pt x="1477" y="133"/>
                    <a:pt x="1385" y="122"/>
                    <a:pt x="1374" y="103"/>
                  </a:cubicBezTo>
                  <a:cubicBezTo>
                    <a:pt x="1343" y="128"/>
                    <a:pt x="1329" y="135"/>
                    <a:pt x="1323" y="135"/>
                  </a:cubicBezTo>
                  <a:cubicBezTo>
                    <a:pt x="1315" y="135"/>
                    <a:pt x="1320" y="124"/>
                    <a:pt x="1320" y="124"/>
                  </a:cubicBezTo>
                  <a:cubicBezTo>
                    <a:pt x="1336" y="104"/>
                    <a:pt x="1496" y="61"/>
                    <a:pt x="1365" y="29"/>
                  </a:cubicBezTo>
                  <a:cubicBezTo>
                    <a:pt x="1309" y="29"/>
                    <a:pt x="1309" y="29"/>
                    <a:pt x="1309" y="29"/>
                  </a:cubicBezTo>
                  <a:cubicBezTo>
                    <a:pt x="1304" y="14"/>
                    <a:pt x="1292" y="0"/>
                    <a:pt x="127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5"/>
            <p:cNvSpPr>
              <a:spLocks/>
            </p:cNvSpPr>
            <p:nvPr/>
          </p:nvSpPr>
          <p:spPr bwMode="auto">
            <a:xfrm>
              <a:off x="6051" y="953"/>
              <a:ext cx="2179" cy="1374"/>
            </a:xfrm>
            <a:custGeom>
              <a:avLst/>
              <a:gdLst>
                <a:gd name="T0" fmla="*/ 668 w 922"/>
                <a:gd name="T1" fmla="*/ 71 h 581"/>
                <a:gd name="T2" fmla="*/ 655 w 922"/>
                <a:gd name="T3" fmla="*/ 68 h 581"/>
                <a:gd name="T4" fmla="*/ 631 w 922"/>
                <a:gd name="T5" fmla="*/ 64 h 581"/>
                <a:gd name="T6" fmla="*/ 549 w 922"/>
                <a:gd name="T7" fmla="*/ 81 h 581"/>
                <a:gd name="T8" fmla="*/ 463 w 922"/>
                <a:gd name="T9" fmla="*/ 57 h 581"/>
                <a:gd name="T10" fmla="*/ 448 w 922"/>
                <a:gd name="T11" fmla="*/ 60 h 581"/>
                <a:gd name="T12" fmla="*/ 425 w 922"/>
                <a:gd name="T13" fmla="*/ 39 h 581"/>
                <a:gd name="T14" fmla="*/ 341 w 922"/>
                <a:gd name="T15" fmla="*/ 66 h 581"/>
                <a:gd name="T16" fmla="*/ 182 w 922"/>
                <a:gd name="T17" fmla="*/ 97 h 581"/>
                <a:gd name="T18" fmla="*/ 157 w 922"/>
                <a:gd name="T19" fmla="*/ 130 h 581"/>
                <a:gd name="T20" fmla="*/ 148 w 922"/>
                <a:gd name="T21" fmla="*/ 129 h 581"/>
                <a:gd name="T22" fmla="*/ 147 w 922"/>
                <a:gd name="T23" fmla="*/ 129 h 581"/>
                <a:gd name="T24" fmla="*/ 103 w 922"/>
                <a:gd name="T25" fmla="*/ 163 h 581"/>
                <a:gd name="T26" fmla="*/ 0 w 922"/>
                <a:gd name="T27" fmla="*/ 282 h 581"/>
                <a:gd name="T28" fmla="*/ 18 w 922"/>
                <a:gd name="T29" fmla="*/ 303 h 581"/>
                <a:gd name="T30" fmla="*/ 83 w 922"/>
                <a:gd name="T31" fmla="*/ 325 h 581"/>
                <a:gd name="T32" fmla="*/ 80 w 922"/>
                <a:gd name="T33" fmla="*/ 366 h 581"/>
                <a:gd name="T34" fmla="*/ 80 w 922"/>
                <a:gd name="T35" fmla="*/ 385 h 581"/>
                <a:gd name="T36" fmla="*/ 76 w 922"/>
                <a:gd name="T37" fmla="*/ 385 h 581"/>
                <a:gd name="T38" fmla="*/ 88 w 922"/>
                <a:gd name="T39" fmla="*/ 410 h 581"/>
                <a:gd name="T40" fmla="*/ 159 w 922"/>
                <a:gd name="T41" fmla="*/ 446 h 581"/>
                <a:gd name="T42" fmla="*/ 159 w 922"/>
                <a:gd name="T43" fmla="*/ 446 h 581"/>
                <a:gd name="T44" fmla="*/ 161 w 922"/>
                <a:gd name="T45" fmla="*/ 447 h 581"/>
                <a:gd name="T46" fmla="*/ 164 w 922"/>
                <a:gd name="T47" fmla="*/ 447 h 581"/>
                <a:gd name="T48" fmla="*/ 166 w 922"/>
                <a:gd name="T49" fmla="*/ 446 h 581"/>
                <a:gd name="T50" fmla="*/ 167 w 922"/>
                <a:gd name="T51" fmla="*/ 447 h 581"/>
                <a:gd name="T52" fmla="*/ 167 w 922"/>
                <a:gd name="T53" fmla="*/ 447 h 581"/>
                <a:gd name="T54" fmla="*/ 229 w 922"/>
                <a:gd name="T55" fmla="*/ 469 h 581"/>
                <a:gd name="T56" fmla="*/ 312 w 922"/>
                <a:gd name="T57" fmla="*/ 439 h 581"/>
                <a:gd name="T58" fmla="*/ 315 w 922"/>
                <a:gd name="T59" fmla="*/ 438 h 581"/>
                <a:gd name="T60" fmla="*/ 315 w 922"/>
                <a:gd name="T61" fmla="*/ 438 h 581"/>
                <a:gd name="T62" fmla="*/ 327 w 922"/>
                <a:gd name="T63" fmla="*/ 439 h 581"/>
                <a:gd name="T64" fmla="*/ 330 w 922"/>
                <a:gd name="T65" fmla="*/ 438 h 581"/>
                <a:gd name="T66" fmla="*/ 338 w 922"/>
                <a:gd name="T67" fmla="*/ 434 h 581"/>
                <a:gd name="T68" fmla="*/ 365 w 922"/>
                <a:gd name="T69" fmla="*/ 520 h 581"/>
                <a:gd name="T70" fmla="*/ 389 w 922"/>
                <a:gd name="T71" fmla="*/ 538 h 581"/>
                <a:gd name="T72" fmla="*/ 421 w 922"/>
                <a:gd name="T73" fmla="*/ 565 h 581"/>
                <a:gd name="T74" fmla="*/ 423 w 922"/>
                <a:gd name="T75" fmla="*/ 547 h 581"/>
                <a:gd name="T76" fmla="*/ 457 w 922"/>
                <a:gd name="T77" fmla="*/ 544 h 581"/>
                <a:gd name="T78" fmla="*/ 542 w 922"/>
                <a:gd name="T79" fmla="*/ 568 h 581"/>
                <a:gd name="T80" fmla="*/ 596 w 922"/>
                <a:gd name="T81" fmla="*/ 554 h 581"/>
                <a:gd name="T82" fmla="*/ 669 w 922"/>
                <a:gd name="T83" fmla="*/ 515 h 581"/>
                <a:gd name="T84" fmla="*/ 708 w 922"/>
                <a:gd name="T85" fmla="*/ 379 h 581"/>
                <a:gd name="T86" fmla="*/ 701 w 922"/>
                <a:gd name="T87" fmla="*/ 357 h 581"/>
                <a:gd name="T88" fmla="*/ 729 w 922"/>
                <a:gd name="T89" fmla="*/ 303 h 581"/>
                <a:gd name="T90" fmla="*/ 705 w 922"/>
                <a:gd name="T91" fmla="*/ 295 h 581"/>
                <a:gd name="T92" fmla="*/ 673 w 922"/>
                <a:gd name="T93" fmla="*/ 291 h 581"/>
                <a:gd name="T94" fmla="*/ 716 w 922"/>
                <a:gd name="T95" fmla="*/ 243 h 581"/>
                <a:gd name="T96" fmla="*/ 776 w 922"/>
                <a:gd name="T97" fmla="*/ 265 h 581"/>
                <a:gd name="T98" fmla="*/ 783 w 922"/>
                <a:gd name="T99" fmla="*/ 294 h 581"/>
                <a:gd name="T100" fmla="*/ 794 w 922"/>
                <a:gd name="T101" fmla="*/ 320 h 581"/>
                <a:gd name="T102" fmla="*/ 792 w 922"/>
                <a:gd name="T103" fmla="*/ 353 h 581"/>
                <a:gd name="T104" fmla="*/ 837 w 922"/>
                <a:gd name="T105" fmla="*/ 322 h 581"/>
                <a:gd name="T106" fmla="*/ 840 w 922"/>
                <a:gd name="T107" fmla="*/ 238 h 581"/>
                <a:gd name="T108" fmla="*/ 865 w 922"/>
                <a:gd name="T109" fmla="*/ 169 h 581"/>
                <a:gd name="T110" fmla="*/ 922 w 922"/>
                <a:gd name="T111" fmla="*/ 97 h 581"/>
                <a:gd name="T112" fmla="*/ 747 w 922"/>
                <a:gd name="T113"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22" h="581">
                  <a:moveTo>
                    <a:pt x="747" y="0"/>
                  </a:moveTo>
                  <a:cubicBezTo>
                    <a:pt x="747" y="0"/>
                    <a:pt x="747" y="0"/>
                    <a:pt x="747" y="0"/>
                  </a:cubicBezTo>
                  <a:cubicBezTo>
                    <a:pt x="728" y="0"/>
                    <a:pt x="717" y="7"/>
                    <a:pt x="709" y="17"/>
                  </a:cubicBezTo>
                  <a:cubicBezTo>
                    <a:pt x="692" y="38"/>
                    <a:pt x="691" y="71"/>
                    <a:pt x="668" y="71"/>
                  </a:cubicBezTo>
                  <a:cubicBezTo>
                    <a:pt x="668" y="71"/>
                    <a:pt x="668" y="71"/>
                    <a:pt x="668" y="71"/>
                  </a:cubicBezTo>
                  <a:cubicBezTo>
                    <a:pt x="668" y="71"/>
                    <a:pt x="668" y="71"/>
                    <a:pt x="668" y="71"/>
                  </a:cubicBezTo>
                  <a:cubicBezTo>
                    <a:pt x="668" y="71"/>
                    <a:pt x="668" y="71"/>
                    <a:pt x="668" y="71"/>
                  </a:cubicBezTo>
                  <a:cubicBezTo>
                    <a:pt x="664" y="71"/>
                    <a:pt x="660" y="70"/>
                    <a:pt x="655" y="68"/>
                  </a:cubicBezTo>
                  <a:cubicBezTo>
                    <a:pt x="655" y="68"/>
                    <a:pt x="655" y="68"/>
                    <a:pt x="655" y="68"/>
                  </a:cubicBezTo>
                  <a:cubicBezTo>
                    <a:pt x="655" y="68"/>
                    <a:pt x="655" y="68"/>
                    <a:pt x="655" y="68"/>
                  </a:cubicBezTo>
                  <a:cubicBezTo>
                    <a:pt x="647" y="65"/>
                    <a:pt x="639" y="64"/>
                    <a:pt x="631" y="64"/>
                  </a:cubicBezTo>
                  <a:cubicBezTo>
                    <a:pt x="631" y="64"/>
                    <a:pt x="631" y="64"/>
                    <a:pt x="631" y="64"/>
                  </a:cubicBezTo>
                  <a:cubicBezTo>
                    <a:pt x="631" y="64"/>
                    <a:pt x="631" y="64"/>
                    <a:pt x="631" y="64"/>
                  </a:cubicBezTo>
                  <a:cubicBezTo>
                    <a:pt x="631" y="64"/>
                    <a:pt x="631" y="64"/>
                    <a:pt x="631" y="64"/>
                  </a:cubicBezTo>
                  <a:cubicBezTo>
                    <a:pt x="614" y="64"/>
                    <a:pt x="597" y="70"/>
                    <a:pt x="582" y="75"/>
                  </a:cubicBezTo>
                  <a:cubicBezTo>
                    <a:pt x="570" y="78"/>
                    <a:pt x="559" y="81"/>
                    <a:pt x="549" y="81"/>
                  </a:cubicBezTo>
                  <a:cubicBezTo>
                    <a:pt x="549" y="81"/>
                    <a:pt x="549" y="81"/>
                    <a:pt x="549" y="81"/>
                  </a:cubicBezTo>
                  <a:cubicBezTo>
                    <a:pt x="515" y="81"/>
                    <a:pt x="506" y="55"/>
                    <a:pt x="473" y="55"/>
                  </a:cubicBezTo>
                  <a:cubicBezTo>
                    <a:pt x="473" y="55"/>
                    <a:pt x="473" y="55"/>
                    <a:pt x="473" y="55"/>
                  </a:cubicBezTo>
                  <a:cubicBezTo>
                    <a:pt x="470" y="55"/>
                    <a:pt x="466" y="56"/>
                    <a:pt x="463" y="57"/>
                  </a:cubicBezTo>
                  <a:cubicBezTo>
                    <a:pt x="458" y="58"/>
                    <a:pt x="453" y="60"/>
                    <a:pt x="448" y="60"/>
                  </a:cubicBezTo>
                  <a:cubicBezTo>
                    <a:pt x="448" y="60"/>
                    <a:pt x="448" y="60"/>
                    <a:pt x="448" y="60"/>
                  </a:cubicBezTo>
                  <a:cubicBezTo>
                    <a:pt x="448" y="60"/>
                    <a:pt x="448" y="60"/>
                    <a:pt x="448" y="60"/>
                  </a:cubicBezTo>
                  <a:cubicBezTo>
                    <a:pt x="448" y="60"/>
                    <a:pt x="448" y="60"/>
                    <a:pt x="448" y="60"/>
                  </a:cubicBezTo>
                  <a:cubicBezTo>
                    <a:pt x="440" y="60"/>
                    <a:pt x="432" y="56"/>
                    <a:pt x="426" y="40"/>
                  </a:cubicBezTo>
                  <a:cubicBezTo>
                    <a:pt x="426" y="40"/>
                    <a:pt x="426" y="40"/>
                    <a:pt x="426" y="40"/>
                  </a:cubicBezTo>
                  <a:cubicBezTo>
                    <a:pt x="426" y="40"/>
                    <a:pt x="426" y="40"/>
                    <a:pt x="426" y="40"/>
                  </a:cubicBezTo>
                  <a:cubicBezTo>
                    <a:pt x="426" y="40"/>
                    <a:pt x="426" y="40"/>
                    <a:pt x="425" y="39"/>
                  </a:cubicBezTo>
                  <a:cubicBezTo>
                    <a:pt x="425" y="39"/>
                    <a:pt x="425" y="39"/>
                    <a:pt x="425" y="39"/>
                  </a:cubicBezTo>
                  <a:cubicBezTo>
                    <a:pt x="425" y="39"/>
                    <a:pt x="425" y="39"/>
                    <a:pt x="425" y="39"/>
                  </a:cubicBezTo>
                  <a:cubicBezTo>
                    <a:pt x="422" y="31"/>
                    <a:pt x="390" y="26"/>
                    <a:pt x="381" y="26"/>
                  </a:cubicBezTo>
                  <a:cubicBezTo>
                    <a:pt x="364" y="26"/>
                    <a:pt x="370" y="66"/>
                    <a:pt x="341" y="66"/>
                  </a:cubicBezTo>
                  <a:cubicBezTo>
                    <a:pt x="319" y="66"/>
                    <a:pt x="297" y="50"/>
                    <a:pt x="283" y="50"/>
                  </a:cubicBezTo>
                  <a:cubicBezTo>
                    <a:pt x="274" y="50"/>
                    <a:pt x="265" y="61"/>
                    <a:pt x="262" y="63"/>
                  </a:cubicBezTo>
                  <a:cubicBezTo>
                    <a:pt x="236" y="78"/>
                    <a:pt x="204" y="79"/>
                    <a:pt x="183" y="97"/>
                  </a:cubicBezTo>
                  <a:cubicBezTo>
                    <a:pt x="182" y="97"/>
                    <a:pt x="182" y="97"/>
                    <a:pt x="182" y="97"/>
                  </a:cubicBezTo>
                  <a:cubicBezTo>
                    <a:pt x="182" y="97"/>
                    <a:pt x="182" y="97"/>
                    <a:pt x="182" y="97"/>
                  </a:cubicBezTo>
                  <a:cubicBezTo>
                    <a:pt x="182" y="98"/>
                    <a:pt x="182" y="98"/>
                    <a:pt x="182" y="98"/>
                  </a:cubicBezTo>
                  <a:cubicBezTo>
                    <a:pt x="182" y="98"/>
                    <a:pt x="182" y="98"/>
                    <a:pt x="182" y="98"/>
                  </a:cubicBezTo>
                  <a:cubicBezTo>
                    <a:pt x="175" y="105"/>
                    <a:pt x="188" y="130"/>
                    <a:pt x="157" y="130"/>
                  </a:cubicBezTo>
                  <a:cubicBezTo>
                    <a:pt x="157" y="130"/>
                    <a:pt x="157" y="130"/>
                    <a:pt x="157" y="130"/>
                  </a:cubicBezTo>
                  <a:cubicBezTo>
                    <a:pt x="157" y="130"/>
                    <a:pt x="157" y="130"/>
                    <a:pt x="157" y="130"/>
                  </a:cubicBezTo>
                  <a:cubicBezTo>
                    <a:pt x="157" y="130"/>
                    <a:pt x="157" y="130"/>
                    <a:pt x="157" y="130"/>
                  </a:cubicBezTo>
                  <a:cubicBezTo>
                    <a:pt x="155" y="130"/>
                    <a:pt x="152" y="129"/>
                    <a:pt x="148" y="129"/>
                  </a:cubicBezTo>
                  <a:cubicBezTo>
                    <a:pt x="148" y="129"/>
                    <a:pt x="148" y="129"/>
                    <a:pt x="148" y="129"/>
                  </a:cubicBezTo>
                  <a:cubicBezTo>
                    <a:pt x="148" y="129"/>
                    <a:pt x="148" y="129"/>
                    <a:pt x="148" y="129"/>
                  </a:cubicBezTo>
                  <a:cubicBezTo>
                    <a:pt x="148" y="129"/>
                    <a:pt x="147" y="129"/>
                    <a:pt x="147" y="129"/>
                  </a:cubicBezTo>
                  <a:cubicBezTo>
                    <a:pt x="147" y="129"/>
                    <a:pt x="147" y="129"/>
                    <a:pt x="147" y="129"/>
                  </a:cubicBezTo>
                  <a:cubicBezTo>
                    <a:pt x="147" y="129"/>
                    <a:pt x="147" y="129"/>
                    <a:pt x="147" y="129"/>
                  </a:cubicBezTo>
                  <a:cubicBezTo>
                    <a:pt x="147" y="129"/>
                    <a:pt x="147" y="129"/>
                    <a:pt x="147" y="129"/>
                  </a:cubicBezTo>
                  <a:cubicBezTo>
                    <a:pt x="137" y="129"/>
                    <a:pt x="133" y="141"/>
                    <a:pt x="124" y="151"/>
                  </a:cubicBezTo>
                  <a:cubicBezTo>
                    <a:pt x="119" y="157"/>
                    <a:pt x="113" y="162"/>
                    <a:pt x="103" y="163"/>
                  </a:cubicBezTo>
                  <a:cubicBezTo>
                    <a:pt x="103" y="163"/>
                    <a:pt x="103" y="163"/>
                    <a:pt x="103" y="163"/>
                  </a:cubicBezTo>
                  <a:cubicBezTo>
                    <a:pt x="103" y="222"/>
                    <a:pt x="70" y="248"/>
                    <a:pt x="21" y="248"/>
                  </a:cubicBezTo>
                  <a:cubicBezTo>
                    <a:pt x="13" y="248"/>
                    <a:pt x="2" y="272"/>
                    <a:pt x="0" y="282"/>
                  </a:cubicBezTo>
                  <a:cubicBezTo>
                    <a:pt x="0" y="282"/>
                    <a:pt x="0" y="282"/>
                    <a:pt x="0" y="282"/>
                  </a:cubicBezTo>
                  <a:cubicBezTo>
                    <a:pt x="14" y="285"/>
                    <a:pt x="17" y="288"/>
                    <a:pt x="19" y="301"/>
                  </a:cubicBezTo>
                  <a:cubicBezTo>
                    <a:pt x="19" y="301"/>
                    <a:pt x="19" y="301"/>
                    <a:pt x="19" y="301"/>
                  </a:cubicBezTo>
                  <a:cubicBezTo>
                    <a:pt x="18" y="303"/>
                    <a:pt x="18" y="303"/>
                    <a:pt x="18" y="303"/>
                  </a:cubicBezTo>
                  <a:cubicBezTo>
                    <a:pt x="18" y="303"/>
                    <a:pt x="18" y="303"/>
                    <a:pt x="18" y="303"/>
                  </a:cubicBezTo>
                  <a:cubicBezTo>
                    <a:pt x="18" y="312"/>
                    <a:pt x="23" y="310"/>
                    <a:pt x="31" y="312"/>
                  </a:cubicBezTo>
                  <a:cubicBezTo>
                    <a:pt x="37" y="314"/>
                    <a:pt x="34" y="321"/>
                    <a:pt x="37" y="324"/>
                  </a:cubicBezTo>
                  <a:cubicBezTo>
                    <a:pt x="45" y="332"/>
                    <a:pt x="51" y="332"/>
                    <a:pt x="61" y="335"/>
                  </a:cubicBezTo>
                  <a:cubicBezTo>
                    <a:pt x="70" y="333"/>
                    <a:pt x="74" y="325"/>
                    <a:pt x="83" y="325"/>
                  </a:cubicBezTo>
                  <a:cubicBezTo>
                    <a:pt x="88" y="325"/>
                    <a:pt x="100" y="335"/>
                    <a:pt x="100" y="340"/>
                  </a:cubicBezTo>
                  <a:cubicBezTo>
                    <a:pt x="100" y="340"/>
                    <a:pt x="100" y="340"/>
                    <a:pt x="100" y="340"/>
                  </a:cubicBezTo>
                  <a:cubicBezTo>
                    <a:pt x="100" y="354"/>
                    <a:pt x="80" y="352"/>
                    <a:pt x="80" y="366"/>
                  </a:cubicBezTo>
                  <a:cubicBezTo>
                    <a:pt x="80" y="366"/>
                    <a:pt x="80" y="366"/>
                    <a:pt x="80" y="366"/>
                  </a:cubicBezTo>
                  <a:cubicBezTo>
                    <a:pt x="80" y="372"/>
                    <a:pt x="88" y="373"/>
                    <a:pt x="88" y="379"/>
                  </a:cubicBezTo>
                  <a:cubicBezTo>
                    <a:pt x="88" y="379"/>
                    <a:pt x="88" y="379"/>
                    <a:pt x="88" y="379"/>
                  </a:cubicBezTo>
                  <a:cubicBezTo>
                    <a:pt x="88" y="384"/>
                    <a:pt x="84" y="385"/>
                    <a:pt x="80" y="385"/>
                  </a:cubicBezTo>
                  <a:cubicBezTo>
                    <a:pt x="80" y="385"/>
                    <a:pt x="80" y="385"/>
                    <a:pt x="80" y="385"/>
                  </a:cubicBezTo>
                  <a:cubicBezTo>
                    <a:pt x="80" y="385"/>
                    <a:pt x="80" y="385"/>
                    <a:pt x="80" y="385"/>
                  </a:cubicBezTo>
                  <a:cubicBezTo>
                    <a:pt x="80" y="385"/>
                    <a:pt x="80" y="385"/>
                    <a:pt x="80" y="385"/>
                  </a:cubicBezTo>
                  <a:cubicBezTo>
                    <a:pt x="79" y="385"/>
                    <a:pt x="79" y="385"/>
                    <a:pt x="78" y="385"/>
                  </a:cubicBezTo>
                  <a:cubicBezTo>
                    <a:pt x="77" y="385"/>
                    <a:pt x="77" y="385"/>
                    <a:pt x="76" y="385"/>
                  </a:cubicBezTo>
                  <a:cubicBezTo>
                    <a:pt x="76" y="385"/>
                    <a:pt x="76" y="385"/>
                    <a:pt x="76" y="385"/>
                  </a:cubicBezTo>
                  <a:cubicBezTo>
                    <a:pt x="76" y="390"/>
                    <a:pt x="76" y="390"/>
                    <a:pt x="76" y="390"/>
                  </a:cubicBezTo>
                  <a:cubicBezTo>
                    <a:pt x="77" y="396"/>
                    <a:pt x="77" y="400"/>
                    <a:pt x="79" y="407"/>
                  </a:cubicBezTo>
                  <a:cubicBezTo>
                    <a:pt x="80" y="410"/>
                    <a:pt x="85" y="409"/>
                    <a:pt x="88" y="410"/>
                  </a:cubicBezTo>
                  <a:cubicBezTo>
                    <a:pt x="97" y="413"/>
                    <a:pt x="100" y="420"/>
                    <a:pt x="109" y="422"/>
                  </a:cubicBezTo>
                  <a:cubicBezTo>
                    <a:pt x="121" y="425"/>
                    <a:pt x="127" y="421"/>
                    <a:pt x="133" y="428"/>
                  </a:cubicBezTo>
                  <a:cubicBezTo>
                    <a:pt x="139" y="434"/>
                    <a:pt x="145" y="432"/>
                    <a:pt x="152" y="436"/>
                  </a:cubicBezTo>
                  <a:cubicBezTo>
                    <a:pt x="157" y="438"/>
                    <a:pt x="157" y="442"/>
                    <a:pt x="159" y="446"/>
                  </a:cubicBezTo>
                  <a:cubicBezTo>
                    <a:pt x="159" y="446"/>
                    <a:pt x="159" y="446"/>
                    <a:pt x="159" y="446"/>
                  </a:cubicBezTo>
                  <a:cubicBezTo>
                    <a:pt x="159" y="446"/>
                    <a:pt x="159" y="446"/>
                    <a:pt x="159" y="446"/>
                  </a:cubicBezTo>
                  <a:cubicBezTo>
                    <a:pt x="159" y="446"/>
                    <a:pt x="159" y="446"/>
                    <a:pt x="159" y="446"/>
                  </a:cubicBezTo>
                  <a:cubicBezTo>
                    <a:pt x="159" y="446"/>
                    <a:pt x="159" y="446"/>
                    <a:pt x="159" y="446"/>
                  </a:cubicBezTo>
                  <a:cubicBezTo>
                    <a:pt x="159" y="447"/>
                    <a:pt x="160" y="447"/>
                    <a:pt x="161" y="447"/>
                  </a:cubicBezTo>
                  <a:cubicBezTo>
                    <a:pt x="161" y="447"/>
                    <a:pt x="161" y="447"/>
                    <a:pt x="161" y="447"/>
                  </a:cubicBezTo>
                  <a:cubicBezTo>
                    <a:pt x="161" y="447"/>
                    <a:pt x="161" y="447"/>
                    <a:pt x="161" y="447"/>
                  </a:cubicBezTo>
                  <a:cubicBezTo>
                    <a:pt x="161" y="447"/>
                    <a:pt x="161" y="447"/>
                    <a:pt x="161" y="447"/>
                  </a:cubicBezTo>
                  <a:cubicBezTo>
                    <a:pt x="162" y="447"/>
                    <a:pt x="162" y="447"/>
                    <a:pt x="163" y="447"/>
                  </a:cubicBezTo>
                  <a:cubicBezTo>
                    <a:pt x="163" y="447"/>
                    <a:pt x="163" y="447"/>
                    <a:pt x="163" y="447"/>
                  </a:cubicBezTo>
                  <a:cubicBezTo>
                    <a:pt x="163" y="447"/>
                    <a:pt x="163" y="447"/>
                    <a:pt x="163" y="447"/>
                  </a:cubicBezTo>
                  <a:cubicBezTo>
                    <a:pt x="163" y="447"/>
                    <a:pt x="163" y="447"/>
                    <a:pt x="164" y="447"/>
                  </a:cubicBezTo>
                  <a:cubicBezTo>
                    <a:pt x="164" y="447"/>
                    <a:pt x="164" y="447"/>
                    <a:pt x="164" y="447"/>
                  </a:cubicBezTo>
                  <a:cubicBezTo>
                    <a:pt x="164" y="447"/>
                    <a:pt x="164" y="447"/>
                    <a:pt x="164" y="447"/>
                  </a:cubicBezTo>
                  <a:cubicBezTo>
                    <a:pt x="164" y="447"/>
                    <a:pt x="164" y="447"/>
                    <a:pt x="164" y="447"/>
                  </a:cubicBezTo>
                  <a:cubicBezTo>
                    <a:pt x="164" y="447"/>
                    <a:pt x="165" y="446"/>
                    <a:pt x="166" y="446"/>
                  </a:cubicBezTo>
                  <a:cubicBezTo>
                    <a:pt x="166" y="446"/>
                    <a:pt x="166" y="446"/>
                    <a:pt x="166" y="446"/>
                  </a:cubicBezTo>
                  <a:cubicBezTo>
                    <a:pt x="166" y="446"/>
                    <a:pt x="166" y="446"/>
                    <a:pt x="166" y="446"/>
                  </a:cubicBezTo>
                  <a:cubicBezTo>
                    <a:pt x="166" y="446"/>
                    <a:pt x="166" y="446"/>
                    <a:pt x="166" y="446"/>
                  </a:cubicBezTo>
                  <a:cubicBezTo>
                    <a:pt x="166" y="446"/>
                    <a:pt x="167" y="447"/>
                    <a:pt x="167" y="447"/>
                  </a:cubicBezTo>
                  <a:cubicBezTo>
                    <a:pt x="167" y="447"/>
                    <a:pt x="167" y="447"/>
                    <a:pt x="167" y="447"/>
                  </a:cubicBezTo>
                  <a:cubicBezTo>
                    <a:pt x="167" y="447"/>
                    <a:pt x="167" y="447"/>
                    <a:pt x="167" y="447"/>
                  </a:cubicBezTo>
                  <a:cubicBezTo>
                    <a:pt x="167" y="447"/>
                    <a:pt x="167" y="447"/>
                    <a:pt x="167" y="447"/>
                  </a:cubicBezTo>
                  <a:cubicBezTo>
                    <a:pt x="167" y="447"/>
                    <a:pt x="167" y="447"/>
                    <a:pt x="167" y="447"/>
                  </a:cubicBezTo>
                  <a:cubicBezTo>
                    <a:pt x="175" y="452"/>
                    <a:pt x="180" y="460"/>
                    <a:pt x="192" y="460"/>
                  </a:cubicBezTo>
                  <a:cubicBezTo>
                    <a:pt x="199" y="460"/>
                    <a:pt x="206" y="460"/>
                    <a:pt x="214" y="460"/>
                  </a:cubicBezTo>
                  <a:cubicBezTo>
                    <a:pt x="219" y="460"/>
                    <a:pt x="221" y="457"/>
                    <a:pt x="224" y="457"/>
                  </a:cubicBezTo>
                  <a:cubicBezTo>
                    <a:pt x="226" y="457"/>
                    <a:pt x="228" y="465"/>
                    <a:pt x="229" y="469"/>
                  </a:cubicBezTo>
                  <a:cubicBezTo>
                    <a:pt x="236" y="465"/>
                    <a:pt x="238" y="456"/>
                    <a:pt x="252" y="456"/>
                  </a:cubicBezTo>
                  <a:cubicBezTo>
                    <a:pt x="263" y="456"/>
                    <a:pt x="269" y="462"/>
                    <a:pt x="278" y="462"/>
                  </a:cubicBezTo>
                  <a:cubicBezTo>
                    <a:pt x="285" y="462"/>
                    <a:pt x="302" y="447"/>
                    <a:pt x="306" y="445"/>
                  </a:cubicBezTo>
                  <a:cubicBezTo>
                    <a:pt x="309" y="443"/>
                    <a:pt x="310" y="441"/>
                    <a:pt x="312" y="439"/>
                  </a:cubicBezTo>
                  <a:cubicBezTo>
                    <a:pt x="312" y="439"/>
                    <a:pt x="312" y="439"/>
                    <a:pt x="312" y="439"/>
                  </a:cubicBezTo>
                  <a:cubicBezTo>
                    <a:pt x="312" y="439"/>
                    <a:pt x="312" y="439"/>
                    <a:pt x="312" y="439"/>
                  </a:cubicBezTo>
                  <a:cubicBezTo>
                    <a:pt x="313" y="439"/>
                    <a:pt x="313" y="439"/>
                    <a:pt x="313" y="439"/>
                  </a:cubicBezTo>
                  <a:cubicBezTo>
                    <a:pt x="313" y="438"/>
                    <a:pt x="314" y="438"/>
                    <a:pt x="315" y="438"/>
                  </a:cubicBezTo>
                  <a:cubicBezTo>
                    <a:pt x="315" y="438"/>
                    <a:pt x="315" y="438"/>
                    <a:pt x="315" y="438"/>
                  </a:cubicBezTo>
                  <a:cubicBezTo>
                    <a:pt x="315" y="438"/>
                    <a:pt x="315" y="438"/>
                    <a:pt x="315" y="438"/>
                  </a:cubicBezTo>
                  <a:cubicBezTo>
                    <a:pt x="315" y="438"/>
                    <a:pt x="315" y="438"/>
                    <a:pt x="315" y="438"/>
                  </a:cubicBezTo>
                  <a:cubicBezTo>
                    <a:pt x="315" y="438"/>
                    <a:pt x="315" y="438"/>
                    <a:pt x="315" y="438"/>
                  </a:cubicBezTo>
                  <a:cubicBezTo>
                    <a:pt x="315" y="437"/>
                    <a:pt x="316" y="437"/>
                    <a:pt x="317" y="437"/>
                  </a:cubicBezTo>
                  <a:cubicBezTo>
                    <a:pt x="317" y="437"/>
                    <a:pt x="317" y="437"/>
                    <a:pt x="317" y="437"/>
                  </a:cubicBezTo>
                  <a:cubicBezTo>
                    <a:pt x="318" y="437"/>
                    <a:pt x="320" y="438"/>
                    <a:pt x="321" y="438"/>
                  </a:cubicBezTo>
                  <a:cubicBezTo>
                    <a:pt x="323" y="438"/>
                    <a:pt x="325" y="439"/>
                    <a:pt x="327" y="439"/>
                  </a:cubicBezTo>
                  <a:cubicBezTo>
                    <a:pt x="327" y="439"/>
                    <a:pt x="327" y="439"/>
                    <a:pt x="327" y="439"/>
                  </a:cubicBezTo>
                  <a:cubicBezTo>
                    <a:pt x="327" y="439"/>
                    <a:pt x="327" y="439"/>
                    <a:pt x="327" y="439"/>
                  </a:cubicBezTo>
                  <a:cubicBezTo>
                    <a:pt x="328" y="439"/>
                    <a:pt x="329" y="439"/>
                    <a:pt x="330" y="438"/>
                  </a:cubicBezTo>
                  <a:cubicBezTo>
                    <a:pt x="330" y="438"/>
                    <a:pt x="330" y="438"/>
                    <a:pt x="330" y="438"/>
                  </a:cubicBezTo>
                  <a:cubicBezTo>
                    <a:pt x="330" y="438"/>
                    <a:pt x="330" y="438"/>
                    <a:pt x="330" y="438"/>
                  </a:cubicBezTo>
                  <a:cubicBezTo>
                    <a:pt x="330" y="438"/>
                    <a:pt x="330" y="438"/>
                    <a:pt x="330" y="438"/>
                  </a:cubicBezTo>
                  <a:cubicBezTo>
                    <a:pt x="335" y="434"/>
                    <a:pt x="335" y="434"/>
                    <a:pt x="335" y="434"/>
                  </a:cubicBezTo>
                  <a:cubicBezTo>
                    <a:pt x="338" y="434"/>
                    <a:pt x="338" y="434"/>
                    <a:pt x="338" y="434"/>
                  </a:cubicBezTo>
                  <a:cubicBezTo>
                    <a:pt x="342" y="451"/>
                    <a:pt x="353" y="449"/>
                    <a:pt x="366" y="456"/>
                  </a:cubicBezTo>
                  <a:cubicBezTo>
                    <a:pt x="371" y="464"/>
                    <a:pt x="378" y="467"/>
                    <a:pt x="378" y="478"/>
                  </a:cubicBezTo>
                  <a:cubicBezTo>
                    <a:pt x="378" y="478"/>
                    <a:pt x="378" y="478"/>
                    <a:pt x="378" y="478"/>
                  </a:cubicBezTo>
                  <a:cubicBezTo>
                    <a:pt x="378" y="500"/>
                    <a:pt x="365" y="500"/>
                    <a:pt x="365" y="520"/>
                  </a:cubicBezTo>
                  <a:cubicBezTo>
                    <a:pt x="365" y="520"/>
                    <a:pt x="365" y="520"/>
                    <a:pt x="365" y="520"/>
                  </a:cubicBezTo>
                  <a:cubicBezTo>
                    <a:pt x="365" y="521"/>
                    <a:pt x="365" y="525"/>
                    <a:pt x="367" y="525"/>
                  </a:cubicBezTo>
                  <a:cubicBezTo>
                    <a:pt x="371" y="525"/>
                    <a:pt x="374" y="522"/>
                    <a:pt x="378" y="522"/>
                  </a:cubicBezTo>
                  <a:cubicBezTo>
                    <a:pt x="382" y="522"/>
                    <a:pt x="383" y="537"/>
                    <a:pt x="389" y="538"/>
                  </a:cubicBezTo>
                  <a:cubicBezTo>
                    <a:pt x="389" y="549"/>
                    <a:pt x="395" y="560"/>
                    <a:pt x="406" y="560"/>
                  </a:cubicBezTo>
                  <a:cubicBezTo>
                    <a:pt x="410" y="560"/>
                    <a:pt x="411" y="559"/>
                    <a:pt x="414" y="559"/>
                  </a:cubicBezTo>
                  <a:cubicBezTo>
                    <a:pt x="417" y="559"/>
                    <a:pt x="417" y="559"/>
                    <a:pt x="417" y="559"/>
                  </a:cubicBezTo>
                  <a:cubicBezTo>
                    <a:pt x="417" y="564"/>
                    <a:pt x="420" y="565"/>
                    <a:pt x="421" y="565"/>
                  </a:cubicBezTo>
                  <a:cubicBezTo>
                    <a:pt x="422" y="565"/>
                    <a:pt x="423" y="562"/>
                    <a:pt x="423" y="560"/>
                  </a:cubicBezTo>
                  <a:cubicBezTo>
                    <a:pt x="423" y="560"/>
                    <a:pt x="423" y="560"/>
                    <a:pt x="423" y="560"/>
                  </a:cubicBezTo>
                  <a:cubicBezTo>
                    <a:pt x="423" y="555"/>
                    <a:pt x="423" y="552"/>
                    <a:pt x="423" y="547"/>
                  </a:cubicBezTo>
                  <a:cubicBezTo>
                    <a:pt x="423" y="547"/>
                    <a:pt x="423" y="547"/>
                    <a:pt x="423" y="547"/>
                  </a:cubicBezTo>
                  <a:cubicBezTo>
                    <a:pt x="423" y="547"/>
                    <a:pt x="434" y="543"/>
                    <a:pt x="437" y="543"/>
                  </a:cubicBezTo>
                  <a:cubicBezTo>
                    <a:pt x="437" y="543"/>
                    <a:pt x="437" y="543"/>
                    <a:pt x="438" y="543"/>
                  </a:cubicBezTo>
                  <a:cubicBezTo>
                    <a:pt x="454" y="543"/>
                    <a:pt x="454" y="543"/>
                    <a:pt x="454" y="543"/>
                  </a:cubicBezTo>
                  <a:cubicBezTo>
                    <a:pt x="455" y="544"/>
                    <a:pt x="457" y="544"/>
                    <a:pt x="457" y="544"/>
                  </a:cubicBezTo>
                  <a:cubicBezTo>
                    <a:pt x="464" y="544"/>
                    <a:pt x="469" y="536"/>
                    <a:pt x="476" y="536"/>
                  </a:cubicBezTo>
                  <a:cubicBezTo>
                    <a:pt x="484" y="536"/>
                    <a:pt x="489" y="542"/>
                    <a:pt x="498" y="542"/>
                  </a:cubicBezTo>
                  <a:cubicBezTo>
                    <a:pt x="498" y="556"/>
                    <a:pt x="509" y="560"/>
                    <a:pt x="517" y="562"/>
                  </a:cubicBezTo>
                  <a:cubicBezTo>
                    <a:pt x="526" y="567"/>
                    <a:pt x="532" y="564"/>
                    <a:pt x="542" y="568"/>
                  </a:cubicBezTo>
                  <a:cubicBezTo>
                    <a:pt x="542" y="571"/>
                    <a:pt x="540" y="581"/>
                    <a:pt x="545" y="581"/>
                  </a:cubicBezTo>
                  <a:cubicBezTo>
                    <a:pt x="551" y="581"/>
                    <a:pt x="547" y="575"/>
                    <a:pt x="552" y="570"/>
                  </a:cubicBezTo>
                  <a:cubicBezTo>
                    <a:pt x="555" y="567"/>
                    <a:pt x="566" y="565"/>
                    <a:pt x="570" y="563"/>
                  </a:cubicBezTo>
                  <a:cubicBezTo>
                    <a:pt x="580" y="558"/>
                    <a:pt x="590" y="560"/>
                    <a:pt x="596" y="554"/>
                  </a:cubicBezTo>
                  <a:cubicBezTo>
                    <a:pt x="596" y="554"/>
                    <a:pt x="602" y="544"/>
                    <a:pt x="603" y="544"/>
                  </a:cubicBezTo>
                  <a:cubicBezTo>
                    <a:pt x="608" y="544"/>
                    <a:pt x="611" y="548"/>
                    <a:pt x="616" y="548"/>
                  </a:cubicBezTo>
                  <a:cubicBezTo>
                    <a:pt x="640" y="548"/>
                    <a:pt x="646" y="533"/>
                    <a:pt x="661" y="525"/>
                  </a:cubicBezTo>
                  <a:cubicBezTo>
                    <a:pt x="665" y="523"/>
                    <a:pt x="668" y="521"/>
                    <a:pt x="669" y="515"/>
                  </a:cubicBezTo>
                  <a:cubicBezTo>
                    <a:pt x="681" y="515"/>
                    <a:pt x="685" y="496"/>
                    <a:pt x="690" y="486"/>
                  </a:cubicBezTo>
                  <a:cubicBezTo>
                    <a:pt x="693" y="480"/>
                    <a:pt x="707" y="458"/>
                    <a:pt x="715" y="457"/>
                  </a:cubicBezTo>
                  <a:cubicBezTo>
                    <a:pt x="715" y="445"/>
                    <a:pt x="723" y="440"/>
                    <a:pt x="723" y="425"/>
                  </a:cubicBezTo>
                  <a:cubicBezTo>
                    <a:pt x="723" y="402"/>
                    <a:pt x="718" y="394"/>
                    <a:pt x="708" y="379"/>
                  </a:cubicBezTo>
                  <a:cubicBezTo>
                    <a:pt x="707" y="377"/>
                    <a:pt x="707" y="370"/>
                    <a:pt x="702" y="368"/>
                  </a:cubicBezTo>
                  <a:cubicBezTo>
                    <a:pt x="703" y="367"/>
                    <a:pt x="703" y="367"/>
                    <a:pt x="703" y="367"/>
                  </a:cubicBezTo>
                  <a:cubicBezTo>
                    <a:pt x="701" y="367"/>
                    <a:pt x="701" y="367"/>
                    <a:pt x="701" y="367"/>
                  </a:cubicBezTo>
                  <a:cubicBezTo>
                    <a:pt x="701" y="367"/>
                    <a:pt x="701" y="359"/>
                    <a:pt x="701" y="357"/>
                  </a:cubicBezTo>
                  <a:cubicBezTo>
                    <a:pt x="697" y="357"/>
                    <a:pt x="687" y="351"/>
                    <a:pt x="687" y="344"/>
                  </a:cubicBezTo>
                  <a:cubicBezTo>
                    <a:pt x="687" y="338"/>
                    <a:pt x="696" y="337"/>
                    <a:pt x="698" y="331"/>
                  </a:cubicBezTo>
                  <a:cubicBezTo>
                    <a:pt x="703" y="316"/>
                    <a:pt x="725" y="316"/>
                    <a:pt x="736" y="306"/>
                  </a:cubicBezTo>
                  <a:cubicBezTo>
                    <a:pt x="734" y="303"/>
                    <a:pt x="732" y="303"/>
                    <a:pt x="729" y="303"/>
                  </a:cubicBezTo>
                  <a:cubicBezTo>
                    <a:pt x="728" y="303"/>
                    <a:pt x="728" y="303"/>
                    <a:pt x="727" y="303"/>
                  </a:cubicBezTo>
                  <a:cubicBezTo>
                    <a:pt x="726" y="303"/>
                    <a:pt x="725" y="303"/>
                    <a:pt x="724" y="303"/>
                  </a:cubicBezTo>
                  <a:cubicBezTo>
                    <a:pt x="722" y="303"/>
                    <a:pt x="719" y="303"/>
                    <a:pt x="716" y="301"/>
                  </a:cubicBezTo>
                  <a:cubicBezTo>
                    <a:pt x="713" y="299"/>
                    <a:pt x="711" y="295"/>
                    <a:pt x="705" y="295"/>
                  </a:cubicBezTo>
                  <a:cubicBezTo>
                    <a:pt x="700" y="295"/>
                    <a:pt x="700" y="306"/>
                    <a:pt x="697" y="306"/>
                  </a:cubicBezTo>
                  <a:cubicBezTo>
                    <a:pt x="695" y="306"/>
                    <a:pt x="692" y="307"/>
                    <a:pt x="690" y="307"/>
                  </a:cubicBezTo>
                  <a:cubicBezTo>
                    <a:pt x="688" y="307"/>
                    <a:pt x="686" y="307"/>
                    <a:pt x="684" y="305"/>
                  </a:cubicBezTo>
                  <a:cubicBezTo>
                    <a:pt x="677" y="301"/>
                    <a:pt x="679" y="296"/>
                    <a:pt x="673" y="291"/>
                  </a:cubicBezTo>
                  <a:cubicBezTo>
                    <a:pt x="671" y="289"/>
                    <a:pt x="662" y="287"/>
                    <a:pt x="662" y="282"/>
                  </a:cubicBezTo>
                  <a:cubicBezTo>
                    <a:pt x="662" y="271"/>
                    <a:pt x="677" y="275"/>
                    <a:pt x="685" y="269"/>
                  </a:cubicBezTo>
                  <a:cubicBezTo>
                    <a:pt x="691" y="265"/>
                    <a:pt x="703" y="257"/>
                    <a:pt x="707" y="250"/>
                  </a:cubicBezTo>
                  <a:cubicBezTo>
                    <a:pt x="708" y="248"/>
                    <a:pt x="711" y="243"/>
                    <a:pt x="716" y="243"/>
                  </a:cubicBezTo>
                  <a:cubicBezTo>
                    <a:pt x="720" y="243"/>
                    <a:pt x="726" y="250"/>
                    <a:pt x="726" y="253"/>
                  </a:cubicBezTo>
                  <a:cubicBezTo>
                    <a:pt x="726" y="262"/>
                    <a:pt x="716" y="265"/>
                    <a:pt x="716" y="275"/>
                  </a:cubicBezTo>
                  <a:cubicBezTo>
                    <a:pt x="731" y="275"/>
                    <a:pt x="743" y="259"/>
                    <a:pt x="760" y="259"/>
                  </a:cubicBezTo>
                  <a:cubicBezTo>
                    <a:pt x="766" y="259"/>
                    <a:pt x="769" y="265"/>
                    <a:pt x="776" y="265"/>
                  </a:cubicBezTo>
                  <a:cubicBezTo>
                    <a:pt x="774" y="270"/>
                    <a:pt x="776" y="270"/>
                    <a:pt x="776" y="276"/>
                  </a:cubicBezTo>
                  <a:cubicBezTo>
                    <a:pt x="776" y="282"/>
                    <a:pt x="771" y="281"/>
                    <a:pt x="771" y="287"/>
                  </a:cubicBezTo>
                  <a:cubicBezTo>
                    <a:pt x="771" y="290"/>
                    <a:pt x="772" y="296"/>
                    <a:pt x="776" y="296"/>
                  </a:cubicBezTo>
                  <a:cubicBezTo>
                    <a:pt x="778" y="296"/>
                    <a:pt x="780" y="294"/>
                    <a:pt x="783" y="294"/>
                  </a:cubicBezTo>
                  <a:cubicBezTo>
                    <a:pt x="790" y="294"/>
                    <a:pt x="798" y="298"/>
                    <a:pt x="798" y="304"/>
                  </a:cubicBezTo>
                  <a:cubicBezTo>
                    <a:pt x="798" y="308"/>
                    <a:pt x="793" y="311"/>
                    <a:pt x="789" y="311"/>
                  </a:cubicBezTo>
                  <a:cubicBezTo>
                    <a:pt x="789" y="316"/>
                    <a:pt x="789" y="316"/>
                    <a:pt x="789" y="316"/>
                  </a:cubicBezTo>
                  <a:cubicBezTo>
                    <a:pt x="790" y="317"/>
                    <a:pt x="791" y="320"/>
                    <a:pt x="794" y="320"/>
                  </a:cubicBezTo>
                  <a:cubicBezTo>
                    <a:pt x="794" y="323"/>
                    <a:pt x="797" y="326"/>
                    <a:pt x="797" y="329"/>
                  </a:cubicBezTo>
                  <a:cubicBezTo>
                    <a:pt x="797" y="331"/>
                    <a:pt x="792" y="338"/>
                    <a:pt x="792" y="341"/>
                  </a:cubicBezTo>
                  <a:cubicBezTo>
                    <a:pt x="792" y="343"/>
                    <a:pt x="792" y="346"/>
                    <a:pt x="795" y="347"/>
                  </a:cubicBezTo>
                  <a:cubicBezTo>
                    <a:pt x="794" y="349"/>
                    <a:pt x="792" y="351"/>
                    <a:pt x="792" y="353"/>
                  </a:cubicBezTo>
                  <a:cubicBezTo>
                    <a:pt x="800" y="353"/>
                    <a:pt x="800" y="353"/>
                    <a:pt x="800" y="353"/>
                  </a:cubicBezTo>
                  <a:cubicBezTo>
                    <a:pt x="803" y="350"/>
                    <a:pt x="804" y="350"/>
                    <a:pt x="810" y="349"/>
                  </a:cubicBezTo>
                  <a:cubicBezTo>
                    <a:pt x="810" y="344"/>
                    <a:pt x="823" y="343"/>
                    <a:pt x="827" y="342"/>
                  </a:cubicBezTo>
                  <a:cubicBezTo>
                    <a:pt x="834" y="340"/>
                    <a:pt x="837" y="334"/>
                    <a:pt x="837" y="322"/>
                  </a:cubicBezTo>
                  <a:cubicBezTo>
                    <a:pt x="837" y="302"/>
                    <a:pt x="829" y="289"/>
                    <a:pt x="818" y="278"/>
                  </a:cubicBezTo>
                  <a:cubicBezTo>
                    <a:pt x="813" y="273"/>
                    <a:pt x="808" y="268"/>
                    <a:pt x="809" y="259"/>
                  </a:cubicBezTo>
                  <a:cubicBezTo>
                    <a:pt x="815" y="259"/>
                    <a:pt x="820" y="256"/>
                    <a:pt x="825" y="252"/>
                  </a:cubicBezTo>
                  <a:cubicBezTo>
                    <a:pt x="828" y="248"/>
                    <a:pt x="838" y="243"/>
                    <a:pt x="840" y="238"/>
                  </a:cubicBezTo>
                  <a:cubicBezTo>
                    <a:pt x="847" y="224"/>
                    <a:pt x="851" y="216"/>
                    <a:pt x="864" y="206"/>
                  </a:cubicBezTo>
                  <a:cubicBezTo>
                    <a:pt x="864" y="206"/>
                    <a:pt x="873" y="195"/>
                    <a:pt x="873" y="184"/>
                  </a:cubicBezTo>
                  <a:cubicBezTo>
                    <a:pt x="873" y="179"/>
                    <a:pt x="872" y="175"/>
                    <a:pt x="866" y="171"/>
                  </a:cubicBezTo>
                  <a:cubicBezTo>
                    <a:pt x="865" y="171"/>
                    <a:pt x="865" y="170"/>
                    <a:pt x="865" y="169"/>
                  </a:cubicBezTo>
                  <a:cubicBezTo>
                    <a:pt x="865" y="166"/>
                    <a:pt x="882" y="164"/>
                    <a:pt x="893" y="158"/>
                  </a:cubicBezTo>
                  <a:cubicBezTo>
                    <a:pt x="906" y="150"/>
                    <a:pt x="910" y="122"/>
                    <a:pt x="922" y="111"/>
                  </a:cubicBezTo>
                  <a:cubicBezTo>
                    <a:pt x="922" y="111"/>
                    <a:pt x="922" y="111"/>
                    <a:pt x="922" y="111"/>
                  </a:cubicBezTo>
                  <a:cubicBezTo>
                    <a:pt x="922" y="97"/>
                    <a:pt x="922" y="97"/>
                    <a:pt x="922" y="97"/>
                  </a:cubicBezTo>
                  <a:cubicBezTo>
                    <a:pt x="900" y="97"/>
                    <a:pt x="897" y="113"/>
                    <a:pt x="879" y="113"/>
                  </a:cubicBezTo>
                  <a:cubicBezTo>
                    <a:pt x="864" y="113"/>
                    <a:pt x="857" y="94"/>
                    <a:pt x="850" y="87"/>
                  </a:cubicBezTo>
                  <a:cubicBezTo>
                    <a:pt x="841" y="78"/>
                    <a:pt x="818" y="77"/>
                    <a:pt x="811" y="66"/>
                  </a:cubicBezTo>
                  <a:cubicBezTo>
                    <a:pt x="793" y="37"/>
                    <a:pt x="794" y="0"/>
                    <a:pt x="7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6"/>
            <p:cNvSpPr>
              <a:spLocks/>
            </p:cNvSpPr>
            <p:nvPr/>
          </p:nvSpPr>
          <p:spPr bwMode="auto">
            <a:xfrm>
              <a:off x="9781" y="-76"/>
              <a:ext cx="125" cy="54"/>
            </a:xfrm>
            <a:custGeom>
              <a:avLst/>
              <a:gdLst>
                <a:gd name="T0" fmla="*/ 25 w 53"/>
                <a:gd name="T1" fmla="*/ 0 h 23"/>
                <a:gd name="T2" fmla="*/ 0 w 53"/>
                <a:gd name="T3" fmla="*/ 18 h 23"/>
                <a:gd name="T4" fmla="*/ 5 w 53"/>
                <a:gd name="T5" fmla="*/ 23 h 23"/>
                <a:gd name="T6" fmla="*/ 53 w 53"/>
                <a:gd name="T7" fmla="*/ 13 h 23"/>
                <a:gd name="T8" fmla="*/ 25 w 53"/>
                <a:gd name="T9" fmla="*/ 0 h 23"/>
              </a:gdLst>
              <a:ahLst/>
              <a:cxnLst>
                <a:cxn ang="0">
                  <a:pos x="T0" y="T1"/>
                </a:cxn>
                <a:cxn ang="0">
                  <a:pos x="T2" y="T3"/>
                </a:cxn>
                <a:cxn ang="0">
                  <a:pos x="T4" y="T5"/>
                </a:cxn>
                <a:cxn ang="0">
                  <a:pos x="T6" y="T7"/>
                </a:cxn>
                <a:cxn ang="0">
                  <a:pos x="T8" y="T9"/>
                </a:cxn>
              </a:cxnLst>
              <a:rect l="0" t="0" r="r" b="b"/>
              <a:pathLst>
                <a:path w="53" h="23">
                  <a:moveTo>
                    <a:pt x="25" y="0"/>
                  </a:moveTo>
                  <a:cubicBezTo>
                    <a:pt x="16" y="0"/>
                    <a:pt x="0" y="10"/>
                    <a:pt x="0" y="18"/>
                  </a:cubicBezTo>
                  <a:cubicBezTo>
                    <a:pt x="0" y="20"/>
                    <a:pt x="2" y="23"/>
                    <a:pt x="5" y="23"/>
                  </a:cubicBezTo>
                  <a:cubicBezTo>
                    <a:pt x="11" y="23"/>
                    <a:pt x="53" y="20"/>
                    <a:pt x="53" y="13"/>
                  </a:cubicBezTo>
                  <a:cubicBezTo>
                    <a:pt x="53" y="5"/>
                    <a:pt x="33"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7"/>
            <p:cNvSpPr>
              <a:spLocks/>
            </p:cNvSpPr>
            <p:nvPr/>
          </p:nvSpPr>
          <p:spPr bwMode="auto">
            <a:xfrm>
              <a:off x="9403" y="28"/>
              <a:ext cx="49" cy="28"/>
            </a:xfrm>
            <a:custGeom>
              <a:avLst/>
              <a:gdLst>
                <a:gd name="T0" fmla="*/ 17 w 21"/>
                <a:gd name="T1" fmla="*/ 0 h 12"/>
                <a:gd name="T2" fmla="*/ 0 w 21"/>
                <a:gd name="T3" fmla="*/ 0 h 12"/>
                <a:gd name="T4" fmla="*/ 16 w 21"/>
                <a:gd name="T5" fmla="*/ 12 h 12"/>
                <a:gd name="T6" fmla="*/ 21 w 21"/>
                <a:gd name="T7" fmla="*/ 6 h 12"/>
                <a:gd name="T8" fmla="*/ 17 w 21"/>
                <a:gd name="T9" fmla="*/ 0 h 12"/>
              </a:gdLst>
              <a:ahLst/>
              <a:cxnLst>
                <a:cxn ang="0">
                  <a:pos x="T0" y="T1"/>
                </a:cxn>
                <a:cxn ang="0">
                  <a:pos x="T2" y="T3"/>
                </a:cxn>
                <a:cxn ang="0">
                  <a:pos x="T4" y="T5"/>
                </a:cxn>
                <a:cxn ang="0">
                  <a:pos x="T6" y="T7"/>
                </a:cxn>
                <a:cxn ang="0">
                  <a:pos x="T8" y="T9"/>
                </a:cxn>
              </a:cxnLst>
              <a:rect l="0" t="0" r="r" b="b"/>
              <a:pathLst>
                <a:path w="21" h="12">
                  <a:moveTo>
                    <a:pt x="17" y="0"/>
                  </a:moveTo>
                  <a:cubicBezTo>
                    <a:pt x="0" y="0"/>
                    <a:pt x="0" y="0"/>
                    <a:pt x="0" y="0"/>
                  </a:cubicBezTo>
                  <a:cubicBezTo>
                    <a:pt x="3" y="6"/>
                    <a:pt x="8" y="12"/>
                    <a:pt x="16" y="12"/>
                  </a:cubicBezTo>
                  <a:cubicBezTo>
                    <a:pt x="18" y="12"/>
                    <a:pt x="21" y="9"/>
                    <a:pt x="21" y="6"/>
                  </a:cubicBezTo>
                  <a:cubicBezTo>
                    <a:pt x="21" y="3"/>
                    <a:pt x="18" y="2"/>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8"/>
            <p:cNvSpPr>
              <a:spLocks/>
            </p:cNvSpPr>
            <p:nvPr/>
          </p:nvSpPr>
          <p:spPr bwMode="auto">
            <a:xfrm>
              <a:off x="8242" y="-369"/>
              <a:ext cx="22" cy="28"/>
            </a:xfrm>
            <a:custGeom>
              <a:avLst/>
              <a:gdLst>
                <a:gd name="T0" fmla="*/ 4 w 9"/>
                <a:gd name="T1" fmla="*/ 0 h 12"/>
                <a:gd name="T2" fmla="*/ 0 w 9"/>
                <a:gd name="T3" fmla="*/ 8 h 12"/>
                <a:gd name="T4" fmla="*/ 4 w 9"/>
                <a:gd name="T5" fmla="*/ 12 h 12"/>
                <a:gd name="T6" fmla="*/ 9 w 9"/>
                <a:gd name="T7" fmla="*/ 5 h 12"/>
                <a:gd name="T8" fmla="*/ 9 w 9"/>
                <a:gd name="T9" fmla="*/ 5 h 12"/>
                <a:gd name="T10" fmla="*/ 9 w 9"/>
                <a:gd name="T11" fmla="*/ 5 h 12"/>
                <a:gd name="T12" fmla="*/ 9 w 9"/>
                <a:gd name="T13" fmla="*/ 4 h 12"/>
                <a:gd name="T14" fmla="*/ 8 w 9"/>
                <a:gd name="T15" fmla="*/ 4 h 12"/>
                <a:gd name="T16" fmla="*/ 4 w 9"/>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2">
                  <a:moveTo>
                    <a:pt x="4" y="0"/>
                  </a:moveTo>
                  <a:cubicBezTo>
                    <a:pt x="2" y="3"/>
                    <a:pt x="0" y="5"/>
                    <a:pt x="0" y="8"/>
                  </a:cubicBezTo>
                  <a:cubicBezTo>
                    <a:pt x="0" y="11"/>
                    <a:pt x="2" y="12"/>
                    <a:pt x="4" y="12"/>
                  </a:cubicBezTo>
                  <a:cubicBezTo>
                    <a:pt x="8" y="12"/>
                    <a:pt x="9" y="8"/>
                    <a:pt x="9" y="5"/>
                  </a:cubicBezTo>
                  <a:cubicBezTo>
                    <a:pt x="9" y="5"/>
                    <a:pt x="9" y="5"/>
                    <a:pt x="9" y="5"/>
                  </a:cubicBezTo>
                  <a:cubicBezTo>
                    <a:pt x="9" y="5"/>
                    <a:pt x="9" y="5"/>
                    <a:pt x="9" y="5"/>
                  </a:cubicBezTo>
                  <a:cubicBezTo>
                    <a:pt x="9" y="5"/>
                    <a:pt x="9" y="5"/>
                    <a:pt x="9" y="4"/>
                  </a:cubicBezTo>
                  <a:cubicBezTo>
                    <a:pt x="8" y="4"/>
                    <a:pt x="8" y="4"/>
                    <a:pt x="8" y="4"/>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9"/>
            <p:cNvSpPr>
              <a:spLocks noEditPoints="1"/>
            </p:cNvSpPr>
            <p:nvPr/>
          </p:nvSpPr>
          <p:spPr bwMode="auto">
            <a:xfrm>
              <a:off x="7403" y="-277"/>
              <a:ext cx="57" cy="33"/>
            </a:xfrm>
            <a:custGeom>
              <a:avLst/>
              <a:gdLst>
                <a:gd name="T0" fmla="*/ 24 w 24"/>
                <a:gd name="T1" fmla="*/ 10 h 14"/>
                <a:gd name="T2" fmla="*/ 23 w 24"/>
                <a:gd name="T3" fmla="*/ 11 h 14"/>
                <a:gd name="T4" fmla="*/ 20 w 24"/>
                <a:gd name="T5" fmla="*/ 14 h 14"/>
                <a:gd name="T6" fmla="*/ 24 w 24"/>
                <a:gd name="T7" fmla="*/ 10 h 14"/>
                <a:gd name="T8" fmla="*/ 12 w 24"/>
                <a:gd name="T9" fmla="*/ 0 h 14"/>
                <a:gd name="T10" fmla="*/ 0 w 24"/>
                <a:gd name="T11" fmla="*/ 8 h 14"/>
                <a:gd name="T12" fmla="*/ 12 w 24"/>
                <a:gd name="T13" fmla="*/ 14 h 14"/>
                <a:gd name="T14" fmla="*/ 23 w 24"/>
                <a:gd name="T15" fmla="*/ 11 h 14"/>
                <a:gd name="T16" fmla="*/ 24 w 24"/>
                <a:gd name="T17" fmla="*/ 8 h 14"/>
                <a:gd name="T18" fmla="*/ 12 w 2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4">
                  <a:moveTo>
                    <a:pt x="24" y="10"/>
                  </a:moveTo>
                  <a:cubicBezTo>
                    <a:pt x="24" y="10"/>
                    <a:pt x="23" y="11"/>
                    <a:pt x="23" y="11"/>
                  </a:cubicBezTo>
                  <a:cubicBezTo>
                    <a:pt x="22" y="12"/>
                    <a:pt x="21" y="13"/>
                    <a:pt x="20" y="14"/>
                  </a:cubicBezTo>
                  <a:cubicBezTo>
                    <a:pt x="24" y="10"/>
                    <a:pt x="24" y="10"/>
                    <a:pt x="24" y="10"/>
                  </a:cubicBezTo>
                  <a:moveTo>
                    <a:pt x="12" y="0"/>
                  </a:moveTo>
                  <a:cubicBezTo>
                    <a:pt x="7" y="0"/>
                    <a:pt x="0" y="2"/>
                    <a:pt x="0" y="8"/>
                  </a:cubicBezTo>
                  <a:cubicBezTo>
                    <a:pt x="0" y="12"/>
                    <a:pt x="6" y="14"/>
                    <a:pt x="12" y="14"/>
                  </a:cubicBezTo>
                  <a:cubicBezTo>
                    <a:pt x="16" y="14"/>
                    <a:pt x="19" y="13"/>
                    <a:pt x="23" y="11"/>
                  </a:cubicBezTo>
                  <a:cubicBezTo>
                    <a:pt x="23" y="10"/>
                    <a:pt x="24" y="9"/>
                    <a:pt x="24" y="8"/>
                  </a:cubicBezTo>
                  <a:cubicBezTo>
                    <a:pt x="24" y="1"/>
                    <a:pt x="19"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00"/>
            <p:cNvSpPr>
              <a:spLocks/>
            </p:cNvSpPr>
            <p:nvPr/>
          </p:nvSpPr>
          <p:spPr bwMode="auto">
            <a:xfrm>
              <a:off x="6964" y="-639"/>
              <a:ext cx="215" cy="121"/>
            </a:xfrm>
            <a:custGeom>
              <a:avLst/>
              <a:gdLst>
                <a:gd name="T0" fmla="*/ 54 w 91"/>
                <a:gd name="T1" fmla="*/ 0 h 51"/>
                <a:gd name="T2" fmla="*/ 47 w 91"/>
                <a:gd name="T3" fmla="*/ 0 h 51"/>
                <a:gd name="T4" fmla="*/ 9 w 91"/>
                <a:gd name="T5" fmla="*/ 31 h 51"/>
                <a:gd name="T6" fmla="*/ 0 w 91"/>
                <a:gd name="T7" fmla="*/ 43 h 51"/>
                <a:gd name="T8" fmla="*/ 8 w 91"/>
                <a:gd name="T9" fmla="*/ 51 h 51"/>
                <a:gd name="T10" fmla="*/ 36 w 91"/>
                <a:gd name="T11" fmla="*/ 43 h 51"/>
                <a:gd name="T12" fmla="*/ 54 w 91"/>
                <a:gd name="T13" fmla="*/ 40 h 51"/>
                <a:gd name="T14" fmla="*/ 61 w 91"/>
                <a:gd name="T15" fmla="*/ 41 h 51"/>
                <a:gd name="T16" fmla="*/ 91 w 91"/>
                <a:gd name="T17" fmla="*/ 27 h 51"/>
                <a:gd name="T18" fmla="*/ 62 w 91"/>
                <a:gd name="T19" fmla="*/ 6 h 51"/>
                <a:gd name="T20" fmla="*/ 53 w 91"/>
                <a:gd name="T21" fmla="*/ 11 h 51"/>
                <a:gd name="T22" fmla="*/ 54 w 91"/>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51">
                  <a:moveTo>
                    <a:pt x="54" y="0"/>
                  </a:moveTo>
                  <a:cubicBezTo>
                    <a:pt x="52" y="0"/>
                    <a:pt x="52" y="0"/>
                    <a:pt x="47" y="0"/>
                  </a:cubicBezTo>
                  <a:cubicBezTo>
                    <a:pt x="26" y="0"/>
                    <a:pt x="21" y="19"/>
                    <a:pt x="9" y="31"/>
                  </a:cubicBezTo>
                  <a:cubicBezTo>
                    <a:pt x="6" y="34"/>
                    <a:pt x="0" y="34"/>
                    <a:pt x="0" y="43"/>
                  </a:cubicBezTo>
                  <a:cubicBezTo>
                    <a:pt x="0" y="48"/>
                    <a:pt x="1" y="51"/>
                    <a:pt x="8" y="51"/>
                  </a:cubicBezTo>
                  <a:cubicBezTo>
                    <a:pt x="36" y="43"/>
                    <a:pt x="36" y="43"/>
                    <a:pt x="36" y="43"/>
                  </a:cubicBezTo>
                  <a:cubicBezTo>
                    <a:pt x="36" y="43"/>
                    <a:pt x="52" y="40"/>
                    <a:pt x="54" y="40"/>
                  </a:cubicBezTo>
                  <a:cubicBezTo>
                    <a:pt x="56" y="40"/>
                    <a:pt x="58" y="41"/>
                    <a:pt x="61" y="41"/>
                  </a:cubicBezTo>
                  <a:cubicBezTo>
                    <a:pt x="73" y="41"/>
                    <a:pt x="91" y="37"/>
                    <a:pt x="91" y="27"/>
                  </a:cubicBezTo>
                  <a:cubicBezTo>
                    <a:pt x="91" y="20"/>
                    <a:pt x="69" y="6"/>
                    <a:pt x="62" y="6"/>
                  </a:cubicBezTo>
                  <a:cubicBezTo>
                    <a:pt x="58" y="6"/>
                    <a:pt x="56" y="10"/>
                    <a:pt x="53" y="11"/>
                  </a:cubicBezTo>
                  <a:cubicBezTo>
                    <a:pt x="57" y="7"/>
                    <a:pt x="54" y="7"/>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01"/>
            <p:cNvSpPr>
              <a:spLocks/>
            </p:cNvSpPr>
            <p:nvPr/>
          </p:nvSpPr>
          <p:spPr bwMode="auto">
            <a:xfrm>
              <a:off x="6661" y="-701"/>
              <a:ext cx="83" cy="45"/>
            </a:xfrm>
            <a:custGeom>
              <a:avLst/>
              <a:gdLst>
                <a:gd name="T0" fmla="*/ 14 w 35"/>
                <a:gd name="T1" fmla="*/ 0 h 19"/>
                <a:gd name="T2" fmla="*/ 0 w 35"/>
                <a:gd name="T3" fmla="*/ 5 h 19"/>
                <a:gd name="T4" fmla="*/ 11 w 35"/>
                <a:gd name="T5" fmla="*/ 19 h 19"/>
                <a:gd name="T6" fmla="*/ 35 w 35"/>
                <a:gd name="T7" fmla="*/ 8 h 19"/>
                <a:gd name="T8" fmla="*/ 14 w 35"/>
                <a:gd name="T9" fmla="*/ 0 h 19"/>
              </a:gdLst>
              <a:ahLst/>
              <a:cxnLst>
                <a:cxn ang="0">
                  <a:pos x="T0" y="T1"/>
                </a:cxn>
                <a:cxn ang="0">
                  <a:pos x="T2" y="T3"/>
                </a:cxn>
                <a:cxn ang="0">
                  <a:pos x="T4" y="T5"/>
                </a:cxn>
                <a:cxn ang="0">
                  <a:pos x="T6" y="T7"/>
                </a:cxn>
                <a:cxn ang="0">
                  <a:pos x="T8" y="T9"/>
                </a:cxn>
              </a:cxnLst>
              <a:rect l="0" t="0" r="r" b="b"/>
              <a:pathLst>
                <a:path w="35" h="19">
                  <a:moveTo>
                    <a:pt x="14" y="0"/>
                  </a:moveTo>
                  <a:cubicBezTo>
                    <a:pt x="11" y="0"/>
                    <a:pt x="0" y="0"/>
                    <a:pt x="0" y="5"/>
                  </a:cubicBezTo>
                  <a:cubicBezTo>
                    <a:pt x="0" y="10"/>
                    <a:pt x="7" y="19"/>
                    <a:pt x="11" y="19"/>
                  </a:cubicBezTo>
                  <a:cubicBezTo>
                    <a:pt x="17" y="19"/>
                    <a:pt x="34" y="18"/>
                    <a:pt x="35" y="8"/>
                  </a:cubicBezTo>
                  <a:cubicBezTo>
                    <a:pt x="32" y="7"/>
                    <a:pt x="17"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02"/>
            <p:cNvSpPr>
              <a:spLocks/>
            </p:cNvSpPr>
            <p:nvPr/>
          </p:nvSpPr>
          <p:spPr bwMode="auto">
            <a:xfrm>
              <a:off x="6689" y="-793"/>
              <a:ext cx="296" cy="208"/>
            </a:xfrm>
            <a:custGeom>
              <a:avLst/>
              <a:gdLst>
                <a:gd name="T0" fmla="*/ 55 w 125"/>
                <a:gd name="T1" fmla="*/ 0 h 88"/>
                <a:gd name="T2" fmla="*/ 0 w 125"/>
                <a:gd name="T3" fmla="*/ 31 h 88"/>
                <a:gd name="T4" fmla="*/ 38 w 125"/>
                <a:gd name="T5" fmla="*/ 42 h 88"/>
                <a:gd name="T6" fmla="*/ 60 w 125"/>
                <a:gd name="T7" fmla="*/ 43 h 88"/>
                <a:gd name="T8" fmla="*/ 21 w 125"/>
                <a:gd name="T9" fmla="*/ 60 h 88"/>
                <a:gd name="T10" fmla="*/ 49 w 125"/>
                <a:gd name="T11" fmla="*/ 79 h 88"/>
                <a:gd name="T12" fmla="*/ 108 w 125"/>
                <a:gd name="T13" fmla="*/ 88 h 88"/>
                <a:gd name="T14" fmla="*/ 118 w 125"/>
                <a:gd name="T15" fmla="*/ 80 h 88"/>
                <a:gd name="T16" fmla="*/ 111 w 125"/>
                <a:gd name="T17" fmla="*/ 74 h 88"/>
                <a:gd name="T18" fmla="*/ 121 w 125"/>
                <a:gd name="T19" fmla="*/ 67 h 88"/>
                <a:gd name="T20" fmla="*/ 125 w 125"/>
                <a:gd name="T21" fmla="*/ 57 h 88"/>
                <a:gd name="T22" fmla="*/ 108 w 125"/>
                <a:gd name="T23" fmla="*/ 46 h 88"/>
                <a:gd name="T24" fmla="*/ 97 w 125"/>
                <a:gd name="T25" fmla="*/ 46 h 88"/>
                <a:gd name="T26" fmla="*/ 81 w 125"/>
                <a:gd name="T27" fmla="*/ 41 h 88"/>
                <a:gd name="T28" fmla="*/ 75 w 125"/>
                <a:gd name="T29" fmla="*/ 40 h 88"/>
                <a:gd name="T30" fmla="*/ 70 w 125"/>
                <a:gd name="T31" fmla="*/ 41 h 88"/>
                <a:gd name="T32" fmla="*/ 80 w 125"/>
                <a:gd name="T33" fmla="*/ 31 h 88"/>
                <a:gd name="T34" fmla="*/ 80 w 125"/>
                <a:gd name="T35" fmla="*/ 21 h 88"/>
                <a:gd name="T36" fmla="*/ 83 w 125"/>
                <a:gd name="T37" fmla="*/ 21 h 88"/>
                <a:gd name="T38" fmla="*/ 87 w 125"/>
                <a:gd name="T39" fmla="*/ 20 h 88"/>
                <a:gd name="T40" fmla="*/ 55 w 125"/>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88">
                  <a:moveTo>
                    <a:pt x="55" y="0"/>
                  </a:moveTo>
                  <a:cubicBezTo>
                    <a:pt x="30" y="0"/>
                    <a:pt x="22" y="24"/>
                    <a:pt x="0" y="31"/>
                  </a:cubicBezTo>
                  <a:cubicBezTo>
                    <a:pt x="13" y="38"/>
                    <a:pt x="23" y="42"/>
                    <a:pt x="38" y="42"/>
                  </a:cubicBezTo>
                  <a:cubicBezTo>
                    <a:pt x="41" y="42"/>
                    <a:pt x="55" y="43"/>
                    <a:pt x="60" y="43"/>
                  </a:cubicBezTo>
                  <a:cubicBezTo>
                    <a:pt x="43" y="48"/>
                    <a:pt x="38" y="54"/>
                    <a:pt x="21" y="60"/>
                  </a:cubicBezTo>
                  <a:cubicBezTo>
                    <a:pt x="29" y="64"/>
                    <a:pt x="42" y="79"/>
                    <a:pt x="49" y="79"/>
                  </a:cubicBezTo>
                  <a:cubicBezTo>
                    <a:pt x="68" y="79"/>
                    <a:pt x="85" y="88"/>
                    <a:pt x="108" y="88"/>
                  </a:cubicBezTo>
                  <a:cubicBezTo>
                    <a:pt x="113" y="88"/>
                    <a:pt x="118" y="85"/>
                    <a:pt x="118" y="80"/>
                  </a:cubicBezTo>
                  <a:cubicBezTo>
                    <a:pt x="118" y="77"/>
                    <a:pt x="114" y="75"/>
                    <a:pt x="111" y="74"/>
                  </a:cubicBezTo>
                  <a:cubicBezTo>
                    <a:pt x="114" y="73"/>
                    <a:pt x="121" y="72"/>
                    <a:pt x="121" y="67"/>
                  </a:cubicBezTo>
                  <a:cubicBezTo>
                    <a:pt x="121" y="62"/>
                    <a:pt x="120" y="61"/>
                    <a:pt x="125" y="57"/>
                  </a:cubicBezTo>
                  <a:cubicBezTo>
                    <a:pt x="118" y="50"/>
                    <a:pt x="118" y="46"/>
                    <a:pt x="108" y="46"/>
                  </a:cubicBezTo>
                  <a:cubicBezTo>
                    <a:pt x="104" y="46"/>
                    <a:pt x="101" y="46"/>
                    <a:pt x="97" y="46"/>
                  </a:cubicBezTo>
                  <a:cubicBezTo>
                    <a:pt x="91" y="46"/>
                    <a:pt x="88" y="41"/>
                    <a:pt x="81" y="41"/>
                  </a:cubicBezTo>
                  <a:cubicBezTo>
                    <a:pt x="79" y="41"/>
                    <a:pt x="77" y="40"/>
                    <a:pt x="75" y="40"/>
                  </a:cubicBezTo>
                  <a:cubicBezTo>
                    <a:pt x="73" y="40"/>
                    <a:pt x="72" y="40"/>
                    <a:pt x="70" y="41"/>
                  </a:cubicBezTo>
                  <a:cubicBezTo>
                    <a:pt x="75" y="39"/>
                    <a:pt x="80" y="34"/>
                    <a:pt x="80" y="31"/>
                  </a:cubicBezTo>
                  <a:cubicBezTo>
                    <a:pt x="80" y="29"/>
                    <a:pt x="81" y="27"/>
                    <a:pt x="80" y="21"/>
                  </a:cubicBezTo>
                  <a:cubicBezTo>
                    <a:pt x="82" y="21"/>
                    <a:pt x="82" y="21"/>
                    <a:pt x="83" y="21"/>
                  </a:cubicBezTo>
                  <a:cubicBezTo>
                    <a:pt x="83" y="21"/>
                    <a:pt x="84" y="21"/>
                    <a:pt x="87" y="20"/>
                  </a:cubicBezTo>
                  <a:cubicBezTo>
                    <a:pt x="78" y="14"/>
                    <a:pt x="70" y="0"/>
                    <a:pt x="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03"/>
            <p:cNvSpPr>
              <a:spLocks/>
            </p:cNvSpPr>
            <p:nvPr/>
          </p:nvSpPr>
          <p:spPr bwMode="auto">
            <a:xfrm>
              <a:off x="6817" y="-464"/>
              <a:ext cx="38" cy="26"/>
            </a:xfrm>
            <a:custGeom>
              <a:avLst/>
              <a:gdLst>
                <a:gd name="T0" fmla="*/ 16 w 16"/>
                <a:gd name="T1" fmla="*/ 0 h 11"/>
                <a:gd name="T2" fmla="*/ 8 w 16"/>
                <a:gd name="T3" fmla="*/ 0 h 11"/>
                <a:gd name="T4" fmla="*/ 0 w 16"/>
                <a:gd name="T5" fmla="*/ 6 h 11"/>
                <a:gd name="T6" fmla="*/ 5 w 16"/>
                <a:gd name="T7" fmla="*/ 11 h 11"/>
                <a:gd name="T8" fmla="*/ 16 w 16"/>
                <a:gd name="T9" fmla="*/ 0 h 11"/>
              </a:gdLst>
              <a:ahLst/>
              <a:cxnLst>
                <a:cxn ang="0">
                  <a:pos x="T0" y="T1"/>
                </a:cxn>
                <a:cxn ang="0">
                  <a:pos x="T2" y="T3"/>
                </a:cxn>
                <a:cxn ang="0">
                  <a:pos x="T4" y="T5"/>
                </a:cxn>
                <a:cxn ang="0">
                  <a:pos x="T6" y="T7"/>
                </a:cxn>
                <a:cxn ang="0">
                  <a:pos x="T8" y="T9"/>
                </a:cxn>
              </a:cxnLst>
              <a:rect l="0" t="0" r="r" b="b"/>
              <a:pathLst>
                <a:path w="16" h="11">
                  <a:moveTo>
                    <a:pt x="16" y="0"/>
                  </a:moveTo>
                  <a:cubicBezTo>
                    <a:pt x="8" y="0"/>
                    <a:pt x="8" y="0"/>
                    <a:pt x="8" y="0"/>
                  </a:cubicBezTo>
                  <a:cubicBezTo>
                    <a:pt x="6" y="2"/>
                    <a:pt x="3" y="4"/>
                    <a:pt x="0" y="6"/>
                  </a:cubicBezTo>
                  <a:cubicBezTo>
                    <a:pt x="1" y="8"/>
                    <a:pt x="3" y="11"/>
                    <a:pt x="5" y="11"/>
                  </a:cubicBezTo>
                  <a:cubicBezTo>
                    <a:pt x="12" y="11"/>
                    <a:pt x="15" y="8"/>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04"/>
            <p:cNvSpPr>
              <a:spLocks/>
            </p:cNvSpPr>
            <p:nvPr/>
          </p:nvSpPr>
          <p:spPr bwMode="auto">
            <a:xfrm>
              <a:off x="6630" y="-788"/>
              <a:ext cx="50" cy="12"/>
            </a:xfrm>
            <a:custGeom>
              <a:avLst/>
              <a:gdLst>
                <a:gd name="T0" fmla="*/ 19 w 21"/>
                <a:gd name="T1" fmla="*/ 0 h 5"/>
                <a:gd name="T2" fmla="*/ 0 w 21"/>
                <a:gd name="T3" fmla="*/ 0 h 5"/>
                <a:gd name="T4" fmla="*/ 11 w 21"/>
                <a:gd name="T5" fmla="*/ 5 h 5"/>
                <a:gd name="T6" fmla="*/ 21 w 21"/>
                <a:gd name="T7" fmla="*/ 4 h 5"/>
                <a:gd name="T8" fmla="*/ 19 w 21"/>
                <a:gd name="T9" fmla="*/ 0 h 5"/>
              </a:gdLst>
              <a:ahLst/>
              <a:cxnLst>
                <a:cxn ang="0">
                  <a:pos x="T0" y="T1"/>
                </a:cxn>
                <a:cxn ang="0">
                  <a:pos x="T2" y="T3"/>
                </a:cxn>
                <a:cxn ang="0">
                  <a:pos x="T4" y="T5"/>
                </a:cxn>
                <a:cxn ang="0">
                  <a:pos x="T6" y="T7"/>
                </a:cxn>
                <a:cxn ang="0">
                  <a:pos x="T8" y="T9"/>
                </a:cxn>
              </a:cxnLst>
              <a:rect l="0" t="0" r="r" b="b"/>
              <a:pathLst>
                <a:path w="21" h="5">
                  <a:moveTo>
                    <a:pt x="19" y="0"/>
                  </a:moveTo>
                  <a:cubicBezTo>
                    <a:pt x="0" y="0"/>
                    <a:pt x="0" y="0"/>
                    <a:pt x="0" y="0"/>
                  </a:cubicBezTo>
                  <a:cubicBezTo>
                    <a:pt x="2" y="4"/>
                    <a:pt x="6" y="5"/>
                    <a:pt x="11" y="5"/>
                  </a:cubicBezTo>
                  <a:cubicBezTo>
                    <a:pt x="14" y="5"/>
                    <a:pt x="18" y="5"/>
                    <a:pt x="21" y="4"/>
                  </a:cubicBezTo>
                  <a:cubicBezTo>
                    <a:pt x="19" y="0"/>
                    <a:pt x="19"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05"/>
            <p:cNvSpPr>
              <a:spLocks/>
            </p:cNvSpPr>
            <p:nvPr/>
          </p:nvSpPr>
          <p:spPr bwMode="auto">
            <a:xfrm>
              <a:off x="7219" y="-547"/>
              <a:ext cx="40" cy="19"/>
            </a:xfrm>
            <a:custGeom>
              <a:avLst/>
              <a:gdLst>
                <a:gd name="T0" fmla="*/ 17 w 17"/>
                <a:gd name="T1" fmla="*/ 0 h 8"/>
                <a:gd name="T2" fmla="*/ 13 w 17"/>
                <a:gd name="T3" fmla="*/ 1 h 8"/>
                <a:gd name="T4" fmla="*/ 11 w 17"/>
                <a:gd name="T5" fmla="*/ 1 h 8"/>
                <a:gd name="T6" fmla="*/ 8 w 17"/>
                <a:gd name="T7" fmla="*/ 1 h 8"/>
                <a:gd name="T8" fmla="*/ 0 w 17"/>
                <a:gd name="T9" fmla="*/ 2 h 8"/>
                <a:gd name="T10" fmla="*/ 11 w 17"/>
                <a:gd name="T11" fmla="*/ 8 h 8"/>
                <a:gd name="T12" fmla="*/ 17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17" y="0"/>
                  </a:moveTo>
                  <a:cubicBezTo>
                    <a:pt x="16" y="1"/>
                    <a:pt x="15" y="1"/>
                    <a:pt x="13" y="1"/>
                  </a:cubicBezTo>
                  <a:cubicBezTo>
                    <a:pt x="13" y="1"/>
                    <a:pt x="12" y="1"/>
                    <a:pt x="11" y="1"/>
                  </a:cubicBezTo>
                  <a:cubicBezTo>
                    <a:pt x="10" y="1"/>
                    <a:pt x="9" y="1"/>
                    <a:pt x="8" y="1"/>
                  </a:cubicBezTo>
                  <a:cubicBezTo>
                    <a:pt x="6" y="1"/>
                    <a:pt x="4" y="1"/>
                    <a:pt x="0" y="2"/>
                  </a:cubicBezTo>
                  <a:cubicBezTo>
                    <a:pt x="2" y="4"/>
                    <a:pt x="4" y="8"/>
                    <a:pt x="11" y="8"/>
                  </a:cubicBezTo>
                  <a:cubicBezTo>
                    <a:pt x="14" y="8"/>
                    <a:pt x="17" y="4"/>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6"/>
            <p:cNvSpPr>
              <a:spLocks noEditPoints="1"/>
            </p:cNvSpPr>
            <p:nvPr/>
          </p:nvSpPr>
          <p:spPr bwMode="auto">
            <a:xfrm>
              <a:off x="5002" y="-757"/>
              <a:ext cx="253" cy="75"/>
            </a:xfrm>
            <a:custGeom>
              <a:avLst/>
              <a:gdLst>
                <a:gd name="T0" fmla="*/ 91 w 107"/>
                <a:gd name="T1" fmla="*/ 16 h 32"/>
                <a:gd name="T2" fmla="*/ 87 w 107"/>
                <a:gd name="T3" fmla="*/ 18 h 32"/>
                <a:gd name="T4" fmla="*/ 87 w 107"/>
                <a:gd name="T5" fmla="*/ 20 h 32"/>
                <a:gd name="T6" fmla="*/ 91 w 107"/>
                <a:gd name="T7" fmla="*/ 16 h 32"/>
                <a:gd name="T8" fmla="*/ 91 w 107"/>
                <a:gd name="T9" fmla="*/ 0 h 32"/>
                <a:gd name="T10" fmla="*/ 71 w 107"/>
                <a:gd name="T11" fmla="*/ 7 h 32"/>
                <a:gd name="T12" fmla="*/ 41 w 107"/>
                <a:gd name="T13" fmla="*/ 0 h 32"/>
                <a:gd name="T14" fmla="*/ 0 w 107"/>
                <a:gd name="T15" fmla="*/ 10 h 32"/>
                <a:gd name="T16" fmla="*/ 11 w 107"/>
                <a:gd name="T17" fmla="*/ 13 h 32"/>
                <a:gd name="T18" fmla="*/ 35 w 107"/>
                <a:gd name="T19" fmla="*/ 6 h 32"/>
                <a:gd name="T20" fmla="*/ 47 w 107"/>
                <a:gd name="T21" fmla="*/ 10 h 32"/>
                <a:gd name="T22" fmla="*/ 39 w 107"/>
                <a:gd name="T23" fmla="*/ 15 h 32"/>
                <a:gd name="T24" fmla="*/ 49 w 107"/>
                <a:gd name="T25" fmla="*/ 16 h 32"/>
                <a:gd name="T26" fmla="*/ 38 w 107"/>
                <a:gd name="T27" fmla="*/ 20 h 32"/>
                <a:gd name="T28" fmla="*/ 53 w 107"/>
                <a:gd name="T29" fmla="*/ 27 h 32"/>
                <a:gd name="T30" fmla="*/ 52 w 107"/>
                <a:gd name="T31" fmla="*/ 27 h 32"/>
                <a:gd name="T32" fmla="*/ 58 w 107"/>
                <a:gd name="T33" fmla="*/ 32 h 32"/>
                <a:gd name="T34" fmla="*/ 58 w 107"/>
                <a:gd name="T35" fmla="*/ 32 h 32"/>
                <a:gd name="T36" fmla="*/ 68 w 107"/>
                <a:gd name="T37" fmla="*/ 20 h 32"/>
                <a:gd name="T38" fmla="*/ 75 w 107"/>
                <a:gd name="T39" fmla="*/ 19 h 32"/>
                <a:gd name="T40" fmla="*/ 79 w 107"/>
                <a:gd name="T41" fmla="*/ 19 h 32"/>
                <a:gd name="T42" fmla="*/ 82 w 107"/>
                <a:gd name="T43" fmla="*/ 19 h 32"/>
                <a:gd name="T44" fmla="*/ 87 w 107"/>
                <a:gd name="T45" fmla="*/ 18 h 32"/>
                <a:gd name="T46" fmla="*/ 87 w 107"/>
                <a:gd name="T47" fmla="*/ 15 h 32"/>
                <a:gd name="T48" fmla="*/ 90 w 107"/>
                <a:gd name="T49" fmla="*/ 16 h 32"/>
                <a:gd name="T50" fmla="*/ 92 w 107"/>
                <a:gd name="T51" fmla="*/ 15 h 32"/>
                <a:gd name="T52" fmla="*/ 107 w 107"/>
                <a:gd name="T53" fmla="*/ 6 h 32"/>
                <a:gd name="T54" fmla="*/ 91 w 107"/>
                <a:gd name="T5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 h="32">
                  <a:moveTo>
                    <a:pt x="91" y="16"/>
                  </a:moveTo>
                  <a:cubicBezTo>
                    <a:pt x="89" y="17"/>
                    <a:pt x="88" y="18"/>
                    <a:pt x="87" y="18"/>
                  </a:cubicBezTo>
                  <a:cubicBezTo>
                    <a:pt x="87" y="20"/>
                    <a:pt x="87" y="20"/>
                    <a:pt x="87" y="20"/>
                  </a:cubicBezTo>
                  <a:cubicBezTo>
                    <a:pt x="91" y="16"/>
                    <a:pt x="91" y="16"/>
                    <a:pt x="91" y="16"/>
                  </a:cubicBezTo>
                  <a:moveTo>
                    <a:pt x="91" y="0"/>
                  </a:moveTo>
                  <a:cubicBezTo>
                    <a:pt x="83" y="0"/>
                    <a:pt x="79" y="7"/>
                    <a:pt x="71" y="7"/>
                  </a:cubicBezTo>
                  <a:cubicBezTo>
                    <a:pt x="61" y="7"/>
                    <a:pt x="54" y="0"/>
                    <a:pt x="41" y="0"/>
                  </a:cubicBezTo>
                  <a:cubicBezTo>
                    <a:pt x="29" y="0"/>
                    <a:pt x="5" y="2"/>
                    <a:pt x="0" y="10"/>
                  </a:cubicBezTo>
                  <a:cubicBezTo>
                    <a:pt x="4" y="11"/>
                    <a:pt x="7" y="13"/>
                    <a:pt x="11" y="13"/>
                  </a:cubicBezTo>
                  <a:cubicBezTo>
                    <a:pt x="19" y="13"/>
                    <a:pt x="29" y="6"/>
                    <a:pt x="35" y="6"/>
                  </a:cubicBezTo>
                  <a:cubicBezTo>
                    <a:pt x="40" y="6"/>
                    <a:pt x="43" y="9"/>
                    <a:pt x="47" y="10"/>
                  </a:cubicBezTo>
                  <a:cubicBezTo>
                    <a:pt x="45" y="13"/>
                    <a:pt x="42" y="14"/>
                    <a:pt x="39" y="15"/>
                  </a:cubicBezTo>
                  <a:cubicBezTo>
                    <a:pt x="42" y="16"/>
                    <a:pt x="44" y="16"/>
                    <a:pt x="49" y="16"/>
                  </a:cubicBezTo>
                  <a:cubicBezTo>
                    <a:pt x="45" y="17"/>
                    <a:pt x="42" y="18"/>
                    <a:pt x="38" y="20"/>
                  </a:cubicBezTo>
                  <a:cubicBezTo>
                    <a:pt x="39" y="25"/>
                    <a:pt x="45" y="27"/>
                    <a:pt x="53" y="27"/>
                  </a:cubicBezTo>
                  <a:cubicBezTo>
                    <a:pt x="52" y="27"/>
                    <a:pt x="52" y="27"/>
                    <a:pt x="52" y="27"/>
                  </a:cubicBezTo>
                  <a:cubicBezTo>
                    <a:pt x="54" y="29"/>
                    <a:pt x="55" y="32"/>
                    <a:pt x="58" y="32"/>
                  </a:cubicBezTo>
                  <a:cubicBezTo>
                    <a:pt x="58" y="32"/>
                    <a:pt x="58" y="32"/>
                    <a:pt x="58" y="32"/>
                  </a:cubicBezTo>
                  <a:cubicBezTo>
                    <a:pt x="63" y="32"/>
                    <a:pt x="64" y="23"/>
                    <a:pt x="68" y="20"/>
                  </a:cubicBezTo>
                  <a:cubicBezTo>
                    <a:pt x="71" y="19"/>
                    <a:pt x="73" y="19"/>
                    <a:pt x="75" y="19"/>
                  </a:cubicBezTo>
                  <a:cubicBezTo>
                    <a:pt x="76" y="19"/>
                    <a:pt x="77" y="19"/>
                    <a:pt x="79" y="19"/>
                  </a:cubicBezTo>
                  <a:cubicBezTo>
                    <a:pt x="80" y="19"/>
                    <a:pt x="81" y="19"/>
                    <a:pt x="82" y="19"/>
                  </a:cubicBezTo>
                  <a:cubicBezTo>
                    <a:pt x="84" y="19"/>
                    <a:pt x="85" y="19"/>
                    <a:pt x="87" y="18"/>
                  </a:cubicBezTo>
                  <a:cubicBezTo>
                    <a:pt x="87" y="15"/>
                    <a:pt x="87" y="15"/>
                    <a:pt x="87" y="15"/>
                  </a:cubicBezTo>
                  <a:cubicBezTo>
                    <a:pt x="88" y="15"/>
                    <a:pt x="89" y="16"/>
                    <a:pt x="90" y="16"/>
                  </a:cubicBezTo>
                  <a:cubicBezTo>
                    <a:pt x="91" y="16"/>
                    <a:pt x="91" y="15"/>
                    <a:pt x="92" y="15"/>
                  </a:cubicBezTo>
                  <a:cubicBezTo>
                    <a:pt x="99" y="10"/>
                    <a:pt x="105" y="15"/>
                    <a:pt x="107" y="6"/>
                  </a:cubicBezTo>
                  <a:cubicBezTo>
                    <a:pt x="103" y="5"/>
                    <a:pt x="97"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7"/>
            <p:cNvSpPr>
              <a:spLocks/>
            </p:cNvSpPr>
            <p:nvPr/>
          </p:nvSpPr>
          <p:spPr bwMode="auto">
            <a:xfrm>
              <a:off x="5656" y="-807"/>
              <a:ext cx="88" cy="57"/>
            </a:xfrm>
            <a:custGeom>
              <a:avLst/>
              <a:gdLst>
                <a:gd name="T0" fmla="*/ 30 w 37"/>
                <a:gd name="T1" fmla="*/ 0 h 24"/>
                <a:gd name="T2" fmla="*/ 0 w 37"/>
                <a:gd name="T3" fmla="*/ 16 h 24"/>
                <a:gd name="T4" fmla="*/ 9 w 37"/>
                <a:gd name="T5" fmla="*/ 24 h 24"/>
                <a:gd name="T6" fmla="*/ 37 w 37"/>
                <a:gd name="T7" fmla="*/ 17 h 24"/>
                <a:gd name="T8" fmla="*/ 30 w 37"/>
                <a:gd name="T9" fmla="*/ 0 h 24"/>
              </a:gdLst>
              <a:ahLst/>
              <a:cxnLst>
                <a:cxn ang="0">
                  <a:pos x="T0" y="T1"/>
                </a:cxn>
                <a:cxn ang="0">
                  <a:pos x="T2" y="T3"/>
                </a:cxn>
                <a:cxn ang="0">
                  <a:pos x="T4" y="T5"/>
                </a:cxn>
                <a:cxn ang="0">
                  <a:pos x="T6" y="T7"/>
                </a:cxn>
                <a:cxn ang="0">
                  <a:pos x="T8" y="T9"/>
                </a:cxn>
              </a:cxnLst>
              <a:rect l="0" t="0" r="r" b="b"/>
              <a:pathLst>
                <a:path w="37" h="24">
                  <a:moveTo>
                    <a:pt x="30" y="0"/>
                  </a:moveTo>
                  <a:cubicBezTo>
                    <a:pt x="22" y="0"/>
                    <a:pt x="0" y="9"/>
                    <a:pt x="0" y="16"/>
                  </a:cubicBezTo>
                  <a:cubicBezTo>
                    <a:pt x="0" y="21"/>
                    <a:pt x="3" y="24"/>
                    <a:pt x="9" y="24"/>
                  </a:cubicBezTo>
                  <a:cubicBezTo>
                    <a:pt x="13" y="24"/>
                    <a:pt x="33" y="20"/>
                    <a:pt x="37" y="17"/>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8"/>
            <p:cNvSpPr>
              <a:spLocks/>
            </p:cNvSpPr>
            <p:nvPr/>
          </p:nvSpPr>
          <p:spPr bwMode="auto">
            <a:xfrm>
              <a:off x="5541" y="-769"/>
              <a:ext cx="94" cy="54"/>
            </a:xfrm>
            <a:custGeom>
              <a:avLst/>
              <a:gdLst>
                <a:gd name="T0" fmla="*/ 28 w 40"/>
                <a:gd name="T1" fmla="*/ 0 h 23"/>
                <a:gd name="T2" fmla="*/ 10 w 40"/>
                <a:gd name="T3" fmla="*/ 0 h 23"/>
                <a:gd name="T4" fmla="*/ 10 w 40"/>
                <a:gd name="T5" fmla="*/ 7 h 23"/>
                <a:gd name="T6" fmla="*/ 0 w 40"/>
                <a:gd name="T7" fmla="*/ 21 h 23"/>
                <a:gd name="T8" fmla="*/ 11 w 40"/>
                <a:gd name="T9" fmla="*/ 23 h 23"/>
                <a:gd name="T10" fmla="*/ 29 w 40"/>
                <a:gd name="T11" fmla="*/ 21 h 23"/>
                <a:gd name="T12" fmla="*/ 26 w 40"/>
                <a:gd name="T13" fmla="*/ 15 h 23"/>
                <a:gd name="T14" fmla="*/ 33 w 40"/>
                <a:gd name="T15" fmla="*/ 15 h 23"/>
                <a:gd name="T16" fmla="*/ 40 w 40"/>
                <a:gd name="T17" fmla="*/ 12 h 23"/>
                <a:gd name="T18" fmla="*/ 40 w 40"/>
                <a:gd name="T19" fmla="*/ 4 h 23"/>
                <a:gd name="T20" fmla="*/ 32 w 40"/>
                <a:gd name="T21" fmla="*/ 5 h 23"/>
                <a:gd name="T22" fmla="*/ 23 w 40"/>
                <a:gd name="T23" fmla="*/ 4 h 23"/>
                <a:gd name="T24" fmla="*/ 28 w 40"/>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3">
                  <a:moveTo>
                    <a:pt x="28" y="0"/>
                  </a:moveTo>
                  <a:cubicBezTo>
                    <a:pt x="10" y="0"/>
                    <a:pt x="10" y="0"/>
                    <a:pt x="10" y="0"/>
                  </a:cubicBezTo>
                  <a:cubicBezTo>
                    <a:pt x="10" y="1"/>
                    <a:pt x="10" y="3"/>
                    <a:pt x="10" y="7"/>
                  </a:cubicBezTo>
                  <a:cubicBezTo>
                    <a:pt x="4" y="9"/>
                    <a:pt x="0" y="13"/>
                    <a:pt x="0" y="21"/>
                  </a:cubicBezTo>
                  <a:cubicBezTo>
                    <a:pt x="0" y="22"/>
                    <a:pt x="5" y="23"/>
                    <a:pt x="11" y="23"/>
                  </a:cubicBezTo>
                  <a:cubicBezTo>
                    <a:pt x="18" y="23"/>
                    <a:pt x="27" y="22"/>
                    <a:pt x="29" y="21"/>
                  </a:cubicBezTo>
                  <a:cubicBezTo>
                    <a:pt x="26" y="15"/>
                    <a:pt x="26" y="15"/>
                    <a:pt x="26" y="15"/>
                  </a:cubicBezTo>
                  <a:cubicBezTo>
                    <a:pt x="29" y="15"/>
                    <a:pt x="31" y="15"/>
                    <a:pt x="33" y="15"/>
                  </a:cubicBezTo>
                  <a:cubicBezTo>
                    <a:pt x="36" y="15"/>
                    <a:pt x="38" y="15"/>
                    <a:pt x="40" y="12"/>
                  </a:cubicBezTo>
                  <a:cubicBezTo>
                    <a:pt x="40" y="10"/>
                    <a:pt x="40" y="9"/>
                    <a:pt x="40" y="4"/>
                  </a:cubicBezTo>
                  <a:cubicBezTo>
                    <a:pt x="37" y="5"/>
                    <a:pt x="35" y="5"/>
                    <a:pt x="32" y="5"/>
                  </a:cubicBezTo>
                  <a:cubicBezTo>
                    <a:pt x="28" y="5"/>
                    <a:pt x="24" y="5"/>
                    <a:pt x="23" y="4"/>
                  </a:cubicBezTo>
                  <a:cubicBezTo>
                    <a:pt x="24" y="4"/>
                    <a:pt x="27" y="3"/>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9"/>
            <p:cNvSpPr>
              <a:spLocks/>
            </p:cNvSpPr>
            <p:nvPr/>
          </p:nvSpPr>
          <p:spPr bwMode="auto">
            <a:xfrm>
              <a:off x="5415" y="-722"/>
              <a:ext cx="97" cy="33"/>
            </a:xfrm>
            <a:custGeom>
              <a:avLst/>
              <a:gdLst>
                <a:gd name="T0" fmla="*/ 27 w 41"/>
                <a:gd name="T1" fmla="*/ 0 h 14"/>
                <a:gd name="T2" fmla="*/ 0 w 41"/>
                <a:gd name="T3" fmla="*/ 11 h 14"/>
                <a:gd name="T4" fmla="*/ 5 w 41"/>
                <a:gd name="T5" fmla="*/ 14 h 14"/>
                <a:gd name="T6" fmla="*/ 13 w 41"/>
                <a:gd name="T7" fmla="*/ 9 h 14"/>
                <a:gd name="T8" fmla="*/ 24 w 41"/>
                <a:gd name="T9" fmla="*/ 14 h 14"/>
                <a:gd name="T10" fmla="*/ 41 w 41"/>
                <a:gd name="T11" fmla="*/ 7 h 14"/>
                <a:gd name="T12" fmla="*/ 27 w 4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1" h="14">
                  <a:moveTo>
                    <a:pt x="27" y="0"/>
                  </a:moveTo>
                  <a:cubicBezTo>
                    <a:pt x="21" y="0"/>
                    <a:pt x="0" y="3"/>
                    <a:pt x="0" y="11"/>
                  </a:cubicBezTo>
                  <a:cubicBezTo>
                    <a:pt x="0" y="13"/>
                    <a:pt x="3" y="14"/>
                    <a:pt x="5" y="14"/>
                  </a:cubicBezTo>
                  <a:cubicBezTo>
                    <a:pt x="10" y="14"/>
                    <a:pt x="12" y="14"/>
                    <a:pt x="13" y="9"/>
                  </a:cubicBezTo>
                  <a:cubicBezTo>
                    <a:pt x="17" y="9"/>
                    <a:pt x="21" y="14"/>
                    <a:pt x="24" y="14"/>
                  </a:cubicBezTo>
                  <a:cubicBezTo>
                    <a:pt x="31" y="14"/>
                    <a:pt x="31" y="7"/>
                    <a:pt x="41" y="7"/>
                  </a:cubicBezTo>
                  <a:cubicBezTo>
                    <a:pt x="39" y="3"/>
                    <a:pt x="33"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10"/>
            <p:cNvSpPr>
              <a:spLocks/>
            </p:cNvSpPr>
            <p:nvPr/>
          </p:nvSpPr>
          <p:spPr bwMode="auto">
            <a:xfrm>
              <a:off x="5359" y="-833"/>
              <a:ext cx="151" cy="102"/>
            </a:xfrm>
            <a:custGeom>
              <a:avLst/>
              <a:gdLst>
                <a:gd name="T0" fmla="*/ 61 w 64"/>
                <a:gd name="T1" fmla="*/ 0 h 43"/>
                <a:gd name="T2" fmla="*/ 52 w 64"/>
                <a:gd name="T3" fmla="*/ 9 h 43"/>
                <a:gd name="T4" fmla="*/ 20 w 64"/>
                <a:gd name="T5" fmla="*/ 19 h 43"/>
                <a:gd name="T6" fmla="*/ 20 w 64"/>
                <a:gd name="T7" fmla="*/ 26 h 43"/>
                <a:gd name="T8" fmla="*/ 24 w 64"/>
                <a:gd name="T9" fmla="*/ 24 h 43"/>
                <a:gd name="T10" fmla="*/ 29 w 64"/>
                <a:gd name="T11" fmla="*/ 27 h 43"/>
                <a:gd name="T12" fmla="*/ 7 w 64"/>
                <a:gd name="T13" fmla="*/ 27 h 43"/>
                <a:gd name="T14" fmla="*/ 0 w 64"/>
                <a:gd name="T15" fmla="*/ 33 h 43"/>
                <a:gd name="T16" fmla="*/ 27 w 64"/>
                <a:gd name="T17" fmla="*/ 43 h 43"/>
                <a:gd name="T18" fmla="*/ 48 w 64"/>
                <a:gd name="T19" fmla="*/ 37 h 43"/>
                <a:gd name="T20" fmla="*/ 55 w 64"/>
                <a:gd name="T21" fmla="*/ 37 h 43"/>
                <a:gd name="T22" fmla="*/ 64 w 64"/>
                <a:gd name="T23" fmla="*/ 35 h 43"/>
                <a:gd name="T24" fmla="*/ 34 w 64"/>
                <a:gd name="T25" fmla="*/ 27 h 43"/>
                <a:gd name="T26" fmla="*/ 58 w 64"/>
                <a:gd name="T27" fmla="*/ 13 h 43"/>
                <a:gd name="T28" fmla="*/ 63 w 64"/>
                <a:gd name="T29" fmla="*/ 6 h 43"/>
                <a:gd name="T30" fmla="*/ 61 w 64"/>
                <a:gd name="T3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3">
                  <a:moveTo>
                    <a:pt x="61" y="0"/>
                  </a:moveTo>
                  <a:cubicBezTo>
                    <a:pt x="56" y="0"/>
                    <a:pt x="53" y="4"/>
                    <a:pt x="52" y="9"/>
                  </a:cubicBezTo>
                  <a:cubicBezTo>
                    <a:pt x="37" y="9"/>
                    <a:pt x="36" y="19"/>
                    <a:pt x="20" y="19"/>
                  </a:cubicBezTo>
                  <a:cubicBezTo>
                    <a:pt x="20" y="26"/>
                    <a:pt x="20" y="26"/>
                    <a:pt x="20" y="26"/>
                  </a:cubicBezTo>
                  <a:cubicBezTo>
                    <a:pt x="22" y="25"/>
                    <a:pt x="23" y="24"/>
                    <a:pt x="24" y="24"/>
                  </a:cubicBezTo>
                  <a:cubicBezTo>
                    <a:pt x="25" y="24"/>
                    <a:pt x="26" y="26"/>
                    <a:pt x="29" y="27"/>
                  </a:cubicBezTo>
                  <a:cubicBezTo>
                    <a:pt x="7" y="27"/>
                    <a:pt x="7" y="27"/>
                    <a:pt x="7" y="27"/>
                  </a:cubicBezTo>
                  <a:cubicBezTo>
                    <a:pt x="5" y="29"/>
                    <a:pt x="4" y="30"/>
                    <a:pt x="0" y="33"/>
                  </a:cubicBezTo>
                  <a:cubicBezTo>
                    <a:pt x="1" y="33"/>
                    <a:pt x="23" y="43"/>
                    <a:pt x="27" y="43"/>
                  </a:cubicBezTo>
                  <a:cubicBezTo>
                    <a:pt x="33" y="43"/>
                    <a:pt x="42" y="37"/>
                    <a:pt x="48" y="37"/>
                  </a:cubicBezTo>
                  <a:cubicBezTo>
                    <a:pt x="50" y="37"/>
                    <a:pt x="53" y="37"/>
                    <a:pt x="55" y="37"/>
                  </a:cubicBezTo>
                  <a:cubicBezTo>
                    <a:pt x="58" y="37"/>
                    <a:pt x="61" y="36"/>
                    <a:pt x="64" y="35"/>
                  </a:cubicBezTo>
                  <a:cubicBezTo>
                    <a:pt x="52" y="30"/>
                    <a:pt x="48" y="29"/>
                    <a:pt x="34" y="27"/>
                  </a:cubicBezTo>
                  <a:cubicBezTo>
                    <a:pt x="39" y="21"/>
                    <a:pt x="49" y="18"/>
                    <a:pt x="58" y="13"/>
                  </a:cubicBezTo>
                  <a:cubicBezTo>
                    <a:pt x="58" y="10"/>
                    <a:pt x="61" y="8"/>
                    <a:pt x="63" y="6"/>
                  </a:cubicBezTo>
                  <a:cubicBezTo>
                    <a:pt x="63" y="4"/>
                    <a:pt x="62" y="0"/>
                    <a:pt x="6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11"/>
            <p:cNvSpPr>
              <a:spLocks/>
            </p:cNvSpPr>
            <p:nvPr/>
          </p:nvSpPr>
          <p:spPr bwMode="auto">
            <a:xfrm>
              <a:off x="3813" y="-684"/>
              <a:ext cx="496" cy="274"/>
            </a:xfrm>
            <a:custGeom>
              <a:avLst/>
              <a:gdLst>
                <a:gd name="T0" fmla="*/ 86 w 210"/>
                <a:gd name="T1" fmla="*/ 0 h 116"/>
                <a:gd name="T2" fmla="*/ 75 w 210"/>
                <a:gd name="T3" fmla="*/ 8 h 116"/>
                <a:gd name="T4" fmla="*/ 82 w 210"/>
                <a:gd name="T5" fmla="*/ 31 h 116"/>
                <a:gd name="T6" fmla="*/ 58 w 210"/>
                <a:gd name="T7" fmla="*/ 8 h 116"/>
                <a:gd name="T8" fmla="*/ 49 w 210"/>
                <a:gd name="T9" fmla="*/ 17 h 116"/>
                <a:gd name="T10" fmla="*/ 51 w 210"/>
                <a:gd name="T11" fmla="*/ 22 h 116"/>
                <a:gd name="T12" fmla="*/ 38 w 210"/>
                <a:gd name="T13" fmla="*/ 16 h 116"/>
                <a:gd name="T14" fmla="*/ 45 w 210"/>
                <a:gd name="T15" fmla="*/ 8 h 116"/>
                <a:gd name="T16" fmla="*/ 18 w 210"/>
                <a:gd name="T17" fmla="*/ 6 h 116"/>
                <a:gd name="T18" fmla="*/ 0 w 210"/>
                <a:gd name="T19" fmla="*/ 19 h 116"/>
                <a:gd name="T20" fmla="*/ 13 w 210"/>
                <a:gd name="T21" fmla="*/ 32 h 116"/>
                <a:gd name="T22" fmla="*/ 17 w 210"/>
                <a:gd name="T23" fmla="*/ 34 h 116"/>
                <a:gd name="T24" fmla="*/ 32 w 210"/>
                <a:gd name="T25" fmla="*/ 51 h 116"/>
                <a:gd name="T26" fmla="*/ 28 w 210"/>
                <a:gd name="T27" fmla="*/ 52 h 116"/>
                <a:gd name="T28" fmla="*/ 45 w 210"/>
                <a:gd name="T29" fmla="*/ 61 h 116"/>
                <a:gd name="T30" fmla="*/ 60 w 210"/>
                <a:gd name="T31" fmla="*/ 47 h 116"/>
                <a:gd name="T32" fmla="*/ 65 w 210"/>
                <a:gd name="T33" fmla="*/ 47 h 116"/>
                <a:gd name="T34" fmla="*/ 73 w 210"/>
                <a:gd name="T35" fmla="*/ 51 h 116"/>
                <a:gd name="T36" fmla="*/ 86 w 210"/>
                <a:gd name="T37" fmla="*/ 51 h 116"/>
                <a:gd name="T38" fmla="*/ 59 w 210"/>
                <a:gd name="T39" fmla="*/ 64 h 116"/>
                <a:gd name="T40" fmla="*/ 45 w 210"/>
                <a:gd name="T41" fmla="*/ 70 h 116"/>
                <a:gd name="T42" fmla="*/ 53 w 210"/>
                <a:gd name="T43" fmla="*/ 78 h 116"/>
                <a:gd name="T44" fmla="*/ 65 w 210"/>
                <a:gd name="T45" fmla="*/ 77 h 116"/>
                <a:gd name="T46" fmla="*/ 88 w 210"/>
                <a:gd name="T47" fmla="*/ 79 h 116"/>
                <a:gd name="T48" fmla="*/ 71 w 210"/>
                <a:gd name="T49" fmla="*/ 83 h 116"/>
                <a:gd name="T50" fmla="*/ 58 w 210"/>
                <a:gd name="T51" fmla="*/ 83 h 116"/>
                <a:gd name="T52" fmla="*/ 51 w 210"/>
                <a:gd name="T53" fmla="*/ 83 h 116"/>
                <a:gd name="T54" fmla="*/ 93 w 210"/>
                <a:gd name="T55" fmla="*/ 116 h 116"/>
                <a:gd name="T56" fmla="*/ 108 w 210"/>
                <a:gd name="T57" fmla="*/ 87 h 116"/>
                <a:gd name="T58" fmla="*/ 116 w 210"/>
                <a:gd name="T59" fmla="*/ 83 h 116"/>
                <a:gd name="T60" fmla="*/ 145 w 210"/>
                <a:gd name="T61" fmla="*/ 46 h 116"/>
                <a:gd name="T62" fmla="*/ 158 w 210"/>
                <a:gd name="T63" fmla="*/ 54 h 116"/>
                <a:gd name="T64" fmla="*/ 150 w 210"/>
                <a:gd name="T65" fmla="*/ 55 h 116"/>
                <a:gd name="T66" fmla="*/ 161 w 210"/>
                <a:gd name="T67" fmla="*/ 70 h 116"/>
                <a:gd name="T68" fmla="*/ 153 w 210"/>
                <a:gd name="T69" fmla="*/ 85 h 116"/>
                <a:gd name="T70" fmla="*/ 177 w 210"/>
                <a:gd name="T71" fmla="*/ 86 h 116"/>
                <a:gd name="T72" fmla="*/ 177 w 210"/>
                <a:gd name="T73" fmla="*/ 95 h 116"/>
                <a:gd name="T74" fmla="*/ 210 w 210"/>
                <a:gd name="T75" fmla="*/ 77 h 116"/>
                <a:gd name="T76" fmla="*/ 190 w 210"/>
                <a:gd name="T77" fmla="*/ 58 h 116"/>
                <a:gd name="T78" fmla="*/ 173 w 210"/>
                <a:gd name="T79" fmla="*/ 58 h 116"/>
                <a:gd name="T80" fmla="*/ 173 w 210"/>
                <a:gd name="T81" fmla="*/ 50 h 116"/>
                <a:gd name="T82" fmla="*/ 168 w 210"/>
                <a:gd name="T83" fmla="*/ 51 h 116"/>
                <a:gd name="T84" fmla="*/ 163 w 210"/>
                <a:gd name="T85" fmla="*/ 50 h 116"/>
                <a:gd name="T86" fmla="*/ 169 w 210"/>
                <a:gd name="T87" fmla="*/ 50 h 116"/>
                <a:gd name="T88" fmla="*/ 126 w 210"/>
                <a:gd name="T89" fmla="*/ 27 h 116"/>
                <a:gd name="T90" fmla="*/ 121 w 210"/>
                <a:gd name="T91" fmla="*/ 27 h 116"/>
                <a:gd name="T92" fmla="*/ 115 w 210"/>
                <a:gd name="T93" fmla="*/ 14 h 116"/>
                <a:gd name="T94" fmla="*/ 105 w 210"/>
                <a:gd name="T95" fmla="*/ 21 h 116"/>
                <a:gd name="T96" fmla="*/ 107 w 210"/>
                <a:gd name="T97" fmla="*/ 11 h 116"/>
                <a:gd name="T98" fmla="*/ 86 w 210"/>
                <a:gd name="T9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 h="116">
                  <a:moveTo>
                    <a:pt x="86" y="0"/>
                  </a:moveTo>
                  <a:cubicBezTo>
                    <a:pt x="79" y="0"/>
                    <a:pt x="75" y="0"/>
                    <a:pt x="75" y="8"/>
                  </a:cubicBezTo>
                  <a:cubicBezTo>
                    <a:pt x="75" y="18"/>
                    <a:pt x="78" y="23"/>
                    <a:pt x="82" y="31"/>
                  </a:cubicBezTo>
                  <a:cubicBezTo>
                    <a:pt x="68" y="26"/>
                    <a:pt x="72" y="8"/>
                    <a:pt x="58" y="8"/>
                  </a:cubicBezTo>
                  <a:cubicBezTo>
                    <a:pt x="53" y="8"/>
                    <a:pt x="49" y="12"/>
                    <a:pt x="49" y="17"/>
                  </a:cubicBezTo>
                  <a:cubicBezTo>
                    <a:pt x="49" y="19"/>
                    <a:pt x="50" y="21"/>
                    <a:pt x="51" y="22"/>
                  </a:cubicBezTo>
                  <a:cubicBezTo>
                    <a:pt x="47" y="20"/>
                    <a:pt x="43" y="19"/>
                    <a:pt x="38" y="16"/>
                  </a:cubicBezTo>
                  <a:cubicBezTo>
                    <a:pt x="40" y="13"/>
                    <a:pt x="42" y="12"/>
                    <a:pt x="45" y="8"/>
                  </a:cubicBezTo>
                  <a:cubicBezTo>
                    <a:pt x="32" y="6"/>
                    <a:pt x="27" y="6"/>
                    <a:pt x="18" y="6"/>
                  </a:cubicBezTo>
                  <a:cubicBezTo>
                    <a:pt x="13" y="6"/>
                    <a:pt x="2" y="16"/>
                    <a:pt x="0" y="19"/>
                  </a:cubicBezTo>
                  <a:cubicBezTo>
                    <a:pt x="3" y="23"/>
                    <a:pt x="9" y="32"/>
                    <a:pt x="13" y="32"/>
                  </a:cubicBezTo>
                  <a:cubicBezTo>
                    <a:pt x="15" y="32"/>
                    <a:pt x="16" y="33"/>
                    <a:pt x="17" y="34"/>
                  </a:cubicBezTo>
                  <a:cubicBezTo>
                    <a:pt x="15" y="42"/>
                    <a:pt x="23" y="47"/>
                    <a:pt x="32" y="51"/>
                  </a:cubicBezTo>
                  <a:cubicBezTo>
                    <a:pt x="30" y="51"/>
                    <a:pt x="29" y="52"/>
                    <a:pt x="28" y="52"/>
                  </a:cubicBezTo>
                  <a:cubicBezTo>
                    <a:pt x="30" y="58"/>
                    <a:pt x="36" y="61"/>
                    <a:pt x="45" y="61"/>
                  </a:cubicBezTo>
                  <a:cubicBezTo>
                    <a:pt x="56" y="61"/>
                    <a:pt x="56" y="49"/>
                    <a:pt x="60" y="47"/>
                  </a:cubicBezTo>
                  <a:cubicBezTo>
                    <a:pt x="62" y="47"/>
                    <a:pt x="63" y="47"/>
                    <a:pt x="65" y="47"/>
                  </a:cubicBezTo>
                  <a:cubicBezTo>
                    <a:pt x="67" y="48"/>
                    <a:pt x="71" y="51"/>
                    <a:pt x="73" y="51"/>
                  </a:cubicBezTo>
                  <a:cubicBezTo>
                    <a:pt x="75" y="51"/>
                    <a:pt x="79" y="51"/>
                    <a:pt x="86" y="51"/>
                  </a:cubicBezTo>
                  <a:cubicBezTo>
                    <a:pt x="80" y="56"/>
                    <a:pt x="66" y="62"/>
                    <a:pt x="59" y="64"/>
                  </a:cubicBezTo>
                  <a:cubicBezTo>
                    <a:pt x="57" y="65"/>
                    <a:pt x="45" y="65"/>
                    <a:pt x="45" y="70"/>
                  </a:cubicBezTo>
                  <a:cubicBezTo>
                    <a:pt x="45" y="76"/>
                    <a:pt x="48" y="78"/>
                    <a:pt x="53" y="78"/>
                  </a:cubicBezTo>
                  <a:cubicBezTo>
                    <a:pt x="57" y="78"/>
                    <a:pt x="62" y="77"/>
                    <a:pt x="65" y="77"/>
                  </a:cubicBezTo>
                  <a:cubicBezTo>
                    <a:pt x="68" y="77"/>
                    <a:pt x="85" y="77"/>
                    <a:pt x="88" y="79"/>
                  </a:cubicBezTo>
                  <a:cubicBezTo>
                    <a:pt x="82" y="81"/>
                    <a:pt x="76" y="79"/>
                    <a:pt x="71" y="83"/>
                  </a:cubicBezTo>
                  <a:cubicBezTo>
                    <a:pt x="71" y="83"/>
                    <a:pt x="64" y="83"/>
                    <a:pt x="58" y="83"/>
                  </a:cubicBezTo>
                  <a:cubicBezTo>
                    <a:pt x="55" y="83"/>
                    <a:pt x="53" y="83"/>
                    <a:pt x="51" y="83"/>
                  </a:cubicBezTo>
                  <a:cubicBezTo>
                    <a:pt x="51" y="101"/>
                    <a:pt x="80" y="108"/>
                    <a:pt x="93" y="116"/>
                  </a:cubicBezTo>
                  <a:cubicBezTo>
                    <a:pt x="100" y="109"/>
                    <a:pt x="99" y="94"/>
                    <a:pt x="108" y="87"/>
                  </a:cubicBezTo>
                  <a:cubicBezTo>
                    <a:pt x="111" y="85"/>
                    <a:pt x="115" y="86"/>
                    <a:pt x="116" y="83"/>
                  </a:cubicBezTo>
                  <a:cubicBezTo>
                    <a:pt x="121" y="69"/>
                    <a:pt x="127" y="46"/>
                    <a:pt x="145" y="46"/>
                  </a:cubicBezTo>
                  <a:cubicBezTo>
                    <a:pt x="145" y="46"/>
                    <a:pt x="149" y="53"/>
                    <a:pt x="158" y="54"/>
                  </a:cubicBezTo>
                  <a:cubicBezTo>
                    <a:pt x="155" y="54"/>
                    <a:pt x="153" y="54"/>
                    <a:pt x="150" y="55"/>
                  </a:cubicBezTo>
                  <a:cubicBezTo>
                    <a:pt x="152" y="59"/>
                    <a:pt x="157" y="69"/>
                    <a:pt x="161" y="70"/>
                  </a:cubicBezTo>
                  <a:cubicBezTo>
                    <a:pt x="160" y="78"/>
                    <a:pt x="154" y="75"/>
                    <a:pt x="153" y="85"/>
                  </a:cubicBezTo>
                  <a:cubicBezTo>
                    <a:pt x="160" y="85"/>
                    <a:pt x="171" y="85"/>
                    <a:pt x="177" y="86"/>
                  </a:cubicBezTo>
                  <a:cubicBezTo>
                    <a:pt x="176" y="88"/>
                    <a:pt x="176" y="91"/>
                    <a:pt x="177" y="95"/>
                  </a:cubicBezTo>
                  <a:cubicBezTo>
                    <a:pt x="190" y="91"/>
                    <a:pt x="196" y="82"/>
                    <a:pt x="210" y="77"/>
                  </a:cubicBezTo>
                  <a:cubicBezTo>
                    <a:pt x="205" y="70"/>
                    <a:pt x="190" y="74"/>
                    <a:pt x="190" y="58"/>
                  </a:cubicBezTo>
                  <a:cubicBezTo>
                    <a:pt x="183" y="58"/>
                    <a:pt x="181" y="58"/>
                    <a:pt x="173" y="58"/>
                  </a:cubicBezTo>
                  <a:cubicBezTo>
                    <a:pt x="174" y="56"/>
                    <a:pt x="174" y="53"/>
                    <a:pt x="173" y="50"/>
                  </a:cubicBezTo>
                  <a:cubicBezTo>
                    <a:pt x="171" y="50"/>
                    <a:pt x="169" y="51"/>
                    <a:pt x="168" y="51"/>
                  </a:cubicBezTo>
                  <a:cubicBezTo>
                    <a:pt x="166" y="51"/>
                    <a:pt x="165" y="51"/>
                    <a:pt x="163" y="50"/>
                  </a:cubicBezTo>
                  <a:cubicBezTo>
                    <a:pt x="165" y="50"/>
                    <a:pt x="167" y="50"/>
                    <a:pt x="169" y="50"/>
                  </a:cubicBezTo>
                  <a:cubicBezTo>
                    <a:pt x="163" y="43"/>
                    <a:pt x="135" y="27"/>
                    <a:pt x="126" y="27"/>
                  </a:cubicBezTo>
                  <a:cubicBezTo>
                    <a:pt x="125" y="27"/>
                    <a:pt x="123" y="27"/>
                    <a:pt x="121" y="27"/>
                  </a:cubicBezTo>
                  <a:cubicBezTo>
                    <a:pt x="122" y="23"/>
                    <a:pt x="123" y="14"/>
                    <a:pt x="115" y="14"/>
                  </a:cubicBezTo>
                  <a:cubicBezTo>
                    <a:pt x="111" y="14"/>
                    <a:pt x="110" y="19"/>
                    <a:pt x="105" y="21"/>
                  </a:cubicBezTo>
                  <a:cubicBezTo>
                    <a:pt x="105" y="17"/>
                    <a:pt x="107" y="14"/>
                    <a:pt x="107" y="11"/>
                  </a:cubicBezTo>
                  <a:cubicBezTo>
                    <a:pt x="107" y="5"/>
                    <a:pt x="93"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12"/>
            <p:cNvSpPr>
              <a:spLocks/>
            </p:cNvSpPr>
            <p:nvPr/>
          </p:nvSpPr>
          <p:spPr bwMode="auto">
            <a:xfrm>
              <a:off x="4073" y="-724"/>
              <a:ext cx="324" cy="116"/>
            </a:xfrm>
            <a:custGeom>
              <a:avLst/>
              <a:gdLst>
                <a:gd name="T0" fmla="*/ 80 w 137"/>
                <a:gd name="T1" fmla="*/ 0 h 49"/>
                <a:gd name="T2" fmla="*/ 73 w 137"/>
                <a:gd name="T3" fmla="*/ 0 h 49"/>
                <a:gd name="T4" fmla="*/ 60 w 137"/>
                <a:gd name="T5" fmla="*/ 12 h 49"/>
                <a:gd name="T6" fmla="*/ 39 w 137"/>
                <a:gd name="T7" fmla="*/ 1 h 49"/>
                <a:gd name="T8" fmla="*/ 24 w 137"/>
                <a:gd name="T9" fmla="*/ 1 h 49"/>
                <a:gd name="T10" fmla="*/ 27 w 137"/>
                <a:gd name="T11" fmla="*/ 6 h 49"/>
                <a:gd name="T12" fmla="*/ 18 w 137"/>
                <a:gd name="T13" fmla="*/ 6 h 49"/>
                <a:gd name="T14" fmla="*/ 18 w 137"/>
                <a:gd name="T15" fmla="*/ 9 h 49"/>
                <a:gd name="T16" fmla="*/ 15 w 137"/>
                <a:gd name="T17" fmla="*/ 10 h 49"/>
                <a:gd name="T18" fmla="*/ 7 w 137"/>
                <a:gd name="T19" fmla="*/ 8 h 49"/>
                <a:gd name="T20" fmla="*/ 0 w 137"/>
                <a:gd name="T21" fmla="*/ 8 h 49"/>
                <a:gd name="T22" fmla="*/ 7 w 137"/>
                <a:gd name="T23" fmla="*/ 20 h 49"/>
                <a:gd name="T24" fmla="*/ 13 w 137"/>
                <a:gd name="T25" fmla="*/ 28 h 49"/>
                <a:gd name="T26" fmla="*/ 26 w 137"/>
                <a:gd name="T27" fmla="*/ 26 h 49"/>
                <a:gd name="T28" fmla="*/ 51 w 137"/>
                <a:gd name="T29" fmla="*/ 28 h 49"/>
                <a:gd name="T30" fmla="*/ 38 w 137"/>
                <a:gd name="T31" fmla="*/ 30 h 49"/>
                <a:gd name="T32" fmla="*/ 27 w 137"/>
                <a:gd name="T33" fmla="*/ 31 h 49"/>
                <a:gd name="T34" fmla="*/ 34 w 137"/>
                <a:gd name="T35" fmla="*/ 39 h 49"/>
                <a:gd name="T36" fmla="*/ 64 w 137"/>
                <a:gd name="T37" fmla="*/ 39 h 49"/>
                <a:gd name="T38" fmla="*/ 82 w 137"/>
                <a:gd name="T39" fmla="*/ 49 h 49"/>
                <a:gd name="T40" fmla="*/ 137 w 137"/>
                <a:gd name="T41" fmla="*/ 22 h 49"/>
                <a:gd name="T42" fmla="*/ 113 w 137"/>
                <a:gd name="T43" fmla="*/ 8 h 49"/>
                <a:gd name="T44" fmla="*/ 96 w 137"/>
                <a:gd name="T45" fmla="*/ 8 h 49"/>
                <a:gd name="T46" fmla="*/ 80 w 137"/>
                <a:gd name="T47" fmla="*/ 13 h 49"/>
                <a:gd name="T48" fmla="*/ 80 w 137"/>
                <a:gd name="T4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49">
                  <a:moveTo>
                    <a:pt x="80" y="0"/>
                  </a:moveTo>
                  <a:cubicBezTo>
                    <a:pt x="73" y="0"/>
                    <a:pt x="73" y="0"/>
                    <a:pt x="73" y="0"/>
                  </a:cubicBezTo>
                  <a:cubicBezTo>
                    <a:pt x="71" y="2"/>
                    <a:pt x="67" y="12"/>
                    <a:pt x="60" y="12"/>
                  </a:cubicBezTo>
                  <a:cubicBezTo>
                    <a:pt x="58" y="12"/>
                    <a:pt x="42" y="4"/>
                    <a:pt x="39" y="1"/>
                  </a:cubicBezTo>
                  <a:cubicBezTo>
                    <a:pt x="24" y="1"/>
                    <a:pt x="24" y="1"/>
                    <a:pt x="24" y="1"/>
                  </a:cubicBezTo>
                  <a:cubicBezTo>
                    <a:pt x="27" y="6"/>
                    <a:pt x="27" y="6"/>
                    <a:pt x="27" y="6"/>
                  </a:cubicBezTo>
                  <a:cubicBezTo>
                    <a:pt x="18" y="6"/>
                    <a:pt x="18" y="6"/>
                    <a:pt x="18" y="6"/>
                  </a:cubicBezTo>
                  <a:cubicBezTo>
                    <a:pt x="18" y="9"/>
                    <a:pt x="18" y="9"/>
                    <a:pt x="18" y="9"/>
                  </a:cubicBezTo>
                  <a:cubicBezTo>
                    <a:pt x="17" y="10"/>
                    <a:pt x="16" y="10"/>
                    <a:pt x="15" y="10"/>
                  </a:cubicBezTo>
                  <a:cubicBezTo>
                    <a:pt x="12" y="10"/>
                    <a:pt x="10" y="9"/>
                    <a:pt x="7" y="8"/>
                  </a:cubicBezTo>
                  <a:cubicBezTo>
                    <a:pt x="0" y="8"/>
                    <a:pt x="0" y="8"/>
                    <a:pt x="0" y="8"/>
                  </a:cubicBezTo>
                  <a:cubicBezTo>
                    <a:pt x="0" y="13"/>
                    <a:pt x="3" y="17"/>
                    <a:pt x="7" y="20"/>
                  </a:cubicBezTo>
                  <a:cubicBezTo>
                    <a:pt x="7" y="26"/>
                    <a:pt x="9" y="28"/>
                    <a:pt x="13" y="28"/>
                  </a:cubicBezTo>
                  <a:cubicBezTo>
                    <a:pt x="16" y="28"/>
                    <a:pt x="21" y="26"/>
                    <a:pt x="26" y="26"/>
                  </a:cubicBezTo>
                  <a:cubicBezTo>
                    <a:pt x="27" y="26"/>
                    <a:pt x="49" y="28"/>
                    <a:pt x="51" y="28"/>
                  </a:cubicBezTo>
                  <a:cubicBezTo>
                    <a:pt x="48" y="29"/>
                    <a:pt x="42" y="29"/>
                    <a:pt x="38" y="30"/>
                  </a:cubicBezTo>
                  <a:cubicBezTo>
                    <a:pt x="36" y="30"/>
                    <a:pt x="31" y="30"/>
                    <a:pt x="27" y="31"/>
                  </a:cubicBezTo>
                  <a:cubicBezTo>
                    <a:pt x="28" y="35"/>
                    <a:pt x="29" y="38"/>
                    <a:pt x="34" y="39"/>
                  </a:cubicBezTo>
                  <a:cubicBezTo>
                    <a:pt x="64" y="39"/>
                    <a:pt x="64" y="39"/>
                    <a:pt x="64" y="39"/>
                  </a:cubicBezTo>
                  <a:cubicBezTo>
                    <a:pt x="68" y="46"/>
                    <a:pt x="73" y="49"/>
                    <a:pt x="82" y="49"/>
                  </a:cubicBezTo>
                  <a:cubicBezTo>
                    <a:pt x="98" y="49"/>
                    <a:pt x="124" y="30"/>
                    <a:pt x="137" y="22"/>
                  </a:cubicBezTo>
                  <a:cubicBezTo>
                    <a:pt x="134" y="15"/>
                    <a:pt x="124" y="8"/>
                    <a:pt x="113" y="8"/>
                  </a:cubicBezTo>
                  <a:cubicBezTo>
                    <a:pt x="105" y="8"/>
                    <a:pt x="108" y="8"/>
                    <a:pt x="96" y="8"/>
                  </a:cubicBezTo>
                  <a:cubicBezTo>
                    <a:pt x="88" y="8"/>
                    <a:pt x="85" y="13"/>
                    <a:pt x="80" y="13"/>
                  </a:cubicBezTo>
                  <a:cubicBezTo>
                    <a:pt x="79" y="9"/>
                    <a:pt x="80" y="6"/>
                    <a:pt x="8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13"/>
            <p:cNvSpPr>
              <a:spLocks noEditPoints="1"/>
            </p:cNvSpPr>
            <p:nvPr/>
          </p:nvSpPr>
          <p:spPr bwMode="auto">
            <a:xfrm>
              <a:off x="3794" y="-594"/>
              <a:ext cx="61" cy="54"/>
            </a:xfrm>
            <a:custGeom>
              <a:avLst/>
              <a:gdLst>
                <a:gd name="T0" fmla="*/ 8 w 26"/>
                <a:gd name="T1" fmla="*/ 1 h 23"/>
                <a:gd name="T2" fmla="*/ 26 w 26"/>
                <a:gd name="T3" fmla="*/ 23 h 23"/>
                <a:gd name="T4" fmla="*/ 8 w 26"/>
                <a:gd name="T5" fmla="*/ 1 h 23"/>
                <a:gd name="T6" fmla="*/ 8 w 26"/>
                <a:gd name="T7" fmla="*/ 0 h 23"/>
                <a:gd name="T8" fmla="*/ 8 w 26"/>
                <a:gd name="T9" fmla="*/ 1 h 23"/>
                <a:gd name="T10" fmla="*/ 8 w 26"/>
                <a:gd name="T11" fmla="*/ 1 h 23"/>
                <a:gd name="T12" fmla="*/ 8 w 26"/>
                <a:gd name="T13" fmla="*/ 0 h 23"/>
                <a:gd name="T14" fmla="*/ 9 w 26"/>
                <a:gd name="T15" fmla="*/ 0 h 23"/>
                <a:gd name="T16" fmla="*/ 8 w 26"/>
                <a:gd name="T17" fmla="*/ 1 h 23"/>
                <a:gd name="T18" fmla="*/ 9 w 26"/>
                <a:gd name="T19" fmla="*/ 2 h 23"/>
                <a:gd name="T20" fmla="*/ 9 w 26"/>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3">
                  <a:moveTo>
                    <a:pt x="8" y="1"/>
                  </a:moveTo>
                  <a:cubicBezTo>
                    <a:pt x="0" y="6"/>
                    <a:pt x="16" y="20"/>
                    <a:pt x="26" y="23"/>
                  </a:cubicBezTo>
                  <a:cubicBezTo>
                    <a:pt x="22" y="11"/>
                    <a:pt x="15" y="9"/>
                    <a:pt x="8" y="1"/>
                  </a:cubicBezTo>
                  <a:moveTo>
                    <a:pt x="8" y="0"/>
                  </a:moveTo>
                  <a:cubicBezTo>
                    <a:pt x="8" y="0"/>
                    <a:pt x="8" y="0"/>
                    <a:pt x="8" y="1"/>
                  </a:cubicBezTo>
                  <a:cubicBezTo>
                    <a:pt x="8" y="1"/>
                    <a:pt x="8" y="1"/>
                    <a:pt x="8" y="1"/>
                  </a:cubicBezTo>
                  <a:cubicBezTo>
                    <a:pt x="8" y="0"/>
                    <a:pt x="8" y="0"/>
                    <a:pt x="8" y="0"/>
                  </a:cubicBezTo>
                  <a:moveTo>
                    <a:pt x="9" y="0"/>
                  </a:moveTo>
                  <a:cubicBezTo>
                    <a:pt x="9" y="0"/>
                    <a:pt x="9" y="0"/>
                    <a:pt x="8" y="1"/>
                  </a:cubicBezTo>
                  <a:cubicBezTo>
                    <a:pt x="9" y="2"/>
                    <a:pt x="9" y="2"/>
                    <a:pt x="9" y="2"/>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14"/>
            <p:cNvSpPr>
              <a:spLocks/>
            </p:cNvSpPr>
            <p:nvPr/>
          </p:nvSpPr>
          <p:spPr bwMode="auto">
            <a:xfrm>
              <a:off x="3087" y="872"/>
              <a:ext cx="156" cy="187"/>
            </a:xfrm>
            <a:custGeom>
              <a:avLst/>
              <a:gdLst>
                <a:gd name="T0" fmla="*/ 48 w 66"/>
                <a:gd name="T1" fmla="*/ 0 h 79"/>
                <a:gd name="T2" fmla="*/ 39 w 66"/>
                <a:gd name="T3" fmla="*/ 0 h 79"/>
                <a:gd name="T4" fmla="*/ 23 w 66"/>
                <a:gd name="T5" fmla="*/ 10 h 79"/>
                <a:gd name="T6" fmla="*/ 26 w 66"/>
                <a:gd name="T7" fmla="*/ 17 h 79"/>
                <a:gd name="T8" fmla="*/ 11 w 66"/>
                <a:gd name="T9" fmla="*/ 23 h 79"/>
                <a:gd name="T10" fmla="*/ 10 w 66"/>
                <a:gd name="T11" fmla="*/ 22 h 79"/>
                <a:gd name="T12" fmla="*/ 5 w 66"/>
                <a:gd name="T13" fmla="*/ 28 h 79"/>
                <a:gd name="T14" fmla="*/ 15 w 66"/>
                <a:gd name="T15" fmla="*/ 39 h 79"/>
                <a:gd name="T16" fmla="*/ 0 w 66"/>
                <a:gd name="T17" fmla="*/ 66 h 79"/>
                <a:gd name="T18" fmla="*/ 13 w 66"/>
                <a:gd name="T19" fmla="*/ 79 h 79"/>
                <a:gd name="T20" fmla="*/ 23 w 66"/>
                <a:gd name="T21" fmla="*/ 76 h 79"/>
                <a:gd name="T22" fmla="*/ 42 w 66"/>
                <a:gd name="T23" fmla="*/ 65 h 79"/>
                <a:gd name="T24" fmla="*/ 46 w 66"/>
                <a:gd name="T25" fmla="*/ 65 h 79"/>
                <a:gd name="T26" fmla="*/ 56 w 66"/>
                <a:gd name="T27" fmla="*/ 62 h 79"/>
                <a:gd name="T28" fmla="*/ 56 w 66"/>
                <a:gd name="T29" fmla="*/ 47 h 79"/>
                <a:gd name="T30" fmla="*/ 56 w 66"/>
                <a:gd name="T31" fmla="*/ 29 h 79"/>
                <a:gd name="T32" fmla="*/ 66 w 66"/>
                <a:gd name="T33" fmla="*/ 22 h 79"/>
                <a:gd name="T34" fmla="*/ 48 w 66"/>
                <a:gd name="T3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9">
                  <a:moveTo>
                    <a:pt x="48" y="0"/>
                  </a:moveTo>
                  <a:cubicBezTo>
                    <a:pt x="45" y="0"/>
                    <a:pt x="42" y="0"/>
                    <a:pt x="39" y="0"/>
                  </a:cubicBezTo>
                  <a:cubicBezTo>
                    <a:pt x="34" y="0"/>
                    <a:pt x="23" y="6"/>
                    <a:pt x="23" y="10"/>
                  </a:cubicBezTo>
                  <a:cubicBezTo>
                    <a:pt x="23" y="13"/>
                    <a:pt x="24" y="14"/>
                    <a:pt x="26" y="17"/>
                  </a:cubicBezTo>
                  <a:cubicBezTo>
                    <a:pt x="23" y="20"/>
                    <a:pt x="14" y="23"/>
                    <a:pt x="11" y="23"/>
                  </a:cubicBezTo>
                  <a:cubicBezTo>
                    <a:pt x="11" y="23"/>
                    <a:pt x="10" y="22"/>
                    <a:pt x="10" y="22"/>
                  </a:cubicBezTo>
                  <a:cubicBezTo>
                    <a:pt x="8" y="22"/>
                    <a:pt x="5" y="23"/>
                    <a:pt x="5" y="28"/>
                  </a:cubicBezTo>
                  <a:cubicBezTo>
                    <a:pt x="5" y="34"/>
                    <a:pt x="10" y="37"/>
                    <a:pt x="15" y="39"/>
                  </a:cubicBezTo>
                  <a:cubicBezTo>
                    <a:pt x="13" y="52"/>
                    <a:pt x="0" y="53"/>
                    <a:pt x="0" y="66"/>
                  </a:cubicBezTo>
                  <a:cubicBezTo>
                    <a:pt x="0" y="73"/>
                    <a:pt x="7" y="79"/>
                    <a:pt x="13" y="79"/>
                  </a:cubicBezTo>
                  <a:cubicBezTo>
                    <a:pt x="16" y="79"/>
                    <a:pt x="21" y="78"/>
                    <a:pt x="23" y="76"/>
                  </a:cubicBezTo>
                  <a:cubicBezTo>
                    <a:pt x="27" y="74"/>
                    <a:pt x="34" y="65"/>
                    <a:pt x="42" y="65"/>
                  </a:cubicBezTo>
                  <a:cubicBezTo>
                    <a:pt x="43" y="65"/>
                    <a:pt x="45" y="65"/>
                    <a:pt x="46" y="65"/>
                  </a:cubicBezTo>
                  <a:cubicBezTo>
                    <a:pt x="50" y="65"/>
                    <a:pt x="54" y="65"/>
                    <a:pt x="56" y="62"/>
                  </a:cubicBezTo>
                  <a:cubicBezTo>
                    <a:pt x="60" y="58"/>
                    <a:pt x="56" y="52"/>
                    <a:pt x="56" y="47"/>
                  </a:cubicBezTo>
                  <a:cubicBezTo>
                    <a:pt x="56" y="47"/>
                    <a:pt x="56" y="33"/>
                    <a:pt x="56" y="29"/>
                  </a:cubicBezTo>
                  <a:cubicBezTo>
                    <a:pt x="56" y="25"/>
                    <a:pt x="66" y="26"/>
                    <a:pt x="66" y="22"/>
                  </a:cubicBezTo>
                  <a:cubicBezTo>
                    <a:pt x="66" y="13"/>
                    <a:pt x="60" y="0"/>
                    <a:pt x="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15"/>
            <p:cNvSpPr>
              <a:spLocks/>
            </p:cNvSpPr>
            <p:nvPr/>
          </p:nvSpPr>
          <p:spPr bwMode="auto">
            <a:xfrm>
              <a:off x="3191" y="714"/>
              <a:ext cx="33" cy="28"/>
            </a:xfrm>
            <a:custGeom>
              <a:avLst/>
              <a:gdLst>
                <a:gd name="T0" fmla="*/ 14 w 14"/>
                <a:gd name="T1" fmla="*/ 0 h 12"/>
                <a:gd name="T2" fmla="*/ 0 w 14"/>
                <a:gd name="T3" fmla="*/ 6 h 12"/>
                <a:gd name="T4" fmla="*/ 3 w 14"/>
                <a:gd name="T5" fmla="*/ 12 h 12"/>
                <a:gd name="T6" fmla="*/ 14 w 14"/>
                <a:gd name="T7" fmla="*/ 0 h 12"/>
              </a:gdLst>
              <a:ahLst/>
              <a:cxnLst>
                <a:cxn ang="0">
                  <a:pos x="T0" y="T1"/>
                </a:cxn>
                <a:cxn ang="0">
                  <a:pos x="T2" y="T3"/>
                </a:cxn>
                <a:cxn ang="0">
                  <a:pos x="T4" y="T5"/>
                </a:cxn>
                <a:cxn ang="0">
                  <a:pos x="T6" y="T7"/>
                </a:cxn>
              </a:cxnLst>
              <a:rect l="0" t="0" r="r" b="b"/>
              <a:pathLst>
                <a:path w="14" h="12">
                  <a:moveTo>
                    <a:pt x="14" y="0"/>
                  </a:moveTo>
                  <a:cubicBezTo>
                    <a:pt x="9" y="0"/>
                    <a:pt x="0" y="2"/>
                    <a:pt x="0" y="6"/>
                  </a:cubicBezTo>
                  <a:cubicBezTo>
                    <a:pt x="0" y="8"/>
                    <a:pt x="2" y="12"/>
                    <a:pt x="3" y="12"/>
                  </a:cubicBezTo>
                  <a:cubicBezTo>
                    <a:pt x="9" y="12"/>
                    <a:pt x="14" y="6"/>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16"/>
            <p:cNvSpPr>
              <a:spLocks/>
            </p:cNvSpPr>
            <p:nvPr/>
          </p:nvSpPr>
          <p:spPr bwMode="auto">
            <a:xfrm>
              <a:off x="3210" y="697"/>
              <a:ext cx="295" cy="431"/>
            </a:xfrm>
            <a:custGeom>
              <a:avLst/>
              <a:gdLst>
                <a:gd name="T0" fmla="*/ 30 w 125"/>
                <a:gd name="T1" fmla="*/ 0 h 182"/>
                <a:gd name="T2" fmla="*/ 19 w 125"/>
                <a:gd name="T3" fmla="*/ 16 h 182"/>
                <a:gd name="T4" fmla="*/ 14 w 125"/>
                <a:gd name="T5" fmla="*/ 26 h 182"/>
                <a:gd name="T6" fmla="*/ 9 w 125"/>
                <a:gd name="T7" fmla="*/ 24 h 182"/>
                <a:gd name="T8" fmla="*/ 12 w 125"/>
                <a:gd name="T9" fmla="*/ 34 h 182"/>
                <a:gd name="T10" fmla="*/ 9 w 125"/>
                <a:gd name="T11" fmla="*/ 45 h 182"/>
                <a:gd name="T12" fmla="*/ 17 w 125"/>
                <a:gd name="T13" fmla="*/ 54 h 182"/>
                <a:gd name="T14" fmla="*/ 14 w 125"/>
                <a:gd name="T15" fmla="*/ 66 h 182"/>
                <a:gd name="T16" fmla="*/ 19 w 125"/>
                <a:gd name="T17" fmla="*/ 59 h 182"/>
                <a:gd name="T18" fmla="*/ 28 w 125"/>
                <a:gd name="T19" fmla="*/ 71 h 182"/>
                <a:gd name="T20" fmla="*/ 31 w 125"/>
                <a:gd name="T21" fmla="*/ 87 h 182"/>
                <a:gd name="T22" fmla="*/ 48 w 125"/>
                <a:gd name="T23" fmla="*/ 84 h 182"/>
                <a:gd name="T24" fmla="*/ 54 w 125"/>
                <a:gd name="T25" fmla="*/ 98 h 182"/>
                <a:gd name="T26" fmla="*/ 57 w 125"/>
                <a:gd name="T27" fmla="*/ 106 h 182"/>
                <a:gd name="T28" fmla="*/ 37 w 125"/>
                <a:gd name="T29" fmla="*/ 131 h 182"/>
                <a:gd name="T30" fmla="*/ 25 w 125"/>
                <a:gd name="T31" fmla="*/ 150 h 182"/>
                <a:gd name="T32" fmla="*/ 45 w 125"/>
                <a:gd name="T33" fmla="*/ 154 h 182"/>
                <a:gd name="T34" fmla="*/ 56 w 125"/>
                <a:gd name="T35" fmla="*/ 152 h 182"/>
                <a:gd name="T36" fmla="*/ 19 w 125"/>
                <a:gd name="T37" fmla="*/ 178 h 182"/>
                <a:gd name="T38" fmla="*/ 23 w 125"/>
                <a:gd name="T39" fmla="*/ 182 h 182"/>
                <a:gd name="T40" fmla="*/ 38 w 125"/>
                <a:gd name="T41" fmla="*/ 177 h 182"/>
                <a:gd name="T42" fmla="*/ 56 w 125"/>
                <a:gd name="T43" fmla="*/ 172 h 182"/>
                <a:gd name="T44" fmla="*/ 104 w 125"/>
                <a:gd name="T45" fmla="*/ 167 h 182"/>
                <a:gd name="T46" fmla="*/ 119 w 125"/>
                <a:gd name="T47" fmla="*/ 155 h 182"/>
                <a:gd name="T48" fmla="*/ 125 w 125"/>
                <a:gd name="T49" fmla="*/ 132 h 182"/>
                <a:gd name="T50" fmla="*/ 112 w 125"/>
                <a:gd name="T51" fmla="*/ 122 h 182"/>
                <a:gd name="T52" fmla="*/ 110 w 125"/>
                <a:gd name="T53" fmla="*/ 122 h 182"/>
                <a:gd name="T54" fmla="*/ 104 w 125"/>
                <a:gd name="T55" fmla="*/ 122 h 182"/>
                <a:gd name="T56" fmla="*/ 101 w 125"/>
                <a:gd name="T57" fmla="*/ 107 h 182"/>
                <a:gd name="T58" fmla="*/ 64 w 125"/>
                <a:gd name="T59" fmla="*/ 60 h 182"/>
                <a:gd name="T60" fmla="*/ 58 w 125"/>
                <a:gd name="T61" fmla="*/ 60 h 182"/>
                <a:gd name="T62" fmla="*/ 51 w 125"/>
                <a:gd name="T63" fmla="*/ 60 h 182"/>
                <a:gd name="T64" fmla="*/ 70 w 125"/>
                <a:gd name="T65" fmla="*/ 23 h 182"/>
                <a:gd name="T66" fmla="*/ 37 w 125"/>
                <a:gd name="T67" fmla="*/ 19 h 182"/>
                <a:gd name="T68" fmla="*/ 45 w 125"/>
                <a:gd name="T6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 h="182">
                  <a:moveTo>
                    <a:pt x="45" y="0"/>
                  </a:moveTo>
                  <a:cubicBezTo>
                    <a:pt x="41" y="0"/>
                    <a:pt x="36" y="0"/>
                    <a:pt x="30" y="0"/>
                  </a:cubicBezTo>
                  <a:cubicBezTo>
                    <a:pt x="27" y="0"/>
                    <a:pt x="21" y="5"/>
                    <a:pt x="21" y="7"/>
                  </a:cubicBezTo>
                  <a:cubicBezTo>
                    <a:pt x="21" y="10"/>
                    <a:pt x="19" y="12"/>
                    <a:pt x="19" y="16"/>
                  </a:cubicBezTo>
                  <a:cubicBezTo>
                    <a:pt x="16" y="16"/>
                    <a:pt x="12" y="18"/>
                    <a:pt x="12" y="23"/>
                  </a:cubicBezTo>
                  <a:cubicBezTo>
                    <a:pt x="12" y="24"/>
                    <a:pt x="13" y="25"/>
                    <a:pt x="14" y="26"/>
                  </a:cubicBezTo>
                  <a:cubicBezTo>
                    <a:pt x="14" y="27"/>
                    <a:pt x="13" y="29"/>
                    <a:pt x="12" y="29"/>
                  </a:cubicBezTo>
                  <a:cubicBezTo>
                    <a:pt x="11" y="29"/>
                    <a:pt x="9" y="27"/>
                    <a:pt x="9" y="24"/>
                  </a:cubicBezTo>
                  <a:cubicBezTo>
                    <a:pt x="0" y="24"/>
                    <a:pt x="0" y="24"/>
                    <a:pt x="0" y="24"/>
                  </a:cubicBezTo>
                  <a:cubicBezTo>
                    <a:pt x="0" y="31"/>
                    <a:pt x="4" y="33"/>
                    <a:pt x="12" y="34"/>
                  </a:cubicBezTo>
                  <a:cubicBezTo>
                    <a:pt x="12" y="38"/>
                    <a:pt x="12" y="38"/>
                    <a:pt x="12" y="38"/>
                  </a:cubicBezTo>
                  <a:cubicBezTo>
                    <a:pt x="12" y="39"/>
                    <a:pt x="9" y="43"/>
                    <a:pt x="9" y="45"/>
                  </a:cubicBezTo>
                  <a:cubicBezTo>
                    <a:pt x="9" y="47"/>
                    <a:pt x="13" y="49"/>
                    <a:pt x="17" y="50"/>
                  </a:cubicBezTo>
                  <a:cubicBezTo>
                    <a:pt x="17" y="54"/>
                    <a:pt x="17" y="54"/>
                    <a:pt x="17" y="54"/>
                  </a:cubicBezTo>
                  <a:cubicBezTo>
                    <a:pt x="15" y="55"/>
                    <a:pt x="14" y="56"/>
                    <a:pt x="14" y="58"/>
                  </a:cubicBezTo>
                  <a:cubicBezTo>
                    <a:pt x="14" y="61"/>
                    <a:pt x="14" y="62"/>
                    <a:pt x="14" y="66"/>
                  </a:cubicBezTo>
                  <a:cubicBezTo>
                    <a:pt x="19" y="66"/>
                    <a:pt x="19" y="66"/>
                    <a:pt x="19" y="66"/>
                  </a:cubicBezTo>
                  <a:cubicBezTo>
                    <a:pt x="18" y="64"/>
                    <a:pt x="16" y="63"/>
                    <a:pt x="19" y="59"/>
                  </a:cubicBezTo>
                  <a:cubicBezTo>
                    <a:pt x="20" y="60"/>
                    <a:pt x="23" y="61"/>
                    <a:pt x="28" y="61"/>
                  </a:cubicBezTo>
                  <a:cubicBezTo>
                    <a:pt x="26" y="65"/>
                    <a:pt x="28" y="66"/>
                    <a:pt x="28" y="71"/>
                  </a:cubicBezTo>
                  <a:cubicBezTo>
                    <a:pt x="28" y="75"/>
                    <a:pt x="22" y="78"/>
                    <a:pt x="22" y="82"/>
                  </a:cubicBezTo>
                  <a:cubicBezTo>
                    <a:pt x="22" y="87"/>
                    <a:pt x="26" y="87"/>
                    <a:pt x="31" y="87"/>
                  </a:cubicBezTo>
                  <a:cubicBezTo>
                    <a:pt x="35" y="87"/>
                    <a:pt x="38" y="84"/>
                    <a:pt x="43" y="84"/>
                  </a:cubicBezTo>
                  <a:cubicBezTo>
                    <a:pt x="45" y="84"/>
                    <a:pt x="46" y="84"/>
                    <a:pt x="48" y="84"/>
                  </a:cubicBezTo>
                  <a:cubicBezTo>
                    <a:pt x="47" y="87"/>
                    <a:pt x="44" y="88"/>
                    <a:pt x="44" y="92"/>
                  </a:cubicBezTo>
                  <a:cubicBezTo>
                    <a:pt x="44" y="96"/>
                    <a:pt x="49" y="98"/>
                    <a:pt x="54" y="98"/>
                  </a:cubicBezTo>
                  <a:cubicBezTo>
                    <a:pt x="55" y="98"/>
                    <a:pt x="56" y="98"/>
                    <a:pt x="57" y="98"/>
                  </a:cubicBezTo>
                  <a:cubicBezTo>
                    <a:pt x="57" y="106"/>
                    <a:pt x="57" y="106"/>
                    <a:pt x="57" y="106"/>
                  </a:cubicBezTo>
                  <a:cubicBezTo>
                    <a:pt x="54" y="111"/>
                    <a:pt x="42" y="116"/>
                    <a:pt x="33" y="116"/>
                  </a:cubicBezTo>
                  <a:cubicBezTo>
                    <a:pt x="33" y="121"/>
                    <a:pt x="37" y="124"/>
                    <a:pt x="37" y="131"/>
                  </a:cubicBezTo>
                  <a:cubicBezTo>
                    <a:pt x="37" y="139"/>
                    <a:pt x="22" y="139"/>
                    <a:pt x="22" y="147"/>
                  </a:cubicBezTo>
                  <a:cubicBezTo>
                    <a:pt x="22" y="148"/>
                    <a:pt x="24" y="150"/>
                    <a:pt x="25" y="150"/>
                  </a:cubicBezTo>
                  <a:cubicBezTo>
                    <a:pt x="28" y="150"/>
                    <a:pt x="27" y="147"/>
                    <a:pt x="30" y="147"/>
                  </a:cubicBezTo>
                  <a:cubicBezTo>
                    <a:pt x="36" y="147"/>
                    <a:pt x="38" y="154"/>
                    <a:pt x="45" y="154"/>
                  </a:cubicBezTo>
                  <a:cubicBezTo>
                    <a:pt x="49" y="154"/>
                    <a:pt x="52" y="151"/>
                    <a:pt x="55" y="148"/>
                  </a:cubicBezTo>
                  <a:cubicBezTo>
                    <a:pt x="55" y="149"/>
                    <a:pt x="56" y="151"/>
                    <a:pt x="56" y="152"/>
                  </a:cubicBezTo>
                  <a:cubicBezTo>
                    <a:pt x="56" y="159"/>
                    <a:pt x="45" y="157"/>
                    <a:pt x="38" y="159"/>
                  </a:cubicBezTo>
                  <a:cubicBezTo>
                    <a:pt x="36" y="159"/>
                    <a:pt x="20" y="176"/>
                    <a:pt x="19" y="178"/>
                  </a:cubicBezTo>
                  <a:cubicBezTo>
                    <a:pt x="19" y="182"/>
                    <a:pt x="19" y="182"/>
                    <a:pt x="19" y="182"/>
                  </a:cubicBezTo>
                  <a:cubicBezTo>
                    <a:pt x="23" y="182"/>
                    <a:pt x="23" y="182"/>
                    <a:pt x="23" y="182"/>
                  </a:cubicBezTo>
                  <a:cubicBezTo>
                    <a:pt x="25" y="179"/>
                    <a:pt x="27" y="177"/>
                    <a:pt x="30" y="177"/>
                  </a:cubicBezTo>
                  <a:cubicBezTo>
                    <a:pt x="38" y="177"/>
                    <a:pt x="38" y="177"/>
                    <a:pt x="38" y="177"/>
                  </a:cubicBezTo>
                  <a:cubicBezTo>
                    <a:pt x="38" y="173"/>
                    <a:pt x="41" y="168"/>
                    <a:pt x="46" y="168"/>
                  </a:cubicBezTo>
                  <a:cubicBezTo>
                    <a:pt x="50" y="168"/>
                    <a:pt x="52" y="172"/>
                    <a:pt x="56" y="172"/>
                  </a:cubicBezTo>
                  <a:cubicBezTo>
                    <a:pt x="64" y="172"/>
                    <a:pt x="78" y="167"/>
                    <a:pt x="83" y="167"/>
                  </a:cubicBezTo>
                  <a:cubicBezTo>
                    <a:pt x="86" y="167"/>
                    <a:pt x="98" y="167"/>
                    <a:pt x="104" y="167"/>
                  </a:cubicBezTo>
                  <a:cubicBezTo>
                    <a:pt x="111" y="167"/>
                    <a:pt x="114" y="164"/>
                    <a:pt x="119" y="159"/>
                  </a:cubicBezTo>
                  <a:cubicBezTo>
                    <a:pt x="119" y="155"/>
                    <a:pt x="119" y="155"/>
                    <a:pt x="119" y="155"/>
                  </a:cubicBezTo>
                  <a:cubicBezTo>
                    <a:pt x="116" y="155"/>
                    <a:pt x="114" y="155"/>
                    <a:pt x="108" y="153"/>
                  </a:cubicBezTo>
                  <a:cubicBezTo>
                    <a:pt x="113" y="146"/>
                    <a:pt x="125" y="141"/>
                    <a:pt x="125" y="132"/>
                  </a:cubicBezTo>
                  <a:cubicBezTo>
                    <a:pt x="125" y="127"/>
                    <a:pt x="121" y="122"/>
                    <a:pt x="114" y="122"/>
                  </a:cubicBezTo>
                  <a:cubicBezTo>
                    <a:pt x="113" y="122"/>
                    <a:pt x="112" y="122"/>
                    <a:pt x="112" y="122"/>
                  </a:cubicBezTo>
                  <a:cubicBezTo>
                    <a:pt x="110" y="122"/>
                    <a:pt x="110" y="122"/>
                    <a:pt x="107" y="124"/>
                  </a:cubicBezTo>
                  <a:cubicBezTo>
                    <a:pt x="110" y="122"/>
                    <a:pt x="110" y="122"/>
                    <a:pt x="110" y="122"/>
                  </a:cubicBezTo>
                  <a:cubicBezTo>
                    <a:pt x="108" y="123"/>
                    <a:pt x="107" y="125"/>
                    <a:pt x="104" y="126"/>
                  </a:cubicBezTo>
                  <a:cubicBezTo>
                    <a:pt x="104" y="122"/>
                    <a:pt x="104" y="122"/>
                    <a:pt x="104" y="122"/>
                  </a:cubicBezTo>
                  <a:cubicBezTo>
                    <a:pt x="105" y="121"/>
                    <a:pt x="106" y="120"/>
                    <a:pt x="106" y="118"/>
                  </a:cubicBezTo>
                  <a:cubicBezTo>
                    <a:pt x="106" y="114"/>
                    <a:pt x="101" y="111"/>
                    <a:pt x="101" y="107"/>
                  </a:cubicBezTo>
                  <a:cubicBezTo>
                    <a:pt x="101" y="94"/>
                    <a:pt x="87" y="91"/>
                    <a:pt x="78" y="82"/>
                  </a:cubicBezTo>
                  <a:cubicBezTo>
                    <a:pt x="72" y="76"/>
                    <a:pt x="74" y="63"/>
                    <a:pt x="64" y="60"/>
                  </a:cubicBezTo>
                  <a:cubicBezTo>
                    <a:pt x="63" y="60"/>
                    <a:pt x="62" y="60"/>
                    <a:pt x="61" y="60"/>
                  </a:cubicBezTo>
                  <a:cubicBezTo>
                    <a:pt x="60" y="60"/>
                    <a:pt x="59" y="60"/>
                    <a:pt x="58" y="60"/>
                  </a:cubicBezTo>
                  <a:cubicBezTo>
                    <a:pt x="57" y="60"/>
                    <a:pt x="57" y="60"/>
                    <a:pt x="56" y="60"/>
                  </a:cubicBezTo>
                  <a:cubicBezTo>
                    <a:pt x="54" y="60"/>
                    <a:pt x="53" y="60"/>
                    <a:pt x="51" y="60"/>
                  </a:cubicBezTo>
                  <a:cubicBezTo>
                    <a:pt x="52" y="58"/>
                    <a:pt x="54" y="56"/>
                    <a:pt x="56" y="55"/>
                  </a:cubicBezTo>
                  <a:cubicBezTo>
                    <a:pt x="56" y="44"/>
                    <a:pt x="72" y="38"/>
                    <a:pt x="70" y="23"/>
                  </a:cubicBezTo>
                  <a:cubicBezTo>
                    <a:pt x="39" y="23"/>
                    <a:pt x="39" y="23"/>
                    <a:pt x="39" y="23"/>
                  </a:cubicBezTo>
                  <a:cubicBezTo>
                    <a:pt x="38" y="22"/>
                    <a:pt x="37" y="21"/>
                    <a:pt x="37" y="19"/>
                  </a:cubicBezTo>
                  <a:cubicBezTo>
                    <a:pt x="39" y="12"/>
                    <a:pt x="50" y="13"/>
                    <a:pt x="50" y="5"/>
                  </a:cubicBezTo>
                  <a:cubicBezTo>
                    <a:pt x="50" y="4"/>
                    <a:pt x="47" y="0"/>
                    <a:pt x="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17"/>
            <p:cNvSpPr>
              <a:spLocks/>
            </p:cNvSpPr>
            <p:nvPr/>
          </p:nvSpPr>
          <p:spPr bwMode="auto">
            <a:xfrm>
              <a:off x="3274" y="920"/>
              <a:ext cx="14" cy="14"/>
            </a:xfrm>
            <a:custGeom>
              <a:avLst/>
              <a:gdLst>
                <a:gd name="T0" fmla="*/ 6 w 6"/>
                <a:gd name="T1" fmla="*/ 0 h 6"/>
                <a:gd name="T2" fmla="*/ 3 w 6"/>
                <a:gd name="T3" fmla="*/ 0 h 6"/>
                <a:gd name="T4" fmla="*/ 0 w 6"/>
                <a:gd name="T5" fmla="*/ 6 h 6"/>
                <a:gd name="T6" fmla="*/ 5 w 6"/>
                <a:gd name="T7" fmla="*/ 6 h 6"/>
                <a:gd name="T8" fmla="*/ 6 w 6"/>
                <a:gd name="T9" fmla="*/ 0 h 6"/>
              </a:gdLst>
              <a:ahLst/>
              <a:cxnLst>
                <a:cxn ang="0">
                  <a:pos x="T0" y="T1"/>
                </a:cxn>
                <a:cxn ang="0">
                  <a:pos x="T2" y="T3"/>
                </a:cxn>
                <a:cxn ang="0">
                  <a:pos x="T4" y="T5"/>
                </a:cxn>
                <a:cxn ang="0">
                  <a:pos x="T6" y="T7"/>
                </a:cxn>
                <a:cxn ang="0">
                  <a:pos x="T8" y="T9"/>
                </a:cxn>
              </a:cxnLst>
              <a:rect l="0" t="0" r="r" b="b"/>
              <a:pathLst>
                <a:path w="6" h="6">
                  <a:moveTo>
                    <a:pt x="6" y="0"/>
                  </a:moveTo>
                  <a:cubicBezTo>
                    <a:pt x="5" y="0"/>
                    <a:pt x="4" y="0"/>
                    <a:pt x="3" y="0"/>
                  </a:cubicBezTo>
                  <a:cubicBezTo>
                    <a:pt x="0" y="2"/>
                    <a:pt x="0" y="4"/>
                    <a:pt x="0" y="6"/>
                  </a:cubicBezTo>
                  <a:cubicBezTo>
                    <a:pt x="3" y="6"/>
                    <a:pt x="4" y="6"/>
                    <a:pt x="5" y="6"/>
                  </a:cubicBezTo>
                  <a:cubicBezTo>
                    <a:pt x="5" y="4"/>
                    <a:pt x="6" y="2"/>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18"/>
            <p:cNvSpPr>
              <a:spLocks/>
            </p:cNvSpPr>
            <p:nvPr/>
          </p:nvSpPr>
          <p:spPr bwMode="auto">
            <a:xfrm>
              <a:off x="2600" y="260"/>
              <a:ext cx="362" cy="163"/>
            </a:xfrm>
            <a:custGeom>
              <a:avLst/>
              <a:gdLst>
                <a:gd name="T0" fmla="*/ 24 w 153"/>
                <a:gd name="T1" fmla="*/ 0 h 69"/>
                <a:gd name="T2" fmla="*/ 20 w 153"/>
                <a:gd name="T3" fmla="*/ 0 h 69"/>
                <a:gd name="T4" fmla="*/ 10 w 153"/>
                <a:gd name="T5" fmla="*/ 6 h 69"/>
                <a:gd name="T6" fmla="*/ 10 w 153"/>
                <a:gd name="T7" fmla="*/ 10 h 69"/>
                <a:gd name="T8" fmla="*/ 4 w 153"/>
                <a:gd name="T9" fmla="*/ 8 h 69"/>
                <a:gd name="T10" fmla="*/ 0 w 153"/>
                <a:gd name="T11" fmla="*/ 9 h 69"/>
                <a:gd name="T12" fmla="*/ 26 w 153"/>
                <a:gd name="T13" fmla="*/ 21 h 69"/>
                <a:gd name="T14" fmla="*/ 29 w 153"/>
                <a:gd name="T15" fmla="*/ 25 h 69"/>
                <a:gd name="T16" fmla="*/ 1 w 153"/>
                <a:gd name="T17" fmla="*/ 30 h 69"/>
                <a:gd name="T18" fmla="*/ 8 w 153"/>
                <a:gd name="T19" fmla="*/ 32 h 69"/>
                <a:gd name="T20" fmla="*/ 13 w 153"/>
                <a:gd name="T21" fmla="*/ 32 h 69"/>
                <a:gd name="T22" fmla="*/ 19 w 153"/>
                <a:gd name="T23" fmla="*/ 31 h 69"/>
                <a:gd name="T24" fmla="*/ 24 w 153"/>
                <a:gd name="T25" fmla="*/ 32 h 69"/>
                <a:gd name="T26" fmla="*/ 21 w 153"/>
                <a:gd name="T27" fmla="*/ 48 h 69"/>
                <a:gd name="T28" fmla="*/ 16 w 153"/>
                <a:gd name="T29" fmla="*/ 50 h 69"/>
                <a:gd name="T30" fmla="*/ 40 w 153"/>
                <a:gd name="T31" fmla="*/ 60 h 69"/>
                <a:gd name="T32" fmla="*/ 87 w 153"/>
                <a:gd name="T33" fmla="*/ 69 h 69"/>
                <a:gd name="T34" fmla="*/ 128 w 153"/>
                <a:gd name="T35" fmla="*/ 56 h 69"/>
                <a:gd name="T36" fmla="*/ 152 w 153"/>
                <a:gd name="T37" fmla="*/ 37 h 69"/>
                <a:gd name="T38" fmla="*/ 153 w 153"/>
                <a:gd name="T39" fmla="*/ 36 h 69"/>
                <a:gd name="T40" fmla="*/ 133 w 153"/>
                <a:gd name="T41" fmla="*/ 10 h 69"/>
                <a:gd name="T42" fmla="*/ 136 w 153"/>
                <a:gd name="T43" fmla="*/ 5 h 69"/>
                <a:gd name="T44" fmla="*/ 124 w 153"/>
                <a:gd name="T45" fmla="*/ 8 h 69"/>
                <a:gd name="T46" fmla="*/ 114 w 153"/>
                <a:gd name="T47" fmla="*/ 1 h 69"/>
                <a:gd name="T48" fmla="*/ 112 w 153"/>
                <a:gd name="T49" fmla="*/ 2 h 69"/>
                <a:gd name="T50" fmla="*/ 108 w 153"/>
                <a:gd name="T51" fmla="*/ 1 h 69"/>
                <a:gd name="T52" fmla="*/ 106 w 153"/>
                <a:gd name="T53" fmla="*/ 9 h 69"/>
                <a:gd name="T54" fmla="*/ 102 w 153"/>
                <a:gd name="T55" fmla="*/ 7 h 69"/>
                <a:gd name="T56" fmla="*/ 88 w 153"/>
                <a:gd name="T57" fmla="*/ 10 h 69"/>
                <a:gd name="T58" fmla="*/ 71 w 153"/>
                <a:gd name="T59" fmla="*/ 9 h 69"/>
                <a:gd name="T60" fmla="*/ 71 w 153"/>
                <a:gd name="T61" fmla="*/ 14 h 69"/>
                <a:gd name="T62" fmla="*/ 64 w 153"/>
                <a:gd name="T63" fmla="*/ 10 h 69"/>
                <a:gd name="T64" fmla="*/ 51 w 153"/>
                <a:gd name="T65" fmla="*/ 13 h 69"/>
                <a:gd name="T66" fmla="*/ 44 w 153"/>
                <a:gd name="T67" fmla="*/ 9 h 69"/>
                <a:gd name="T68" fmla="*/ 44 w 153"/>
                <a:gd name="T69" fmla="*/ 15 h 69"/>
                <a:gd name="T70" fmla="*/ 35 w 153"/>
                <a:gd name="T71" fmla="*/ 19 h 69"/>
                <a:gd name="T72" fmla="*/ 27 w 153"/>
                <a:gd name="T73" fmla="*/ 8 h 69"/>
                <a:gd name="T74" fmla="*/ 24 w 153"/>
                <a:gd name="T7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 h="69">
                  <a:moveTo>
                    <a:pt x="24" y="0"/>
                  </a:moveTo>
                  <a:cubicBezTo>
                    <a:pt x="22" y="0"/>
                    <a:pt x="21" y="0"/>
                    <a:pt x="20" y="0"/>
                  </a:cubicBezTo>
                  <a:cubicBezTo>
                    <a:pt x="15" y="0"/>
                    <a:pt x="14" y="6"/>
                    <a:pt x="10" y="6"/>
                  </a:cubicBezTo>
                  <a:cubicBezTo>
                    <a:pt x="10" y="8"/>
                    <a:pt x="10" y="9"/>
                    <a:pt x="10" y="10"/>
                  </a:cubicBezTo>
                  <a:cubicBezTo>
                    <a:pt x="8" y="9"/>
                    <a:pt x="6" y="8"/>
                    <a:pt x="4" y="8"/>
                  </a:cubicBezTo>
                  <a:cubicBezTo>
                    <a:pt x="3" y="8"/>
                    <a:pt x="1" y="9"/>
                    <a:pt x="0" y="9"/>
                  </a:cubicBezTo>
                  <a:cubicBezTo>
                    <a:pt x="1" y="15"/>
                    <a:pt x="20" y="21"/>
                    <a:pt x="26" y="21"/>
                  </a:cubicBezTo>
                  <a:cubicBezTo>
                    <a:pt x="26" y="22"/>
                    <a:pt x="27" y="24"/>
                    <a:pt x="29" y="25"/>
                  </a:cubicBezTo>
                  <a:cubicBezTo>
                    <a:pt x="23" y="27"/>
                    <a:pt x="9" y="30"/>
                    <a:pt x="1" y="30"/>
                  </a:cubicBezTo>
                  <a:cubicBezTo>
                    <a:pt x="3" y="32"/>
                    <a:pt x="5" y="32"/>
                    <a:pt x="8" y="32"/>
                  </a:cubicBezTo>
                  <a:cubicBezTo>
                    <a:pt x="10" y="32"/>
                    <a:pt x="12" y="32"/>
                    <a:pt x="13" y="32"/>
                  </a:cubicBezTo>
                  <a:cubicBezTo>
                    <a:pt x="15" y="32"/>
                    <a:pt x="17" y="31"/>
                    <a:pt x="19" y="31"/>
                  </a:cubicBezTo>
                  <a:cubicBezTo>
                    <a:pt x="21" y="31"/>
                    <a:pt x="22" y="31"/>
                    <a:pt x="24" y="32"/>
                  </a:cubicBezTo>
                  <a:cubicBezTo>
                    <a:pt x="23" y="38"/>
                    <a:pt x="21" y="41"/>
                    <a:pt x="21" y="48"/>
                  </a:cubicBezTo>
                  <a:cubicBezTo>
                    <a:pt x="20" y="48"/>
                    <a:pt x="18" y="49"/>
                    <a:pt x="16" y="50"/>
                  </a:cubicBezTo>
                  <a:cubicBezTo>
                    <a:pt x="28" y="50"/>
                    <a:pt x="32" y="58"/>
                    <a:pt x="40" y="60"/>
                  </a:cubicBezTo>
                  <a:cubicBezTo>
                    <a:pt x="54" y="65"/>
                    <a:pt x="68" y="69"/>
                    <a:pt x="87" y="69"/>
                  </a:cubicBezTo>
                  <a:cubicBezTo>
                    <a:pt x="105" y="69"/>
                    <a:pt x="115" y="60"/>
                    <a:pt x="128" y="56"/>
                  </a:cubicBezTo>
                  <a:cubicBezTo>
                    <a:pt x="135" y="54"/>
                    <a:pt x="147" y="45"/>
                    <a:pt x="152" y="37"/>
                  </a:cubicBezTo>
                  <a:cubicBezTo>
                    <a:pt x="153" y="36"/>
                    <a:pt x="153" y="36"/>
                    <a:pt x="153" y="36"/>
                  </a:cubicBezTo>
                  <a:cubicBezTo>
                    <a:pt x="153" y="21"/>
                    <a:pt x="133" y="25"/>
                    <a:pt x="133" y="10"/>
                  </a:cubicBezTo>
                  <a:cubicBezTo>
                    <a:pt x="133" y="8"/>
                    <a:pt x="135" y="6"/>
                    <a:pt x="136" y="5"/>
                  </a:cubicBezTo>
                  <a:cubicBezTo>
                    <a:pt x="132" y="5"/>
                    <a:pt x="128" y="8"/>
                    <a:pt x="124" y="8"/>
                  </a:cubicBezTo>
                  <a:cubicBezTo>
                    <a:pt x="118" y="8"/>
                    <a:pt x="114" y="7"/>
                    <a:pt x="114" y="1"/>
                  </a:cubicBezTo>
                  <a:cubicBezTo>
                    <a:pt x="113" y="1"/>
                    <a:pt x="113" y="2"/>
                    <a:pt x="112" y="2"/>
                  </a:cubicBezTo>
                  <a:cubicBezTo>
                    <a:pt x="111" y="2"/>
                    <a:pt x="110" y="1"/>
                    <a:pt x="108" y="1"/>
                  </a:cubicBezTo>
                  <a:cubicBezTo>
                    <a:pt x="107" y="3"/>
                    <a:pt x="106" y="4"/>
                    <a:pt x="106" y="9"/>
                  </a:cubicBezTo>
                  <a:cubicBezTo>
                    <a:pt x="105" y="7"/>
                    <a:pt x="103" y="7"/>
                    <a:pt x="102" y="7"/>
                  </a:cubicBezTo>
                  <a:cubicBezTo>
                    <a:pt x="98" y="7"/>
                    <a:pt x="93" y="10"/>
                    <a:pt x="88" y="10"/>
                  </a:cubicBezTo>
                  <a:cubicBezTo>
                    <a:pt x="83" y="10"/>
                    <a:pt x="79" y="9"/>
                    <a:pt x="71" y="9"/>
                  </a:cubicBezTo>
                  <a:cubicBezTo>
                    <a:pt x="71" y="10"/>
                    <a:pt x="71" y="12"/>
                    <a:pt x="71" y="14"/>
                  </a:cubicBezTo>
                  <a:cubicBezTo>
                    <a:pt x="69" y="13"/>
                    <a:pt x="68" y="11"/>
                    <a:pt x="64" y="10"/>
                  </a:cubicBezTo>
                  <a:cubicBezTo>
                    <a:pt x="51" y="13"/>
                    <a:pt x="51" y="13"/>
                    <a:pt x="51" y="13"/>
                  </a:cubicBezTo>
                  <a:cubicBezTo>
                    <a:pt x="48" y="13"/>
                    <a:pt x="47" y="11"/>
                    <a:pt x="44" y="9"/>
                  </a:cubicBezTo>
                  <a:cubicBezTo>
                    <a:pt x="43" y="11"/>
                    <a:pt x="43" y="12"/>
                    <a:pt x="44" y="15"/>
                  </a:cubicBezTo>
                  <a:cubicBezTo>
                    <a:pt x="42" y="16"/>
                    <a:pt x="39" y="19"/>
                    <a:pt x="35" y="19"/>
                  </a:cubicBezTo>
                  <a:cubicBezTo>
                    <a:pt x="31" y="19"/>
                    <a:pt x="26" y="12"/>
                    <a:pt x="27" y="8"/>
                  </a:cubicBezTo>
                  <a:cubicBezTo>
                    <a:pt x="26" y="5"/>
                    <a:pt x="24" y="3"/>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19"/>
            <p:cNvSpPr>
              <a:spLocks/>
            </p:cNvSpPr>
            <p:nvPr/>
          </p:nvSpPr>
          <p:spPr bwMode="auto">
            <a:xfrm>
              <a:off x="435" y="2246"/>
              <a:ext cx="371" cy="128"/>
            </a:xfrm>
            <a:custGeom>
              <a:avLst/>
              <a:gdLst>
                <a:gd name="T0" fmla="*/ 43 w 157"/>
                <a:gd name="T1" fmla="*/ 0 h 54"/>
                <a:gd name="T2" fmla="*/ 0 w 157"/>
                <a:gd name="T3" fmla="*/ 23 h 54"/>
                <a:gd name="T4" fmla="*/ 5 w 157"/>
                <a:gd name="T5" fmla="*/ 23 h 54"/>
                <a:gd name="T6" fmla="*/ 34 w 157"/>
                <a:gd name="T7" fmla="*/ 11 h 54"/>
                <a:gd name="T8" fmla="*/ 37 w 157"/>
                <a:gd name="T9" fmla="*/ 11 h 54"/>
                <a:gd name="T10" fmla="*/ 42 w 157"/>
                <a:gd name="T11" fmla="*/ 12 h 54"/>
                <a:gd name="T12" fmla="*/ 43 w 157"/>
                <a:gd name="T13" fmla="*/ 18 h 54"/>
                <a:gd name="T14" fmla="*/ 58 w 157"/>
                <a:gd name="T15" fmla="*/ 18 h 54"/>
                <a:gd name="T16" fmla="*/ 77 w 157"/>
                <a:gd name="T17" fmla="*/ 26 h 54"/>
                <a:gd name="T18" fmla="*/ 83 w 157"/>
                <a:gd name="T19" fmla="*/ 25 h 54"/>
                <a:gd name="T20" fmla="*/ 88 w 157"/>
                <a:gd name="T21" fmla="*/ 27 h 54"/>
                <a:gd name="T22" fmla="*/ 93 w 157"/>
                <a:gd name="T23" fmla="*/ 31 h 54"/>
                <a:gd name="T24" fmla="*/ 111 w 157"/>
                <a:gd name="T25" fmla="*/ 42 h 54"/>
                <a:gd name="T26" fmla="*/ 106 w 157"/>
                <a:gd name="T27" fmla="*/ 47 h 54"/>
                <a:gd name="T28" fmla="*/ 106 w 157"/>
                <a:gd name="T29" fmla="*/ 50 h 54"/>
                <a:gd name="T30" fmla="*/ 137 w 157"/>
                <a:gd name="T31" fmla="*/ 54 h 54"/>
                <a:gd name="T32" fmla="*/ 157 w 157"/>
                <a:gd name="T33" fmla="*/ 48 h 54"/>
                <a:gd name="T34" fmla="*/ 145 w 157"/>
                <a:gd name="T35" fmla="*/ 37 h 54"/>
                <a:gd name="T36" fmla="*/ 137 w 157"/>
                <a:gd name="T37" fmla="*/ 37 h 54"/>
                <a:gd name="T38" fmla="*/ 137 w 157"/>
                <a:gd name="T39" fmla="*/ 33 h 54"/>
                <a:gd name="T40" fmla="*/ 104 w 157"/>
                <a:gd name="T41" fmla="*/ 20 h 54"/>
                <a:gd name="T42" fmla="*/ 95 w 157"/>
                <a:gd name="T43" fmla="*/ 13 h 54"/>
                <a:gd name="T44" fmla="*/ 43 w 157"/>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4">
                  <a:moveTo>
                    <a:pt x="43" y="0"/>
                  </a:moveTo>
                  <a:cubicBezTo>
                    <a:pt x="20" y="0"/>
                    <a:pt x="8" y="9"/>
                    <a:pt x="0" y="23"/>
                  </a:cubicBezTo>
                  <a:cubicBezTo>
                    <a:pt x="5" y="23"/>
                    <a:pt x="5" y="23"/>
                    <a:pt x="5" y="23"/>
                  </a:cubicBezTo>
                  <a:cubicBezTo>
                    <a:pt x="10" y="18"/>
                    <a:pt x="24" y="11"/>
                    <a:pt x="34" y="11"/>
                  </a:cubicBezTo>
                  <a:cubicBezTo>
                    <a:pt x="35" y="11"/>
                    <a:pt x="36" y="11"/>
                    <a:pt x="37" y="11"/>
                  </a:cubicBezTo>
                  <a:cubicBezTo>
                    <a:pt x="39" y="11"/>
                    <a:pt x="40" y="11"/>
                    <a:pt x="42" y="12"/>
                  </a:cubicBezTo>
                  <a:cubicBezTo>
                    <a:pt x="40" y="14"/>
                    <a:pt x="40" y="16"/>
                    <a:pt x="43" y="18"/>
                  </a:cubicBezTo>
                  <a:cubicBezTo>
                    <a:pt x="58" y="18"/>
                    <a:pt x="58" y="18"/>
                    <a:pt x="58" y="18"/>
                  </a:cubicBezTo>
                  <a:cubicBezTo>
                    <a:pt x="66" y="18"/>
                    <a:pt x="69" y="26"/>
                    <a:pt x="77" y="26"/>
                  </a:cubicBezTo>
                  <a:cubicBezTo>
                    <a:pt x="79" y="26"/>
                    <a:pt x="81" y="25"/>
                    <a:pt x="83" y="25"/>
                  </a:cubicBezTo>
                  <a:cubicBezTo>
                    <a:pt x="85" y="25"/>
                    <a:pt x="86" y="26"/>
                    <a:pt x="88" y="27"/>
                  </a:cubicBezTo>
                  <a:cubicBezTo>
                    <a:pt x="90" y="28"/>
                    <a:pt x="89" y="31"/>
                    <a:pt x="93" y="31"/>
                  </a:cubicBezTo>
                  <a:cubicBezTo>
                    <a:pt x="95" y="39"/>
                    <a:pt x="104" y="39"/>
                    <a:pt x="111" y="42"/>
                  </a:cubicBezTo>
                  <a:cubicBezTo>
                    <a:pt x="111" y="45"/>
                    <a:pt x="109" y="47"/>
                    <a:pt x="106" y="47"/>
                  </a:cubicBezTo>
                  <a:cubicBezTo>
                    <a:pt x="106" y="48"/>
                    <a:pt x="106" y="49"/>
                    <a:pt x="106" y="50"/>
                  </a:cubicBezTo>
                  <a:cubicBezTo>
                    <a:pt x="116" y="50"/>
                    <a:pt x="125" y="54"/>
                    <a:pt x="137" y="54"/>
                  </a:cubicBezTo>
                  <a:cubicBezTo>
                    <a:pt x="143" y="54"/>
                    <a:pt x="153" y="54"/>
                    <a:pt x="157" y="48"/>
                  </a:cubicBezTo>
                  <a:cubicBezTo>
                    <a:pt x="153" y="46"/>
                    <a:pt x="151" y="39"/>
                    <a:pt x="145" y="37"/>
                  </a:cubicBezTo>
                  <a:cubicBezTo>
                    <a:pt x="137" y="37"/>
                    <a:pt x="137" y="37"/>
                    <a:pt x="137" y="37"/>
                  </a:cubicBezTo>
                  <a:cubicBezTo>
                    <a:pt x="136" y="36"/>
                    <a:pt x="137" y="34"/>
                    <a:pt x="137" y="33"/>
                  </a:cubicBezTo>
                  <a:cubicBezTo>
                    <a:pt x="125" y="33"/>
                    <a:pt x="111" y="27"/>
                    <a:pt x="104" y="20"/>
                  </a:cubicBezTo>
                  <a:cubicBezTo>
                    <a:pt x="103" y="19"/>
                    <a:pt x="99" y="13"/>
                    <a:pt x="95" y="13"/>
                  </a:cubicBezTo>
                  <a:cubicBezTo>
                    <a:pt x="78" y="13"/>
                    <a:pt x="67" y="0"/>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20"/>
            <p:cNvSpPr>
              <a:spLocks/>
            </p:cNvSpPr>
            <p:nvPr/>
          </p:nvSpPr>
          <p:spPr bwMode="auto">
            <a:xfrm>
              <a:off x="487" y="2294"/>
              <a:ext cx="19" cy="21"/>
            </a:xfrm>
            <a:custGeom>
              <a:avLst/>
              <a:gdLst>
                <a:gd name="T0" fmla="*/ 6 w 8"/>
                <a:gd name="T1" fmla="*/ 0 h 9"/>
                <a:gd name="T2" fmla="*/ 4 w 8"/>
                <a:gd name="T3" fmla="*/ 0 h 9"/>
                <a:gd name="T4" fmla="*/ 4 w 8"/>
                <a:gd name="T5" fmla="*/ 4 h 9"/>
                <a:gd name="T6" fmla="*/ 0 w 8"/>
                <a:gd name="T7" fmla="*/ 9 h 9"/>
                <a:gd name="T8" fmla="*/ 1 w 8"/>
                <a:gd name="T9" fmla="*/ 9 h 9"/>
                <a:gd name="T10" fmla="*/ 7 w 8"/>
                <a:gd name="T11" fmla="*/ 9 h 9"/>
                <a:gd name="T12" fmla="*/ 7 w 8"/>
                <a:gd name="T13" fmla="*/ 1 h 9"/>
                <a:gd name="T14" fmla="*/ 6 w 8"/>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6" y="0"/>
                  </a:moveTo>
                  <a:cubicBezTo>
                    <a:pt x="4" y="0"/>
                    <a:pt x="4" y="0"/>
                    <a:pt x="4" y="0"/>
                  </a:cubicBezTo>
                  <a:cubicBezTo>
                    <a:pt x="4" y="4"/>
                    <a:pt x="4" y="4"/>
                    <a:pt x="4" y="4"/>
                  </a:cubicBezTo>
                  <a:cubicBezTo>
                    <a:pt x="3" y="4"/>
                    <a:pt x="0" y="5"/>
                    <a:pt x="0" y="9"/>
                  </a:cubicBezTo>
                  <a:cubicBezTo>
                    <a:pt x="0" y="9"/>
                    <a:pt x="0" y="9"/>
                    <a:pt x="1" y="9"/>
                  </a:cubicBezTo>
                  <a:cubicBezTo>
                    <a:pt x="4" y="9"/>
                    <a:pt x="7" y="9"/>
                    <a:pt x="7" y="9"/>
                  </a:cubicBezTo>
                  <a:cubicBezTo>
                    <a:pt x="8" y="6"/>
                    <a:pt x="8" y="3"/>
                    <a:pt x="7"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21"/>
            <p:cNvSpPr>
              <a:spLocks/>
            </p:cNvSpPr>
            <p:nvPr/>
          </p:nvSpPr>
          <p:spPr bwMode="auto">
            <a:xfrm>
              <a:off x="671" y="2421"/>
              <a:ext cx="62" cy="26"/>
            </a:xfrm>
            <a:custGeom>
              <a:avLst/>
              <a:gdLst>
                <a:gd name="T0" fmla="*/ 6 w 26"/>
                <a:gd name="T1" fmla="*/ 0 h 11"/>
                <a:gd name="T2" fmla="*/ 0 w 26"/>
                <a:gd name="T3" fmla="*/ 3 h 11"/>
                <a:gd name="T4" fmla="*/ 9 w 26"/>
                <a:gd name="T5" fmla="*/ 11 h 11"/>
                <a:gd name="T6" fmla="*/ 26 w 26"/>
                <a:gd name="T7" fmla="*/ 7 h 11"/>
                <a:gd name="T8" fmla="*/ 21 w 26"/>
                <a:gd name="T9" fmla="*/ 3 h 11"/>
                <a:gd name="T10" fmla="*/ 23 w 26"/>
                <a:gd name="T11" fmla="*/ 4 h 11"/>
                <a:gd name="T12" fmla="*/ 6 w 2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6" h="11">
                  <a:moveTo>
                    <a:pt x="6" y="0"/>
                  </a:moveTo>
                  <a:cubicBezTo>
                    <a:pt x="4" y="0"/>
                    <a:pt x="0" y="1"/>
                    <a:pt x="0" y="3"/>
                  </a:cubicBezTo>
                  <a:cubicBezTo>
                    <a:pt x="0" y="7"/>
                    <a:pt x="5" y="11"/>
                    <a:pt x="9" y="11"/>
                  </a:cubicBezTo>
                  <a:cubicBezTo>
                    <a:pt x="15" y="11"/>
                    <a:pt x="20" y="8"/>
                    <a:pt x="26" y="7"/>
                  </a:cubicBezTo>
                  <a:cubicBezTo>
                    <a:pt x="26" y="5"/>
                    <a:pt x="25" y="4"/>
                    <a:pt x="21" y="3"/>
                  </a:cubicBezTo>
                  <a:cubicBezTo>
                    <a:pt x="23" y="4"/>
                    <a:pt x="23" y="4"/>
                    <a:pt x="23" y="4"/>
                  </a:cubicBezTo>
                  <a:cubicBezTo>
                    <a:pt x="19" y="3"/>
                    <a:pt x="12"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22"/>
            <p:cNvSpPr>
              <a:spLocks/>
            </p:cNvSpPr>
            <p:nvPr/>
          </p:nvSpPr>
          <p:spPr bwMode="auto">
            <a:xfrm>
              <a:off x="1066" y="2417"/>
              <a:ext cx="50" cy="21"/>
            </a:xfrm>
            <a:custGeom>
              <a:avLst/>
              <a:gdLst>
                <a:gd name="T0" fmla="*/ 5 w 21"/>
                <a:gd name="T1" fmla="*/ 0 h 9"/>
                <a:gd name="T2" fmla="*/ 0 w 21"/>
                <a:gd name="T3" fmla="*/ 4 h 9"/>
                <a:gd name="T4" fmla="*/ 13 w 21"/>
                <a:gd name="T5" fmla="*/ 9 h 9"/>
                <a:gd name="T6" fmla="*/ 21 w 21"/>
                <a:gd name="T7" fmla="*/ 6 h 9"/>
                <a:gd name="T8" fmla="*/ 5 w 21"/>
                <a:gd name="T9" fmla="*/ 0 h 9"/>
              </a:gdLst>
              <a:ahLst/>
              <a:cxnLst>
                <a:cxn ang="0">
                  <a:pos x="T0" y="T1"/>
                </a:cxn>
                <a:cxn ang="0">
                  <a:pos x="T2" y="T3"/>
                </a:cxn>
                <a:cxn ang="0">
                  <a:pos x="T4" y="T5"/>
                </a:cxn>
                <a:cxn ang="0">
                  <a:pos x="T6" y="T7"/>
                </a:cxn>
                <a:cxn ang="0">
                  <a:pos x="T8" y="T9"/>
                </a:cxn>
              </a:cxnLst>
              <a:rect l="0" t="0" r="r" b="b"/>
              <a:pathLst>
                <a:path w="21" h="9">
                  <a:moveTo>
                    <a:pt x="5" y="0"/>
                  </a:moveTo>
                  <a:cubicBezTo>
                    <a:pt x="4" y="0"/>
                    <a:pt x="0" y="1"/>
                    <a:pt x="0" y="4"/>
                  </a:cubicBezTo>
                  <a:cubicBezTo>
                    <a:pt x="0" y="9"/>
                    <a:pt x="7" y="9"/>
                    <a:pt x="13" y="9"/>
                  </a:cubicBezTo>
                  <a:cubicBezTo>
                    <a:pt x="16" y="9"/>
                    <a:pt x="20" y="9"/>
                    <a:pt x="21" y="6"/>
                  </a:cubicBezTo>
                  <a:cubicBezTo>
                    <a:pt x="20" y="3"/>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23"/>
            <p:cNvSpPr>
              <a:spLocks/>
            </p:cNvSpPr>
            <p:nvPr/>
          </p:nvSpPr>
          <p:spPr bwMode="auto">
            <a:xfrm>
              <a:off x="809" y="2365"/>
              <a:ext cx="212" cy="85"/>
            </a:xfrm>
            <a:custGeom>
              <a:avLst/>
              <a:gdLst>
                <a:gd name="T0" fmla="*/ 20 w 90"/>
                <a:gd name="T1" fmla="*/ 0 h 36"/>
                <a:gd name="T2" fmla="*/ 16 w 90"/>
                <a:gd name="T3" fmla="*/ 4 h 36"/>
                <a:gd name="T4" fmla="*/ 23 w 90"/>
                <a:gd name="T5" fmla="*/ 10 h 36"/>
                <a:gd name="T6" fmla="*/ 26 w 90"/>
                <a:gd name="T7" fmla="*/ 21 h 36"/>
                <a:gd name="T8" fmla="*/ 19 w 90"/>
                <a:gd name="T9" fmla="*/ 22 h 36"/>
                <a:gd name="T10" fmla="*/ 3 w 90"/>
                <a:gd name="T11" fmla="*/ 21 h 36"/>
                <a:gd name="T12" fmla="*/ 0 w 90"/>
                <a:gd name="T13" fmla="*/ 24 h 36"/>
                <a:gd name="T14" fmla="*/ 6 w 90"/>
                <a:gd name="T15" fmla="*/ 32 h 36"/>
                <a:gd name="T16" fmla="*/ 7 w 90"/>
                <a:gd name="T17" fmla="*/ 28 h 36"/>
                <a:gd name="T18" fmla="*/ 9 w 90"/>
                <a:gd name="T19" fmla="*/ 28 h 36"/>
                <a:gd name="T20" fmla="*/ 13 w 90"/>
                <a:gd name="T21" fmla="*/ 28 h 36"/>
                <a:gd name="T22" fmla="*/ 26 w 90"/>
                <a:gd name="T23" fmla="*/ 27 h 36"/>
                <a:gd name="T24" fmla="*/ 37 w 90"/>
                <a:gd name="T25" fmla="*/ 29 h 36"/>
                <a:gd name="T26" fmla="*/ 43 w 90"/>
                <a:gd name="T27" fmla="*/ 36 h 36"/>
                <a:gd name="T28" fmla="*/ 55 w 90"/>
                <a:gd name="T29" fmla="*/ 27 h 36"/>
                <a:gd name="T30" fmla="*/ 61 w 90"/>
                <a:gd name="T31" fmla="*/ 29 h 36"/>
                <a:gd name="T32" fmla="*/ 70 w 90"/>
                <a:gd name="T33" fmla="*/ 25 h 36"/>
                <a:gd name="T34" fmla="*/ 90 w 90"/>
                <a:gd name="T35" fmla="*/ 25 h 36"/>
                <a:gd name="T36" fmla="*/ 75 w 90"/>
                <a:gd name="T37" fmla="*/ 13 h 36"/>
                <a:gd name="T38" fmla="*/ 78 w 90"/>
                <a:gd name="T39" fmla="*/ 16 h 36"/>
                <a:gd name="T40" fmla="*/ 48 w 90"/>
                <a:gd name="T41" fmla="*/ 2 h 36"/>
                <a:gd name="T42" fmla="*/ 33 w 90"/>
                <a:gd name="T43" fmla="*/ 4 h 36"/>
                <a:gd name="T44" fmla="*/ 20 w 90"/>
                <a:gd name="T4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36">
                  <a:moveTo>
                    <a:pt x="20" y="0"/>
                  </a:moveTo>
                  <a:cubicBezTo>
                    <a:pt x="18" y="0"/>
                    <a:pt x="16" y="2"/>
                    <a:pt x="16" y="4"/>
                  </a:cubicBezTo>
                  <a:cubicBezTo>
                    <a:pt x="16" y="7"/>
                    <a:pt x="19" y="10"/>
                    <a:pt x="23" y="10"/>
                  </a:cubicBezTo>
                  <a:cubicBezTo>
                    <a:pt x="23" y="14"/>
                    <a:pt x="23" y="18"/>
                    <a:pt x="26" y="21"/>
                  </a:cubicBezTo>
                  <a:cubicBezTo>
                    <a:pt x="24" y="22"/>
                    <a:pt x="22" y="22"/>
                    <a:pt x="19" y="22"/>
                  </a:cubicBezTo>
                  <a:cubicBezTo>
                    <a:pt x="15" y="22"/>
                    <a:pt x="10" y="21"/>
                    <a:pt x="3" y="21"/>
                  </a:cubicBezTo>
                  <a:cubicBezTo>
                    <a:pt x="2" y="22"/>
                    <a:pt x="1" y="24"/>
                    <a:pt x="0" y="24"/>
                  </a:cubicBezTo>
                  <a:cubicBezTo>
                    <a:pt x="0" y="27"/>
                    <a:pt x="3" y="31"/>
                    <a:pt x="6" y="32"/>
                  </a:cubicBezTo>
                  <a:cubicBezTo>
                    <a:pt x="6" y="30"/>
                    <a:pt x="7" y="29"/>
                    <a:pt x="7" y="28"/>
                  </a:cubicBezTo>
                  <a:cubicBezTo>
                    <a:pt x="8" y="28"/>
                    <a:pt x="8" y="28"/>
                    <a:pt x="9" y="28"/>
                  </a:cubicBezTo>
                  <a:cubicBezTo>
                    <a:pt x="10" y="28"/>
                    <a:pt x="11" y="28"/>
                    <a:pt x="13" y="28"/>
                  </a:cubicBezTo>
                  <a:cubicBezTo>
                    <a:pt x="16" y="28"/>
                    <a:pt x="21" y="27"/>
                    <a:pt x="26" y="27"/>
                  </a:cubicBezTo>
                  <a:cubicBezTo>
                    <a:pt x="30" y="27"/>
                    <a:pt x="34" y="28"/>
                    <a:pt x="37" y="29"/>
                  </a:cubicBezTo>
                  <a:cubicBezTo>
                    <a:pt x="40" y="31"/>
                    <a:pt x="38" y="36"/>
                    <a:pt x="43" y="36"/>
                  </a:cubicBezTo>
                  <a:cubicBezTo>
                    <a:pt x="49" y="36"/>
                    <a:pt x="48" y="27"/>
                    <a:pt x="55" y="27"/>
                  </a:cubicBezTo>
                  <a:cubicBezTo>
                    <a:pt x="58" y="27"/>
                    <a:pt x="57" y="29"/>
                    <a:pt x="61" y="29"/>
                  </a:cubicBezTo>
                  <a:cubicBezTo>
                    <a:pt x="64" y="29"/>
                    <a:pt x="66" y="27"/>
                    <a:pt x="70" y="25"/>
                  </a:cubicBezTo>
                  <a:cubicBezTo>
                    <a:pt x="90" y="25"/>
                    <a:pt x="90" y="25"/>
                    <a:pt x="90" y="25"/>
                  </a:cubicBezTo>
                  <a:cubicBezTo>
                    <a:pt x="86" y="20"/>
                    <a:pt x="81" y="18"/>
                    <a:pt x="75" y="13"/>
                  </a:cubicBezTo>
                  <a:cubicBezTo>
                    <a:pt x="78" y="16"/>
                    <a:pt x="78" y="16"/>
                    <a:pt x="78" y="16"/>
                  </a:cubicBezTo>
                  <a:cubicBezTo>
                    <a:pt x="69" y="11"/>
                    <a:pt x="65" y="2"/>
                    <a:pt x="48" y="2"/>
                  </a:cubicBezTo>
                  <a:cubicBezTo>
                    <a:pt x="43" y="2"/>
                    <a:pt x="40" y="4"/>
                    <a:pt x="33" y="4"/>
                  </a:cubicBezTo>
                  <a:cubicBezTo>
                    <a:pt x="28" y="4"/>
                    <a:pt x="25"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24"/>
            <p:cNvSpPr>
              <a:spLocks/>
            </p:cNvSpPr>
            <p:nvPr/>
          </p:nvSpPr>
          <p:spPr bwMode="auto">
            <a:xfrm>
              <a:off x="1260" y="2705"/>
              <a:ext cx="26" cy="29"/>
            </a:xfrm>
            <a:custGeom>
              <a:avLst/>
              <a:gdLst>
                <a:gd name="T0" fmla="*/ 11 w 11"/>
                <a:gd name="T1" fmla="*/ 0 h 12"/>
                <a:gd name="T2" fmla="*/ 6 w 11"/>
                <a:gd name="T3" fmla="*/ 0 h 12"/>
                <a:gd name="T4" fmla="*/ 0 w 11"/>
                <a:gd name="T5" fmla="*/ 11 h 12"/>
                <a:gd name="T6" fmla="*/ 0 w 11"/>
                <a:gd name="T7" fmla="*/ 12 h 12"/>
                <a:gd name="T8" fmla="*/ 4 w 11"/>
                <a:gd name="T9" fmla="*/ 11 h 12"/>
                <a:gd name="T10" fmla="*/ 11 w 11"/>
                <a:gd name="T11" fmla="*/ 4 h 12"/>
                <a:gd name="T12" fmla="*/ 11 w 1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11" y="0"/>
                  </a:moveTo>
                  <a:cubicBezTo>
                    <a:pt x="9" y="0"/>
                    <a:pt x="7" y="0"/>
                    <a:pt x="6" y="0"/>
                  </a:cubicBezTo>
                  <a:cubicBezTo>
                    <a:pt x="3" y="0"/>
                    <a:pt x="0" y="6"/>
                    <a:pt x="0" y="11"/>
                  </a:cubicBezTo>
                  <a:cubicBezTo>
                    <a:pt x="0" y="12"/>
                    <a:pt x="0" y="12"/>
                    <a:pt x="0" y="12"/>
                  </a:cubicBezTo>
                  <a:cubicBezTo>
                    <a:pt x="1" y="12"/>
                    <a:pt x="3" y="11"/>
                    <a:pt x="4" y="11"/>
                  </a:cubicBezTo>
                  <a:cubicBezTo>
                    <a:pt x="7" y="11"/>
                    <a:pt x="10" y="6"/>
                    <a:pt x="11" y="4"/>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25"/>
            <p:cNvSpPr>
              <a:spLocks/>
            </p:cNvSpPr>
            <p:nvPr/>
          </p:nvSpPr>
          <p:spPr bwMode="auto">
            <a:xfrm>
              <a:off x="1648" y="3084"/>
              <a:ext cx="85" cy="63"/>
            </a:xfrm>
            <a:custGeom>
              <a:avLst/>
              <a:gdLst>
                <a:gd name="T0" fmla="*/ 12 w 36"/>
                <a:gd name="T1" fmla="*/ 0 h 27"/>
                <a:gd name="T2" fmla="*/ 12 w 36"/>
                <a:gd name="T3" fmla="*/ 0 h 27"/>
                <a:gd name="T4" fmla="*/ 10 w 36"/>
                <a:gd name="T5" fmla="*/ 0 h 27"/>
                <a:gd name="T6" fmla="*/ 0 w 36"/>
                <a:gd name="T7" fmla="*/ 13 h 27"/>
                <a:gd name="T8" fmla="*/ 21 w 36"/>
                <a:gd name="T9" fmla="*/ 27 h 27"/>
                <a:gd name="T10" fmla="*/ 36 w 36"/>
                <a:gd name="T11" fmla="*/ 10 h 27"/>
                <a:gd name="T12" fmla="*/ 32 w 36"/>
                <a:gd name="T13" fmla="*/ 6 h 27"/>
                <a:gd name="T14" fmla="*/ 26 w 36"/>
                <a:gd name="T15" fmla="*/ 8 h 27"/>
                <a:gd name="T16" fmla="*/ 23 w 36"/>
                <a:gd name="T17" fmla="*/ 5 h 27"/>
                <a:gd name="T18" fmla="*/ 12 w 3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7">
                  <a:moveTo>
                    <a:pt x="12" y="0"/>
                  </a:moveTo>
                  <a:cubicBezTo>
                    <a:pt x="12" y="0"/>
                    <a:pt x="12" y="0"/>
                    <a:pt x="12" y="0"/>
                  </a:cubicBezTo>
                  <a:cubicBezTo>
                    <a:pt x="11" y="0"/>
                    <a:pt x="11" y="0"/>
                    <a:pt x="10" y="0"/>
                  </a:cubicBezTo>
                  <a:cubicBezTo>
                    <a:pt x="4" y="0"/>
                    <a:pt x="0" y="5"/>
                    <a:pt x="0" y="13"/>
                  </a:cubicBezTo>
                  <a:cubicBezTo>
                    <a:pt x="0" y="18"/>
                    <a:pt x="13" y="27"/>
                    <a:pt x="21" y="27"/>
                  </a:cubicBezTo>
                  <a:cubicBezTo>
                    <a:pt x="28" y="27"/>
                    <a:pt x="36" y="15"/>
                    <a:pt x="36" y="10"/>
                  </a:cubicBezTo>
                  <a:cubicBezTo>
                    <a:pt x="36" y="9"/>
                    <a:pt x="34" y="6"/>
                    <a:pt x="32" y="6"/>
                  </a:cubicBezTo>
                  <a:cubicBezTo>
                    <a:pt x="30" y="6"/>
                    <a:pt x="28" y="8"/>
                    <a:pt x="26" y="8"/>
                  </a:cubicBezTo>
                  <a:cubicBezTo>
                    <a:pt x="25" y="8"/>
                    <a:pt x="24" y="7"/>
                    <a:pt x="23" y="5"/>
                  </a:cubicBezTo>
                  <a:cubicBezTo>
                    <a:pt x="19" y="5"/>
                    <a:pt x="16"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26"/>
            <p:cNvSpPr>
              <a:spLocks/>
            </p:cNvSpPr>
            <p:nvPr/>
          </p:nvSpPr>
          <p:spPr bwMode="auto">
            <a:xfrm>
              <a:off x="816" y="4690"/>
              <a:ext cx="30" cy="70"/>
            </a:xfrm>
            <a:custGeom>
              <a:avLst/>
              <a:gdLst>
                <a:gd name="T0" fmla="*/ 6 w 13"/>
                <a:gd name="T1" fmla="*/ 0 h 30"/>
                <a:gd name="T2" fmla="*/ 0 w 13"/>
                <a:gd name="T3" fmla="*/ 16 h 30"/>
                <a:gd name="T4" fmla="*/ 0 w 13"/>
                <a:gd name="T5" fmla="*/ 23 h 30"/>
                <a:gd name="T6" fmla="*/ 6 w 13"/>
                <a:gd name="T7" fmla="*/ 30 h 30"/>
                <a:gd name="T8" fmla="*/ 11 w 13"/>
                <a:gd name="T9" fmla="*/ 30 h 30"/>
                <a:gd name="T10" fmla="*/ 11 w 13"/>
                <a:gd name="T11" fmla="*/ 15 h 30"/>
                <a:gd name="T12" fmla="*/ 13 w 13"/>
                <a:gd name="T13" fmla="*/ 9 h 30"/>
                <a:gd name="T14" fmla="*/ 6 w 13"/>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0">
                  <a:moveTo>
                    <a:pt x="6" y="0"/>
                  </a:moveTo>
                  <a:cubicBezTo>
                    <a:pt x="3" y="0"/>
                    <a:pt x="0" y="16"/>
                    <a:pt x="0" y="16"/>
                  </a:cubicBezTo>
                  <a:cubicBezTo>
                    <a:pt x="0" y="16"/>
                    <a:pt x="0" y="20"/>
                    <a:pt x="0" y="23"/>
                  </a:cubicBezTo>
                  <a:cubicBezTo>
                    <a:pt x="0" y="25"/>
                    <a:pt x="3" y="30"/>
                    <a:pt x="6" y="30"/>
                  </a:cubicBezTo>
                  <a:cubicBezTo>
                    <a:pt x="11" y="30"/>
                    <a:pt x="11" y="30"/>
                    <a:pt x="11" y="30"/>
                  </a:cubicBezTo>
                  <a:cubicBezTo>
                    <a:pt x="11" y="15"/>
                    <a:pt x="11" y="15"/>
                    <a:pt x="11" y="15"/>
                  </a:cubicBezTo>
                  <a:cubicBezTo>
                    <a:pt x="11" y="13"/>
                    <a:pt x="13" y="12"/>
                    <a:pt x="13" y="9"/>
                  </a:cubicBezTo>
                  <a:cubicBezTo>
                    <a:pt x="13" y="5"/>
                    <a:pt x="11"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27"/>
            <p:cNvSpPr>
              <a:spLocks/>
            </p:cNvSpPr>
            <p:nvPr/>
          </p:nvSpPr>
          <p:spPr bwMode="auto">
            <a:xfrm>
              <a:off x="560" y="2646"/>
              <a:ext cx="1657" cy="2675"/>
            </a:xfrm>
            <a:custGeom>
              <a:avLst/>
              <a:gdLst>
                <a:gd name="T0" fmla="*/ 84 w 701"/>
                <a:gd name="T1" fmla="*/ 33 h 1131"/>
                <a:gd name="T2" fmla="*/ 68 w 701"/>
                <a:gd name="T3" fmla="*/ 61 h 1131"/>
                <a:gd name="T4" fmla="*/ 49 w 701"/>
                <a:gd name="T5" fmla="*/ 72 h 1131"/>
                <a:gd name="T6" fmla="*/ 58 w 701"/>
                <a:gd name="T7" fmla="*/ 120 h 1131"/>
                <a:gd name="T8" fmla="*/ 58 w 701"/>
                <a:gd name="T9" fmla="*/ 123 h 1131"/>
                <a:gd name="T10" fmla="*/ 17 w 701"/>
                <a:gd name="T11" fmla="*/ 177 h 1131"/>
                <a:gd name="T12" fmla="*/ 22 w 701"/>
                <a:gd name="T13" fmla="*/ 229 h 1131"/>
                <a:gd name="T14" fmla="*/ 21 w 701"/>
                <a:gd name="T15" fmla="*/ 293 h 1131"/>
                <a:gd name="T16" fmla="*/ 64 w 701"/>
                <a:gd name="T17" fmla="*/ 374 h 1131"/>
                <a:gd name="T18" fmla="*/ 125 w 701"/>
                <a:gd name="T19" fmla="*/ 443 h 1131"/>
                <a:gd name="T20" fmla="*/ 167 w 701"/>
                <a:gd name="T21" fmla="*/ 549 h 1131"/>
                <a:gd name="T22" fmla="*/ 151 w 701"/>
                <a:gd name="T23" fmla="*/ 647 h 1131"/>
                <a:gd name="T24" fmla="*/ 137 w 701"/>
                <a:gd name="T25" fmla="*/ 749 h 1131"/>
                <a:gd name="T26" fmla="*/ 125 w 701"/>
                <a:gd name="T27" fmla="*/ 820 h 1131"/>
                <a:gd name="T28" fmla="*/ 130 w 701"/>
                <a:gd name="T29" fmla="*/ 859 h 1131"/>
                <a:gd name="T30" fmla="*/ 117 w 701"/>
                <a:gd name="T31" fmla="*/ 945 h 1131"/>
                <a:gd name="T32" fmla="*/ 98 w 701"/>
                <a:gd name="T33" fmla="*/ 947 h 1131"/>
                <a:gd name="T34" fmla="*/ 101 w 701"/>
                <a:gd name="T35" fmla="*/ 1033 h 1131"/>
                <a:gd name="T36" fmla="*/ 106 w 701"/>
                <a:gd name="T37" fmla="*/ 1076 h 1131"/>
                <a:gd name="T38" fmla="*/ 152 w 701"/>
                <a:gd name="T39" fmla="*/ 1102 h 1131"/>
                <a:gd name="T40" fmla="*/ 208 w 701"/>
                <a:gd name="T41" fmla="*/ 1129 h 1131"/>
                <a:gd name="T42" fmla="*/ 249 w 701"/>
                <a:gd name="T43" fmla="*/ 1117 h 1131"/>
                <a:gd name="T44" fmla="*/ 194 w 701"/>
                <a:gd name="T45" fmla="*/ 1022 h 1131"/>
                <a:gd name="T46" fmla="*/ 213 w 701"/>
                <a:gd name="T47" fmla="*/ 941 h 1131"/>
                <a:gd name="T48" fmla="*/ 250 w 701"/>
                <a:gd name="T49" fmla="*/ 876 h 1131"/>
                <a:gd name="T50" fmla="*/ 257 w 701"/>
                <a:gd name="T51" fmla="*/ 872 h 1131"/>
                <a:gd name="T52" fmla="*/ 287 w 701"/>
                <a:gd name="T53" fmla="*/ 846 h 1131"/>
                <a:gd name="T54" fmla="*/ 308 w 701"/>
                <a:gd name="T55" fmla="*/ 809 h 1131"/>
                <a:gd name="T56" fmla="*/ 369 w 701"/>
                <a:gd name="T57" fmla="*/ 782 h 1131"/>
                <a:gd name="T58" fmla="*/ 346 w 701"/>
                <a:gd name="T59" fmla="*/ 731 h 1131"/>
                <a:gd name="T60" fmla="*/ 435 w 701"/>
                <a:gd name="T61" fmla="*/ 699 h 1131"/>
                <a:gd name="T62" fmla="*/ 493 w 701"/>
                <a:gd name="T63" fmla="*/ 627 h 1131"/>
                <a:gd name="T64" fmla="*/ 549 w 701"/>
                <a:gd name="T65" fmla="*/ 547 h 1131"/>
                <a:gd name="T66" fmla="*/ 604 w 701"/>
                <a:gd name="T67" fmla="*/ 524 h 1131"/>
                <a:gd name="T68" fmla="*/ 634 w 701"/>
                <a:gd name="T69" fmla="*/ 454 h 1131"/>
                <a:gd name="T70" fmla="*/ 657 w 701"/>
                <a:gd name="T71" fmla="*/ 371 h 1131"/>
                <a:gd name="T72" fmla="*/ 683 w 701"/>
                <a:gd name="T73" fmla="*/ 263 h 1131"/>
                <a:gd name="T74" fmla="*/ 639 w 701"/>
                <a:gd name="T75" fmla="*/ 237 h 1131"/>
                <a:gd name="T76" fmla="*/ 559 w 701"/>
                <a:gd name="T77" fmla="*/ 229 h 1131"/>
                <a:gd name="T78" fmla="*/ 509 w 701"/>
                <a:gd name="T79" fmla="*/ 195 h 1131"/>
                <a:gd name="T80" fmla="*/ 468 w 701"/>
                <a:gd name="T81" fmla="*/ 215 h 1131"/>
                <a:gd name="T82" fmla="*/ 466 w 701"/>
                <a:gd name="T83" fmla="*/ 155 h 1131"/>
                <a:gd name="T84" fmla="*/ 424 w 701"/>
                <a:gd name="T85" fmla="*/ 106 h 1131"/>
                <a:gd name="T86" fmla="*/ 345 w 701"/>
                <a:gd name="T87" fmla="*/ 81 h 1131"/>
                <a:gd name="T88" fmla="*/ 279 w 701"/>
                <a:gd name="T89" fmla="*/ 31 h 1131"/>
                <a:gd name="T90" fmla="*/ 272 w 701"/>
                <a:gd name="T91" fmla="*/ 24 h 1131"/>
                <a:gd name="T92" fmla="*/ 204 w 701"/>
                <a:gd name="T93" fmla="*/ 28 h 1131"/>
                <a:gd name="T94" fmla="*/ 176 w 701"/>
                <a:gd name="T95" fmla="*/ 15 h 1131"/>
                <a:gd name="T96" fmla="*/ 152 w 701"/>
                <a:gd name="T97" fmla="*/ 50 h 1131"/>
                <a:gd name="T98" fmla="*/ 148 w 701"/>
                <a:gd name="T99"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1" h="1131">
                  <a:moveTo>
                    <a:pt x="148" y="0"/>
                  </a:moveTo>
                  <a:cubicBezTo>
                    <a:pt x="141" y="0"/>
                    <a:pt x="140" y="8"/>
                    <a:pt x="133" y="10"/>
                  </a:cubicBezTo>
                  <a:cubicBezTo>
                    <a:pt x="120" y="14"/>
                    <a:pt x="111" y="16"/>
                    <a:pt x="99" y="21"/>
                  </a:cubicBezTo>
                  <a:cubicBezTo>
                    <a:pt x="92" y="23"/>
                    <a:pt x="87" y="24"/>
                    <a:pt x="84" y="33"/>
                  </a:cubicBezTo>
                  <a:cubicBezTo>
                    <a:pt x="83" y="37"/>
                    <a:pt x="83" y="44"/>
                    <a:pt x="80" y="46"/>
                  </a:cubicBezTo>
                  <a:cubicBezTo>
                    <a:pt x="76" y="48"/>
                    <a:pt x="71" y="50"/>
                    <a:pt x="71" y="55"/>
                  </a:cubicBezTo>
                  <a:cubicBezTo>
                    <a:pt x="70" y="55"/>
                    <a:pt x="68" y="57"/>
                    <a:pt x="68" y="58"/>
                  </a:cubicBezTo>
                  <a:cubicBezTo>
                    <a:pt x="68" y="59"/>
                    <a:pt x="68" y="60"/>
                    <a:pt x="68" y="61"/>
                  </a:cubicBezTo>
                  <a:cubicBezTo>
                    <a:pt x="66" y="61"/>
                    <a:pt x="66" y="62"/>
                    <a:pt x="65" y="62"/>
                  </a:cubicBezTo>
                  <a:cubicBezTo>
                    <a:pt x="64" y="62"/>
                    <a:pt x="64" y="61"/>
                    <a:pt x="62" y="61"/>
                  </a:cubicBezTo>
                  <a:cubicBezTo>
                    <a:pt x="61" y="62"/>
                    <a:pt x="59" y="63"/>
                    <a:pt x="58" y="64"/>
                  </a:cubicBezTo>
                  <a:cubicBezTo>
                    <a:pt x="55" y="67"/>
                    <a:pt x="51" y="71"/>
                    <a:pt x="49" y="72"/>
                  </a:cubicBezTo>
                  <a:cubicBezTo>
                    <a:pt x="49" y="73"/>
                    <a:pt x="48" y="74"/>
                    <a:pt x="48" y="76"/>
                  </a:cubicBezTo>
                  <a:cubicBezTo>
                    <a:pt x="48" y="85"/>
                    <a:pt x="58" y="84"/>
                    <a:pt x="58" y="95"/>
                  </a:cubicBezTo>
                  <a:cubicBezTo>
                    <a:pt x="58" y="100"/>
                    <a:pt x="55" y="102"/>
                    <a:pt x="55" y="108"/>
                  </a:cubicBezTo>
                  <a:cubicBezTo>
                    <a:pt x="55" y="113"/>
                    <a:pt x="58" y="116"/>
                    <a:pt x="58" y="120"/>
                  </a:cubicBezTo>
                  <a:cubicBezTo>
                    <a:pt x="58" y="121"/>
                    <a:pt x="58" y="122"/>
                    <a:pt x="58" y="123"/>
                  </a:cubicBezTo>
                  <a:cubicBezTo>
                    <a:pt x="58" y="123"/>
                    <a:pt x="58" y="123"/>
                    <a:pt x="58" y="123"/>
                  </a:cubicBezTo>
                  <a:cubicBezTo>
                    <a:pt x="58" y="123"/>
                    <a:pt x="58" y="123"/>
                    <a:pt x="58" y="123"/>
                  </a:cubicBezTo>
                  <a:cubicBezTo>
                    <a:pt x="58" y="123"/>
                    <a:pt x="58" y="123"/>
                    <a:pt x="58" y="123"/>
                  </a:cubicBezTo>
                  <a:cubicBezTo>
                    <a:pt x="56" y="127"/>
                    <a:pt x="56" y="127"/>
                    <a:pt x="56" y="127"/>
                  </a:cubicBezTo>
                  <a:cubicBezTo>
                    <a:pt x="56" y="128"/>
                    <a:pt x="59" y="131"/>
                    <a:pt x="62" y="132"/>
                  </a:cubicBezTo>
                  <a:cubicBezTo>
                    <a:pt x="58" y="146"/>
                    <a:pt x="45" y="143"/>
                    <a:pt x="39" y="154"/>
                  </a:cubicBezTo>
                  <a:cubicBezTo>
                    <a:pt x="35" y="163"/>
                    <a:pt x="31" y="177"/>
                    <a:pt x="17" y="177"/>
                  </a:cubicBezTo>
                  <a:cubicBezTo>
                    <a:pt x="19" y="200"/>
                    <a:pt x="6" y="198"/>
                    <a:pt x="6" y="210"/>
                  </a:cubicBezTo>
                  <a:cubicBezTo>
                    <a:pt x="6" y="218"/>
                    <a:pt x="7" y="228"/>
                    <a:pt x="14" y="228"/>
                  </a:cubicBezTo>
                  <a:cubicBezTo>
                    <a:pt x="16" y="228"/>
                    <a:pt x="17" y="227"/>
                    <a:pt x="18" y="227"/>
                  </a:cubicBezTo>
                  <a:cubicBezTo>
                    <a:pt x="19" y="227"/>
                    <a:pt x="20" y="228"/>
                    <a:pt x="22" y="229"/>
                  </a:cubicBezTo>
                  <a:cubicBezTo>
                    <a:pt x="20" y="237"/>
                    <a:pt x="10" y="239"/>
                    <a:pt x="6" y="247"/>
                  </a:cubicBezTo>
                  <a:cubicBezTo>
                    <a:pt x="4" y="249"/>
                    <a:pt x="0" y="257"/>
                    <a:pt x="0" y="263"/>
                  </a:cubicBezTo>
                  <a:cubicBezTo>
                    <a:pt x="0" y="273"/>
                    <a:pt x="7" y="283"/>
                    <a:pt x="13" y="289"/>
                  </a:cubicBezTo>
                  <a:cubicBezTo>
                    <a:pt x="15" y="291"/>
                    <a:pt x="19" y="290"/>
                    <a:pt x="21" y="293"/>
                  </a:cubicBezTo>
                  <a:cubicBezTo>
                    <a:pt x="23" y="297"/>
                    <a:pt x="24" y="304"/>
                    <a:pt x="27" y="308"/>
                  </a:cubicBezTo>
                  <a:cubicBezTo>
                    <a:pt x="29" y="309"/>
                    <a:pt x="33" y="308"/>
                    <a:pt x="34" y="312"/>
                  </a:cubicBezTo>
                  <a:cubicBezTo>
                    <a:pt x="39" y="322"/>
                    <a:pt x="42" y="328"/>
                    <a:pt x="46" y="341"/>
                  </a:cubicBezTo>
                  <a:cubicBezTo>
                    <a:pt x="49" y="352"/>
                    <a:pt x="60" y="362"/>
                    <a:pt x="64" y="374"/>
                  </a:cubicBezTo>
                  <a:cubicBezTo>
                    <a:pt x="66" y="382"/>
                    <a:pt x="74" y="386"/>
                    <a:pt x="74" y="394"/>
                  </a:cubicBezTo>
                  <a:cubicBezTo>
                    <a:pt x="74" y="401"/>
                    <a:pt x="72" y="407"/>
                    <a:pt x="76" y="411"/>
                  </a:cubicBezTo>
                  <a:cubicBezTo>
                    <a:pt x="86" y="420"/>
                    <a:pt x="93" y="428"/>
                    <a:pt x="108" y="432"/>
                  </a:cubicBezTo>
                  <a:cubicBezTo>
                    <a:pt x="115" y="435"/>
                    <a:pt x="119" y="437"/>
                    <a:pt x="125" y="443"/>
                  </a:cubicBezTo>
                  <a:cubicBezTo>
                    <a:pt x="131" y="449"/>
                    <a:pt x="137" y="448"/>
                    <a:pt x="145" y="451"/>
                  </a:cubicBezTo>
                  <a:cubicBezTo>
                    <a:pt x="154" y="456"/>
                    <a:pt x="162" y="464"/>
                    <a:pt x="167" y="477"/>
                  </a:cubicBezTo>
                  <a:cubicBezTo>
                    <a:pt x="169" y="483"/>
                    <a:pt x="171" y="514"/>
                    <a:pt x="171" y="519"/>
                  </a:cubicBezTo>
                  <a:cubicBezTo>
                    <a:pt x="171" y="528"/>
                    <a:pt x="167" y="542"/>
                    <a:pt x="167" y="549"/>
                  </a:cubicBezTo>
                  <a:cubicBezTo>
                    <a:pt x="167" y="556"/>
                    <a:pt x="167" y="556"/>
                    <a:pt x="167" y="572"/>
                  </a:cubicBezTo>
                  <a:cubicBezTo>
                    <a:pt x="166" y="578"/>
                    <a:pt x="163" y="587"/>
                    <a:pt x="163" y="591"/>
                  </a:cubicBezTo>
                  <a:cubicBezTo>
                    <a:pt x="163" y="592"/>
                    <a:pt x="163" y="594"/>
                    <a:pt x="163" y="596"/>
                  </a:cubicBezTo>
                  <a:cubicBezTo>
                    <a:pt x="163" y="614"/>
                    <a:pt x="151" y="627"/>
                    <a:pt x="151" y="647"/>
                  </a:cubicBezTo>
                  <a:cubicBezTo>
                    <a:pt x="151" y="655"/>
                    <a:pt x="145" y="663"/>
                    <a:pt x="148" y="672"/>
                  </a:cubicBezTo>
                  <a:cubicBezTo>
                    <a:pt x="149" y="712"/>
                    <a:pt x="149" y="712"/>
                    <a:pt x="149" y="712"/>
                  </a:cubicBezTo>
                  <a:cubicBezTo>
                    <a:pt x="146" y="724"/>
                    <a:pt x="146" y="733"/>
                    <a:pt x="142" y="746"/>
                  </a:cubicBezTo>
                  <a:cubicBezTo>
                    <a:pt x="141" y="748"/>
                    <a:pt x="139" y="747"/>
                    <a:pt x="137" y="749"/>
                  </a:cubicBezTo>
                  <a:cubicBezTo>
                    <a:pt x="134" y="753"/>
                    <a:pt x="133" y="760"/>
                    <a:pt x="131" y="764"/>
                  </a:cubicBezTo>
                  <a:cubicBezTo>
                    <a:pt x="127" y="771"/>
                    <a:pt x="119" y="784"/>
                    <a:pt x="119" y="796"/>
                  </a:cubicBezTo>
                  <a:cubicBezTo>
                    <a:pt x="119" y="799"/>
                    <a:pt x="120" y="814"/>
                    <a:pt x="122" y="814"/>
                  </a:cubicBezTo>
                  <a:cubicBezTo>
                    <a:pt x="122" y="814"/>
                    <a:pt x="125" y="817"/>
                    <a:pt x="125" y="820"/>
                  </a:cubicBezTo>
                  <a:cubicBezTo>
                    <a:pt x="125" y="822"/>
                    <a:pt x="123" y="823"/>
                    <a:pt x="120" y="823"/>
                  </a:cubicBezTo>
                  <a:cubicBezTo>
                    <a:pt x="118" y="833"/>
                    <a:pt x="114" y="837"/>
                    <a:pt x="114" y="847"/>
                  </a:cubicBezTo>
                  <a:cubicBezTo>
                    <a:pt x="114" y="853"/>
                    <a:pt x="118" y="865"/>
                    <a:pt x="122" y="865"/>
                  </a:cubicBezTo>
                  <a:cubicBezTo>
                    <a:pt x="125" y="865"/>
                    <a:pt x="126" y="861"/>
                    <a:pt x="130" y="859"/>
                  </a:cubicBezTo>
                  <a:cubicBezTo>
                    <a:pt x="130" y="859"/>
                    <a:pt x="131" y="859"/>
                    <a:pt x="131" y="859"/>
                  </a:cubicBezTo>
                  <a:cubicBezTo>
                    <a:pt x="132" y="859"/>
                    <a:pt x="133" y="859"/>
                    <a:pt x="134" y="859"/>
                  </a:cubicBezTo>
                  <a:cubicBezTo>
                    <a:pt x="134" y="867"/>
                    <a:pt x="134" y="867"/>
                    <a:pt x="134" y="867"/>
                  </a:cubicBezTo>
                  <a:cubicBezTo>
                    <a:pt x="117" y="945"/>
                    <a:pt x="117" y="945"/>
                    <a:pt x="117" y="945"/>
                  </a:cubicBezTo>
                  <a:cubicBezTo>
                    <a:pt x="109" y="945"/>
                    <a:pt x="113" y="936"/>
                    <a:pt x="103" y="936"/>
                  </a:cubicBezTo>
                  <a:cubicBezTo>
                    <a:pt x="101" y="936"/>
                    <a:pt x="99" y="938"/>
                    <a:pt x="99" y="941"/>
                  </a:cubicBezTo>
                  <a:cubicBezTo>
                    <a:pt x="98" y="941"/>
                    <a:pt x="98" y="941"/>
                    <a:pt x="98" y="941"/>
                  </a:cubicBezTo>
                  <a:cubicBezTo>
                    <a:pt x="98" y="947"/>
                    <a:pt x="98" y="947"/>
                    <a:pt x="98" y="947"/>
                  </a:cubicBezTo>
                  <a:cubicBezTo>
                    <a:pt x="99" y="953"/>
                    <a:pt x="105" y="961"/>
                    <a:pt x="105" y="965"/>
                  </a:cubicBezTo>
                  <a:cubicBezTo>
                    <a:pt x="105" y="974"/>
                    <a:pt x="93" y="977"/>
                    <a:pt x="93" y="987"/>
                  </a:cubicBezTo>
                  <a:cubicBezTo>
                    <a:pt x="93" y="996"/>
                    <a:pt x="101" y="1014"/>
                    <a:pt x="101" y="1026"/>
                  </a:cubicBezTo>
                  <a:cubicBezTo>
                    <a:pt x="101" y="1028"/>
                    <a:pt x="101" y="1030"/>
                    <a:pt x="101" y="1033"/>
                  </a:cubicBezTo>
                  <a:cubicBezTo>
                    <a:pt x="101" y="1044"/>
                    <a:pt x="115" y="1042"/>
                    <a:pt x="115" y="1055"/>
                  </a:cubicBezTo>
                  <a:cubicBezTo>
                    <a:pt x="115" y="1058"/>
                    <a:pt x="113" y="1061"/>
                    <a:pt x="112" y="1064"/>
                  </a:cubicBezTo>
                  <a:cubicBezTo>
                    <a:pt x="113" y="1065"/>
                    <a:pt x="114" y="1066"/>
                    <a:pt x="116" y="1067"/>
                  </a:cubicBezTo>
                  <a:cubicBezTo>
                    <a:pt x="115" y="1071"/>
                    <a:pt x="106" y="1071"/>
                    <a:pt x="106" y="1076"/>
                  </a:cubicBezTo>
                  <a:cubicBezTo>
                    <a:pt x="106" y="1077"/>
                    <a:pt x="109" y="1079"/>
                    <a:pt x="111" y="1081"/>
                  </a:cubicBezTo>
                  <a:cubicBezTo>
                    <a:pt x="118" y="1088"/>
                    <a:pt x="122" y="1095"/>
                    <a:pt x="137" y="1095"/>
                  </a:cubicBezTo>
                  <a:cubicBezTo>
                    <a:pt x="137" y="1098"/>
                    <a:pt x="138" y="1102"/>
                    <a:pt x="142" y="1102"/>
                  </a:cubicBezTo>
                  <a:cubicBezTo>
                    <a:pt x="146" y="1102"/>
                    <a:pt x="148" y="1102"/>
                    <a:pt x="152" y="1102"/>
                  </a:cubicBezTo>
                  <a:cubicBezTo>
                    <a:pt x="152" y="1111"/>
                    <a:pt x="164" y="1111"/>
                    <a:pt x="172" y="1114"/>
                  </a:cubicBezTo>
                  <a:cubicBezTo>
                    <a:pt x="180" y="1117"/>
                    <a:pt x="176" y="1131"/>
                    <a:pt x="188" y="1131"/>
                  </a:cubicBezTo>
                  <a:cubicBezTo>
                    <a:pt x="194" y="1131"/>
                    <a:pt x="198" y="1131"/>
                    <a:pt x="203" y="1131"/>
                  </a:cubicBezTo>
                  <a:cubicBezTo>
                    <a:pt x="205" y="1131"/>
                    <a:pt x="207" y="1129"/>
                    <a:pt x="208" y="1129"/>
                  </a:cubicBezTo>
                  <a:cubicBezTo>
                    <a:pt x="211" y="1129"/>
                    <a:pt x="210" y="1129"/>
                    <a:pt x="214" y="1129"/>
                  </a:cubicBezTo>
                  <a:cubicBezTo>
                    <a:pt x="219" y="1129"/>
                    <a:pt x="232" y="1119"/>
                    <a:pt x="240" y="1119"/>
                  </a:cubicBezTo>
                  <a:cubicBezTo>
                    <a:pt x="242" y="1119"/>
                    <a:pt x="243" y="1119"/>
                    <a:pt x="245" y="1119"/>
                  </a:cubicBezTo>
                  <a:cubicBezTo>
                    <a:pt x="246" y="1119"/>
                    <a:pt x="247" y="1119"/>
                    <a:pt x="249" y="1117"/>
                  </a:cubicBezTo>
                  <a:cubicBezTo>
                    <a:pt x="234" y="1110"/>
                    <a:pt x="220" y="1106"/>
                    <a:pt x="208" y="1094"/>
                  </a:cubicBezTo>
                  <a:cubicBezTo>
                    <a:pt x="202" y="1087"/>
                    <a:pt x="202" y="1063"/>
                    <a:pt x="193" y="1058"/>
                  </a:cubicBezTo>
                  <a:cubicBezTo>
                    <a:pt x="189" y="1057"/>
                    <a:pt x="185" y="1051"/>
                    <a:pt x="185" y="1045"/>
                  </a:cubicBezTo>
                  <a:cubicBezTo>
                    <a:pt x="185" y="1035"/>
                    <a:pt x="187" y="1028"/>
                    <a:pt x="194" y="1022"/>
                  </a:cubicBezTo>
                  <a:cubicBezTo>
                    <a:pt x="198" y="1017"/>
                    <a:pt x="207" y="1020"/>
                    <a:pt x="210" y="1013"/>
                  </a:cubicBezTo>
                  <a:cubicBezTo>
                    <a:pt x="214" y="1006"/>
                    <a:pt x="212" y="999"/>
                    <a:pt x="216" y="995"/>
                  </a:cubicBezTo>
                  <a:cubicBezTo>
                    <a:pt x="224" y="987"/>
                    <a:pt x="237" y="986"/>
                    <a:pt x="237" y="971"/>
                  </a:cubicBezTo>
                  <a:cubicBezTo>
                    <a:pt x="237" y="955"/>
                    <a:pt x="213" y="962"/>
                    <a:pt x="213" y="941"/>
                  </a:cubicBezTo>
                  <a:cubicBezTo>
                    <a:pt x="213" y="932"/>
                    <a:pt x="221" y="925"/>
                    <a:pt x="229" y="923"/>
                  </a:cubicBezTo>
                  <a:cubicBezTo>
                    <a:pt x="233" y="922"/>
                    <a:pt x="242" y="922"/>
                    <a:pt x="243" y="916"/>
                  </a:cubicBezTo>
                  <a:cubicBezTo>
                    <a:pt x="246" y="903"/>
                    <a:pt x="246" y="893"/>
                    <a:pt x="256" y="884"/>
                  </a:cubicBezTo>
                  <a:cubicBezTo>
                    <a:pt x="253" y="883"/>
                    <a:pt x="250" y="882"/>
                    <a:pt x="250" y="876"/>
                  </a:cubicBezTo>
                  <a:cubicBezTo>
                    <a:pt x="255" y="876"/>
                    <a:pt x="257" y="881"/>
                    <a:pt x="264" y="881"/>
                  </a:cubicBezTo>
                  <a:cubicBezTo>
                    <a:pt x="265" y="881"/>
                    <a:pt x="269" y="877"/>
                    <a:pt x="269" y="874"/>
                  </a:cubicBezTo>
                  <a:cubicBezTo>
                    <a:pt x="269" y="871"/>
                    <a:pt x="266" y="871"/>
                    <a:pt x="264" y="869"/>
                  </a:cubicBezTo>
                  <a:cubicBezTo>
                    <a:pt x="263" y="869"/>
                    <a:pt x="260" y="872"/>
                    <a:pt x="257" y="872"/>
                  </a:cubicBezTo>
                  <a:cubicBezTo>
                    <a:pt x="252" y="872"/>
                    <a:pt x="246" y="859"/>
                    <a:pt x="246" y="851"/>
                  </a:cubicBezTo>
                  <a:cubicBezTo>
                    <a:pt x="246" y="849"/>
                    <a:pt x="247" y="845"/>
                    <a:pt x="251" y="845"/>
                  </a:cubicBezTo>
                  <a:cubicBezTo>
                    <a:pt x="262" y="845"/>
                    <a:pt x="264" y="852"/>
                    <a:pt x="275" y="852"/>
                  </a:cubicBezTo>
                  <a:cubicBezTo>
                    <a:pt x="279" y="852"/>
                    <a:pt x="287" y="849"/>
                    <a:pt x="287" y="846"/>
                  </a:cubicBezTo>
                  <a:cubicBezTo>
                    <a:pt x="287" y="845"/>
                    <a:pt x="287" y="842"/>
                    <a:pt x="287" y="841"/>
                  </a:cubicBezTo>
                  <a:cubicBezTo>
                    <a:pt x="291" y="833"/>
                    <a:pt x="285" y="817"/>
                    <a:pt x="292" y="811"/>
                  </a:cubicBezTo>
                  <a:cubicBezTo>
                    <a:pt x="294" y="809"/>
                    <a:pt x="297" y="809"/>
                    <a:pt x="300" y="809"/>
                  </a:cubicBezTo>
                  <a:cubicBezTo>
                    <a:pt x="302" y="809"/>
                    <a:pt x="305" y="809"/>
                    <a:pt x="308" y="809"/>
                  </a:cubicBezTo>
                  <a:cubicBezTo>
                    <a:pt x="311" y="809"/>
                    <a:pt x="314" y="810"/>
                    <a:pt x="317" y="810"/>
                  </a:cubicBezTo>
                  <a:cubicBezTo>
                    <a:pt x="319" y="810"/>
                    <a:pt x="321" y="809"/>
                    <a:pt x="323" y="809"/>
                  </a:cubicBezTo>
                  <a:cubicBezTo>
                    <a:pt x="336" y="805"/>
                    <a:pt x="347" y="807"/>
                    <a:pt x="356" y="798"/>
                  </a:cubicBezTo>
                  <a:cubicBezTo>
                    <a:pt x="361" y="793"/>
                    <a:pt x="365" y="790"/>
                    <a:pt x="369" y="782"/>
                  </a:cubicBezTo>
                  <a:cubicBezTo>
                    <a:pt x="372" y="778"/>
                    <a:pt x="372" y="775"/>
                    <a:pt x="372" y="768"/>
                  </a:cubicBezTo>
                  <a:cubicBezTo>
                    <a:pt x="372" y="762"/>
                    <a:pt x="364" y="762"/>
                    <a:pt x="362" y="757"/>
                  </a:cubicBezTo>
                  <a:cubicBezTo>
                    <a:pt x="360" y="750"/>
                    <a:pt x="360" y="744"/>
                    <a:pt x="356" y="740"/>
                  </a:cubicBezTo>
                  <a:cubicBezTo>
                    <a:pt x="354" y="739"/>
                    <a:pt x="346" y="736"/>
                    <a:pt x="346" y="731"/>
                  </a:cubicBezTo>
                  <a:cubicBezTo>
                    <a:pt x="346" y="730"/>
                    <a:pt x="349" y="729"/>
                    <a:pt x="350" y="729"/>
                  </a:cubicBezTo>
                  <a:cubicBezTo>
                    <a:pt x="358" y="729"/>
                    <a:pt x="365" y="735"/>
                    <a:pt x="373" y="735"/>
                  </a:cubicBezTo>
                  <a:cubicBezTo>
                    <a:pt x="376" y="735"/>
                    <a:pt x="388" y="741"/>
                    <a:pt x="397" y="741"/>
                  </a:cubicBezTo>
                  <a:cubicBezTo>
                    <a:pt x="421" y="741"/>
                    <a:pt x="425" y="714"/>
                    <a:pt x="435" y="699"/>
                  </a:cubicBezTo>
                  <a:cubicBezTo>
                    <a:pt x="444" y="685"/>
                    <a:pt x="455" y="683"/>
                    <a:pt x="464" y="669"/>
                  </a:cubicBezTo>
                  <a:cubicBezTo>
                    <a:pt x="469" y="662"/>
                    <a:pt x="468" y="658"/>
                    <a:pt x="472" y="652"/>
                  </a:cubicBezTo>
                  <a:cubicBezTo>
                    <a:pt x="472" y="652"/>
                    <a:pt x="472" y="652"/>
                    <a:pt x="472" y="652"/>
                  </a:cubicBezTo>
                  <a:cubicBezTo>
                    <a:pt x="477" y="641"/>
                    <a:pt x="482" y="632"/>
                    <a:pt x="493" y="627"/>
                  </a:cubicBezTo>
                  <a:cubicBezTo>
                    <a:pt x="493" y="602"/>
                    <a:pt x="493" y="602"/>
                    <a:pt x="493" y="602"/>
                  </a:cubicBezTo>
                  <a:cubicBezTo>
                    <a:pt x="493" y="592"/>
                    <a:pt x="492" y="585"/>
                    <a:pt x="499" y="578"/>
                  </a:cubicBezTo>
                  <a:cubicBezTo>
                    <a:pt x="503" y="573"/>
                    <a:pt x="510" y="573"/>
                    <a:pt x="514" y="567"/>
                  </a:cubicBezTo>
                  <a:cubicBezTo>
                    <a:pt x="524" y="552"/>
                    <a:pt x="537" y="559"/>
                    <a:pt x="549" y="547"/>
                  </a:cubicBezTo>
                  <a:cubicBezTo>
                    <a:pt x="551" y="545"/>
                    <a:pt x="552" y="542"/>
                    <a:pt x="555" y="541"/>
                  </a:cubicBezTo>
                  <a:cubicBezTo>
                    <a:pt x="561" y="538"/>
                    <a:pt x="567" y="538"/>
                    <a:pt x="574" y="538"/>
                  </a:cubicBezTo>
                  <a:cubicBezTo>
                    <a:pt x="576" y="538"/>
                    <a:pt x="578" y="538"/>
                    <a:pt x="581" y="538"/>
                  </a:cubicBezTo>
                  <a:cubicBezTo>
                    <a:pt x="590" y="538"/>
                    <a:pt x="601" y="530"/>
                    <a:pt x="604" y="524"/>
                  </a:cubicBezTo>
                  <a:cubicBezTo>
                    <a:pt x="605" y="522"/>
                    <a:pt x="604" y="515"/>
                    <a:pt x="606" y="512"/>
                  </a:cubicBezTo>
                  <a:cubicBezTo>
                    <a:pt x="614" y="502"/>
                    <a:pt x="617" y="496"/>
                    <a:pt x="625" y="484"/>
                  </a:cubicBezTo>
                  <a:cubicBezTo>
                    <a:pt x="626" y="482"/>
                    <a:pt x="628" y="472"/>
                    <a:pt x="628" y="466"/>
                  </a:cubicBezTo>
                  <a:cubicBezTo>
                    <a:pt x="628" y="462"/>
                    <a:pt x="632" y="457"/>
                    <a:pt x="634" y="454"/>
                  </a:cubicBezTo>
                  <a:cubicBezTo>
                    <a:pt x="635" y="453"/>
                    <a:pt x="637" y="450"/>
                    <a:pt x="637" y="448"/>
                  </a:cubicBezTo>
                  <a:cubicBezTo>
                    <a:pt x="637" y="441"/>
                    <a:pt x="641" y="432"/>
                    <a:pt x="641" y="423"/>
                  </a:cubicBezTo>
                  <a:cubicBezTo>
                    <a:pt x="641" y="410"/>
                    <a:pt x="633" y="393"/>
                    <a:pt x="641" y="385"/>
                  </a:cubicBezTo>
                  <a:cubicBezTo>
                    <a:pt x="646" y="380"/>
                    <a:pt x="652" y="379"/>
                    <a:pt x="657" y="371"/>
                  </a:cubicBezTo>
                  <a:cubicBezTo>
                    <a:pt x="660" y="366"/>
                    <a:pt x="663" y="365"/>
                    <a:pt x="666" y="360"/>
                  </a:cubicBezTo>
                  <a:cubicBezTo>
                    <a:pt x="680" y="338"/>
                    <a:pt x="701" y="328"/>
                    <a:pt x="701" y="289"/>
                  </a:cubicBezTo>
                  <a:cubicBezTo>
                    <a:pt x="701" y="278"/>
                    <a:pt x="699" y="267"/>
                    <a:pt x="688" y="264"/>
                  </a:cubicBezTo>
                  <a:cubicBezTo>
                    <a:pt x="686" y="263"/>
                    <a:pt x="684" y="263"/>
                    <a:pt x="683" y="263"/>
                  </a:cubicBezTo>
                  <a:cubicBezTo>
                    <a:pt x="681" y="263"/>
                    <a:pt x="680" y="263"/>
                    <a:pt x="679" y="263"/>
                  </a:cubicBezTo>
                  <a:cubicBezTo>
                    <a:pt x="677" y="263"/>
                    <a:pt x="676" y="263"/>
                    <a:pt x="674" y="263"/>
                  </a:cubicBezTo>
                  <a:cubicBezTo>
                    <a:pt x="673" y="263"/>
                    <a:pt x="671" y="263"/>
                    <a:pt x="669" y="263"/>
                  </a:cubicBezTo>
                  <a:cubicBezTo>
                    <a:pt x="660" y="260"/>
                    <a:pt x="644" y="245"/>
                    <a:pt x="639" y="237"/>
                  </a:cubicBezTo>
                  <a:cubicBezTo>
                    <a:pt x="633" y="235"/>
                    <a:pt x="624" y="231"/>
                    <a:pt x="614" y="229"/>
                  </a:cubicBezTo>
                  <a:cubicBezTo>
                    <a:pt x="594" y="231"/>
                    <a:pt x="594" y="231"/>
                    <a:pt x="594" y="231"/>
                  </a:cubicBezTo>
                  <a:cubicBezTo>
                    <a:pt x="584" y="231"/>
                    <a:pt x="582" y="223"/>
                    <a:pt x="571" y="223"/>
                  </a:cubicBezTo>
                  <a:cubicBezTo>
                    <a:pt x="566" y="223"/>
                    <a:pt x="564" y="227"/>
                    <a:pt x="559" y="229"/>
                  </a:cubicBezTo>
                  <a:cubicBezTo>
                    <a:pt x="555" y="229"/>
                    <a:pt x="555" y="229"/>
                    <a:pt x="555" y="229"/>
                  </a:cubicBezTo>
                  <a:cubicBezTo>
                    <a:pt x="555" y="224"/>
                    <a:pt x="556" y="220"/>
                    <a:pt x="554" y="215"/>
                  </a:cubicBezTo>
                  <a:cubicBezTo>
                    <a:pt x="553" y="211"/>
                    <a:pt x="548" y="212"/>
                    <a:pt x="544" y="210"/>
                  </a:cubicBezTo>
                  <a:cubicBezTo>
                    <a:pt x="537" y="205"/>
                    <a:pt x="518" y="195"/>
                    <a:pt x="509" y="195"/>
                  </a:cubicBezTo>
                  <a:cubicBezTo>
                    <a:pt x="500" y="195"/>
                    <a:pt x="494" y="207"/>
                    <a:pt x="489" y="215"/>
                  </a:cubicBezTo>
                  <a:cubicBezTo>
                    <a:pt x="487" y="218"/>
                    <a:pt x="485" y="221"/>
                    <a:pt x="483" y="221"/>
                  </a:cubicBezTo>
                  <a:cubicBezTo>
                    <a:pt x="481" y="221"/>
                    <a:pt x="480" y="217"/>
                    <a:pt x="480" y="215"/>
                  </a:cubicBezTo>
                  <a:cubicBezTo>
                    <a:pt x="468" y="215"/>
                    <a:pt x="468" y="215"/>
                    <a:pt x="468" y="215"/>
                  </a:cubicBezTo>
                  <a:cubicBezTo>
                    <a:pt x="467" y="210"/>
                    <a:pt x="464" y="206"/>
                    <a:pt x="459" y="203"/>
                  </a:cubicBezTo>
                  <a:cubicBezTo>
                    <a:pt x="456" y="202"/>
                    <a:pt x="451" y="203"/>
                    <a:pt x="451" y="198"/>
                  </a:cubicBezTo>
                  <a:cubicBezTo>
                    <a:pt x="451" y="182"/>
                    <a:pt x="467" y="176"/>
                    <a:pt x="475" y="166"/>
                  </a:cubicBezTo>
                  <a:cubicBezTo>
                    <a:pt x="475" y="161"/>
                    <a:pt x="468" y="161"/>
                    <a:pt x="466" y="155"/>
                  </a:cubicBezTo>
                  <a:cubicBezTo>
                    <a:pt x="463" y="150"/>
                    <a:pt x="456" y="133"/>
                    <a:pt x="456" y="126"/>
                  </a:cubicBezTo>
                  <a:cubicBezTo>
                    <a:pt x="447" y="124"/>
                    <a:pt x="436" y="107"/>
                    <a:pt x="427" y="107"/>
                  </a:cubicBezTo>
                  <a:cubicBezTo>
                    <a:pt x="426" y="107"/>
                    <a:pt x="425" y="107"/>
                    <a:pt x="424" y="107"/>
                  </a:cubicBezTo>
                  <a:cubicBezTo>
                    <a:pt x="424" y="106"/>
                    <a:pt x="424" y="106"/>
                    <a:pt x="424" y="106"/>
                  </a:cubicBezTo>
                  <a:cubicBezTo>
                    <a:pt x="419" y="106"/>
                    <a:pt x="411" y="101"/>
                    <a:pt x="407" y="100"/>
                  </a:cubicBezTo>
                  <a:cubicBezTo>
                    <a:pt x="393" y="100"/>
                    <a:pt x="393" y="100"/>
                    <a:pt x="393" y="100"/>
                  </a:cubicBezTo>
                  <a:cubicBezTo>
                    <a:pt x="379" y="97"/>
                    <a:pt x="357" y="99"/>
                    <a:pt x="353" y="84"/>
                  </a:cubicBezTo>
                  <a:cubicBezTo>
                    <a:pt x="350" y="84"/>
                    <a:pt x="346" y="83"/>
                    <a:pt x="345" y="81"/>
                  </a:cubicBezTo>
                  <a:cubicBezTo>
                    <a:pt x="339" y="68"/>
                    <a:pt x="334" y="69"/>
                    <a:pt x="324" y="59"/>
                  </a:cubicBezTo>
                  <a:cubicBezTo>
                    <a:pt x="309" y="59"/>
                    <a:pt x="309" y="59"/>
                    <a:pt x="309" y="59"/>
                  </a:cubicBezTo>
                  <a:cubicBezTo>
                    <a:pt x="307" y="52"/>
                    <a:pt x="309" y="44"/>
                    <a:pt x="302" y="42"/>
                  </a:cubicBezTo>
                  <a:cubicBezTo>
                    <a:pt x="294" y="40"/>
                    <a:pt x="283" y="38"/>
                    <a:pt x="279" y="31"/>
                  </a:cubicBezTo>
                  <a:cubicBezTo>
                    <a:pt x="279" y="27"/>
                    <a:pt x="279" y="27"/>
                    <a:pt x="279" y="27"/>
                  </a:cubicBezTo>
                  <a:cubicBezTo>
                    <a:pt x="280" y="27"/>
                    <a:pt x="281" y="27"/>
                    <a:pt x="282" y="27"/>
                  </a:cubicBezTo>
                  <a:cubicBezTo>
                    <a:pt x="283" y="27"/>
                    <a:pt x="286" y="26"/>
                    <a:pt x="287" y="25"/>
                  </a:cubicBezTo>
                  <a:cubicBezTo>
                    <a:pt x="287" y="25"/>
                    <a:pt x="278" y="24"/>
                    <a:pt x="272" y="24"/>
                  </a:cubicBezTo>
                  <a:cubicBezTo>
                    <a:pt x="271" y="25"/>
                    <a:pt x="260" y="25"/>
                    <a:pt x="259" y="27"/>
                  </a:cubicBezTo>
                  <a:cubicBezTo>
                    <a:pt x="256" y="33"/>
                    <a:pt x="251" y="33"/>
                    <a:pt x="243" y="34"/>
                  </a:cubicBezTo>
                  <a:cubicBezTo>
                    <a:pt x="239" y="34"/>
                    <a:pt x="232" y="33"/>
                    <a:pt x="232" y="28"/>
                  </a:cubicBezTo>
                  <a:cubicBezTo>
                    <a:pt x="227" y="28"/>
                    <a:pt x="212" y="28"/>
                    <a:pt x="204" y="28"/>
                  </a:cubicBezTo>
                  <a:cubicBezTo>
                    <a:pt x="200" y="28"/>
                    <a:pt x="197" y="24"/>
                    <a:pt x="197" y="19"/>
                  </a:cubicBezTo>
                  <a:cubicBezTo>
                    <a:pt x="189" y="17"/>
                    <a:pt x="178" y="14"/>
                    <a:pt x="175" y="6"/>
                  </a:cubicBezTo>
                  <a:cubicBezTo>
                    <a:pt x="166" y="5"/>
                    <a:pt x="166" y="5"/>
                    <a:pt x="166" y="5"/>
                  </a:cubicBezTo>
                  <a:cubicBezTo>
                    <a:pt x="166" y="12"/>
                    <a:pt x="174" y="9"/>
                    <a:pt x="176" y="15"/>
                  </a:cubicBezTo>
                  <a:cubicBezTo>
                    <a:pt x="164" y="15"/>
                    <a:pt x="164" y="15"/>
                    <a:pt x="164" y="15"/>
                  </a:cubicBezTo>
                  <a:cubicBezTo>
                    <a:pt x="159" y="19"/>
                    <a:pt x="150" y="18"/>
                    <a:pt x="150" y="25"/>
                  </a:cubicBezTo>
                  <a:cubicBezTo>
                    <a:pt x="150" y="32"/>
                    <a:pt x="157" y="35"/>
                    <a:pt x="157" y="42"/>
                  </a:cubicBezTo>
                  <a:cubicBezTo>
                    <a:pt x="157" y="44"/>
                    <a:pt x="154" y="50"/>
                    <a:pt x="152" y="50"/>
                  </a:cubicBezTo>
                  <a:cubicBezTo>
                    <a:pt x="146" y="50"/>
                    <a:pt x="143" y="40"/>
                    <a:pt x="143" y="34"/>
                  </a:cubicBezTo>
                  <a:cubicBezTo>
                    <a:pt x="143" y="30"/>
                    <a:pt x="146" y="21"/>
                    <a:pt x="148" y="13"/>
                  </a:cubicBezTo>
                  <a:cubicBezTo>
                    <a:pt x="150" y="13"/>
                    <a:pt x="153" y="11"/>
                    <a:pt x="153" y="6"/>
                  </a:cubicBezTo>
                  <a:cubicBezTo>
                    <a:pt x="153" y="6"/>
                    <a:pt x="151" y="0"/>
                    <a:pt x="14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28"/>
            <p:cNvSpPr>
              <a:spLocks/>
            </p:cNvSpPr>
            <p:nvPr/>
          </p:nvSpPr>
          <p:spPr bwMode="auto">
            <a:xfrm>
              <a:off x="662" y="2178"/>
              <a:ext cx="19" cy="23"/>
            </a:xfrm>
            <a:custGeom>
              <a:avLst/>
              <a:gdLst>
                <a:gd name="T0" fmla="*/ 0 w 8"/>
                <a:gd name="T1" fmla="*/ 0 h 10"/>
                <a:gd name="T2" fmla="*/ 0 w 8"/>
                <a:gd name="T3" fmla="*/ 0 h 10"/>
                <a:gd name="T4" fmla="*/ 5 w 8"/>
                <a:gd name="T5" fmla="*/ 10 h 10"/>
                <a:gd name="T6" fmla="*/ 8 w 8"/>
                <a:gd name="T7" fmla="*/ 7 h 10"/>
                <a:gd name="T8" fmla="*/ 2 w 8"/>
                <a:gd name="T9" fmla="*/ 0 h 10"/>
                <a:gd name="T10" fmla="*/ 0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0" y="0"/>
                  </a:moveTo>
                  <a:cubicBezTo>
                    <a:pt x="0" y="0"/>
                    <a:pt x="0" y="0"/>
                    <a:pt x="0" y="0"/>
                  </a:cubicBezTo>
                  <a:cubicBezTo>
                    <a:pt x="0" y="4"/>
                    <a:pt x="0" y="10"/>
                    <a:pt x="5" y="10"/>
                  </a:cubicBezTo>
                  <a:cubicBezTo>
                    <a:pt x="6" y="10"/>
                    <a:pt x="8" y="9"/>
                    <a:pt x="8" y="7"/>
                  </a:cubicBezTo>
                  <a:cubicBezTo>
                    <a:pt x="8" y="4"/>
                    <a:pt x="6" y="1"/>
                    <a:pt x="2"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29"/>
            <p:cNvSpPr>
              <a:spLocks/>
            </p:cNvSpPr>
            <p:nvPr/>
          </p:nvSpPr>
          <p:spPr bwMode="auto">
            <a:xfrm>
              <a:off x="643" y="2107"/>
              <a:ext cx="31" cy="9"/>
            </a:xfrm>
            <a:custGeom>
              <a:avLst/>
              <a:gdLst>
                <a:gd name="T0" fmla="*/ 7 w 13"/>
                <a:gd name="T1" fmla="*/ 0 h 4"/>
                <a:gd name="T2" fmla="*/ 0 w 13"/>
                <a:gd name="T3" fmla="*/ 4 h 4"/>
                <a:gd name="T4" fmla="*/ 8 w 13"/>
                <a:gd name="T5" fmla="*/ 4 h 4"/>
                <a:gd name="T6" fmla="*/ 13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4" y="0"/>
                    <a:pt x="1" y="2"/>
                    <a:pt x="0" y="4"/>
                  </a:cubicBezTo>
                  <a:cubicBezTo>
                    <a:pt x="2" y="4"/>
                    <a:pt x="5" y="4"/>
                    <a:pt x="8" y="4"/>
                  </a:cubicBezTo>
                  <a:cubicBezTo>
                    <a:pt x="10" y="4"/>
                    <a:pt x="12" y="4"/>
                    <a:pt x="13" y="4"/>
                  </a:cubicBezTo>
                  <a:cubicBezTo>
                    <a:pt x="12" y="3"/>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30"/>
            <p:cNvSpPr>
              <a:spLocks/>
            </p:cNvSpPr>
            <p:nvPr/>
          </p:nvSpPr>
          <p:spPr bwMode="auto">
            <a:xfrm>
              <a:off x="697" y="2121"/>
              <a:ext cx="8" cy="12"/>
            </a:xfrm>
            <a:custGeom>
              <a:avLst/>
              <a:gdLst>
                <a:gd name="T0" fmla="*/ 0 w 3"/>
                <a:gd name="T1" fmla="*/ 0 h 5"/>
                <a:gd name="T2" fmla="*/ 3 w 3"/>
                <a:gd name="T3" fmla="*/ 5 h 5"/>
                <a:gd name="T4" fmla="*/ 3 w 3"/>
                <a:gd name="T5" fmla="*/ 5 h 5"/>
                <a:gd name="T6" fmla="*/ 0 w 3"/>
                <a:gd name="T7" fmla="*/ 0 h 5"/>
              </a:gdLst>
              <a:ahLst/>
              <a:cxnLst>
                <a:cxn ang="0">
                  <a:pos x="T0" y="T1"/>
                </a:cxn>
                <a:cxn ang="0">
                  <a:pos x="T2" y="T3"/>
                </a:cxn>
                <a:cxn ang="0">
                  <a:pos x="T4" y="T5"/>
                </a:cxn>
                <a:cxn ang="0">
                  <a:pos x="T6" y="T7"/>
                </a:cxn>
              </a:cxnLst>
              <a:rect l="0" t="0" r="r" b="b"/>
              <a:pathLst>
                <a:path w="3" h="5">
                  <a:moveTo>
                    <a:pt x="0" y="0"/>
                  </a:moveTo>
                  <a:cubicBezTo>
                    <a:pt x="0" y="2"/>
                    <a:pt x="1" y="5"/>
                    <a:pt x="3" y="5"/>
                  </a:cubicBezTo>
                  <a:cubicBezTo>
                    <a:pt x="3" y="5"/>
                    <a:pt x="3" y="5"/>
                    <a:pt x="3" y="5"/>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31"/>
            <p:cNvSpPr>
              <a:spLocks/>
            </p:cNvSpPr>
            <p:nvPr/>
          </p:nvSpPr>
          <p:spPr bwMode="auto">
            <a:xfrm>
              <a:off x="825" y="2310"/>
              <a:ext cx="24" cy="19"/>
            </a:xfrm>
            <a:custGeom>
              <a:avLst/>
              <a:gdLst>
                <a:gd name="T0" fmla="*/ 10 w 10"/>
                <a:gd name="T1" fmla="*/ 0 h 8"/>
                <a:gd name="T2" fmla="*/ 2 w 10"/>
                <a:gd name="T3" fmla="*/ 5 h 8"/>
                <a:gd name="T4" fmla="*/ 0 w 10"/>
                <a:gd name="T5" fmla="*/ 4 h 8"/>
                <a:gd name="T6" fmla="*/ 0 w 10"/>
                <a:gd name="T7" fmla="*/ 7 h 8"/>
                <a:gd name="T8" fmla="*/ 0 w 10"/>
                <a:gd name="T9" fmla="*/ 8 h 8"/>
                <a:gd name="T10" fmla="*/ 2 w 10"/>
                <a:gd name="T11" fmla="*/ 7 h 8"/>
                <a:gd name="T12" fmla="*/ 10 w 10"/>
                <a:gd name="T13" fmla="*/ 4 h 8"/>
                <a:gd name="T14" fmla="*/ 1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0"/>
                  </a:moveTo>
                  <a:cubicBezTo>
                    <a:pt x="9" y="2"/>
                    <a:pt x="5" y="5"/>
                    <a:pt x="2" y="5"/>
                  </a:cubicBezTo>
                  <a:cubicBezTo>
                    <a:pt x="1" y="5"/>
                    <a:pt x="0" y="4"/>
                    <a:pt x="0" y="4"/>
                  </a:cubicBezTo>
                  <a:cubicBezTo>
                    <a:pt x="0" y="5"/>
                    <a:pt x="0" y="6"/>
                    <a:pt x="0" y="7"/>
                  </a:cubicBezTo>
                  <a:cubicBezTo>
                    <a:pt x="0" y="8"/>
                    <a:pt x="0" y="8"/>
                    <a:pt x="0" y="8"/>
                  </a:cubicBezTo>
                  <a:cubicBezTo>
                    <a:pt x="1" y="8"/>
                    <a:pt x="2" y="7"/>
                    <a:pt x="2" y="7"/>
                  </a:cubicBezTo>
                  <a:cubicBezTo>
                    <a:pt x="5" y="7"/>
                    <a:pt x="8" y="6"/>
                    <a:pt x="10" y="4"/>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32"/>
            <p:cNvSpPr>
              <a:spLocks/>
            </p:cNvSpPr>
            <p:nvPr/>
          </p:nvSpPr>
          <p:spPr bwMode="auto">
            <a:xfrm>
              <a:off x="-988" y="1163"/>
              <a:ext cx="2054" cy="1008"/>
            </a:xfrm>
            <a:custGeom>
              <a:avLst/>
              <a:gdLst>
                <a:gd name="T0" fmla="*/ 24 w 869"/>
                <a:gd name="T1" fmla="*/ 7 h 426"/>
                <a:gd name="T2" fmla="*/ 31 w 869"/>
                <a:gd name="T3" fmla="*/ 19 h 426"/>
                <a:gd name="T4" fmla="*/ 1 w 869"/>
                <a:gd name="T5" fmla="*/ 28 h 426"/>
                <a:gd name="T6" fmla="*/ 10 w 869"/>
                <a:gd name="T7" fmla="*/ 159 h 426"/>
                <a:gd name="T8" fmla="*/ 56 w 869"/>
                <a:gd name="T9" fmla="*/ 256 h 426"/>
                <a:gd name="T10" fmla="*/ 147 w 869"/>
                <a:gd name="T11" fmla="*/ 302 h 426"/>
                <a:gd name="T12" fmla="*/ 248 w 869"/>
                <a:gd name="T13" fmla="*/ 315 h 426"/>
                <a:gd name="T14" fmla="*/ 319 w 869"/>
                <a:gd name="T15" fmla="*/ 362 h 426"/>
                <a:gd name="T16" fmla="*/ 410 w 869"/>
                <a:gd name="T17" fmla="*/ 410 h 426"/>
                <a:gd name="T18" fmla="*/ 427 w 869"/>
                <a:gd name="T19" fmla="*/ 371 h 426"/>
                <a:gd name="T20" fmla="*/ 436 w 869"/>
                <a:gd name="T21" fmla="*/ 371 h 426"/>
                <a:gd name="T22" fmla="*/ 485 w 869"/>
                <a:gd name="T23" fmla="*/ 354 h 426"/>
                <a:gd name="T24" fmla="*/ 531 w 869"/>
                <a:gd name="T25" fmla="*/ 360 h 426"/>
                <a:gd name="T26" fmla="*/ 523 w 869"/>
                <a:gd name="T27" fmla="*/ 344 h 426"/>
                <a:gd name="T28" fmla="*/ 568 w 869"/>
                <a:gd name="T29" fmla="*/ 339 h 426"/>
                <a:gd name="T30" fmla="*/ 633 w 869"/>
                <a:gd name="T31" fmla="*/ 394 h 426"/>
                <a:gd name="T32" fmla="*/ 671 w 869"/>
                <a:gd name="T33" fmla="*/ 405 h 426"/>
                <a:gd name="T34" fmla="*/ 665 w 869"/>
                <a:gd name="T35" fmla="*/ 382 h 426"/>
                <a:gd name="T36" fmla="*/ 705 w 869"/>
                <a:gd name="T37" fmla="*/ 279 h 426"/>
                <a:gd name="T38" fmla="*/ 733 w 869"/>
                <a:gd name="T39" fmla="*/ 260 h 426"/>
                <a:gd name="T40" fmla="*/ 729 w 869"/>
                <a:gd name="T41" fmla="*/ 252 h 426"/>
                <a:gd name="T42" fmla="*/ 735 w 869"/>
                <a:gd name="T43" fmla="*/ 235 h 426"/>
                <a:gd name="T44" fmla="*/ 731 w 869"/>
                <a:gd name="T45" fmla="*/ 222 h 426"/>
                <a:gd name="T46" fmla="*/ 735 w 869"/>
                <a:gd name="T47" fmla="*/ 214 h 426"/>
                <a:gd name="T48" fmla="*/ 749 w 869"/>
                <a:gd name="T49" fmla="*/ 202 h 426"/>
                <a:gd name="T50" fmla="*/ 751 w 869"/>
                <a:gd name="T51" fmla="*/ 193 h 426"/>
                <a:gd name="T52" fmla="*/ 764 w 869"/>
                <a:gd name="T53" fmla="*/ 160 h 426"/>
                <a:gd name="T54" fmla="*/ 785 w 869"/>
                <a:gd name="T55" fmla="*/ 157 h 426"/>
                <a:gd name="T56" fmla="*/ 810 w 869"/>
                <a:gd name="T57" fmla="*/ 147 h 426"/>
                <a:gd name="T58" fmla="*/ 827 w 869"/>
                <a:gd name="T59" fmla="*/ 141 h 426"/>
                <a:gd name="T60" fmla="*/ 814 w 869"/>
                <a:gd name="T61" fmla="*/ 131 h 426"/>
                <a:gd name="T62" fmla="*/ 852 w 869"/>
                <a:gd name="T63" fmla="*/ 96 h 426"/>
                <a:gd name="T64" fmla="*/ 861 w 869"/>
                <a:gd name="T65" fmla="*/ 50 h 426"/>
                <a:gd name="T66" fmla="*/ 857 w 869"/>
                <a:gd name="T67" fmla="*/ 38 h 426"/>
                <a:gd name="T68" fmla="*/ 843 w 869"/>
                <a:gd name="T69" fmla="*/ 38 h 426"/>
                <a:gd name="T70" fmla="*/ 809 w 869"/>
                <a:gd name="T71" fmla="*/ 76 h 426"/>
                <a:gd name="T72" fmla="*/ 768 w 869"/>
                <a:gd name="T73" fmla="*/ 78 h 426"/>
                <a:gd name="T74" fmla="*/ 702 w 869"/>
                <a:gd name="T75" fmla="*/ 117 h 426"/>
                <a:gd name="T76" fmla="*/ 677 w 869"/>
                <a:gd name="T77" fmla="*/ 120 h 426"/>
                <a:gd name="T78" fmla="*/ 681 w 869"/>
                <a:gd name="T79" fmla="*/ 130 h 426"/>
                <a:gd name="T80" fmla="*/ 677 w 869"/>
                <a:gd name="T81" fmla="*/ 132 h 426"/>
                <a:gd name="T82" fmla="*/ 632 w 869"/>
                <a:gd name="T83" fmla="*/ 148 h 426"/>
                <a:gd name="T84" fmla="*/ 624 w 869"/>
                <a:gd name="T85" fmla="*/ 135 h 426"/>
                <a:gd name="T86" fmla="*/ 618 w 869"/>
                <a:gd name="T87" fmla="*/ 104 h 426"/>
                <a:gd name="T88" fmla="*/ 581 w 869"/>
                <a:gd name="T89" fmla="*/ 83 h 426"/>
                <a:gd name="T90" fmla="*/ 565 w 869"/>
                <a:gd name="T91" fmla="*/ 146 h 426"/>
                <a:gd name="T92" fmla="*/ 553 w 869"/>
                <a:gd name="T93" fmla="*/ 90 h 426"/>
                <a:gd name="T94" fmla="*/ 610 w 869"/>
                <a:gd name="T95" fmla="*/ 65 h 426"/>
                <a:gd name="T96" fmla="*/ 566 w 869"/>
                <a:gd name="T97" fmla="*/ 57 h 426"/>
                <a:gd name="T98" fmla="*/ 552 w 869"/>
                <a:gd name="T99" fmla="*/ 37 h 426"/>
                <a:gd name="T100" fmla="*/ 506 w 869"/>
                <a:gd name="T101" fmla="*/ 51 h 426"/>
                <a:gd name="T102" fmla="*/ 530 w 869"/>
                <a:gd name="T103" fmla="*/ 24 h 426"/>
                <a:gd name="T104" fmla="*/ 447 w 869"/>
                <a:gd name="T105"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9" h="426">
                  <a:moveTo>
                    <a:pt x="447" y="0"/>
                  </a:moveTo>
                  <a:cubicBezTo>
                    <a:pt x="447" y="7"/>
                    <a:pt x="447" y="7"/>
                    <a:pt x="447" y="7"/>
                  </a:cubicBezTo>
                  <a:cubicBezTo>
                    <a:pt x="24" y="7"/>
                    <a:pt x="24" y="7"/>
                    <a:pt x="24" y="7"/>
                  </a:cubicBezTo>
                  <a:cubicBezTo>
                    <a:pt x="25" y="7"/>
                    <a:pt x="25" y="7"/>
                    <a:pt x="25" y="7"/>
                  </a:cubicBezTo>
                  <a:cubicBezTo>
                    <a:pt x="25" y="7"/>
                    <a:pt x="24" y="7"/>
                    <a:pt x="24" y="7"/>
                  </a:cubicBezTo>
                  <a:cubicBezTo>
                    <a:pt x="27" y="12"/>
                    <a:pt x="31" y="14"/>
                    <a:pt x="31" y="19"/>
                  </a:cubicBezTo>
                  <a:cubicBezTo>
                    <a:pt x="31" y="24"/>
                    <a:pt x="27" y="30"/>
                    <a:pt x="24" y="33"/>
                  </a:cubicBezTo>
                  <a:cubicBezTo>
                    <a:pt x="21" y="28"/>
                    <a:pt x="17" y="24"/>
                    <a:pt x="9" y="24"/>
                  </a:cubicBezTo>
                  <a:cubicBezTo>
                    <a:pt x="7" y="24"/>
                    <a:pt x="1" y="25"/>
                    <a:pt x="1" y="28"/>
                  </a:cubicBezTo>
                  <a:cubicBezTo>
                    <a:pt x="1" y="39"/>
                    <a:pt x="14" y="44"/>
                    <a:pt x="14" y="56"/>
                  </a:cubicBezTo>
                  <a:cubicBezTo>
                    <a:pt x="14" y="72"/>
                    <a:pt x="0" y="102"/>
                    <a:pt x="5" y="115"/>
                  </a:cubicBezTo>
                  <a:cubicBezTo>
                    <a:pt x="10" y="128"/>
                    <a:pt x="4" y="148"/>
                    <a:pt x="10" y="159"/>
                  </a:cubicBezTo>
                  <a:cubicBezTo>
                    <a:pt x="7" y="161"/>
                    <a:pt x="2" y="165"/>
                    <a:pt x="5" y="169"/>
                  </a:cubicBezTo>
                  <a:cubicBezTo>
                    <a:pt x="14" y="185"/>
                    <a:pt x="26" y="208"/>
                    <a:pt x="37" y="210"/>
                  </a:cubicBezTo>
                  <a:cubicBezTo>
                    <a:pt x="34" y="232"/>
                    <a:pt x="49" y="238"/>
                    <a:pt x="56" y="256"/>
                  </a:cubicBezTo>
                  <a:cubicBezTo>
                    <a:pt x="58" y="261"/>
                    <a:pt x="56" y="267"/>
                    <a:pt x="60" y="268"/>
                  </a:cubicBezTo>
                  <a:cubicBezTo>
                    <a:pt x="79" y="275"/>
                    <a:pt x="106" y="287"/>
                    <a:pt x="114" y="302"/>
                  </a:cubicBezTo>
                  <a:cubicBezTo>
                    <a:pt x="147" y="302"/>
                    <a:pt x="147" y="302"/>
                    <a:pt x="147" y="302"/>
                  </a:cubicBezTo>
                  <a:cubicBezTo>
                    <a:pt x="204" y="321"/>
                    <a:pt x="204" y="321"/>
                    <a:pt x="204" y="321"/>
                  </a:cubicBezTo>
                  <a:cubicBezTo>
                    <a:pt x="248" y="321"/>
                    <a:pt x="248" y="321"/>
                    <a:pt x="248" y="321"/>
                  </a:cubicBezTo>
                  <a:cubicBezTo>
                    <a:pt x="248" y="315"/>
                    <a:pt x="248" y="315"/>
                    <a:pt x="248" y="315"/>
                  </a:cubicBezTo>
                  <a:cubicBezTo>
                    <a:pt x="258" y="315"/>
                    <a:pt x="258" y="315"/>
                    <a:pt x="258" y="315"/>
                  </a:cubicBezTo>
                  <a:cubicBezTo>
                    <a:pt x="276" y="319"/>
                    <a:pt x="286" y="321"/>
                    <a:pt x="295" y="337"/>
                  </a:cubicBezTo>
                  <a:cubicBezTo>
                    <a:pt x="300" y="344"/>
                    <a:pt x="308" y="362"/>
                    <a:pt x="319" y="362"/>
                  </a:cubicBezTo>
                  <a:cubicBezTo>
                    <a:pt x="329" y="362"/>
                    <a:pt x="326" y="347"/>
                    <a:pt x="338" y="347"/>
                  </a:cubicBezTo>
                  <a:cubicBezTo>
                    <a:pt x="369" y="347"/>
                    <a:pt x="368" y="386"/>
                    <a:pt x="385" y="403"/>
                  </a:cubicBezTo>
                  <a:cubicBezTo>
                    <a:pt x="389" y="407"/>
                    <a:pt x="401" y="409"/>
                    <a:pt x="410" y="410"/>
                  </a:cubicBezTo>
                  <a:cubicBezTo>
                    <a:pt x="409" y="406"/>
                    <a:pt x="409" y="406"/>
                    <a:pt x="409" y="406"/>
                  </a:cubicBezTo>
                  <a:cubicBezTo>
                    <a:pt x="409" y="406"/>
                    <a:pt x="409" y="406"/>
                    <a:pt x="409" y="405"/>
                  </a:cubicBezTo>
                  <a:cubicBezTo>
                    <a:pt x="409" y="389"/>
                    <a:pt x="416" y="375"/>
                    <a:pt x="427" y="371"/>
                  </a:cubicBezTo>
                  <a:cubicBezTo>
                    <a:pt x="429" y="370"/>
                    <a:pt x="430" y="370"/>
                    <a:pt x="431" y="370"/>
                  </a:cubicBezTo>
                  <a:cubicBezTo>
                    <a:pt x="432" y="370"/>
                    <a:pt x="433" y="370"/>
                    <a:pt x="434" y="370"/>
                  </a:cubicBezTo>
                  <a:cubicBezTo>
                    <a:pt x="435" y="370"/>
                    <a:pt x="435" y="371"/>
                    <a:pt x="436" y="371"/>
                  </a:cubicBezTo>
                  <a:cubicBezTo>
                    <a:pt x="438" y="371"/>
                    <a:pt x="440" y="370"/>
                    <a:pt x="442" y="368"/>
                  </a:cubicBezTo>
                  <a:cubicBezTo>
                    <a:pt x="448" y="362"/>
                    <a:pt x="455" y="349"/>
                    <a:pt x="471" y="349"/>
                  </a:cubicBezTo>
                  <a:cubicBezTo>
                    <a:pt x="476" y="349"/>
                    <a:pt x="480" y="354"/>
                    <a:pt x="485" y="354"/>
                  </a:cubicBezTo>
                  <a:cubicBezTo>
                    <a:pt x="489" y="354"/>
                    <a:pt x="490" y="350"/>
                    <a:pt x="493" y="350"/>
                  </a:cubicBezTo>
                  <a:cubicBezTo>
                    <a:pt x="502" y="350"/>
                    <a:pt x="512" y="362"/>
                    <a:pt x="524" y="362"/>
                  </a:cubicBezTo>
                  <a:cubicBezTo>
                    <a:pt x="526" y="362"/>
                    <a:pt x="529" y="362"/>
                    <a:pt x="531" y="360"/>
                  </a:cubicBezTo>
                  <a:cubicBezTo>
                    <a:pt x="525" y="356"/>
                    <a:pt x="530" y="352"/>
                    <a:pt x="530" y="344"/>
                  </a:cubicBezTo>
                  <a:cubicBezTo>
                    <a:pt x="529" y="344"/>
                    <a:pt x="528" y="345"/>
                    <a:pt x="527" y="345"/>
                  </a:cubicBezTo>
                  <a:cubicBezTo>
                    <a:pt x="527" y="345"/>
                    <a:pt x="525" y="344"/>
                    <a:pt x="523" y="344"/>
                  </a:cubicBezTo>
                  <a:cubicBezTo>
                    <a:pt x="532" y="340"/>
                    <a:pt x="543" y="341"/>
                    <a:pt x="551" y="339"/>
                  </a:cubicBezTo>
                  <a:cubicBezTo>
                    <a:pt x="551" y="341"/>
                    <a:pt x="553" y="344"/>
                    <a:pt x="555" y="344"/>
                  </a:cubicBezTo>
                  <a:cubicBezTo>
                    <a:pt x="559" y="344"/>
                    <a:pt x="561" y="339"/>
                    <a:pt x="568" y="339"/>
                  </a:cubicBezTo>
                  <a:cubicBezTo>
                    <a:pt x="581" y="339"/>
                    <a:pt x="587" y="352"/>
                    <a:pt x="596" y="352"/>
                  </a:cubicBezTo>
                  <a:cubicBezTo>
                    <a:pt x="601" y="352"/>
                    <a:pt x="603" y="345"/>
                    <a:pt x="608" y="345"/>
                  </a:cubicBezTo>
                  <a:cubicBezTo>
                    <a:pt x="631" y="345"/>
                    <a:pt x="625" y="377"/>
                    <a:pt x="633" y="394"/>
                  </a:cubicBezTo>
                  <a:cubicBezTo>
                    <a:pt x="637" y="402"/>
                    <a:pt x="643" y="405"/>
                    <a:pt x="649" y="413"/>
                  </a:cubicBezTo>
                  <a:cubicBezTo>
                    <a:pt x="652" y="418"/>
                    <a:pt x="652" y="426"/>
                    <a:pt x="660" y="426"/>
                  </a:cubicBezTo>
                  <a:cubicBezTo>
                    <a:pt x="669" y="426"/>
                    <a:pt x="671" y="416"/>
                    <a:pt x="671" y="405"/>
                  </a:cubicBezTo>
                  <a:cubicBezTo>
                    <a:pt x="671" y="396"/>
                    <a:pt x="666" y="391"/>
                    <a:pt x="665" y="384"/>
                  </a:cubicBezTo>
                  <a:cubicBezTo>
                    <a:pt x="665" y="381"/>
                    <a:pt x="665" y="381"/>
                    <a:pt x="665" y="381"/>
                  </a:cubicBezTo>
                  <a:cubicBezTo>
                    <a:pt x="665" y="382"/>
                    <a:pt x="665" y="382"/>
                    <a:pt x="665" y="382"/>
                  </a:cubicBezTo>
                  <a:cubicBezTo>
                    <a:pt x="665" y="365"/>
                    <a:pt x="650" y="359"/>
                    <a:pt x="650" y="342"/>
                  </a:cubicBezTo>
                  <a:cubicBezTo>
                    <a:pt x="650" y="304"/>
                    <a:pt x="682" y="294"/>
                    <a:pt x="706" y="280"/>
                  </a:cubicBezTo>
                  <a:cubicBezTo>
                    <a:pt x="705" y="279"/>
                    <a:pt x="705" y="279"/>
                    <a:pt x="705" y="279"/>
                  </a:cubicBezTo>
                  <a:cubicBezTo>
                    <a:pt x="708" y="275"/>
                    <a:pt x="708" y="274"/>
                    <a:pt x="714" y="272"/>
                  </a:cubicBezTo>
                  <a:cubicBezTo>
                    <a:pt x="718" y="271"/>
                    <a:pt x="721" y="267"/>
                    <a:pt x="727" y="265"/>
                  </a:cubicBezTo>
                  <a:cubicBezTo>
                    <a:pt x="730" y="265"/>
                    <a:pt x="732" y="262"/>
                    <a:pt x="733" y="260"/>
                  </a:cubicBezTo>
                  <a:cubicBezTo>
                    <a:pt x="727" y="256"/>
                    <a:pt x="727" y="256"/>
                    <a:pt x="727" y="256"/>
                  </a:cubicBezTo>
                  <a:cubicBezTo>
                    <a:pt x="727" y="252"/>
                    <a:pt x="727" y="252"/>
                    <a:pt x="727" y="252"/>
                  </a:cubicBezTo>
                  <a:cubicBezTo>
                    <a:pt x="728" y="252"/>
                    <a:pt x="728" y="252"/>
                    <a:pt x="729" y="252"/>
                  </a:cubicBezTo>
                  <a:cubicBezTo>
                    <a:pt x="733" y="252"/>
                    <a:pt x="734" y="251"/>
                    <a:pt x="735" y="246"/>
                  </a:cubicBezTo>
                  <a:cubicBezTo>
                    <a:pt x="733" y="246"/>
                    <a:pt x="730" y="245"/>
                    <a:pt x="728" y="242"/>
                  </a:cubicBezTo>
                  <a:cubicBezTo>
                    <a:pt x="731" y="242"/>
                    <a:pt x="735" y="240"/>
                    <a:pt x="735" y="235"/>
                  </a:cubicBezTo>
                  <a:cubicBezTo>
                    <a:pt x="735" y="234"/>
                    <a:pt x="735" y="232"/>
                    <a:pt x="735" y="230"/>
                  </a:cubicBezTo>
                  <a:cubicBezTo>
                    <a:pt x="734" y="230"/>
                    <a:pt x="732" y="230"/>
                    <a:pt x="731" y="230"/>
                  </a:cubicBezTo>
                  <a:cubicBezTo>
                    <a:pt x="728" y="227"/>
                    <a:pt x="731" y="227"/>
                    <a:pt x="731" y="222"/>
                  </a:cubicBezTo>
                  <a:cubicBezTo>
                    <a:pt x="731" y="217"/>
                    <a:pt x="729" y="207"/>
                    <a:pt x="729" y="204"/>
                  </a:cubicBezTo>
                  <a:cubicBezTo>
                    <a:pt x="729" y="204"/>
                    <a:pt x="728" y="199"/>
                    <a:pt x="729" y="197"/>
                  </a:cubicBezTo>
                  <a:cubicBezTo>
                    <a:pt x="730" y="202"/>
                    <a:pt x="735" y="211"/>
                    <a:pt x="735" y="214"/>
                  </a:cubicBezTo>
                  <a:cubicBezTo>
                    <a:pt x="735" y="216"/>
                    <a:pt x="735" y="218"/>
                    <a:pt x="735" y="220"/>
                  </a:cubicBezTo>
                  <a:cubicBezTo>
                    <a:pt x="735" y="221"/>
                    <a:pt x="736" y="223"/>
                    <a:pt x="737" y="223"/>
                  </a:cubicBezTo>
                  <a:cubicBezTo>
                    <a:pt x="739" y="223"/>
                    <a:pt x="749" y="205"/>
                    <a:pt x="749" y="202"/>
                  </a:cubicBezTo>
                  <a:cubicBezTo>
                    <a:pt x="749" y="197"/>
                    <a:pt x="746" y="196"/>
                    <a:pt x="745" y="192"/>
                  </a:cubicBezTo>
                  <a:cubicBezTo>
                    <a:pt x="747" y="189"/>
                    <a:pt x="747" y="189"/>
                    <a:pt x="747" y="189"/>
                  </a:cubicBezTo>
                  <a:cubicBezTo>
                    <a:pt x="748" y="190"/>
                    <a:pt x="749" y="193"/>
                    <a:pt x="751" y="193"/>
                  </a:cubicBezTo>
                  <a:cubicBezTo>
                    <a:pt x="755" y="193"/>
                    <a:pt x="765" y="175"/>
                    <a:pt x="766" y="170"/>
                  </a:cubicBezTo>
                  <a:cubicBezTo>
                    <a:pt x="766" y="170"/>
                    <a:pt x="761" y="167"/>
                    <a:pt x="761" y="164"/>
                  </a:cubicBezTo>
                  <a:cubicBezTo>
                    <a:pt x="761" y="163"/>
                    <a:pt x="763" y="161"/>
                    <a:pt x="764" y="160"/>
                  </a:cubicBezTo>
                  <a:cubicBezTo>
                    <a:pt x="766" y="160"/>
                    <a:pt x="767" y="161"/>
                    <a:pt x="769" y="161"/>
                  </a:cubicBezTo>
                  <a:cubicBezTo>
                    <a:pt x="776" y="161"/>
                    <a:pt x="782" y="161"/>
                    <a:pt x="789" y="158"/>
                  </a:cubicBezTo>
                  <a:cubicBezTo>
                    <a:pt x="788" y="157"/>
                    <a:pt x="786" y="157"/>
                    <a:pt x="785" y="157"/>
                  </a:cubicBezTo>
                  <a:cubicBezTo>
                    <a:pt x="782" y="157"/>
                    <a:pt x="779" y="158"/>
                    <a:pt x="776" y="158"/>
                  </a:cubicBezTo>
                  <a:cubicBezTo>
                    <a:pt x="770" y="158"/>
                    <a:pt x="770" y="158"/>
                    <a:pt x="770" y="158"/>
                  </a:cubicBezTo>
                  <a:cubicBezTo>
                    <a:pt x="781" y="151"/>
                    <a:pt x="799" y="155"/>
                    <a:pt x="810" y="147"/>
                  </a:cubicBezTo>
                  <a:cubicBezTo>
                    <a:pt x="810" y="147"/>
                    <a:pt x="811" y="148"/>
                    <a:pt x="813" y="148"/>
                  </a:cubicBezTo>
                  <a:cubicBezTo>
                    <a:pt x="817" y="148"/>
                    <a:pt x="823" y="146"/>
                    <a:pt x="827" y="145"/>
                  </a:cubicBezTo>
                  <a:cubicBezTo>
                    <a:pt x="827" y="141"/>
                    <a:pt x="827" y="141"/>
                    <a:pt x="827" y="141"/>
                  </a:cubicBezTo>
                  <a:cubicBezTo>
                    <a:pt x="827" y="141"/>
                    <a:pt x="822" y="145"/>
                    <a:pt x="821" y="145"/>
                  </a:cubicBezTo>
                  <a:cubicBezTo>
                    <a:pt x="818" y="145"/>
                    <a:pt x="816" y="138"/>
                    <a:pt x="816" y="136"/>
                  </a:cubicBezTo>
                  <a:cubicBezTo>
                    <a:pt x="814" y="135"/>
                    <a:pt x="814" y="132"/>
                    <a:pt x="814" y="131"/>
                  </a:cubicBezTo>
                  <a:cubicBezTo>
                    <a:pt x="814" y="111"/>
                    <a:pt x="832" y="105"/>
                    <a:pt x="840" y="96"/>
                  </a:cubicBezTo>
                  <a:cubicBezTo>
                    <a:pt x="842" y="96"/>
                    <a:pt x="843" y="95"/>
                    <a:pt x="844" y="95"/>
                  </a:cubicBezTo>
                  <a:cubicBezTo>
                    <a:pt x="846" y="95"/>
                    <a:pt x="848" y="96"/>
                    <a:pt x="852" y="96"/>
                  </a:cubicBezTo>
                  <a:cubicBezTo>
                    <a:pt x="860" y="96"/>
                    <a:pt x="865" y="93"/>
                    <a:pt x="869" y="88"/>
                  </a:cubicBezTo>
                  <a:cubicBezTo>
                    <a:pt x="862" y="78"/>
                    <a:pt x="864" y="63"/>
                    <a:pt x="861" y="50"/>
                  </a:cubicBezTo>
                  <a:cubicBezTo>
                    <a:pt x="861" y="50"/>
                    <a:pt x="861" y="50"/>
                    <a:pt x="861" y="50"/>
                  </a:cubicBezTo>
                  <a:cubicBezTo>
                    <a:pt x="861" y="50"/>
                    <a:pt x="861" y="50"/>
                    <a:pt x="861" y="50"/>
                  </a:cubicBezTo>
                  <a:cubicBezTo>
                    <a:pt x="861" y="46"/>
                    <a:pt x="859" y="42"/>
                    <a:pt x="857" y="38"/>
                  </a:cubicBezTo>
                  <a:cubicBezTo>
                    <a:pt x="857" y="38"/>
                    <a:pt x="857" y="38"/>
                    <a:pt x="857" y="38"/>
                  </a:cubicBezTo>
                  <a:cubicBezTo>
                    <a:pt x="856" y="37"/>
                    <a:pt x="855" y="36"/>
                    <a:pt x="853" y="36"/>
                  </a:cubicBezTo>
                  <a:cubicBezTo>
                    <a:pt x="852" y="36"/>
                    <a:pt x="850" y="36"/>
                    <a:pt x="848" y="37"/>
                  </a:cubicBezTo>
                  <a:cubicBezTo>
                    <a:pt x="846" y="37"/>
                    <a:pt x="845" y="38"/>
                    <a:pt x="843" y="38"/>
                  </a:cubicBezTo>
                  <a:cubicBezTo>
                    <a:pt x="841" y="38"/>
                    <a:pt x="839" y="37"/>
                    <a:pt x="837" y="35"/>
                  </a:cubicBezTo>
                  <a:cubicBezTo>
                    <a:pt x="824" y="44"/>
                    <a:pt x="824" y="61"/>
                    <a:pt x="814" y="71"/>
                  </a:cubicBezTo>
                  <a:cubicBezTo>
                    <a:pt x="812" y="73"/>
                    <a:pt x="814" y="75"/>
                    <a:pt x="809" y="76"/>
                  </a:cubicBezTo>
                  <a:cubicBezTo>
                    <a:pt x="805" y="77"/>
                    <a:pt x="800" y="78"/>
                    <a:pt x="795" y="78"/>
                  </a:cubicBezTo>
                  <a:cubicBezTo>
                    <a:pt x="791" y="78"/>
                    <a:pt x="787" y="78"/>
                    <a:pt x="782" y="78"/>
                  </a:cubicBezTo>
                  <a:cubicBezTo>
                    <a:pt x="777" y="78"/>
                    <a:pt x="772" y="78"/>
                    <a:pt x="768" y="78"/>
                  </a:cubicBezTo>
                  <a:cubicBezTo>
                    <a:pt x="761" y="78"/>
                    <a:pt x="756" y="78"/>
                    <a:pt x="755" y="79"/>
                  </a:cubicBezTo>
                  <a:cubicBezTo>
                    <a:pt x="751" y="82"/>
                    <a:pt x="732" y="101"/>
                    <a:pt x="731" y="102"/>
                  </a:cubicBezTo>
                  <a:cubicBezTo>
                    <a:pt x="731" y="115"/>
                    <a:pt x="716" y="117"/>
                    <a:pt x="702" y="117"/>
                  </a:cubicBezTo>
                  <a:cubicBezTo>
                    <a:pt x="694" y="117"/>
                    <a:pt x="687" y="117"/>
                    <a:pt x="682" y="117"/>
                  </a:cubicBezTo>
                  <a:cubicBezTo>
                    <a:pt x="679" y="117"/>
                    <a:pt x="679" y="117"/>
                    <a:pt x="675" y="117"/>
                  </a:cubicBezTo>
                  <a:cubicBezTo>
                    <a:pt x="676" y="118"/>
                    <a:pt x="676" y="119"/>
                    <a:pt x="677" y="120"/>
                  </a:cubicBezTo>
                  <a:cubicBezTo>
                    <a:pt x="677" y="120"/>
                    <a:pt x="677" y="121"/>
                    <a:pt x="678" y="121"/>
                  </a:cubicBezTo>
                  <a:cubicBezTo>
                    <a:pt x="679" y="124"/>
                    <a:pt x="680" y="127"/>
                    <a:pt x="681" y="130"/>
                  </a:cubicBezTo>
                  <a:cubicBezTo>
                    <a:pt x="681" y="130"/>
                    <a:pt x="681" y="130"/>
                    <a:pt x="681" y="130"/>
                  </a:cubicBezTo>
                  <a:cubicBezTo>
                    <a:pt x="681" y="130"/>
                    <a:pt x="681" y="130"/>
                    <a:pt x="681" y="130"/>
                  </a:cubicBezTo>
                  <a:cubicBezTo>
                    <a:pt x="681" y="130"/>
                    <a:pt x="681" y="130"/>
                    <a:pt x="681" y="130"/>
                  </a:cubicBezTo>
                  <a:cubicBezTo>
                    <a:pt x="680" y="130"/>
                    <a:pt x="678" y="131"/>
                    <a:pt x="677" y="132"/>
                  </a:cubicBezTo>
                  <a:cubicBezTo>
                    <a:pt x="675" y="133"/>
                    <a:pt x="674" y="133"/>
                    <a:pt x="672" y="134"/>
                  </a:cubicBezTo>
                  <a:cubicBezTo>
                    <a:pt x="672" y="134"/>
                    <a:pt x="672" y="134"/>
                    <a:pt x="672" y="134"/>
                  </a:cubicBezTo>
                  <a:cubicBezTo>
                    <a:pt x="660" y="140"/>
                    <a:pt x="642" y="148"/>
                    <a:pt x="632" y="148"/>
                  </a:cubicBezTo>
                  <a:cubicBezTo>
                    <a:pt x="626" y="148"/>
                    <a:pt x="624" y="140"/>
                    <a:pt x="624" y="135"/>
                  </a:cubicBezTo>
                  <a:cubicBezTo>
                    <a:pt x="624" y="135"/>
                    <a:pt x="624" y="135"/>
                    <a:pt x="624" y="135"/>
                  </a:cubicBezTo>
                  <a:cubicBezTo>
                    <a:pt x="624" y="135"/>
                    <a:pt x="624" y="135"/>
                    <a:pt x="624" y="135"/>
                  </a:cubicBezTo>
                  <a:cubicBezTo>
                    <a:pt x="624" y="127"/>
                    <a:pt x="630" y="123"/>
                    <a:pt x="636" y="117"/>
                  </a:cubicBezTo>
                  <a:cubicBezTo>
                    <a:pt x="631" y="113"/>
                    <a:pt x="631" y="109"/>
                    <a:pt x="628" y="101"/>
                  </a:cubicBezTo>
                  <a:cubicBezTo>
                    <a:pt x="623" y="102"/>
                    <a:pt x="624" y="104"/>
                    <a:pt x="618" y="104"/>
                  </a:cubicBezTo>
                  <a:cubicBezTo>
                    <a:pt x="619" y="97"/>
                    <a:pt x="624" y="92"/>
                    <a:pt x="624" y="85"/>
                  </a:cubicBezTo>
                  <a:cubicBezTo>
                    <a:pt x="624" y="79"/>
                    <a:pt x="604" y="69"/>
                    <a:pt x="600" y="69"/>
                  </a:cubicBezTo>
                  <a:cubicBezTo>
                    <a:pt x="591" y="69"/>
                    <a:pt x="600" y="82"/>
                    <a:pt x="581" y="83"/>
                  </a:cubicBezTo>
                  <a:cubicBezTo>
                    <a:pt x="575" y="83"/>
                    <a:pt x="575" y="99"/>
                    <a:pt x="575" y="106"/>
                  </a:cubicBezTo>
                  <a:cubicBezTo>
                    <a:pt x="575" y="106"/>
                    <a:pt x="575" y="117"/>
                    <a:pt x="575" y="123"/>
                  </a:cubicBezTo>
                  <a:cubicBezTo>
                    <a:pt x="575" y="130"/>
                    <a:pt x="572" y="146"/>
                    <a:pt x="565" y="146"/>
                  </a:cubicBezTo>
                  <a:cubicBezTo>
                    <a:pt x="559" y="146"/>
                    <a:pt x="552" y="141"/>
                    <a:pt x="552" y="135"/>
                  </a:cubicBezTo>
                  <a:cubicBezTo>
                    <a:pt x="552" y="121"/>
                    <a:pt x="557" y="94"/>
                    <a:pt x="566" y="83"/>
                  </a:cubicBezTo>
                  <a:cubicBezTo>
                    <a:pt x="560" y="83"/>
                    <a:pt x="558" y="87"/>
                    <a:pt x="553" y="90"/>
                  </a:cubicBezTo>
                  <a:cubicBezTo>
                    <a:pt x="554" y="80"/>
                    <a:pt x="575" y="65"/>
                    <a:pt x="587" y="65"/>
                  </a:cubicBezTo>
                  <a:cubicBezTo>
                    <a:pt x="590" y="65"/>
                    <a:pt x="596" y="66"/>
                    <a:pt x="602" y="66"/>
                  </a:cubicBezTo>
                  <a:cubicBezTo>
                    <a:pt x="605" y="66"/>
                    <a:pt x="608" y="66"/>
                    <a:pt x="610" y="65"/>
                  </a:cubicBezTo>
                  <a:cubicBezTo>
                    <a:pt x="610" y="59"/>
                    <a:pt x="610" y="59"/>
                    <a:pt x="610" y="59"/>
                  </a:cubicBezTo>
                  <a:cubicBezTo>
                    <a:pt x="599" y="59"/>
                    <a:pt x="593" y="52"/>
                    <a:pt x="580" y="52"/>
                  </a:cubicBezTo>
                  <a:cubicBezTo>
                    <a:pt x="575" y="52"/>
                    <a:pt x="572" y="57"/>
                    <a:pt x="566" y="57"/>
                  </a:cubicBezTo>
                  <a:cubicBezTo>
                    <a:pt x="562" y="57"/>
                    <a:pt x="557" y="54"/>
                    <a:pt x="557" y="51"/>
                  </a:cubicBezTo>
                  <a:cubicBezTo>
                    <a:pt x="546" y="51"/>
                    <a:pt x="546" y="51"/>
                    <a:pt x="546" y="51"/>
                  </a:cubicBezTo>
                  <a:cubicBezTo>
                    <a:pt x="548" y="46"/>
                    <a:pt x="552" y="45"/>
                    <a:pt x="552" y="37"/>
                  </a:cubicBezTo>
                  <a:cubicBezTo>
                    <a:pt x="544" y="39"/>
                    <a:pt x="534" y="49"/>
                    <a:pt x="529" y="49"/>
                  </a:cubicBezTo>
                  <a:cubicBezTo>
                    <a:pt x="524" y="49"/>
                    <a:pt x="523" y="56"/>
                    <a:pt x="514" y="56"/>
                  </a:cubicBezTo>
                  <a:cubicBezTo>
                    <a:pt x="510" y="56"/>
                    <a:pt x="509" y="55"/>
                    <a:pt x="506" y="51"/>
                  </a:cubicBezTo>
                  <a:cubicBezTo>
                    <a:pt x="503" y="51"/>
                    <a:pt x="501" y="53"/>
                    <a:pt x="497" y="54"/>
                  </a:cubicBezTo>
                  <a:cubicBezTo>
                    <a:pt x="489" y="54"/>
                    <a:pt x="489" y="54"/>
                    <a:pt x="489" y="54"/>
                  </a:cubicBezTo>
                  <a:cubicBezTo>
                    <a:pt x="501" y="39"/>
                    <a:pt x="516" y="34"/>
                    <a:pt x="530" y="24"/>
                  </a:cubicBezTo>
                  <a:cubicBezTo>
                    <a:pt x="511" y="24"/>
                    <a:pt x="497" y="24"/>
                    <a:pt x="486" y="14"/>
                  </a:cubicBezTo>
                  <a:cubicBezTo>
                    <a:pt x="460" y="14"/>
                    <a:pt x="460" y="14"/>
                    <a:pt x="460" y="14"/>
                  </a:cubicBezTo>
                  <a:cubicBezTo>
                    <a:pt x="453" y="10"/>
                    <a:pt x="454" y="6"/>
                    <a:pt x="4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33"/>
            <p:cNvSpPr>
              <a:spLocks noEditPoints="1"/>
            </p:cNvSpPr>
            <p:nvPr/>
          </p:nvSpPr>
          <p:spPr bwMode="auto">
            <a:xfrm>
              <a:off x="-1562" y="-67"/>
              <a:ext cx="3028" cy="1564"/>
            </a:xfrm>
            <a:custGeom>
              <a:avLst/>
              <a:gdLst>
                <a:gd name="T0" fmla="*/ 0 w 1281"/>
                <a:gd name="T1" fmla="*/ 61 h 661"/>
                <a:gd name="T2" fmla="*/ 666 w 1281"/>
                <a:gd name="T3" fmla="*/ 20 h 661"/>
                <a:gd name="T4" fmla="*/ 695 w 1281"/>
                <a:gd name="T5" fmla="*/ 86 h 661"/>
                <a:gd name="T6" fmla="*/ 670 w 1281"/>
                <a:gd name="T7" fmla="*/ 99 h 661"/>
                <a:gd name="T8" fmla="*/ 588 w 1281"/>
                <a:gd name="T9" fmla="*/ 110 h 661"/>
                <a:gd name="T10" fmla="*/ 514 w 1281"/>
                <a:gd name="T11" fmla="*/ 90 h 661"/>
                <a:gd name="T12" fmla="*/ 463 w 1281"/>
                <a:gd name="T13" fmla="*/ 106 h 661"/>
                <a:gd name="T14" fmla="*/ 379 w 1281"/>
                <a:gd name="T15" fmla="*/ 102 h 661"/>
                <a:gd name="T16" fmla="*/ 352 w 1281"/>
                <a:gd name="T17" fmla="*/ 82 h 661"/>
                <a:gd name="T18" fmla="*/ 220 w 1281"/>
                <a:gd name="T19" fmla="*/ 64 h 661"/>
                <a:gd name="T20" fmla="*/ 128 w 1281"/>
                <a:gd name="T21" fmla="*/ 59 h 661"/>
                <a:gd name="T22" fmla="*/ 87 w 1281"/>
                <a:gd name="T23" fmla="*/ 70 h 661"/>
                <a:gd name="T24" fmla="*/ 4 w 1281"/>
                <a:gd name="T25" fmla="*/ 62 h 661"/>
                <a:gd name="T26" fmla="*/ 0 w 1281"/>
                <a:gd name="T27" fmla="*/ 289 h 661"/>
                <a:gd name="T28" fmla="*/ 29 w 1281"/>
                <a:gd name="T29" fmla="*/ 297 h 661"/>
                <a:gd name="T30" fmla="*/ 118 w 1281"/>
                <a:gd name="T31" fmla="*/ 345 h 661"/>
                <a:gd name="T32" fmla="*/ 161 w 1281"/>
                <a:gd name="T33" fmla="*/ 397 h 661"/>
                <a:gd name="T34" fmla="*/ 157 w 1281"/>
                <a:gd name="T35" fmla="*/ 415 h 661"/>
                <a:gd name="T36" fmla="*/ 194 w 1281"/>
                <a:gd name="T37" fmla="*/ 468 h 661"/>
                <a:gd name="T38" fmla="*/ 267 w 1281"/>
                <a:gd name="T39" fmla="*/ 527 h 661"/>
                <a:gd name="T40" fmla="*/ 690 w 1281"/>
                <a:gd name="T41" fmla="*/ 520 h 661"/>
                <a:gd name="T42" fmla="*/ 787 w 1281"/>
                <a:gd name="T43" fmla="*/ 542 h 661"/>
                <a:gd name="T44" fmla="*/ 813 w 1281"/>
                <a:gd name="T45" fmla="*/ 535 h 661"/>
                <a:gd name="T46" fmla="*/ 899 w 1281"/>
                <a:gd name="T47" fmla="*/ 589 h 661"/>
                <a:gd name="T48" fmla="*/ 879 w 1281"/>
                <a:gd name="T49" fmla="*/ 637 h 661"/>
                <a:gd name="T50" fmla="*/ 875 w 1281"/>
                <a:gd name="T51" fmla="*/ 661 h 661"/>
                <a:gd name="T52" fmla="*/ 914 w 1281"/>
                <a:gd name="T53" fmla="*/ 654 h 661"/>
                <a:gd name="T54" fmla="*/ 924 w 1281"/>
                <a:gd name="T55" fmla="*/ 650 h 661"/>
                <a:gd name="T56" fmla="*/ 921 w 1281"/>
                <a:gd name="T57" fmla="*/ 641 h 661"/>
                <a:gd name="T58" fmla="*/ 974 w 1281"/>
                <a:gd name="T59" fmla="*/ 622 h 661"/>
                <a:gd name="T60" fmla="*/ 1038 w 1281"/>
                <a:gd name="T61" fmla="*/ 598 h 661"/>
                <a:gd name="T62" fmla="*/ 1086 w 1281"/>
                <a:gd name="T63" fmla="*/ 558 h 661"/>
                <a:gd name="T64" fmla="*/ 1100 w 1281"/>
                <a:gd name="T65" fmla="*/ 558 h 661"/>
                <a:gd name="T66" fmla="*/ 1110 w 1281"/>
                <a:gd name="T67" fmla="*/ 604 h 661"/>
                <a:gd name="T68" fmla="*/ 1115 w 1281"/>
                <a:gd name="T69" fmla="*/ 601 h 661"/>
                <a:gd name="T70" fmla="*/ 1157 w 1281"/>
                <a:gd name="T71" fmla="*/ 597 h 661"/>
                <a:gd name="T72" fmla="*/ 1199 w 1281"/>
                <a:gd name="T73" fmla="*/ 595 h 661"/>
                <a:gd name="T74" fmla="*/ 1135 w 1281"/>
                <a:gd name="T75" fmla="*/ 547 h 661"/>
                <a:gd name="T76" fmla="*/ 1080 w 1281"/>
                <a:gd name="T77" fmla="*/ 540 h 661"/>
                <a:gd name="T78" fmla="*/ 1174 w 1281"/>
                <a:gd name="T79" fmla="*/ 500 h 661"/>
                <a:gd name="T80" fmla="*/ 1272 w 1281"/>
                <a:gd name="T81" fmla="*/ 434 h 661"/>
                <a:gd name="T82" fmla="*/ 1213 w 1281"/>
                <a:gd name="T83" fmla="*/ 434 h 661"/>
                <a:gd name="T84" fmla="*/ 1211 w 1281"/>
                <a:gd name="T85" fmla="*/ 386 h 661"/>
                <a:gd name="T86" fmla="*/ 1190 w 1281"/>
                <a:gd name="T87" fmla="*/ 347 h 661"/>
                <a:gd name="T88" fmla="*/ 1133 w 1281"/>
                <a:gd name="T89" fmla="*/ 304 h 661"/>
                <a:gd name="T90" fmla="*/ 1041 w 1281"/>
                <a:gd name="T91" fmla="*/ 259 h 661"/>
                <a:gd name="T92" fmla="*/ 938 w 1281"/>
                <a:gd name="T93" fmla="*/ 248 h 661"/>
                <a:gd name="T94" fmla="*/ 961 w 1281"/>
                <a:gd name="T95" fmla="*/ 381 h 661"/>
                <a:gd name="T96" fmla="*/ 914 w 1281"/>
                <a:gd name="T97" fmla="*/ 483 h 661"/>
                <a:gd name="T98" fmla="*/ 834 w 1281"/>
                <a:gd name="T99" fmla="*/ 400 h 661"/>
                <a:gd name="T100" fmla="*/ 706 w 1281"/>
                <a:gd name="T101" fmla="*/ 323 h 661"/>
                <a:gd name="T102" fmla="*/ 728 w 1281"/>
                <a:gd name="T103" fmla="*/ 233 h 661"/>
                <a:gd name="T104" fmla="*/ 726 w 1281"/>
                <a:gd name="T105" fmla="*/ 208 h 661"/>
                <a:gd name="T106" fmla="*/ 768 w 1281"/>
                <a:gd name="T107" fmla="*/ 202 h 661"/>
                <a:gd name="T108" fmla="*/ 764 w 1281"/>
                <a:gd name="T109" fmla="*/ 157 h 661"/>
                <a:gd name="T110" fmla="*/ 817 w 1281"/>
                <a:gd name="T111" fmla="*/ 140 h 661"/>
                <a:gd name="T112" fmla="*/ 864 w 1281"/>
                <a:gd name="T113" fmla="*/ 144 h 661"/>
                <a:gd name="T114" fmla="*/ 892 w 1281"/>
                <a:gd name="T115" fmla="*/ 86 h 661"/>
                <a:gd name="T116" fmla="*/ 831 w 1281"/>
                <a:gd name="T117" fmla="*/ 66 h 661"/>
                <a:gd name="T118" fmla="*/ 805 w 1281"/>
                <a:gd name="T119" fmla="*/ 122 h 661"/>
                <a:gd name="T120" fmla="*/ 755 w 1281"/>
                <a:gd name="T121" fmla="*/ 93 h 661"/>
                <a:gd name="T122" fmla="*/ 735 w 1281"/>
                <a:gd name="T123" fmla="*/ 45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1" h="661">
                  <a:moveTo>
                    <a:pt x="0" y="61"/>
                  </a:moveTo>
                  <a:cubicBezTo>
                    <a:pt x="0" y="61"/>
                    <a:pt x="0" y="61"/>
                    <a:pt x="0" y="61"/>
                  </a:cubicBezTo>
                  <a:cubicBezTo>
                    <a:pt x="0" y="61"/>
                    <a:pt x="0" y="61"/>
                    <a:pt x="0" y="61"/>
                  </a:cubicBezTo>
                  <a:cubicBezTo>
                    <a:pt x="0" y="61"/>
                    <a:pt x="0" y="61"/>
                    <a:pt x="0" y="61"/>
                  </a:cubicBezTo>
                  <a:cubicBezTo>
                    <a:pt x="0" y="61"/>
                    <a:pt x="0" y="61"/>
                    <a:pt x="0" y="61"/>
                  </a:cubicBezTo>
                  <a:moveTo>
                    <a:pt x="686" y="0"/>
                  </a:moveTo>
                  <a:cubicBezTo>
                    <a:pt x="676" y="0"/>
                    <a:pt x="680" y="7"/>
                    <a:pt x="681" y="12"/>
                  </a:cubicBezTo>
                  <a:cubicBezTo>
                    <a:pt x="675" y="14"/>
                    <a:pt x="666" y="12"/>
                    <a:pt x="666" y="20"/>
                  </a:cubicBezTo>
                  <a:cubicBezTo>
                    <a:pt x="666" y="25"/>
                    <a:pt x="670" y="28"/>
                    <a:pt x="670" y="33"/>
                  </a:cubicBezTo>
                  <a:cubicBezTo>
                    <a:pt x="670" y="38"/>
                    <a:pt x="663" y="38"/>
                    <a:pt x="663" y="45"/>
                  </a:cubicBezTo>
                  <a:cubicBezTo>
                    <a:pt x="663" y="63"/>
                    <a:pt x="699" y="52"/>
                    <a:pt x="699" y="70"/>
                  </a:cubicBezTo>
                  <a:cubicBezTo>
                    <a:pt x="699" y="73"/>
                    <a:pt x="695" y="86"/>
                    <a:pt x="695" y="86"/>
                  </a:cubicBezTo>
                  <a:cubicBezTo>
                    <a:pt x="699" y="84"/>
                    <a:pt x="702" y="83"/>
                    <a:pt x="706" y="81"/>
                  </a:cubicBezTo>
                  <a:cubicBezTo>
                    <a:pt x="713" y="102"/>
                    <a:pt x="678" y="92"/>
                    <a:pt x="678" y="118"/>
                  </a:cubicBezTo>
                  <a:cubicBezTo>
                    <a:pt x="676" y="118"/>
                    <a:pt x="675" y="118"/>
                    <a:pt x="673" y="118"/>
                  </a:cubicBezTo>
                  <a:cubicBezTo>
                    <a:pt x="664" y="118"/>
                    <a:pt x="674" y="104"/>
                    <a:pt x="670" y="99"/>
                  </a:cubicBezTo>
                  <a:cubicBezTo>
                    <a:pt x="669" y="96"/>
                    <a:pt x="654" y="93"/>
                    <a:pt x="647" y="93"/>
                  </a:cubicBezTo>
                  <a:cubicBezTo>
                    <a:pt x="637" y="93"/>
                    <a:pt x="633" y="99"/>
                    <a:pt x="633" y="110"/>
                  </a:cubicBezTo>
                  <a:cubicBezTo>
                    <a:pt x="630" y="109"/>
                    <a:pt x="628" y="109"/>
                    <a:pt x="624" y="109"/>
                  </a:cubicBezTo>
                  <a:cubicBezTo>
                    <a:pt x="618" y="109"/>
                    <a:pt x="609" y="110"/>
                    <a:pt x="588" y="110"/>
                  </a:cubicBezTo>
                  <a:cubicBezTo>
                    <a:pt x="560" y="110"/>
                    <a:pt x="527" y="100"/>
                    <a:pt x="520" y="78"/>
                  </a:cubicBezTo>
                  <a:cubicBezTo>
                    <a:pt x="510" y="81"/>
                    <a:pt x="479" y="81"/>
                    <a:pt x="479" y="93"/>
                  </a:cubicBezTo>
                  <a:cubicBezTo>
                    <a:pt x="479" y="96"/>
                    <a:pt x="481" y="98"/>
                    <a:pt x="485" y="98"/>
                  </a:cubicBezTo>
                  <a:cubicBezTo>
                    <a:pt x="494" y="98"/>
                    <a:pt x="508" y="94"/>
                    <a:pt x="514" y="90"/>
                  </a:cubicBezTo>
                  <a:cubicBezTo>
                    <a:pt x="516" y="108"/>
                    <a:pt x="489" y="93"/>
                    <a:pt x="489" y="111"/>
                  </a:cubicBezTo>
                  <a:cubicBezTo>
                    <a:pt x="489" y="115"/>
                    <a:pt x="495" y="127"/>
                    <a:pt x="492" y="127"/>
                  </a:cubicBezTo>
                  <a:cubicBezTo>
                    <a:pt x="482" y="127"/>
                    <a:pt x="480" y="114"/>
                    <a:pt x="471" y="110"/>
                  </a:cubicBezTo>
                  <a:cubicBezTo>
                    <a:pt x="463" y="106"/>
                    <a:pt x="463" y="106"/>
                    <a:pt x="463" y="106"/>
                  </a:cubicBezTo>
                  <a:cubicBezTo>
                    <a:pt x="450" y="106"/>
                    <a:pt x="442" y="106"/>
                    <a:pt x="429" y="106"/>
                  </a:cubicBezTo>
                  <a:cubicBezTo>
                    <a:pt x="418" y="106"/>
                    <a:pt x="412" y="110"/>
                    <a:pt x="400" y="111"/>
                  </a:cubicBezTo>
                  <a:cubicBezTo>
                    <a:pt x="399" y="111"/>
                    <a:pt x="398" y="111"/>
                    <a:pt x="396" y="111"/>
                  </a:cubicBezTo>
                  <a:cubicBezTo>
                    <a:pt x="379" y="111"/>
                    <a:pt x="379" y="104"/>
                    <a:pt x="379" y="102"/>
                  </a:cubicBezTo>
                  <a:cubicBezTo>
                    <a:pt x="379" y="98"/>
                    <a:pt x="395" y="100"/>
                    <a:pt x="398" y="96"/>
                  </a:cubicBezTo>
                  <a:cubicBezTo>
                    <a:pt x="389" y="83"/>
                    <a:pt x="387" y="80"/>
                    <a:pt x="378" y="80"/>
                  </a:cubicBezTo>
                  <a:cubicBezTo>
                    <a:pt x="373" y="80"/>
                    <a:pt x="367" y="81"/>
                    <a:pt x="356" y="82"/>
                  </a:cubicBezTo>
                  <a:cubicBezTo>
                    <a:pt x="355" y="82"/>
                    <a:pt x="353" y="82"/>
                    <a:pt x="352" y="82"/>
                  </a:cubicBezTo>
                  <a:cubicBezTo>
                    <a:pt x="323" y="82"/>
                    <a:pt x="307" y="58"/>
                    <a:pt x="276" y="58"/>
                  </a:cubicBezTo>
                  <a:cubicBezTo>
                    <a:pt x="266" y="58"/>
                    <a:pt x="262" y="65"/>
                    <a:pt x="253" y="65"/>
                  </a:cubicBezTo>
                  <a:cubicBezTo>
                    <a:pt x="247" y="65"/>
                    <a:pt x="242" y="55"/>
                    <a:pt x="241" y="51"/>
                  </a:cubicBezTo>
                  <a:cubicBezTo>
                    <a:pt x="231" y="53"/>
                    <a:pt x="231" y="64"/>
                    <a:pt x="220" y="64"/>
                  </a:cubicBezTo>
                  <a:cubicBezTo>
                    <a:pt x="210" y="64"/>
                    <a:pt x="196" y="40"/>
                    <a:pt x="193" y="40"/>
                  </a:cubicBezTo>
                  <a:cubicBezTo>
                    <a:pt x="182" y="40"/>
                    <a:pt x="186" y="56"/>
                    <a:pt x="175" y="56"/>
                  </a:cubicBezTo>
                  <a:cubicBezTo>
                    <a:pt x="170" y="56"/>
                    <a:pt x="167" y="53"/>
                    <a:pt x="165" y="48"/>
                  </a:cubicBezTo>
                  <a:cubicBezTo>
                    <a:pt x="149" y="52"/>
                    <a:pt x="143" y="53"/>
                    <a:pt x="128" y="59"/>
                  </a:cubicBezTo>
                  <a:cubicBezTo>
                    <a:pt x="123" y="60"/>
                    <a:pt x="113" y="67"/>
                    <a:pt x="107" y="67"/>
                  </a:cubicBezTo>
                  <a:cubicBezTo>
                    <a:pt x="106" y="67"/>
                    <a:pt x="105" y="67"/>
                    <a:pt x="104" y="66"/>
                  </a:cubicBezTo>
                  <a:cubicBezTo>
                    <a:pt x="100" y="62"/>
                    <a:pt x="97" y="61"/>
                    <a:pt x="95" y="61"/>
                  </a:cubicBezTo>
                  <a:cubicBezTo>
                    <a:pt x="91" y="61"/>
                    <a:pt x="91" y="69"/>
                    <a:pt x="87" y="70"/>
                  </a:cubicBezTo>
                  <a:cubicBezTo>
                    <a:pt x="53" y="71"/>
                    <a:pt x="77" y="83"/>
                    <a:pt x="72" y="83"/>
                  </a:cubicBezTo>
                  <a:cubicBezTo>
                    <a:pt x="59" y="83"/>
                    <a:pt x="35" y="81"/>
                    <a:pt x="14" y="67"/>
                  </a:cubicBezTo>
                  <a:cubicBezTo>
                    <a:pt x="13" y="67"/>
                    <a:pt x="6" y="62"/>
                    <a:pt x="6" y="61"/>
                  </a:cubicBezTo>
                  <a:cubicBezTo>
                    <a:pt x="5" y="61"/>
                    <a:pt x="4" y="62"/>
                    <a:pt x="4" y="62"/>
                  </a:cubicBezTo>
                  <a:cubicBezTo>
                    <a:pt x="3" y="62"/>
                    <a:pt x="3" y="61"/>
                    <a:pt x="0" y="61"/>
                  </a:cubicBezTo>
                  <a:cubicBezTo>
                    <a:pt x="0" y="61"/>
                    <a:pt x="0" y="61"/>
                    <a:pt x="0" y="61"/>
                  </a:cubicBezTo>
                  <a:cubicBezTo>
                    <a:pt x="0" y="61"/>
                    <a:pt x="0" y="61"/>
                    <a:pt x="0" y="61"/>
                  </a:cubicBezTo>
                  <a:cubicBezTo>
                    <a:pt x="0" y="289"/>
                    <a:pt x="0" y="289"/>
                    <a:pt x="0" y="289"/>
                  </a:cubicBezTo>
                  <a:cubicBezTo>
                    <a:pt x="2" y="292"/>
                    <a:pt x="6" y="292"/>
                    <a:pt x="10" y="292"/>
                  </a:cubicBezTo>
                  <a:cubicBezTo>
                    <a:pt x="11" y="292"/>
                    <a:pt x="12" y="292"/>
                    <a:pt x="13" y="292"/>
                  </a:cubicBezTo>
                  <a:cubicBezTo>
                    <a:pt x="14" y="292"/>
                    <a:pt x="15" y="292"/>
                    <a:pt x="16" y="292"/>
                  </a:cubicBezTo>
                  <a:cubicBezTo>
                    <a:pt x="21" y="292"/>
                    <a:pt x="26" y="293"/>
                    <a:pt x="29" y="297"/>
                  </a:cubicBezTo>
                  <a:cubicBezTo>
                    <a:pt x="34" y="304"/>
                    <a:pt x="45" y="318"/>
                    <a:pt x="55" y="318"/>
                  </a:cubicBezTo>
                  <a:cubicBezTo>
                    <a:pt x="63" y="318"/>
                    <a:pt x="63" y="307"/>
                    <a:pt x="70" y="305"/>
                  </a:cubicBezTo>
                  <a:cubicBezTo>
                    <a:pt x="73" y="304"/>
                    <a:pt x="76" y="305"/>
                    <a:pt x="80" y="302"/>
                  </a:cubicBezTo>
                  <a:cubicBezTo>
                    <a:pt x="96" y="318"/>
                    <a:pt x="104" y="324"/>
                    <a:pt x="118" y="345"/>
                  </a:cubicBezTo>
                  <a:cubicBezTo>
                    <a:pt x="119" y="347"/>
                    <a:pt x="123" y="348"/>
                    <a:pt x="124" y="352"/>
                  </a:cubicBezTo>
                  <a:cubicBezTo>
                    <a:pt x="126" y="359"/>
                    <a:pt x="129" y="367"/>
                    <a:pt x="135" y="373"/>
                  </a:cubicBezTo>
                  <a:cubicBezTo>
                    <a:pt x="138" y="376"/>
                    <a:pt x="144" y="374"/>
                    <a:pt x="148" y="378"/>
                  </a:cubicBezTo>
                  <a:cubicBezTo>
                    <a:pt x="152" y="383"/>
                    <a:pt x="161" y="386"/>
                    <a:pt x="161" y="397"/>
                  </a:cubicBezTo>
                  <a:cubicBezTo>
                    <a:pt x="161" y="397"/>
                    <a:pt x="161" y="397"/>
                    <a:pt x="161" y="397"/>
                  </a:cubicBezTo>
                  <a:cubicBezTo>
                    <a:pt x="161" y="397"/>
                    <a:pt x="161" y="397"/>
                    <a:pt x="161" y="397"/>
                  </a:cubicBezTo>
                  <a:cubicBezTo>
                    <a:pt x="161" y="403"/>
                    <a:pt x="154" y="404"/>
                    <a:pt x="154" y="407"/>
                  </a:cubicBezTo>
                  <a:cubicBezTo>
                    <a:pt x="154" y="410"/>
                    <a:pt x="157" y="412"/>
                    <a:pt x="157" y="415"/>
                  </a:cubicBezTo>
                  <a:cubicBezTo>
                    <a:pt x="157" y="422"/>
                    <a:pt x="155" y="436"/>
                    <a:pt x="162" y="438"/>
                  </a:cubicBezTo>
                  <a:cubicBezTo>
                    <a:pt x="167" y="439"/>
                    <a:pt x="171" y="439"/>
                    <a:pt x="174" y="442"/>
                  </a:cubicBezTo>
                  <a:cubicBezTo>
                    <a:pt x="179" y="447"/>
                    <a:pt x="173" y="454"/>
                    <a:pt x="179" y="458"/>
                  </a:cubicBezTo>
                  <a:cubicBezTo>
                    <a:pt x="179" y="458"/>
                    <a:pt x="193" y="467"/>
                    <a:pt x="194" y="468"/>
                  </a:cubicBezTo>
                  <a:cubicBezTo>
                    <a:pt x="197" y="480"/>
                    <a:pt x="198" y="495"/>
                    <a:pt x="216" y="495"/>
                  </a:cubicBezTo>
                  <a:cubicBezTo>
                    <a:pt x="219" y="505"/>
                    <a:pt x="237" y="498"/>
                    <a:pt x="242" y="512"/>
                  </a:cubicBezTo>
                  <a:cubicBezTo>
                    <a:pt x="243" y="517"/>
                    <a:pt x="256" y="518"/>
                    <a:pt x="262" y="524"/>
                  </a:cubicBezTo>
                  <a:cubicBezTo>
                    <a:pt x="263" y="525"/>
                    <a:pt x="265" y="526"/>
                    <a:pt x="267" y="527"/>
                  </a:cubicBezTo>
                  <a:cubicBezTo>
                    <a:pt x="267" y="527"/>
                    <a:pt x="268" y="527"/>
                    <a:pt x="268" y="527"/>
                  </a:cubicBezTo>
                  <a:cubicBezTo>
                    <a:pt x="267" y="527"/>
                    <a:pt x="267" y="527"/>
                    <a:pt x="267" y="527"/>
                  </a:cubicBezTo>
                  <a:cubicBezTo>
                    <a:pt x="690" y="527"/>
                    <a:pt x="690" y="527"/>
                    <a:pt x="690" y="527"/>
                  </a:cubicBezTo>
                  <a:cubicBezTo>
                    <a:pt x="690" y="520"/>
                    <a:pt x="690" y="520"/>
                    <a:pt x="690" y="520"/>
                  </a:cubicBezTo>
                  <a:cubicBezTo>
                    <a:pt x="697" y="526"/>
                    <a:pt x="696" y="530"/>
                    <a:pt x="703" y="534"/>
                  </a:cubicBezTo>
                  <a:cubicBezTo>
                    <a:pt x="729" y="534"/>
                    <a:pt x="729" y="534"/>
                    <a:pt x="729" y="534"/>
                  </a:cubicBezTo>
                  <a:cubicBezTo>
                    <a:pt x="740" y="544"/>
                    <a:pt x="754" y="544"/>
                    <a:pt x="773" y="544"/>
                  </a:cubicBezTo>
                  <a:cubicBezTo>
                    <a:pt x="780" y="542"/>
                    <a:pt x="781" y="544"/>
                    <a:pt x="787" y="542"/>
                  </a:cubicBezTo>
                  <a:cubicBezTo>
                    <a:pt x="792" y="539"/>
                    <a:pt x="790" y="530"/>
                    <a:pt x="795" y="530"/>
                  </a:cubicBezTo>
                  <a:cubicBezTo>
                    <a:pt x="802" y="530"/>
                    <a:pt x="806" y="540"/>
                    <a:pt x="808" y="542"/>
                  </a:cubicBezTo>
                  <a:cubicBezTo>
                    <a:pt x="809" y="540"/>
                    <a:pt x="809" y="536"/>
                    <a:pt x="809" y="535"/>
                  </a:cubicBezTo>
                  <a:cubicBezTo>
                    <a:pt x="810" y="535"/>
                    <a:pt x="811" y="535"/>
                    <a:pt x="813" y="535"/>
                  </a:cubicBezTo>
                  <a:cubicBezTo>
                    <a:pt x="816" y="535"/>
                    <a:pt x="838" y="553"/>
                    <a:pt x="839" y="555"/>
                  </a:cubicBezTo>
                  <a:cubicBezTo>
                    <a:pt x="842" y="561"/>
                    <a:pt x="839" y="566"/>
                    <a:pt x="843" y="571"/>
                  </a:cubicBezTo>
                  <a:cubicBezTo>
                    <a:pt x="856" y="583"/>
                    <a:pt x="872" y="580"/>
                    <a:pt x="885" y="589"/>
                  </a:cubicBezTo>
                  <a:cubicBezTo>
                    <a:pt x="899" y="589"/>
                    <a:pt x="899" y="589"/>
                    <a:pt x="899" y="589"/>
                  </a:cubicBezTo>
                  <a:cubicBezTo>
                    <a:pt x="905" y="593"/>
                    <a:pt x="913" y="598"/>
                    <a:pt x="913" y="606"/>
                  </a:cubicBezTo>
                  <a:cubicBezTo>
                    <a:pt x="913" y="610"/>
                    <a:pt x="911" y="612"/>
                    <a:pt x="908" y="612"/>
                  </a:cubicBezTo>
                  <a:cubicBezTo>
                    <a:pt x="902" y="612"/>
                    <a:pt x="895" y="605"/>
                    <a:pt x="893" y="603"/>
                  </a:cubicBezTo>
                  <a:cubicBezTo>
                    <a:pt x="891" y="612"/>
                    <a:pt x="886" y="637"/>
                    <a:pt x="879" y="637"/>
                  </a:cubicBezTo>
                  <a:cubicBezTo>
                    <a:pt x="879" y="637"/>
                    <a:pt x="879" y="637"/>
                    <a:pt x="879" y="637"/>
                  </a:cubicBezTo>
                  <a:cubicBezTo>
                    <a:pt x="873" y="643"/>
                    <a:pt x="867" y="647"/>
                    <a:pt x="867" y="655"/>
                  </a:cubicBezTo>
                  <a:cubicBezTo>
                    <a:pt x="867" y="655"/>
                    <a:pt x="867" y="655"/>
                    <a:pt x="867" y="655"/>
                  </a:cubicBezTo>
                  <a:cubicBezTo>
                    <a:pt x="869" y="658"/>
                    <a:pt x="872" y="661"/>
                    <a:pt x="875" y="661"/>
                  </a:cubicBezTo>
                  <a:cubicBezTo>
                    <a:pt x="880" y="661"/>
                    <a:pt x="880" y="658"/>
                    <a:pt x="883" y="656"/>
                  </a:cubicBezTo>
                  <a:cubicBezTo>
                    <a:pt x="886" y="652"/>
                    <a:pt x="892" y="652"/>
                    <a:pt x="898" y="652"/>
                  </a:cubicBezTo>
                  <a:cubicBezTo>
                    <a:pt x="900" y="652"/>
                    <a:pt x="901" y="652"/>
                    <a:pt x="903" y="652"/>
                  </a:cubicBezTo>
                  <a:cubicBezTo>
                    <a:pt x="908" y="652"/>
                    <a:pt x="911" y="654"/>
                    <a:pt x="914" y="654"/>
                  </a:cubicBezTo>
                  <a:cubicBezTo>
                    <a:pt x="914" y="654"/>
                    <a:pt x="914" y="654"/>
                    <a:pt x="915" y="654"/>
                  </a:cubicBezTo>
                  <a:cubicBezTo>
                    <a:pt x="915" y="654"/>
                    <a:pt x="915" y="654"/>
                    <a:pt x="915" y="654"/>
                  </a:cubicBezTo>
                  <a:cubicBezTo>
                    <a:pt x="917" y="653"/>
                    <a:pt x="918" y="653"/>
                    <a:pt x="920" y="652"/>
                  </a:cubicBezTo>
                  <a:cubicBezTo>
                    <a:pt x="921" y="651"/>
                    <a:pt x="923" y="650"/>
                    <a:pt x="924" y="650"/>
                  </a:cubicBezTo>
                  <a:cubicBezTo>
                    <a:pt x="924" y="650"/>
                    <a:pt x="924" y="650"/>
                    <a:pt x="924" y="650"/>
                  </a:cubicBezTo>
                  <a:cubicBezTo>
                    <a:pt x="924" y="650"/>
                    <a:pt x="924" y="650"/>
                    <a:pt x="924" y="650"/>
                  </a:cubicBezTo>
                  <a:cubicBezTo>
                    <a:pt x="923" y="647"/>
                    <a:pt x="922" y="644"/>
                    <a:pt x="921" y="641"/>
                  </a:cubicBezTo>
                  <a:cubicBezTo>
                    <a:pt x="921" y="641"/>
                    <a:pt x="921" y="641"/>
                    <a:pt x="921" y="641"/>
                  </a:cubicBezTo>
                  <a:cubicBezTo>
                    <a:pt x="920" y="641"/>
                    <a:pt x="920" y="640"/>
                    <a:pt x="920" y="640"/>
                  </a:cubicBezTo>
                  <a:cubicBezTo>
                    <a:pt x="919" y="639"/>
                    <a:pt x="917" y="638"/>
                    <a:pt x="917" y="636"/>
                  </a:cubicBezTo>
                  <a:cubicBezTo>
                    <a:pt x="917" y="633"/>
                    <a:pt x="923" y="632"/>
                    <a:pt x="924" y="632"/>
                  </a:cubicBezTo>
                  <a:cubicBezTo>
                    <a:pt x="936" y="628"/>
                    <a:pt x="961" y="622"/>
                    <a:pt x="974" y="622"/>
                  </a:cubicBezTo>
                  <a:cubicBezTo>
                    <a:pt x="975" y="621"/>
                    <a:pt x="994" y="602"/>
                    <a:pt x="998" y="599"/>
                  </a:cubicBezTo>
                  <a:cubicBezTo>
                    <a:pt x="999" y="598"/>
                    <a:pt x="1004" y="598"/>
                    <a:pt x="1011" y="598"/>
                  </a:cubicBezTo>
                  <a:cubicBezTo>
                    <a:pt x="1015" y="598"/>
                    <a:pt x="1020" y="598"/>
                    <a:pt x="1025" y="598"/>
                  </a:cubicBezTo>
                  <a:cubicBezTo>
                    <a:pt x="1030" y="598"/>
                    <a:pt x="1034" y="598"/>
                    <a:pt x="1038" y="598"/>
                  </a:cubicBezTo>
                  <a:cubicBezTo>
                    <a:pt x="1043" y="598"/>
                    <a:pt x="1048" y="597"/>
                    <a:pt x="1052" y="596"/>
                  </a:cubicBezTo>
                  <a:cubicBezTo>
                    <a:pt x="1057" y="595"/>
                    <a:pt x="1055" y="593"/>
                    <a:pt x="1057" y="591"/>
                  </a:cubicBezTo>
                  <a:cubicBezTo>
                    <a:pt x="1067" y="581"/>
                    <a:pt x="1067" y="564"/>
                    <a:pt x="1080" y="555"/>
                  </a:cubicBezTo>
                  <a:cubicBezTo>
                    <a:pt x="1082" y="557"/>
                    <a:pt x="1084" y="558"/>
                    <a:pt x="1086" y="558"/>
                  </a:cubicBezTo>
                  <a:cubicBezTo>
                    <a:pt x="1088" y="558"/>
                    <a:pt x="1089" y="557"/>
                    <a:pt x="1091" y="557"/>
                  </a:cubicBezTo>
                  <a:cubicBezTo>
                    <a:pt x="1093" y="556"/>
                    <a:pt x="1095" y="556"/>
                    <a:pt x="1096" y="556"/>
                  </a:cubicBezTo>
                  <a:cubicBezTo>
                    <a:pt x="1098" y="556"/>
                    <a:pt x="1099" y="557"/>
                    <a:pt x="1100" y="558"/>
                  </a:cubicBezTo>
                  <a:cubicBezTo>
                    <a:pt x="1100" y="558"/>
                    <a:pt x="1100" y="558"/>
                    <a:pt x="1100" y="558"/>
                  </a:cubicBezTo>
                  <a:cubicBezTo>
                    <a:pt x="1102" y="562"/>
                    <a:pt x="1104" y="566"/>
                    <a:pt x="1104" y="570"/>
                  </a:cubicBezTo>
                  <a:cubicBezTo>
                    <a:pt x="1104" y="570"/>
                    <a:pt x="1104" y="570"/>
                    <a:pt x="1104" y="570"/>
                  </a:cubicBezTo>
                  <a:cubicBezTo>
                    <a:pt x="1104" y="570"/>
                    <a:pt x="1104" y="570"/>
                    <a:pt x="1104" y="570"/>
                  </a:cubicBezTo>
                  <a:cubicBezTo>
                    <a:pt x="1106" y="581"/>
                    <a:pt x="1105" y="594"/>
                    <a:pt x="1110" y="604"/>
                  </a:cubicBezTo>
                  <a:cubicBezTo>
                    <a:pt x="1110" y="602"/>
                    <a:pt x="1110" y="602"/>
                    <a:pt x="1110" y="602"/>
                  </a:cubicBezTo>
                  <a:cubicBezTo>
                    <a:pt x="1110" y="601"/>
                    <a:pt x="1110" y="601"/>
                    <a:pt x="1110" y="601"/>
                  </a:cubicBezTo>
                  <a:cubicBezTo>
                    <a:pt x="1110" y="601"/>
                    <a:pt x="1110" y="601"/>
                    <a:pt x="1111" y="601"/>
                  </a:cubicBezTo>
                  <a:cubicBezTo>
                    <a:pt x="1112" y="601"/>
                    <a:pt x="1114" y="601"/>
                    <a:pt x="1115" y="601"/>
                  </a:cubicBezTo>
                  <a:cubicBezTo>
                    <a:pt x="1117" y="601"/>
                    <a:pt x="1122" y="601"/>
                    <a:pt x="1127" y="601"/>
                  </a:cubicBezTo>
                  <a:cubicBezTo>
                    <a:pt x="1130" y="601"/>
                    <a:pt x="1134" y="601"/>
                    <a:pt x="1136" y="600"/>
                  </a:cubicBezTo>
                  <a:cubicBezTo>
                    <a:pt x="1141" y="596"/>
                    <a:pt x="1141" y="590"/>
                    <a:pt x="1149" y="589"/>
                  </a:cubicBezTo>
                  <a:cubicBezTo>
                    <a:pt x="1149" y="596"/>
                    <a:pt x="1148" y="597"/>
                    <a:pt x="1157" y="597"/>
                  </a:cubicBezTo>
                  <a:cubicBezTo>
                    <a:pt x="1144" y="598"/>
                    <a:pt x="1125" y="606"/>
                    <a:pt x="1125" y="618"/>
                  </a:cubicBezTo>
                  <a:cubicBezTo>
                    <a:pt x="1125" y="623"/>
                    <a:pt x="1133" y="631"/>
                    <a:pt x="1136" y="631"/>
                  </a:cubicBezTo>
                  <a:cubicBezTo>
                    <a:pt x="1140" y="631"/>
                    <a:pt x="1150" y="617"/>
                    <a:pt x="1161" y="614"/>
                  </a:cubicBezTo>
                  <a:cubicBezTo>
                    <a:pt x="1163" y="613"/>
                    <a:pt x="1199" y="600"/>
                    <a:pt x="1199" y="595"/>
                  </a:cubicBezTo>
                  <a:cubicBezTo>
                    <a:pt x="1199" y="590"/>
                    <a:pt x="1186" y="589"/>
                    <a:pt x="1182" y="589"/>
                  </a:cubicBezTo>
                  <a:cubicBezTo>
                    <a:pt x="1167" y="589"/>
                    <a:pt x="1143" y="574"/>
                    <a:pt x="1143" y="561"/>
                  </a:cubicBezTo>
                  <a:cubicBezTo>
                    <a:pt x="1143" y="558"/>
                    <a:pt x="1147" y="554"/>
                    <a:pt x="1148" y="548"/>
                  </a:cubicBezTo>
                  <a:cubicBezTo>
                    <a:pt x="1145" y="548"/>
                    <a:pt x="1140" y="547"/>
                    <a:pt x="1135" y="547"/>
                  </a:cubicBezTo>
                  <a:cubicBezTo>
                    <a:pt x="1138" y="543"/>
                    <a:pt x="1157" y="540"/>
                    <a:pt x="1157" y="529"/>
                  </a:cubicBezTo>
                  <a:cubicBezTo>
                    <a:pt x="1157" y="522"/>
                    <a:pt x="1149" y="521"/>
                    <a:pt x="1140" y="521"/>
                  </a:cubicBezTo>
                  <a:cubicBezTo>
                    <a:pt x="1137" y="521"/>
                    <a:pt x="1133" y="521"/>
                    <a:pt x="1130" y="521"/>
                  </a:cubicBezTo>
                  <a:cubicBezTo>
                    <a:pt x="1106" y="521"/>
                    <a:pt x="1096" y="538"/>
                    <a:pt x="1080" y="540"/>
                  </a:cubicBezTo>
                  <a:cubicBezTo>
                    <a:pt x="1087" y="526"/>
                    <a:pt x="1098" y="530"/>
                    <a:pt x="1110" y="519"/>
                  </a:cubicBezTo>
                  <a:cubicBezTo>
                    <a:pt x="1117" y="511"/>
                    <a:pt x="1112" y="507"/>
                    <a:pt x="1123" y="503"/>
                  </a:cubicBezTo>
                  <a:cubicBezTo>
                    <a:pt x="1132" y="500"/>
                    <a:pt x="1139" y="499"/>
                    <a:pt x="1147" y="499"/>
                  </a:cubicBezTo>
                  <a:cubicBezTo>
                    <a:pt x="1155" y="499"/>
                    <a:pt x="1164" y="500"/>
                    <a:pt x="1174" y="500"/>
                  </a:cubicBezTo>
                  <a:cubicBezTo>
                    <a:pt x="1187" y="500"/>
                    <a:pt x="1196" y="502"/>
                    <a:pt x="1205" y="502"/>
                  </a:cubicBezTo>
                  <a:cubicBezTo>
                    <a:pt x="1214" y="502"/>
                    <a:pt x="1223" y="500"/>
                    <a:pt x="1231" y="489"/>
                  </a:cubicBezTo>
                  <a:cubicBezTo>
                    <a:pt x="1239" y="479"/>
                    <a:pt x="1281" y="477"/>
                    <a:pt x="1281" y="460"/>
                  </a:cubicBezTo>
                  <a:cubicBezTo>
                    <a:pt x="1281" y="448"/>
                    <a:pt x="1277" y="442"/>
                    <a:pt x="1272" y="434"/>
                  </a:cubicBezTo>
                  <a:cubicBezTo>
                    <a:pt x="1268" y="434"/>
                    <a:pt x="1274" y="429"/>
                    <a:pt x="1268" y="426"/>
                  </a:cubicBezTo>
                  <a:cubicBezTo>
                    <a:pt x="1268" y="420"/>
                    <a:pt x="1268" y="420"/>
                    <a:pt x="1268" y="420"/>
                  </a:cubicBezTo>
                  <a:cubicBezTo>
                    <a:pt x="1256" y="427"/>
                    <a:pt x="1230" y="436"/>
                    <a:pt x="1218" y="436"/>
                  </a:cubicBezTo>
                  <a:cubicBezTo>
                    <a:pt x="1216" y="436"/>
                    <a:pt x="1213" y="435"/>
                    <a:pt x="1213" y="434"/>
                  </a:cubicBezTo>
                  <a:cubicBezTo>
                    <a:pt x="1223" y="428"/>
                    <a:pt x="1252" y="424"/>
                    <a:pt x="1256" y="414"/>
                  </a:cubicBezTo>
                  <a:cubicBezTo>
                    <a:pt x="1256" y="411"/>
                    <a:pt x="1252" y="411"/>
                    <a:pt x="1251" y="408"/>
                  </a:cubicBezTo>
                  <a:cubicBezTo>
                    <a:pt x="1250" y="408"/>
                    <a:pt x="1248" y="408"/>
                    <a:pt x="1247" y="408"/>
                  </a:cubicBezTo>
                  <a:cubicBezTo>
                    <a:pt x="1233" y="408"/>
                    <a:pt x="1211" y="402"/>
                    <a:pt x="1211" y="386"/>
                  </a:cubicBezTo>
                  <a:cubicBezTo>
                    <a:pt x="1211" y="384"/>
                    <a:pt x="1211" y="384"/>
                    <a:pt x="1211" y="384"/>
                  </a:cubicBezTo>
                  <a:cubicBezTo>
                    <a:pt x="1200" y="384"/>
                    <a:pt x="1193" y="377"/>
                    <a:pt x="1186" y="372"/>
                  </a:cubicBezTo>
                  <a:cubicBezTo>
                    <a:pt x="1189" y="370"/>
                    <a:pt x="1194" y="368"/>
                    <a:pt x="1194" y="362"/>
                  </a:cubicBezTo>
                  <a:cubicBezTo>
                    <a:pt x="1194" y="357"/>
                    <a:pt x="1189" y="352"/>
                    <a:pt x="1190" y="347"/>
                  </a:cubicBezTo>
                  <a:cubicBezTo>
                    <a:pt x="1186" y="346"/>
                    <a:pt x="1168" y="335"/>
                    <a:pt x="1173" y="325"/>
                  </a:cubicBezTo>
                  <a:cubicBezTo>
                    <a:pt x="1178" y="313"/>
                    <a:pt x="1156" y="310"/>
                    <a:pt x="1154" y="296"/>
                  </a:cubicBezTo>
                  <a:cubicBezTo>
                    <a:pt x="1153" y="296"/>
                    <a:pt x="1148" y="291"/>
                    <a:pt x="1145" y="289"/>
                  </a:cubicBezTo>
                  <a:cubicBezTo>
                    <a:pt x="1142" y="292"/>
                    <a:pt x="1133" y="297"/>
                    <a:pt x="1133" y="304"/>
                  </a:cubicBezTo>
                  <a:cubicBezTo>
                    <a:pt x="1133" y="312"/>
                    <a:pt x="1116" y="331"/>
                    <a:pt x="1103" y="331"/>
                  </a:cubicBezTo>
                  <a:cubicBezTo>
                    <a:pt x="1094" y="331"/>
                    <a:pt x="1092" y="320"/>
                    <a:pt x="1086" y="320"/>
                  </a:cubicBezTo>
                  <a:cubicBezTo>
                    <a:pt x="1077" y="320"/>
                    <a:pt x="1073" y="294"/>
                    <a:pt x="1072" y="283"/>
                  </a:cubicBezTo>
                  <a:cubicBezTo>
                    <a:pt x="1069" y="268"/>
                    <a:pt x="1041" y="279"/>
                    <a:pt x="1041" y="259"/>
                  </a:cubicBezTo>
                  <a:cubicBezTo>
                    <a:pt x="1026" y="257"/>
                    <a:pt x="1023" y="239"/>
                    <a:pt x="1008" y="239"/>
                  </a:cubicBezTo>
                  <a:cubicBezTo>
                    <a:pt x="1001" y="239"/>
                    <a:pt x="1001" y="244"/>
                    <a:pt x="993" y="244"/>
                  </a:cubicBezTo>
                  <a:cubicBezTo>
                    <a:pt x="978" y="244"/>
                    <a:pt x="969" y="235"/>
                    <a:pt x="954" y="235"/>
                  </a:cubicBezTo>
                  <a:cubicBezTo>
                    <a:pt x="946" y="235"/>
                    <a:pt x="938" y="239"/>
                    <a:pt x="938" y="248"/>
                  </a:cubicBezTo>
                  <a:cubicBezTo>
                    <a:pt x="938" y="254"/>
                    <a:pt x="957" y="261"/>
                    <a:pt x="940" y="272"/>
                  </a:cubicBezTo>
                  <a:cubicBezTo>
                    <a:pt x="933" y="277"/>
                    <a:pt x="949" y="288"/>
                    <a:pt x="950" y="296"/>
                  </a:cubicBezTo>
                  <a:cubicBezTo>
                    <a:pt x="952" y="312"/>
                    <a:pt x="937" y="316"/>
                    <a:pt x="930" y="318"/>
                  </a:cubicBezTo>
                  <a:cubicBezTo>
                    <a:pt x="942" y="339"/>
                    <a:pt x="961" y="346"/>
                    <a:pt x="961" y="381"/>
                  </a:cubicBezTo>
                  <a:cubicBezTo>
                    <a:pt x="961" y="390"/>
                    <a:pt x="929" y="414"/>
                    <a:pt x="918" y="416"/>
                  </a:cubicBezTo>
                  <a:cubicBezTo>
                    <a:pt x="937" y="425"/>
                    <a:pt x="930" y="454"/>
                    <a:pt x="937" y="463"/>
                  </a:cubicBezTo>
                  <a:cubicBezTo>
                    <a:pt x="935" y="466"/>
                    <a:pt x="928" y="470"/>
                    <a:pt x="927" y="476"/>
                  </a:cubicBezTo>
                  <a:cubicBezTo>
                    <a:pt x="922" y="476"/>
                    <a:pt x="918" y="483"/>
                    <a:pt x="914" y="483"/>
                  </a:cubicBezTo>
                  <a:cubicBezTo>
                    <a:pt x="913" y="483"/>
                    <a:pt x="912" y="482"/>
                    <a:pt x="912" y="482"/>
                  </a:cubicBezTo>
                  <a:cubicBezTo>
                    <a:pt x="898" y="471"/>
                    <a:pt x="880" y="455"/>
                    <a:pt x="880" y="440"/>
                  </a:cubicBezTo>
                  <a:cubicBezTo>
                    <a:pt x="880" y="423"/>
                    <a:pt x="883" y="410"/>
                    <a:pt x="868" y="400"/>
                  </a:cubicBezTo>
                  <a:cubicBezTo>
                    <a:pt x="834" y="400"/>
                    <a:pt x="834" y="400"/>
                    <a:pt x="834" y="400"/>
                  </a:cubicBezTo>
                  <a:cubicBezTo>
                    <a:pt x="814" y="386"/>
                    <a:pt x="792" y="377"/>
                    <a:pt x="769" y="368"/>
                  </a:cubicBezTo>
                  <a:cubicBezTo>
                    <a:pt x="765" y="367"/>
                    <a:pt x="753" y="358"/>
                    <a:pt x="745" y="358"/>
                  </a:cubicBezTo>
                  <a:cubicBezTo>
                    <a:pt x="737" y="358"/>
                    <a:pt x="734" y="366"/>
                    <a:pt x="726" y="366"/>
                  </a:cubicBezTo>
                  <a:cubicBezTo>
                    <a:pt x="726" y="353"/>
                    <a:pt x="717" y="323"/>
                    <a:pt x="706" y="323"/>
                  </a:cubicBezTo>
                  <a:cubicBezTo>
                    <a:pt x="700" y="323"/>
                    <a:pt x="698" y="328"/>
                    <a:pt x="692" y="329"/>
                  </a:cubicBezTo>
                  <a:cubicBezTo>
                    <a:pt x="695" y="322"/>
                    <a:pt x="692" y="320"/>
                    <a:pt x="692" y="305"/>
                  </a:cubicBezTo>
                  <a:cubicBezTo>
                    <a:pt x="692" y="284"/>
                    <a:pt x="699" y="271"/>
                    <a:pt x="711" y="259"/>
                  </a:cubicBezTo>
                  <a:cubicBezTo>
                    <a:pt x="715" y="255"/>
                    <a:pt x="724" y="234"/>
                    <a:pt x="728" y="233"/>
                  </a:cubicBezTo>
                  <a:cubicBezTo>
                    <a:pt x="737" y="230"/>
                    <a:pt x="753" y="235"/>
                    <a:pt x="753" y="222"/>
                  </a:cubicBezTo>
                  <a:cubicBezTo>
                    <a:pt x="753" y="214"/>
                    <a:pt x="733" y="214"/>
                    <a:pt x="726" y="209"/>
                  </a:cubicBezTo>
                  <a:cubicBezTo>
                    <a:pt x="726" y="209"/>
                    <a:pt x="726" y="210"/>
                    <a:pt x="726" y="210"/>
                  </a:cubicBezTo>
                  <a:cubicBezTo>
                    <a:pt x="727" y="210"/>
                    <a:pt x="726" y="209"/>
                    <a:pt x="726" y="208"/>
                  </a:cubicBezTo>
                  <a:cubicBezTo>
                    <a:pt x="726" y="207"/>
                    <a:pt x="727" y="207"/>
                    <a:pt x="729" y="207"/>
                  </a:cubicBezTo>
                  <a:cubicBezTo>
                    <a:pt x="733" y="207"/>
                    <a:pt x="741" y="208"/>
                    <a:pt x="757" y="213"/>
                  </a:cubicBezTo>
                  <a:cubicBezTo>
                    <a:pt x="758" y="214"/>
                    <a:pt x="759" y="214"/>
                    <a:pt x="760" y="214"/>
                  </a:cubicBezTo>
                  <a:cubicBezTo>
                    <a:pt x="767" y="214"/>
                    <a:pt x="762" y="202"/>
                    <a:pt x="768" y="202"/>
                  </a:cubicBezTo>
                  <a:cubicBezTo>
                    <a:pt x="769" y="202"/>
                    <a:pt x="773" y="202"/>
                    <a:pt x="780" y="202"/>
                  </a:cubicBezTo>
                  <a:cubicBezTo>
                    <a:pt x="792" y="202"/>
                    <a:pt x="799" y="189"/>
                    <a:pt x="808" y="183"/>
                  </a:cubicBezTo>
                  <a:cubicBezTo>
                    <a:pt x="808" y="175"/>
                    <a:pt x="808" y="175"/>
                    <a:pt x="808" y="175"/>
                  </a:cubicBezTo>
                  <a:cubicBezTo>
                    <a:pt x="790" y="170"/>
                    <a:pt x="772" y="173"/>
                    <a:pt x="764" y="157"/>
                  </a:cubicBezTo>
                  <a:cubicBezTo>
                    <a:pt x="764" y="157"/>
                    <a:pt x="770" y="157"/>
                    <a:pt x="773" y="157"/>
                  </a:cubicBezTo>
                  <a:cubicBezTo>
                    <a:pt x="780" y="161"/>
                    <a:pt x="787" y="169"/>
                    <a:pt x="797" y="169"/>
                  </a:cubicBezTo>
                  <a:cubicBezTo>
                    <a:pt x="805" y="169"/>
                    <a:pt x="821" y="158"/>
                    <a:pt x="821" y="152"/>
                  </a:cubicBezTo>
                  <a:cubicBezTo>
                    <a:pt x="821" y="150"/>
                    <a:pt x="813" y="140"/>
                    <a:pt x="817" y="140"/>
                  </a:cubicBezTo>
                  <a:cubicBezTo>
                    <a:pt x="829" y="140"/>
                    <a:pt x="833" y="151"/>
                    <a:pt x="840" y="151"/>
                  </a:cubicBezTo>
                  <a:cubicBezTo>
                    <a:pt x="845" y="151"/>
                    <a:pt x="848" y="147"/>
                    <a:pt x="858" y="147"/>
                  </a:cubicBezTo>
                  <a:cubicBezTo>
                    <a:pt x="856" y="144"/>
                    <a:pt x="856" y="140"/>
                    <a:pt x="859" y="140"/>
                  </a:cubicBezTo>
                  <a:cubicBezTo>
                    <a:pt x="860" y="140"/>
                    <a:pt x="862" y="141"/>
                    <a:pt x="864" y="144"/>
                  </a:cubicBezTo>
                  <a:cubicBezTo>
                    <a:pt x="864" y="145"/>
                    <a:pt x="865" y="145"/>
                    <a:pt x="866" y="145"/>
                  </a:cubicBezTo>
                  <a:cubicBezTo>
                    <a:pt x="873" y="145"/>
                    <a:pt x="895" y="125"/>
                    <a:pt x="895" y="119"/>
                  </a:cubicBezTo>
                  <a:cubicBezTo>
                    <a:pt x="895" y="114"/>
                    <a:pt x="883" y="109"/>
                    <a:pt x="883" y="106"/>
                  </a:cubicBezTo>
                  <a:cubicBezTo>
                    <a:pt x="883" y="102"/>
                    <a:pt x="875" y="94"/>
                    <a:pt x="892" y="86"/>
                  </a:cubicBezTo>
                  <a:cubicBezTo>
                    <a:pt x="894" y="81"/>
                    <a:pt x="892" y="82"/>
                    <a:pt x="892" y="73"/>
                  </a:cubicBezTo>
                  <a:cubicBezTo>
                    <a:pt x="875" y="73"/>
                    <a:pt x="879" y="59"/>
                    <a:pt x="858" y="59"/>
                  </a:cubicBezTo>
                  <a:cubicBezTo>
                    <a:pt x="853" y="59"/>
                    <a:pt x="849" y="56"/>
                    <a:pt x="845" y="56"/>
                  </a:cubicBezTo>
                  <a:cubicBezTo>
                    <a:pt x="838" y="56"/>
                    <a:pt x="831" y="60"/>
                    <a:pt x="831" y="66"/>
                  </a:cubicBezTo>
                  <a:cubicBezTo>
                    <a:pt x="831" y="73"/>
                    <a:pt x="839" y="76"/>
                    <a:pt x="839" y="81"/>
                  </a:cubicBezTo>
                  <a:cubicBezTo>
                    <a:pt x="839" y="86"/>
                    <a:pt x="827" y="86"/>
                    <a:pt x="824" y="91"/>
                  </a:cubicBezTo>
                  <a:cubicBezTo>
                    <a:pt x="820" y="100"/>
                    <a:pt x="822" y="107"/>
                    <a:pt x="814" y="117"/>
                  </a:cubicBezTo>
                  <a:cubicBezTo>
                    <a:pt x="811" y="120"/>
                    <a:pt x="808" y="122"/>
                    <a:pt x="805" y="122"/>
                  </a:cubicBezTo>
                  <a:cubicBezTo>
                    <a:pt x="796" y="122"/>
                    <a:pt x="786" y="106"/>
                    <a:pt x="786" y="102"/>
                  </a:cubicBezTo>
                  <a:cubicBezTo>
                    <a:pt x="786" y="95"/>
                    <a:pt x="795" y="96"/>
                    <a:pt x="795" y="89"/>
                  </a:cubicBezTo>
                  <a:cubicBezTo>
                    <a:pt x="795" y="85"/>
                    <a:pt x="780" y="70"/>
                    <a:pt x="776" y="70"/>
                  </a:cubicBezTo>
                  <a:cubicBezTo>
                    <a:pt x="761" y="70"/>
                    <a:pt x="771" y="93"/>
                    <a:pt x="755" y="93"/>
                  </a:cubicBezTo>
                  <a:cubicBezTo>
                    <a:pt x="755" y="84"/>
                    <a:pt x="754" y="77"/>
                    <a:pt x="743" y="72"/>
                  </a:cubicBezTo>
                  <a:cubicBezTo>
                    <a:pt x="744" y="70"/>
                    <a:pt x="745" y="68"/>
                    <a:pt x="748" y="66"/>
                  </a:cubicBezTo>
                  <a:cubicBezTo>
                    <a:pt x="739" y="61"/>
                    <a:pt x="728" y="66"/>
                    <a:pt x="722" y="58"/>
                  </a:cubicBezTo>
                  <a:cubicBezTo>
                    <a:pt x="725" y="56"/>
                    <a:pt x="735" y="52"/>
                    <a:pt x="735" y="45"/>
                  </a:cubicBezTo>
                  <a:cubicBezTo>
                    <a:pt x="735" y="35"/>
                    <a:pt x="719" y="36"/>
                    <a:pt x="719" y="28"/>
                  </a:cubicBezTo>
                  <a:cubicBezTo>
                    <a:pt x="718" y="11"/>
                    <a:pt x="707" y="1"/>
                    <a:pt x="686" y="0"/>
                  </a:cubicBezTo>
                  <a:cubicBezTo>
                    <a:pt x="686" y="0"/>
                    <a:pt x="686" y="0"/>
                    <a:pt x="6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34"/>
            <p:cNvSpPr>
              <a:spLocks noEditPoints="1"/>
            </p:cNvSpPr>
            <p:nvPr/>
          </p:nvSpPr>
          <p:spPr bwMode="auto">
            <a:xfrm>
              <a:off x="-2508" y="-27"/>
              <a:ext cx="1326" cy="958"/>
            </a:xfrm>
            <a:custGeom>
              <a:avLst/>
              <a:gdLst>
                <a:gd name="T0" fmla="*/ 400 w 561"/>
                <a:gd name="T1" fmla="*/ 44 h 405"/>
                <a:gd name="T2" fmla="*/ 400 w 561"/>
                <a:gd name="T3" fmla="*/ 44 h 405"/>
                <a:gd name="T4" fmla="*/ 400 w 561"/>
                <a:gd name="T5" fmla="*/ 42 h 405"/>
                <a:gd name="T6" fmla="*/ 139 w 561"/>
                <a:gd name="T7" fmla="*/ 15 h 405"/>
                <a:gd name="T8" fmla="*/ 129 w 561"/>
                <a:gd name="T9" fmla="*/ 16 h 405"/>
                <a:gd name="T10" fmla="*/ 120 w 561"/>
                <a:gd name="T11" fmla="*/ 16 h 405"/>
                <a:gd name="T12" fmla="*/ 23 w 561"/>
                <a:gd name="T13" fmla="*/ 66 h 405"/>
                <a:gd name="T14" fmla="*/ 43 w 561"/>
                <a:gd name="T15" fmla="*/ 93 h 405"/>
                <a:gd name="T16" fmla="*/ 91 w 561"/>
                <a:gd name="T17" fmla="*/ 139 h 405"/>
                <a:gd name="T18" fmla="*/ 76 w 561"/>
                <a:gd name="T19" fmla="*/ 139 h 405"/>
                <a:gd name="T20" fmla="*/ 57 w 561"/>
                <a:gd name="T21" fmla="*/ 127 h 405"/>
                <a:gd name="T22" fmla="*/ 0 w 561"/>
                <a:gd name="T23" fmla="*/ 150 h 405"/>
                <a:gd name="T24" fmla="*/ 14 w 561"/>
                <a:gd name="T25" fmla="*/ 164 h 405"/>
                <a:gd name="T26" fmla="*/ 49 w 561"/>
                <a:gd name="T27" fmla="*/ 179 h 405"/>
                <a:gd name="T28" fmla="*/ 71 w 561"/>
                <a:gd name="T29" fmla="*/ 182 h 405"/>
                <a:gd name="T30" fmla="*/ 98 w 561"/>
                <a:gd name="T31" fmla="*/ 173 h 405"/>
                <a:gd name="T32" fmla="*/ 101 w 561"/>
                <a:gd name="T33" fmla="*/ 181 h 405"/>
                <a:gd name="T34" fmla="*/ 94 w 561"/>
                <a:gd name="T35" fmla="*/ 182 h 405"/>
                <a:gd name="T36" fmla="*/ 62 w 561"/>
                <a:gd name="T37" fmla="*/ 216 h 405"/>
                <a:gd name="T38" fmla="*/ 43 w 561"/>
                <a:gd name="T39" fmla="*/ 267 h 405"/>
                <a:gd name="T40" fmla="*/ 71 w 561"/>
                <a:gd name="T41" fmla="*/ 293 h 405"/>
                <a:gd name="T42" fmla="*/ 86 w 561"/>
                <a:gd name="T43" fmla="*/ 292 h 405"/>
                <a:gd name="T44" fmla="*/ 91 w 561"/>
                <a:gd name="T45" fmla="*/ 316 h 405"/>
                <a:gd name="T46" fmla="*/ 105 w 561"/>
                <a:gd name="T47" fmla="*/ 312 h 405"/>
                <a:gd name="T48" fmla="*/ 131 w 561"/>
                <a:gd name="T49" fmla="*/ 319 h 405"/>
                <a:gd name="T50" fmla="*/ 149 w 561"/>
                <a:gd name="T51" fmla="*/ 313 h 405"/>
                <a:gd name="T52" fmla="*/ 176 w 561"/>
                <a:gd name="T53" fmla="*/ 306 h 405"/>
                <a:gd name="T54" fmla="*/ 109 w 561"/>
                <a:gd name="T55" fmla="*/ 367 h 405"/>
                <a:gd name="T56" fmla="*/ 67 w 561"/>
                <a:gd name="T57" fmla="*/ 393 h 405"/>
                <a:gd name="T58" fmla="*/ 50 w 561"/>
                <a:gd name="T59" fmla="*/ 405 h 405"/>
                <a:gd name="T60" fmla="*/ 136 w 561"/>
                <a:gd name="T61" fmla="*/ 369 h 405"/>
                <a:gd name="T62" fmla="*/ 183 w 561"/>
                <a:gd name="T63" fmla="*/ 332 h 405"/>
                <a:gd name="T64" fmla="*/ 207 w 561"/>
                <a:gd name="T65" fmla="*/ 303 h 405"/>
                <a:gd name="T66" fmla="*/ 261 w 561"/>
                <a:gd name="T67" fmla="*/ 256 h 405"/>
                <a:gd name="T68" fmla="*/ 237 w 561"/>
                <a:gd name="T69" fmla="*/ 287 h 405"/>
                <a:gd name="T70" fmla="*/ 233 w 561"/>
                <a:gd name="T71" fmla="*/ 298 h 405"/>
                <a:gd name="T72" fmla="*/ 292 w 561"/>
                <a:gd name="T73" fmla="*/ 272 h 405"/>
                <a:gd name="T74" fmla="*/ 308 w 561"/>
                <a:gd name="T75" fmla="*/ 256 h 405"/>
                <a:gd name="T76" fmla="*/ 387 w 561"/>
                <a:gd name="T77" fmla="*/ 283 h 405"/>
                <a:gd name="T78" fmla="*/ 459 w 561"/>
                <a:gd name="T79" fmla="*/ 321 h 405"/>
                <a:gd name="T80" fmla="*/ 483 w 561"/>
                <a:gd name="T81" fmla="*/ 320 h 405"/>
                <a:gd name="T82" fmla="*/ 492 w 561"/>
                <a:gd name="T83" fmla="*/ 323 h 405"/>
                <a:gd name="T84" fmla="*/ 495 w 561"/>
                <a:gd name="T85" fmla="*/ 342 h 405"/>
                <a:gd name="T86" fmla="*/ 509 w 561"/>
                <a:gd name="T87" fmla="*/ 342 h 405"/>
                <a:gd name="T88" fmla="*/ 511 w 561"/>
                <a:gd name="T89" fmla="*/ 359 h 405"/>
                <a:gd name="T90" fmla="*/ 526 w 561"/>
                <a:gd name="T91" fmla="*/ 375 h 405"/>
                <a:gd name="T92" fmla="*/ 554 w 561"/>
                <a:gd name="T93" fmla="*/ 390 h 405"/>
                <a:gd name="T94" fmla="*/ 561 w 561"/>
                <a:gd name="T95" fmla="*/ 380 h 405"/>
                <a:gd name="T96" fmla="*/ 535 w 561"/>
                <a:gd name="T97" fmla="*/ 356 h 405"/>
                <a:gd name="T98" fmla="*/ 518 w 561"/>
                <a:gd name="T99" fmla="*/ 328 h 405"/>
                <a:gd name="T100" fmla="*/ 470 w 561"/>
                <a:gd name="T101" fmla="*/ 288 h 405"/>
                <a:gd name="T102" fmla="*/ 429 w 561"/>
                <a:gd name="T103" fmla="*/ 280 h 405"/>
                <a:gd name="T104" fmla="*/ 413 w 561"/>
                <a:gd name="T105" fmla="*/ 275 h 405"/>
                <a:gd name="T106" fmla="*/ 400 w 561"/>
                <a:gd name="T107" fmla="*/ 272 h 405"/>
                <a:gd name="T108" fmla="*/ 400 w 561"/>
                <a:gd name="T109" fmla="*/ 44 h 405"/>
                <a:gd name="T110" fmla="*/ 342 w 561"/>
                <a:gd name="T111" fmla="*/ 37 h 405"/>
                <a:gd name="T112" fmla="*/ 241 w 561"/>
                <a:gd name="T113" fmla="*/ 24 h 405"/>
                <a:gd name="T114" fmla="*/ 199 w 561"/>
                <a:gd name="T115" fmla="*/ 13 h 405"/>
                <a:gd name="T116" fmla="*/ 176 w 561"/>
                <a:gd name="T117" fmla="*/ 15 h 405"/>
                <a:gd name="T118" fmla="*/ 179 w 561"/>
                <a:gd name="T119" fmla="*/ 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1" h="405">
                  <a:moveTo>
                    <a:pt x="400" y="42"/>
                  </a:moveTo>
                  <a:cubicBezTo>
                    <a:pt x="400" y="44"/>
                    <a:pt x="400" y="44"/>
                    <a:pt x="400" y="44"/>
                  </a:cubicBezTo>
                  <a:cubicBezTo>
                    <a:pt x="400" y="44"/>
                    <a:pt x="400" y="44"/>
                    <a:pt x="400" y="44"/>
                  </a:cubicBezTo>
                  <a:cubicBezTo>
                    <a:pt x="400" y="44"/>
                    <a:pt x="400" y="44"/>
                    <a:pt x="400" y="44"/>
                  </a:cubicBezTo>
                  <a:cubicBezTo>
                    <a:pt x="400" y="44"/>
                    <a:pt x="400" y="44"/>
                    <a:pt x="400" y="44"/>
                  </a:cubicBezTo>
                  <a:cubicBezTo>
                    <a:pt x="400" y="42"/>
                    <a:pt x="400" y="42"/>
                    <a:pt x="400" y="42"/>
                  </a:cubicBezTo>
                  <a:moveTo>
                    <a:pt x="162" y="0"/>
                  </a:moveTo>
                  <a:cubicBezTo>
                    <a:pt x="153" y="0"/>
                    <a:pt x="148" y="12"/>
                    <a:pt x="139" y="15"/>
                  </a:cubicBezTo>
                  <a:cubicBezTo>
                    <a:pt x="137" y="16"/>
                    <a:pt x="135" y="16"/>
                    <a:pt x="134" y="16"/>
                  </a:cubicBezTo>
                  <a:cubicBezTo>
                    <a:pt x="132" y="16"/>
                    <a:pt x="131" y="16"/>
                    <a:pt x="129" y="16"/>
                  </a:cubicBezTo>
                  <a:cubicBezTo>
                    <a:pt x="128" y="16"/>
                    <a:pt x="126" y="15"/>
                    <a:pt x="125" y="15"/>
                  </a:cubicBezTo>
                  <a:cubicBezTo>
                    <a:pt x="123" y="15"/>
                    <a:pt x="122" y="16"/>
                    <a:pt x="120" y="16"/>
                  </a:cubicBezTo>
                  <a:cubicBezTo>
                    <a:pt x="92" y="25"/>
                    <a:pt x="68" y="45"/>
                    <a:pt x="52" y="66"/>
                  </a:cubicBezTo>
                  <a:cubicBezTo>
                    <a:pt x="23" y="66"/>
                    <a:pt x="23" y="66"/>
                    <a:pt x="23" y="66"/>
                  </a:cubicBezTo>
                  <a:cubicBezTo>
                    <a:pt x="23" y="68"/>
                    <a:pt x="15" y="81"/>
                    <a:pt x="15" y="81"/>
                  </a:cubicBezTo>
                  <a:cubicBezTo>
                    <a:pt x="15" y="85"/>
                    <a:pt x="37" y="89"/>
                    <a:pt x="43" y="93"/>
                  </a:cubicBezTo>
                  <a:cubicBezTo>
                    <a:pt x="49" y="96"/>
                    <a:pt x="55" y="112"/>
                    <a:pt x="59" y="114"/>
                  </a:cubicBezTo>
                  <a:cubicBezTo>
                    <a:pt x="75" y="121"/>
                    <a:pt x="86" y="122"/>
                    <a:pt x="91" y="139"/>
                  </a:cubicBezTo>
                  <a:cubicBezTo>
                    <a:pt x="89" y="140"/>
                    <a:pt x="87" y="140"/>
                    <a:pt x="86" y="140"/>
                  </a:cubicBezTo>
                  <a:cubicBezTo>
                    <a:pt x="83" y="140"/>
                    <a:pt x="81" y="139"/>
                    <a:pt x="76" y="139"/>
                  </a:cubicBezTo>
                  <a:cubicBezTo>
                    <a:pt x="72" y="139"/>
                    <a:pt x="69" y="140"/>
                    <a:pt x="65" y="140"/>
                  </a:cubicBezTo>
                  <a:cubicBezTo>
                    <a:pt x="60" y="140"/>
                    <a:pt x="57" y="138"/>
                    <a:pt x="57" y="127"/>
                  </a:cubicBezTo>
                  <a:cubicBezTo>
                    <a:pt x="47" y="127"/>
                    <a:pt x="47" y="127"/>
                    <a:pt x="47" y="127"/>
                  </a:cubicBezTo>
                  <a:cubicBezTo>
                    <a:pt x="34" y="135"/>
                    <a:pt x="13" y="142"/>
                    <a:pt x="0" y="150"/>
                  </a:cubicBezTo>
                  <a:cubicBezTo>
                    <a:pt x="2" y="155"/>
                    <a:pt x="7" y="159"/>
                    <a:pt x="15" y="159"/>
                  </a:cubicBezTo>
                  <a:cubicBezTo>
                    <a:pt x="15" y="160"/>
                    <a:pt x="14" y="162"/>
                    <a:pt x="14" y="164"/>
                  </a:cubicBezTo>
                  <a:cubicBezTo>
                    <a:pt x="14" y="169"/>
                    <a:pt x="20" y="171"/>
                    <a:pt x="21" y="179"/>
                  </a:cubicBezTo>
                  <a:cubicBezTo>
                    <a:pt x="25" y="179"/>
                    <a:pt x="38" y="179"/>
                    <a:pt x="49" y="179"/>
                  </a:cubicBezTo>
                  <a:cubicBezTo>
                    <a:pt x="50" y="179"/>
                    <a:pt x="51" y="178"/>
                    <a:pt x="52" y="178"/>
                  </a:cubicBezTo>
                  <a:cubicBezTo>
                    <a:pt x="58" y="178"/>
                    <a:pt x="62" y="182"/>
                    <a:pt x="71" y="182"/>
                  </a:cubicBezTo>
                  <a:cubicBezTo>
                    <a:pt x="82" y="182"/>
                    <a:pt x="85" y="173"/>
                    <a:pt x="94" y="173"/>
                  </a:cubicBezTo>
                  <a:cubicBezTo>
                    <a:pt x="96" y="173"/>
                    <a:pt x="96" y="173"/>
                    <a:pt x="98" y="173"/>
                  </a:cubicBezTo>
                  <a:cubicBezTo>
                    <a:pt x="99" y="173"/>
                    <a:pt x="100" y="173"/>
                    <a:pt x="101" y="173"/>
                  </a:cubicBezTo>
                  <a:cubicBezTo>
                    <a:pt x="101" y="181"/>
                    <a:pt x="101" y="181"/>
                    <a:pt x="101" y="181"/>
                  </a:cubicBezTo>
                  <a:cubicBezTo>
                    <a:pt x="100" y="180"/>
                    <a:pt x="99" y="180"/>
                    <a:pt x="98" y="180"/>
                  </a:cubicBezTo>
                  <a:cubicBezTo>
                    <a:pt x="97" y="180"/>
                    <a:pt x="96" y="180"/>
                    <a:pt x="94" y="182"/>
                  </a:cubicBezTo>
                  <a:cubicBezTo>
                    <a:pt x="94" y="183"/>
                    <a:pt x="103" y="191"/>
                    <a:pt x="103" y="195"/>
                  </a:cubicBezTo>
                  <a:cubicBezTo>
                    <a:pt x="103" y="201"/>
                    <a:pt x="67" y="216"/>
                    <a:pt x="62" y="216"/>
                  </a:cubicBezTo>
                  <a:cubicBezTo>
                    <a:pt x="51" y="216"/>
                    <a:pt x="22" y="229"/>
                    <a:pt x="22" y="245"/>
                  </a:cubicBezTo>
                  <a:cubicBezTo>
                    <a:pt x="22" y="253"/>
                    <a:pt x="39" y="256"/>
                    <a:pt x="43" y="267"/>
                  </a:cubicBezTo>
                  <a:cubicBezTo>
                    <a:pt x="41" y="267"/>
                    <a:pt x="38" y="269"/>
                    <a:pt x="36" y="269"/>
                  </a:cubicBezTo>
                  <a:cubicBezTo>
                    <a:pt x="39" y="274"/>
                    <a:pt x="64" y="293"/>
                    <a:pt x="71" y="293"/>
                  </a:cubicBezTo>
                  <a:cubicBezTo>
                    <a:pt x="73" y="293"/>
                    <a:pt x="77" y="284"/>
                    <a:pt x="81" y="284"/>
                  </a:cubicBezTo>
                  <a:cubicBezTo>
                    <a:pt x="86" y="284"/>
                    <a:pt x="86" y="291"/>
                    <a:pt x="86" y="292"/>
                  </a:cubicBezTo>
                  <a:cubicBezTo>
                    <a:pt x="86" y="296"/>
                    <a:pt x="86" y="296"/>
                    <a:pt x="86" y="303"/>
                  </a:cubicBezTo>
                  <a:cubicBezTo>
                    <a:pt x="86" y="307"/>
                    <a:pt x="88" y="316"/>
                    <a:pt x="91" y="316"/>
                  </a:cubicBezTo>
                  <a:cubicBezTo>
                    <a:pt x="93" y="316"/>
                    <a:pt x="96" y="312"/>
                    <a:pt x="99" y="312"/>
                  </a:cubicBezTo>
                  <a:cubicBezTo>
                    <a:pt x="101" y="312"/>
                    <a:pt x="100" y="312"/>
                    <a:pt x="105" y="312"/>
                  </a:cubicBezTo>
                  <a:cubicBezTo>
                    <a:pt x="105" y="310"/>
                    <a:pt x="105" y="307"/>
                    <a:pt x="106" y="304"/>
                  </a:cubicBezTo>
                  <a:cubicBezTo>
                    <a:pt x="115" y="311"/>
                    <a:pt x="118" y="314"/>
                    <a:pt x="131" y="319"/>
                  </a:cubicBezTo>
                  <a:cubicBezTo>
                    <a:pt x="132" y="315"/>
                    <a:pt x="133" y="313"/>
                    <a:pt x="135" y="309"/>
                  </a:cubicBezTo>
                  <a:cubicBezTo>
                    <a:pt x="140" y="311"/>
                    <a:pt x="143" y="313"/>
                    <a:pt x="149" y="313"/>
                  </a:cubicBezTo>
                  <a:cubicBezTo>
                    <a:pt x="157" y="313"/>
                    <a:pt x="161" y="310"/>
                    <a:pt x="169" y="306"/>
                  </a:cubicBezTo>
                  <a:cubicBezTo>
                    <a:pt x="176" y="306"/>
                    <a:pt x="176" y="306"/>
                    <a:pt x="176" y="306"/>
                  </a:cubicBezTo>
                  <a:cubicBezTo>
                    <a:pt x="164" y="314"/>
                    <a:pt x="164" y="330"/>
                    <a:pt x="152" y="338"/>
                  </a:cubicBezTo>
                  <a:cubicBezTo>
                    <a:pt x="139" y="347"/>
                    <a:pt x="118" y="356"/>
                    <a:pt x="109" y="367"/>
                  </a:cubicBezTo>
                  <a:cubicBezTo>
                    <a:pt x="103" y="375"/>
                    <a:pt x="93" y="370"/>
                    <a:pt x="84" y="375"/>
                  </a:cubicBezTo>
                  <a:cubicBezTo>
                    <a:pt x="78" y="378"/>
                    <a:pt x="74" y="389"/>
                    <a:pt x="67" y="393"/>
                  </a:cubicBezTo>
                  <a:cubicBezTo>
                    <a:pt x="58" y="398"/>
                    <a:pt x="48" y="394"/>
                    <a:pt x="42" y="404"/>
                  </a:cubicBezTo>
                  <a:cubicBezTo>
                    <a:pt x="45" y="404"/>
                    <a:pt x="47" y="405"/>
                    <a:pt x="50" y="405"/>
                  </a:cubicBezTo>
                  <a:cubicBezTo>
                    <a:pt x="67" y="405"/>
                    <a:pt x="77" y="387"/>
                    <a:pt x="94" y="385"/>
                  </a:cubicBezTo>
                  <a:cubicBezTo>
                    <a:pt x="109" y="382"/>
                    <a:pt x="128" y="377"/>
                    <a:pt x="136" y="369"/>
                  </a:cubicBezTo>
                  <a:cubicBezTo>
                    <a:pt x="144" y="360"/>
                    <a:pt x="162" y="355"/>
                    <a:pt x="170" y="345"/>
                  </a:cubicBezTo>
                  <a:cubicBezTo>
                    <a:pt x="174" y="340"/>
                    <a:pt x="176" y="334"/>
                    <a:pt x="183" y="332"/>
                  </a:cubicBezTo>
                  <a:cubicBezTo>
                    <a:pt x="195" y="327"/>
                    <a:pt x="207" y="323"/>
                    <a:pt x="207" y="311"/>
                  </a:cubicBezTo>
                  <a:cubicBezTo>
                    <a:pt x="207" y="308"/>
                    <a:pt x="207" y="305"/>
                    <a:pt x="207" y="303"/>
                  </a:cubicBezTo>
                  <a:cubicBezTo>
                    <a:pt x="207" y="285"/>
                    <a:pt x="242" y="256"/>
                    <a:pt x="255" y="256"/>
                  </a:cubicBezTo>
                  <a:cubicBezTo>
                    <a:pt x="257" y="256"/>
                    <a:pt x="256" y="256"/>
                    <a:pt x="261" y="256"/>
                  </a:cubicBezTo>
                  <a:cubicBezTo>
                    <a:pt x="261" y="258"/>
                    <a:pt x="260" y="260"/>
                    <a:pt x="260" y="262"/>
                  </a:cubicBezTo>
                  <a:cubicBezTo>
                    <a:pt x="245" y="266"/>
                    <a:pt x="237" y="275"/>
                    <a:pt x="237" y="287"/>
                  </a:cubicBezTo>
                  <a:cubicBezTo>
                    <a:pt x="237" y="290"/>
                    <a:pt x="235" y="290"/>
                    <a:pt x="238" y="293"/>
                  </a:cubicBezTo>
                  <a:cubicBezTo>
                    <a:pt x="237" y="294"/>
                    <a:pt x="233" y="294"/>
                    <a:pt x="233" y="298"/>
                  </a:cubicBezTo>
                  <a:cubicBezTo>
                    <a:pt x="233" y="300"/>
                    <a:pt x="237" y="301"/>
                    <a:pt x="239" y="301"/>
                  </a:cubicBezTo>
                  <a:cubicBezTo>
                    <a:pt x="251" y="301"/>
                    <a:pt x="285" y="282"/>
                    <a:pt x="292" y="272"/>
                  </a:cubicBezTo>
                  <a:cubicBezTo>
                    <a:pt x="289" y="270"/>
                    <a:pt x="288" y="268"/>
                    <a:pt x="286" y="264"/>
                  </a:cubicBezTo>
                  <a:cubicBezTo>
                    <a:pt x="291" y="262"/>
                    <a:pt x="302" y="259"/>
                    <a:pt x="308" y="256"/>
                  </a:cubicBezTo>
                  <a:cubicBezTo>
                    <a:pt x="317" y="275"/>
                    <a:pt x="340" y="277"/>
                    <a:pt x="358" y="283"/>
                  </a:cubicBezTo>
                  <a:cubicBezTo>
                    <a:pt x="387" y="283"/>
                    <a:pt x="387" y="283"/>
                    <a:pt x="387" y="283"/>
                  </a:cubicBezTo>
                  <a:cubicBezTo>
                    <a:pt x="402" y="292"/>
                    <a:pt x="420" y="291"/>
                    <a:pt x="434" y="301"/>
                  </a:cubicBezTo>
                  <a:cubicBezTo>
                    <a:pt x="440" y="306"/>
                    <a:pt x="448" y="321"/>
                    <a:pt x="459" y="321"/>
                  </a:cubicBezTo>
                  <a:cubicBezTo>
                    <a:pt x="463" y="321"/>
                    <a:pt x="465" y="316"/>
                    <a:pt x="467" y="312"/>
                  </a:cubicBezTo>
                  <a:cubicBezTo>
                    <a:pt x="471" y="316"/>
                    <a:pt x="475" y="320"/>
                    <a:pt x="483" y="320"/>
                  </a:cubicBezTo>
                  <a:cubicBezTo>
                    <a:pt x="483" y="319"/>
                    <a:pt x="484" y="318"/>
                    <a:pt x="485" y="318"/>
                  </a:cubicBezTo>
                  <a:cubicBezTo>
                    <a:pt x="487" y="318"/>
                    <a:pt x="490" y="321"/>
                    <a:pt x="492" y="323"/>
                  </a:cubicBezTo>
                  <a:cubicBezTo>
                    <a:pt x="491" y="326"/>
                    <a:pt x="487" y="328"/>
                    <a:pt x="487" y="334"/>
                  </a:cubicBezTo>
                  <a:cubicBezTo>
                    <a:pt x="487" y="338"/>
                    <a:pt x="493" y="342"/>
                    <a:pt x="495" y="342"/>
                  </a:cubicBezTo>
                  <a:cubicBezTo>
                    <a:pt x="502" y="342"/>
                    <a:pt x="499" y="336"/>
                    <a:pt x="509" y="335"/>
                  </a:cubicBezTo>
                  <a:cubicBezTo>
                    <a:pt x="509" y="337"/>
                    <a:pt x="509" y="339"/>
                    <a:pt x="509" y="342"/>
                  </a:cubicBezTo>
                  <a:cubicBezTo>
                    <a:pt x="509" y="347"/>
                    <a:pt x="501" y="347"/>
                    <a:pt x="501" y="351"/>
                  </a:cubicBezTo>
                  <a:cubicBezTo>
                    <a:pt x="501" y="355"/>
                    <a:pt x="503" y="359"/>
                    <a:pt x="511" y="359"/>
                  </a:cubicBezTo>
                  <a:cubicBezTo>
                    <a:pt x="520" y="359"/>
                    <a:pt x="526" y="359"/>
                    <a:pt x="526" y="367"/>
                  </a:cubicBezTo>
                  <a:cubicBezTo>
                    <a:pt x="526" y="372"/>
                    <a:pt x="526" y="370"/>
                    <a:pt x="526" y="375"/>
                  </a:cubicBezTo>
                  <a:cubicBezTo>
                    <a:pt x="526" y="381"/>
                    <a:pt x="540" y="391"/>
                    <a:pt x="549" y="391"/>
                  </a:cubicBezTo>
                  <a:cubicBezTo>
                    <a:pt x="551" y="391"/>
                    <a:pt x="551" y="390"/>
                    <a:pt x="554" y="390"/>
                  </a:cubicBezTo>
                  <a:cubicBezTo>
                    <a:pt x="554" y="387"/>
                    <a:pt x="561" y="386"/>
                    <a:pt x="561" y="380"/>
                  </a:cubicBezTo>
                  <a:cubicBezTo>
                    <a:pt x="561" y="380"/>
                    <a:pt x="561" y="380"/>
                    <a:pt x="561" y="380"/>
                  </a:cubicBezTo>
                  <a:cubicBezTo>
                    <a:pt x="561" y="369"/>
                    <a:pt x="552" y="366"/>
                    <a:pt x="548" y="361"/>
                  </a:cubicBezTo>
                  <a:cubicBezTo>
                    <a:pt x="544" y="357"/>
                    <a:pt x="538" y="359"/>
                    <a:pt x="535" y="356"/>
                  </a:cubicBezTo>
                  <a:cubicBezTo>
                    <a:pt x="529" y="350"/>
                    <a:pt x="526" y="342"/>
                    <a:pt x="524" y="335"/>
                  </a:cubicBezTo>
                  <a:cubicBezTo>
                    <a:pt x="523" y="331"/>
                    <a:pt x="519" y="330"/>
                    <a:pt x="518" y="328"/>
                  </a:cubicBezTo>
                  <a:cubicBezTo>
                    <a:pt x="504" y="307"/>
                    <a:pt x="496" y="301"/>
                    <a:pt x="480" y="285"/>
                  </a:cubicBezTo>
                  <a:cubicBezTo>
                    <a:pt x="476" y="288"/>
                    <a:pt x="473" y="287"/>
                    <a:pt x="470" y="288"/>
                  </a:cubicBezTo>
                  <a:cubicBezTo>
                    <a:pt x="463" y="290"/>
                    <a:pt x="463" y="301"/>
                    <a:pt x="455" y="301"/>
                  </a:cubicBezTo>
                  <a:cubicBezTo>
                    <a:pt x="445" y="301"/>
                    <a:pt x="434" y="287"/>
                    <a:pt x="429" y="280"/>
                  </a:cubicBezTo>
                  <a:cubicBezTo>
                    <a:pt x="426" y="276"/>
                    <a:pt x="421" y="275"/>
                    <a:pt x="416" y="275"/>
                  </a:cubicBezTo>
                  <a:cubicBezTo>
                    <a:pt x="415" y="275"/>
                    <a:pt x="414" y="275"/>
                    <a:pt x="413" y="275"/>
                  </a:cubicBezTo>
                  <a:cubicBezTo>
                    <a:pt x="412" y="275"/>
                    <a:pt x="411" y="275"/>
                    <a:pt x="410" y="275"/>
                  </a:cubicBezTo>
                  <a:cubicBezTo>
                    <a:pt x="406" y="275"/>
                    <a:pt x="402" y="275"/>
                    <a:pt x="400" y="272"/>
                  </a:cubicBezTo>
                  <a:cubicBezTo>
                    <a:pt x="400" y="44"/>
                    <a:pt x="400" y="44"/>
                    <a:pt x="400" y="44"/>
                  </a:cubicBezTo>
                  <a:cubicBezTo>
                    <a:pt x="400" y="44"/>
                    <a:pt x="400" y="44"/>
                    <a:pt x="400" y="44"/>
                  </a:cubicBezTo>
                  <a:cubicBezTo>
                    <a:pt x="387" y="40"/>
                    <a:pt x="382" y="34"/>
                    <a:pt x="367" y="34"/>
                  </a:cubicBezTo>
                  <a:cubicBezTo>
                    <a:pt x="357" y="34"/>
                    <a:pt x="351" y="37"/>
                    <a:pt x="342" y="37"/>
                  </a:cubicBezTo>
                  <a:cubicBezTo>
                    <a:pt x="325" y="37"/>
                    <a:pt x="293" y="35"/>
                    <a:pt x="282" y="24"/>
                  </a:cubicBezTo>
                  <a:cubicBezTo>
                    <a:pt x="241" y="24"/>
                    <a:pt x="241" y="24"/>
                    <a:pt x="241" y="24"/>
                  </a:cubicBezTo>
                  <a:cubicBezTo>
                    <a:pt x="234" y="20"/>
                    <a:pt x="232" y="18"/>
                    <a:pt x="226" y="13"/>
                  </a:cubicBezTo>
                  <a:cubicBezTo>
                    <a:pt x="199" y="13"/>
                    <a:pt x="199" y="13"/>
                    <a:pt x="199" y="13"/>
                  </a:cubicBezTo>
                  <a:cubicBezTo>
                    <a:pt x="194" y="12"/>
                    <a:pt x="193" y="10"/>
                    <a:pt x="187" y="8"/>
                  </a:cubicBezTo>
                  <a:cubicBezTo>
                    <a:pt x="185" y="12"/>
                    <a:pt x="180" y="15"/>
                    <a:pt x="176" y="15"/>
                  </a:cubicBezTo>
                  <a:cubicBezTo>
                    <a:pt x="175" y="15"/>
                    <a:pt x="174" y="15"/>
                    <a:pt x="174" y="15"/>
                  </a:cubicBezTo>
                  <a:cubicBezTo>
                    <a:pt x="175" y="12"/>
                    <a:pt x="176" y="11"/>
                    <a:pt x="179" y="8"/>
                  </a:cubicBezTo>
                  <a:cubicBezTo>
                    <a:pt x="172" y="6"/>
                    <a:pt x="169" y="0"/>
                    <a:pt x="1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35"/>
            <p:cNvSpPr>
              <a:spLocks/>
            </p:cNvSpPr>
            <p:nvPr/>
          </p:nvSpPr>
          <p:spPr bwMode="auto">
            <a:xfrm>
              <a:off x="-1314" y="830"/>
              <a:ext cx="64" cy="80"/>
            </a:xfrm>
            <a:custGeom>
              <a:avLst/>
              <a:gdLst>
                <a:gd name="T0" fmla="*/ 6 w 27"/>
                <a:gd name="T1" fmla="*/ 0 h 34"/>
                <a:gd name="T2" fmla="*/ 0 w 27"/>
                <a:gd name="T3" fmla="*/ 12 h 34"/>
                <a:gd name="T4" fmla="*/ 5 w 27"/>
                <a:gd name="T5" fmla="*/ 10 h 34"/>
                <a:gd name="T6" fmla="*/ 12 w 27"/>
                <a:gd name="T7" fmla="*/ 12 h 34"/>
                <a:gd name="T8" fmla="*/ 12 w 27"/>
                <a:gd name="T9" fmla="*/ 23 h 34"/>
                <a:gd name="T10" fmla="*/ 23 w 27"/>
                <a:gd name="T11" fmla="*/ 34 h 34"/>
                <a:gd name="T12" fmla="*/ 27 w 27"/>
                <a:gd name="T13" fmla="*/ 29 h 34"/>
                <a:gd name="T14" fmla="*/ 14 w 27"/>
                <a:gd name="T15" fmla="*/ 2 h 34"/>
                <a:gd name="T16" fmla="*/ 6 w 27"/>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4">
                  <a:moveTo>
                    <a:pt x="6" y="0"/>
                  </a:moveTo>
                  <a:cubicBezTo>
                    <a:pt x="2" y="0"/>
                    <a:pt x="0" y="3"/>
                    <a:pt x="0" y="12"/>
                  </a:cubicBezTo>
                  <a:cubicBezTo>
                    <a:pt x="3" y="10"/>
                    <a:pt x="4" y="10"/>
                    <a:pt x="5" y="10"/>
                  </a:cubicBezTo>
                  <a:cubicBezTo>
                    <a:pt x="6" y="10"/>
                    <a:pt x="7" y="11"/>
                    <a:pt x="12" y="12"/>
                  </a:cubicBezTo>
                  <a:cubicBezTo>
                    <a:pt x="10" y="15"/>
                    <a:pt x="12" y="19"/>
                    <a:pt x="12" y="23"/>
                  </a:cubicBezTo>
                  <a:cubicBezTo>
                    <a:pt x="12" y="23"/>
                    <a:pt x="18" y="34"/>
                    <a:pt x="23" y="34"/>
                  </a:cubicBezTo>
                  <a:cubicBezTo>
                    <a:pt x="25" y="34"/>
                    <a:pt x="27" y="33"/>
                    <a:pt x="27" y="29"/>
                  </a:cubicBezTo>
                  <a:cubicBezTo>
                    <a:pt x="27" y="17"/>
                    <a:pt x="13" y="16"/>
                    <a:pt x="14" y="2"/>
                  </a:cubicBezTo>
                  <a:cubicBezTo>
                    <a:pt x="11"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36"/>
            <p:cNvSpPr>
              <a:spLocks/>
            </p:cNvSpPr>
            <p:nvPr/>
          </p:nvSpPr>
          <p:spPr bwMode="auto">
            <a:xfrm>
              <a:off x="-1406" y="733"/>
              <a:ext cx="66" cy="101"/>
            </a:xfrm>
            <a:custGeom>
              <a:avLst/>
              <a:gdLst>
                <a:gd name="T0" fmla="*/ 18 w 28"/>
                <a:gd name="T1" fmla="*/ 0 h 43"/>
                <a:gd name="T2" fmla="*/ 14 w 28"/>
                <a:gd name="T3" fmla="*/ 2 h 43"/>
                <a:gd name="T4" fmla="*/ 6 w 28"/>
                <a:gd name="T5" fmla="*/ 0 h 43"/>
                <a:gd name="T6" fmla="*/ 0 w 28"/>
                <a:gd name="T7" fmla="*/ 6 h 43"/>
                <a:gd name="T8" fmla="*/ 14 w 28"/>
                <a:gd name="T9" fmla="*/ 21 h 43"/>
                <a:gd name="T10" fmla="*/ 22 w 28"/>
                <a:gd name="T11" fmla="*/ 43 h 43"/>
                <a:gd name="T12" fmla="*/ 24 w 28"/>
                <a:gd name="T13" fmla="*/ 22 h 43"/>
                <a:gd name="T14" fmla="*/ 20 w 28"/>
                <a:gd name="T15" fmla="*/ 23 h 43"/>
                <a:gd name="T16" fmla="*/ 18 w 28"/>
                <a:gd name="T17" fmla="*/ 22 h 43"/>
                <a:gd name="T18" fmla="*/ 18 w 28"/>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3">
                  <a:moveTo>
                    <a:pt x="18" y="0"/>
                  </a:moveTo>
                  <a:cubicBezTo>
                    <a:pt x="16" y="2"/>
                    <a:pt x="15" y="2"/>
                    <a:pt x="14" y="2"/>
                  </a:cubicBezTo>
                  <a:cubicBezTo>
                    <a:pt x="12" y="2"/>
                    <a:pt x="12" y="0"/>
                    <a:pt x="6" y="0"/>
                  </a:cubicBezTo>
                  <a:cubicBezTo>
                    <a:pt x="4" y="0"/>
                    <a:pt x="0" y="1"/>
                    <a:pt x="0" y="6"/>
                  </a:cubicBezTo>
                  <a:cubicBezTo>
                    <a:pt x="0" y="13"/>
                    <a:pt x="6" y="20"/>
                    <a:pt x="14" y="21"/>
                  </a:cubicBezTo>
                  <a:cubicBezTo>
                    <a:pt x="14" y="30"/>
                    <a:pt x="16" y="36"/>
                    <a:pt x="22" y="43"/>
                  </a:cubicBezTo>
                  <a:cubicBezTo>
                    <a:pt x="28" y="37"/>
                    <a:pt x="22" y="30"/>
                    <a:pt x="24" y="22"/>
                  </a:cubicBezTo>
                  <a:cubicBezTo>
                    <a:pt x="23" y="23"/>
                    <a:pt x="21" y="23"/>
                    <a:pt x="20" y="23"/>
                  </a:cubicBezTo>
                  <a:cubicBezTo>
                    <a:pt x="19" y="23"/>
                    <a:pt x="18" y="23"/>
                    <a:pt x="18" y="22"/>
                  </a:cubicBezTo>
                  <a:cubicBezTo>
                    <a:pt x="16" y="14"/>
                    <a:pt x="18" y="14"/>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37"/>
            <p:cNvSpPr>
              <a:spLocks/>
            </p:cNvSpPr>
            <p:nvPr/>
          </p:nvSpPr>
          <p:spPr bwMode="auto">
            <a:xfrm>
              <a:off x="-801" y="-204"/>
              <a:ext cx="655" cy="343"/>
            </a:xfrm>
            <a:custGeom>
              <a:avLst/>
              <a:gdLst>
                <a:gd name="T0" fmla="*/ 202 w 277"/>
                <a:gd name="T1" fmla="*/ 0 h 145"/>
                <a:gd name="T2" fmla="*/ 186 w 277"/>
                <a:gd name="T3" fmla="*/ 9 h 145"/>
                <a:gd name="T4" fmla="*/ 186 w 277"/>
                <a:gd name="T5" fmla="*/ 15 h 145"/>
                <a:gd name="T6" fmla="*/ 181 w 277"/>
                <a:gd name="T7" fmla="*/ 16 h 145"/>
                <a:gd name="T8" fmla="*/ 171 w 277"/>
                <a:gd name="T9" fmla="*/ 15 h 145"/>
                <a:gd name="T10" fmla="*/ 162 w 277"/>
                <a:gd name="T11" fmla="*/ 21 h 145"/>
                <a:gd name="T12" fmla="*/ 174 w 277"/>
                <a:gd name="T13" fmla="*/ 58 h 145"/>
                <a:gd name="T14" fmla="*/ 167 w 277"/>
                <a:gd name="T15" fmla="*/ 62 h 145"/>
                <a:gd name="T16" fmla="*/ 158 w 277"/>
                <a:gd name="T17" fmla="*/ 43 h 145"/>
                <a:gd name="T18" fmla="*/ 141 w 277"/>
                <a:gd name="T19" fmla="*/ 28 h 145"/>
                <a:gd name="T20" fmla="*/ 129 w 277"/>
                <a:gd name="T21" fmla="*/ 28 h 145"/>
                <a:gd name="T22" fmla="*/ 132 w 277"/>
                <a:gd name="T23" fmla="*/ 37 h 145"/>
                <a:gd name="T24" fmla="*/ 116 w 277"/>
                <a:gd name="T25" fmla="*/ 41 h 145"/>
                <a:gd name="T26" fmla="*/ 92 w 277"/>
                <a:gd name="T27" fmla="*/ 25 h 145"/>
                <a:gd name="T28" fmla="*/ 76 w 277"/>
                <a:gd name="T29" fmla="*/ 35 h 145"/>
                <a:gd name="T30" fmla="*/ 67 w 277"/>
                <a:gd name="T31" fmla="*/ 16 h 145"/>
                <a:gd name="T32" fmla="*/ 0 w 277"/>
                <a:gd name="T33" fmla="*/ 61 h 145"/>
                <a:gd name="T34" fmla="*/ 16 w 277"/>
                <a:gd name="T35" fmla="*/ 72 h 145"/>
                <a:gd name="T36" fmla="*/ 26 w 277"/>
                <a:gd name="T37" fmla="*/ 71 h 145"/>
                <a:gd name="T38" fmla="*/ 34 w 277"/>
                <a:gd name="T39" fmla="*/ 72 h 145"/>
                <a:gd name="T40" fmla="*/ 13 w 277"/>
                <a:gd name="T41" fmla="*/ 83 h 145"/>
                <a:gd name="T42" fmla="*/ 33 w 277"/>
                <a:gd name="T43" fmla="*/ 94 h 145"/>
                <a:gd name="T44" fmla="*/ 54 w 277"/>
                <a:gd name="T45" fmla="*/ 93 h 145"/>
                <a:gd name="T46" fmla="*/ 82 w 277"/>
                <a:gd name="T47" fmla="*/ 93 h 145"/>
                <a:gd name="T48" fmla="*/ 95 w 277"/>
                <a:gd name="T49" fmla="*/ 98 h 145"/>
                <a:gd name="T50" fmla="*/ 77 w 277"/>
                <a:gd name="T51" fmla="*/ 99 h 145"/>
                <a:gd name="T52" fmla="*/ 26 w 277"/>
                <a:gd name="T53" fmla="*/ 111 h 145"/>
                <a:gd name="T54" fmla="*/ 51 w 277"/>
                <a:gd name="T55" fmla="*/ 130 h 145"/>
                <a:gd name="T56" fmla="*/ 64 w 277"/>
                <a:gd name="T57" fmla="*/ 129 h 145"/>
                <a:gd name="T58" fmla="*/ 80 w 277"/>
                <a:gd name="T59" fmla="*/ 132 h 145"/>
                <a:gd name="T60" fmla="*/ 90 w 277"/>
                <a:gd name="T61" fmla="*/ 145 h 145"/>
                <a:gd name="T62" fmla="*/ 137 w 277"/>
                <a:gd name="T63" fmla="*/ 145 h 145"/>
                <a:gd name="T64" fmla="*/ 175 w 277"/>
                <a:gd name="T65" fmla="*/ 135 h 145"/>
                <a:gd name="T66" fmla="*/ 189 w 277"/>
                <a:gd name="T67" fmla="*/ 125 h 145"/>
                <a:gd name="T68" fmla="*/ 232 w 277"/>
                <a:gd name="T69" fmla="*/ 141 h 145"/>
                <a:gd name="T70" fmla="*/ 236 w 277"/>
                <a:gd name="T71" fmla="*/ 141 h 145"/>
                <a:gd name="T72" fmla="*/ 262 w 277"/>
                <a:gd name="T73" fmla="*/ 132 h 145"/>
                <a:gd name="T74" fmla="*/ 257 w 277"/>
                <a:gd name="T75" fmla="*/ 124 h 145"/>
                <a:gd name="T76" fmla="*/ 249 w 277"/>
                <a:gd name="T77" fmla="*/ 120 h 145"/>
                <a:gd name="T78" fmla="*/ 256 w 277"/>
                <a:gd name="T79" fmla="*/ 115 h 145"/>
                <a:gd name="T80" fmla="*/ 265 w 277"/>
                <a:gd name="T81" fmla="*/ 115 h 145"/>
                <a:gd name="T82" fmla="*/ 277 w 277"/>
                <a:gd name="T83" fmla="*/ 111 h 145"/>
                <a:gd name="T84" fmla="*/ 223 w 277"/>
                <a:gd name="T85" fmla="*/ 74 h 145"/>
                <a:gd name="T86" fmla="*/ 208 w 277"/>
                <a:gd name="T87" fmla="*/ 29 h 145"/>
                <a:gd name="T88" fmla="*/ 220 w 277"/>
                <a:gd name="T89" fmla="*/ 12 h 145"/>
                <a:gd name="T90" fmla="*/ 202 w 277"/>
                <a:gd name="T91"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7" h="145">
                  <a:moveTo>
                    <a:pt x="202" y="0"/>
                  </a:moveTo>
                  <a:cubicBezTo>
                    <a:pt x="193" y="0"/>
                    <a:pt x="186" y="4"/>
                    <a:pt x="186" y="9"/>
                  </a:cubicBezTo>
                  <a:cubicBezTo>
                    <a:pt x="186" y="11"/>
                    <a:pt x="186" y="13"/>
                    <a:pt x="186" y="15"/>
                  </a:cubicBezTo>
                  <a:cubicBezTo>
                    <a:pt x="183" y="16"/>
                    <a:pt x="182" y="16"/>
                    <a:pt x="181" y="16"/>
                  </a:cubicBezTo>
                  <a:cubicBezTo>
                    <a:pt x="178" y="16"/>
                    <a:pt x="178" y="15"/>
                    <a:pt x="171" y="15"/>
                  </a:cubicBezTo>
                  <a:cubicBezTo>
                    <a:pt x="167" y="15"/>
                    <a:pt x="162" y="17"/>
                    <a:pt x="162" y="21"/>
                  </a:cubicBezTo>
                  <a:cubicBezTo>
                    <a:pt x="162" y="26"/>
                    <a:pt x="170" y="51"/>
                    <a:pt x="174" y="58"/>
                  </a:cubicBezTo>
                  <a:cubicBezTo>
                    <a:pt x="171" y="60"/>
                    <a:pt x="171" y="62"/>
                    <a:pt x="167" y="62"/>
                  </a:cubicBezTo>
                  <a:cubicBezTo>
                    <a:pt x="158" y="62"/>
                    <a:pt x="161" y="49"/>
                    <a:pt x="158" y="43"/>
                  </a:cubicBezTo>
                  <a:cubicBezTo>
                    <a:pt x="156" y="37"/>
                    <a:pt x="148" y="30"/>
                    <a:pt x="141" y="28"/>
                  </a:cubicBezTo>
                  <a:cubicBezTo>
                    <a:pt x="129" y="28"/>
                    <a:pt x="129" y="28"/>
                    <a:pt x="129" y="28"/>
                  </a:cubicBezTo>
                  <a:cubicBezTo>
                    <a:pt x="130" y="31"/>
                    <a:pt x="131" y="33"/>
                    <a:pt x="132" y="37"/>
                  </a:cubicBezTo>
                  <a:cubicBezTo>
                    <a:pt x="126" y="39"/>
                    <a:pt x="122" y="40"/>
                    <a:pt x="116" y="41"/>
                  </a:cubicBezTo>
                  <a:cubicBezTo>
                    <a:pt x="112" y="31"/>
                    <a:pt x="107" y="25"/>
                    <a:pt x="92" y="25"/>
                  </a:cubicBezTo>
                  <a:cubicBezTo>
                    <a:pt x="84" y="25"/>
                    <a:pt x="80" y="32"/>
                    <a:pt x="76" y="35"/>
                  </a:cubicBezTo>
                  <a:cubicBezTo>
                    <a:pt x="74" y="31"/>
                    <a:pt x="74" y="16"/>
                    <a:pt x="67" y="16"/>
                  </a:cubicBezTo>
                  <a:cubicBezTo>
                    <a:pt x="48" y="16"/>
                    <a:pt x="0" y="35"/>
                    <a:pt x="0" y="61"/>
                  </a:cubicBezTo>
                  <a:cubicBezTo>
                    <a:pt x="0" y="64"/>
                    <a:pt x="10" y="72"/>
                    <a:pt x="16" y="72"/>
                  </a:cubicBezTo>
                  <a:cubicBezTo>
                    <a:pt x="20" y="72"/>
                    <a:pt x="23" y="71"/>
                    <a:pt x="26" y="71"/>
                  </a:cubicBezTo>
                  <a:cubicBezTo>
                    <a:pt x="28" y="71"/>
                    <a:pt x="31" y="71"/>
                    <a:pt x="34" y="72"/>
                  </a:cubicBezTo>
                  <a:cubicBezTo>
                    <a:pt x="28" y="76"/>
                    <a:pt x="13" y="72"/>
                    <a:pt x="13" y="83"/>
                  </a:cubicBezTo>
                  <a:cubicBezTo>
                    <a:pt x="13" y="92"/>
                    <a:pt x="23" y="94"/>
                    <a:pt x="33" y="94"/>
                  </a:cubicBezTo>
                  <a:cubicBezTo>
                    <a:pt x="41" y="94"/>
                    <a:pt x="49" y="93"/>
                    <a:pt x="54" y="93"/>
                  </a:cubicBezTo>
                  <a:cubicBezTo>
                    <a:pt x="59" y="93"/>
                    <a:pt x="72" y="93"/>
                    <a:pt x="82" y="93"/>
                  </a:cubicBezTo>
                  <a:cubicBezTo>
                    <a:pt x="87" y="93"/>
                    <a:pt x="91" y="96"/>
                    <a:pt x="95" y="98"/>
                  </a:cubicBezTo>
                  <a:cubicBezTo>
                    <a:pt x="89" y="98"/>
                    <a:pt x="85" y="99"/>
                    <a:pt x="77" y="99"/>
                  </a:cubicBezTo>
                  <a:cubicBezTo>
                    <a:pt x="55" y="99"/>
                    <a:pt x="39" y="102"/>
                    <a:pt x="26" y="111"/>
                  </a:cubicBezTo>
                  <a:cubicBezTo>
                    <a:pt x="30" y="117"/>
                    <a:pt x="39" y="130"/>
                    <a:pt x="51" y="130"/>
                  </a:cubicBezTo>
                  <a:cubicBezTo>
                    <a:pt x="54" y="130"/>
                    <a:pt x="59" y="129"/>
                    <a:pt x="64" y="129"/>
                  </a:cubicBezTo>
                  <a:cubicBezTo>
                    <a:pt x="70" y="129"/>
                    <a:pt x="77" y="130"/>
                    <a:pt x="80" y="132"/>
                  </a:cubicBezTo>
                  <a:cubicBezTo>
                    <a:pt x="86" y="137"/>
                    <a:pt x="81" y="145"/>
                    <a:pt x="90" y="145"/>
                  </a:cubicBezTo>
                  <a:cubicBezTo>
                    <a:pt x="104" y="145"/>
                    <a:pt x="113" y="145"/>
                    <a:pt x="137" y="145"/>
                  </a:cubicBezTo>
                  <a:cubicBezTo>
                    <a:pt x="148" y="138"/>
                    <a:pt x="161" y="142"/>
                    <a:pt x="175" y="135"/>
                  </a:cubicBezTo>
                  <a:cubicBezTo>
                    <a:pt x="183" y="131"/>
                    <a:pt x="179" y="125"/>
                    <a:pt x="189" y="125"/>
                  </a:cubicBezTo>
                  <a:cubicBezTo>
                    <a:pt x="204" y="125"/>
                    <a:pt x="212" y="141"/>
                    <a:pt x="232" y="141"/>
                  </a:cubicBezTo>
                  <a:cubicBezTo>
                    <a:pt x="233" y="141"/>
                    <a:pt x="235" y="141"/>
                    <a:pt x="236" y="141"/>
                  </a:cubicBezTo>
                  <a:cubicBezTo>
                    <a:pt x="248" y="141"/>
                    <a:pt x="258" y="141"/>
                    <a:pt x="262" y="132"/>
                  </a:cubicBezTo>
                  <a:cubicBezTo>
                    <a:pt x="260" y="130"/>
                    <a:pt x="257" y="129"/>
                    <a:pt x="257" y="124"/>
                  </a:cubicBezTo>
                  <a:cubicBezTo>
                    <a:pt x="255" y="124"/>
                    <a:pt x="249" y="124"/>
                    <a:pt x="249" y="120"/>
                  </a:cubicBezTo>
                  <a:cubicBezTo>
                    <a:pt x="249" y="116"/>
                    <a:pt x="252" y="115"/>
                    <a:pt x="256" y="115"/>
                  </a:cubicBezTo>
                  <a:cubicBezTo>
                    <a:pt x="260" y="115"/>
                    <a:pt x="262" y="115"/>
                    <a:pt x="265" y="115"/>
                  </a:cubicBezTo>
                  <a:cubicBezTo>
                    <a:pt x="268" y="115"/>
                    <a:pt x="271" y="114"/>
                    <a:pt x="277" y="111"/>
                  </a:cubicBezTo>
                  <a:cubicBezTo>
                    <a:pt x="267" y="103"/>
                    <a:pt x="223" y="91"/>
                    <a:pt x="223" y="74"/>
                  </a:cubicBezTo>
                  <a:cubicBezTo>
                    <a:pt x="223" y="60"/>
                    <a:pt x="208" y="48"/>
                    <a:pt x="208" y="29"/>
                  </a:cubicBezTo>
                  <a:cubicBezTo>
                    <a:pt x="208" y="25"/>
                    <a:pt x="220" y="20"/>
                    <a:pt x="220" y="12"/>
                  </a:cubicBezTo>
                  <a:cubicBezTo>
                    <a:pt x="220" y="4"/>
                    <a:pt x="211" y="0"/>
                    <a:pt x="2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38"/>
            <p:cNvSpPr>
              <a:spLocks/>
            </p:cNvSpPr>
            <p:nvPr/>
          </p:nvSpPr>
          <p:spPr bwMode="auto">
            <a:xfrm>
              <a:off x="-1042" y="-254"/>
              <a:ext cx="366" cy="237"/>
            </a:xfrm>
            <a:custGeom>
              <a:avLst/>
              <a:gdLst>
                <a:gd name="T0" fmla="*/ 67 w 155"/>
                <a:gd name="T1" fmla="*/ 0 h 100"/>
                <a:gd name="T2" fmla="*/ 50 w 155"/>
                <a:gd name="T3" fmla="*/ 4 h 100"/>
                <a:gd name="T4" fmla="*/ 30 w 155"/>
                <a:gd name="T5" fmla="*/ 2 h 100"/>
                <a:gd name="T6" fmla="*/ 18 w 155"/>
                <a:gd name="T7" fmla="*/ 4 h 100"/>
                <a:gd name="T8" fmla="*/ 26 w 155"/>
                <a:gd name="T9" fmla="*/ 22 h 100"/>
                <a:gd name="T10" fmla="*/ 0 w 155"/>
                <a:gd name="T11" fmla="*/ 74 h 100"/>
                <a:gd name="T12" fmla="*/ 25 w 155"/>
                <a:gd name="T13" fmla="*/ 85 h 100"/>
                <a:gd name="T14" fmla="*/ 33 w 155"/>
                <a:gd name="T15" fmla="*/ 95 h 100"/>
                <a:gd name="T16" fmla="*/ 41 w 155"/>
                <a:gd name="T17" fmla="*/ 100 h 100"/>
                <a:gd name="T18" fmla="*/ 82 w 155"/>
                <a:gd name="T19" fmla="*/ 83 h 100"/>
                <a:gd name="T20" fmla="*/ 121 w 155"/>
                <a:gd name="T21" fmla="*/ 43 h 100"/>
                <a:gd name="T22" fmla="*/ 155 w 155"/>
                <a:gd name="T23" fmla="*/ 32 h 100"/>
                <a:gd name="T24" fmla="*/ 118 w 155"/>
                <a:gd name="T25" fmla="*/ 9 h 100"/>
                <a:gd name="T26" fmla="*/ 104 w 155"/>
                <a:gd name="T27" fmla="*/ 13 h 100"/>
                <a:gd name="T28" fmla="*/ 100 w 155"/>
                <a:gd name="T29" fmla="*/ 11 h 100"/>
                <a:gd name="T30" fmla="*/ 71 w 155"/>
                <a:gd name="T31" fmla="*/ 0 h 100"/>
                <a:gd name="T32" fmla="*/ 67 w 155"/>
                <a:gd name="T3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100">
                  <a:moveTo>
                    <a:pt x="67" y="0"/>
                  </a:moveTo>
                  <a:cubicBezTo>
                    <a:pt x="60" y="0"/>
                    <a:pt x="55" y="4"/>
                    <a:pt x="50" y="4"/>
                  </a:cubicBezTo>
                  <a:cubicBezTo>
                    <a:pt x="42" y="4"/>
                    <a:pt x="36" y="2"/>
                    <a:pt x="30" y="2"/>
                  </a:cubicBezTo>
                  <a:cubicBezTo>
                    <a:pt x="26" y="2"/>
                    <a:pt x="23" y="2"/>
                    <a:pt x="18" y="4"/>
                  </a:cubicBezTo>
                  <a:cubicBezTo>
                    <a:pt x="19" y="10"/>
                    <a:pt x="26" y="18"/>
                    <a:pt x="26" y="22"/>
                  </a:cubicBezTo>
                  <a:cubicBezTo>
                    <a:pt x="26" y="41"/>
                    <a:pt x="0" y="56"/>
                    <a:pt x="0" y="74"/>
                  </a:cubicBezTo>
                  <a:cubicBezTo>
                    <a:pt x="0" y="80"/>
                    <a:pt x="21" y="79"/>
                    <a:pt x="25" y="85"/>
                  </a:cubicBezTo>
                  <a:cubicBezTo>
                    <a:pt x="27" y="87"/>
                    <a:pt x="31" y="95"/>
                    <a:pt x="33" y="95"/>
                  </a:cubicBezTo>
                  <a:cubicBezTo>
                    <a:pt x="36" y="95"/>
                    <a:pt x="37" y="100"/>
                    <a:pt x="41" y="100"/>
                  </a:cubicBezTo>
                  <a:cubicBezTo>
                    <a:pt x="45" y="100"/>
                    <a:pt x="82" y="87"/>
                    <a:pt x="82" y="83"/>
                  </a:cubicBezTo>
                  <a:cubicBezTo>
                    <a:pt x="82" y="71"/>
                    <a:pt x="105" y="49"/>
                    <a:pt x="121" y="43"/>
                  </a:cubicBezTo>
                  <a:cubicBezTo>
                    <a:pt x="127" y="42"/>
                    <a:pt x="155" y="38"/>
                    <a:pt x="155" y="32"/>
                  </a:cubicBezTo>
                  <a:cubicBezTo>
                    <a:pt x="155" y="20"/>
                    <a:pt x="129" y="9"/>
                    <a:pt x="118" y="9"/>
                  </a:cubicBezTo>
                  <a:cubicBezTo>
                    <a:pt x="113" y="9"/>
                    <a:pt x="108" y="13"/>
                    <a:pt x="104" y="13"/>
                  </a:cubicBezTo>
                  <a:cubicBezTo>
                    <a:pt x="102" y="13"/>
                    <a:pt x="101" y="12"/>
                    <a:pt x="100" y="11"/>
                  </a:cubicBezTo>
                  <a:cubicBezTo>
                    <a:pt x="88" y="10"/>
                    <a:pt x="83" y="3"/>
                    <a:pt x="71" y="0"/>
                  </a:cubicBezTo>
                  <a:cubicBezTo>
                    <a:pt x="70" y="0"/>
                    <a:pt x="68" y="0"/>
                    <a:pt x="6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39"/>
            <p:cNvSpPr>
              <a:spLocks noEditPoints="1"/>
            </p:cNvSpPr>
            <p:nvPr/>
          </p:nvSpPr>
          <p:spPr bwMode="auto">
            <a:xfrm>
              <a:off x="-751" y="-429"/>
              <a:ext cx="437" cy="185"/>
            </a:xfrm>
            <a:custGeom>
              <a:avLst/>
              <a:gdLst>
                <a:gd name="T0" fmla="*/ 37 w 185"/>
                <a:gd name="T1" fmla="*/ 43 h 78"/>
                <a:gd name="T2" fmla="*/ 33 w 185"/>
                <a:gd name="T3" fmla="*/ 42 h 78"/>
                <a:gd name="T4" fmla="*/ 37 w 185"/>
                <a:gd name="T5" fmla="*/ 43 h 78"/>
                <a:gd name="T6" fmla="*/ 46 w 185"/>
                <a:gd name="T7" fmla="*/ 31 h 78"/>
                <a:gd name="T8" fmla="*/ 37 w 185"/>
                <a:gd name="T9" fmla="*/ 30 h 78"/>
                <a:gd name="T10" fmla="*/ 46 w 185"/>
                <a:gd name="T11" fmla="*/ 31 h 78"/>
                <a:gd name="T12" fmla="*/ 42 w 185"/>
                <a:gd name="T13" fmla="*/ 21 h 78"/>
                <a:gd name="T14" fmla="*/ 43 w 185"/>
                <a:gd name="T15" fmla="*/ 21 h 78"/>
                <a:gd name="T16" fmla="*/ 42 w 185"/>
                <a:gd name="T17" fmla="*/ 21 h 78"/>
                <a:gd name="T18" fmla="*/ 128 w 185"/>
                <a:gd name="T19" fmla="*/ 0 h 78"/>
                <a:gd name="T20" fmla="*/ 109 w 185"/>
                <a:gd name="T21" fmla="*/ 17 h 78"/>
                <a:gd name="T22" fmla="*/ 122 w 185"/>
                <a:gd name="T23" fmla="*/ 25 h 78"/>
                <a:gd name="T24" fmla="*/ 122 w 185"/>
                <a:gd name="T25" fmla="*/ 32 h 78"/>
                <a:gd name="T26" fmla="*/ 117 w 185"/>
                <a:gd name="T27" fmla="*/ 34 h 78"/>
                <a:gd name="T28" fmla="*/ 128 w 185"/>
                <a:gd name="T29" fmla="*/ 36 h 78"/>
                <a:gd name="T30" fmla="*/ 116 w 185"/>
                <a:gd name="T31" fmla="*/ 43 h 78"/>
                <a:gd name="T32" fmla="*/ 66 w 185"/>
                <a:gd name="T33" fmla="*/ 22 h 78"/>
                <a:gd name="T34" fmla="*/ 54 w 185"/>
                <a:gd name="T35" fmla="*/ 22 h 78"/>
                <a:gd name="T36" fmla="*/ 45 w 185"/>
                <a:gd name="T37" fmla="*/ 15 h 78"/>
                <a:gd name="T38" fmla="*/ 35 w 185"/>
                <a:gd name="T39" fmla="*/ 14 h 78"/>
                <a:gd name="T40" fmla="*/ 27 w 185"/>
                <a:gd name="T41" fmla="*/ 15 h 78"/>
                <a:gd name="T42" fmla="*/ 31 w 185"/>
                <a:gd name="T43" fmla="*/ 20 h 78"/>
                <a:gd name="T44" fmla="*/ 30 w 185"/>
                <a:gd name="T45" fmla="*/ 20 h 78"/>
                <a:gd name="T46" fmla="*/ 19 w 185"/>
                <a:gd name="T47" fmla="*/ 26 h 78"/>
                <a:gd name="T48" fmla="*/ 25 w 185"/>
                <a:gd name="T49" fmla="*/ 28 h 78"/>
                <a:gd name="T50" fmla="*/ 22 w 185"/>
                <a:gd name="T51" fmla="*/ 28 h 78"/>
                <a:gd name="T52" fmla="*/ 17 w 185"/>
                <a:gd name="T53" fmla="*/ 27 h 78"/>
                <a:gd name="T54" fmla="*/ 13 w 185"/>
                <a:gd name="T55" fmla="*/ 28 h 78"/>
                <a:gd name="T56" fmla="*/ 13 w 185"/>
                <a:gd name="T57" fmla="*/ 36 h 78"/>
                <a:gd name="T58" fmla="*/ 18 w 185"/>
                <a:gd name="T59" fmla="*/ 38 h 78"/>
                <a:gd name="T60" fmla="*/ 13 w 185"/>
                <a:gd name="T61" fmla="*/ 37 h 78"/>
                <a:gd name="T62" fmla="*/ 0 w 185"/>
                <a:gd name="T63" fmla="*/ 43 h 78"/>
                <a:gd name="T64" fmla="*/ 0 w 185"/>
                <a:gd name="T65" fmla="*/ 50 h 78"/>
                <a:gd name="T66" fmla="*/ 8 w 185"/>
                <a:gd name="T67" fmla="*/ 58 h 78"/>
                <a:gd name="T68" fmla="*/ 26 w 185"/>
                <a:gd name="T69" fmla="*/ 62 h 78"/>
                <a:gd name="T70" fmla="*/ 49 w 185"/>
                <a:gd name="T71" fmla="*/ 58 h 78"/>
                <a:gd name="T72" fmla="*/ 54 w 185"/>
                <a:gd name="T73" fmla="*/ 51 h 78"/>
                <a:gd name="T74" fmla="*/ 63 w 185"/>
                <a:gd name="T75" fmla="*/ 64 h 78"/>
                <a:gd name="T76" fmla="*/ 57 w 185"/>
                <a:gd name="T77" fmla="*/ 63 h 78"/>
                <a:gd name="T78" fmla="*/ 49 w 185"/>
                <a:gd name="T79" fmla="*/ 70 h 78"/>
                <a:gd name="T80" fmla="*/ 63 w 185"/>
                <a:gd name="T81" fmla="*/ 78 h 78"/>
                <a:gd name="T82" fmla="*/ 98 w 185"/>
                <a:gd name="T83" fmla="*/ 70 h 78"/>
                <a:gd name="T84" fmla="*/ 133 w 185"/>
                <a:gd name="T85" fmla="*/ 61 h 78"/>
                <a:gd name="T86" fmla="*/ 136 w 185"/>
                <a:gd name="T87" fmla="*/ 61 h 78"/>
                <a:gd name="T88" fmla="*/ 150 w 185"/>
                <a:gd name="T89" fmla="*/ 61 h 78"/>
                <a:gd name="T90" fmla="*/ 165 w 185"/>
                <a:gd name="T91" fmla="*/ 62 h 78"/>
                <a:gd name="T92" fmla="*/ 167 w 185"/>
                <a:gd name="T93" fmla="*/ 62 h 78"/>
                <a:gd name="T94" fmla="*/ 185 w 185"/>
                <a:gd name="T95" fmla="*/ 37 h 78"/>
                <a:gd name="T96" fmla="*/ 173 w 185"/>
                <a:gd name="T97" fmla="*/ 24 h 78"/>
                <a:gd name="T98" fmla="*/ 158 w 185"/>
                <a:gd name="T99" fmla="*/ 30 h 78"/>
                <a:gd name="T100" fmla="*/ 138 w 185"/>
                <a:gd name="T101" fmla="*/ 11 h 78"/>
                <a:gd name="T102" fmla="*/ 138 w 185"/>
                <a:gd name="T103" fmla="*/ 4 h 78"/>
                <a:gd name="T104" fmla="*/ 128 w 185"/>
                <a:gd name="T10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5" h="78">
                  <a:moveTo>
                    <a:pt x="37" y="43"/>
                  </a:moveTo>
                  <a:cubicBezTo>
                    <a:pt x="36" y="42"/>
                    <a:pt x="34" y="42"/>
                    <a:pt x="33" y="42"/>
                  </a:cubicBezTo>
                  <a:cubicBezTo>
                    <a:pt x="34" y="42"/>
                    <a:pt x="36" y="42"/>
                    <a:pt x="37" y="43"/>
                  </a:cubicBezTo>
                  <a:moveTo>
                    <a:pt x="46" y="31"/>
                  </a:moveTo>
                  <a:cubicBezTo>
                    <a:pt x="44" y="31"/>
                    <a:pt x="41" y="31"/>
                    <a:pt x="37" y="30"/>
                  </a:cubicBezTo>
                  <a:cubicBezTo>
                    <a:pt x="40" y="30"/>
                    <a:pt x="43" y="31"/>
                    <a:pt x="46" y="31"/>
                  </a:cubicBezTo>
                  <a:moveTo>
                    <a:pt x="42" y="21"/>
                  </a:moveTo>
                  <a:cubicBezTo>
                    <a:pt x="42" y="21"/>
                    <a:pt x="43" y="21"/>
                    <a:pt x="43" y="21"/>
                  </a:cubicBezTo>
                  <a:cubicBezTo>
                    <a:pt x="43" y="21"/>
                    <a:pt x="42" y="21"/>
                    <a:pt x="42" y="21"/>
                  </a:cubicBezTo>
                  <a:moveTo>
                    <a:pt x="128" y="0"/>
                  </a:moveTo>
                  <a:cubicBezTo>
                    <a:pt x="123" y="4"/>
                    <a:pt x="109" y="9"/>
                    <a:pt x="109" y="17"/>
                  </a:cubicBezTo>
                  <a:cubicBezTo>
                    <a:pt x="109" y="22"/>
                    <a:pt x="119" y="25"/>
                    <a:pt x="122" y="25"/>
                  </a:cubicBezTo>
                  <a:cubicBezTo>
                    <a:pt x="122" y="32"/>
                    <a:pt x="122" y="32"/>
                    <a:pt x="122" y="32"/>
                  </a:cubicBezTo>
                  <a:cubicBezTo>
                    <a:pt x="121" y="32"/>
                    <a:pt x="118" y="33"/>
                    <a:pt x="117" y="34"/>
                  </a:cubicBezTo>
                  <a:cubicBezTo>
                    <a:pt x="119" y="35"/>
                    <a:pt x="122" y="36"/>
                    <a:pt x="128" y="36"/>
                  </a:cubicBezTo>
                  <a:cubicBezTo>
                    <a:pt x="126" y="40"/>
                    <a:pt x="123" y="43"/>
                    <a:pt x="116" y="43"/>
                  </a:cubicBezTo>
                  <a:cubicBezTo>
                    <a:pt x="93" y="43"/>
                    <a:pt x="82" y="22"/>
                    <a:pt x="66" y="22"/>
                  </a:cubicBezTo>
                  <a:cubicBezTo>
                    <a:pt x="65" y="22"/>
                    <a:pt x="60" y="22"/>
                    <a:pt x="54" y="22"/>
                  </a:cubicBezTo>
                  <a:cubicBezTo>
                    <a:pt x="53" y="16"/>
                    <a:pt x="47" y="15"/>
                    <a:pt x="45" y="15"/>
                  </a:cubicBezTo>
                  <a:cubicBezTo>
                    <a:pt x="42" y="15"/>
                    <a:pt x="39" y="14"/>
                    <a:pt x="35" y="14"/>
                  </a:cubicBezTo>
                  <a:cubicBezTo>
                    <a:pt x="33" y="14"/>
                    <a:pt x="31" y="14"/>
                    <a:pt x="27" y="15"/>
                  </a:cubicBezTo>
                  <a:cubicBezTo>
                    <a:pt x="27" y="17"/>
                    <a:pt x="29" y="19"/>
                    <a:pt x="31" y="20"/>
                  </a:cubicBezTo>
                  <a:cubicBezTo>
                    <a:pt x="31" y="20"/>
                    <a:pt x="30" y="20"/>
                    <a:pt x="30" y="20"/>
                  </a:cubicBezTo>
                  <a:cubicBezTo>
                    <a:pt x="26" y="20"/>
                    <a:pt x="22" y="22"/>
                    <a:pt x="19" y="26"/>
                  </a:cubicBezTo>
                  <a:cubicBezTo>
                    <a:pt x="21" y="27"/>
                    <a:pt x="23" y="27"/>
                    <a:pt x="25" y="28"/>
                  </a:cubicBezTo>
                  <a:cubicBezTo>
                    <a:pt x="23" y="28"/>
                    <a:pt x="23" y="28"/>
                    <a:pt x="22" y="28"/>
                  </a:cubicBezTo>
                  <a:cubicBezTo>
                    <a:pt x="22" y="28"/>
                    <a:pt x="20" y="27"/>
                    <a:pt x="17" y="27"/>
                  </a:cubicBezTo>
                  <a:cubicBezTo>
                    <a:pt x="16" y="27"/>
                    <a:pt x="15" y="28"/>
                    <a:pt x="13" y="28"/>
                  </a:cubicBezTo>
                  <a:cubicBezTo>
                    <a:pt x="13" y="36"/>
                    <a:pt x="13" y="36"/>
                    <a:pt x="13" y="36"/>
                  </a:cubicBezTo>
                  <a:cubicBezTo>
                    <a:pt x="15" y="36"/>
                    <a:pt x="17" y="37"/>
                    <a:pt x="18" y="38"/>
                  </a:cubicBezTo>
                  <a:cubicBezTo>
                    <a:pt x="17" y="37"/>
                    <a:pt x="15" y="37"/>
                    <a:pt x="13" y="37"/>
                  </a:cubicBezTo>
                  <a:cubicBezTo>
                    <a:pt x="8" y="37"/>
                    <a:pt x="5" y="41"/>
                    <a:pt x="0" y="43"/>
                  </a:cubicBezTo>
                  <a:cubicBezTo>
                    <a:pt x="2" y="46"/>
                    <a:pt x="0" y="45"/>
                    <a:pt x="0" y="50"/>
                  </a:cubicBezTo>
                  <a:cubicBezTo>
                    <a:pt x="0" y="55"/>
                    <a:pt x="4" y="58"/>
                    <a:pt x="8" y="58"/>
                  </a:cubicBezTo>
                  <a:cubicBezTo>
                    <a:pt x="12" y="58"/>
                    <a:pt x="19" y="62"/>
                    <a:pt x="26" y="62"/>
                  </a:cubicBezTo>
                  <a:cubicBezTo>
                    <a:pt x="33" y="62"/>
                    <a:pt x="40" y="59"/>
                    <a:pt x="49" y="58"/>
                  </a:cubicBezTo>
                  <a:cubicBezTo>
                    <a:pt x="49" y="55"/>
                    <a:pt x="51" y="52"/>
                    <a:pt x="54" y="51"/>
                  </a:cubicBezTo>
                  <a:cubicBezTo>
                    <a:pt x="55" y="57"/>
                    <a:pt x="60" y="59"/>
                    <a:pt x="63" y="64"/>
                  </a:cubicBezTo>
                  <a:cubicBezTo>
                    <a:pt x="61" y="64"/>
                    <a:pt x="59" y="63"/>
                    <a:pt x="57" y="63"/>
                  </a:cubicBezTo>
                  <a:cubicBezTo>
                    <a:pt x="53" y="63"/>
                    <a:pt x="49" y="64"/>
                    <a:pt x="49" y="70"/>
                  </a:cubicBezTo>
                  <a:cubicBezTo>
                    <a:pt x="49" y="73"/>
                    <a:pt x="57" y="78"/>
                    <a:pt x="63" y="78"/>
                  </a:cubicBezTo>
                  <a:cubicBezTo>
                    <a:pt x="77" y="78"/>
                    <a:pt x="87" y="74"/>
                    <a:pt x="98" y="70"/>
                  </a:cubicBezTo>
                  <a:cubicBezTo>
                    <a:pt x="99" y="69"/>
                    <a:pt x="133" y="62"/>
                    <a:pt x="133" y="61"/>
                  </a:cubicBezTo>
                  <a:cubicBezTo>
                    <a:pt x="133" y="61"/>
                    <a:pt x="134" y="61"/>
                    <a:pt x="136" y="61"/>
                  </a:cubicBezTo>
                  <a:cubicBezTo>
                    <a:pt x="139" y="61"/>
                    <a:pt x="145" y="61"/>
                    <a:pt x="150" y="61"/>
                  </a:cubicBezTo>
                  <a:cubicBezTo>
                    <a:pt x="156" y="62"/>
                    <a:pt x="162" y="62"/>
                    <a:pt x="165" y="62"/>
                  </a:cubicBezTo>
                  <a:cubicBezTo>
                    <a:pt x="166" y="62"/>
                    <a:pt x="167" y="62"/>
                    <a:pt x="167" y="62"/>
                  </a:cubicBezTo>
                  <a:cubicBezTo>
                    <a:pt x="172" y="60"/>
                    <a:pt x="185" y="45"/>
                    <a:pt x="185" y="37"/>
                  </a:cubicBezTo>
                  <a:cubicBezTo>
                    <a:pt x="185" y="31"/>
                    <a:pt x="179" y="24"/>
                    <a:pt x="173" y="24"/>
                  </a:cubicBezTo>
                  <a:cubicBezTo>
                    <a:pt x="166" y="24"/>
                    <a:pt x="163" y="30"/>
                    <a:pt x="158" y="30"/>
                  </a:cubicBezTo>
                  <a:cubicBezTo>
                    <a:pt x="148" y="30"/>
                    <a:pt x="138" y="19"/>
                    <a:pt x="138" y="11"/>
                  </a:cubicBezTo>
                  <a:cubicBezTo>
                    <a:pt x="138" y="10"/>
                    <a:pt x="138" y="8"/>
                    <a:pt x="138" y="4"/>
                  </a:cubicBezTo>
                  <a:cubicBezTo>
                    <a:pt x="135" y="4"/>
                    <a:pt x="131" y="2"/>
                    <a:pt x="1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40"/>
            <p:cNvSpPr>
              <a:spLocks/>
            </p:cNvSpPr>
            <p:nvPr/>
          </p:nvSpPr>
          <p:spPr bwMode="auto">
            <a:xfrm>
              <a:off x="-813" y="-362"/>
              <a:ext cx="57" cy="42"/>
            </a:xfrm>
            <a:custGeom>
              <a:avLst/>
              <a:gdLst>
                <a:gd name="T0" fmla="*/ 23 w 24"/>
                <a:gd name="T1" fmla="*/ 0 h 18"/>
                <a:gd name="T2" fmla="*/ 0 w 24"/>
                <a:gd name="T3" fmla="*/ 12 h 18"/>
                <a:gd name="T4" fmla="*/ 9 w 24"/>
                <a:gd name="T5" fmla="*/ 18 h 18"/>
                <a:gd name="T6" fmla="*/ 24 w 24"/>
                <a:gd name="T7" fmla="*/ 0 h 18"/>
                <a:gd name="T8" fmla="*/ 23 w 24"/>
                <a:gd name="T9" fmla="*/ 0 h 18"/>
              </a:gdLst>
              <a:ahLst/>
              <a:cxnLst>
                <a:cxn ang="0">
                  <a:pos x="T0" y="T1"/>
                </a:cxn>
                <a:cxn ang="0">
                  <a:pos x="T2" y="T3"/>
                </a:cxn>
                <a:cxn ang="0">
                  <a:pos x="T4" y="T5"/>
                </a:cxn>
                <a:cxn ang="0">
                  <a:pos x="T6" y="T7"/>
                </a:cxn>
                <a:cxn ang="0">
                  <a:pos x="T8" y="T9"/>
                </a:cxn>
              </a:cxnLst>
              <a:rect l="0" t="0" r="r" b="b"/>
              <a:pathLst>
                <a:path w="24" h="18">
                  <a:moveTo>
                    <a:pt x="23" y="0"/>
                  </a:moveTo>
                  <a:cubicBezTo>
                    <a:pt x="17" y="0"/>
                    <a:pt x="0" y="4"/>
                    <a:pt x="0" y="12"/>
                  </a:cubicBezTo>
                  <a:cubicBezTo>
                    <a:pt x="0" y="16"/>
                    <a:pt x="4" y="18"/>
                    <a:pt x="9" y="18"/>
                  </a:cubicBezTo>
                  <a:cubicBezTo>
                    <a:pt x="15" y="18"/>
                    <a:pt x="23" y="7"/>
                    <a:pt x="24" y="0"/>
                  </a:cubicBezTo>
                  <a:cubicBezTo>
                    <a:pt x="24" y="0"/>
                    <a:pt x="24"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
            <p:cNvSpPr>
              <a:spLocks/>
            </p:cNvSpPr>
            <p:nvPr/>
          </p:nvSpPr>
          <p:spPr bwMode="auto">
            <a:xfrm>
              <a:off x="-655" y="-426"/>
              <a:ext cx="43" cy="16"/>
            </a:xfrm>
            <a:custGeom>
              <a:avLst/>
              <a:gdLst>
                <a:gd name="T0" fmla="*/ 18 w 18"/>
                <a:gd name="T1" fmla="*/ 0 h 7"/>
                <a:gd name="T2" fmla="*/ 0 w 18"/>
                <a:gd name="T3" fmla="*/ 0 h 7"/>
                <a:gd name="T4" fmla="*/ 6 w 18"/>
                <a:gd name="T5" fmla="*/ 7 h 7"/>
                <a:gd name="T6" fmla="*/ 18 w 18"/>
                <a:gd name="T7" fmla="*/ 7 h 7"/>
                <a:gd name="T8" fmla="*/ 18 w 18"/>
                <a:gd name="T9" fmla="*/ 0 h 7"/>
              </a:gdLst>
              <a:ahLst/>
              <a:cxnLst>
                <a:cxn ang="0">
                  <a:pos x="T0" y="T1"/>
                </a:cxn>
                <a:cxn ang="0">
                  <a:pos x="T2" y="T3"/>
                </a:cxn>
                <a:cxn ang="0">
                  <a:pos x="T4" y="T5"/>
                </a:cxn>
                <a:cxn ang="0">
                  <a:pos x="T6" y="T7"/>
                </a:cxn>
                <a:cxn ang="0">
                  <a:pos x="T8" y="T9"/>
                </a:cxn>
              </a:cxnLst>
              <a:rect l="0" t="0" r="r" b="b"/>
              <a:pathLst>
                <a:path w="18" h="7">
                  <a:moveTo>
                    <a:pt x="18" y="0"/>
                  </a:moveTo>
                  <a:cubicBezTo>
                    <a:pt x="0" y="0"/>
                    <a:pt x="0" y="0"/>
                    <a:pt x="0" y="0"/>
                  </a:cubicBezTo>
                  <a:cubicBezTo>
                    <a:pt x="0" y="5"/>
                    <a:pt x="4" y="7"/>
                    <a:pt x="6" y="7"/>
                  </a:cubicBezTo>
                  <a:cubicBezTo>
                    <a:pt x="6" y="7"/>
                    <a:pt x="16" y="7"/>
                    <a:pt x="18" y="7"/>
                  </a:cubicBezTo>
                  <a:cubicBezTo>
                    <a:pt x="18" y="0"/>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42"/>
            <p:cNvSpPr>
              <a:spLocks/>
            </p:cNvSpPr>
            <p:nvPr/>
          </p:nvSpPr>
          <p:spPr bwMode="auto">
            <a:xfrm>
              <a:off x="-938" y="-471"/>
              <a:ext cx="248" cy="128"/>
            </a:xfrm>
            <a:custGeom>
              <a:avLst/>
              <a:gdLst>
                <a:gd name="T0" fmla="*/ 96 w 105"/>
                <a:gd name="T1" fmla="*/ 0 h 54"/>
                <a:gd name="T2" fmla="*/ 74 w 105"/>
                <a:gd name="T3" fmla="*/ 3 h 54"/>
                <a:gd name="T4" fmla="*/ 64 w 105"/>
                <a:gd name="T5" fmla="*/ 2 h 54"/>
                <a:gd name="T6" fmla="*/ 37 w 105"/>
                <a:gd name="T7" fmla="*/ 22 h 54"/>
                <a:gd name="T8" fmla="*/ 11 w 105"/>
                <a:gd name="T9" fmla="*/ 33 h 54"/>
                <a:gd name="T10" fmla="*/ 0 w 105"/>
                <a:gd name="T11" fmla="*/ 42 h 54"/>
                <a:gd name="T12" fmla="*/ 5 w 105"/>
                <a:gd name="T13" fmla="*/ 50 h 54"/>
                <a:gd name="T14" fmla="*/ 14 w 105"/>
                <a:gd name="T15" fmla="*/ 46 h 54"/>
                <a:gd name="T16" fmla="*/ 23 w 105"/>
                <a:gd name="T17" fmla="*/ 47 h 54"/>
                <a:gd name="T18" fmla="*/ 29 w 105"/>
                <a:gd name="T19" fmla="*/ 46 h 54"/>
                <a:gd name="T20" fmla="*/ 38 w 105"/>
                <a:gd name="T21" fmla="*/ 54 h 54"/>
                <a:gd name="T22" fmla="*/ 49 w 105"/>
                <a:gd name="T23" fmla="*/ 42 h 54"/>
                <a:gd name="T24" fmla="*/ 50 w 105"/>
                <a:gd name="T25" fmla="*/ 42 h 54"/>
                <a:gd name="T26" fmla="*/ 67 w 105"/>
                <a:gd name="T27" fmla="*/ 26 h 54"/>
                <a:gd name="T28" fmla="*/ 80 w 105"/>
                <a:gd name="T29" fmla="*/ 40 h 54"/>
                <a:gd name="T30" fmla="*/ 103 w 105"/>
                <a:gd name="T31" fmla="*/ 24 h 54"/>
                <a:gd name="T32" fmla="*/ 98 w 105"/>
                <a:gd name="T33" fmla="*/ 13 h 54"/>
                <a:gd name="T34" fmla="*/ 105 w 105"/>
                <a:gd name="T35" fmla="*/ 5 h 54"/>
                <a:gd name="T36" fmla="*/ 96 w 105"/>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54">
                  <a:moveTo>
                    <a:pt x="96" y="0"/>
                  </a:moveTo>
                  <a:cubicBezTo>
                    <a:pt x="87" y="0"/>
                    <a:pt x="74" y="3"/>
                    <a:pt x="74" y="3"/>
                  </a:cubicBezTo>
                  <a:cubicBezTo>
                    <a:pt x="69" y="3"/>
                    <a:pt x="68" y="2"/>
                    <a:pt x="64" y="2"/>
                  </a:cubicBezTo>
                  <a:cubicBezTo>
                    <a:pt x="49" y="2"/>
                    <a:pt x="47" y="16"/>
                    <a:pt x="37" y="22"/>
                  </a:cubicBezTo>
                  <a:cubicBezTo>
                    <a:pt x="28" y="27"/>
                    <a:pt x="20" y="28"/>
                    <a:pt x="11" y="33"/>
                  </a:cubicBezTo>
                  <a:cubicBezTo>
                    <a:pt x="9" y="34"/>
                    <a:pt x="0" y="41"/>
                    <a:pt x="0" y="42"/>
                  </a:cubicBezTo>
                  <a:cubicBezTo>
                    <a:pt x="0" y="44"/>
                    <a:pt x="4" y="46"/>
                    <a:pt x="5" y="50"/>
                  </a:cubicBezTo>
                  <a:cubicBezTo>
                    <a:pt x="9" y="49"/>
                    <a:pt x="11" y="46"/>
                    <a:pt x="14" y="46"/>
                  </a:cubicBezTo>
                  <a:cubicBezTo>
                    <a:pt x="18" y="46"/>
                    <a:pt x="20" y="47"/>
                    <a:pt x="23" y="47"/>
                  </a:cubicBezTo>
                  <a:cubicBezTo>
                    <a:pt x="25" y="47"/>
                    <a:pt x="27" y="47"/>
                    <a:pt x="29" y="46"/>
                  </a:cubicBezTo>
                  <a:cubicBezTo>
                    <a:pt x="30" y="48"/>
                    <a:pt x="34" y="54"/>
                    <a:pt x="38" y="54"/>
                  </a:cubicBezTo>
                  <a:cubicBezTo>
                    <a:pt x="44" y="54"/>
                    <a:pt x="48" y="48"/>
                    <a:pt x="49" y="42"/>
                  </a:cubicBezTo>
                  <a:cubicBezTo>
                    <a:pt x="49" y="42"/>
                    <a:pt x="50" y="42"/>
                    <a:pt x="50" y="42"/>
                  </a:cubicBezTo>
                  <a:cubicBezTo>
                    <a:pt x="59" y="42"/>
                    <a:pt x="66" y="34"/>
                    <a:pt x="67" y="26"/>
                  </a:cubicBezTo>
                  <a:cubicBezTo>
                    <a:pt x="72" y="28"/>
                    <a:pt x="71" y="40"/>
                    <a:pt x="80" y="40"/>
                  </a:cubicBezTo>
                  <a:cubicBezTo>
                    <a:pt x="103" y="24"/>
                    <a:pt x="103" y="24"/>
                    <a:pt x="103" y="24"/>
                  </a:cubicBezTo>
                  <a:cubicBezTo>
                    <a:pt x="103" y="19"/>
                    <a:pt x="99" y="18"/>
                    <a:pt x="98" y="13"/>
                  </a:cubicBezTo>
                  <a:cubicBezTo>
                    <a:pt x="102" y="12"/>
                    <a:pt x="105" y="8"/>
                    <a:pt x="105" y="5"/>
                  </a:cubicBezTo>
                  <a:cubicBezTo>
                    <a:pt x="105" y="1"/>
                    <a:pt x="101" y="0"/>
                    <a:pt x="9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43"/>
            <p:cNvSpPr>
              <a:spLocks/>
            </p:cNvSpPr>
            <p:nvPr/>
          </p:nvSpPr>
          <p:spPr bwMode="auto">
            <a:xfrm>
              <a:off x="-605" y="-570"/>
              <a:ext cx="142" cy="42"/>
            </a:xfrm>
            <a:custGeom>
              <a:avLst/>
              <a:gdLst>
                <a:gd name="T0" fmla="*/ 38 w 60"/>
                <a:gd name="T1" fmla="*/ 0 h 18"/>
                <a:gd name="T2" fmla="*/ 0 w 60"/>
                <a:gd name="T3" fmla="*/ 18 h 18"/>
                <a:gd name="T4" fmla="*/ 10 w 60"/>
                <a:gd name="T5" fmla="*/ 14 h 18"/>
                <a:gd name="T6" fmla="*/ 23 w 60"/>
                <a:gd name="T7" fmla="*/ 18 h 18"/>
                <a:gd name="T8" fmla="*/ 46 w 60"/>
                <a:gd name="T9" fmla="*/ 18 h 18"/>
                <a:gd name="T10" fmla="*/ 60 w 60"/>
                <a:gd name="T11" fmla="*/ 13 h 18"/>
                <a:gd name="T12" fmla="*/ 38 w 6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0" h="18">
                  <a:moveTo>
                    <a:pt x="38" y="0"/>
                  </a:moveTo>
                  <a:cubicBezTo>
                    <a:pt x="31" y="0"/>
                    <a:pt x="0" y="11"/>
                    <a:pt x="0" y="18"/>
                  </a:cubicBezTo>
                  <a:cubicBezTo>
                    <a:pt x="4" y="17"/>
                    <a:pt x="6" y="14"/>
                    <a:pt x="10" y="14"/>
                  </a:cubicBezTo>
                  <a:cubicBezTo>
                    <a:pt x="16" y="14"/>
                    <a:pt x="17" y="18"/>
                    <a:pt x="23" y="18"/>
                  </a:cubicBezTo>
                  <a:cubicBezTo>
                    <a:pt x="35" y="18"/>
                    <a:pt x="32" y="18"/>
                    <a:pt x="46" y="18"/>
                  </a:cubicBezTo>
                  <a:cubicBezTo>
                    <a:pt x="53" y="18"/>
                    <a:pt x="56" y="15"/>
                    <a:pt x="60" y="13"/>
                  </a:cubicBezTo>
                  <a:cubicBezTo>
                    <a:pt x="58" y="6"/>
                    <a:pt x="4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4"/>
            <p:cNvSpPr>
              <a:spLocks/>
            </p:cNvSpPr>
            <p:nvPr/>
          </p:nvSpPr>
          <p:spPr bwMode="auto">
            <a:xfrm>
              <a:off x="-603" y="-521"/>
              <a:ext cx="126" cy="64"/>
            </a:xfrm>
            <a:custGeom>
              <a:avLst/>
              <a:gdLst>
                <a:gd name="T0" fmla="*/ 44 w 53"/>
                <a:gd name="T1" fmla="*/ 0 h 27"/>
                <a:gd name="T2" fmla="*/ 0 w 53"/>
                <a:gd name="T3" fmla="*/ 13 h 27"/>
                <a:gd name="T4" fmla="*/ 17 w 53"/>
                <a:gd name="T5" fmla="*/ 27 h 27"/>
                <a:gd name="T6" fmla="*/ 45 w 53"/>
                <a:gd name="T7" fmla="*/ 11 h 27"/>
                <a:gd name="T8" fmla="*/ 30 w 53"/>
                <a:gd name="T9" fmla="*/ 11 h 27"/>
                <a:gd name="T10" fmla="*/ 53 w 53"/>
                <a:gd name="T11" fmla="*/ 5 h 27"/>
                <a:gd name="T12" fmla="*/ 44 w 5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53" h="27">
                  <a:moveTo>
                    <a:pt x="44" y="0"/>
                  </a:moveTo>
                  <a:cubicBezTo>
                    <a:pt x="33" y="0"/>
                    <a:pt x="0" y="1"/>
                    <a:pt x="0" y="13"/>
                  </a:cubicBezTo>
                  <a:cubicBezTo>
                    <a:pt x="0" y="18"/>
                    <a:pt x="9" y="27"/>
                    <a:pt x="17" y="27"/>
                  </a:cubicBezTo>
                  <a:cubicBezTo>
                    <a:pt x="29" y="27"/>
                    <a:pt x="46" y="22"/>
                    <a:pt x="45" y="11"/>
                  </a:cubicBezTo>
                  <a:cubicBezTo>
                    <a:pt x="30" y="11"/>
                    <a:pt x="30" y="11"/>
                    <a:pt x="30" y="11"/>
                  </a:cubicBezTo>
                  <a:cubicBezTo>
                    <a:pt x="38" y="11"/>
                    <a:pt x="47" y="10"/>
                    <a:pt x="53" y="5"/>
                  </a:cubicBezTo>
                  <a:cubicBezTo>
                    <a:pt x="52" y="3"/>
                    <a:pt x="49"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45"/>
            <p:cNvSpPr>
              <a:spLocks/>
            </p:cNvSpPr>
            <p:nvPr/>
          </p:nvSpPr>
          <p:spPr bwMode="auto">
            <a:xfrm>
              <a:off x="-662" y="-514"/>
              <a:ext cx="43" cy="33"/>
            </a:xfrm>
            <a:custGeom>
              <a:avLst/>
              <a:gdLst>
                <a:gd name="T0" fmla="*/ 4 w 18"/>
                <a:gd name="T1" fmla="*/ 0 h 14"/>
                <a:gd name="T2" fmla="*/ 0 w 18"/>
                <a:gd name="T3" fmla="*/ 6 h 14"/>
                <a:gd name="T4" fmla="*/ 11 w 18"/>
                <a:gd name="T5" fmla="*/ 14 h 14"/>
                <a:gd name="T6" fmla="*/ 18 w 18"/>
                <a:gd name="T7" fmla="*/ 7 h 14"/>
                <a:gd name="T8" fmla="*/ 4 w 18"/>
                <a:gd name="T9" fmla="*/ 0 h 14"/>
              </a:gdLst>
              <a:ahLst/>
              <a:cxnLst>
                <a:cxn ang="0">
                  <a:pos x="T0" y="T1"/>
                </a:cxn>
                <a:cxn ang="0">
                  <a:pos x="T2" y="T3"/>
                </a:cxn>
                <a:cxn ang="0">
                  <a:pos x="T4" y="T5"/>
                </a:cxn>
                <a:cxn ang="0">
                  <a:pos x="T6" y="T7"/>
                </a:cxn>
                <a:cxn ang="0">
                  <a:pos x="T8" y="T9"/>
                </a:cxn>
              </a:cxnLst>
              <a:rect l="0" t="0" r="r" b="b"/>
              <a:pathLst>
                <a:path w="18" h="14">
                  <a:moveTo>
                    <a:pt x="4" y="0"/>
                  </a:moveTo>
                  <a:cubicBezTo>
                    <a:pt x="2" y="0"/>
                    <a:pt x="0" y="1"/>
                    <a:pt x="0" y="6"/>
                  </a:cubicBezTo>
                  <a:cubicBezTo>
                    <a:pt x="0" y="8"/>
                    <a:pt x="6" y="14"/>
                    <a:pt x="11" y="14"/>
                  </a:cubicBezTo>
                  <a:cubicBezTo>
                    <a:pt x="14" y="14"/>
                    <a:pt x="16" y="10"/>
                    <a:pt x="18" y="7"/>
                  </a:cubicBezTo>
                  <a:cubicBezTo>
                    <a:pt x="16" y="6"/>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46"/>
            <p:cNvSpPr>
              <a:spLocks/>
            </p:cNvSpPr>
            <p:nvPr/>
          </p:nvSpPr>
          <p:spPr bwMode="auto">
            <a:xfrm>
              <a:off x="-201" y="-202"/>
              <a:ext cx="213" cy="171"/>
            </a:xfrm>
            <a:custGeom>
              <a:avLst/>
              <a:gdLst>
                <a:gd name="T0" fmla="*/ 39 w 90"/>
                <a:gd name="T1" fmla="*/ 0 h 72"/>
                <a:gd name="T2" fmla="*/ 19 w 90"/>
                <a:gd name="T3" fmla="*/ 7 h 72"/>
                <a:gd name="T4" fmla="*/ 15 w 90"/>
                <a:gd name="T5" fmla="*/ 11 h 72"/>
                <a:gd name="T6" fmla="*/ 32 w 90"/>
                <a:gd name="T7" fmla="*/ 18 h 72"/>
                <a:gd name="T8" fmla="*/ 32 w 90"/>
                <a:gd name="T9" fmla="*/ 32 h 72"/>
                <a:gd name="T10" fmla="*/ 24 w 90"/>
                <a:gd name="T11" fmla="*/ 32 h 72"/>
                <a:gd name="T12" fmla="*/ 0 w 90"/>
                <a:gd name="T13" fmla="*/ 26 h 72"/>
                <a:gd name="T14" fmla="*/ 0 w 90"/>
                <a:gd name="T15" fmla="*/ 35 h 72"/>
                <a:gd name="T16" fmla="*/ 47 w 90"/>
                <a:gd name="T17" fmla="*/ 63 h 72"/>
                <a:gd name="T18" fmla="*/ 58 w 90"/>
                <a:gd name="T19" fmla="*/ 72 h 72"/>
                <a:gd name="T20" fmla="*/ 69 w 90"/>
                <a:gd name="T21" fmla="*/ 64 h 72"/>
                <a:gd name="T22" fmla="*/ 90 w 90"/>
                <a:gd name="T23" fmla="*/ 36 h 72"/>
                <a:gd name="T24" fmla="*/ 78 w 90"/>
                <a:gd name="T25" fmla="*/ 34 h 72"/>
                <a:gd name="T26" fmla="*/ 80 w 90"/>
                <a:gd name="T27" fmla="*/ 26 h 72"/>
                <a:gd name="T28" fmla="*/ 75 w 90"/>
                <a:gd name="T29" fmla="*/ 23 h 72"/>
                <a:gd name="T30" fmla="*/ 60 w 90"/>
                <a:gd name="T31" fmla="*/ 25 h 72"/>
                <a:gd name="T32" fmla="*/ 77 w 90"/>
                <a:gd name="T33" fmla="*/ 6 h 72"/>
                <a:gd name="T34" fmla="*/ 72 w 90"/>
                <a:gd name="T35" fmla="*/ 0 h 72"/>
                <a:gd name="T36" fmla="*/ 50 w 90"/>
                <a:gd name="T37" fmla="*/ 0 h 72"/>
                <a:gd name="T38" fmla="*/ 39 w 90"/>
                <a:gd name="T3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39" y="0"/>
                  </a:moveTo>
                  <a:cubicBezTo>
                    <a:pt x="31" y="0"/>
                    <a:pt x="24" y="1"/>
                    <a:pt x="19" y="7"/>
                  </a:cubicBezTo>
                  <a:cubicBezTo>
                    <a:pt x="18" y="8"/>
                    <a:pt x="15" y="9"/>
                    <a:pt x="15" y="11"/>
                  </a:cubicBezTo>
                  <a:cubicBezTo>
                    <a:pt x="15" y="18"/>
                    <a:pt x="25" y="17"/>
                    <a:pt x="32" y="18"/>
                  </a:cubicBezTo>
                  <a:cubicBezTo>
                    <a:pt x="32" y="32"/>
                    <a:pt x="32" y="32"/>
                    <a:pt x="32" y="32"/>
                  </a:cubicBezTo>
                  <a:cubicBezTo>
                    <a:pt x="28" y="32"/>
                    <a:pt x="29" y="32"/>
                    <a:pt x="24" y="32"/>
                  </a:cubicBezTo>
                  <a:cubicBezTo>
                    <a:pt x="15" y="32"/>
                    <a:pt x="7" y="26"/>
                    <a:pt x="0" y="26"/>
                  </a:cubicBezTo>
                  <a:cubicBezTo>
                    <a:pt x="0" y="35"/>
                    <a:pt x="0" y="35"/>
                    <a:pt x="0" y="35"/>
                  </a:cubicBezTo>
                  <a:cubicBezTo>
                    <a:pt x="16" y="50"/>
                    <a:pt x="32" y="48"/>
                    <a:pt x="47" y="63"/>
                  </a:cubicBezTo>
                  <a:cubicBezTo>
                    <a:pt x="50" y="66"/>
                    <a:pt x="51" y="72"/>
                    <a:pt x="58" y="72"/>
                  </a:cubicBezTo>
                  <a:cubicBezTo>
                    <a:pt x="63" y="72"/>
                    <a:pt x="64" y="65"/>
                    <a:pt x="69" y="64"/>
                  </a:cubicBezTo>
                  <a:cubicBezTo>
                    <a:pt x="86" y="57"/>
                    <a:pt x="88" y="65"/>
                    <a:pt x="90" y="36"/>
                  </a:cubicBezTo>
                  <a:cubicBezTo>
                    <a:pt x="87" y="35"/>
                    <a:pt x="80" y="34"/>
                    <a:pt x="78" y="34"/>
                  </a:cubicBezTo>
                  <a:cubicBezTo>
                    <a:pt x="78" y="28"/>
                    <a:pt x="80" y="33"/>
                    <a:pt x="80" y="26"/>
                  </a:cubicBezTo>
                  <a:cubicBezTo>
                    <a:pt x="80" y="24"/>
                    <a:pt x="77" y="23"/>
                    <a:pt x="75" y="23"/>
                  </a:cubicBezTo>
                  <a:cubicBezTo>
                    <a:pt x="70" y="23"/>
                    <a:pt x="63" y="25"/>
                    <a:pt x="60" y="25"/>
                  </a:cubicBezTo>
                  <a:cubicBezTo>
                    <a:pt x="64" y="20"/>
                    <a:pt x="77" y="16"/>
                    <a:pt x="77" y="6"/>
                  </a:cubicBezTo>
                  <a:cubicBezTo>
                    <a:pt x="77" y="3"/>
                    <a:pt x="73" y="0"/>
                    <a:pt x="72" y="0"/>
                  </a:cubicBezTo>
                  <a:cubicBezTo>
                    <a:pt x="72" y="0"/>
                    <a:pt x="60" y="0"/>
                    <a:pt x="50" y="0"/>
                  </a:cubicBezTo>
                  <a:cubicBezTo>
                    <a:pt x="47" y="0"/>
                    <a:pt x="43"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47"/>
            <p:cNvSpPr>
              <a:spLocks/>
            </p:cNvSpPr>
            <p:nvPr/>
          </p:nvSpPr>
          <p:spPr bwMode="auto">
            <a:xfrm>
              <a:off x="-276" y="-410"/>
              <a:ext cx="236" cy="121"/>
            </a:xfrm>
            <a:custGeom>
              <a:avLst/>
              <a:gdLst>
                <a:gd name="T0" fmla="*/ 50 w 100"/>
                <a:gd name="T1" fmla="*/ 0 h 51"/>
                <a:gd name="T2" fmla="*/ 46 w 100"/>
                <a:gd name="T3" fmla="*/ 1 h 51"/>
                <a:gd name="T4" fmla="*/ 64 w 100"/>
                <a:gd name="T5" fmla="*/ 8 h 51"/>
                <a:gd name="T6" fmla="*/ 64 w 100"/>
                <a:gd name="T7" fmla="*/ 20 h 51"/>
                <a:gd name="T8" fmla="*/ 35 w 100"/>
                <a:gd name="T9" fmla="*/ 8 h 51"/>
                <a:gd name="T10" fmla="*/ 35 w 100"/>
                <a:gd name="T11" fmla="*/ 14 h 51"/>
                <a:gd name="T12" fmla="*/ 46 w 100"/>
                <a:gd name="T13" fmla="*/ 23 h 51"/>
                <a:gd name="T14" fmla="*/ 42 w 100"/>
                <a:gd name="T15" fmla="*/ 24 h 51"/>
                <a:gd name="T16" fmla="*/ 6 w 100"/>
                <a:gd name="T17" fmla="*/ 1 h 51"/>
                <a:gd name="T18" fmla="*/ 0 w 100"/>
                <a:gd name="T19" fmla="*/ 1 h 51"/>
                <a:gd name="T20" fmla="*/ 1 w 100"/>
                <a:gd name="T21" fmla="*/ 7 h 51"/>
                <a:gd name="T22" fmla="*/ 1 w 100"/>
                <a:gd name="T23" fmla="*/ 7 h 51"/>
                <a:gd name="T24" fmla="*/ 1 w 100"/>
                <a:gd name="T25" fmla="*/ 16 h 51"/>
                <a:gd name="T26" fmla="*/ 11 w 100"/>
                <a:gd name="T27" fmla="*/ 22 h 51"/>
                <a:gd name="T28" fmla="*/ 14 w 100"/>
                <a:gd name="T29" fmla="*/ 21 h 51"/>
                <a:gd name="T30" fmla="*/ 15 w 100"/>
                <a:gd name="T31" fmla="*/ 27 h 51"/>
                <a:gd name="T32" fmla="*/ 23 w 100"/>
                <a:gd name="T33" fmla="*/ 27 h 51"/>
                <a:gd name="T34" fmla="*/ 30 w 100"/>
                <a:gd name="T35" fmla="*/ 33 h 51"/>
                <a:gd name="T36" fmla="*/ 68 w 100"/>
                <a:gd name="T37" fmla="*/ 28 h 51"/>
                <a:gd name="T38" fmla="*/ 75 w 100"/>
                <a:gd name="T39" fmla="*/ 29 h 51"/>
                <a:gd name="T40" fmla="*/ 61 w 100"/>
                <a:gd name="T41" fmla="*/ 37 h 51"/>
                <a:gd name="T42" fmla="*/ 61 w 100"/>
                <a:gd name="T43" fmla="*/ 42 h 51"/>
                <a:gd name="T44" fmla="*/ 58 w 100"/>
                <a:gd name="T45" fmla="*/ 48 h 51"/>
                <a:gd name="T46" fmla="*/ 66 w 100"/>
                <a:gd name="T47" fmla="*/ 51 h 51"/>
                <a:gd name="T48" fmla="*/ 75 w 100"/>
                <a:gd name="T49" fmla="*/ 50 h 51"/>
                <a:gd name="T50" fmla="*/ 96 w 100"/>
                <a:gd name="T51" fmla="*/ 48 h 51"/>
                <a:gd name="T52" fmla="*/ 100 w 100"/>
                <a:gd name="T53" fmla="*/ 14 h 51"/>
                <a:gd name="T54" fmla="*/ 89 w 100"/>
                <a:gd name="T55" fmla="*/ 1 h 51"/>
                <a:gd name="T56" fmla="*/ 79 w 100"/>
                <a:gd name="T57" fmla="*/ 5 h 51"/>
                <a:gd name="T58" fmla="*/ 55 w 100"/>
                <a:gd name="T59" fmla="*/ 0 h 51"/>
                <a:gd name="T60" fmla="*/ 50 w 100"/>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0" h="51">
                  <a:moveTo>
                    <a:pt x="50" y="0"/>
                  </a:moveTo>
                  <a:cubicBezTo>
                    <a:pt x="48" y="0"/>
                    <a:pt x="47" y="0"/>
                    <a:pt x="46" y="1"/>
                  </a:cubicBezTo>
                  <a:cubicBezTo>
                    <a:pt x="48" y="8"/>
                    <a:pt x="55" y="8"/>
                    <a:pt x="64" y="8"/>
                  </a:cubicBezTo>
                  <a:cubicBezTo>
                    <a:pt x="64" y="20"/>
                    <a:pt x="64" y="20"/>
                    <a:pt x="64" y="20"/>
                  </a:cubicBezTo>
                  <a:cubicBezTo>
                    <a:pt x="51" y="20"/>
                    <a:pt x="47" y="8"/>
                    <a:pt x="35" y="8"/>
                  </a:cubicBezTo>
                  <a:cubicBezTo>
                    <a:pt x="35" y="14"/>
                    <a:pt x="35" y="14"/>
                    <a:pt x="35" y="14"/>
                  </a:cubicBezTo>
                  <a:cubicBezTo>
                    <a:pt x="37" y="17"/>
                    <a:pt x="41" y="21"/>
                    <a:pt x="46" y="23"/>
                  </a:cubicBezTo>
                  <a:cubicBezTo>
                    <a:pt x="44" y="24"/>
                    <a:pt x="43" y="24"/>
                    <a:pt x="42" y="24"/>
                  </a:cubicBezTo>
                  <a:cubicBezTo>
                    <a:pt x="28" y="24"/>
                    <a:pt x="20" y="1"/>
                    <a:pt x="6" y="1"/>
                  </a:cubicBezTo>
                  <a:cubicBezTo>
                    <a:pt x="4" y="1"/>
                    <a:pt x="2" y="1"/>
                    <a:pt x="0" y="1"/>
                  </a:cubicBezTo>
                  <a:cubicBezTo>
                    <a:pt x="0" y="4"/>
                    <a:pt x="0" y="6"/>
                    <a:pt x="1" y="7"/>
                  </a:cubicBezTo>
                  <a:cubicBezTo>
                    <a:pt x="1" y="7"/>
                    <a:pt x="1" y="7"/>
                    <a:pt x="1" y="7"/>
                  </a:cubicBezTo>
                  <a:cubicBezTo>
                    <a:pt x="1" y="16"/>
                    <a:pt x="1" y="16"/>
                    <a:pt x="1" y="16"/>
                  </a:cubicBezTo>
                  <a:cubicBezTo>
                    <a:pt x="4" y="19"/>
                    <a:pt x="7" y="22"/>
                    <a:pt x="11" y="22"/>
                  </a:cubicBezTo>
                  <a:cubicBezTo>
                    <a:pt x="12" y="22"/>
                    <a:pt x="13" y="22"/>
                    <a:pt x="14" y="21"/>
                  </a:cubicBezTo>
                  <a:cubicBezTo>
                    <a:pt x="15" y="27"/>
                    <a:pt x="15" y="27"/>
                    <a:pt x="15" y="27"/>
                  </a:cubicBezTo>
                  <a:cubicBezTo>
                    <a:pt x="23" y="27"/>
                    <a:pt x="23" y="27"/>
                    <a:pt x="23" y="27"/>
                  </a:cubicBezTo>
                  <a:cubicBezTo>
                    <a:pt x="23" y="30"/>
                    <a:pt x="26" y="33"/>
                    <a:pt x="30" y="33"/>
                  </a:cubicBezTo>
                  <a:cubicBezTo>
                    <a:pt x="40" y="33"/>
                    <a:pt x="59" y="28"/>
                    <a:pt x="68" y="28"/>
                  </a:cubicBezTo>
                  <a:cubicBezTo>
                    <a:pt x="70" y="28"/>
                    <a:pt x="73" y="28"/>
                    <a:pt x="75" y="29"/>
                  </a:cubicBezTo>
                  <a:cubicBezTo>
                    <a:pt x="71" y="32"/>
                    <a:pt x="61" y="32"/>
                    <a:pt x="61" y="37"/>
                  </a:cubicBezTo>
                  <a:cubicBezTo>
                    <a:pt x="61" y="39"/>
                    <a:pt x="61" y="41"/>
                    <a:pt x="61" y="42"/>
                  </a:cubicBezTo>
                  <a:cubicBezTo>
                    <a:pt x="59" y="43"/>
                    <a:pt x="58" y="46"/>
                    <a:pt x="58" y="48"/>
                  </a:cubicBezTo>
                  <a:cubicBezTo>
                    <a:pt x="58" y="50"/>
                    <a:pt x="62" y="51"/>
                    <a:pt x="66" y="51"/>
                  </a:cubicBezTo>
                  <a:cubicBezTo>
                    <a:pt x="69" y="51"/>
                    <a:pt x="73" y="50"/>
                    <a:pt x="75" y="50"/>
                  </a:cubicBezTo>
                  <a:cubicBezTo>
                    <a:pt x="76" y="50"/>
                    <a:pt x="88" y="50"/>
                    <a:pt x="96" y="48"/>
                  </a:cubicBezTo>
                  <a:cubicBezTo>
                    <a:pt x="94" y="33"/>
                    <a:pt x="100" y="27"/>
                    <a:pt x="100" y="14"/>
                  </a:cubicBezTo>
                  <a:cubicBezTo>
                    <a:pt x="100" y="7"/>
                    <a:pt x="99" y="1"/>
                    <a:pt x="89" y="1"/>
                  </a:cubicBezTo>
                  <a:cubicBezTo>
                    <a:pt x="85" y="1"/>
                    <a:pt x="83" y="5"/>
                    <a:pt x="79" y="5"/>
                  </a:cubicBezTo>
                  <a:cubicBezTo>
                    <a:pt x="69" y="5"/>
                    <a:pt x="63" y="0"/>
                    <a:pt x="55" y="0"/>
                  </a:cubicBezTo>
                  <a:cubicBezTo>
                    <a:pt x="53" y="0"/>
                    <a:pt x="51"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48"/>
            <p:cNvSpPr>
              <a:spLocks/>
            </p:cNvSpPr>
            <p:nvPr/>
          </p:nvSpPr>
          <p:spPr bwMode="auto">
            <a:xfrm>
              <a:off x="-97" y="66"/>
              <a:ext cx="140" cy="83"/>
            </a:xfrm>
            <a:custGeom>
              <a:avLst/>
              <a:gdLst>
                <a:gd name="T0" fmla="*/ 27 w 59"/>
                <a:gd name="T1" fmla="*/ 0 h 35"/>
                <a:gd name="T2" fmla="*/ 12 w 59"/>
                <a:gd name="T3" fmla="*/ 17 h 35"/>
                <a:gd name="T4" fmla="*/ 11 w 59"/>
                <a:gd name="T5" fmla="*/ 17 h 35"/>
                <a:gd name="T6" fmla="*/ 8 w 59"/>
                <a:gd name="T7" fmla="*/ 17 h 35"/>
                <a:gd name="T8" fmla="*/ 6 w 59"/>
                <a:gd name="T9" fmla="*/ 17 h 35"/>
                <a:gd name="T10" fmla="*/ 0 w 59"/>
                <a:gd name="T11" fmla="*/ 19 h 35"/>
                <a:gd name="T12" fmla="*/ 46 w 59"/>
                <a:gd name="T13" fmla="*/ 35 h 35"/>
                <a:gd name="T14" fmla="*/ 59 w 59"/>
                <a:gd name="T15" fmla="*/ 27 h 35"/>
                <a:gd name="T16" fmla="*/ 27 w 5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35">
                  <a:moveTo>
                    <a:pt x="27" y="0"/>
                  </a:moveTo>
                  <a:cubicBezTo>
                    <a:pt x="16" y="0"/>
                    <a:pt x="18" y="15"/>
                    <a:pt x="12" y="17"/>
                  </a:cubicBezTo>
                  <a:cubicBezTo>
                    <a:pt x="11" y="17"/>
                    <a:pt x="11" y="17"/>
                    <a:pt x="11" y="17"/>
                  </a:cubicBezTo>
                  <a:cubicBezTo>
                    <a:pt x="10" y="17"/>
                    <a:pt x="9" y="17"/>
                    <a:pt x="8" y="17"/>
                  </a:cubicBezTo>
                  <a:cubicBezTo>
                    <a:pt x="8" y="17"/>
                    <a:pt x="7" y="17"/>
                    <a:pt x="6" y="17"/>
                  </a:cubicBezTo>
                  <a:cubicBezTo>
                    <a:pt x="3" y="17"/>
                    <a:pt x="0" y="17"/>
                    <a:pt x="0" y="19"/>
                  </a:cubicBezTo>
                  <a:cubicBezTo>
                    <a:pt x="0" y="21"/>
                    <a:pt x="39" y="35"/>
                    <a:pt x="46" y="35"/>
                  </a:cubicBezTo>
                  <a:cubicBezTo>
                    <a:pt x="52" y="35"/>
                    <a:pt x="54" y="30"/>
                    <a:pt x="59" y="27"/>
                  </a:cubicBezTo>
                  <a:cubicBezTo>
                    <a:pt x="56" y="19"/>
                    <a:pt x="34"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49"/>
            <p:cNvSpPr>
              <a:spLocks/>
            </p:cNvSpPr>
            <p:nvPr/>
          </p:nvSpPr>
          <p:spPr bwMode="auto">
            <a:xfrm>
              <a:off x="38" y="-228"/>
              <a:ext cx="184" cy="149"/>
            </a:xfrm>
            <a:custGeom>
              <a:avLst/>
              <a:gdLst>
                <a:gd name="T0" fmla="*/ 26 w 78"/>
                <a:gd name="T1" fmla="*/ 0 h 63"/>
                <a:gd name="T2" fmla="*/ 12 w 78"/>
                <a:gd name="T3" fmla="*/ 8 h 63"/>
                <a:gd name="T4" fmla="*/ 12 w 78"/>
                <a:gd name="T5" fmla="*/ 13 h 63"/>
                <a:gd name="T6" fmla="*/ 0 w 78"/>
                <a:gd name="T7" fmla="*/ 13 h 63"/>
                <a:gd name="T8" fmla="*/ 0 w 78"/>
                <a:gd name="T9" fmla="*/ 22 h 63"/>
                <a:gd name="T10" fmla="*/ 8 w 78"/>
                <a:gd name="T11" fmla="*/ 47 h 63"/>
                <a:gd name="T12" fmla="*/ 8 w 78"/>
                <a:gd name="T13" fmla="*/ 63 h 63"/>
                <a:gd name="T14" fmla="*/ 18 w 78"/>
                <a:gd name="T15" fmla="*/ 63 h 63"/>
                <a:gd name="T16" fmla="*/ 30 w 78"/>
                <a:gd name="T17" fmla="*/ 46 h 63"/>
                <a:gd name="T18" fmla="*/ 23 w 78"/>
                <a:gd name="T19" fmla="*/ 46 h 63"/>
                <a:gd name="T20" fmla="*/ 27 w 78"/>
                <a:gd name="T21" fmla="*/ 40 h 63"/>
                <a:gd name="T22" fmla="*/ 38 w 78"/>
                <a:gd name="T23" fmla="*/ 42 h 63"/>
                <a:gd name="T24" fmla="*/ 68 w 78"/>
                <a:gd name="T25" fmla="*/ 21 h 63"/>
                <a:gd name="T26" fmla="*/ 78 w 78"/>
                <a:gd name="T27" fmla="*/ 13 h 63"/>
                <a:gd name="T28" fmla="*/ 78 w 78"/>
                <a:gd name="T29" fmla="*/ 6 h 63"/>
                <a:gd name="T30" fmla="*/ 26 w 78"/>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63">
                  <a:moveTo>
                    <a:pt x="26" y="0"/>
                  </a:moveTo>
                  <a:cubicBezTo>
                    <a:pt x="15" y="0"/>
                    <a:pt x="12" y="7"/>
                    <a:pt x="12" y="8"/>
                  </a:cubicBezTo>
                  <a:cubicBezTo>
                    <a:pt x="12" y="9"/>
                    <a:pt x="11" y="12"/>
                    <a:pt x="12" y="13"/>
                  </a:cubicBezTo>
                  <a:cubicBezTo>
                    <a:pt x="10" y="13"/>
                    <a:pt x="4" y="13"/>
                    <a:pt x="0" y="13"/>
                  </a:cubicBezTo>
                  <a:cubicBezTo>
                    <a:pt x="0" y="22"/>
                    <a:pt x="0" y="22"/>
                    <a:pt x="0" y="22"/>
                  </a:cubicBezTo>
                  <a:cubicBezTo>
                    <a:pt x="3" y="32"/>
                    <a:pt x="0" y="39"/>
                    <a:pt x="8" y="47"/>
                  </a:cubicBezTo>
                  <a:cubicBezTo>
                    <a:pt x="8" y="50"/>
                    <a:pt x="8" y="56"/>
                    <a:pt x="8" y="63"/>
                  </a:cubicBezTo>
                  <a:cubicBezTo>
                    <a:pt x="18" y="63"/>
                    <a:pt x="18" y="63"/>
                    <a:pt x="18" y="63"/>
                  </a:cubicBezTo>
                  <a:cubicBezTo>
                    <a:pt x="24" y="57"/>
                    <a:pt x="29" y="55"/>
                    <a:pt x="30" y="46"/>
                  </a:cubicBezTo>
                  <a:cubicBezTo>
                    <a:pt x="23" y="46"/>
                    <a:pt x="23" y="46"/>
                    <a:pt x="23" y="46"/>
                  </a:cubicBezTo>
                  <a:cubicBezTo>
                    <a:pt x="25" y="41"/>
                    <a:pt x="26" y="40"/>
                    <a:pt x="27" y="40"/>
                  </a:cubicBezTo>
                  <a:cubicBezTo>
                    <a:pt x="29" y="40"/>
                    <a:pt x="32" y="42"/>
                    <a:pt x="38" y="42"/>
                  </a:cubicBezTo>
                  <a:cubicBezTo>
                    <a:pt x="54" y="42"/>
                    <a:pt x="61" y="30"/>
                    <a:pt x="68" y="21"/>
                  </a:cubicBezTo>
                  <a:cubicBezTo>
                    <a:pt x="68" y="21"/>
                    <a:pt x="78" y="14"/>
                    <a:pt x="78" y="13"/>
                  </a:cubicBezTo>
                  <a:cubicBezTo>
                    <a:pt x="78" y="10"/>
                    <a:pt x="77" y="9"/>
                    <a:pt x="78" y="6"/>
                  </a:cubicBezTo>
                  <a:cubicBezTo>
                    <a:pt x="59" y="6"/>
                    <a:pt x="44"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50"/>
            <p:cNvSpPr>
              <a:spLocks/>
            </p:cNvSpPr>
            <p:nvPr/>
          </p:nvSpPr>
          <p:spPr bwMode="auto">
            <a:xfrm>
              <a:off x="-338" y="-495"/>
              <a:ext cx="62" cy="50"/>
            </a:xfrm>
            <a:custGeom>
              <a:avLst/>
              <a:gdLst>
                <a:gd name="T0" fmla="*/ 0 w 26"/>
                <a:gd name="T1" fmla="*/ 0 h 21"/>
                <a:gd name="T2" fmla="*/ 19 w 26"/>
                <a:gd name="T3" fmla="*/ 21 h 21"/>
                <a:gd name="T4" fmla="*/ 26 w 26"/>
                <a:gd name="T5" fmla="*/ 15 h 21"/>
                <a:gd name="T6" fmla="*/ 0 w 26"/>
                <a:gd name="T7" fmla="*/ 0 h 21"/>
              </a:gdLst>
              <a:ahLst/>
              <a:cxnLst>
                <a:cxn ang="0">
                  <a:pos x="T0" y="T1"/>
                </a:cxn>
                <a:cxn ang="0">
                  <a:pos x="T2" y="T3"/>
                </a:cxn>
                <a:cxn ang="0">
                  <a:pos x="T4" y="T5"/>
                </a:cxn>
                <a:cxn ang="0">
                  <a:pos x="T6" y="T7"/>
                </a:cxn>
              </a:cxnLst>
              <a:rect l="0" t="0" r="r" b="b"/>
              <a:pathLst>
                <a:path w="26" h="21">
                  <a:moveTo>
                    <a:pt x="0" y="0"/>
                  </a:moveTo>
                  <a:cubicBezTo>
                    <a:pt x="0" y="7"/>
                    <a:pt x="13" y="21"/>
                    <a:pt x="19" y="21"/>
                  </a:cubicBezTo>
                  <a:cubicBezTo>
                    <a:pt x="22" y="21"/>
                    <a:pt x="26" y="19"/>
                    <a:pt x="26" y="15"/>
                  </a:cubicBezTo>
                  <a:cubicBezTo>
                    <a:pt x="15" y="11"/>
                    <a:pt x="1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51"/>
            <p:cNvSpPr>
              <a:spLocks/>
            </p:cNvSpPr>
            <p:nvPr/>
          </p:nvSpPr>
          <p:spPr bwMode="auto">
            <a:xfrm>
              <a:off x="-300" y="-325"/>
              <a:ext cx="45" cy="34"/>
            </a:xfrm>
            <a:custGeom>
              <a:avLst/>
              <a:gdLst>
                <a:gd name="T0" fmla="*/ 15 w 19"/>
                <a:gd name="T1" fmla="*/ 0 h 14"/>
                <a:gd name="T2" fmla="*/ 0 w 19"/>
                <a:gd name="T3" fmla="*/ 14 h 14"/>
                <a:gd name="T4" fmla="*/ 2 w 19"/>
                <a:gd name="T5" fmla="*/ 14 h 14"/>
                <a:gd name="T6" fmla="*/ 11 w 19"/>
                <a:gd name="T7" fmla="*/ 14 h 14"/>
                <a:gd name="T8" fmla="*/ 19 w 19"/>
                <a:gd name="T9" fmla="*/ 7 h 14"/>
                <a:gd name="T10" fmla="*/ 15 w 19"/>
                <a:gd name="T11" fmla="*/ 0 h 14"/>
              </a:gdLst>
              <a:ahLst/>
              <a:cxnLst>
                <a:cxn ang="0">
                  <a:pos x="T0" y="T1"/>
                </a:cxn>
                <a:cxn ang="0">
                  <a:pos x="T2" y="T3"/>
                </a:cxn>
                <a:cxn ang="0">
                  <a:pos x="T4" y="T5"/>
                </a:cxn>
                <a:cxn ang="0">
                  <a:pos x="T6" y="T7"/>
                </a:cxn>
                <a:cxn ang="0">
                  <a:pos x="T8" y="T9"/>
                </a:cxn>
                <a:cxn ang="0">
                  <a:pos x="T10" y="T11"/>
                </a:cxn>
              </a:cxnLst>
              <a:rect l="0" t="0" r="r" b="b"/>
              <a:pathLst>
                <a:path w="19" h="14">
                  <a:moveTo>
                    <a:pt x="15" y="0"/>
                  </a:moveTo>
                  <a:cubicBezTo>
                    <a:pt x="7" y="2"/>
                    <a:pt x="2" y="5"/>
                    <a:pt x="0" y="14"/>
                  </a:cubicBezTo>
                  <a:cubicBezTo>
                    <a:pt x="1" y="14"/>
                    <a:pt x="2" y="14"/>
                    <a:pt x="2" y="14"/>
                  </a:cubicBezTo>
                  <a:cubicBezTo>
                    <a:pt x="5" y="14"/>
                    <a:pt x="6" y="14"/>
                    <a:pt x="11" y="14"/>
                  </a:cubicBezTo>
                  <a:cubicBezTo>
                    <a:pt x="14" y="14"/>
                    <a:pt x="19" y="14"/>
                    <a:pt x="19" y="7"/>
                  </a:cubicBezTo>
                  <a:cubicBezTo>
                    <a:pt x="19" y="4"/>
                    <a:pt x="16" y="2"/>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52"/>
            <p:cNvSpPr>
              <a:spLocks/>
            </p:cNvSpPr>
            <p:nvPr/>
          </p:nvSpPr>
          <p:spPr bwMode="auto">
            <a:xfrm>
              <a:off x="-321" y="-620"/>
              <a:ext cx="231" cy="123"/>
            </a:xfrm>
            <a:custGeom>
              <a:avLst/>
              <a:gdLst>
                <a:gd name="T0" fmla="*/ 17 w 98"/>
                <a:gd name="T1" fmla="*/ 0 h 52"/>
                <a:gd name="T2" fmla="*/ 0 w 98"/>
                <a:gd name="T3" fmla="*/ 5 h 52"/>
                <a:gd name="T4" fmla="*/ 9 w 98"/>
                <a:gd name="T5" fmla="*/ 13 h 52"/>
                <a:gd name="T6" fmla="*/ 5 w 98"/>
                <a:gd name="T7" fmla="*/ 18 h 52"/>
                <a:gd name="T8" fmla="*/ 9 w 98"/>
                <a:gd name="T9" fmla="*/ 19 h 52"/>
                <a:gd name="T10" fmla="*/ 24 w 98"/>
                <a:gd name="T11" fmla="*/ 18 h 52"/>
                <a:gd name="T12" fmla="*/ 24 w 98"/>
                <a:gd name="T13" fmla="*/ 24 h 52"/>
                <a:gd name="T14" fmla="*/ 8 w 98"/>
                <a:gd name="T15" fmla="*/ 31 h 52"/>
                <a:gd name="T16" fmla="*/ 19 w 98"/>
                <a:gd name="T17" fmla="*/ 35 h 52"/>
                <a:gd name="T18" fmla="*/ 22 w 98"/>
                <a:gd name="T19" fmla="*/ 35 h 52"/>
                <a:gd name="T20" fmla="*/ 33 w 98"/>
                <a:gd name="T21" fmla="*/ 34 h 52"/>
                <a:gd name="T22" fmla="*/ 40 w 98"/>
                <a:gd name="T23" fmla="*/ 37 h 52"/>
                <a:gd name="T24" fmla="*/ 44 w 98"/>
                <a:gd name="T25" fmla="*/ 37 h 52"/>
                <a:gd name="T26" fmla="*/ 65 w 98"/>
                <a:gd name="T27" fmla="*/ 39 h 52"/>
                <a:gd name="T28" fmla="*/ 88 w 98"/>
                <a:gd name="T29" fmla="*/ 52 h 52"/>
                <a:gd name="T30" fmla="*/ 98 w 98"/>
                <a:gd name="T31" fmla="*/ 45 h 52"/>
                <a:gd name="T32" fmla="*/ 83 w 98"/>
                <a:gd name="T33" fmla="*/ 31 h 52"/>
                <a:gd name="T34" fmla="*/ 87 w 98"/>
                <a:gd name="T35" fmla="*/ 26 h 52"/>
                <a:gd name="T36" fmla="*/ 71 w 98"/>
                <a:gd name="T37" fmla="*/ 14 h 52"/>
                <a:gd name="T38" fmla="*/ 63 w 98"/>
                <a:gd name="T39" fmla="*/ 18 h 52"/>
                <a:gd name="T40" fmla="*/ 48 w 98"/>
                <a:gd name="T41" fmla="*/ 6 h 52"/>
                <a:gd name="T42" fmla="*/ 37 w 98"/>
                <a:gd name="T43" fmla="*/ 10 h 52"/>
                <a:gd name="T44" fmla="*/ 17 w 98"/>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52">
                  <a:moveTo>
                    <a:pt x="17" y="0"/>
                  </a:moveTo>
                  <a:cubicBezTo>
                    <a:pt x="11" y="0"/>
                    <a:pt x="6" y="4"/>
                    <a:pt x="0" y="5"/>
                  </a:cubicBezTo>
                  <a:cubicBezTo>
                    <a:pt x="0" y="11"/>
                    <a:pt x="2" y="13"/>
                    <a:pt x="9" y="13"/>
                  </a:cubicBezTo>
                  <a:cubicBezTo>
                    <a:pt x="9" y="15"/>
                    <a:pt x="7" y="17"/>
                    <a:pt x="5" y="18"/>
                  </a:cubicBezTo>
                  <a:cubicBezTo>
                    <a:pt x="7" y="19"/>
                    <a:pt x="8" y="19"/>
                    <a:pt x="9" y="19"/>
                  </a:cubicBezTo>
                  <a:cubicBezTo>
                    <a:pt x="12" y="19"/>
                    <a:pt x="16" y="18"/>
                    <a:pt x="24" y="18"/>
                  </a:cubicBezTo>
                  <a:cubicBezTo>
                    <a:pt x="23" y="20"/>
                    <a:pt x="23" y="23"/>
                    <a:pt x="24" y="24"/>
                  </a:cubicBezTo>
                  <a:cubicBezTo>
                    <a:pt x="18" y="26"/>
                    <a:pt x="13" y="26"/>
                    <a:pt x="8" y="31"/>
                  </a:cubicBezTo>
                  <a:cubicBezTo>
                    <a:pt x="12" y="34"/>
                    <a:pt x="14" y="35"/>
                    <a:pt x="19" y="35"/>
                  </a:cubicBezTo>
                  <a:cubicBezTo>
                    <a:pt x="20" y="35"/>
                    <a:pt x="21" y="35"/>
                    <a:pt x="22" y="35"/>
                  </a:cubicBezTo>
                  <a:cubicBezTo>
                    <a:pt x="26" y="35"/>
                    <a:pt x="30" y="34"/>
                    <a:pt x="33" y="34"/>
                  </a:cubicBezTo>
                  <a:cubicBezTo>
                    <a:pt x="36" y="34"/>
                    <a:pt x="38" y="35"/>
                    <a:pt x="40" y="37"/>
                  </a:cubicBezTo>
                  <a:cubicBezTo>
                    <a:pt x="41" y="37"/>
                    <a:pt x="42" y="37"/>
                    <a:pt x="44" y="37"/>
                  </a:cubicBezTo>
                  <a:cubicBezTo>
                    <a:pt x="51" y="37"/>
                    <a:pt x="56" y="39"/>
                    <a:pt x="65" y="39"/>
                  </a:cubicBezTo>
                  <a:cubicBezTo>
                    <a:pt x="77" y="39"/>
                    <a:pt x="76" y="52"/>
                    <a:pt x="88" y="52"/>
                  </a:cubicBezTo>
                  <a:cubicBezTo>
                    <a:pt x="92" y="52"/>
                    <a:pt x="98" y="51"/>
                    <a:pt x="98" y="45"/>
                  </a:cubicBezTo>
                  <a:cubicBezTo>
                    <a:pt x="98" y="40"/>
                    <a:pt x="87" y="35"/>
                    <a:pt x="83" y="31"/>
                  </a:cubicBezTo>
                  <a:cubicBezTo>
                    <a:pt x="84" y="30"/>
                    <a:pt x="86" y="27"/>
                    <a:pt x="87" y="26"/>
                  </a:cubicBezTo>
                  <a:cubicBezTo>
                    <a:pt x="85" y="23"/>
                    <a:pt x="79" y="14"/>
                    <a:pt x="71" y="14"/>
                  </a:cubicBezTo>
                  <a:cubicBezTo>
                    <a:pt x="68" y="14"/>
                    <a:pt x="67" y="18"/>
                    <a:pt x="63" y="18"/>
                  </a:cubicBezTo>
                  <a:cubicBezTo>
                    <a:pt x="58" y="18"/>
                    <a:pt x="58" y="6"/>
                    <a:pt x="48" y="6"/>
                  </a:cubicBezTo>
                  <a:cubicBezTo>
                    <a:pt x="43" y="6"/>
                    <a:pt x="41" y="10"/>
                    <a:pt x="37" y="10"/>
                  </a:cubicBezTo>
                  <a:cubicBezTo>
                    <a:pt x="31" y="10"/>
                    <a:pt x="2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53"/>
            <p:cNvSpPr>
              <a:spLocks/>
            </p:cNvSpPr>
            <p:nvPr/>
          </p:nvSpPr>
          <p:spPr bwMode="auto">
            <a:xfrm>
              <a:off x="-229" y="-514"/>
              <a:ext cx="61" cy="19"/>
            </a:xfrm>
            <a:custGeom>
              <a:avLst/>
              <a:gdLst>
                <a:gd name="T0" fmla="*/ 14 w 26"/>
                <a:gd name="T1" fmla="*/ 0 h 8"/>
                <a:gd name="T2" fmla="*/ 9 w 26"/>
                <a:gd name="T3" fmla="*/ 8 h 8"/>
                <a:gd name="T4" fmla="*/ 26 w 26"/>
                <a:gd name="T5" fmla="*/ 5 h 8"/>
                <a:gd name="T6" fmla="*/ 14 w 26"/>
                <a:gd name="T7" fmla="*/ 0 h 8"/>
              </a:gdLst>
              <a:ahLst/>
              <a:cxnLst>
                <a:cxn ang="0">
                  <a:pos x="T0" y="T1"/>
                </a:cxn>
                <a:cxn ang="0">
                  <a:pos x="T2" y="T3"/>
                </a:cxn>
                <a:cxn ang="0">
                  <a:pos x="T4" y="T5"/>
                </a:cxn>
                <a:cxn ang="0">
                  <a:pos x="T6" y="T7"/>
                </a:cxn>
              </a:cxnLst>
              <a:rect l="0" t="0" r="r" b="b"/>
              <a:pathLst>
                <a:path w="26" h="8">
                  <a:moveTo>
                    <a:pt x="14" y="0"/>
                  </a:moveTo>
                  <a:cubicBezTo>
                    <a:pt x="12" y="0"/>
                    <a:pt x="0" y="8"/>
                    <a:pt x="9" y="8"/>
                  </a:cubicBezTo>
                  <a:cubicBezTo>
                    <a:pt x="17" y="8"/>
                    <a:pt x="23" y="8"/>
                    <a:pt x="26" y="5"/>
                  </a:cubicBezTo>
                  <a:cubicBezTo>
                    <a:pt x="21" y="3"/>
                    <a:pt x="20"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54"/>
            <p:cNvSpPr>
              <a:spLocks/>
            </p:cNvSpPr>
            <p:nvPr/>
          </p:nvSpPr>
          <p:spPr bwMode="auto">
            <a:xfrm>
              <a:off x="-2" y="-440"/>
              <a:ext cx="610" cy="189"/>
            </a:xfrm>
            <a:custGeom>
              <a:avLst/>
              <a:gdLst>
                <a:gd name="T0" fmla="*/ 16 w 258"/>
                <a:gd name="T1" fmla="*/ 0 h 80"/>
                <a:gd name="T2" fmla="*/ 0 w 258"/>
                <a:gd name="T3" fmla="*/ 8 h 80"/>
                <a:gd name="T4" fmla="*/ 38 w 258"/>
                <a:gd name="T5" fmla="*/ 26 h 80"/>
                <a:gd name="T6" fmla="*/ 48 w 258"/>
                <a:gd name="T7" fmla="*/ 21 h 80"/>
                <a:gd name="T8" fmla="*/ 69 w 258"/>
                <a:gd name="T9" fmla="*/ 48 h 80"/>
                <a:gd name="T10" fmla="*/ 63 w 258"/>
                <a:gd name="T11" fmla="*/ 56 h 80"/>
                <a:gd name="T12" fmla="*/ 101 w 258"/>
                <a:gd name="T13" fmla="*/ 80 h 80"/>
                <a:gd name="T14" fmla="*/ 116 w 258"/>
                <a:gd name="T15" fmla="*/ 71 h 80"/>
                <a:gd name="T16" fmla="*/ 122 w 258"/>
                <a:gd name="T17" fmla="*/ 71 h 80"/>
                <a:gd name="T18" fmla="*/ 139 w 258"/>
                <a:gd name="T19" fmla="*/ 80 h 80"/>
                <a:gd name="T20" fmla="*/ 149 w 258"/>
                <a:gd name="T21" fmla="*/ 79 h 80"/>
                <a:gd name="T22" fmla="*/ 191 w 258"/>
                <a:gd name="T23" fmla="*/ 79 h 80"/>
                <a:gd name="T24" fmla="*/ 204 w 258"/>
                <a:gd name="T25" fmla="*/ 72 h 80"/>
                <a:gd name="T26" fmla="*/ 215 w 258"/>
                <a:gd name="T27" fmla="*/ 80 h 80"/>
                <a:gd name="T28" fmla="*/ 258 w 258"/>
                <a:gd name="T29" fmla="*/ 62 h 80"/>
                <a:gd name="T30" fmla="*/ 256 w 258"/>
                <a:gd name="T31" fmla="*/ 62 h 80"/>
                <a:gd name="T32" fmla="*/ 252 w 258"/>
                <a:gd name="T33" fmla="*/ 61 h 80"/>
                <a:gd name="T34" fmla="*/ 254 w 258"/>
                <a:gd name="T35" fmla="*/ 56 h 80"/>
                <a:gd name="T36" fmla="*/ 258 w 258"/>
                <a:gd name="T37" fmla="*/ 55 h 80"/>
                <a:gd name="T38" fmla="*/ 216 w 258"/>
                <a:gd name="T39" fmla="*/ 41 h 80"/>
                <a:gd name="T40" fmla="*/ 150 w 258"/>
                <a:gd name="T41" fmla="*/ 54 h 80"/>
                <a:gd name="T42" fmla="*/ 114 w 258"/>
                <a:gd name="T43" fmla="*/ 48 h 80"/>
                <a:gd name="T44" fmla="*/ 109 w 258"/>
                <a:gd name="T45" fmla="*/ 50 h 80"/>
                <a:gd name="T46" fmla="*/ 105 w 258"/>
                <a:gd name="T47" fmla="*/ 45 h 80"/>
                <a:gd name="T48" fmla="*/ 109 w 258"/>
                <a:gd name="T49" fmla="*/ 42 h 80"/>
                <a:gd name="T50" fmla="*/ 85 w 258"/>
                <a:gd name="T51" fmla="*/ 30 h 80"/>
                <a:gd name="T52" fmla="*/ 106 w 258"/>
                <a:gd name="T53" fmla="*/ 30 h 80"/>
                <a:gd name="T54" fmla="*/ 82 w 258"/>
                <a:gd name="T55" fmla="*/ 14 h 80"/>
                <a:gd name="T56" fmla="*/ 72 w 258"/>
                <a:gd name="T57" fmla="*/ 14 h 80"/>
                <a:gd name="T58" fmla="*/ 62 w 258"/>
                <a:gd name="T59" fmla="*/ 18 h 80"/>
                <a:gd name="T60" fmla="*/ 16 w 258"/>
                <a:gd name="T6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8" h="80">
                  <a:moveTo>
                    <a:pt x="16" y="0"/>
                  </a:moveTo>
                  <a:cubicBezTo>
                    <a:pt x="9" y="0"/>
                    <a:pt x="0" y="0"/>
                    <a:pt x="0" y="8"/>
                  </a:cubicBezTo>
                  <a:cubicBezTo>
                    <a:pt x="0" y="13"/>
                    <a:pt x="32" y="26"/>
                    <a:pt x="38" y="26"/>
                  </a:cubicBezTo>
                  <a:cubicBezTo>
                    <a:pt x="42" y="26"/>
                    <a:pt x="45" y="24"/>
                    <a:pt x="48" y="21"/>
                  </a:cubicBezTo>
                  <a:cubicBezTo>
                    <a:pt x="57" y="30"/>
                    <a:pt x="60" y="39"/>
                    <a:pt x="69" y="48"/>
                  </a:cubicBezTo>
                  <a:cubicBezTo>
                    <a:pt x="67" y="49"/>
                    <a:pt x="63" y="53"/>
                    <a:pt x="63" y="56"/>
                  </a:cubicBezTo>
                  <a:cubicBezTo>
                    <a:pt x="63" y="67"/>
                    <a:pt x="89" y="80"/>
                    <a:pt x="101" y="80"/>
                  </a:cubicBezTo>
                  <a:cubicBezTo>
                    <a:pt x="106" y="80"/>
                    <a:pt x="114" y="74"/>
                    <a:pt x="116" y="71"/>
                  </a:cubicBezTo>
                  <a:cubicBezTo>
                    <a:pt x="122" y="71"/>
                    <a:pt x="122" y="71"/>
                    <a:pt x="122" y="71"/>
                  </a:cubicBezTo>
                  <a:cubicBezTo>
                    <a:pt x="121" y="78"/>
                    <a:pt x="130" y="80"/>
                    <a:pt x="139" y="80"/>
                  </a:cubicBezTo>
                  <a:cubicBezTo>
                    <a:pt x="142" y="80"/>
                    <a:pt x="146" y="80"/>
                    <a:pt x="149" y="79"/>
                  </a:cubicBezTo>
                  <a:cubicBezTo>
                    <a:pt x="191" y="79"/>
                    <a:pt x="191" y="79"/>
                    <a:pt x="191" y="79"/>
                  </a:cubicBezTo>
                  <a:cubicBezTo>
                    <a:pt x="196" y="76"/>
                    <a:pt x="197" y="73"/>
                    <a:pt x="204" y="72"/>
                  </a:cubicBezTo>
                  <a:cubicBezTo>
                    <a:pt x="205" y="76"/>
                    <a:pt x="208" y="80"/>
                    <a:pt x="215" y="80"/>
                  </a:cubicBezTo>
                  <a:cubicBezTo>
                    <a:pt x="233" y="80"/>
                    <a:pt x="257" y="80"/>
                    <a:pt x="258" y="62"/>
                  </a:cubicBezTo>
                  <a:cubicBezTo>
                    <a:pt x="258" y="62"/>
                    <a:pt x="258" y="62"/>
                    <a:pt x="256" y="62"/>
                  </a:cubicBezTo>
                  <a:cubicBezTo>
                    <a:pt x="255" y="62"/>
                    <a:pt x="253" y="62"/>
                    <a:pt x="252" y="61"/>
                  </a:cubicBezTo>
                  <a:cubicBezTo>
                    <a:pt x="252" y="59"/>
                    <a:pt x="253" y="58"/>
                    <a:pt x="254" y="56"/>
                  </a:cubicBezTo>
                  <a:cubicBezTo>
                    <a:pt x="256" y="56"/>
                    <a:pt x="258" y="56"/>
                    <a:pt x="258" y="55"/>
                  </a:cubicBezTo>
                  <a:cubicBezTo>
                    <a:pt x="251" y="42"/>
                    <a:pt x="237" y="41"/>
                    <a:pt x="216" y="41"/>
                  </a:cubicBezTo>
                  <a:cubicBezTo>
                    <a:pt x="189" y="41"/>
                    <a:pt x="179" y="54"/>
                    <a:pt x="150" y="54"/>
                  </a:cubicBezTo>
                  <a:cubicBezTo>
                    <a:pt x="137" y="54"/>
                    <a:pt x="126" y="51"/>
                    <a:pt x="114" y="48"/>
                  </a:cubicBezTo>
                  <a:cubicBezTo>
                    <a:pt x="113" y="48"/>
                    <a:pt x="110" y="50"/>
                    <a:pt x="109" y="50"/>
                  </a:cubicBezTo>
                  <a:cubicBezTo>
                    <a:pt x="107" y="50"/>
                    <a:pt x="105" y="48"/>
                    <a:pt x="105" y="45"/>
                  </a:cubicBezTo>
                  <a:cubicBezTo>
                    <a:pt x="105" y="43"/>
                    <a:pt x="108" y="43"/>
                    <a:pt x="109" y="42"/>
                  </a:cubicBezTo>
                  <a:cubicBezTo>
                    <a:pt x="102" y="36"/>
                    <a:pt x="88" y="44"/>
                    <a:pt x="85" y="30"/>
                  </a:cubicBezTo>
                  <a:cubicBezTo>
                    <a:pt x="106" y="30"/>
                    <a:pt x="106" y="30"/>
                    <a:pt x="106" y="30"/>
                  </a:cubicBezTo>
                  <a:cubicBezTo>
                    <a:pt x="102" y="23"/>
                    <a:pt x="77" y="26"/>
                    <a:pt x="82" y="14"/>
                  </a:cubicBezTo>
                  <a:cubicBezTo>
                    <a:pt x="82" y="14"/>
                    <a:pt x="76" y="14"/>
                    <a:pt x="72" y="14"/>
                  </a:cubicBezTo>
                  <a:cubicBezTo>
                    <a:pt x="70" y="17"/>
                    <a:pt x="67" y="18"/>
                    <a:pt x="62" y="18"/>
                  </a:cubicBezTo>
                  <a:cubicBezTo>
                    <a:pt x="44" y="18"/>
                    <a:pt x="39"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55"/>
            <p:cNvSpPr>
              <a:spLocks/>
            </p:cNvSpPr>
            <p:nvPr/>
          </p:nvSpPr>
          <p:spPr bwMode="auto">
            <a:xfrm>
              <a:off x="5" y="-339"/>
              <a:ext cx="106" cy="83"/>
            </a:xfrm>
            <a:custGeom>
              <a:avLst/>
              <a:gdLst>
                <a:gd name="T0" fmla="*/ 23 w 45"/>
                <a:gd name="T1" fmla="*/ 0 h 35"/>
                <a:gd name="T2" fmla="*/ 7 w 45"/>
                <a:gd name="T3" fmla="*/ 12 h 35"/>
                <a:gd name="T4" fmla="*/ 0 w 45"/>
                <a:gd name="T5" fmla="*/ 20 h 35"/>
                <a:gd name="T6" fmla="*/ 35 w 45"/>
                <a:gd name="T7" fmla="*/ 35 h 35"/>
                <a:gd name="T8" fmla="*/ 45 w 45"/>
                <a:gd name="T9" fmla="*/ 18 h 35"/>
                <a:gd name="T10" fmla="*/ 23 w 45"/>
                <a:gd name="T11" fmla="*/ 0 h 35"/>
              </a:gdLst>
              <a:ahLst/>
              <a:cxnLst>
                <a:cxn ang="0">
                  <a:pos x="T0" y="T1"/>
                </a:cxn>
                <a:cxn ang="0">
                  <a:pos x="T2" y="T3"/>
                </a:cxn>
                <a:cxn ang="0">
                  <a:pos x="T4" y="T5"/>
                </a:cxn>
                <a:cxn ang="0">
                  <a:pos x="T6" y="T7"/>
                </a:cxn>
                <a:cxn ang="0">
                  <a:pos x="T8" y="T9"/>
                </a:cxn>
                <a:cxn ang="0">
                  <a:pos x="T10" y="T11"/>
                </a:cxn>
              </a:cxnLst>
              <a:rect l="0" t="0" r="r" b="b"/>
              <a:pathLst>
                <a:path w="45" h="35">
                  <a:moveTo>
                    <a:pt x="23" y="0"/>
                  </a:moveTo>
                  <a:cubicBezTo>
                    <a:pt x="11" y="0"/>
                    <a:pt x="13" y="12"/>
                    <a:pt x="7" y="12"/>
                  </a:cubicBezTo>
                  <a:cubicBezTo>
                    <a:pt x="6" y="12"/>
                    <a:pt x="0" y="15"/>
                    <a:pt x="0" y="20"/>
                  </a:cubicBezTo>
                  <a:cubicBezTo>
                    <a:pt x="0" y="20"/>
                    <a:pt x="31" y="35"/>
                    <a:pt x="35" y="35"/>
                  </a:cubicBezTo>
                  <a:cubicBezTo>
                    <a:pt x="42" y="35"/>
                    <a:pt x="45" y="27"/>
                    <a:pt x="45" y="18"/>
                  </a:cubicBezTo>
                  <a:cubicBezTo>
                    <a:pt x="45" y="11"/>
                    <a:pt x="33"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56"/>
            <p:cNvSpPr>
              <a:spLocks/>
            </p:cNvSpPr>
            <p:nvPr/>
          </p:nvSpPr>
          <p:spPr bwMode="auto">
            <a:xfrm>
              <a:off x="19" y="-495"/>
              <a:ext cx="97" cy="29"/>
            </a:xfrm>
            <a:custGeom>
              <a:avLst/>
              <a:gdLst>
                <a:gd name="T0" fmla="*/ 41 w 41"/>
                <a:gd name="T1" fmla="*/ 0 h 12"/>
                <a:gd name="T2" fmla="*/ 38 w 41"/>
                <a:gd name="T3" fmla="*/ 1 h 12"/>
                <a:gd name="T4" fmla="*/ 34 w 41"/>
                <a:gd name="T5" fmla="*/ 0 h 12"/>
                <a:gd name="T6" fmla="*/ 0 w 41"/>
                <a:gd name="T7" fmla="*/ 7 h 12"/>
                <a:gd name="T8" fmla="*/ 33 w 41"/>
                <a:gd name="T9" fmla="*/ 12 h 12"/>
                <a:gd name="T10" fmla="*/ 41 w 41"/>
                <a:gd name="T11" fmla="*/ 7 h 12"/>
                <a:gd name="T12" fmla="*/ 41 w 41"/>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1" h="12">
                  <a:moveTo>
                    <a:pt x="41" y="0"/>
                  </a:moveTo>
                  <a:cubicBezTo>
                    <a:pt x="39" y="1"/>
                    <a:pt x="38" y="1"/>
                    <a:pt x="38" y="1"/>
                  </a:cubicBezTo>
                  <a:cubicBezTo>
                    <a:pt x="37" y="1"/>
                    <a:pt x="38" y="0"/>
                    <a:pt x="34" y="0"/>
                  </a:cubicBezTo>
                  <a:cubicBezTo>
                    <a:pt x="24" y="0"/>
                    <a:pt x="5" y="1"/>
                    <a:pt x="0" y="7"/>
                  </a:cubicBezTo>
                  <a:cubicBezTo>
                    <a:pt x="0" y="7"/>
                    <a:pt x="30" y="12"/>
                    <a:pt x="33" y="12"/>
                  </a:cubicBezTo>
                  <a:cubicBezTo>
                    <a:pt x="38" y="12"/>
                    <a:pt x="41" y="10"/>
                    <a:pt x="41" y="7"/>
                  </a:cubicBezTo>
                  <a:cubicBezTo>
                    <a:pt x="41" y="6"/>
                    <a:pt x="41" y="4"/>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57"/>
            <p:cNvSpPr>
              <a:spLocks/>
            </p:cNvSpPr>
            <p:nvPr/>
          </p:nvSpPr>
          <p:spPr bwMode="auto">
            <a:xfrm>
              <a:off x="-57" y="-587"/>
              <a:ext cx="116" cy="87"/>
            </a:xfrm>
            <a:custGeom>
              <a:avLst/>
              <a:gdLst>
                <a:gd name="T0" fmla="*/ 12 w 49"/>
                <a:gd name="T1" fmla="*/ 0 h 37"/>
                <a:gd name="T2" fmla="*/ 0 w 49"/>
                <a:gd name="T3" fmla="*/ 8 h 37"/>
                <a:gd name="T4" fmla="*/ 17 w 49"/>
                <a:gd name="T5" fmla="*/ 28 h 37"/>
                <a:gd name="T6" fmla="*/ 12 w 49"/>
                <a:gd name="T7" fmla="*/ 33 h 37"/>
                <a:gd name="T8" fmla="*/ 22 w 49"/>
                <a:gd name="T9" fmla="*/ 37 h 37"/>
                <a:gd name="T10" fmla="*/ 49 w 49"/>
                <a:gd name="T11" fmla="*/ 33 h 37"/>
                <a:gd name="T12" fmla="*/ 49 w 49"/>
                <a:gd name="T13" fmla="*/ 20 h 37"/>
                <a:gd name="T14" fmla="*/ 31 w 49"/>
                <a:gd name="T15" fmla="*/ 8 h 37"/>
                <a:gd name="T16" fmla="*/ 12 w 49"/>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7">
                  <a:moveTo>
                    <a:pt x="12" y="0"/>
                  </a:moveTo>
                  <a:cubicBezTo>
                    <a:pt x="7" y="0"/>
                    <a:pt x="0" y="2"/>
                    <a:pt x="0" y="8"/>
                  </a:cubicBezTo>
                  <a:cubicBezTo>
                    <a:pt x="0" y="18"/>
                    <a:pt x="11" y="21"/>
                    <a:pt x="17" y="28"/>
                  </a:cubicBezTo>
                  <a:cubicBezTo>
                    <a:pt x="16" y="28"/>
                    <a:pt x="12" y="30"/>
                    <a:pt x="12" y="33"/>
                  </a:cubicBezTo>
                  <a:cubicBezTo>
                    <a:pt x="12" y="36"/>
                    <a:pt x="16" y="37"/>
                    <a:pt x="22" y="37"/>
                  </a:cubicBezTo>
                  <a:cubicBezTo>
                    <a:pt x="29" y="37"/>
                    <a:pt x="39" y="35"/>
                    <a:pt x="49" y="33"/>
                  </a:cubicBezTo>
                  <a:cubicBezTo>
                    <a:pt x="48" y="27"/>
                    <a:pt x="49" y="23"/>
                    <a:pt x="49" y="20"/>
                  </a:cubicBezTo>
                  <a:cubicBezTo>
                    <a:pt x="49" y="9"/>
                    <a:pt x="31" y="20"/>
                    <a:pt x="31" y="8"/>
                  </a:cubicBezTo>
                  <a:cubicBezTo>
                    <a:pt x="25" y="8"/>
                    <a:pt x="14" y="4"/>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58"/>
            <p:cNvSpPr>
              <a:spLocks/>
            </p:cNvSpPr>
            <p:nvPr/>
          </p:nvSpPr>
          <p:spPr bwMode="auto">
            <a:xfrm>
              <a:off x="-99" y="-672"/>
              <a:ext cx="42" cy="26"/>
            </a:xfrm>
            <a:custGeom>
              <a:avLst/>
              <a:gdLst>
                <a:gd name="T0" fmla="*/ 7 w 18"/>
                <a:gd name="T1" fmla="*/ 0 h 11"/>
                <a:gd name="T2" fmla="*/ 0 w 18"/>
                <a:gd name="T3" fmla="*/ 0 h 11"/>
                <a:gd name="T4" fmla="*/ 9 w 18"/>
                <a:gd name="T5" fmla="*/ 11 h 11"/>
                <a:gd name="T6" fmla="*/ 18 w 18"/>
                <a:gd name="T7" fmla="*/ 11 h 11"/>
                <a:gd name="T8" fmla="*/ 18 w 18"/>
                <a:gd name="T9" fmla="*/ 0 h 11"/>
                <a:gd name="T10" fmla="*/ 7 w 18"/>
                <a:gd name="T11" fmla="*/ 0 h 11"/>
              </a:gdLst>
              <a:ahLst/>
              <a:cxnLst>
                <a:cxn ang="0">
                  <a:pos x="T0" y="T1"/>
                </a:cxn>
                <a:cxn ang="0">
                  <a:pos x="T2" y="T3"/>
                </a:cxn>
                <a:cxn ang="0">
                  <a:pos x="T4" y="T5"/>
                </a:cxn>
                <a:cxn ang="0">
                  <a:pos x="T6" y="T7"/>
                </a:cxn>
                <a:cxn ang="0">
                  <a:pos x="T8" y="T9"/>
                </a:cxn>
                <a:cxn ang="0">
                  <a:pos x="T10" y="T11"/>
                </a:cxn>
              </a:cxnLst>
              <a:rect l="0" t="0" r="r" b="b"/>
              <a:pathLst>
                <a:path w="18" h="11">
                  <a:moveTo>
                    <a:pt x="7" y="0"/>
                  </a:moveTo>
                  <a:cubicBezTo>
                    <a:pt x="4" y="0"/>
                    <a:pt x="2" y="0"/>
                    <a:pt x="0" y="0"/>
                  </a:cubicBezTo>
                  <a:cubicBezTo>
                    <a:pt x="0" y="7"/>
                    <a:pt x="6" y="8"/>
                    <a:pt x="9" y="11"/>
                  </a:cubicBezTo>
                  <a:cubicBezTo>
                    <a:pt x="18" y="11"/>
                    <a:pt x="18" y="11"/>
                    <a:pt x="18" y="11"/>
                  </a:cubicBezTo>
                  <a:cubicBezTo>
                    <a:pt x="18" y="0"/>
                    <a:pt x="18" y="0"/>
                    <a:pt x="18" y="0"/>
                  </a:cubicBezTo>
                  <a:cubicBezTo>
                    <a:pt x="16" y="0"/>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59"/>
            <p:cNvSpPr>
              <a:spLocks/>
            </p:cNvSpPr>
            <p:nvPr/>
          </p:nvSpPr>
          <p:spPr bwMode="auto">
            <a:xfrm>
              <a:off x="24" y="-783"/>
              <a:ext cx="390" cy="262"/>
            </a:xfrm>
            <a:custGeom>
              <a:avLst/>
              <a:gdLst>
                <a:gd name="T0" fmla="*/ 29 w 165"/>
                <a:gd name="T1" fmla="*/ 0 h 111"/>
                <a:gd name="T2" fmla="*/ 45 w 165"/>
                <a:gd name="T3" fmla="*/ 11 h 111"/>
                <a:gd name="T4" fmla="*/ 36 w 165"/>
                <a:gd name="T5" fmla="*/ 11 h 111"/>
                <a:gd name="T6" fmla="*/ 31 w 165"/>
                <a:gd name="T7" fmla="*/ 11 h 111"/>
                <a:gd name="T8" fmla="*/ 16 w 165"/>
                <a:gd name="T9" fmla="*/ 16 h 111"/>
                <a:gd name="T10" fmla="*/ 23 w 165"/>
                <a:gd name="T11" fmla="*/ 25 h 111"/>
                <a:gd name="T12" fmla="*/ 32 w 165"/>
                <a:gd name="T13" fmla="*/ 23 h 111"/>
                <a:gd name="T14" fmla="*/ 38 w 165"/>
                <a:gd name="T15" fmla="*/ 25 h 111"/>
                <a:gd name="T16" fmla="*/ 32 w 165"/>
                <a:gd name="T17" fmla="*/ 30 h 111"/>
                <a:gd name="T18" fmla="*/ 18 w 165"/>
                <a:gd name="T19" fmla="*/ 26 h 111"/>
                <a:gd name="T20" fmla="*/ 15 w 165"/>
                <a:gd name="T21" fmla="*/ 26 h 111"/>
                <a:gd name="T22" fmla="*/ 6 w 165"/>
                <a:gd name="T23" fmla="*/ 31 h 111"/>
                <a:gd name="T24" fmla="*/ 29 w 165"/>
                <a:gd name="T25" fmla="*/ 43 h 111"/>
                <a:gd name="T26" fmla="*/ 24 w 165"/>
                <a:gd name="T27" fmla="*/ 47 h 111"/>
                <a:gd name="T28" fmla="*/ 8 w 165"/>
                <a:gd name="T29" fmla="*/ 42 h 111"/>
                <a:gd name="T30" fmla="*/ 0 w 165"/>
                <a:gd name="T31" fmla="*/ 42 h 111"/>
                <a:gd name="T32" fmla="*/ 31 w 165"/>
                <a:gd name="T33" fmla="*/ 59 h 111"/>
                <a:gd name="T34" fmla="*/ 19 w 165"/>
                <a:gd name="T35" fmla="*/ 66 h 111"/>
                <a:gd name="T36" fmla="*/ 23 w 165"/>
                <a:gd name="T37" fmla="*/ 71 h 111"/>
                <a:gd name="T38" fmla="*/ 34 w 165"/>
                <a:gd name="T39" fmla="*/ 67 h 111"/>
                <a:gd name="T40" fmla="*/ 42 w 165"/>
                <a:gd name="T41" fmla="*/ 74 h 111"/>
                <a:gd name="T42" fmla="*/ 57 w 165"/>
                <a:gd name="T43" fmla="*/ 69 h 111"/>
                <a:gd name="T44" fmla="*/ 79 w 165"/>
                <a:gd name="T45" fmla="*/ 74 h 111"/>
                <a:gd name="T46" fmla="*/ 39 w 165"/>
                <a:gd name="T47" fmla="*/ 84 h 111"/>
                <a:gd name="T48" fmla="*/ 63 w 165"/>
                <a:gd name="T49" fmla="*/ 97 h 111"/>
                <a:gd name="T50" fmla="*/ 56 w 165"/>
                <a:gd name="T51" fmla="*/ 101 h 111"/>
                <a:gd name="T52" fmla="*/ 77 w 165"/>
                <a:gd name="T53" fmla="*/ 111 h 111"/>
                <a:gd name="T54" fmla="*/ 90 w 165"/>
                <a:gd name="T55" fmla="*/ 99 h 111"/>
                <a:gd name="T56" fmla="*/ 108 w 165"/>
                <a:gd name="T57" fmla="*/ 108 h 111"/>
                <a:gd name="T58" fmla="*/ 109 w 165"/>
                <a:gd name="T59" fmla="*/ 108 h 111"/>
                <a:gd name="T60" fmla="*/ 109 w 165"/>
                <a:gd name="T61" fmla="*/ 101 h 111"/>
                <a:gd name="T62" fmla="*/ 118 w 165"/>
                <a:gd name="T63" fmla="*/ 101 h 111"/>
                <a:gd name="T64" fmla="*/ 111 w 165"/>
                <a:gd name="T65" fmla="*/ 91 h 111"/>
                <a:gd name="T66" fmla="*/ 118 w 165"/>
                <a:gd name="T67" fmla="*/ 83 h 111"/>
                <a:gd name="T68" fmla="*/ 126 w 165"/>
                <a:gd name="T69" fmla="*/ 93 h 111"/>
                <a:gd name="T70" fmla="*/ 151 w 165"/>
                <a:gd name="T71" fmla="*/ 76 h 111"/>
                <a:gd name="T72" fmla="*/ 163 w 165"/>
                <a:gd name="T73" fmla="*/ 74 h 111"/>
                <a:gd name="T74" fmla="*/ 164 w 165"/>
                <a:gd name="T75" fmla="*/ 66 h 111"/>
                <a:gd name="T76" fmla="*/ 138 w 165"/>
                <a:gd name="T77" fmla="*/ 59 h 111"/>
                <a:gd name="T78" fmla="*/ 131 w 165"/>
                <a:gd name="T79" fmla="*/ 61 h 111"/>
                <a:gd name="T80" fmla="*/ 129 w 165"/>
                <a:gd name="T81" fmla="*/ 59 h 111"/>
                <a:gd name="T82" fmla="*/ 132 w 165"/>
                <a:gd name="T83" fmla="*/ 51 h 111"/>
                <a:gd name="T84" fmla="*/ 126 w 165"/>
                <a:gd name="T85" fmla="*/ 43 h 111"/>
                <a:gd name="T86" fmla="*/ 119 w 165"/>
                <a:gd name="T87" fmla="*/ 34 h 111"/>
                <a:gd name="T88" fmla="*/ 114 w 165"/>
                <a:gd name="T89" fmla="*/ 34 h 111"/>
                <a:gd name="T90" fmla="*/ 117 w 165"/>
                <a:gd name="T91" fmla="*/ 38 h 111"/>
                <a:gd name="T92" fmla="*/ 117 w 165"/>
                <a:gd name="T93" fmla="*/ 45 h 111"/>
                <a:gd name="T94" fmla="*/ 110 w 165"/>
                <a:gd name="T95" fmla="*/ 45 h 111"/>
                <a:gd name="T96" fmla="*/ 101 w 165"/>
                <a:gd name="T97" fmla="*/ 30 h 111"/>
                <a:gd name="T98" fmla="*/ 95 w 165"/>
                <a:gd name="T99" fmla="*/ 29 h 111"/>
                <a:gd name="T100" fmla="*/ 90 w 165"/>
                <a:gd name="T101" fmla="*/ 29 h 111"/>
                <a:gd name="T102" fmla="*/ 85 w 165"/>
                <a:gd name="T103" fmla="*/ 30 h 111"/>
                <a:gd name="T104" fmla="*/ 80 w 165"/>
                <a:gd name="T105" fmla="*/ 29 h 111"/>
                <a:gd name="T106" fmla="*/ 63 w 165"/>
                <a:gd name="T107" fmla="*/ 6 h 111"/>
                <a:gd name="T108" fmla="*/ 29 w 165"/>
                <a:gd name="T10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5" h="111">
                  <a:moveTo>
                    <a:pt x="29" y="0"/>
                  </a:moveTo>
                  <a:cubicBezTo>
                    <a:pt x="30" y="8"/>
                    <a:pt x="39" y="8"/>
                    <a:pt x="45" y="11"/>
                  </a:cubicBezTo>
                  <a:cubicBezTo>
                    <a:pt x="36" y="11"/>
                    <a:pt x="36" y="11"/>
                    <a:pt x="36" y="11"/>
                  </a:cubicBezTo>
                  <a:cubicBezTo>
                    <a:pt x="34" y="11"/>
                    <a:pt x="32" y="11"/>
                    <a:pt x="31" y="11"/>
                  </a:cubicBezTo>
                  <a:cubicBezTo>
                    <a:pt x="25" y="11"/>
                    <a:pt x="21" y="13"/>
                    <a:pt x="16" y="16"/>
                  </a:cubicBezTo>
                  <a:cubicBezTo>
                    <a:pt x="16" y="17"/>
                    <a:pt x="21" y="25"/>
                    <a:pt x="23" y="25"/>
                  </a:cubicBezTo>
                  <a:cubicBezTo>
                    <a:pt x="25" y="25"/>
                    <a:pt x="29" y="23"/>
                    <a:pt x="32" y="23"/>
                  </a:cubicBezTo>
                  <a:cubicBezTo>
                    <a:pt x="34" y="23"/>
                    <a:pt x="36" y="24"/>
                    <a:pt x="38" y="25"/>
                  </a:cubicBezTo>
                  <a:cubicBezTo>
                    <a:pt x="36" y="26"/>
                    <a:pt x="35" y="30"/>
                    <a:pt x="32" y="30"/>
                  </a:cubicBezTo>
                  <a:cubicBezTo>
                    <a:pt x="28" y="30"/>
                    <a:pt x="25" y="26"/>
                    <a:pt x="18" y="26"/>
                  </a:cubicBezTo>
                  <a:cubicBezTo>
                    <a:pt x="17" y="26"/>
                    <a:pt x="16" y="26"/>
                    <a:pt x="15" y="26"/>
                  </a:cubicBezTo>
                  <a:cubicBezTo>
                    <a:pt x="11" y="26"/>
                    <a:pt x="6" y="27"/>
                    <a:pt x="6" y="31"/>
                  </a:cubicBezTo>
                  <a:cubicBezTo>
                    <a:pt x="6" y="37"/>
                    <a:pt x="22" y="41"/>
                    <a:pt x="29" y="43"/>
                  </a:cubicBezTo>
                  <a:cubicBezTo>
                    <a:pt x="29" y="43"/>
                    <a:pt x="26" y="47"/>
                    <a:pt x="24" y="47"/>
                  </a:cubicBezTo>
                  <a:cubicBezTo>
                    <a:pt x="19" y="47"/>
                    <a:pt x="11" y="44"/>
                    <a:pt x="8" y="42"/>
                  </a:cubicBezTo>
                  <a:cubicBezTo>
                    <a:pt x="0" y="42"/>
                    <a:pt x="0" y="42"/>
                    <a:pt x="0" y="42"/>
                  </a:cubicBezTo>
                  <a:cubicBezTo>
                    <a:pt x="2" y="57"/>
                    <a:pt x="13" y="59"/>
                    <a:pt x="31" y="59"/>
                  </a:cubicBezTo>
                  <a:cubicBezTo>
                    <a:pt x="28" y="63"/>
                    <a:pt x="24" y="64"/>
                    <a:pt x="19" y="66"/>
                  </a:cubicBezTo>
                  <a:cubicBezTo>
                    <a:pt x="19" y="69"/>
                    <a:pt x="19" y="71"/>
                    <a:pt x="23" y="71"/>
                  </a:cubicBezTo>
                  <a:cubicBezTo>
                    <a:pt x="27" y="71"/>
                    <a:pt x="29" y="69"/>
                    <a:pt x="34" y="67"/>
                  </a:cubicBezTo>
                  <a:cubicBezTo>
                    <a:pt x="36" y="70"/>
                    <a:pt x="36" y="74"/>
                    <a:pt x="42" y="74"/>
                  </a:cubicBezTo>
                  <a:cubicBezTo>
                    <a:pt x="48" y="74"/>
                    <a:pt x="49" y="69"/>
                    <a:pt x="57" y="69"/>
                  </a:cubicBezTo>
                  <a:cubicBezTo>
                    <a:pt x="65" y="69"/>
                    <a:pt x="71" y="72"/>
                    <a:pt x="79" y="74"/>
                  </a:cubicBezTo>
                  <a:cubicBezTo>
                    <a:pt x="72" y="75"/>
                    <a:pt x="39" y="74"/>
                    <a:pt x="39" y="84"/>
                  </a:cubicBezTo>
                  <a:cubicBezTo>
                    <a:pt x="39" y="92"/>
                    <a:pt x="54" y="97"/>
                    <a:pt x="63" y="97"/>
                  </a:cubicBezTo>
                  <a:cubicBezTo>
                    <a:pt x="61" y="99"/>
                    <a:pt x="59" y="101"/>
                    <a:pt x="56" y="101"/>
                  </a:cubicBezTo>
                  <a:cubicBezTo>
                    <a:pt x="57" y="109"/>
                    <a:pt x="68" y="111"/>
                    <a:pt x="77" y="111"/>
                  </a:cubicBezTo>
                  <a:cubicBezTo>
                    <a:pt x="85" y="111"/>
                    <a:pt x="90" y="108"/>
                    <a:pt x="90" y="99"/>
                  </a:cubicBezTo>
                  <a:cubicBezTo>
                    <a:pt x="94" y="102"/>
                    <a:pt x="103" y="108"/>
                    <a:pt x="108" y="108"/>
                  </a:cubicBezTo>
                  <a:cubicBezTo>
                    <a:pt x="108" y="108"/>
                    <a:pt x="108" y="108"/>
                    <a:pt x="109" y="108"/>
                  </a:cubicBezTo>
                  <a:cubicBezTo>
                    <a:pt x="109" y="101"/>
                    <a:pt x="109" y="101"/>
                    <a:pt x="109" y="101"/>
                  </a:cubicBezTo>
                  <a:cubicBezTo>
                    <a:pt x="118" y="101"/>
                    <a:pt x="118" y="101"/>
                    <a:pt x="118" y="101"/>
                  </a:cubicBezTo>
                  <a:cubicBezTo>
                    <a:pt x="117" y="97"/>
                    <a:pt x="114" y="96"/>
                    <a:pt x="111" y="91"/>
                  </a:cubicBezTo>
                  <a:cubicBezTo>
                    <a:pt x="114" y="88"/>
                    <a:pt x="115" y="85"/>
                    <a:pt x="118" y="83"/>
                  </a:cubicBezTo>
                  <a:cubicBezTo>
                    <a:pt x="119" y="89"/>
                    <a:pt x="119" y="93"/>
                    <a:pt x="126" y="93"/>
                  </a:cubicBezTo>
                  <a:cubicBezTo>
                    <a:pt x="133" y="93"/>
                    <a:pt x="140" y="77"/>
                    <a:pt x="151" y="76"/>
                  </a:cubicBezTo>
                  <a:cubicBezTo>
                    <a:pt x="155" y="76"/>
                    <a:pt x="161" y="77"/>
                    <a:pt x="163" y="74"/>
                  </a:cubicBezTo>
                  <a:cubicBezTo>
                    <a:pt x="165" y="72"/>
                    <a:pt x="164" y="69"/>
                    <a:pt x="164" y="66"/>
                  </a:cubicBezTo>
                  <a:cubicBezTo>
                    <a:pt x="157" y="65"/>
                    <a:pt x="143" y="59"/>
                    <a:pt x="138" y="59"/>
                  </a:cubicBezTo>
                  <a:cubicBezTo>
                    <a:pt x="137" y="59"/>
                    <a:pt x="133" y="61"/>
                    <a:pt x="131" y="61"/>
                  </a:cubicBezTo>
                  <a:cubicBezTo>
                    <a:pt x="130" y="61"/>
                    <a:pt x="129" y="61"/>
                    <a:pt x="129" y="59"/>
                  </a:cubicBezTo>
                  <a:cubicBezTo>
                    <a:pt x="129" y="56"/>
                    <a:pt x="132" y="55"/>
                    <a:pt x="132" y="51"/>
                  </a:cubicBezTo>
                  <a:cubicBezTo>
                    <a:pt x="132" y="47"/>
                    <a:pt x="126" y="47"/>
                    <a:pt x="126" y="43"/>
                  </a:cubicBezTo>
                  <a:cubicBezTo>
                    <a:pt x="126" y="37"/>
                    <a:pt x="127" y="34"/>
                    <a:pt x="119" y="34"/>
                  </a:cubicBezTo>
                  <a:cubicBezTo>
                    <a:pt x="118" y="34"/>
                    <a:pt x="115" y="34"/>
                    <a:pt x="114" y="34"/>
                  </a:cubicBezTo>
                  <a:cubicBezTo>
                    <a:pt x="117" y="38"/>
                    <a:pt x="117" y="38"/>
                    <a:pt x="117" y="38"/>
                  </a:cubicBezTo>
                  <a:cubicBezTo>
                    <a:pt x="117" y="45"/>
                    <a:pt x="117" y="45"/>
                    <a:pt x="117" y="45"/>
                  </a:cubicBezTo>
                  <a:cubicBezTo>
                    <a:pt x="110" y="45"/>
                    <a:pt x="110" y="45"/>
                    <a:pt x="110" y="45"/>
                  </a:cubicBezTo>
                  <a:cubicBezTo>
                    <a:pt x="105" y="40"/>
                    <a:pt x="109" y="33"/>
                    <a:pt x="101" y="30"/>
                  </a:cubicBezTo>
                  <a:cubicBezTo>
                    <a:pt x="99" y="29"/>
                    <a:pt x="97" y="29"/>
                    <a:pt x="95" y="29"/>
                  </a:cubicBezTo>
                  <a:cubicBezTo>
                    <a:pt x="93" y="29"/>
                    <a:pt x="92" y="29"/>
                    <a:pt x="90" y="29"/>
                  </a:cubicBezTo>
                  <a:cubicBezTo>
                    <a:pt x="88" y="30"/>
                    <a:pt x="87" y="30"/>
                    <a:pt x="85" y="30"/>
                  </a:cubicBezTo>
                  <a:cubicBezTo>
                    <a:pt x="83" y="30"/>
                    <a:pt x="82" y="30"/>
                    <a:pt x="80" y="29"/>
                  </a:cubicBezTo>
                  <a:cubicBezTo>
                    <a:pt x="71" y="26"/>
                    <a:pt x="73" y="10"/>
                    <a:pt x="63" y="6"/>
                  </a:cubicBezTo>
                  <a:cubicBezTo>
                    <a:pt x="53" y="2"/>
                    <a:pt x="43" y="1"/>
                    <a:pt x="2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60"/>
            <p:cNvSpPr>
              <a:spLocks/>
            </p:cNvSpPr>
            <p:nvPr/>
          </p:nvSpPr>
          <p:spPr bwMode="auto">
            <a:xfrm>
              <a:off x="336" y="305"/>
              <a:ext cx="255" cy="160"/>
            </a:xfrm>
            <a:custGeom>
              <a:avLst/>
              <a:gdLst>
                <a:gd name="T0" fmla="*/ 31 w 108"/>
                <a:gd name="T1" fmla="*/ 0 h 68"/>
                <a:gd name="T2" fmla="*/ 14 w 108"/>
                <a:gd name="T3" fmla="*/ 32 h 68"/>
                <a:gd name="T4" fmla="*/ 14 w 108"/>
                <a:gd name="T5" fmla="*/ 40 h 68"/>
                <a:gd name="T6" fmla="*/ 8 w 108"/>
                <a:gd name="T7" fmla="*/ 47 h 68"/>
                <a:gd name="T8" fmla="*/ 0 w 108"/>
                <a:gd name="T9" fmla="*/ 57 h 68"/>
                <a:gd name="T10" fmla="*/ 13 w 108"/>
                <a:gd name="T11" fmla="*/ 56 h 68"/>
                <a:gd name="T12" fmla="*/ 23 w 108"/>
                <a:gd name="T13" fmla="*/ 57 h 68"/>
                <a:gd name="T14" fmla="*/ 27 w 108"/>
                <a:gd name="T15" fmla="*/ 68 h 68"/>
                <a:gd name="T16" fmla="*/ 31 w 108"/>
                <a:gd name="T17" fmla="*/ 64 h 68"/>
                <a:gd name="T18" fmla="*/ 34 w 108"/>
                <a:gd name="T19" fmla="*/ 64 h 68"/>
                <a:gd name="T20" fmla="*/ 56 w 108"/>
                <a:gd name="T21" fmla="*/ 44 h 68"/>
                <a:gd name="T22" fmla="*/ 76 w 108"/>
                <a:gd name="T23" fmla="*/ 57 h 68"/>
                <a:gd name="T24" fmla="*/ 90 w 108"/>
                <a:gd name="T25" fmla="*/ 57 h 68"/>
                <a:gd name="T26" fmla="*/ 108 w 108"/>
                <a:gd name="T27" fmla="*/ 51 h 68"/>
                <a:gd name="T28" fmla="*/ 85 w 108"/>
                <a:gd name="T29" fmla="*/ 41 h 68"/>
                <a:gd name="T30" fmla="*/ 81 w 108"/>
                <a:gd name="T31" fmla="*/ 32 h 68"/>
                <a:gd name="T32" fmla="*/ 44 w 108"/>
                <a:gd name="T33" fmla="*/ 11 h 68"/>
                <a:gd name="T34" fmla="*/ 39 w 108"/>
                <a:gd name="T35" fmla="*/ 15 h 68"/>
                <a:gd name="T36" fmla="*/ 31 w 108"/>
                <a:gd name="T3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68">
                  <a:moveTo>
                    <a:pt x="31" y="0"/>
                  </a:moveTo>
                  <a:cubicBezTo>
                    <a:pt x="16" y="2"/>
                    <a:pt x="14" y="23"/>
                    <a:pt x="14" y="32"/>
                  </a:cubicBezTo>
                  <a:cubicBezTo>
                    <a:pt x="14" y="37"/>
                    <a:pt x="14" y="35"/>
                    <a:pt x="14" y="40"/>
                  </a:cubicBezTo>
                  <a:cubicBezTo>
                    <a:pt x="14" y="43"/>
                    <a:pt x="11" y="45"/>
                    <a:pt x="8" y="47"/>
                  </a:cubicBezTo>
                  <a:cubicBezTo>
                    <a:pt x="7" y="49"/>
                    <a:pt x="1" y="48"/>
                    <a:pt x="0" y="57"/>
                  </a:cubicBezTo>
                  <a:cubicBezTo>
                    <a:pt x="3" y="57"/>
                    <a:pt x="8" y="56"/>
                    <a:pt x="13" y="56"/>
                  </a:cubicBezTo>
                  <a:cubicBezTo>
                    <a:pt x="16" y="56"/>
                    <a:pt x="20" y="56"/>
                    <a:pt x="23" y="57"/>
                  </a:cubicBezTo>
                  <a:cubicBezTo>
                    <a:pt x="22" y="62"/>
                    <a:pt x="20" y="68"/>
                    <a:pt x="27" y="68"/>
                  </a:cubicBezTo>
                  <a:cubicBezTo>
                    <a:pt x="29" y="68"/>
                    <a:pt x="29" y="66"/>
                    <a:pt x="31" y="64"/>
                  </a:cubicBezTo>
                  <a:cubicBezTo>
                    <a:pt x="32" y="64"/>
                    <a:pt x="33" y="64"/>
                    <a:pt x="34" y="64"/>
                  </a:cubicBezTo>
                  <a:cubicBezTo>
                    <a:pt x="42" y="64"/>
                    <a:pt x="56" y="54"/>
                    <a:pt x="56" y="44"/>
                  </a:cubicBezTo>
                  <a:cubicBezTo>
                    <a:pt x="59" y="45"/>
                    <a:pt x="76" y="57"/>
                    <a:pt x="76" y="57"/>
                  </a:cubicBezTo>
                  <a:cubicBezTo>
                    <a:pt x="81" y="57"/>
                    <a:pt x="84" y="57"/>
                    <a:pt x="90" y="57"/>
                  </a:cubicBezTo>
                  <a:cubicBezTo>
                    <a:pt x="97" y="57"/>
                    <a:pt x="102" y="55"/>
                    <a:pt x="108" y="51"/>
                  </a:cubicBezTo>
                  <a:cubicBezTo>
                    <a:pt x="103" y="45"/>
                    <a:pt x="93" y="48"/>
                    <a:pt x="85" y="41"/>
                  </a:cubicBezTo>
                  <a:cubicBezTo>
                    <a:pt x="82" y="39"/>
                    <a:pt x="84" y="36"/>
                    <a:pt x="81" y="32"/>
                  </a:cubicBezTo>
                  <a:cubicBezTo>
                    <a:pt x="72" y="19"/>
                    <a:pt x="55" y="24"/>
                    <a:pt x="44" y="11"/>
                  </a:cubicBezTo>
                  <a:cubicBezTo>
                    <a:pt x="42" y="12"/>
                    <a:pt x="40" y="13"/>
                    <a:pt x="39" y="15"/>
                  </a:cubicBezTo>
                  <a:cubicBezTo>
                    <a:pt x="36" y="10"/>
                    <a:pt x="34" y="8"/>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61"/>
            <p:cNvSpPr>
              <a:spLocks/>
            </p:cNvSpPr>
            <p:nvPr/>
          </p:nvSpPr>
          <p:spPr bwMode="auto">
            <a:xfrm>
              <a:off x="695" y="163"/>
              <a:ext cx="78" cy="61"/>
            </a:xfrm>
            <a:custGeom>
              <a:avLst/>
              <a:gdLst>
                <a:gd name="T0" fmla="*/ 16 w 33"/>
                <a:gd name="T1" fmla="*/ 0 h 26"/>
                <a:gd name="T2" fmla="*/ 0 w 33"/>
                <a:gd name="T3" fmla="*/ 14 h 26"/>
                <a:gd name="T4" fmla="*/ 14 w 33"/>
                <a:gd name="T5" fmla="*/ 26 h 26"/>
                <a:gd name="T6" fmla="*/ 33 w 33"/>
                <a:gd name="T7" fmla="*/ 14 h 26"/>
                <a:gd name="T8" fmla="*/ 16 w 33"/>
                <a:gd name="T9" fmla="*/ 0 h 26"/>
              </a:gdLst>
              <a:ahLst/>
              <a:cxnLst>
                <a:cxn ang="0">
                  <a:pos x="T0" y="T1"/>
                </a:cxn>
                <a:cxn ang="0">
                  <a:pos x="T2" y="T3"/>
                </a:cxn>
                <a:cxn ang="0">
                  <a:pos x="T4" y="T5"/>
                </a:cxn>
                <a:cxn ang="0">
                  <a:pos x="T6" y="T7"/>
                </a:cxn>
                <a:cxn ang="0">
                  <a:pos x="T8" y="T9"/>
                </a:cxn>
              </a:cxnLst>
              <a:rect l="0" t="0" r="r" b="b"/>
              <a:pathLst>
                <a:path w="33" h="26">
                  <a:moveTo>
                    <a:pt x="16" y="0"/>
                  </a:moveTo>
                  <a:cubicBezTo>
                    <a:pt x="8" y="0"/>
                    <a:pt x="0" y="4"/>
                    <a:pt x="0" y="14"/>
                  </a:cubicBezTo>
                  <a:cubicBezTo>
                    <a:pt x="0" y="21"/>
                    <a:pt x="6" y="26"/>
                    <a:pt x="14" y="26"/>
                  </a:cubicBezTo>
                  <a:cubicBezTo>
                    <a:pt x="20" y="26"/>
                    <a:pt x="33" y="21"/>
                    <a:pt x="33" y="14"/>
                  </a:cubicBezTo>
                  <a:cubicBezTo>
                    <a:pt x="33" y="5"/>
                    <a:pt x="24"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62"/>
            <p:cNvSpPr>
              <a:spLocks/>
            </p:cNvSpPr>
            <p:nvPr/>
          </p:nvSpPr>
          <p:spPr bwMode="auto">
            <a:xfrm>
              <a:off x="466" y="473"/>
              <a:ext cx="61" cy="47"/>
            </a:xfrm>
            <a:custGeom>
              <a:avLst/>
              <a:gdLst>
                <a:gd name="T0" fmla="*/ 18 w 26"/>
                <a:gd name="T1" fmla="*/ 0 h 20"/>
                <a:gd name="T2" fmla="*/ 11 w 26"/>
                <a:gd name="T3" fmla="*/ 0 h 20"/>
                <a:gd name="T4" fmla="*/ 0 w 26"/>
                <a:gd name="T5" fmla="*/ 14 h 20"/>
                <a:gd name="T6" fmla="*/ 0 w 26"/>
                <a:gd name="T7" fmla="*/ 20 h 20"/>
                <a:gd name="T8" fmla="*/ 26 w 26"/>
                <a:gd name="T9" fmla="*/ 3 h 20"/>
                <a:gd name="T10" fmla="*/ 18 w 26"/>
                <a:gd name="T11" fmla="*/ 0 h 20"/>
              </a:gdLst>
              <a:ahLst/>
              <a:cxnLst>
                <a:cxn ang="0">
                  <a:pos x="T0" y="T1"/>
                </a:cxn>
                <a:cxn ang="0">
                  <a:pos x="T2" y="T3"/>
                </a:cxn>
                <a:cxn ang="0">
                  <a:pos x="T4" y="T5"/>
                </a:cxn>
                <a:cxn ang="0">
                  <a:pos x="T6" y="T7"/>
                </a:cxn>
                <a:cxn ang="0">
                  <a:pos x="T8" y="T9"/>
                </a:cxn>
                <a:cxn ang="0">
                  <a:pos x="T10" y="T11"/>
                </a:cxn>
              </a:cxnLst>
              <a:rect l="0" t="0" r="r" b="b"/>
              <a:pathLst>
                <a:path w="26" h="20">
                  <a:moveTo>
                    <a:pt x="18" y="0"/>
                  </a:moveTo>
                  <a:cubicBezTo>
                    <a:pt x="17" y="0"/>
                    <a:pt x="15" y="0"/>
                    <a:pt x="11" y="0"/>
                  </a:cubicBezTo>
                  <a:cubicBezTo>
                    <a:pt x="11" y="4"/>
                    <a:pt x="4" y="8"/>
                    <a:pt x="0" y="14"/>
                  </a:cubicBezTo>
                  <a:cubicBezTo>
                    <a:pt x="0" y="20"/>
                    <a:pt x="0" y="20"/>
                    <a:pt x="0" y="20"/>
                  </a:cubicBezTo>
                  <a:cubicBezTo>
                    <a:pt x="8" y="19"/>
                    <a:pt x="21" y="9"/>
                    <a:pt x="26" y="3"/>
                  </a:cubicBezTo>
                  <a:cubicBezTo>
                    <a:pt x="22" y="1"/>
                    <a:pt x="21"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63"/>
            <p:cNvSpPr>
              <a:spLocks/>
            </p:cNvSpPr>
            <p:nvPr/>
          </p:nvSpPr>
          <p:spPr bwMode="auto">
            <a:xfrm>
              <a:off x="565" y="-202"/>
              <a:ext cx="168" cy="74"/>
            </a:xfrm>
            <a:custGeom>
              <a:avLst/>
              <a:gdLst>
                <a:gd name="T0" fmla="*/ 9 w 71"/>
                <a:gd name="T1" fmla="*/ 0 h 31"/>
                <a:gd name="T2" fmla="*/ 0 w 71"/>
                <a:gd name="T3" fmla="*/ 8 h 31"/>
                <a:gd name="T4" fmla="*/ 11 w 71"/>
                <a:gd name="T5" fmla="*/ 19 h 31"/>
                <a:gd name="T6" fmla="*/ 26 w 71"/>
                <a:gd name="T7" fmla="*/ 31 h 31"/>
                <a:gd name="T8" fmla="*/ 46 w 71"/>
                <a:gd name="T9" fmla="*/ 26 h 31"/>
                <a:gd name="T10" fmla="*/ 62 w 71"/>
                <a:gd name="T11" fmla="*/ 29 h 31"/>
                <a:gd name="T12" fmla="*/ 71 w 71"/>
                <a:gd name="T13" fmla="*/ 21 h 31"/>
                <a:gd name="T14" fmla="*/ 35 w 71"/>
                <a:gd name="T15" fmla="*/ 5 h 31"/>
                <a:gd name="T16" fmla="*/ 9 w 71"/>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1">
                  <a:moveTo>
                    <a:pt x="9" y="0"/>
                  </a:moveTo>
                  <a:cubicBezTo>
                    <a:pt x="5" y="0"/>
                    <a:pt x="0" y="3"/>
                    <a:pt x="0" y="8"/>
                  </a:cubicBezTo>
                  <a:cubicBezTo>
                    <a:pt x="0" y="14"/>
                    <a:pt x="6" y="17"/>
                    <a:pt x="11" y="19"/>
                  </a:cubicBezTo>
                  <a:cubicBezTo>
                    <a:pt x="7" y="28"/>
                    <a:pt x="16" y="31"/>
                    <a:pt x="26" y="31"/>
                  </a:cubicBezTo>
                  <a:cubicBezTo>
                    <a:pt x="35" y="31"/>
                    <a:pt x="40" y="26"/>
                    <a:pt x="46" y="26"/>
                  </a:cubicBezTo>
                  <a:cubicBezTo>
                    <a:pt x="52" y="26"/>
                    <a:pt x="55" y="29"/>
                    <a:pt x="62" y="29"/>
                  </a:cubicBezTo>
                  <a:cubicBezTo>
                    <a:pt x="66" y="29"/>
                    <a:pt x="70" y="26"/>
                    <a:pt x="71" y="21"/>
                  </a:cubicBezTo>
                  <a:cubicBezTo>
                    <a:pt x="62" y="16"/>
                    <a:pt x="50" y="5"/>
                    <a:pt x="35" y="5"/>
                  </a:cubicBezTo>
                  <a:cubicBezTo>
                    <a:pt x="24" y="5"/>
                    <a:pt x="21"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64"/>
            <p:cNvSpPr>
              <a:spLocks/>
            </p:cNvSpPr>
            <p:nvPr/>
          </p:nvSpPr>
          <p:spPr bwMode="auto">
            <a:xfrm>
              <a:off x="579" y="508"/>
              <a:ext cx="43" cy="38"/>
            </a:xfrm>
            <a:custGeom>
              <a:avLst/>
              <a:gdLst>
                <a:gd name="T0" fmla="*/ 9 w 18"/>
                <a:gd name="T1" fmla="*/ 0 h 16"/>
                <a:gd name="T2" fmla="*/ 0 w 18"/>
                <a:gd name="T3" fmla="*/ 8 h 16"/>
                <a:gd name="T4" fmla="*/ 8 w 18"/>
                <a:gd name="T5" fmla="*/ 16 h 16"/>
                <a:gd name="T6" fmla="*/ 18 w 18"/>
                <a:gd name="T7" fmla="*/ 4 h 16"/>
                <a:gd name="T8" fmla="*/ 9 w 18"/>
                <a:gd name="T9" fmla="*/ 0 h 16"/>
              </a:gdLst>
              <a:ahLst/>
              <a:cxnLst>
                <a:cxn ang="0">
                  <a:pos x="T0" y="T1"/>
                </a:cxn>
                <a:cxn ang="0">
                  <a:pos x="T2" y="T3"/>
                </a:cxn>
                <a:cxn ang="0">
                  <a:pos x="T4" y="T5"/>
                </a:cxn>
                <a:cxn ang="0">
                  <a:pos x="T6" y="T7"/>
                </a:cxn>
                <a:cxn ang="0">
                  <a:pos x="T8" y="T9"/>
                </a:cxn>
              </a:cxnLst>
              <a:rect l="0" t="0" r="r" b="b"/>
              <a:pathLst>
                <a:path w="18" h="16">
                  <a:moveTo>
                    <a:pt x="9" y="0"/>
                  </a:moveTo>
                  <a:cubicBezTo>
                    <a:pt x="4" y="0"/>
                    <a:pt x="0" y="3"/>
                    <a:pt x="0" y="8"/>
                  </a:cubicBezTo>
                  <a:cubicBezTo>
                    <a:pt x="0" y="8"/>
                    <a:pt x="7" y="16"/>
                    <a:pt x="8" y="16"/>
                  </a:cubicBezTo>
                  <a:cubicBezTo>
                    <a:pt x="13" y="16"/>
                    <a:pt x="15" y="9"/>
                    <a:pt x="18" y="4"/>
                  </a:cubicBezTo>
                  <a:cubicBezTo>
                    <a:pt x="15" y="2"/>
                    <a:pt x="12"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65"/>
            <p:cNvSpPr>
              <a:spLocks/>
            </p:cNvSpPr>
            <p:nvPr/>
          </p:nvSpPr>
          <p:spPr bwMode="auto">
            <a:xfrm>
              <a:off x="785" y="167"/>
              <a:ext cx="42" cy="24"/>
            </a:xfrm>
            <a:custGeom>
              <a:avLst/>
              <a:gdLst>
                <a:gd name="T0" fmla="*/ 7 w 18"/>
                <a:gd name="T1" fmla="*/ 0 h 10"/>
                <a:gd name="T2" fmla="*/ 0 w 18"/>
                <a:gd name="T3" fmla="*/ 5 h 10"/>
                <a:gd name="T4" fmla="*/ 7 w 18"/>
                <a:gd name="T5" fmla="*/ 10 h 10"/>
                <a:gd name="T6" fmla="*/ 11 w 18"/>
                <a:gd name="T7" fmla="*/ 10 h 10"/>
                <a:gd name="T8" fmla="*/ 18 w 18"/>
                <a:gd name="T9" fmla="*/ 9 h 10"/>
                <a:gd name="T10" fmla="*/ 7 w 18"/>
                <a:gd name="T11" fmla="*/ 0 h 10"/>
              </a:gdLst>
              <a:ahLst/>
              <a:cxnLst>
                <a:cxn ang="0">
                  <a:pos x="T0" y="T1"/>
                </a:cxn>
                <a:cxn ang="0">
                  <a:pos x="T2" y="T3"/>
                </a:cxn>
                <a:cxn ang="0">
                  <a:pos x="T4" y="T5"/>
                </a:cxn>
                <a:cxn ang="0">
                  <a:pos x="T6" y="T7"/>
                </a:cxn>
                <a:cxn ang="0">
                  <a:pos x="T8" y="T9"/>
                </a:cxn>
                <a:cxn ang="0">
                  <a:pos x="T10" y="T11"/>
                </a:cxn>
              </a:cxnLst>
              <a:rect l="0" t="0" r="r" b="b"/>
              <a:pathLst>
                <a:path w="18" h="10">
                  <a:moveTo>
                    <a:pt x="7" y="0"/>
                  </a:moveTo>
                  <a:cubicBezTo>
                    <a:pt x="6" y="0"/>
                    <a:pt x="0" y="4"/>
                    <a:pt x="0" y="5"/>
                  </a:cubicBezTo>
                  <a:cubicBezTo>
                    <a:pt x="0" y="9"/>
                    <a:pt x="4" y="10"/>
                    <a:pt x="7" y="10"/>
                  </a:cubicBezTo>
                  <a:cubicBezTo>
                    <a:pt x="9" y="10"/>
                    <a:pt x="10" y="10"/>
                    <a:pt x="11" y="10"/>
                  </a:cubicBezTo>
                  <a:cubicBezTo>
                    <a:pt x="13" y="10"/>
                    <a:pt x="14" y="10"/>
                    <a:pt x="18" y="9"/>
                  </a:cubicBezTo>
                  <a:cubicBezTo>
                    <a:pt x="16" y="6"/>
                    <a:pt x="12"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76"/>
            <p:cNvSpPr>
              <a:spLocks noEditPoints="1"/>
            </p:cNvSpPr>
            <p:nvPr/>
          </p:nvSpPr>
          <p:spPr bwMode="auto">
            <a:xfrm>
              <a:off x="-721" y="1877"/>
              <a:ext cx="1426" cy="958"/>
            </a:xfrm>
            <a:custGeom>
              <a:avLst/>
              <a:gdLst>
                <a:gd name="T0" fmla="*/ 298 w 603"/>
                <a:gd name="T1" fmla="*/ 109 h 405"/>
                <a:gd name="T2" fmla="*/ 296 w 603"/>
                <a:gd name="T3" fmla="*/ 104 h 405"/>
                <a:gd name="T4" fmla="*/ 1 w 603"/>
                <a:gd name="T5" fmla="*/ 0 h 405"/>
                <a:gd name="T6" fmla="*/ 0 w 603"/>
                <a:gd name="T7" fmla="*/ 4 h 405"/>
                <a:gd name="T8" fmla="*/ 48 w 603"/>
                <a:gd name="T9" fmla="*/ 82 h 405"/>
                <a:gd name="T10" fmla="*/ 62 w 603"/>
                <a:gd name="T11" fmla="*/ 101 h 405"/>
                <a:gd name="T12" fmla="*/ 83 w 603"/>
                <a:gd name="T13" fmla="*/ 136 h 405"/>
                <a:gd name="T14" fmla="*/ 115 w 603"/>
                <a:gd name="T15" fmla="*/ 156 h 405"/>
                <a:gd name="T16" fmla="*/ 88 w 603"/>
                <a:gd name="T17" fmla="*/ 114 h 405"/>
                <a:gd name="T18" fmla="*/ 43 w 603"/>
                <a:gd name="T19" fmla="*/ 50 h 405"/>
                <a:gd name="T20" fmla="*/ 59 w 603"/>
                <a:gd name="T21" fmla="*/ 27 h 405"/>
                <a:gd name="T22" fmla="*/ 93 w 603"/>
                <a:gd name="T23" fmla="*/ 82 h 405"/>
                <a:gd name="T24" fmla="*/ 119 w 603"/>
                <a:gd name="T25" fmla="*/ 105 h 405"/>
                <a:gd name="T26" fmla="*/ 178 w 603"/>
                <a:gd name="T27" fmla="*/ 179 h 405"/>
                <a:gd name="T28" fmla="*/ 185 w 603"/>
                <a:gd name="T29" fmla="*/ 217 h 405"/>
                <a:gd name="T30" fmla="*/ 233 w 603"/>
                <a:gd name="T31" fmla="*/ 243 h 405"/>
                <a:gd name="T32" fmla="*/ 256 w 603"/>
                <a:gd name="T33" fmla="*/ 255 h 405"/>
                <a:gd name="T34" fmla="*/ 294 w 603"/>
                <a:gd name="T35" fmla="*/ 271 h 405"/>
                <a:gd name="T36" fmla="*/ 317 w 603"/>
                <a:gd name="T37" fmla="*/ 277 h 405"/>
                <a:gd name="T38" fmla="*/ 352 w 603"/>
                <a:gd name="T39" fmla="*/ 271 h 405"/>
                <a:gd name="T40" fmla="*/ 435 w 603"/>
                <a:gd name="T41" fmla="*/ 314 h 405"/>
                <a:gd name="T42" fmla="*/ 468 w 603"/>
                <a:gd name="T43" fmla="*/ 337 h 405"/>
                <a:gd name="T44" fmla="*/ 486 w 603"/>
                <a:gd name="T45" fmla="*/ 367 h 405"/>
                <a:gd name="T46" fmla="*/ 515 w 603"/>
                <a:gd name="T47" fmla="*/ 387 h 405"/>
                <a:gd name="T48" fmla="*/ 534 w 603"/>
                <a:gd name="T49" fmla="*/ 391 h 405"/>
                <a:gd name="T50" fmla="*/ 556 w 603"/>
                <a:gd name="T51" fmla="*/ 393 h 405"/>
                <a:gd name="T52" fmla="*/ 584 w 603"/>
                <a:gd name="T53" fmla="*/ 394 h 405"/>
                <a:gd name="T54" fmla="*/ 591 w 603"/>
                <a:gd name="T55" fmla="*/ 397 h 405"/>
                <a:gd name="T56" fmla="*/ 574 w 603"/>
                <a:gd name="T57" fmla="*/ 368 h 405"/>
                <a:gd name="T58" fmla="*/ 506 w 603"/>
                <a:gd name="T59" fmla="*/ 346 h 405"/>
                <a:gd name="T60" fmla="*/ 510 w 603"/>
                <a:gd name="T61" fmla="*/ 282 h 405"/>
                <a:gd name="T62" fmla="*/ 428 w 603"/>
                <a:gd name="T63" fmla="*/ 269 h 405"/>
                <a:gd name="T64" fmla="*/ 437 w 603"/>
                <a:gd name="T65" fmla="*/ 230 h 405"/>
                <a:gd name="T66" fmla="*/ 448 w 603"/>
                <a:gd name="T67" fmla="*/ 216 h 405"/>
                <a:gd name="T68" fmla="*/ 445 w 603"/>
                <a:gd name="T69" fmla="*/ 184 h 405"/>
                <a:gd name="T70" fmla="*/ 391 w 603"/>
                <a:gd name="T71" fmla="*/ 224 h 405"/>
                <a:gd name="T72" fmla="*/ 345 w 603"/>
                <a:gd name="T73" fmla="*/ 236 h 405"/>
                <a:gd name="T74" fmla="*/ 300 w 603"/>
                <a:gd name="T75" fmla="*/ 192 h 405"/>
                <a:gd name="T76" fmla="*/ 294 w 603"/>
                <a:gd name="T77" fmla="*/ 139 h 405"/>
                <a:gd name="T78" fmla="*/ 297 w 603"/>
                <a:gd name="T79" fmla="*/ 108 h 405"/>
                <a:gd name="T80" fmla="*/ 206 w 603"/>
                <a:gd name="T81" fmla="*/ 60 h 405"/>
                <a:gd name="T82" fmla="*/ 135 w 603"/>
                <a:gd name="T83" fmla="*/ 13 h 405"/>
                <a:gd name="T84" fmla="*/ 34 w 603"/>
                <a:gd name="T85"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405">
                  <a:moveTo>
                    <a:pt x="296" y="104"/>
                  </a:moveTo>
                  <a:cubicBezTo>
                    <a:pt x="297" y="108"/>
                    <a:pt x="297" y="108"/>
                    <a:pt x="297" y="108"/>
                  </a:cubicBezTo>
                  <a:cubicBezTo>
                    <a:pt x="298" y="108"/>
                    <a:pt x="298" y="109"/>
                    <a:pt x="298" y="109"/>
                  </a:cubicBezTo>
                  <a:cubicBezTo>
                    <a:pt x="298" y="107"/>
                    <a:pt x="297" y="106"/>
                    <a:pt x="296" y="104"/>
                  </a:cubicBezTo>
                  <a:moveTo>
                    <a:pt x="296" y="103"/>
                  </a:moveTo>
                  <a:cubicBezTo>
                    <a:pt x="296" y="104"/>
                    <a:pt x="296" y="104"/>
                    <a:pt x="296" y="104"/>
                  </a:cubicBezTo>
                  <a:cubicBezTo>
                    <a:pt x="296" y="103"/>
                    <a:pt x="296" y="103"/>
                    <a:pt x="296" y="103"/>
                  </a:cubicBezTo>
                  <a:moveTo>
                    <a:pt x="34" y="0"/>
                  </a:moveTo>
                  <a:cubicBezTo>
                    <a:pt x="1" y="0"/>
                    <a:pt x="1" y="0"/>
                    <a:pt x="1" y="0"/>
                  </a:cubicBezTo>
                  <a:cubicBezTo>
                    <a:pt x="1" y="0"/>
                    <a:pt x="1" y="0"/>
                    <a:pt x="1" y="0"/>
                  </a:cubicBezTo>
                  <a:cubicBezTo>
                    <a:pt x="0" y="0"/>
                    <a:pt x="0" y="0"/>
                    <a:pt x="0" y="0"/>
                  </a:cubicBezTo>
                  <a:cubicBezTo>
                    <a:pt x="0" y="4"/>
                    <a:pt x="0" y="4"/>
                    <a:pt x="0" y="4"/>
                  </a:cubicBezTo>
                  <a:cubicBezTo>
                    <a:pt x="4" y="16"/>
                    <a:pt x="9" y="19"/>
                    <a:pt x="13" y="29"/>
                  </a:cubicBezTo>
                  <a:cubicBezTo>
                    <a:pt x="17" y="35"/>
                    <a:pt x="16" y="50"/>
                    <a:pt x="22" y="54"/>
                  </a:cubicBezTo>
                  <a:cubicBezTo>
                    <a:pt x="32" y="60"/>
                    <a:pt x="40" y="71"/>
                    <a:pt x="48" y="82"/>
                  </a:cubicBezTo>
                  <a:cubicBezTo>
                    <a:pt x="51" y="86"/>
                    <a:pt x="47" y="87"/>
                    <a:pt x="43" y="87"/>
                  </a:cubicBezTo>
                  <a:cubicBezTo>
                    <a:pt x="41" y="87"/>
                    <a:pt x="39" y="87"/>
                    <a:pt x="38" y="87"/>
                  </a:cubicBezTo>
                  <a:cubicBezTo>
                    <a:pt x="43" y="95"/>
                    <a:pt x="55" y="93"/>
                    <a:pt x="62" y="101"/>
                  </a:cubicBezTo>
                  <a:cubicBezTo>
                    <a:pt x="67" y="106"/>
                    <a:pt x="71" y="112"/>
                    <a:pt x="77" y="118"/>
                  </a:cubicBezTo>
                  <a:cubicBezTo>
                    <a:pt x="77" y="131"/>
                    <a:pt x="77" y="131"/>
                    <a:pt x="77" y="131"/>
                  </a:cubicBezTo>
                  <a:cubicBezTo>
                    <a:pt x="79" y="134"/>
                    <a:pt x="79" y="134"/>
                    <a:pt x="83" y="136"/>
                  </a:cubicBezTo>
                  <a:cubicBezTo>
                    <a:pt x="88" y="140"/>
                    <a:pt x="93" y="152"/>
                    <a:pt x="103" y="152"/>
                  </a:cubicBezTo>
                  <a:cubicBezTo>
                    <a:pt x="103" y="154"/>
                    <a:pt x="111" y="164"/>
                    <a:pt x="112" y="164"/>
                  </a:cubicBezTo>
                  <a:cubicBezTo>
                    <a:pt x="113" y="164"/>
                    <a:pt x="115" y="158"/>
                    <a:pt x="115" y="156"/>
                  </a:cubicBezTo>
                  <a:cubicBezTo>
                    <a:pt x="115" y="152"/>
                    <a:pt x="111" y="146"/>
                    <a:pt x="107" y="146"/>
                  </a:cubicBezTo>
                  <a:cubicBezTo>
                    <a:pt x="106" y="146"/>
                    <a:pt x="105" y="146"/>
                    <a:pt x="105" y="147"/>
                  </a:cubicBezTo>
                  <a:cubicBezTo>
                    <a:pt x="95" y="140"/>
                    <a:pt x="92" y="127"/>
                    <a:pt x="88" y="114"/>
                  </a:cubicBezTo>
                  <a:cubicBezTo>
                    <a:pt x="84" y="103"/>
                    <a:pt x="74" y="97"/>
                    <a:pt x="70" y="85"/>
                  </a:cubicBezTo>
                  <a:cubicBezTo>
                    <a:pt x="67" y="76"/>
                    <a:pt x="66" y="71"/>
                    <a:pt x="59" y="63"/>
                  </a:cubicBezTo>
                  <a:cubicBezTo>
                    <a:pt x="53" y="58"/>
                    <a:pt x="47" y="58"/>
                    <a:pt x="43" y="50"/>
                  </a:cubicBezTo>
                  <a:cubicBezTo>
                    <a:pt x="39" y="41"/>
                    <a:pt x="33" y="34"/>
                    <a:pt x="33" y="23"/>
                  </a:cubicBezTo>
                  <a:cubicBezTo>
                    <a:pt x="33" y="22"/>
                    <a:pt x="33" y="18"/>
                    <a:pt x="34" y="16"/>
                  </a:cubicBezTo>
                  <a:cubicBezTo>
                    <a:pt x="41" y="23"/>
                    <a:pt x="50" y="23"/>
                    <a:pt x="59" y="27"/>
                  </a:cubicBezTo>
                  <a:cubicBezTo>
                    <a:pt x="63" y="29"/>
                    <a:pt x="62" y="41"/>
                    <a:pt x="67" y="45"/>
                  </a:cubicBezTo>
                  <a:cubicBezTo>
                    <a:pt x="71" y="50"/>
                    <a:pt x="70" y="59"/>
                    <a:pt x="75" y="64"/>
                  </a:cubicBezTo>
                  <a:cubicBezTo>
                    <a:pt x="80" y="70"/>
                    <a:pt x="86" y="75"/>
                    <a:pt x="93" y="82"/>
                  </a:cubicBezTo>
                  <a:cubicBezTo>
                    <a:pt x="93" y="82"/>
                    <a:pt x="94" y="81"/>
                    <a:pt x="94" y="81"/>
                  </a:cubicBezTo>
                  <a:cubicBezTo>
                    <a:pt x="95" y="81"/>
                    <a:pt x="96" y="82"/>
                    <a:pt x="98" y="82"/>
                  </a:cubicBezTo>
                  <a:cubicBezTo>
                    <a:pt x="98" y="95"/>
                    <a:pt x="115" y="96"/>
                    <a:pt x="119" y="105"/>
                  </a:cubicBezTo>
                  <a:cubicBezTo>
                    <a:pt x="122" y="111"/>
                    <a:pt x="118" y="117"/>
                    <a:pt x="123" y="121"/>
                  </a:cubicBezTo>
                  <a:cubicBezTo>
                    <a:pt x="128" y="126"/>
                    <a:pt x="136" y="128"/>
                    <a:pt x="142" y="133"/>
                  </a:cubicBezTo>
                  <a:cubicBezTo>
                    <a:pt x="153" y="145"/>
                    <a:pt x="171" y="160"/>
                    <a:pt x="178" y="179"/>
                  </a:cubicBezTo>
                  <a:cubicBezTo>
                    <a:pt x="179" y="183"/>
                    <a:pt x="183" y="185"/>
                    <a:pt x="183" y="192"/>
                  </a:cubicBezTo>
                  <a:cubicBezTo>
                    <a:pt x="183" y="197"/>
                    <a:pt x="178" y="201"/>
                    <a:pt x="178" y="206"/>
                  </a:cubicBezTo>
                  <a:cubicBezTo>
                    <a:pt x="178" y="211"/>
                    <a:pt x="181" y="217"/>
                    <a:pt x="185" y="217"/>
                  </a:cubicBezTo>
                  <a:cubicBezTo>
                    <a:pt x="187" y="224"/>
                    <a:pt x="203" y="227"/>
                    <a:pt x="210" y="234"/>
                  </a:cubicBezTo>
                  <a:cubicBezTo>
                    <a:pt x="211" y="235"/>
                    <a:pt x="212" y="236"/>
                    <a:pt x="216" y="237"/>
                  </a:cubicBezTo>
                  <a:cubicBezTo>
                    <a:pt x="222" y="241"/>
                    <a:pt x="226" y="240"/>
                    <a:pt x="233" y="243"/>
                  </a:cubicBezTo>
                  <a:cubicBezTo>
                    <a:pt x="240" y="246"/>
                    <a:pt x="242" y="253"/>
                    <a:pt x="249" y="255"/>
                  </a:cubicBezTo>
                  <a:cubicBezTo>
                    <a:pt x="251" y="255"/>
                    <a:pt x="252" y="255"/>
                    <a:pt x="253" y="255"/>
                  </a:cubicBezTo>
                  <a:cubicBezTo>
                    <a:pt x="254" y="255"/>
                    <a:pt x="255" y="255"/>
                    <a:pt x="256" y="255"/>
                  </a:cubicBezTo>
                  <a:cubicBezTo>
                    <a:pt x="257" y="255"/>
                    <a:pt x="258" y="255"/>
                    <a:pt x="260" y="255"/>
                  </a:cubicBezTo>
                  <a:cubicBezTo>
                    <a:pt x="261" y="255"/>
                    <a:pt x="263" y="255"/>
                    <a:pt x="265" y="256"/>
                  </a:cubicBezTo>
                  <a:cubicBezTo>
                    <a:pt x="270" y="259"/>
                    <a:pt x="288" y="271"/>
                    <a:pt x="294" y="271"/>
                  </a:cubicBezTo>
                  <a:cubicBezTo>
                    <a:pt x="296" y="271"/>
                    <a:pt x="298" y="271"/>
                    <a:pt x="300" y="271"/>
                  </a:cubicBezTo>
                  <a:cubicBezTo>
                    <a:pt x="302" y="271"/>
                    <a:pt x="304" y="271"/>
                    <a:pt x="306" y="272"/>
                  </a:cubicBezTo>
                  <a:cubicBezTo>
                    <a:pt x="308" y="273"/>
                    <a:pt x="313" y="277"/>
                    <a:pt x="317" y="277"/>
                  </a:cubicBezTo>
                  <a:cubicBezTo>
                    <a:pt x="326" y="277"/>
                    <a:pt x="327" y="266"/>
                    <a:pt x="337" y="266"/>
                  </a:cubicBezTo>
                  <a:cubicBezTo>
                    <a:pt x="341" y="266"/>
                    <a:pt x="344" y="268"/>
                    <a:pt x="349" y="271"/>
                  </a:cubicBezTo>
                  <a:cubicBezTo>
                    <a:pt x="352" y="271"/>
                    <a:pt x="352" y="271"/>
                    <a:pt x="352" y="271"/>
                  </a:cubicBezTo>
                  <a:cubicBezTo>
                    <a:pt x="366" y="278"/>
                    <a:pt x="368" y="290"/>
                    <a:pt x="385" y="298"/>
                  </a:cubicBezTo>
                  <a:cubicBezTo>
                    <a:pt x="395" y="303"/>
                    <a:pt x="402" y="300"/>
                    <a:pt x="413" y="305"/>
                  </a:cubicBezTo>
                  <a:cubicBezTo>
                    <a:pt x="419" y="308"/>
                    <a:pt x="425" y="314"/>
                    <a:pt x="435" y="314"/>
                  </a:cubicBezTo>
                  <a:cubicBezTo>
                    <a:pt x="438" y="314"/>
                    <a:pt x="441" y="311"/>
                    <a:pt x="445" y="311"/>
                  </a:cubicBezTo>
                  <a:cubicBezTo>
                    <a:pt x="446" y="311"/>
                    <a:pt x="447" y="311"/>
                    <a:pt x="448" y="311"/>
                  </a:cubicBezTo>
                  <a:cubicBezTo>
                    <a:pt x="451" y="324"/>
                    <a:pt x="460" y="329"/>
                    <a:pt x="468" y="337"/>
                  </a:cubicBezTo>
                  <a:cubicBezTo>
                    <a:pt x="471" y="340"/>
                    <a:pt x="474" y="341"/>
                    <a:pt x="475" y="346"/>
                  </a:cubicBezTo>
                  <a:cubicBezTo>
                    <a:pt x="478" y="354"/>
                    <a:pt x="473" y="362"/>
                    <a:pt x="481" y="367"/>
                  </a:cubicBezTo>
                  <a:cubicBezTo>
                    <a:pt x="486" y="367"/>
                    <a:pt x="486" y="367"/>
                    <a:pt x="486" y="367"/>
                  </a:cubicBezTo>
                  <a:cubicBezTo>
                    <a:pt x="485" y="366"/>
                    <a:pt x="485" y="364"/>
                    <a:pt x="486" y="362"/>
                  </a:cubicBezTo>
                  <a:cubicBezTo>
                    <a:pt x="486" y="362"/>
                    <a:pt x="504" y="373"/>
                    <a:pt x="506" y="376"/>
                  </a:cubicBezTo>
                  <a:cubicBezTo>
                    <a:pt x="508" y="381"/>
                    <a:pt x="508" y="386"/>
                    <a:pt x="515" y="387"/>
                  </a:cubicBezTo>
                  <a:cubicBezTo>
                    <a:pt x="515" y="388"/>
                    <a:pt x="517" y="391"/>
                    <a:pt x="518" y="391"/>
                  </a:cubicBezTo>
                  <a:cubicBezTo>
                    <a:pt x="520" y="391"/>
                    <a:pt x="525" y="389"/>
                    <a:pt x="528" y="389"/>
                  </a:cubicBezTo>
                  <a:cubicBezTo>
                    <a:pt x="531" y="389"/>
                    <a:pt x="533" y="390"/>
                    <a:pt x="534" y="391"/>
                  </a:cubicBezTo>
                  <a:cubicBezTo>
                    <a:pt x="538" y="395"/>
                    <a:pt x="543" y="405"/>
                    <a:pt x="552" y="405"/>
                  </a:cubicBezTo>
                  <a:cubicBezTo>
                    <a:pt x="556" y="405"/>
                    <a:pt x="559" y="403"/>
                    <a:pt x="560" y="397"/>
                  </a:cubicBezTo>
                  <a:cubicBezTo>
                    <a:pt x="559" y="397"/>
                    <a:pt x="556" y="395"/>
                    <a:pt x="556" y="393"/>
                  </a:cubicBezTo>
                  <a:cubicBezTo>
                    <a:pt x="556" y="389"/>
                    <a:pt x="570" y="379"/>
                    <a:pt x="574" y="379"/>
                  </a:cubicBezTo>
                  <a:cubicBezTo>
                    <a:pt x="580" y="379"/>
                    <a:pt x="581" y="386"/>
                    <a:pt x="587" y="388"/>
                  </a:cubicBezTo>
                  <a:cubicBezTo>
                    <a:pt x="586" y="391"/>
                    <a:pt x="584" y="392"/>
                    <a:pt x="584" y="394"/>
                  </a:cubicBezTo>
                  <a:cubicBezTo>
                    <a:pt x="584" y="395"/>
                    <a:pt x="589" y="397"/>
                    <a:pt x="590" y="398"/>
                  </a:cubicBezTo>
                  <a:cubicBezTo>
                    <a:pt x="590" y="398"/>
                    <a:pt x="590" y="398"/>
                    <a:pt x="590" y="398"/>
                  </a:cubicBezTo>
                  <a:cubicBezTo>
                    <a:pt x="590" y="398"/>
                    <a:pt x="591" y="398"/>
                    <a:pt x="591" y="397"/>
                  </a:cubicBezTo>
                  <a:cubicBezTo>
                    <a:pt x="593" y="396"/>
                    <a:pt x="597" y="392"/>
                    <a:pt x="600" y="389"/>
                  </a:cubicBezTo>
                  <a:cubicBezTo>
                    <a:pt x="602" y="387"/>
                    <a:pt x="603" y="386"/>
                    <a:pt x="603" y="385"/>
                  </a:cubicBezTo>
                  <a:cubicBezTo>
                    <a:pt x="595" y="379"/>
                    <a:pt x="588" y="368"/>
                    <a:pt x="574" y="368"/>
                  </a:cubicBezTo>
                  <a:cubicBezTo>
                    <a:pt x="561" y="368"/>
                    <a:pt x="554" y="379"/>
                    <a:pt x="540" y="379"/>
                  </a:cubicBezTo>
                  <a:cubicBezTo>
                    <a:pt x="531" y="379"/>
                    <a:pt x="531" y="369"/>
                    <a:pt x="525" y="366"/>
                  </a:cubicBezTo>
                  <a:cubicBezTo>
                    <a:pt x="517" y="362"/>
                    <a:pt x="506" y="357"/>
                    <a:pt x="506" y="346"/>
                  </a:cubicBezTo>
                  <a:cubicBezTo>
                    <a:pt x="506" y="337"/>
                    <a:pt x="506" y="326"/>
                    <a:pt x="506" y="313"/>
                  </a:cubicBezTo>
                  <a:cubicBezTo>
                    <a:pt x="509" y="308"/>
                    <a:pt x="510" y="295"/>
                    <a:pt x="510" y="290"/>
                  </a:cubicBezTo>
                  <a:cubicBezTo>
                    <a:pt x="510" y="288"/>
                    <a:pt x="510" y="285"/>
                    <a:pt x="510" y="282"/>
                  </a:cubicBezTo>
                  <a:cubicBezTo>
                    <a:pt x="500" y="280"/>
                    <a:pt x="497" y="271"/>
                    <a:pt x="484" y="271"/>
                  </a:cubicBezTo>
                  <a:cubicBezTo>
                    <a:pt x="466" y="271"/>
                    <a:pt x="452" y="274"/>
                    <a:pt x="434" y="274"/>
                  </a:cubicBezTo>
                  <a:cubicBezTo>
                    <a:pt x="431" y="274"/>
                    <a:pt x="428" y="272"/>
                    <a:pt x="428" y="269"/>
                  </a:cubicBezTo>
                  <a:cubicBezTo>
                    <a:pt x="428" y="268"/>
                    <a:pt x="428" y="267"/>
                    <a:pt x="428" y="266"/>
                  </a:cubicBezTo>
                  <a:cubicBezTo>
                    <a:pt x="431" y="263"/>
                    <a:pt x="437" y="261"/>
                    <a:pt x="437" y="255"/>
                  </a:cubicBezTo>
                  <a:cubicBezTo>
                    <a:pt x="437" y="248"/>
                    <a:pt x="437" y="236"/>
                    <a:pt x="437" y="230"/>
                  </a:cubicBezTo>
                  <a:cubicBezTo>
                    <a:pt x="439" y="230"/>
                    <a:pt x="440" y="230"/>
                    <a:pt x="442" y="230"/>
                  </a:cubicBezTo>
                  <a:cubicBezTo>
                    <a:pt x="442" y="231"/>
                    <a:pt x="442" y="233"/>
                    <a:pt x="442" y="234"/>
                  </a:cubicBezTo>
                  <a:cubicBezTo>
                    <a:pt x="445" y="228"/>
                    <a:pt x="448" y="225"/>
                    <a:pt x="448" y="216"/>
                  </a:cubicBezTo>
                  <a:cubicBezTo>
                    <a:pt x="448" y="206"/>
                    <a:pt x="457" y="197"/>
                    <a:pt x="457" y="189"/>
                  </a:cubicBezTo>
                  <a:cubicBezTo>
                    <a:pt x="457" y="188"/>
                    <a:pt x="457" y="186"/>
                    <a:pt x="457" y="185"/>
                  </a:cubicBezTo>
                  <a:cubicBezTo>
                    <a:pt x="454" y="185"/>
                    <a:pt x="447" y="184"/>
                    <a:pt x="445" y="184"/>
                  </a:cubicBezTo>
                  <a:cubicBezTo>
                    <a:pt x="443" y="183"/>
                    <a:pt x="439" y="182"/>
                    <a:pt x="434" y="182"/>
                  </a:cubicBezTo>
                  <a:cubicBezTo>
                    <a:pt x="420" y="182"/>
                    <a:pt x="402" y="187"/>
                    <a:pt x="402" y="203"/>
                  </a:cubicBezTo>
                  <a:cubicBezTo>
                    <a:pt x="402" y="211"/>
                    <a:pt x="393" y="217"/>
                    <a:pt x="391" y="224"/>
                  </a:cubicBezTo>
                  <a:cubicBezTo>
                    <a:pt x="391" y="226"/>
                    <a:pt x="388" y="232"/>
                    <a:pt x="384" y="232"/>
                  </a:cubicBezTo>
                  <a:cubicBezTo>
                    <a:pt x="382" y="232"/>
                    <a:pt x="380" y="229"/>
                    <a:pt x="374" y="229"/>
                  </a:cubicBezTo>
                  <a:cubicBezTo>
                    <a:pt x="363" y="229"/>
                    <a:pt x="355" y="236"/>
                    <a:pt x="345" y="236"/>
                  </a:cubicBezTo>
                  <a:cubicBezTo>
                    <a:pt x="341" y="236"/>
                    <a:pt x="341" y="232"/>
                    <a:pt x="336" y="230"/>
                  </a:cubicBezTo>
                  <a:cubicBezTo>
                    <a:pt x="322" y="226"/>
                    <a:pt x="322" y="217"/>
                    <a:pt x="313" y="207"/>
                  </a:cubicBezTo>
                  <a:cubicBezTo>
                    <a:pt x="309" y="204"/>
                    <a:pt x="302" y="196"/>
                    <a:pt x="300" y="192"/>
                  </a:cubicBezTo>
                  <a:cubicBezTo>
                    <a:pt x="298" y="187"/>
                    <a:pt x="301" y="184"/>
                    <a:pt x="298" y="179"/>
                  </a:cubicBezTo>
                  <a:cubicBezTo>
                    <a:pt x="297" y="177"/>
                    <a:pt x="293" y="173"/>
                    <a:pt x="294" y="169"/>
                  </a:cubicBezTo>
                  <a:cubicBezTo>
                    <a:pt x="294" y="139"/>
                    <a:pt x="294" y="139"/>
                    <a:pt x="294" y="139"/>
                  </a:cubicBezTo>
                  <a:cubicBezTo>
                    <a:pt x="296" y="131"/>
                    <a:pt x="300" y="128"/>
                    <a:pt x="300" y="118"/>
                  </a:cubicBezTo>
                  <a:cubicBezTo>
                    <a:pt x="300" y="115"/>
                    <a:pt x="298" y="113"/>
                    <a:pt x="297" y="110"/>
                  </a:cubicBezTo>
                  <a:cubicBezTo>
                    <a:pt x="297" y="108"/>
                    <a:pt x="297" y="108"/>
                    <a:pt x="297" y="108"/>
                  </a:cubicBezTo>
                  <a:cubicBezTo>
                    <a:pt x="288" y="107"/>
                    <a:pt x="276" y="105"/>
                    <a:pt x="272" y="101"/>
                  </a:cubicBezTo>
                  <a:cubicBezTo>
                    <a:pt x="255" y="84"/>
                    <a:pt x="256" y="45"/>
                    <a:pt x="225" y="45"/>
                  </a:cubicBezTo>
                  <a:cubicBezTo>
                    <a:pt x="213" y="45"/>
                    <a:pt x="216" y="60"/>
                    <a:pt x="206" y="60"/>
                  </a:cubicBezTo>
                  <a:cubicBezTo>
                    <a:pt x="195" y="60"/>
                    <a:pt x="187" y="42"/>
                    <a:pt x="182" y="35"/>
                  </a:cubicBezTo>
                  <a:cubicBezTo>
                    <a:pt x="173" y="19"/>
                    <a:pt x="163" y="17"/>
                    <a:pt x="145" y="13"/>
                  </a:cubicBezTo>
                  <a:cubicBezTo>
                    <a:pt x="135" y="13"/>
                    <a:pt x="135" y="13"/>
                    <a:pt x="135" y="13"/>
                  </a:cubicBezTo>
                  <a:cubicBezTo>
                    <a:pt x="135" y="19"/>
                    <a:pt x="135" y="19"/>
                    <a:pt x="135" y="19"/>
                  </a:cubicBezTo>
                  <a:cubicBezTo>
                    <a:pt x="91" y="19"/>
                    <a:pt x="91" y="19"/>
                    <a:pt x="91" y="19"/>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66"/>
            <p:cNvSpPr>
              <a:spLocks/>
            </p:cNvSpPr>
            <p:nvPr/>
          </p:nvSpPr>
          <p:spPr bwMode="auto">
            <a:xfrm>
              <a:off x="608" y="94"/>
              <a:ext cx="45" cy="31"/>
            </a:xfrm>
            <a:custGeom>
              <a:avLst/>
              <a:gdLst>
                <a:gd name="T0" fmla="*/ 19 w 19"/>
                <a:gd name="T1" fmla="*/ 0 h 13"/>
                <a:gd name="T2" fmla="*/ 7 w 19"/>
                <a:gd name="T3" fmla="*/ 13 h 13"/>
                <a:gd name="T4" fmla="*/ 19 w 19"/>
                <a:gd name="T5" fmla="*/ 0 h 13"/>
              </a:gdLst>
              <a:ahLst/>
              <a:cxnLst>
                <a:cxn ang="0">
                  <a:pos x="T0" y="T1"/>
                </a:cxn>
                <a:cxn ang="0">
                  <a:pos x="T2" y="T3"/>
                </a:cxn>
                <a:cxn ang="0">
                  <a:pos x="T4" y="T5"/>
                </a:cxn>
              </a:cxnLst>
              <a:rect l="0" t="0" r="r" b="b"/>
              <a:pathLst>
                <a:path w="19" h="13">
                  <a:moveTo>
                    <a:pt x="19" y="0"/>
                  </a:moveTo>
                  <a:cubicBezTo>
                    <a:pt x="13" y="0"/>
                    <a:pt x="0" y="13"/>
                    <a:pt x="7" y="13"/>
                  </a:cubicBezTo>
                  <a:cubicBezTo>
                    <a:pt x="13" y="13"/>
                    <a:pt x="17" y="7"/>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67"/>
            <p:cNvSpPr>
              <a:spLocks/>
            </p:cNvSpPr>
            <p:nvPr/>
          </p:nvSpPr>
          <p:spPr bwMode="auto">
            <a:xfrm>
              <a:off x="234" y="-204"/>
              <a:ext cx="1026" cy="740"/>
            </a:xfrm>
            <a:custGeom>
              <a:avLst/>
              <a:gdLst>
                <a:gd name="T0" fmla="*/ 14 w 434"/>
                <a:gd name="T1" fmla="*/ 20 h 313"/>
                <a:gd name="T2" fmla="*/ 0 w 434"/>
                <a:gd name="T3" fmla="*/ 58 h 313"/>
                <a:gd name="T4" fmla="*/ 37 w 434"/>
                <a:gd name="T5" fmla="*/ 78 h 313"/>
                <a:gd name="T6" fmla="*/ 19 w 434"/>
                <a:gd name="T7" fmla="*/ 82 h 313"/>
                <a:gd name="T8" fmla="*/ 25 w 434"/>
                <a:gd name="T9" fmla="*/ 99 h 313"/>
                <a:gd name="T10" fmla="*/ 66 w 434"/>
                <a:gd name="T11" fmla="*/ 110 h 313"/>
                <a:gd name="T12" fmla="*/ 146 w 434"/>
                <a:gd name="T13" fmla="*/ 110 h 313"/>
                <a:gd name="T14" fmla="*/ 175 w 434"/>
                <a:gd name="T15" fmla="*/ 102 h 313"/>
                <a:gd name="T16" fmla="*/ 202 w 434"/>
                <a:gd name="T17" fmla="*/ 138 h 313"/>
                <a:gd name="T18" fmla="*/ 223 w 434"/>
                <a:gd name="T19" fmla="*/ 138 h 313"/>
                <a:gd name="T20" fmla="*/ 252 w 434"/>
                <a:gd name="T21" fmla="*/ 201 h 313"/>
                <a:gd name="T22" fmla="*/ 248 w 434"/>
                <a:gd name="T23" fmla="*/ 220 h 313"/>
                <a:gd name="T24" fmla="*/ 202 w 434"/>
                <a:gd name="T25" fmla="*/ 227 h 313"/>
                <a:gd name="T26" fmla="*/ 203 w 434"/>
                <a:gd name="T27" fmla="*/ 256 h 313"/>
                <a:gd name="T28" fmla="*/ 228 w 434"/>
                <a:gd name="T29" fmla="*/ 252 h 313"/>
                <a:gd name="T30" fmla="*/ 280 w 434"/>
                <a:gd name="T31" fmla="*/ 271 h 313"/>
                <a:gd name="T32" fmla="*/ 354 w 434"/>
                <a:gd name="T33" fmla="*/ 306 h 313"/>
                <a:gd name="T34" fmla="*/ 364 w 434"/>
                <a:gd name="T35" fmla="*/ 306 h 313"/>
                <a:gd name="T36" fmla="*/ 334 w 434"/>
                <a:gd name="T37" fmla="*/ 270 h 313"/>
                <a:gd name="T38" fmla="*/ 391 w 434"/>
                <a:gd name="T39" fmla="*/ 270 h 313"/>
                <a:gd name="T40" fmla="*/ 381 w 434"/>
                <a:gd name="T41" fmla="*/ 247 h 313"/>
                <a:gd name="T42" fmla="*/ 368 w 434"/>
                <a:gd name="T43" fmla="*/ 242 h 313"/>
                <a:gd name="T44" fmla="*/ 365 w 434"/>
                <a:gd name="T45" fmla="*/ 242 h 313"/>
                <a:gd name="T46" fmla="*/ 346 w 434"/>
                <a:gd name="T47" fmla="*/ 220 h 313"/>
                <a:gd name="T48" fmla="*/ 339 w 434"/>
                <a:gd name="T49" fmla="*/ 213 h 313"/>
                <a:gd name="T50" fmla="*/ 347 w 434"/>
                <a:gd name="T51" fmla="*/ 213 h 313"/>
                <a:gd name="T52" fmla="*/ 342 w 434"/>
                <a:gd name="T53" fmla="*/ 207 h 313"/>
                <a:gd name="T54" fmla="*/ 347 w 434"/>
                <a:gd name="T55" fmla="*/ 199 h 313"/>
                <a:gd name="T56" fmla="*/ 407 w 434"/>
                <a:gd name="T57" fmla="*/ 220 h 313"/>
                <a:gd name="T58" fmla="*/ 418 w 434"/>
                <a:gd name="T59" fmla="*/ 207 h 313"/>
                <a:gd name="T60" fmla="*/ 420 w 434"/>
                <a:gd name="T61" fmla="*/ 186 h 313"/>
                <a:gd name="T62" fmla="*/ 405 w 434"/>
                <a:gd name="T63" fmla="*/ 178 h 313"/>
                <a:gd name="T64" fmla="*/ 380 w 434"/>
                <a:gd name="T65" fmla="*/ 162 h 313"/>
                <a:gd name="T66" fmla="*/ 339 w 434"/>
                <a:gd name="T67" fmla="*/ 140 h 313"/>
                <a:gd name="T68" fmla="*/ 348 w 434"/>
                <a:gd name="T69" fmla="*/ 123 h 313"/>
                <a:gd name="T70" fmla="*/ 351 w 434"/>
                <a:gd name="T71" fmla="*/ 114 h 313"/>
                <a:gd name="T72" fmla="*/ 327 w 434"/>
                <a:gd name="T73" fmla="*/ 102 h 313"/>
                <a:gd name="T74" fmla="*/ 290 w 434"/>
                <a:gd name="T75" fmla="*/ 78 h 313"/>
                <a:gd name="T76" fmla="*/ 260 w 434"/>
                <a:gd name="T77" fmla="*/ 67 h 313"/>
                <a:gd name="T78" fmla="*/ 187 w 434"/>
                <a:gd name="T79" fmla="*/ 33 h 313"/>
                <a:gd name="T80" fmla="*/ 154 w 434"/>
                <a:gd name="T81" fmla="*/ 41 h 313"/>
                <a:gd name="T82" fmla="*/ 144 w 434"/>
                <a:gd name="T83" fmla="*/ 36 h 313"/>
                <a:gd name="T84" fmla="*/ 66 w 434"/>
                <a:gd name="T85" fmla="*/ 32 h 313"/>
                <a:gd name="T86" fmla="*/ 61 w 434"/>
                <a:gd name="T87" fmla="*/ 57 h 313"/>
                <a:gd name="T88" fmla="*/ 55 w 434"/>
                <a:gd name="T89" fmla="*/ 38 h 313"/>
                <a:gd name="T90" fmla="*/ 74 w 434"/>
                <a:gd name="T91" fmla="*/ 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4" h="313">
                  <a:moveTo>
                    <a:pt x="57" y="0"/>
                  </a:moveTo>
                  <a:cubicBezTo>
                    <a:pt x="39" y="0"/>
                    <a:pt x="25" y="9"/>
                    <a:pt x="14" y="20"/>
                  </a:cubicBezTo>
                  <a:cubicBezTo>
                    <a:pt x="12" y="22"/>
                    <a:pt x="15" y="31"/>
                    <a:pt x="11" y="35"/>
                  </a:cubicBezTo>
                  <a:cubicBezTo>
                    <a:pt x="3" y="40"/>
                    <a:pt x="0" y="44"/>
                    <a:pt x="0" y="58"/>
                  </a:cubicBezTo>
                  <a:cubicBezTo>
                    <a:pt x="0" y="63"/>
                    <a:pt x="8" y="73"/>
                    <a:pt x="8" y="73"/>
                  </a:cubicBezTo>
                  <a:cubicBezTo>
                    <a:pt x="8" y="73"/>
                    <a:pt x="32" y="75"/>
                    <a:pt x="37" y="78"/>
                  </a:cubicBezTo>
                  <a:cubicBezTo>
                    <a:pt x="37" y="85"/>
                    <a:pt x="37" y="85"/>
                    <a:pt x="37" y="85"/>
                  </a:cubicBezTo>
                  <a:cubicBezTo>
                    <a:pt x="31" y="84"/>
                    <a:pt x="25" y="82"/>
                    <a:pt x="19" y="82"/>
                  </a:cubicBezTo>
                  <a:cubicBezTo>
                    <a:pt x="17" y="82"/>
                    <a:pt x="15" y="82"/>
                    <a:pt x="13" y="83"/>
                  </a:cubicBezTo>
                  <a:cubicBezTo>
                    <a:pt x="14" y="91"/>
                    <a:pt x="22" y="92"/>
                    <a:pt x="25" y="99"/>
                  </a:cubicBezTo>
                  <a:cubicBezTo>
                    <a:pt x="50" y="99"/>
                    <a:pt x="50" y="99"/>
                    <a:pt x="50" y="99"/>
                  </a:cubicBezTo>
                  <a:cubicBezTo>
                    <a:pt x="53" y="103"/>
                    <a:pt x="62" y="110"/>
                    <a:pt x="66" y="110"/>
                  </a:cubicBezTo>
                  <a:cubicBezTo>
                    <a:pt x="82" y="110"/>
                    <a:pt x="105" y="109"/>
                    <a:pt x="123" y="109"/>
                  </a:cubicBezTo>
                  <a:cubicBezTo>
                    <a:pt x="133" y="109"/>
                    <a:pt x="141" y="109"/>
                    <a:pt x="146" y="110"/>
                  </a:cubicBezTo>
                  <a:cubicBezTo>
                    <a:pt x="146" y="113"/>
                    <a:pt x="144" y="122"/>
                    <a:pt x="151" y="122"/>
                  </a:cubicBezTo>
                  <a:cubicBezTo>
                    <a:pt x="160" y="122"/>
                    <a:pt x="168" y="102"/>
                    <a:pt x="175" y="102"/>
                  </a:cubicBezTo>
                  <a:cubicBezTo>
                    <a:pt x="181" y="102"/>
                    <a:pt x="210" y="126"/>
                    <a:pt x="214" y="131"/>
                  </a:cubicBezTo>
                  <a:cubicBezTo>
                    <a:pt x="211" y="131"/>
                    <a:pt x="202" y="132"/>
                    <a:pt x="202" y="138"/>
                  </a:cubicBezTo>
                  <a:cubicBezTo>
                    <a:pt x="202" y="139"/>
                    <a:pt x="204" y="144"/>
                    <a:pt x="206" y="144"/>
                  </a:cubicBezTo>
                  <a:cubicBezTo>
                    <a:pt x="213" y="144"/>
                    <a:pt x="216" y="138"/>
                    <a:pt x="223" y="138"/>
                  </a:cubicBezTo>
                  <a:cubicBezTo>
                    <a:pt x="234" y="138"/>
                    <a:pt x="268" y="163"/>
                    <a:pt x="268" y="177"/>
                  </a:cubicBezTo>
                  <a:cubicBezTo>
                    <a:pt x="268" y="185"/>
                    <a:pt x="257" y="196"/>
                    <a:pt x="252" y="201"/>
                  </a:cubicBezTo>
                  <a:cubicBezTo>
                    <a:pt x="248" y="205"/>
                    <a:pt x="239" y="200"/>
                    <a:pt x="239" y="209"/>
                  </a:cubicBezTo>
                  <a:cubicBezTo>
                    <a:pt x="239" y="213"/>
                    <a:pt x="246" y="218"/>
                    <a:pt x="248" y="220"/>
                  </a:cubicBezTo>
                  <a:cubicBezTo>
                    <a:pt x="242" y="224"/>
                    <a:pt x="229" y="227"/>
                    <a:pt x="224" y="227"/>
                  </a:cubicBezTo>
                  <a:cubicBezTo>
                    <a:pt x="220" y="227"/>
                    <a:pt x="211" y="227"/>
                    <a:pt x="202" y="227"/>
                  </a:cubicBezTo>
                  <a:cubicBezTo>
                    <a:pt x="194" y="227"/>
                    <a:pt x="181" y="236"/>
                    <a:pt x="181" y="242"/>
                  </a:cubicBezTo>
                  <a:cubicBezTo>
                    <a:pt x="181" y="249"/>
                    <a:pt x="198" y="256"/>
                    <a:pt x="203" y="256"/>
                  </a:cubicBezTo>
                  <a:cubicBezTo>
                    <a:pt x="210" y="256"/>
                    <a:pt x="213" y="248"/>
                    <a:pt x="219" y="248"/>
                  </a:cubicBezTo>
                  <a:cubicBezTo>
                    <a:pt x="224" y="248"/>
                    <a:pt x="223" y="252"/>
                    <a:pt x="228" y="252"/>
                  </a:cubicBezTo>
                  <a:cubicBezTo>
                    <a:pt x="233" y="252"/>
                    <a:pt x="236" y="248"/>
                    <a:pt x="239" y="244"/>
                  </a:cubicBezTo>
                  <a:cubicBezTo>
                    <a:pt x="254" y="253"/>
                    <a:pt x="262" y="263"/>
                    <a:pt x="280" y="271"/>
                  </a:cubicBezTo>
                  <a:cubicBezTo>
                    <a:pt x="271" y="288"/>
                    <a:pt x="303" y="287"/>
                    <a:pt x="315" y="294"/>
                  </a:cubicBezTo>
                  <a:cubicBezTo>
                    <a:pt x="328" y="302"/>
                    <a:pt x="338" y="299"/>
                    <a:pt x="354" y="306"/>
                  </a:cubicBezTo>
                  <a:cubicBezTo>
                    <a:pt x="355" y="307"/>
                    <a:pt x="356" y="313"/>
                    <a:pt x="359" y="313"/>
                  </a:cubicBezTo>
                  <a:cubicBezTo>
                    <a:pt x="361" y="313"/>
                    <a:pt x="364" y="310"/>
                    <a:pt x="364" y="306"/>
                  </a:cubicBezTo>
                  <a:cubicBezTo>
                    <a:pt x="364" y="292"/>
                    <a:pt x="335" y="281"/>
                    <a:pt x="326" y="270"/>
                  </a:cubicBezTo>
                  <a:cubicBezTo>
                    <a:pt x="334" y="270"/>
                    <a:pt x="334" y="270"/>
                    <a:pt x="334" y="270"/>
                  </a:cubicBezTo>
                  <a:cubicBezTo>
                    <a:pt x="340" y="277"/>
                    <a:pt x="373" y="290"/>
                    <a:pt x="383" y="291"/>
                  </a:cubicBezTo>
                  <a:cubicBezTo>
                    <a:pt x="385" y="285"/>
                    <a:pt x="391" y="275"/>
                    <a:pt x="391" y="270"/>
                  </a:cubicBezTo>
                  <a:cubicBezTo>
                    <a:pt x="391" y="264"/>
                    <a:pt x="381" y="261"/>
                    <a:pt x="381" y="257"/>
                  </a:cubicBezTo>
                  <a:cubicBezTo>
                    <a:pt x="381" y="255"/>
                    <a:pt x="381" y="255"/>
                    <a:pt x="381" y="247"/>
                  </a:cubicBezTo>
                  <a:cubicBezTo>
                    <a:pt x="378" y="247"/>
                    <a:pt x="378" y="247"/>
                    <a:pt x="372" y="247"/>
                  </a:cubicBezTo>
                  <a:cubicBezTo>
                    <a:pt x="372" y="242"/>
                    <a:pt x="371" y="242"/>
                    <a:pt x="368" y="242"/>
                  </a:cubicBezTo>
                  <a:cubicBezTo>
                    <a:pt x="368" y="242"/>
                    <a:pt x="367" y="242"/>
                    <a:pt x="367" y="242"/>
                  </a:cubicBezTo>
                  <a:cubicBezTo>
                    <a:pt x="366" y="242"/>
                    <a:pt x="365" y="242"/>
                    <a:pt x="365" y="242"/>
                  </a:cubicBezTo>
                  <a:cubicBezTo>
                    <a:pt x="363" y="242"/>
                    <a:pt x="360" y="242"/>
                    <a:pt x="357" y="241"/>
                  </a:cubicBezTo>
                  <a:cubicBezTo>
                    <a:pt x="353" y="239"/>
                    <a:pt x="347" y="227"/>
                    <a:pt x="346" y="220"/>
                  </a:cubicBezTo>
                  <a:cubicBezTo>
                    <a:pt x="339" y="220"/>
                    <a:pt x="339" y="220"/>
                    <a:pt x="339" y="220"/>
                  </a:cubicBezTo>
                  <a:cubicBezTo>
                    <a:pt x="339" y="213"/>
                    <a:pt x="339" y="213"/>
                    <a:pt x="339" y="213"/>
                  </a:cubicBezTo>
                  <a:cubicBezTo>
                    <a:pt x="340" y="213"/>
                    <a:pt x="341" y="214"/>
                    <a:pt x="342" y="214"/>
                  </a:cubicBezTo>
                  <a:cubicBezTo>
                    <a:pt x="344" y="214"/>
                    <a:pt x="345" y="213"/>
                    <a:pt x="347" y="213"/>
                  </a:cubicBezTo>
                  <a:cubicBezTo>
                    <a:pt x="347" y="206"/>
                    <a:pt x="347" y="206"/>
                    <a:pt x="347" y="206"/>
                  </a:cubicBezTo>
                  <a:cubicBezTo>
                    <a:pt x="345" y="207"/>
                    <a:pt x="343" y="207"/>
                    <a:pt x="342" y="207"/>
                  </a:cubicBezTo>
                  <a:cubicBezTo>
                    <a:pt x="340" y="207"/>
                    <a:pt x="339" y="207"/>
                    <a:pt x="336" y="205"/>
                  </a:cubicBezTo>
                  <a:cubicBezTo>
                    <a:pt x="337" y="205"/>
                    <a:pt x="344" y="199"/>
                    <a:pt x="347" y="199"/>
                  </a:cubicBezTo>
                  <a:cubicBezTo>
                    <a:pt x="372" y="199"/>
                    <a:pt x="373" y="235"/>
                    <a:pt x="400" y="235"/>
                  </a:cubicBezTo>
                  <a:cubicBezTo>
                    <a:pt x="406" y="235"/>
                    <a:pt x="407" y="226"/>
                    <a:pt x="407" y="220"/>
                  </a:cubicBezTo>
                  <a:cubicBezTo>
                    <a:pt x="417" y="220"/>
                    <a:pt x="418" y="216"/>
                    <a:pt x="418" y="214"/>
                  </a:cubicBezTo>
                  <a:cubicBezTo>
                    <a:pt x="418" y="211"/>
                    <a:pt x="419" y="213"/>
                    <a:pt x="418" y="207"/>
                  </a:cubicBezTo>
                  <a:cubicBezTo>
                    <a:pt x="425" y="207"/>
                    <a:pt x="434" y="205"/>
                    <a:pt x="434" y="198"/>
                  </a:cubicBezTo>
                  <a:cubicBezTo>
                    <a:pt x="434" y="190"/>
                    <a:pt x="430" y="186"/>
                    <a:pt x="420" y="186"/>
                  </a:cubicBezTo>
                  <a:cubicBezTo>
                    <a:pt x="417" y="186"/>
                    <a:pt x="413" y="186"/>
                    <a:pt x="410" y="184"/>
                  </a:cubicBezTo>
                  <a:cubicBezTo>
                    <a:pt x="409" y="179"/>
                    <a:pt x="407" y="178"/>
                    <a:pt x="405" y="178"/>
                  </a:cubicBezTo>
                  <a:cubicBezTo>
                    <a:pt x="402" y="178"/>
                    <a:pt x="399" y="181"/>
                    <a:pt x="392" y="181"/>
                  </a:cubicBezTo>
                  <a:cubicBezTo>
                    <a:pt x="384" y="181"/>
                    <a:pt x="381" y="172"/>
                    <a:pt x="380" y="162"/>
                  </a:cubicBezTo>
                  <a:cubicBezTo>
                    <a:pt x="369" y="161"/>
                    <a:pt x="355" y="156"/>
                    <a:pt x="354" y="144"/>
                  </a:cubicBezTo>
                  <a:cubicBezTo>
                    <a:pt x="347" y="144"/>
                    <a:pt x="344" y="142"/>
                    <a:pt x="339" y="140"/>
                  </a:cubicBezTo>
                  <a:cubicBezTo>
                    <a:pt x="344" y="132"/>
                    <a:pt x="348" y="132"/>
                    <a:pt x="356" y="128"/>
                  </a:cubicBezTo>
                  <a:cubicBezTo>
                    <a:pt x="355" y="124"/>
                    <a:pt x="351" y="123"/>
                    <a:pt x="348" y="123"/>
                  </a:cubicBezTo>
                  <a:cubicBezTo>
                    <a:pt x="344" y="123"/>
                    <a:pt x="342" y="123"/>
                    <a:pt x="333" y="122"/>
                  </a:cubicBezTo>
                  <a:cubicBezTo>
                    <a:pt x="337" y="115"/>
                    <a:pt x="344" y="116"/>
                    <a:pt x="351" y="114"/>
                  </a:cubicBezTo>
                  <a:cubicBezTo>
                    <a:pt x="348" y="107"/>
                    <a:pt x="344" y="102"/>
                    <a:pt x="336" y="102"/>
                  </a:cubicBezTo>
                  <a:cubicBezTo>
                    <a:pt x="336" y="102"/>
                    <a:pt x="331" y="102"/>
                    <a:pt x="327" y="102"/>
                  </a:cubicBezTo>
                  <a:cubicBezTo>
                    <a:pt x="327" y="93"/>
                    <a:pt x="327" y="93"/>
                    <a:pt x="327" y="93"/>
                  </a:cubicBezTo>
                  <a:cubicBezTo>
                    <a:pt x="313" y="91"/>
                    <a:pt x="305" y="83"/>
                    <a:pt x="290" y="78"/>
                  </a:cubicBezTo>
                  <a:cubicBezTo>
                    <a:pt x="292" y="69"/>
                    <a:pt x="279" y="67"/>
                    <a:pt x="273" y="67"/>
                  </a:cubicBezTo>
                  <a:cubicBezTo>
                    <a:pt x="269" y="67"/>
                    <a:pt x="268" y="67"/>
                    <a:pt x="260" y="67"/>
                  </a:cubicBezTo>
                  <a:cubicBezTo>
                    <a:pt x="242" y="67"/>
                    <a:pt x="239" y="49"/>
                    <a:pt x="227" y="41"/>
                  </a:cubicBezTo>
                  <a:cubicBezTo>
                    <a:pt x="220" y="36"/>
                    <a:pt x="198" y="33"/>
                    <a:pt x="187" y="33"/>
                  </a:cubicBezTo>
                  <a:cubicBezTo>
                    <a:pt x="178" y="33"/>
                    <a:pt x="175" y="46"/>
                    <a:pt x="166" y="46"/>
                  </a:cubicBezTo>
                  <a:cubicBezTo>
                    <a:pt x="162" y="46"/>
                    <a:pt x="160" y="41"/>
                    <a:pt x="154" y="41"/>
                  </a:cubicBezTo>
                  <a:cubicBezTo>
                    <a:pt x="149" y="41"/>
                    <a:pt x="147" y="46"/>
                    <a:pt x="144" y="46"/>
                  </a:cubicBezTo>
                  <a:cubicBezTo>
                    <a:pt x="141" y="46"/>
                    <a:pt x="144" y="38"/>
                    <a:pt x="144" y="36"/>
                  </a:cubicBezTo>
                  <a:cubicBezTo>
                    <a:pt x="144" y="24"/>
                    <a:pt x="136" y="6"/>
                    <a:pt x="123" y="6"/>
                  </a:cubicBezTo>
                  <a:cubicBezTo>
                    <a:pt x="101" y="6"/>
                    <a:pt x="66" y="12"/>
                    <a:pt x="66" y="32"/>
                  </a:cubicBezTo>
                  <a:cubicBezTo>
                    <a:pt x="66" y="37"/>
                    <a:pt x="71" y="41"/>
                    <a:pt x="71" y="46"/>
                  </a:cubicBezTo>
                  <a:cubicBezTo>
                    <a:pt x="71" y="50"/>
                    <a:pt x="64" y="57"/>
                    <a:pt x="61" y="57"/>
                  </a:cubicBezTo>
                  <a:cubicBezTo>
                    <a:pt x="54" y="57"/>
                    <a:pt x="55" y="52"/>
                    <a:pt x="55" y="48"/>
                  </a:cubicBezTo>
                  <a:cubicBezTo>
                    <a:pt x="55" y="48"/>
                    <a:pt x="54" y="42"/>
                    <a:pt x="55" y="38"/>
                  </a:cubicBezTo>
                  <a:cubicBezTo>
                    <a:pt x="53" y="38"/>
                    <a:pt x="51" y="36"/>
                    <a:pt x="51" y="33"/>
                  </a:cubicBezTo>
                  <a:cubicBezTo>
                    <a:pt x="51" y="18"/>
                    <a:pt x="69" y="17"/>
                    <a:pt x="74" y="6"/>
                  </a:cubicBezTo>
                  <a:cubicBezTo>
                    <a:pt x="73" y="6"/>
                    <a:pt x="57" y="0"/>
                    <a:pt x="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68"/>
            <p:cNvSpPr>
              <a:spLocks/>
            </p:cNvSpPr>
            <p:nvPr/>
          </p:nvSpPr>
          <p:spPr bwMode="auto">
            <a:xfrm>
              <a:off x="655" y="442"/>
              <a:ext cx="28" cy="16"/>
            </a:xfrm>
            <a:custGeom>
              <a:avLst/>
              <a:gdLst>
                <a:gd name="T0" fmla="*/ 5 w 12"/>
                <a:gd name="T1" fmla="*/ 0 h 7"/>
                <a:gd name="T2" fmla="*/ 0 w 12"/>
                <a:gd name="T3" fmla="*/ 4 h 7"/>
                <a:gd name="T4" fmla="*/ 6 w 12"/>
                <a:gd name="T5" fmla="*/ 7 h 7"/>
                <a:gd name="T6" fmla="*/ 12 w 12"/>
                <a:gd name="T7" fmla="*/ 4 h 7"/>
                <a:gd name="T8" fmla="*/ 5 w 12"/>
                <a:gd name="T9" fmla="*/ 0 h 7"/>
              </a:gdLst>
              <a:ahLst/>
              <a:cxnLst>
                <a:cxn ang="0">
                  <a:pos x="T0" y="T1"/>
                </a:cxn>
                <a:cxn ang="0">
                  <a:pos x="T2" y="T3"/>
                </a:cxn>
                <a:cxn ang="0">
                  <a:pos x="T4" y="T5"/>
                </a:cxn>
                <a:cxn ang="0">
                  <a:pos x="T6" y="T7"/>
                </a:cxn>
                <a:cxn ang="0">
                  <a:pos x="T8" y="T9"/>
                </a:cxn>
              </a:cxnLst>
              <a:rect l="0" t="0" r="r" b="b"/>
              <a:pathLst>
                <a:path w="12" h="7">
                  <a:moveTo>
                    <a:pt x="5" y="0"/>
                  </a:moveTo>
                  <a:cubicBezTo>
                    <a:pt x="4" y="0"/>
                    <a:pt x="2" y="1"/>
                    <a:pt x="0" y="4"/>
                  </a:cubicBezTo>
                  <a:cubicBezTo>
                    <a:pt x="3" y="6"/>
                    <a:pt x="4" y="7"/>
                    <a:pt x="6" y="7"/>
                  </a:cubicBezTo>
                  <a:cubicBezTo>
                    <a:pt x="8" y="7"/>
                    <a:pt x="9" y="6"/>
                    <a:pt x="12" y="4"/>
                  </a:cubicBezTo>
                  <a:cubicBezTo>
                    <a:pt x="8" y="2"/>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69"/>
            <p:cNvSpPr>
              <a:spLocks/>
            </p:cNvSpPr>
            <p:nvPr/>
          </p:nvSpPr>
          <p:spPr bwMode="auto">
            <a:xfrm>
              <a:off x="445" y="298"/>
              <a:ext cx="26" cy="21"/>
            </a:xfrm>
            <a:custGeom>
              <a:avLst/>
              <a:gdLst>
                <a:gd name="T0" fmla="*/ 4 w 11"/>
                <a:gd name="T1" fmla="*/ 0 h 9"/>
                <a:gd name="T2" fmla="*/ 1 w 11"/>
                <a:gd name="T3" fmla="*/ 1 h 9"/>
                <a:gd name="T4" fmla="*/ 11 w 11"/>
                <a:gd name="T5" fmla="*/ 9 h 9"/>
                <a:gd name="T6" fmla="*/ 4 w 11"/>
                <a:gd name="T7" fmla="*/ 0 h 9"/>
              </a:gdLst>
              <a:ahLst/>
              <a:cxnLst>
                <a:cxn ang="0">
                  <a:pos x="T0" y="T1"/>
                </a:cxn>
                <a:cxn ang="0">
                  <a:pos x="T2" y="T3"/>
                </a:cxn>
                <a:cxn ang="0">
                  <a:pos x="T4" y="T5"/>
                </a:cxn>
                <a:cxn ang="0">
                  <a:pos x="T6" y="T7"/>
                </a:cxn>
              </a:cxnLst>
              <a:rect l="0" t="0" r="r" b="b"/>
              <a:pathLst>
                <a:path w="11" h="9">
                  <a:moveTo>
                    <a:pt x="4" y="0"/>
                  </a:moveTo>
                  <a:cubicBezTo>
                    <a:pt x="3" y="0"/>
                    <a:pt x="2" y="0"/>
                    <a:pt x="1" y="1"/>
                  </a:cubicBezTo>
                  <a:cubicBezTo>
                    <a:pt x="0" y="4"/>
                    <a:pt x="4" y="8"/>
                    <a:pt x="11" y="9"/>
                  </a:cubicBezTo>
                  <a:cubicBezTo>
                    <a:pt x="8" y="5"/>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70"/>
            <p:cNvSpPr>
              <a:spLocks/>
            </p:cNvSpPr>
            <p:nvPr/>
          </p:nvSpPr>
          <p:spPr bwMode="auto">
            <a:xfrm>
              <a:off x="173" y="-947"/>
              <a:ext cx="1094" cy="575"/>
            </a:xfrm>
            <a:custGeom>
              <a:avLst/>
              <a:gdLst>
                <a:gd name="T0" fmla="*/ 261 w 463"/>
                <a:gd name="T1" fmla="*/ 9 h 243"/>
                <a:gd name="T2" fmla="*/ 235 w 463"/>
                <a:gd name="T3" fmla="*/ 7 h 243"/>
                <a:gd name="T4" fmla="*/ 162 w 463"/>
                <a:gd name="T5" fmla="*/ 13 h 243"/>
                <a:gd name="T6" fmla="*/ 151 w 463"/>
                <a:gd name="T7" fmla="*/ 14 h 243"/>
                <a:gd name="T8" fmla="*/ 89 w 463"/>
                <a:gd name="T9" fmla="*/ 27 h 243"/>
                <a:gd name="T10" fmla="*/ 64 w 463"/>
                <a:gd name="T11" fmla="*/ 42 h 243"/>
                <a:gd name="T12" fmla="*/ 0 w 463"/>
                <a:gd name="T13" fmla="*/ 62 h 243"/>
                <a:gd name="T14" fmla="*/ 19 w 463"/>
                <a:gd name="T15" fmla="*/ 58 h 243"/>
                <a:gd name="T16" fmla="*/ 20 w 463"/>
                <a:gd name="T17" fmla="*/ 67 h 243"/>
                <a:gd name="T18" fmla="*/ 51 w 463"/>
                <a:gd name="T19" fmla="*/ 62 h 243"/>
                <a:gd name="T20" fmla="*/ 29 w 463"/>
                <a:gd name="T21" fmla="*/ 79 h 243"/>
                <a:gd name="T22" fmla="*/ 54 w 463"/>
                <a:gd name="T23" fmla="*/ 79 h 243"/>
                <a:gd name="T24" fmla="*/ 68 w 463"/>
                <a:gd name="T25" fmla="*/ 96 h 243"/>
                <a:gd name="T26" fmla="*/ 87 w 463"/>
                <a:gd name="T27" fmla="*/ 91 h 243"/>
                <a:gd name="T28" fmla="*/ 118 w 463"/>
                <a:gd name="T29" fmla="*/ 96 h 243"/>
                <a:gd name="T30" fmla="*/ 177 w 463"/>
                <a:gd name="T31" fmla="*/ 88 h 243"/>
                <a:gd name="T32" fmla="*/ 159 w 463"/>
                <a:gd name="T33" fmla="*/ 103 h 243"/>
                <a:gd name="T34" fmla="*/ 129 w 463"/>
                <a:gd name="T35" fmla="*/ 108 h 243"/>
                <a:gd name="T36" fmla="*/ 146 w 463"/>
                <a:gd name="T37" fmla="*/ 125 h 243"/>
                <a:gd name="T38" fmla="*/ 102 w 463"/>
                <a:gd name="T39" fmla="*/ 105 h 243"/>
                <a:gd name="T40" fmla="*/ 83 w 463"/>
                <a:gd name="T41" fmla="*/ 105 h 243"/>
                <a:gd name="T42" fmla="*/ 88 w 463"/>
                <a:gd name="T43" fmla="*/ 112 h 243"/>
                <a:gd name="T44" fmla="*/ 75 w 463"/>
                <a:gd name="T45" fmla="*/ 116 h 243"/>
                <a:gd name="T46" fmla="*/ 81 w 463"/>
                <a:gd name="T47" fmla="*/ 157 h 243"/>
                <a:gd name="T48" fmla="*/ 66 w 463"/>
                <a:gd name="T49" fmla="*/ 181 h 243"/>
                <a:gd name="T50" fmla="*/ 79 w 463"/>
                <a:gd name="T51" fmla="*/ 177 h 243"/>
                <a:gd name="T52" fmla="*/ 111 w 463"/>
                <a:gd name="T53" fmla="*/ 203 h 243"/>
                <a:gd name="T54" fmla="*/ 68 w 463"/>
                <a:gd name="T55" fmla="*/ 189 h 243"/>
                <a:gd name="T56" fmla="*/ 55 w 463"/>
                <a:gd name="T57" fmla="*/ 194 h 243"/>
                <a:gd name="T58" fmla="*/ 34 w 463"/>
                <a:gd name="T59" fmla="*/ 231 h 243"/>
                <a:gd name="T60" fmla="*/ 46 w 463"/>
                <a:gd name="T61" fmla="*/ 230 h 243"/>
                <a:gd name="T62" fmla="*/ 112 w 463"/>
                <a:gd name="T63" fmla="*/ 235 h 243"/>
                <a:gd name="T64" fmla="*/ 169 w 463"/>
                <a:gd name="T65" fmla="*/ 243 h 243"/>
                <a:gd name="T66" fmla="*/ 204 w 463"/>
                <a:gd name="T67" fmla="*/ 220 h 243"/>
                <a:gd name="T68" fmla="*/ 190 w 463"/>
                <a:gd name="T69" fmla="*/ 220 h 243"/>
                <a:gd name="T70" fmla="*/ 208 w 463"/>
                <a:gd name="T71" fmla="*/ 188 h 243"/>
                <a:gd name="T72" fmla="*/ 258 w 463"/>
                <a:gd name="T73" fmla="*/ 163 h 243"/>
                <a:gd name="T74" fmla="*/ 251 w 463"/>
                <a:gd name="T75" fmla="*/ 151 h 243"/>
                <a:gd name="T76" fmla="*/ 244 w 463"/>
                <a:gd name="T77" fmla="*/ 141 h 243"/>
                <a:gd name="T78" fmla="*/ 282 w 463"/>
                <a:gd name="T79" fmla="*/ 129 h 243"/>
                <a:gd name="T80" fmla="*/ 296 w 463"/>
                <a:gd name="T81" fmla="*/ 130 h 243"/>
                <a:gd name="T82" fmla="*/ 353 w 463"/>
                <a:gd name="T83" fmla="*/ 88 h 243"/>
                <a:gd name="T84" fmla="*/ 411 w 463"/>
                <a:gd name="T85" fmla="*/ 62 h 243"/>
                <a:gd name="T86" fmla="*/ 387 w 463"/>
                <a:gd name="T87" fmla="*/ 64 h 243"/>
                <a:gd name="T88" fmla="*/ 449 w 463"/>
                <a:gd name="T89" fmla="*/ 41 h 243"/>
                <a:gd name="T90" fmla="*/ 428 w 463"/>
                <a:gd name="T91" fmla="*/ 20 h 243"/>
                <a:gd name="T92" fmla="*/ 410 w 463"/>
                <a:gd name="T93" fmla="*/ 7 h 243"/>
                <a:gd name="T94" fmla="*/ 377 w 463"/>
                <a:gd name="T95" fmla="*/ 13 h 243"/>
                <a:gd name="T96" fmla="*/ 309 w 463"/>
                <a:gd name="T97" fmla="*/ 4 h 243"/>
                <a:gd name="T98" fmla="*/ 278 w 463"/>
                <a:gd name="T9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243">
                  <a:moveTo>
                    <a:pt x="278" y="0"/>
                  </a:moveTo>
                  <a:cubicBezTo>
                    <a:pt x="270" y="0"/>
                    <a:pt x="268" y="9"/>
                    <a:pt x="261" y="9"/>
                  </a:cubicBezTo>
                  <a:cubicBezTo>
                    <a:pt x="253" y="9"/>
                    <a:pt x="250" y="3"/>
                    <a:pt x="241" y="3"/>
                  </a:cubicBezTo>
                  <a:cubicBezTo>
                    <a:pt x="238" y="3"/>
                    <a:pt x="236" y="4"/>
                    <a:pt x="235" y="7"/>
                  </a:cubicBezTo>
                  <a:cubicBezTo>
                    <a:pt x="207" y="7"/>
                    <a:pt x="201" y="7"/>
                    <a:pt x="174" y="7"/>
                  </a:cubicBezTo>
                  <a:cubicBezTo>
                    <a:pt x="169" y="7"/>
                    <a:pt x="164" y="8"/>
                    <a:pt x="162" y="13"/>
                  </a:cubicBezTo>
                  <a:cubicBezTo>
                    <a:pt x="159" y="16"/>
                    <a:pt x="158" y="16"/>
                    <a:pt x="158" y="16"/>
                  </a:cubicBezTo>
                  <a:cubicBezTo>
                    <a:pt x="157" y="16"/>
                    <a:pt x="157" y="14"/>
                    <a:pt x="151" y="14"/>
                  </a:cubicBezTo>
                  <a:cubicBezTo>
                    <a:pt x="136" y="14"/>
                    <a:pt x="130" y="26"/>
                    <a:pt x="125" y="38"/>
                  </a:cubicBezTo>
                  <a:cubicBezTo>
                    <a:pt x="120" y="37"/>
                    <a:pt x="99" y="27"/>
                    <a:pt x="89" y="27"/>
                  </a:cubicBezTo>
                  <a:cubicBezTo>
                    <a:pt x="78" y="27"/>
                    <a:pt x="85" y="38"/>
                    <a:pt x="68" y="38"/>
                  </a:cubicBezTo>
                  <a:cubicBezTo>
                    <a:pt x="68" y="40"/>
                    <a:pt x="66" y="42"/>
                    <a:pt x="64" y="42"/>
                  </a:cubicBezTo>
                  <a:cubicBezTo>
                    <a:pt x="63" y="42"/>
                    <a:pt x="59" y="42"/>
                    <a:pt x="52" y="42"/>
                  </a:cubicBezTo>
                  <a:cubicBezTo>
                    <a:pt x="37" y="42"/>
                    <a:pt x="3" y="49"/>
                    <a:pt x="0" y="62"/>
                  </a:cubicBezTo>
                  <a:cubicBezTo>
                    <a:pt x="3" y="62"/>
                    <a:pt x="9" y="62"/>
                    <a:pt x="11" y="62"/>
                  </a:cubicBezTo>
                  <a:cubicBezTo>
                    <a:pt x="13" y="61"/>
                    <a:pt x="16" y="59"/>
                    <a:pt x="19" y="58"/>
                  </a:cubicBezTo>
                  <a:cubicBezTo>
                    <a:pt x="35" y="58"/>
                    <a:pt x="35" y="58"/>
                    <a:pt x="35" y="58"/>
                  </a:cubicBezTo>
                  <a:cubicBezTo>
                    <a:pt x="29" y="60"/>
                    <a:pt x="26" y="62"/>
                    <a:pt x="20" y="67"/>
                  </a:cubicBezTo>
                  <a:cubicBezTo>
                    <a:pt x="21" y="68"/>
                    <a:pt x="27" y="71"/>
                    <a:pt x="30" y="71"/>
                  </a:cubicBezTo>
                  <a:cubicBezTo>
                    <a:pt x="40" y="71"/>
                    <a:pt x="40" y="62"/>
                    <a:pt x="51" y="62"/>
                  </a:cubicBezTo>
                  <a:cubicBezTo>
                    <a:pt x="55" y="62"/>
                    <a:pt x="57" y="62"/>
                    <a:pt x="61" y="63"/>
                  </a:cubicBezTo>
                  <a:cubicBezTo>
                    <a:pt x="48" y="67"/>
                    <a:pt x="35" y="66"/>
                    <a:pt x="29" y="79"/>
                  </a:cubicBezTo>
                  <a:cubicBezTo>
                    <a:pt x="30" y="79"/>
                    <a:pt x="32" y="79"/>
                    <a:pt x="35" y="79"/>
                  </a:cubicBezTo>
                  <a:cubicBezTo>
                    <a:pt x="40" y="79"/>
                    <a:pt x="47" y="79"/>
                    <a:pt x="54" y="79"/>
                  </a:cubicBezTo>
                  <a:cubicBezTo>
                    <a:pt x="47" y="80"/>
                    <a:pt x="43" y="83"/>
                    <a:pt x="39" y="85"/>
                  </a:cubicBezTo>
                  <a:cubicBezTo>
                    <a:pt x="43" y="90"/>
                    <a:pt x="58" y="96"/>
                    <a:pt x="68" y="96"/>
                  </a:cubicBezTo>
                  <a:cubicBezTo>
                    <a:pt x="73" y="96"/>
                    <a:pt x="76" y="94"/>
                    <a:pt x="80" y="91"/>
                  </a:cubicBezTo>
                  <a:cubicBezTo>
                    <a:pt x="87" y="91"/>
                    <a:pt x="87" y="91"/>
                    <a:pt x="87" y="91"/>
                  </a:cubicBezTo>
                  <a:cubicBezTo>
                    <a:pt x="84" y="98"/>
                    <a:pt x="97" y="102"/>
                    <a:pt x="108" y="102"/>
                  </a:cubicBezTo>
                  <a:cubicBezTo>
                    <a:pt x="112" y="102"/>
                    <a:pt x="114" y="96"/>
                    <a:pt x="118" y="96"/>
                  </a:cubicBezTo>
                  <a:cubicBezTo>
                    <a:pt x="124" y="96"/>
                    <a:pt x="127" y="100"/>
                    <a:pt x="137" y="100"/>
                  </a:cubicBezTo>
                  <a:cubicBezTo>
                    <a:pt x="154" y="100"/>
                    <a:pt x="166" y="97"/>
                    <a:pt x="177" y="88"/>
                  </a:cubicBezTo>
                  <a:cubicBezTo>
                    <a:pt x="184" y="88"/>
                    <a:pt x="184" y="88"/>
                    <a:pt x="184" y="88"/>
                  </a:cubicBezTo>
                  <a:cubicBezTo>
                    <a:pt x="178" y="96"/>
                    <a:pt x="169" y="99"/>
                    <a:pt x="159" y="103"/>
                  </a:cubicBezTo>
                  <a:cubicBezTo>
                    <a:pt x="133" y="103"/>
                    <a:pt x="133" y="103"/>
                    <a:pt x="133" y="103"/>
                  </a:cubicBezTo>
                  <a:cubicBezTo>
                    <a:pt x="132" y="105"/>
                    <a:pt x="129" y="106"/>
                    <a:pt x="129" y="108"/>
                  </a:cubicBezTo>
                  <a:cubicBezTo>
                    <a:pt x="129" y="112"/>
                    <a:pt x="146" y="122"/>
                    <a:pt x="149" y="125"/>
                  </a:cubicBezTo>
                  <a:cubicBezTo>
                    <a:pt x="148" y="125"/>
                    <a:pt x="147" y="125"/>
                    <a:pt x="146" y="125"/>
                  </a:cubicBezTo>
                  <a:cubicBezTo>
                    <a:pt x="133" y="125"/>
                    <a:pt x="128" y="111"/>
                    <a:pt x="116" y="107"/>
                  </a:cubicBezTo>
                  <a:cubicBezTo>
                    <a:pt x="111" y="105"/>
                    <a:pt x="107" y="105"/>
                    <a:pt x="102" y="105"/>
                  </a:cubicBezTo>
                  <a:cubicBezTo>
                    <a:pt x="96" y="105"/>
                    <a:pt x="91" y="106"/>
                    <a:pt x="88" y="106"/>
                  </a:cubicBezTo>
                  <a:cubicBezTo>
                    <a:pt x="86" y="106"/>
                    <a:pt x="84" y="105"/>
                    <a:pt x="83" y="105"/>
                  </a:cubicBezTo>
                  <a:cubicBezTo>
                    <a:pt x="82" y="105"/>
                    <a:pt x="81" y="105"/>
                    <a:pt x="80" y="106"/>
                  </a:cubicBezTo>
                  <a:cubicBezTo>
                    <a:pt x="81" y="110"/>
                    <a:pt x="82" y="112"/>
                    <a:pt x="88" y="112"/>
                  </a:cubicBezTo>
                  <a:cubicBezTo>
                    <a:pt x="86" y="112"/>
                    <a:pt x="85" y="112"/>
                    <a:pt x="83" y="112"/>
                  </a:cubicBezTo>
                  <a:cubicBezTo>
                    <a:pt x="79" y="112"/>
                    <a:pt x="75" y="113"/>
                    <a:pt x="75" y="116"/>
                  </a:cubicBezTo>
                  <a:cubicBezTo>
                    <a:pt x="75" y="126"/>
                    <a:pt x="111" y="126"/>
                    <a:pt x="111" y="143"/>
                  </a:cubicBezTo>
                  <a:cubicBezTo>
                    <a:pt x="111" y="158"/>
                    <a:pt x="95" y="153"/>
                    <a:pt x="81" y="157"/>
                  </a:cubicBezTo>
                  <a:cubicBezTo>
                    <a:pt x="74" y="160"/>
                    <a:pt x="70" y="165"/>
                    <a:pt x="66" y="174"/>
                  </a:cubicBezTo>
                  <a:cubicBezTo>
                    <a:pt x="66" y="181"/>
                    <a:pt x="66" y="181"/>
                    <a:pt x="66" y="181"/>
                  </a:cubicBezTo>
                  <a:cubicBezTo>
                    <a:pt x="74" y="181"/>
                    <a:pt x="74" y="181"/>
                    <a:pt x="74" y="181"/>
                  </a:cubicBezTo>
                  <a:cubicBezTo>
                    <a:pt x="76" y="179"/>
                    <a:pt x="76" y="179"/>
                    <a:pt x="79" y="177"/>
                  </a:cubicBezTo>
                  <a:cubicBezTo>
                    <a:pt x="87" y="177"/>
                    <a:pt x="87" y="177"/>
                    <a:pt x="87" y="177"/>
                  </a:cubicBezTo>
                  <a:cubicBezTo>
                    <a:pt x="87" y="190"/>
                    <a:pt x="103" y="196"/>
                    <a:pt x="111" y="203"/>
                  </a:cubicBezTo>
                  <a:cubicBezTo>
                    <a:pt x="101" y="203"/>
                    <a:pt x="101" y="203"/>
                    <a:pt x="101" y="203"/>
                  </a:cubicBezTo>
                  <a:cubicBezTo>
                    <a:pt x="91" y="198"/>
                    <a:pt x="85" y="189"/>
                    <a:pt x="68" y="189"/>
                  </a:cubicBezTo>
                  <a:cubicBezTo>
                    <a:pt x="66" y="189"/>
                    <a:pt x="64" y="188"/>
                    <a:pt x="62" y="188"/>
                  </a:cubicBezTo>
                  <a:cubicBezTo>
                    <a:pt x="58" y="188"/>
                    <a:pt x="55" y="189"/>
                    <a:pt x="55" y="194"/>
                  </a:cubicBezTo>
                  <a:cubicBezTo>
                    <a:pt x="55" y="203"/>
                    <a:pt x="66" y="205"/>
                    <a:pt x="73" y="210"/>
                  </a:cubicBezTo>
                  <a:cubicBezTo>
                    <a:pt x="61" y="218"/>
                    <a:pt x="34" y="210"/>
                    <a:pt x="34" y="231"/>
                  </a:cubicBezTo>
                  <a:cubicBezTo>
                    <a:pt x="34" y="232"/>
                    <a:pt x="36" y="235"/>
                    <a:pt x="39" y="235"/>
                  </a:cubicBezTo>
                  <a:cubicBezTo>
                    <a:pt x="42" y="235"/>
                    <a:pt x="44" y="232"/>
                    <a:pt x="46" y="230"/>
                  </a:cubicBezTo>
                  <a:cubicBezTo>
                    <a:pt x="64" y="236"/>
                    <a:pt x="78" y="240"/>
                    <a:pt x="96" y="240"/>
                  </a:cubicBezTo>
                  <a:cubicBezTo>
                    <a:pt x="104" y="240"/>
                    <a:pt x="107" y="235"/>
                    <a:pt x="112" y="235"/>
                  </a:cubicBezTo>
                  <a:cubicBezTo>
                    <a:pt x="125" y="235"/>
                    <a:pt x="136" y="235"/>
                    <a:pt x="151" y="235"/>
                  </a:cubicBezTo>
                  <a:cubicBezTo>
                    <a:pt x="162" y="235"/>
                    <a:pt x="156" y="243"/>
                    <a:pt x="169" y="243"/>
                  </a:cubicBezTo>
                  <a:cubicBezTo>
                    <a:pt x="181" y="243"/>
                    <a:pt x="211" y="234"/>
                    <a:pt x="211" y="225"/>
                  </a:cubicBezTo>
                  <a:cubicBezTo>
                    <a:pt x="211" y="221"/>
                    <a:pt x="207" y="220"/>
                    <a:pt x="204" y="220"/>
                  </a:cubicBezTo>
                  <a:cubicBezTo>
                    <a:pt x="204" y="220"/>
                    <a:pt x="203" y="220"/>
                    <a:pt x="203" y="220"/>
                  </a:cubicBezTo>
                  <a:cubicBezTo>
                    <a:pt x="199" y="220"/>
                    <a:pt x="198" y="220"/>
                    <a:pt x="190" y="220"/>
                  </a:cubicBezTo>
                  <a:cubicBezTo>
                    <a:pt x="190" y="202"/>
                    <a:pt x="212" y="212"/>
                    <a:pt x="212" y="196"/>
                  </a:cubicBezTo>
                  <a:cubicBezTo>
                    <a:pt x="212" y="192"/>
                    <a:pt x="209" y="191"/>
                    <a:pt x="208" y="188"/>
                  </a:cubicBezTo>
                  <a:cubicBezTo>
                    <a:pt x="212" y="188"/>
                    <a:pt x="212" y="188"/>
                    <a:pt x="235" y="188"/>
                  </a:cubicBezTo>
                  <a:cubicBezTo>
                    <a:pt x="244" y="181"/>
                    <a:pt x="247" y="169"/>
                    <a:pt x="258" y="163"/>
                  </a:cubicBezTo>
                  <a:cubicBezTo>
                    <a:pt x="255" y="156"/>
                    <a:pt x="249" y="154"/>
                    <a:pt x="243" y="151"/>
                  </a:cubicBezTo>
                  <a:cubicBezTo>
                    <a:pt x="246" y="151"/>
                    <a:pt x="249" y="151"/>
                    <a:pt x="251" y="151"/>
                  </a:cubicBezTo>
                  <a:cubicBezTo>
                    <a:pt x="256" y="151"/>
                    <a:pt x="259" y="149"/>
                    <a:pt x="258" y="141"/>
                  </a:cubicBezTo>
                  <a:cubicBezTo>
                    <a:pt x="244" y="141"/>
                    <a:pt x="244" y="141"/>
                    <a:pt x="244" y="141"/>
                  </a:cubicBezTo>
                  <a:cubicBezTo>
                    <a:pt x="252" y="134"/>
                    <a:pt x="265" y="133"/>
                    <a:pt x="277" y="130"/>
                  </a:cubicBezTo>
                  <a:cubicBezTo>
                    <a:pt x="278" y="129"/>
                    <a:pt x="280" y="129"/>
                    <a:pt x="282" y="129"/>
                  </a:cubicBezTo>
                  <a:cubicBezTo>
                    <a:pt x="284" y="129"/>
                    <a:pt x="287" y="129"/>
                    <a:pt x="289" y="129"/>
                  </a:cubicBezTo>
                  <a:cubicBezTo>
                    <a:pt x="291" y="130"/>
                    <a:pt x="294" y="130"/>
                    <a:pt x="296" y="130"/>
                  </a:cubicBezTo>
                  <a:cubicBezTo>
                    <a:pt x="299" y="130"/>
                    <a:pt x="302" y="130"/>
                    <a:pt x="304" y="128"/>
                  </a:cubicBezTo>
                  <a:cubicBezTo>
                    <a:pt x="320" y="116"/>
                    <a:pt x="332" y="95"/>
                    <a:pt x="353" y="88"/>
                  </a:cubicBezTo>
                  <a:cubicBezTo>
                    <a:pt x="372" y="82"/>
                    <a:pt x="402" y="75"/>
                    <a:pt x="414" y="62"/>
                  </a:cubicBezTo>
                  <a:cubicBezTo>
                    <a:pt x="413" y="62"/>
                    <a:pt x="412" y="62"/>
                    <a:pt x="411" y="62"/>
                  </a:cubicBezTo>
                  <a:cubicBezTo>
                    <a:pt x="408" y="62"/>
                    <a:pt x="403" y="63"/>
                    <a:pt x="399" y="63"/>
                  </a:cubicBezTo>
                  <a:cubicBezTo>
                    <a:pt x="395" y="63"/>
                    <a:pt x="391" y="64"/>
                    <a:pt x="387" y="64"/>
                  </a:cubicBezTo>
                  <a:cubicBezTo>
                    <a:pt x="381" y="64"/>
                    <a:pt x="377" y="63"/>
                    <a:pt x="374" y="61"/>
                  </a:cubicBezTo>
                  <a:cubicBezTo>
                    <a:pt x="402" y="47"/>
                    <a:pt x="428" y="57"/>
                    <a:pt x="449" y="41"/>
                  </a:cubicBezTo>
                  <a:cubicBezTo>
                    <a:pt x="453" y="38"/>
                    <a:pt x="463" y="40"/>
                    <a:pt x="463" y="33"/>
                  </a:cubicBezTo>
                  <a:cubicBezTo>
                    <a:pt x="463" y="23"/>
                    <a:pt x="435" y="26"/>
                    <a:pt x="428" y="20"/>
                  </a:cubicBezTo>
                  <a:cubicBezTo>
                    <a:pt x="425" y="17"/>
                    <a:pt x="425" y="12"/>
                    <a:pt x="419" y="11"/>
                  </a:cubicBezTo>
                  <a:cubicBezTo>
                    <a:pt x="416" y="10"/>
                    <a:pt x="414" y="9"/>
                    <a:pt x="410" y="7"/>
                  </a:cubicBezTo>
                  <a:cubicBezTo>
                    <a:pt x="370" y="18"/>
                    <a:pt x="370" y="18"/>
                    <a:pt x="370" y="18"/>
                  </a:cubicBezTo>
                  <a:cubicBezTo>
                    <a:pt x="373" y="17"/>
                    <a:pt x="374" y="16"/>
                    <a:pt x="377" y="13"/>
                  </a:cubicBezTo>
                  <a:cubicBezTo>
                    <a:pt x="369" y="5"/>
                    <a:pt x="340" y="4"/>
                    <a:pt x="322" y="4"/>
                  </a:cubicBezTo>
                  <a:cubicBezTo>
                    <a:pt x="316" y="4"/>
                    <a:pt x="311" y="4"/>
                    <a:pt x="309" y="4"/>
                  </a:cubicBezTo>
                  <a:cubicBezTo>
                    <a:pt x="303" y="4"/>
                    <a:pt x="300" y="4"/>
                    <a:pt x="294" y="4"/>
                  </a:cubicBezTo>
                  <a:cubicBezTo>
                    <a:pt x="289" y="4"/>
                    <a:pt x="286" y="0"/>
                    <a:pt x="2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71"/>
            <p:cNvSpPr>
              <a:spLocks/>
            </p:cNvSpPr>
            <p:nvPr/>
          </p:nvSpPr>
          <p:spPr bwMode="auto">
            <a:xfrm>
              <a:off x="858" y="-1001"/>
              <a:ext cx="2139" cy="1627"/>
            </a:xfrm>
            <a:custGeom>
              <a:avLst/>
              <a:gdLst>
                <a:gd name="T0" fmla="*/ 489 w 905"/>
                <a:gd name="T1" fmla="*/ 15 h 688"/>
                <a:gd name="T2" fmla="*/ 468 w 905"/>
                <a:gd name="T3" fmla="*/ 22 h 688"/>
                <a:gd name="T4" fmla="*/ 425 w 905"/>
                <a:gd name="T5" fmla="*/ 18 h 688"/>
                <a:gd name="T6" fmla="*/ 370 w 905"/>
                <a:gd name="T7" fmla="*/ 43 h 688"/>
                <a:gd name="T8" fmla="*/ 328 w 905"/>
                <a:gd name="T9" fmla="*/ 45 h 688"/>
                <a:gd name="T10" fmla="*/ 312 w 905"/>
                <a:gd name="T11" fmla="*/ 64 h 688"/>
                <a:gd name="T12" fmla="*/ 284 w 905"/>
                <a:gd name="T13" fmla="*/ 66 h 688"/>
                <a:gd name="T14" fmla="*/ 173 w 905"/>
                <a:gd name="T15" fmla="*/ 71 h 688"/>
                <a:gd name="T16" fmla="*/ 86 w 905"/>
                <a:gd name="T17" fmla="*/ 122 h 688"/>
                <a:gd name="T18" fmla="*/ 100 w 905"/>
                <a:gd name="T19" fmla="*/ 168 h 688"/>
                <a:gd name="T20" fmla="*/ 67 w 905"/>
                <a:gd name="T21" fmla="*/ 170 h 688"/>
                <a:gd name="T22" fmla="*/ 0 w 905"/>
                <a:gd name="T23" fmla="*/ 198 h 688"/>
                <a:gd name="T24" fmla="*/ 77 w 905"/>
                <a:gd name="T25" fmla="*/ 216 h 688"/>
                <a:gd name="T26" fmla="*/ 61 w 905"/>
                <a:gd name="T27" fmla="*/ 227 h 688"/>
                <a:gd name="T28" fmla="*/ 22 w 905"/>
                <a:gd name="T29" fmla="*/ 242 h 688"/>
                <a:gd name="T30" fmla="*/ 62 w 905"/>
                <a:gd name="T31" fmla="*/ 251 h 688"/>
                <a:gd name="T32" fmla="*/ 89 w 905"/>
                <a:gd name="T33" fmla="*/ 273 h 688"/>
                <a:gd name="T34" fmla="*/ 98 w 905"/>
                <a:gd name="T35" fmla="*/ 264 h 688"/>
                <a:gd name="T36" fmla="*/ 146 w 905"/>
                <a:gd name="T37" fmla="*/ 262 h 688"/>
                <a:gd name="T38" fmla="*/ 270 w 905"/>
                <a:gd name="T39" fmla="*/ 370 h 688"/>
                <a:gd name="T40" fmla="*/ 286 w 905"/>
                <a:gd name="T41" fmla="*/ 393 h 688"/>
                <a:gd name="T42" fmla="*/ 288 w 905"/>
                <a:gd name="T43" fmla="*/ 423 h 688"/>
                <a:gd name="T44" fmla="*/ 335 w 905"/>
                <a:gd name="T45" fmla="*/ 446 h 688"/>
                <a:gd name="T46" fmla="*/ 305 w 905"/>
                <a:gd name="T47" fmla="*/ 482 h 688"/>
                <a:gd name="T48" fmla="*/ 284 w 905"/>
                <a:gd name="T49" fmla="*/ 525 h 688"/>
                <a:gd name="T50" fmla="*/ 289 w 905"/>
                <a:gd name="T51" fmla="*/ 538 h 688"/>
                <a:gd name="T52" fmla="*/ 315 w 905"/>
                <a:gd name="T53" fmla="*/ 587 h 688"/>
                <a:gd name="T54" fmla="*/ 331 w 905"/>
                <a:gd name="T55" fmla="*/ 587 h 688"/>
                <a:gd name="T56" fmla="*/ 357 w 905"/>
                <a:gd name="T57" fmla="*/ 655 h 688"/>
                <a:gd name="T58" fmla="*/ 422 w 905"/>
                <a:gd name="T59" fmla="*/ 687 h 688"/>
                <a:gd name="T60" fmla="*/ 459 w 905"/>
                <a:gd name="T61" fmla="*/ 655 h 688"/>
                <a:gd name="T62" fmla="*/ 478 w 905"/>
                <a:gd name="T63" fmla="*/ 586 h 688"/>
                <a:gd name="T64" fmla="*/ 520 w 905"/>
                <a:gd name="T65" fmla="*/ 551 h 688"/>
                <a:gd name="T66" fmla="*/ 539 w 905"/>
                <a:gd name="T67" fmla="*/ 548 h 688"/>
                <a:gd name="T68" fmla="*/ 610 w 905"/>
                <a:gd name="T69" fmla="*/ 497 h 688"/>
                <a:gd name="T70" fmla="*/ 700 w 905"/>
                <a:gd name="T71" fmla="*/ 475 h 688"/>
                <a:gd name="T72" fmla="*/ 702 w 905"/>
                <a:gd name="T73" fmla="*/ 422 h 688"/>
                <a:gd name="T74" fmla="*/ 711 w 905"/>
                <a:gd name="T75" fmla="*/ 402 h 688"/>
                <a:gd name="T76" fmla="*/ 772 w 905"/>
                <a:gd name="T77" fmla="*/ 422 h 688"/>
                <a:gd name="T78" fmla="*/ 723 w 905"/>
                <a:gd name="T79" fmla="*/ 356 h 688"/>
                <a:gd name="T80" fmla="*/ 763 w 905"/>
                <a:gd name="T81" fmla="*/ 365 h 688"/>
                <a:gd name="T82" fmla="*/ 758 w 905"/>
                <a:gd name="T83" fmla="*/ 353 h 688"/>
                <a:gd name="T84" fmla="*/ 805 w 905"/>
                <a:gd name="T85" fmla="*/ 311 h 688"/>
                <a:gd name="T86" fmla="*/ 801 w 905"/>
                <a:gd name="T87" fmla="*/ 282 h 688"/>
                <a:gd name="T88" fmla="*/ 787 w 905"/>
                <a:gd name="T89" fmla="*/ 242 h 688"/>
                <a:gd name="T90" fmla="*/ 801 w 905"/>
                <a:gd name="T91" fmla="*/ 216 h 688"/>
                <a:gd name="T92" fmla="*/ 779 w 905"/>
                <a:gd name="T93" fmla="*/ 204 h 688"/>
                <a:gd name="T94" fmla="*/ 804 w 905"/>
                <a:gd name="T95" fmla="*/ 158 h 688"/>
                <a:gd name="T96" fmla="*/ 827 w 905"/>
                <a:gd name="T97" fmla="*/ 130 h 688"/>
                <a:gd name="T98" fmla="*/ 840 w 905"/>
                <a:gd name="T99" fmla="*/ 113 h 688"/>
                <a:gd name="T100" fmla="*/ 874 w 905"/>
                <a:gd name="T101" fmla="*/ 61 h 688"/>
                <a:gd name="T102" fmla="*/ 818 w 905"/>
                <a:gd name="T103" fmla="*/ 79 h 688"/>
                <a:gd name="T104" fmla="*/ 771 w 905"/>
                <a:gd name="T105" fmla="*/ 77 h 688"/>
                <a:gd name="T106" fmla="*/ 744 w 905"/>
                <a:gd name="T107" fmla="*/ 60 h 688"/>
                <a:gd name="T108" fmla="*/ 693 w 905"/>
                <a:gd name="T109" fmla="*/ 63 h 688"/>
                <a:gd name="T110" fmla="*/ 595 w 905"/>
                <a:gd name="T111" fmla="*/ 64 h 688"/>
                <a:gd name="T112" fmla="*/ 718 w 905"/>
                <a:gd name="T113" fmla="*/ 3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5" h="688">
                  <a:moveTo>
                    <a:pt x="639" y="0"/>
                  </a:moveTo>
                  <a:cubicBezTo>
                    <a:pt x="612" y="0"/>
                    <a:pt x="592" y="0"/>
                    <a:pt x="562" y="0"/>
                  </a:cubicBezTo>
                  <a:cubicBezTo>
                    <a:pt x="535" y="0"/>
                    <a:pt x="515" y="15"/>
                    <a:pt x="489" y="15"/>
                  </a:cubicBezTo>
                  <a:cubicBezTo>
                    <a:pt x="484" y="15"/>
                    <a:pt x="480" y="15"/>
                    <a:pt x="476" y="15"/>
                  </a:cubicBezTo>
                  <a:cubicBezTo>
                    <a:pt x="473" y="15"/>
                    <a:pt x="471" y="15"/>
                    <a:pt x="468" y="15"/>
                  </a:cubicBezTo>
                  <a:cubicBezTo>
                    <a:pt x="468" y="22"/>
                    <a:pt x="468" y="22"/>
                    <a:pt x="468" y="22"/>
                  </a:cubicBezTo>
                  <a:cubicBezTo>
                    <a:pt x="458" y="22"/>
                    <a:pt x="458" y="22"/>
                    <a:pt x="458" y="22"/>
                  </a:cubicBezTo>
                  <a:cubicBezTo>
                    <a:pt x="449" y="18"/>
                    <a:pt x="441" y="18"/>
                    <a:pt x="432" y="18"/>
                  </a:cubicBezTo>
                  <a:cubicBezTo>
                    <a:pt x="430" y="18"/>
                    <a:pt x="428" y="18"/>
                    <a:pt x="425" y="18"/>
                  </a:cubicBezTo>
                  <a:cubicBezTo>
                    <a:pt x="408" y="18"/>
                    <a:pt x="394" y="22"/>
                    <a:pt x="380" y="28"/>
                  </a:cubicBezTo>
                  <a:cubicBezTo>
                    <a:pt x="383" y="32"/>
                    <a:pt x="387" y="33"/>
                    <a:pt x="391" y="36"/>
                  </a:cubicBezTo>
                  <a:cubicBezTo>
                    <a:pt x="386" y="37"/>
                    <a:pt x="370" y="35"/>
                    <a:pt x="370" y="43"/>
                  </a:cubicBezTo>
                  <a:cubicBezTo>
                    <a:pt x="370" y="53"/>
                    <a:pt x="391" y="60"/>
                    <a:pt x="400" y="64"/>
                  </a:cubicBezTo>
                  <a:cubicBezTo>
                    <a:pt x="376" y="64"/>
                    <a:pt x="376" y="64"/>
                    <a:pt x="376" y="64"/>
                  </a:cubicBezTo>
                  <a:cubicBezTo>
                    <a:pt x="363" y="57"/>
                    <a:pt x="350" y="45"/>
                    <a:pt x="328" y="45"/>
                  </a:cubicBezTo>
                  <a:cubicBezTo>
                    <a:pt x="323" y="45"/>
                    <a:pt x="315" y="46"/>
                    <a:pt x="315" y="52"/>
                  </a:cubicBezTo>
                  <a:cubicBezTo>
                    <a:pt x="315" y="56"/>
                    <a:pt x="318" y="60"/>
                    <a:pt x="319" y="64"/>
                  </a:cubicBezTo>
                  <a:cubicBezTo>
                    <a:pt x="319" y="64"/>
                    <a:pt x="314" y="64"/>
                    <a:pt x="312" y="64"/>
                  </a:cubicBezTo>
                  <a:cubicBezTo>
                    <a:pt x="301" y="60"/>
                    <a:pt x="292" y="61"/>
                    <a:pt x="286" y="51"/>
                  </a:cubicBezTo>
                  <a:cubicBezTo>
                    <a:pt x="281" y="56"/>
                    <a:pt x="281" y="56"/>
                    <a:pt x="281" y="56"/>
                  </a:cubicBezTo>
                  <a:cubicBezTo>
                    <a:pt x="281" y="60"/>
                    <a:pt x="284" y="63"/>
                    <a:pt x="284" y="66"/>
                  </a:cubicBezTo>
                  <a:cubicBezTo>
                    <a:pt x="274" y="66"/>
                    <a:pt x="271" y="51"/>
                    <a:pt x="261" y="51"/>
                  </a:cubicBezTo>
                  <a:cubicBezTo>
                    <a:pt x="247" y="51"/>
                    <a:pt x="237" y="59"/>
                    <a:pt x="222" y="63"/>
                  </a:cubicBezTo>
                  <a:cubicBezTo>
                    <a:pt x="202" y="63"/>
                    <a:pt x="194" y="68"/>
                    <a:pt x="173" y="71"/>
                  </a:cubicBezTo>
                  <a:cubicBezTo>
                    <a:pt x="156" y="73"/>
                    <a:pt x="170" y="97"/>
                    <a:pt x="152" y="97"/>
                  </a:cubicBezTo>
                  <a:cubicBezTo>
                    <a:pt x="146" y="97"/>
                    <a:pt x="142" y="96"/>
                    <a:pt x="138" y="93"/>
                  </a:cubicBezTo>
                  <a:cubicBezTo>
                    <a:pt x="127" y="103"/>
                    <a:pt x="104" y="116"/>
                    <a:pt x="86" y="122"/>
                  </a:cubicBezTo>
                  <a:cubicBezTo>
                    <a:pt x="83" y="122"/>
                    <a:pt x="75" y="125"/>
                    <a:pt x="75" y="130"/>
                  </a:cubicBezTo>
                  <a:cubicBezTo>
                    <a:pt x="75" y="140"/>
                    <a:pt x="105" y="139"/>
                    <a:pt x="115" y="140"/>
                  </a:cubicBezTo>
                  <a:cubicBezTo>
                    <a:pt x="115" y="154"/>
                    <a:pt x="109" y="163"/>
                    <a:pt x="100" y="168"/>
                  </a:cubicBezTo>
                  <a:cubicBezTo>
                    <a:pt x="96" y="171"/>
                    <a:pt x="92" y="171"/>
                    <a:pt x="86" y="171"/>
                  </a:cubicBezTo>
                  <a:cubicBezTo>
                    <a:pt x="83" y="171"/>
                    <a:pt x="80" y="171"/>
                    <a:pt x="77" y="171"/>
                  </a:cubicBezTo>
                  <a:cubicBezTo>
                    <a:pt x="74" y="171"/>
                    <a:pt x="71" y="170"/>
                    <a:pt x="67" y="170"/>
                  </a:cubicBezTo>
                  <a:cubicBezTo>
                    <a:pt x="63" y="170"/>
                    <a:pt x="59" y="171"/>
                    <a:pt x="55" y="172"/>
                  </a:cubicBezTo>
                  <a:cubicBezTo>
                    <a:pt x="45" y="175"/>
                    <a:pt x="40" y="181"/>
                    <a:pt x="30" y="184"/>
                  </a:cubicBezTo>
                  <a:cubicBezTo>
                    <a:pt x="19" y="188"/>
                    <a:pt x="0" y="182"/>
                    <a:pt x="0" y="198"/>
                  </a:cubicBezTo>
                  <a:cubicBezTo>
                    <a:pt x="0" y="207"/>
                    <a:pt x="51" y="221"/>
                    <a:pt x="53" y="221"/>
                  </a:cubicBezTo>
                  <a:cubicBezTo>
                    <a:pt x="60" y="221"/>
                    <a:pt x="63" y="221"/>
                    <a:pt x="71" y="221"/>
                  </a:cubicBezTo>
                  <a:cubicBezTo>
                    <a:pt x="74" y="221"/>
                    <a:pt x="76" y="219"/>
                    <a:pt x="77" y="216"/>
                  </a:cubicBezTo>
                  <a:cubicBezTo>
                    <a:pt x="98" y="216"/>
                    <a:pt x="98" y="216"/>
                    <a:pt x="98" y="216"/>
                  </a:cubicBezTo>
                  <a:cubicBezTo>
                    <a:pt x="96" y="222"/>
                    <a:pt x="96" y="224"/>
                    <a:pt x="91" y="227"/>
                  </a:cubicBezTo>
                  <a:cubicBezTo>
                    <a:pt x="61" y="227"/>
                    <a:pt x="61" y="227"/>
                    <a:pt x="61" y="227"/>
                  </a:cubicBezTo>
                  <a:cubicBezTo>
                    <a:pt x="58" y="231"/>
                    <a:pt x="57" y="232"/>
                    <a:pt x="51" y="232"/>
                  </a:cubicBezTo>
                  <a:cubicBezTo>
                    <a:pt x="48" y="232"/>
                    <a:pt x="44" y="232"/>
                    <a:pt x="38" y="232"/>
                  </a:cubicBezTo>
                  <a:cubicBezTo>
                    <a:pt x="34" y="232"/>
                    <a:pt x="23" y="235"/>
                    <a:pt x="22" y="242"/>
                  </a:cubicBezTo>
                  <a:cubicBezTo>
                    <a:pt x="26" y="243"/>
                    <a:pt x="27" y="244"/>
                    <a:pt x="29" y="244"/>
                  </a:cubicBezTo>
                  <a:cubicBezTo>
                    <a:pt x="32" y="244"/>
                    <a:pt x="33" y="242"/>
                    <a:pt x="41" y="242"/>
                  </a:cubicBezTo>
                  <a:cubicBezTo>
                    <a:pt x="47" y="242"/>
                    <a:pt x="53" y="248"/>
                    <a:pt x="62" y="251"/>
                  </a:cubicBezTo>
                  <a:cubicBezTo>
                    <a:pt x="60" y="256"/>
                    <a:pt x="56" y="257"/>
                    <a:pt x="51" y="260"/>
                  </a:cubicBezTo>
                  <a:cubicBezTo>
                    <a:pt x="58" y="268"/>
                    <a:pt x="74" y="272"/>
                    <a:pt x="86" y="272"/>
                  </a:cubicBezTo>
                  <a:cubicBezTo>
                    <a:pt x="88" y="272"/>
                    <a:pt x="89" y="273"/>
                    <a:pt x="89" y="273"/>
                  </a:cubicBezTo>
                  <a:cubicBezTo>
                    <a:pt x="90" y="273"/>
                    <a:pt x="91" y="272"/>
                    <a:pt x="92" y="271"/>
                  </a:cubicBezTo>
                  <a:cubicBezTo>
                    <a:pt x="91" y="270"/>
                    <a:pt x="89" y="268"/>
                    <a:pt x="87" y="267"/>
                  </a:cubicBezTo>
                  <a:cubicBezTo>
                    <a:pt x="90" y="265"/>
                    <a:pt x="92" y="264"/>
                    <a:pt x="98" y="264"/>
                  </a:cubicBezTo>
                  <a:cubicBezTo>
                    <a:pt x="104" y="264"/>
                    <a:pt x="109" y="269"/>
                    <a:pt x="114" y="269"/>
                  </a:cubicBezTo>
                  <a:cubicBezTo>
                    <a:pt x="120" y="269"/>
                    <a:pt x="124" y="262"/>
                    <a:pt x="130" y="262"/>
                  </a:cubicBezTo>
                  <a:cubicBezTo>
                    <a:pt x="135" y="262"/>
                    <a:pt x="137" y="262"/>
                    <a:pt x="146" y="262"/>
                  </a:cubicBezTo>
                  <a:cubicBezTo>
                    <a:pt x="205" y="262"/>
                    <a:pt x="242" y="308"/>
                    <a:pt x="257" y="353"/>
                  </a:cubicBezTo>
                  <a:cubicBezTo>
                    <a:pt x="257" y="361"/>
                    <a:pt x="257" y="361"/>
                    <a:pt x="257" y="361"/>
                  </a:cubicBezTo>
                  <a:cubicBezTo>
                    <a:pt x="262" y="362"/>
                    <a:pt x="270" y="362"/>
                    <a:pt x="270" y="370"/>
                  </a:cubicBezTo>
                  <a:cubicBezTo>
                    <a:pt x="270" y="382"/>
                    <a:pt x="259" y="381"/>
                    <a:pt x="259" y="393"/>
                  </a:cubicBezTo>
                  <a:cubicBezTo>
                    <a:pt x="259" y="401"/>
                    <a:pt x="263" y="402"/>
                    <a:pt x="273" y="402"/>
                  </a:cubicBezTo>
                  <a:cubicBezTo>
                    <a:pt x="280" y="402"/>
                    <a:pt x="281" y="393"/>
                    <a:pt x="286" y="393"/>
                  </a:cubicBezTo>
                  <a:cubicBezTo>
                    <a:pt x="304" y="393"/>
                    <a:pt x="308" y="418"/>
                    <a:pt x="325" y="423"/>
                  </a:cubicBezTo>
                  <a:cubicBezTo>
                    <a:pt x="324" y="426"/>
                    <a:pt x="325" y="431"/>
                    <a:pt x="319" y="431"/>
                  </a:cubicBezTo>
                  <a:cubicBezTo>
                    <a:pt x="307" y="431"/>
                    <a:pt x="299" y="423"/>
                    <a:pt x="288" y="423"/>
                  </a:cubicBezTo>
                  <a:cubicBezTo>
                    <a:pt x="285" y="423"/>
                    <a:pt x="284" y="422"/>
                    <a:pt x="282" y="422"/>
                  </a:cubicBezTo>
                  <a:cubicBezTo>
                    <a:pt x="281" y="422"/>
                    <a:pt x="280" y="422"/>
                    <a:pt x="278" y="423"/>
                  </a:cubicBezTo>
                  <a:cubicBezTo>
                    <a:pt x="280" y="438"/>
                    <a:pt x="319" y="440"/>
                    <a:pt x="335" y="446"/>
                  </a:cubicBezTo>
                  <a:cubicBezTo>
                    <a:pt x="331" y="460"/>
                    <a:pt x="323" y="466"/>
                    <a:pt x="319" y="481"/>
                  </a:cubicBezTo>
                  <a:cubicBezTo>
                    <a:pt x="316" y="480"/>
                    <a:pt x="314" y="479"/>
                    <a:pt x="313" y="479"/>
                  </a:cubicBezTo>
                  <a:cubicBezTo>
                    <a:pt x="311" y="479"/>
                    <a:pt x="309" y="480"/>
                    <a:pt x="305" y="482"/>
                  </a:cubicBezTo>
                  <a:cubicBezTo>
                    <a:pt x="305" y="484"/>
                    <a:pt x="305" y="484"/>
                    <a:pt x="305" y="484"/>
                  </a:cubicBezTo>
                  <a:cubicBezTo>
                    <a:pt x="294" y="492"/>
                    <a:pt x="291" y="503"/>
                    <a:pt x="284" y="513"/>
                  </a:cubicBezTo>
                  <a:cubicBezTo>
                    <a:pt x="284" y="525"/>
                    <a:pt x="284" y="525"/>
                    <a:pt x="284" y="525"/>
                  </a:cubicBezTo>
                  <a:cubicBezTo>
                    <a:pt x="285" y="523"/>
                    <a:pt x="287" y="523"/>
                    <a:pt x="288" y="523"/>
                  </a:cubicBezTo>
                  <a:cubicBezTo>
                    <a:pt x="290" y="523"/>
                    <a:pt x="292" y="524"/>
                    <a:pt x="294" y="525"/>
                  </a:cubicBezTo>
                  <a:cubicBezTo>
                    <a:pt x="293" y="530"/>
                    <a:pt x="289" y="533"/>
                    <a:pt x="289" y="538"/>
                  </a:cubicBezTo>
                  <a:cubicBezTo>
                    <a:pt x="289" y="552"/>
                    <a:pt x="303" y="558"/>
                    <a:pt x="306" y="568"/>
                  </a:cubicBezTo>
                  <a:cubicBezTo>
                    <a:pt x="308" y="573"/>
                    <a:pt x="309" y="583"/>
                    <a:pt x="312" y="585"/>
                  </a:cubicBezTo>
                  <a:cubicBezTo>
                    <a:pt x="313" y="586"/>
                    <a:pt x="314" y="587"/>
                    <a:pt x="315" y="587"/>
                  </a:cubicBezTo>
                  <a:cubicBezTo>
                    <a:pt x="317" y="587"/>
                    <a:pt x="319" y="586"/>
                    <a:pt x="321" y="585"/>
                  </a:cubicBezTo>
                  <a:cubicBezTo>
                    <a:pt x="322" y="584"/>
                    <a:pt x="324" y="583"/>
                    <a:pt x="325" y="583"/>
                  </a:cubicBezTo>
                  <a:cubicBezTo>
                    <a:pt x="327" y="583"/>
                    <a:pt x="329" y="584"/>
                    <a:pt x="331" y="587"/>
                  </a:cubicBezTo>
                  <a:cubicBezTo>
                    <a:pt x="327" y="591"/>
                    <a:pt x="323" y="590"/>
                    <a:pt x="323" y="597"/>
                  </a:cubicBezTo>
                  <a:cubicBezTo>
                    <a:pt x="323" y="612"/>
                    <a:pt x="343" y="636"/>
                    <a:pt x="354" y="645"/>
                  </a:cubicBezTo>
                  <a:cubicBezTo>
                    <a:pt x="355" y="646"/>
                    <a:pt x="354" y="653"/>
                    <a:pt x="357" y="655"/>
                  </a:cubicBezTo>
                  <a:cubicBezTo>
                    <a:pt x="366" y="661"/>
                    <a:pt x="371" y="658"/>
                    <a:pt x="375" y="670"/>
                  </a:cubicBezTo>
                  <a:cubicBezTo>
                    <a:pt x="381" y="669"/>
                    <a:pt x="390" y="663"/>
                    <a:pt x="397" y="663"/>
                  </a:cubicBezTo>
                  <a:cubicBezTo>
                    <a:pt x="410" y="663"/>
                    <a:pt x="409" y="687"/>
                    <a:pt x="422" y="687"/>
                  </a:cubicBezTo>
                  <a:cubicBezTo>
                    <a:pt x="426" y="687"/>
                    <a:pt x="427" y="684"/>
                    <a:pt x="433" y="683"/>
                  </a:cubicBezTo>
                  <a:cubicBezTo>
                    <a:pt x="434" y="686"/>
                    <a:pt x="436" y="688"/>
                    <a:pt x="439" y="688"/>
                  </a:cubicBezTo>
                  <a:cubicBezTo>
                    <a:pt x="454" y="688"/>
                    <a:pt x="447" y="661"/>
                    <a:pt x="459" y="655"/>
                  </a:cubicBezTo>
                  <a:cubicBezTo>
                    <a:pt x="458" y="649"/>
                    <a:pt x="459" y="636"/>
                    <a:pt x="459" y="626"/>
                  </a:cubicBezTo>
                  <a:cubicBezTo>
                    <a:pt x="459" y="611"/>
                    <a:pt x="484" y="617"/>
                    <a:pt x="484" y="599"/>
                  </a:cubicBezTo>
                  <a:cubicBezTo>
                    <a:pt x="484" y="593"/>
                    <a:pt x="478" y="590"/>
                    <a:pt x="478" y="586"/>
                  </a:cubicBezTo>
                  <a:cubicBezTo>
                    <a:pt x="478" y="584"/>
                    <a:pt x="480" y="582"/>
                    <a:pt x="482" y="580"/>
                  </a:cubicBezTo>
                  <a:cubicBezTo>
                    <a:pt x="482" y="579"/>
                    <a:pt x="480" y="576"/>
                    <a:pt x="480" y="575"/>
                  </a:cubicBezTo>
                  <a:cubicBezTo>
                    <a:pt x="480" y="557"/>
                    <a:pt x="509" y="562"/>
                    <a:pt x="520" y="551"/>
                  </a:cubicBezTo>
                  <a:cubicBezTo>
                    <a:pt x="525" y="546"/>
                    <a:pt x="523" y="541"/>
                    <a:pt x="531" y="538"/>
                  </a:cubicBezTo>
                  <a:cubicBezTo>
                    <a:pt x="531" y="548"/>
                    <a:pt x="531" y="548"/>
                    <a:pt x="531" y="548"/>
                  </a:cubicBezTo>
                  <a:cubicBezTo>
                    <a:pt x="539" y="548"/>
                    <a:pt x="539" y="548"/>
                    <a:pt x="539" y="548"/>
                  </a:cubicBezTo>
                  <a:cubicBezTo>
                    <a:pt x="550" y="541"/>
                    <a:pt x="568" y="543"/>
                    <a:pt x="578" y="533"/>
                  </a:cubicBezTo>
                  <a:cubicBezTo>
                    <a:pt x="586" y="525"/>
                    <a:pt x="587" y="514"/>
                    <a:pt x="597" y="506"/>
                  </a:cubicBezTo>
                  <a:cubicBezTo>
                    <a:pt x="610" y="497"/>
                    <a:pt x="610" y="497"/>
                    <a:pt x="610" y="497"/>
                  </a:cubicBezTo>
                  <a:cubicBezTo>
                    <a:pt x="610" y="493"/>
                    <a:pt x="615" y="491"/>
                    <a:pt x="620" y="488"/>
                  </a:cubicBezTo>
                  <a:cubicBezTo>
                    <a:pt x="645" y="488"/>
                    <a:pt x="645" y="488"/>
                    <a:pt x="645" y="488"/>
                  </a:cubicBezTo>
                  <a:cubicBezTo>
                    <a:pt x="665" y="479"/>
                    <a:pt x="681" y="481"/>
                    <a:pt x="700" y="475"/>
                  </a:cubicBezTo>
                  <a:cubicBezTo>
                    <a:pt x="715" y="470"/>
                    <a:pt x="720" y="455"/>
                    <a:pt x="738" y="449"/>
                  </a:cubicBezTo>
                  <a:cubicBezTo>
                    <a:pt x="747" y="446"/>
                    <a:pt x="752" y="446"/>
                    <a:pt x="760" y="439"/>
                  </a:cubicBezTo>
                  <a:cubicBezTo>
                    <a:pt x="749" y="435"/>
                    <a:pt x="702" y="438"/>
                    <a:pt x="702" y="422"/>
                  </a:cubicBezTo>
                  <a:cubicBezTo>
                    <a:pt x="705" y="421"/>
                    <a:pt x="714" y="420"/>
                    <a:pt x="714" y="415"/>
                  </a:cubicBezTo>
                  <a:cubicBezTo>
                    <a:pt x="714" y="411"/>
                    <a:pt x="709" y="409"/>
                    <a:pt x="709" y="402"/>
                  </a:cubicBezTo>
                  <a:cubicBezTo>
                    <a:pt x="709" y="402"/>
                    <a:pt x="710" y="402"/>
                    <a:pt x="711" y="402"/>
                  </a:cubicBezTo>
                  <a:cubicBezTo>
                    <a:pt x="713" y="402"/>
                    <a:pt x="715" y="402"/>
                    <a:pt x="716" y="402"/>
                  </a:cubicBezTo>
                  <a:cubicBezTo>
                    <a:pt x="738" y="402"/>
                    <a:pt x="733" y="428"/>
                    <a:pt x="758" y="428"/>
                  </a:cubicBezTo>
                  <a:cubicBezTo>
                    <a:pt x="763" y="428"/>
                    <a:pt x="772" y="428"/>
                    <a:pt x="772" y="422"/>
                  </a:cubicBezTo>
                  <a:cubicBezTo>
                    <a:pt x="772" y="392"/>
                    <a:pt x="738" y="383"/>
                    <a:pt x="719" y="364"/>
                  </a:cubicBezTo>
                  <a:cubicBezTo>
                    <a:pt x="719" y="356"/>
                    <a:pt x="719" y="356"/>
                    <a:pt x="719" y="356"/>
                  </a:cubicBezTo>
                  <a:cubicBezTo>
                    <a:pt x="720" y="356"/>
                    <a:pt x="721" y="356"/>
                    <a:pt x="723" y="356"/>
                  </a:cubicBezTo>
                  <a:cubicBezTo>
                    <a:pt x="723" y="356"/>
                    <a:pt x="725" y="356"/>
                    <a:pt x="726" y="356"/>
                  </a:cubicBezTo>
                  <a:cubicBezTo>
                    <a:pt x="729" y="366"/>
                    <a:pt x="746" y="380"/>
                    <a:pt x="755" y="380"/>
                  </a:cubicBezTo>
                  <a:cubicBezTo>
                    <a:pt x="761" y="380"/>
                    <a:pt x="763" y="371"/>
                    <a:pt x="763" y="365"/>
                  </a:cubicBezTo>
                  <a:cubicBezTo>
                    <a:pt x="763" y="350"/>
                    <a:pt x="739" y="355"/>
                    <a:pt x="734" y="341"/>
                  </a:cubicBezTo>
                  <a:cubicBezTo>
                    <a:pt x="742" y="341"/>
                    <a:pt x="742" y="341"/>
                    <a:pt x="742" y="341"/>
                  </a:cubicBezTo>
                  <a:cubicBezTo>
                    <a:pt x="746" y="347"/>
                    <a:pt x="752" y="349"/>
                    <a:pt x="758" y="353"/>
                  </a:cubicBezTo>
                  <a:cubicBezTo>
                    <a:pt x="762" y="342"/>
                    <a:pt x="783" y="349"/>
                    <a:pt x="787" y="333"/>
                  </a:cubicBezTo>
                  <a:cubicBezTo>
                    <a:pt x="784" y="332"/>
                    <a:pt x="781" y="329"/>
                    <a:pt x="781" y="325"/>
                  </a:cubicBezTo>
                  <a:cubicBezTo>
                    <a:pt x="791" y="324"/>
                    <a:pt x="802" y="319"/>
                    <a:pt x="805" y="311"/>
                  </a:cubicBezTo>
                  <a:cubicBezTo>
                    <a:pt x="799" y="309"/>
                    <a:pt x="784" y="309"/>
                    <a:pt x="784" y="300"/>
                  </a:cubicBezTo>
                  <a:cubicBezTo>
                    <a:pt x="784" y="293"/>
                    <a:pt x="792" y="293"/>
                    <a:pt x="801" y="293"/>
                  </a:cubicBezTo>
                  <a:cubicBezTo>
                    <a:pt x="798" y="290"/>
                    <a:pt x="801" y="286"/>
                    <a:pt x="801" y="282"/>
                  </a:cubicBezTo>
                  <a:cubicBezTo>
                    <a:pt x="801" y="274"/>
                    <a:pt x="793" y="271"/>
                    <a:pt x="793" y="259"/>
                  </a:cubicBezTo>
                  <a:cubicBezTo>
                    <a:pt x="786" y="259"/>
                    <a:pt x="776" y="259"/>
                    <a:pt x="776" y="250"/>
                  </a:cubicBezTo>
                  <a:cubicBezTo>
                    <a:pt x="776" y="246"/>
                    <a:pt x="781" y="242"/>
                    <a:pt x="787" y="242"/>
                  </a:cubicBezTo>
                  <a:cubicBezTo>
                    <a:pt x="791" y="242"/>
                    <a:pt x="798" y="243"/>
                    <a:pt x="805" y="243"/>
                  </a:cubicBezTo>
                  <a:cubicBezTo>
                    <a:pt x="815" y="243"/>
                    <a:pt x="824" y="242"/>
                    <a:pt x="824" y="234"/>
                  </a:cubicBezTo>
                  <a:cubicBezTo>
                    <a:pt x="824" y="222"/>
                    <a:pt x="803" y="224"/>
                    <a:pt x="801" y="216"/>
                  </a:cubicBezTo>
                  <a:cubicBezTo>
                    <a:pt x="804" y="216"/>
                    <a:pt x="808" y="214"/>
                    <a:pt x="810" y="213"/>
                  </a:cubicBezTo>
                  <a:cubicBezTo>
                    <a:pt x="805" y="208"/>
                    <a:pt x="798" y="203"/>
                    <a:pt x="789" y="203"/>
                  </a:cubicBezTo>
                  <a:cubicBezTo>
                    <a:pt x="785" y="203"/>
                    <a:pt x="782" y="204"/>
                    <a:pt x="779" y="204"/>
                  </a:cubicBezTo>
                  <a:cubicBezTo>
                    <a:pt x="777" y="204"/>
                    <a:pt x="775" y="204"/>
                    <a:pt x="773" y="203"/>
                  </a:cubicBezTo>
                  <a:cubicBezTo>
                    <a:pt x="777" y="197"/>
                    <a:pt x="776" y="185"/>
                    <a:pt x="782" y="180"/>
                  </a:cubicBezTo>
                  <a:cubicBezTo>
                    <a:pt x="792" y="173"/>
                    <a:pt x="804" y="169"/>
                    <a:pt x="804" y="158"/>
                  </a:cubicBezTo>
                  <a:cubicBezTo>
                    <a:pt x="804" y="156"/>
                    <a:pt x="804" y="156"/>
                    <a:pt x="804" y="150"/>
                  </a:cubicBezTo>
                  <a:cubicBezTo>
                    <a:pt x="814" y="147"/>
                    <a:pt x="827" y="145"/>
                    <a:pt x="827" y="137"/>
                  </a:cubicBezTo>
                  <a:cubicBezTo>
                    <a:pt x="827" y="131"/>
                    <a:pt x="831" y="137"/>
                    <a:pt x="827" y="130"/>
                  </a:cubicBezTo>
                  <a:cubicBezTo>
                    <a:pt x="837" y="128"/>
                    <a:pt x="851" y="128"/>
                    <a:pt x="851" y="113"/>
                  </a:cubicBezTo>
                  <a:cubicBezTo>
                    <a:pt x="849" y="115"/>
                    <a:pt x="848" y="115"/>
                    <a:pt x="846" y="115"/>
                  </a:cubicBezTo>
                  <a:cubicBezTo>
                    <a:pt x="845" y="115"/>
                    <a:pt x="843" y="115"/>
                    <a:pt x="840" y="113"/>
                  </a:cubicBezTo>
                  <a:cubicBezTo>
                    <a:pt x="864" y="113"/>
                    <a:pt x="875" y="98"/>
                    <a:pt x="892" y="92"/>
                  </a:cubicBezTo>
                  <a:cubicBezTo>
                    <a:pt x="895" y="91"/>
                    <a:pt x="905" y="86"/>
                    <a:pt x="905" y="80"/>
                  </a:cubicBezTo>
                  <a:cubicBezTo>
                    <a:pt x="905" y="73"/>
                    <a:pt x="881" y="61"/>
                    <a:pt x="874" y="61"/>
                  </a:cubicBezTo>
                  <a:cubicBezTo>
                    <a:pt x="869" y="61"/>
                    <a:pt x="865" y="62"/>
                    <a:pt x="863" y="68"/>
                  </a:cubicBezTo>
                  <a:cubicBezTo>
                    <a:pt x="838" y="68"/>
                    <a:pt x="838" y="68"/>
                    <a:pt x="838" y="68"/>
                  </a:cubicBezTo>
                  <a:cubicBezTo>
                    <a:pt x="829" y="72"/>
                    <a:pt x="828" y="75"/>
                    <a:pt x="818" y="79"/>
                  </a:cubicBezTo>
                  <a:cubicBezTo>
                    <a:pt x="818" y="79"/>
                    <a:pt x="818" y="79"/>
                    <a:pt x="817" y="79"/>
                  </a:cubicBezTo>
                  <a:cubicBezTo>
                    <a:pt x="814" y="79"/>
                    <a:pt x="806" y="77"/>
                    <a:pt x="806" y="77"/>
                  </a:cubicBezTo>
                  <a:cubicBezTo>
                    <a:pt x="806" y="77"/>
                    <a:pt x="785" y="77"/>
                    <a:pt x="771" y="77"/>
                  </a:cubicBezTo>
                  <a:cubicBezTo>
                    <a:pt x="762" y="83"/>
                    <a:pt x="736" y="118"/>
                    <a:pt x="722" y="122"/>
                  </a:cubicBezTo>
                  <a:cubicBezTo>
                    <a:pt x="724" y="117"/>
                    <a:pt x="758" y="81"/>
                    <a:pt x="758" y="76"/>
                  </a:cubicBezTo>
                  <a:cubicBezTo>
                    <a:pt x="758" y="68"/>
                    <a:pt x="754" y="60"/>
                    <a:pt x="744" y="60"/>
                  </a:cubicBezTo>
                  <a:cubicBezTo>
                    <a:pt x="727" y="60"/>
                    <a:pt x="696" y="90"/>
                    <a:pt x="682" y="90"/>
                  </a:cubicBezTo>
                  <a:cubicBezTo>
                    <a:pt x="678" y="90"/>
                    <a:pt x="701" y="68"/>
                    <a:pt x="702" y="64"/>
                  </a:cubicBezTo>
                  <a:cubicBezTo>
                    <a:pt x="701" y="63"/>
                    <a:pt x="697" y="63"/>
                    <a:pt x="693" y="63"/>
                  </a:cubicBezTo>
                  <a:cubicBezTo>
                    <a:pt x="684" y="63"/>
                    <a:pt x="670" y="64"/>
                    <a:pt x="656" y="65"/>
                  </a:cubicBezTo>
                  <a:cubicBezTo>
                    <a:pt x="642" y="65"/>
                    <a:pt x="627" y="66"/>
                    <a:pt x="615" y="66"/>
                  </a:cubicBezTo>
                  <a:cubicBezTo>
                    <a:pt x="605" y="66"/>
                    <a:pt x="598" y="66"/>
                    <a:pt x="595" y="64"/>
                  </a:cubicBezTo>
                  <a:cubicBezTo>
                    <a:pt x="711" y="57"/>
                    <a:pt x="711" y="57"/>
                    <a:pt x="711" y="57"/>
                  </a:cubicBezTo>
                  <a:cubicBezTo>
                    <a:pt x="725" y="52"/>
                    <a:pt x="761" y="55"/>
                    <a:pt x="764" y="36"/>
                  </a:cubicBezTo>
                  <a:cubicBezTo>
                    <a:pt x="751" y="33"/>
                    <a:pt x="732" y="37"/>
                    <a:pt x="718" y="31"/>
                  </a:cubicBezTo>
                  <a:cubicBezTo>
                    <a:pt x="693" y="21"/>
                    <a:pt x="670" y="0"/>
                    <a:pt x="6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72"/>
            <p:cNvSpPr>
              <a:spLocks/>
            </p:cNvSpPr>
            <p:nvPr/>
          </p:nvSpPr>
          <p:spPr bwMode="auto">
            <a:xfrm>
              <a:off x="1494" y="23"/>
              <a:ext cx="104" cy="69"/>
            </a:xfrm>
            <a:custGeom>
              <a:avLst/>
              <a:gdLst>
                <a:gd name="T0" fmla="*/ 12 w 44"/>
                <a:gd name="T1" fmla="*/ 0 h 29"/>
                <a:gd name="T2" fmla="*/ 0 w 44"/>
                <a:gd name="T3" fmla="*/ 11 h 29"/>
                <a:gd name="T4" fmla="*/ 11 w 44"/>
                <a:gd name="T5" fmla="*/ 29 h 29"/>
                <a:gd name="T6" fmla="*/ 22 w 44"/>
                <a:gd name="T7" fmla="*/ 29 h 29"/>
                <a:gd name="T8" fmla="*/ 44 w 44"/>
                <a:gd name="T9" fmla="*/ 19 h 29"/>
                <a:gd name="T10" fmla="*/ 12 w 44"/>
                <a:gd name="T11" fmla="*/ 0 h 29"/>
              </a:gdLst>
              <a:ahLst/>
              <a:cxnLst>
                <a:cxn ang="0">
                  <a:pos x="T0" y="T1"/>
                </a:cxn>
                <a:cxn ang="0">
                  <a:pos x="T2" y="T3"/>
                </a:cxn>
                <a:cxn ang="0">
                  <a:pos x="T4" y="T5"/>
                </a:cxn>
                <a:cxn ang="0">
                  <a:pos x="T6" y="T7"/>
                </a:cxn>
                <a:cxn ang="0">
                  <a:pos x="T8" y="T9"/>
                </a:cxn>
                <a:cxn ang="0">
                  <a:pos x="T10" y="T11"/>
                </a:cxn>
              </a:cxnLst>
              <a:rect l="0" t="0" r="r" b="b"/>
              <a:pathLst>
                <a:path w="44" h="29">
                  <a:moveTo>
                    <a:pt x="12" y="0"/>
                  </a:moveTo>
                  <a:cubicBezTo>
                    <a:pt x="7" y="0"/>
                    <a:pt x="0" y="3"/>
                    <a:pt x="0" y="11"/>
                  </a:cubicBezTo>
                  <a:cubicBezTo>
                    <a:pt x="0" y="17"/>
                    <a:pt x="6" y="29"/>
                    <a:pt x="11" y="29"/>
                  </a:cubicBezTo>
                  <a:cubicBezTo>
                    <a:pt x="22" y="29"/>
                    <a:pt x="22" y="29"/>
                    <a:pt x="22" y="29"/>
                  </a:cubicBezTo>
                  <a:cubicBezTo>
                    <a:pt x="31" y="29"/>
                    <a:pt x="43" y="28"/>
                    <a:pt x="44" y="19"/>
                  </a:cubicBezTo>
                  <a:cubicBezTo>
                    <a:pt x="30" y="15"/>
                    <a:pt x="2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73"/>
            <p:cNvSpPr>
              <a:spLocks/>
            </p:cNvSpPr>
            <p:nvPr/>
          </p:nvSpPr>
          <p:spPr bwMode="auto">
            <a:xfrm>
              <a:off x="2770" y="-325"/>
              <a:ext cx="57" cy="34"/>
            </a:xfrm>
            <a:custGeom>
              <a:avLst/>
              <a:gdLst>
                <a:gd name="T0" fmla="*/ 15 w 24"/>
                <a:gd name="T1" fmla="*/ 0 h 14"/>
                <a:gd name="T2" fmla="*/ 5 w 24"/>
                <a:gd name="T3" fmla="*/ 0 h 14"/>
                <a:gd name="T4" fmla="*/ 0 w 24"/>
                <a:gd name="T5" fmla="*/ 6 h 14"/>
                <a:gd name="T6" fmla="*/ 7 w 24"/>
                <a:gd name="T7" fmla="*/ 14 h 14"/>
                <a:gd name="T8" fmla="*/ 24 w 24"/>
                <a:gd name="T9" fmla="*/ 6 h 14"/>
                <a:gd name="T10" fmla="*/ 15 w 24"/>
                <a:gd name="T11" fmla="*/ 6 h 14"/>
                <a:gd name="T12" fmla="*/ 15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15" y="0"/>
                  </a:moveTo>
                  <a:cubicBezTo>
                    <a:pt x="5" y="0"/>
                    <a:pt x="5" y="0"/>
                    <a:pt x="5" y="0"/>
                  </a:cubicBezTo>
                  <a:cubicBezTo>
                    <a:pt x="4" y="1"/>
                    <a:pt x="0" y="3"/>
                    <a:pt x="0" y="6"/>
                  </a:cubicBezTo>
                  <a:cubicBezTo>
                    <a:pt x="0" y="9"/>
                    <a:pt x="3" y="14"/>
                    <a:pt x="7" y="14"/>
                  </a:cubicBezTo>
                  <a:cubicBezTo>
                    <a:pt x="12" y="14"/>
                    <a:pt x="21" y="8"/>
                    <a:pt x="24" y="6"/>
                  </a:cubicBezTo>
                  <a:cubicBezTo>
                    <a:pt x="15" y="6"/>
                    <a:pt x="15" y="6"/>
                    <a:pt x="15" y="6"/>
                  </a:cubicBezTo>
                  <a:cubicBezTo>
                    <a:pt x="15" y="4"/>
                    <a:pt x="15" y="3"/>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74"/>
            <p:cNvSpPr>
              <a:spLocks/>
            </p:cNvSpPr>
            <p:nvPr/>
          </p:nvSpPr>
          <p:spPr bwMode="auto">
            <a:xfrm>
              <a:off x="1340" y="1057"/>
              <a:ext cx="234" cy="227"/>
            </a:xfrm>
            <a:custGeom>
              <a:avLst/>
              <a:gdLst>
                <a:gd name="T0" fmla="*/ 50 w 99"/>
                <a:gd name="T1" fmla="*/ 0 h 96"/>
                <a:gd name="T2" fmla="*/ 34 w 99"/>
                <a:gd name="T3" fmla="*/ 16 h 96"/>
                <a:gd name="T4" fmla="*/ 6 w 99"/>
                <a:gd name="T5" fmla="*/ 59 h 96"/>
                <a:gd name="T6" fmla="*/ 10 w 99"/>
                <a:gd name="T7" fmla="*/ 62 h 96"/>
                <a:gd name="T8" fmla="*/ 10 w 99"/>
                <a:gd name="T9" fmla="*/ 65 h 96"/>
                <a:gd name="T10" fmla="*/ 0 w 99"/>
                <a:gd name="T11" fmla="*/ 75 h 96"/>
                <a:gd name="T12" fmla="*/ 6 w 99"/>
                <a:gd name="T13" fmla="*/ 80 h 96"/>
                <a:gd name="T14" fmla="*/ 22 w 99"/>
                <a:gd name="T15" fmla="*/ 77 h 96"/>
                <a:gd name="T16" fmla="*/ 38 w 99"/>
                <a:gd name="T17" fmla="*/ 81 h 96"/>
                <a:gd name="T18" fmla="*/ 48 w 99"/>
                <a:gd name="T19" fmla="*/ 78 h 96"/>
                <a:gd name="T20" fmla="*/ 54 w 99"/>
                <a:gd name="T21" fmla="*/ 81 h 96"/>
                <a:gd name="T22" fmla="*/ 63 w 99"/>
                <a:gd name="T23" fmla="*/ 80 h 96"/>
                <a:gd name="T24" fmla="*/ 57 w 99"/>
                <a:gd name="T25" fmla="*/ 89 h 96"/>
                <a:gd name="T26" fmla="*/ 58 w 99"/>
                <a:gd name="T27" fmla="*/ 89 h 96"/>
                <a:gd name="T28" fmla="*/ 61 w 99"/>
                <a:gd name="T29" fmla="*/ 89 h 96"/>
                <a:gd name="T30" fmla="*/ 76 w 99"/>
                <a:gd name="T31" fmla="*/ 74 h 96"/>
                <a:gd name="T32" fmla="*/ 81 w 99"/>
                <a:gd name="T33" fmla="*/ 89 h 96"/>
                <a:gd name="T34" fmla="*/ 85 w 99"/>
                <a:gd name="T35" fmla="*/ 90 h 96"/>
                <a:gd name="T36" fmla="*/ 90 w 99"/>
                <a:gd name="T37" fmla="*/ 96 h 96"/>
                <a:gd name="T38" fmla="*/ 99 w 99"/>
                <a:gd name="T39" fmla="*/ 83 h 96"/>
                <a:gd name="T40" fmla="*/ 95 w 99"/>
                <a:gd name="T41" fmla="*/ 72 h 96"/>
                <a:gd name="T42" fmla="*/ 88 w 99"/>
                <a:gd name="T43" fmla="*/ 75 h 96"/>
                <a:gd name="T44" fmla="*/ 84 w 99"/>
                <a:gd name="T45" fmla="*/ 67 h 96"/>
                <a:gd name="T46" fmla="*/ 90 w 99"/>
                <a:gd name="T47" fmla="*/ 59 h 96"/>
                <a:gd name="T48" fmla="*/ 84 w 99"/>
                <a:gd name="T49" fmla="*/ 61 h 96"/>
                <a:gd name="T50" fmla="*/ 84 w 99"/>
                <a:gd name="T51" fmla="*/ 43 h 96"/>
                <a:gd name="T52" fmla="*/ 78 w 99"/>
                <a:gd name="T53" fmla="*/ 44 h 96"/>
                <a:gd name="T54" fmla="*/ 69 w 99"/>
                <a:gd name="T55" fmla="*/ 43 h 96"/>
                <a:gd name="T56" fmla="*/ 63 w 99"/>
                <a:gd name="T57" fmla="*/ 45 h 96"/>
                <a:gd name="T58" fmla="*/ 63 w 99"/>
                <a:gd name="T59" fmla="*/ 43 h 96"/>
                <a:gd name="T60" fmla="*/ 53 w 99"/>
                <a:gd name="T61" fmla="*/ 43 h 96"/>
                <a:gd name="T62" fmla="*/ 53 w 99"/>
                <a:gd name="T63" fmla="*/ 38 h 96"/>
                <a:gd name="T64" fmla="*/ 56 w 99"/>
                <a:gd name="T65" fmla="*/ 35 h 96"/>
                <a:gd name="T66" fmla="*/ 47 w 99"/>
                <a:gd name="T67" fmla="*/ 33 h 96"/>
                <a:gd name="T68" fmla="*/ 39 w 99"/>
                <a:gd name="T69" fmla="*/ 37 h 96"/>
                <a:gd name="T70" fmla="*/ 39 w 99"/>
                <a:gd name="T71" fmla="*/ 32 h 96"/>
                <a:gd name="T72" fmla="*/ 54 w 99"/>
                <a:gd name="T73" fmla="*/ 5 h 96"/>
                <a:gd name="T74" fmla="*/ 50 w 99"/>
                <a:gd name="T7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6">
                  <a:moveTo>
                    <a:pt x="50" y="0"/>
                  </a:moveTo>
                  <a:cubicBezTo>
                    <a:pt x="42" y="0"/>
                    <a:pt x="38" y="9"/>
                    <a:pt x="34" y="16"/>
                  </a:cubicBezTo>
                  <a:cubicBezTo>
                    <a:pt x="26" y="28"/>
                    <a:pt x="20" y="52"/>
                    <a:pt x="6" y="59"/>
                  </a:cubicBezTo>
                  <a:cubicBezTo>
                    <a:pt x="6" y="61"/>
                    <a:pt x="8" y="62"/>
                    <a:pt x="10" y="62"/>
                  </a:cubicBezTo>
                  <a:cubicBezTo>
                    <a:pt x="10" y="65"/>
                    <a:pt x="10" y="65"/>
                    <a:pt x="10" y="65"/>
                  </a:cubicBezTo>
                  <a:cubicBezTo>
                    <a:pt x="10" y="65"/>
                    <a:pt x="0" y="73"/>
                    <a:pt x="0" y="75"/>
                  </a:cubicBezTo>
                  <a:cubicBezTo>
                    <a:pt x="0" y="77"/>
                    <a:pt x="3" y="80"/>
                    <a:pt x="6" y="80"/>
                  </a:cubicBezTo>
                  <a:cubicBezTo>
                    <a:pt x="12" y="80"/>
                    <a:pt x="14" y="77"/>
                    <a:pt x="22" y="77"/>
                  </a:cubicBezTo>
                  <a:cubicBezTo>
                    <a:pt x="28" y="77"/>
                    <a:pt x="31" y="81"/>
                    <a:pt x="38" y="81"/>
                  </a:cubicBezTo>
                  <a:cubicBezTo>
                    <a:pt x="42" y="81"/>
                    <a:pt x="45" y="80"/>
                    <a:pt x="48" y="78"/>
                  </a:cubicBezTo>
                  <a:cubicBezTo>
                    <a:pt x="50" y="81"/>
                    <a:pt x="52" y="81"/>
                    <a:pt x="54" y="81"/>
                  </a:cubicBezTo>
                  <a:cubicBezTo>
                    <a:pt x="57" y="81"/>
                    <a:pt x="60" y="80"/>
                    <a:pt x="63" y="80"/>
                  </a:cubicBezTo>
                  <a:cubicBezTo>
                    <a:pt x="62" y="83"/>
                    <a:pt x="57" y="83"/>
                    <a:pt x="57" y="89"/>
                  </a:cubicBezTo>
                  <a:cubicBezTo>
                    <a:pt x="57" y="89"/>
                    <a:pt x="58" y="89"/>
                    <a:pt x="58" y="89"/>
                  </a:cubicBezTo>
                  <a:cubicBezTo>
                    <a:pt x="59" y="89"/>
                    <a:pt x="60" y="89"/>
                    <a:pt x="61" y="89"/>
                  </a:cubicBezTo>
                  <a:cubicBezTo>
                    <a:pt x="67" y="89"/>
                    <a:pt x="72" y="81"/>
                    <a:pt x="76" y="74"/>
                  </a:cubicBezTo>
                  <a:cubicBezTo>
                    <a:pt x="80" y="79"/>
                    <a:pt x="77" y="89"/>
                    <a:pt x="81" y="89"/>
                  </a:cubicBezTo>
                  <a:cubicBezTo>
                    <a:pt x="83" y="89"/>
                    <a:pt x="84" y="90"/>
                    <a:pt x="85" y="90"/>
                  </a:cubicBezTo>
                  <a:cubicBezTo>
                    <a:pt x="85" y="92"/>
                    <a:pt x="86" y="96"/>
                    <a:pt x="90" y="96"/>
                  </a:cubicBezTo>
                  <a:cubicBezTo>
                    <a:pt x="95" y="96"/>
                    <a:pt x="99" y="90"/>
                    <a:pt x="99" y="83"/>
                  </a:cubicBezTo>
                  <a:cubicBezTo>
                    <a:pt x="99" y="78"/>
                    <a:pt x="95" y="79"/>
                    <a:pt x="95" y="72"/>
                  </a:cubicBezTo>
                  <a:cubicBezTo>
                    <a:pt x="92" y="74"/>
                    <a:pt x="93" y="75"/>
                    <a:pt x="88" y="75"/>
                  </a:cubicBezTo>
                  <a:cubicBezTo>
                    <a:pt x="88" y="72"/>
                    <a:pt x="84" y="70"/>
                    <a:pt x="84" y="67"/>
                  </a:cubicBezTo>
                  <a:cubicBezTo>
                    <a:pt x="84" y="65"/>
                    <a:pt x="89" y="64"/>
                    <a:pt x="90" y="59"/>
                  </a:cubicBezTo>
                  <a:cubicBezTo>
                    <a:pt x="87" y="59"/>
                    <a:pt x="85" y="60"/>
                    <a:pt x="84" y="61"/>
                  </a:cubicBezTo>
                  <a:cubicBezTo>
                    <a:pt x="84" y="53"/>
                    <a:pt x="84" y="48"/>
                    <a:pt x="84" y="43"/>
                  </a:cubicBezTo>
                  <a:cubicBezTo>
                    <a:pt x="83" y="44"/>
                    <a:pt x="81" y="44"/>
                    <a:pt x="78" y="44"/>
                  </a:cubicBezTo>
                  <a:cubicBezTo>
                    <a:pt x="75" y="44"/>
                    <a:pt x="72" y="44"/>
                    <a:pt x="69" y="43"/>
                  </a:cubicBezTo>
                  <a:cubicBezTo>
                    <a:pt x="63" y="45"/>
                    <a:pt x="63" y="45"/>
                    <a:pt x="63" y="45"/>
                  </a:cubicBezTo>
                  <a:cubicBezTo>
                    <a:pt x="63" y="45"/>
                    <a:pt x="63" y="43"/>
                    <a:pt x="63" y="43"/>
                  </a:cubicBezTo>
                  <a:cubicBezTo>
                    <a:pt x="53" y="43"/>
                    <a:pt x="53" y="43"/>
                    <a:pt x="53" y="43"/>
                  </a:cubicBezTo>
                  <a:cubicBezTo>
                    <a:pt x="53" y="38"/>
                    <a:pt x="53" y="38"/>
                    <a:pt x="53" y="38"/>
                  </a:cubicBezTo>
                  <a:cubicBezTo>
                    <a:pt x="56" y="35"/>
                    <a:pt x="56" y="35"/>
                    <a:pt x="56" y="35"/>
                  </a:cubicBezTo>
                  <a:cubicBezTo>
                    <a:pt x="54" y="33"/>
                    <a:pt x="50" y="33"/>
                    <a:pt x="47" y="33"/>
                  </a:cubicBezTo>
                  <a:cubicBezTo>
                    <a:pt x="44" y="33"/>
                    <a:pt x="44" y="36"/>
                    <a:pt x="39" y="37"/>
                  </a:cubicBezTo>
                  <a:cubicBezTo>
                    <a:pt x="39" y="32"/>
                    <a:pt x="39" y="32"/>
                    <a:pt x="39" y="32"/>
                  </a:cubicBezTo>
                  <a:cubicBezTo>
                    <a:pt x="43" y="23"/>
                    <a:pt x="54" y="17"/>
                    <a:pt x="54" y="5"/>
                  </a:cubicBezTo>
                  <a:cubicBezTo>
                    <a:pt x="54" y="3"/>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75"/>
            <p:cNvSpPr>
              <a:spLocks/>
            </p:cNvSpPr>
            <p:nvPr/>
          </p:nvSpPr>
          <p:spPr bwMode="auto">
            <a:xfrm>
              <a:off x="8308" y="-398"/>
              <a:ext cx="275" cy="107"/>
            </a:xfrm>
            <a:custGeom>
              <a:avLst/>
              <a:gdLst>
                <a:gd name="T0" fmla="*/ 24 w 116"/>
                <a:gd name="T1" fmla="*/ 0 h 45"/>
                <a:gd name="T2" fmla="*/ 0 w 116"/>
                <a:gd name="T3" fmla="*/ 22 h 45"/>
                <a:gd name="T4" fmla="*/ 26 w 116"/>
                <a:gd name="T5" fmla="*/ 45 h 45"/>
                <a:gd name="T6" fmla="*/ 38 w 116"/>
                <a:gd name="T7" fmla="*/ 37 h 45"/>
                <a:gd name="T8" fmla="*/ 47 w 116"/>
                <a:gd name="T9" fmla="*/ 43 h 45"/>
                <a:gd name="T10" fmla="*/ 59 w 116"/>
                <a:gd name="T11" fmla="*/ 38 h 45"/>
                <a:gd name="T12" fmla="*/ 70 w 116"/>
                <a:gd name="T13" fmla="*/ 35 h 45"/>
                <a:gd name="T14" fmla="*/ 79 w 116"/>
                <a:gd name="T15" fmla="*/ 40 h 45"/>
                <a:gd name="T16" fmla="*/ 92 w 116"/>
                <a:gd name="T17" fmla="*/ 35 h 45"/>
                <a:gd name="T18" fmla="*/ 107 w 116"/>
                <a:gd name="T19" fmla="*/ 35 h 45"/>
                <a:gd name="T20" fmla="*/ 116 w 116"/>
                <a:gd name="T21" fmla="*/ 17 h 45"/>
                <a:gd name="T22" fmla="*/ 64 w 116"/>
                <a:gd name="T23" fmla="*/ 3 h 45"/>
                <a:gd name="T24" fmla="*/ 55 w 116"/>
                <a:gd name="T25" fmla="*/ 17 h 45"/>
                <a:gd name="T26" fmla="*/ 24 w 116"/>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45">
                  <a:moveTo>
                    <a:pt x="24" y="0"/>
                  </a:moveTo>
                  <a:cubicBezTo>
                    <a:pt x="13" y="0"/>
                    <a:pt x="0" y="9"/>
                    <a:pt x="0" y="22"/>
                  </a:cubicBezTo>
                  <a:cubicBezTo>
                    <a:pt x="0" y="34"/>
                    <a:pt x="13" y="45"/>
                    <a:pt x="26" y="45"/>
                  </a:cubicBezTo>
                  <a:cubicBezTo>
                    <a:pt x="32" y="45"/>
                    <a:pt x="34" y="41"/>
                    <a:pt x="38" y="37"/>
                  </a:cubicBezTo>
                  <a:cubicBezTo>
                    <a:pt x="41" y="41"/>
                    <a:pt x="43" y="43"/>
                    <a:pt x="47" y="43"/>
                  </a:cubicBezTo>
                  <a:cubicBezTo>
                    <a:pt x="53" y="43"/>
                    <a:pt x="56" y="38"/>
                    <a:pt x="59" y="38"/>
                  </a:cubicBezTo>
                  <a:cubicBezTo>
                    <a:pt x="63" y="38"/>
                    <a:pt x="65" y="35"/>
                    <a:pt x="70" y="35"/>
                  </a:cubicBezTo>
                  <a:cubicBezTo>
                    <a:pt x="73" y="35"/>
                    <a:pt x="75" y="40"/>
                    <a:pt x="79" y="40"/>
                  </a:cubicBezTo>
                  <a:cubicBezTo>
                    <a:pt x="85" y="40"/>
                    <a:pt x="88" y="35"/>
                    <a:pt x="92" y="35"/>
                  </a:cubicBezTo>
                  <a:cubicBezTo>
                    <a:pt x="107" y="35"/>
                    <a:pt x="107" y="35"/>
                    <a:pt x="107" y="35"/>
                  </a:cubicBezTo>
                  <a:cubicBezTo>
                    <a:pt x="107" y="31"/>
                    <a:pt x="114" y="25"/>
                    <a:pt x="116" y="17"/>
                  </a:cubicBezTo>
                  <a:cubicBezTo>
                    <a:pt x="105" y="14"/>
                    <a:pt x="74" y="3"/>
                    <a:pt x="64" y="3"/>
                  </a:cubicBezTo>
                  <a:cubicBezTo>
                    <a:pt x="58" y="3"/>
                    <a:pt x="55" y="9"/>
                    <a:pt x="55" y="17"/>
                  </a:cubicBezTo>
                  <a:cubicBezTo>
                    <a:pt x="41" y="17"/>
                    <a:pt x="40"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77"/>
            <p:cNvSpPr>
              <a:spLocks/>
            </p:cNvSpPr>
            <p:nvPr/>
          </p:nvSpPr>
          <p:spPr bwMode="auto">
            <a:xfrm>
              <a:off x="532" y="986"/>
              <a:ext cx="43" cy="21"/>
            </a:xfrm>
            <a:custGeom>
              <a:avLst/>
              <a:gdLst>
                <a:gd name="T0" fmla="*/ 0 w 18"/>
                <a:gd name="T1" fmla="*/ 0 h 9"/>
                <a:gd name="T2" fmla="*/ 0 w 18"/>
                <a:gd name="T3" fmla="*/ 4 h 9"/>
                <a:gd name="T4" fmla="*/ 15 w 18"/>
                <a:gd name="T5" fmla="*/ 9 h 9"/>
                <a:gd name="T6" fmla="*/ 17 w 18"/>
                <a:gd name="T7" fmla="*/ 9 h 9"/>
                <a:gd name="T8" fmla="*/ 18 w 18"/>
                <a:gd name="T9" fmla="*/ 9 h 9"/>
                <a:gd name="T10" fmla="*/ 0 w 18"/>
                <a:gd name="T11" fmla="*/ 0 h 9"/>
              </a:gdLst>
              <a:ahLst/>
              <a:cxnLst>
                <a:cxn ang="0">
                  <a:pos x="T0" y="T1"/>
                </a:cxn>
                <a:cxn ang="0">
                  <a:pos x="T2" y="T3"/>
                </a:cxn>
                <a:cxn ang="0">
                  <a:pos x="T4" y="T5"/>
                </a:cxn>
                <a:cxn ang="0">
                  <a:pos x="T6" y="T7"/>
                </a:cxn>
                <a:cxn ang="0">
                  <a:pos x="T8" y="T9"/>
                </a:cxn>
                <a:cxn ang="0">
                  <a:pos x="T10" y="T11"/>
                </a:cxn>
              </a:cxnLst>
              <a:rect l="0" t="0" r="r" b="b"/>
              <a:pathLst>
                <a:path w="18" h="9">
                  <a:moveTo>
                    <a:pt x="0" y="0"/>
                  </a:moveTo>
                  <a:cubicBezTo>
                    <a:pt x="0" y="1"/>
                    <a:pt x="0" y="3"/>
                    <a:pt x="0" y="4"/>
                  </a:cubicBezTo>
                  <a:cubicBezTo>
                    <a:pt x="3" y="7"/>
                    <a:pt x="10" y="9"/>
                    <a:pt x="15" y="9"/>
                  </a:cubicBezTo>
                  <a:cubicBezTo>
                    <a:pt x="15" y="9"/>
                    <a:pt x="16" y="9"/>
                    <a:pt x="17" y="9"/>
                  </a:cubicBezTo>
                  <a:cubicBezTo>
                    <a:pt x="17" y="9"/>
                    <a:pt x="18" y="9"/>
                    <a:pt x="18" y="9"/>
                  </a:cubicBezTo>
                  <a:cubicBezTo>
                    <a:pt x="18" y="1"/>
                    <a:pt x="9"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78"/>
            <p:cNvSpPr>
              <a:spLocks/>
            </p:cNvSpPr>
            <p:nvPr/>
          </p:nvSpPr>
          <p:spPr bwMode="auto">
            <a:xfrm>
              <a:off x="-1118" y="1104"/>
              <a:ext cx="168" cy="109"/>
            </a:xfrm>
            <a:custGeom>
              <a:avLst/>
              <a:gdLst>
                <a:gd name="T0" fmla="*/ 8 w 71"/>
                <a:gd name="T1" fmla="*/ 0 h 46"/>
                <a:gd name="T2" fmla="*/ 0 w 71"/>
                <a:gd name="T3" fmla="*/ 3 h 46"/>
                <a:gd name="T4" fmla="*/ 2 w 71"/>
                <a:gd name="T5" fmla="*/ 3 h 46"/>
                <a:gd name="T6" fmla="*/ 10 w 71"/>
                <a:gd name="T7" fmla="*/ 5 h 46"/>
                <a:gd name="T8" fmla="*/ 5 w 71"/>
                <a:gd name="T9" fmla="*/ 10 h 46"/>
                <a:gd name="T10" fmla="*/ 32 w 71"/>
                <a:gd name="T11" fmla="*/ 21 h 46"/>
                <a:gd name="T12" fmla="*/ 27 w 71"/>
                <a:gd name="T13" fmla="*/ 26 h 46"/>
                <a:gd name="T14" fmla="*/ 66 w 71"/>
                <a:gd name="T15" fmla="*/ 46 h 46"/>
                <a:gd name="T16" fmla="*/ 71 w 71"/>
                <a:gd name="T17" fmla="*/ 46 h 46"/>
                <a:gd name="T18" fmla="*/ 71 w 71"/>
                <a:gd name="T19" fmla="*/ 41 h 46"/>
                <a:gd name="T20" fmla="*/ 22 w 71"/>
                <a:gd name="T21" fmla="*/ 7 h 46"/>
                <a:gd name="T22" fmla="*/ 8 w 71"/>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6">
                  <a:moveTo>
                    <a:pt x="8" y="0"/>
                  </a:moveTo>
                  <a:cubicBezTo>
                    <a:pt x="5" y="0"/>
                    <a:pt x="2" y="2"/>
                    <a:pt x="0" y="3"/>
                  </a:cubicBezTo>
                  <a:cubicBezTo>
                    <a:pt x="2" y="3"/>
                    <a:pt x="2" y="3"/>
                    <a:pt x="2" y="3"/>
                  </a:cubicBezTo>
                  <a:cubicBezTo>
                    <a:pt x="2" y="3"/>
                    <a:pt x="8" y="4"/>
                    <a:pt x="10" y="5"/>
                  </a:cubicBezTo>
                  <a:cubicBezTo>
                    <a:pt x="10" y="6"/>
                    <a:pt x="8" y="9"/>
                    <a:pt x="5" y="10"/>
                  </a:cubicBezTo>
                  <a:cubicBezTo>
                    <a:pt x="7" y="16"/>
                    <a:pt x="22" y="21"/>
                    <a:pt x="32" y="21"/>
                  </a:cubicBezTo>
                  <a:cubicBezTo>
                    <a:pt x="31" y="23"/>
                    <a:pt x="28" y="23"/>
                    <a:pt x="27" y="26"/>
                  </a:cubicBezTo>
                  <a:cubicBezTo>
                    <a:pt x="36" y="32"/>
                    <a:pt x="54" y="46"/>
                    <a:pt x="66" y="46"/>
                  </a:cubicBezTo>
                  <a:cubicBezTo>
                    <a:pt x="68" y="46"/>
                    <a:pt x="69" y="46"/>
                    <a:pt x="71" y="46"/>
                  </a:cubicBezTo>
                  <a:cubicBezTo>
                    <a:pt x="71" y="41"/>
                    <a:pt x="71" y="41"/>
                    <a:pt x="71" y="41"/>
                  </a:cubicBezTo>
                  <a:cubicBezTo>
                    <a:pt x="57" y="28"/>
                    <a:pt x="45" y="15"/>
                    <a:pt x="22" y="7"/>
                  </a:cubicBezTo>
                  <a:cubicBezTo>
                    <a:pt x="18" y="6"/>
                    <a:pt x="13"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79"/>
            <p:cNvSpPr>
              <a:spLocks/>
            </p:cNvSpPr>
            <p:nvPr/>
          </p:nvSpPr>
          <p:spPr bwMode="auto">
            <a:xfrm>
              <a:off x="-1283" y="948"/>
              <a:ext cx="59" cy="85"/>
            </a:xfrm>
            <a:custGeom>
              <a:avLst/>
              <a:gdLst>
                <a:gd name="T0" fmla="*/ 0 w 25"/>
                <a:gd name="T1" fmla="*/ 0 h 36"/>
                <a:gd name="T2" fmla="*/ 0 w 25"/>
                <a:gd name="T3" fmla="*/ 4 h 36"/>
                <a:gd name="T4" fmla="*/ 6 w 25"/>
                <a:gd name="T5" fmla="*/ 13 h 36"/>
                <a:gd name="T6" fmla="*/ 14 w 25"/>
                <a:gd name="T7" fmla="*/ 20 h 36"/>
                <a:gd name="T8" fmla="*/ 12 w 25"/>
                <a:gd name="T9" fmla="*/ 26 h 36"/>
                <a:gd name="T10" fmla="*/ 20 w 25"/>
                <a:gd name="T11" fmla="*/ 36 h 36"/>
                <a:gd name="T12" fmla="*/ 15 w 25"/>
                <a:gd name="T13" fmla="*/ 26 h 36"/>
                <a:gd name="T14" fmla="*/ 18 w 25"/>
                <a:gd name="T15" fmla="*/ 21 h 36"/>
                <a:gd name="T16" fmla="*/ 15 w 25"/>
                <a:gd name="T17" fmla="*/ 14 h 36"/>
                <a:gd name="T18" fmla="*/ 15 w 25"/>
                <a:gd name="T19" fmla="*/ 3 h 36"/>
                <a:gd name="T20" fmla="*/ 8 w 25"/>
                <a:gd name="T21" fmla="*/ 10 h 36"/>
                <a:gd name="T22" fmla="*/ 12 w 25"/>
                <a:gd name="T23" fmla="*/ 3 h 36"/>
                <a:gd name="T24" fmla="*/ 0 w 25"/>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6">
                  <a:moveTo>
                    <a:pt x="0" y="0"/>
                  </a:moveTo>
                  <a:cubicBezTo>
                    <a:pt x="0" y="4"/>
                    <a:pt x="0" y="4"/>
                    <a:pt x="0" y="4"/>
                  </a:cubicBezTo>
                  <a:cubicBezTo>
                    <a:pt x="2" y="7"/>
                    <a:pt x="4" y="13"/>
                    <a:pt x="6" y="13"/>
                  </a:cubicBezTo>
                  <a:cubicBezTo>
                    <a:pt x="9" y="13"/>
                    <a:pt x="10" y="19"/>
                    <a:pt x="14" y="20"/>
                  </a:cubicBezTo>
                  <a:cubicBezTo>
                    <a:pt x="14" y="21"/>
                    <a:pt x="12" y="23"/>
                    <a:pt x="12" y="26"/>
                  </a:cubicBezTo>
                  <a:cubicBezTo>
                    <a:pt x="12" y="30"/>
                    <a:pt x="15" y="36"/>
                    <a:pt x="20" y="36"/>
                  </a:cubicBezTo>
                  <a:cubicBezTo>
                    <a:pt x="25" y="36"/>
                    <a:pt x="15" y="28"/>
                    <a:pt x="15" y="26"/>
                  </a:cubicBezTo>
                  <a:cubicBezTo>
                    <a:pt x="15" y="24"/>
                    <a:pt x="18" y="23"/>
                    <a:pt x="18" y="21"/>
                  </a:cubicBezTo>
                  <a:cubicBezTo>
                    <a:pt x="18" y="18"/>
                    <a:pt x="15" y="17"/>
                    <a:pt x="15" y="14"/>
                  </a:cubicBezTo>
                  <a:cubicBezTo>
                    <a:pt x="15" y="9"/>
                    <a:pt x="16" y="6"/>
                    <a:pt x="15" y="3"/>
                  </a:cubicBezTo>
                  <a:cubicBezTo>
                    <a:pt x="14" y="5"/>
                    <a:pt x="12" y="10"/>
                    <a:pt x="8" y="10"/>
                  </a:cubicBezTo>
                  <a:cubicBezTo>
                    <a:pt x="5" y="10"/>
                    <a:pt x="12" y="4"/>
                    <a:pt x="12" y="3"/>
                  </a:cubicBezTo>
                  <a:cubicBezTo>
                    <a:pt x="7" y="3"/>
                    <a:pt x="4"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80"/>
            <p:cNvSpPr>
              <a:spLocks/>
            </p:cNvSpPr>
            <p:nvPr/>
          </p:nvSpPr>
          <p:spPr bwMode="auto">
            <a:xfrm>
              <a:off x="-2047" y="759"/>
              <a:ext cx="76" cy="49"/>
            </a:xfrm>
            <a:custGeom>
              <a:avLst/>
              <a:gdLst>
                <a:gd name="T0" fmla="*/ 32 w 32"/>
                <a:gd name="T1" fmla="*/ 0 h 21"/>
                <a:gd name="T2" fmla="*/ 25 w 32"/>
                <a:gd name="T3" fmla="*/ 0 h 21"/>
                <a:gd name="T4" fmla="*/ 0 w 32"/>
                <a:gd name="T5" fmla="*/ 8 h 21"/>
                <a:gd name="T6" fmla="*/ 0 w 32"/>
                <a:gd name="T7" fmla="*/ 14 h 21"/>
                <a:gd name="T8" fmla="*/ 11 w 32"/>
                <a:gd name="T9" fmla="*/ 21 h 21"/>
                <a:gd name="T10" fmla="*/ 32 w 32"/>
                <a:gd name="T11" fmla="*/ 6 h 21"/>
                <a:gd name="T12" fmla="*/ 32 w 3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 h="21">
                  <a:moveTo>
                    <a:pt x="32" y="0"/>
                  </a:moveTo>
                  <a:cubicBezTo>
                    <a:pt x="29" y="0"/>
                    <a:pt x="29" y="0"/>
                    <a:pt x="25" y="0"/>
                  </a:cubicBezTo>
                  <a:cubicBezTo>
                    <a:pt x="16" y="0"/>
                    <a:pt x="9" y="5"/>
                    <a:pt x="0" y="8"/>
                  </a:cubicBezTo>
                  <a:cubicBezTo>
                    <a:pt x="0" y="14"/>
                    <a:pt x="0" y="14"/>
                    <a:pt x="0" y="14"/>
                  </a:cubicBezTo>
                  <a:cubicBezTo>
                    <a:pt x="4" y="17"/>
                    <a:pt x="6" y="17"/>
                    <a:pt x="11" y="21"/>
                  </a:cubicBezTo>
                  <a:cubicBezTo>
                    <a:pt x="19" y="15"/>
                    <a:pt x="22" y="11"/>
                    <a:pt x="32" y="6"/>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81"/>
            <p:cNvSpPr>
              <a:spLocks/>
            </p:cNvSpPr>
            <p:nvPr/>
          </p:nvSpPr>
          <p:spPr bwMode="auto">
            <a:xfrm>
              <a:off x="3881" y="1648"/>
              <a:ext cx="97" cy="59"/>
            </a:xfrm>
            <a:custGeom>
              <a:avLst/>
              <a:gdLst>
                <a:gd name="T0" fmla="*/ 38 w 41"/>
                <a:gd name="T1" fmla="*/ 0 h 25"/>
                <a:gd name="T2" fmla="*/ 23 w 41"/>
                <a:gd name="T3" fmla="*/ 4 h 25"/>
                <a:gd name="T4" fmla="*/ 8 w 41"/>
                <a:gd name="T5" fmla="*/ 0 h 25"/>
                <a:gd name="T6" fmla="*/ 0 w 41"/>
                <a:gd name="T7" fmla="*/ 2 h 25"/>
                <a:gd name="T8" fmla="*/ 0 w 41"/>
                <a:gd name="T9" fmla="*/ 6 h 25"/>
                <a:gd name="T10" fmla="*/ 7 w 41"/>
                <a:gd name="T11" fmla="*/ 9 h 25"/>
                <a:gd name="T12" fmla="*/ 31 w 41"/>
                <a:gd name="T13" fmla="*/ 22 h 25"/>
                <a:gd name="T14" fmla="*/ 36 w 41"/>
                <a:gd name="T15" fmla="*/ 25 h 25"/>
                <a:gd name="T16" fmla="*/ 39 w 41"/>
                <a:gd name="T17" fmla="*/ 21 h 25"/>
                <a:gd name="T18" fmla="*/ 36 w 41"/>
                <a:gd name="T19" fmla="*/ 12 h 25"/>
                <a:gd name="T20" fmla="*/ 39 w 41"/>
                <a:gd name="T21" fmla="*/ 7 h 25"/>
                <a:gd name="T22" fmla="*/ 41 w 41"/>
                <a:gd name="T23" fmla="*/ 0 h 25"/>
                <a:gd name="T24" fmla="*/ 38 w 41"/>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5">
                  <a:moveTo>
                    <a:pt x="38" y="0"/>
                  </a:moveTo>
                  <a:cubicBezTo>
                    <a:pt x="32" y="0"/>
                    <a:pt x="29" y="4"/>
                    <a:pt x="23" y="4"/>
                  </a:cubicBezTo>
                  <a:cubicBezTo>
                    <a:pt x="18" y="4"/>
                    <a:pt x="14" y="0"/>
                    <a:pt x="8" y="0"/>
                  </a:cubicBezTo>
                  <a:cubicBezTo>
                    <a:pt x="5" y="0"/>
                    <a:pt x="3" y="1"/>
                    <a:pt x="0" y="2"/>
                  </a:cubicBezTo>
                  <a:cubicBezTo>
                    <a:pt x="0" y="6"/>
                    <a:pt x="0" y="6"/>
                    <a:pt x="0" y="6"/>
                  </a:cubicBezTo>
                  <a:cubicBezTo>
                    <a:pt x="1" y="9"/>
                    <a:pt x="6" y="8"/>
                    <a:pt x="7" y="9"/>
                  </a:cubicBezTo>
                  <a:cubicBezTo>
                    <a:pt x="16" y="11"/>
                    <a:pt x="22" y="20"/>
                    <a:pt x="31" y="22"/>
                  </a:cubicBezTo>
                  <a:cubicBezTo>
                    <a:pt x="31" y="24"/>
                    <a:pt x="34" y="25"/>
                    <a:pt x="36" y="25"/>
                  </a:cubicBezTo>
                  <a:cubicBezTo>
                    <a:pt x="37" y="25"/>
                    <a:pt x="39" y="22"/>
                    <a:pt x="39" y="21"/>
                  </a:cubicBezTo>
                  <a:cubicBezTo>
                    <a:pt x="39" y="17"/>
                    <a:pt x="36" y="16"/>
                    <a:pt x="36" y="12"/>
                  </a:cubicBezTo>
                  <a:cubicBezTo>
                    <a:pt x="36" y="10"/>
                    <a:pt x="39" y="7"/>
                    <a:pt x="39" y="7"/>
                  </a:cubicBezTo>
                  <a:cubicBezTo>
                    <a:pt x="41" y="0"/>
                    <a:pt x="41" y="0"/>
                    <a:pt x="41" y="0"/>
                  </a:cubicBezTo>
                  <a:cubicBezTo>
                    <a:pt x="40" y="0"/>
                    <a:pt x="3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82"/>
            <p:cNvSpPr>
              <a:spLocks/>
            </p:cNvSpPr>
            <p:nvPr/>
          </p:nvSpPr>
          <p:spPr bwMode="auto">
            <a:xfrm>
              <a:off x="3744" y="1447"/>
              <a:ext cx="33" cy="64"/>
            </a:xfrm>
            <a:custGeom>
              <a:avLst/>
              <a:gdLst>
                <a:gd name="T0" fmla="*/ 12 w 14"/>
                <a:gd name="T1" fmla="*/ 0 h 27"/>
                <a:gd name="T2" fmla="*/ 4 w 14"/>
                <a:gd name="T3" fmla="*/ 5 h 27"/>
                <a:gd name="T4" fmla="*/ 0 w 14"/>
                <a:gd name="T5" fmla="*/ 6 h 27"/>
                <a:gd name="T6" fmla="*/ 10 w 14"/>
                <a:gd name="T7" fmla="*/ 27 h 27"/>
                <a:gd name="T8" fmla="*/ 14 w 14"/>
                <a:gd name="T9" fmla="*/ 6 h 27"/>
                <a:gd name="T10" fmla="*/ 12 w 14"/>
                <a:gd name="T11" fmla="*/ 0 h 27"/>
              </a:gdLst>
              <a:ahLst/>
              <a:cxnLst>
                <a:cxn ang="0">
                  <a:pos x="T0" y="T1"/>
                </a:cxn>
                <a:cxn ang="0">
                  <a:pos x="T2" y="T3"/>
                </a:cxn>
                <a:cxn ang="0">
                  <a:pos x="T4" y="T5"/>
                </a:cxn>
                <a:cxn ang="0">
                  <a:pos x="T6" y="T7"/>
                </a:cxn>
                <a:cxn ang="0">
                  <a:pos x="T8" y="T9"/>
                </a:cxn>
                <a:cxn ang="0">
                  <a:pos x="T10" y="T11"/>
                </a:cxn>
              </a:cxnLst>
              <a:rect l="0" t="0" r="r" b="b"/>
              <a:pathLst>
                <a:path w="14" h="27">
                  <a:moveTo>
                    <a:pt x="12" y="0"/>
                  </a:moveTo>
                  <a:cubicBezTo>
                    <a:pt x="10" y="0"/>
                    <a:pt x="8" y="5"/>
                    <a:pt x="4" y="5"/>
                  </a:cubicBezTo>
                  <a:cubicBezTo>
                    <a:pt x="3" y="5"/>
                    <a:pt x="1" y="6"/>
                    <a:pt x="0" y="6"/>
                  </a:cubicBezTo>
                  <a:cubicBezTo>
                    <a:pt x="3" y="10"/>
                    <a:pt x="4" y="26"/>
                    <a:pt x="10" y="27"/>
                  </a:cubicBezTo>
                  <a:cubicBezTo>
                    <a:pt x="11" y="23"/>
                    <a:pt x="13" y="12"/>
                    <a:pt x="14" y="6"/>
                  </a:cubicBezTo>
                  <a:cubicBezTo>
                    <a:pt x="13" y="5"/>
                    <a:pt x="12"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83"/>
            <p:cNvSpPr>
              <a:spLocks/>
            </p:cNvSpPr>
            <p:nvPr/>
          </p:nvSpPr>
          <p:spPr bwMode="auto">
            <a:xfrm>
              <a:off x="3735" y="1518"/>
              <a:ext cx="54" cy="95"/>
            </a:xfrm>
            <a:custGeom>
              <a:avLst/>
              <a:gdLst>
                <a:gd name="T0" fmla="*/ 12 w 23"/>
                <a:gd name="T1" fmla="*/ 0 h 40"/>
                <a:gd name="T2" fmla="*/ 0 w 23"/>
                <a:gd name="T3" fmla="*/ 7 h 40"/>
                <a:gd name="T4" fmla="*/ 6 w 23"/>
                <a:gd name="T5" fmla="*/ 18 h 40"/>
                <a:gd name="T6" fmla="*/ 3 w 23"/>
                <a:gd name="T7" fmla="*/ 29 h 40"/>
                <a:gd name="T8" fmla="*/ 8 w 23"/>
                <a:gd name="T9" fmla="*/ 40 h 40"/>
                <a:gd name="T10" fmla="*/ 22 w 23"/>
                <a:gd name="T11" fmla="*/ 25 h 40"/>
                <a:gd name="T12" fmla="*/ 18 w 23"/>
                <a:gd name="T13" fmla="*/ 4 h 40"/>
                <a:gd name="T14" fmla="*/ 12 w 2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0">
                  <a:moveTo>
                    <a:pt x="12" y="0"/>
                  </a:moveTo>
                  <a:cubicBezTo>
                    <a:pt x="7" y="0"/>
                    <a:pt x="6" y="6"/>
                    <a:pt x="0" y="7"/>
                  </a:cubicBezTo>
                  <a:cubicBezTo>
                    <a:pt x="1" y="11"/>
                    <a:pt x="6" y="14"/>
                    <a:pt x="6" y="18"/>
                  </a:cubicBezTo>
                  <a:cubicBezTo>
                    <a:pt x="6" y="22"/>
                    <a:pt x="3" y="25"/>
                    <a:pt x="3" y="29"/>
                  </a:cubicBezTo>
                  <a:cubicBezTo>
                    <a:pt x="3" y="33"/>
                    <a:pt x="3" y="40"/>
                    <a:pt x="8" y="40"/>
                  </a:cubicBezTo>
                  <a:cubicBezTo>
                    <a:pt x="12" y="40"/>
                    <a:pt x="22" y="33"/>
                    <a:pt x="22" y="25"/>
                  </a:cubicBezTo>
                  <a:cubicBezTo>
                    <a:pt x="22" y="17"/>
                    <a:pt x="23" y="12"/>
                    <a:pt x="18" y="4"/>
                  </a:cubicBezTo>
                  <a:cubicBezTo>
                    <a:pt x="17" y="4"/>
                    <a:pt x="15"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84"/>
            <p:cNvSpPr>
              <a:spLocks/>
            </p:cNvSpPr>
            <p:nvPr/>
          </p:nvSpPr>
          <p:spPr bwMode="auto">
            <a:xfrm>
              <a:off x="3534" y="1575"/>
              <a:ext cx="28" cy="21"/>
            </a:xfrm>
            <a:custGeom>
              <a:avLst/>
              <a:gdLst>
                <a:gd name="T0" fmla="*/ 9 w 12"/>
                <a:gd name="T1" fmla="*/ 0 h 9"/>
                <a:gd name="T2" fmla="*/ 0 w 12"/>
                <a:gd name="T3" fmla="*/ 4 h 9"/>
                <a:gd name="T4" fmla="*/ 7 w 12"/>
                <a:gd name="T5" fmla="*/ 9 h 9"/>
                <a:gd name="T6" fmla="*/ 12 w 12"/>
                <a:gd name="T7" fmla="*/ 6 h 9"/>
                <a:gd name="T8" fmla="*/ 9 w 12"/>
                <a:gd name="T9" fmla="*/ 0 h 9"/>
              </a:gdLst>
              <a:ahLst/>
              <a:cxnLst>
                <a:cxn ang="0">
                  <a:pos x="T0" y="T1"/>
                </a:cxn>
                <a:cxn ang="0">
                  <a:pos x="T2" y="T3"/>
                </a:cxn>
                <a:cxn ang="0">
                  <a:pos x="T4" y="T5"/>
                </a:cxn>
                <a:cxn ang="0">
                  <a:pos x="T6" y="T7"/>
                </a:cxn>
                <a:cxn ang="0">
                  <a:pos x="T8" y="T9"/>
                </a:cxn>
              </a:cxnLst>
              <a:rect l="0" t="0" r="r" b="b"/>
              <a:pathLst>
                <a:path w="12" h="9">
                  <a:moveTo>
                    <a:pt x="9" y="0"/>
                  </a:moveTo>
                  <a:cubicBezTo>
                    <a:pt x="6" y="1"/>
                    <a:pt x="4" y="2"/>
                    <a:pt x="0" y="4"/>
                  </a:cubicBezTo>
                  <a:cubicBezTo>
                    <a:pt x="1" y="4"/>
                    <a:pt x="5" y="9"/>
                    <a:pt x="7" y="9"/>
                  </a:cubicBezTo>
                  <a:cubicBezTo>
                    <a:pt x="9" y="9"/>
                    <a:pt x="12" y="7"/>
                    <a:pt x="12" y="6"/>
                  </a:cubicBezTo>
                  <a:cubicBezTo>
                    <a:pt x="12" y="4"/>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85"/>
            <p:cNvSpPr>
              <a:spLocks/>
            </p:cNvSpPr>
            <p:nvPr/>
          </p:nvSpPr>
          <p:spPr bwMode="auto">
            <a:xfrm>
              <a:off x="3794" y="858"/>
              <a:ext cx="31" cy="38"/>
            </a:xfrm>
            <a:custGeom>
              <a:avLst/>
              <a:gdLst>
                <a:gd name="T0" fmla="*/ 10 w 13"/>
                <a:gd name="T1" fmla="*/ 0 h 16"/>
                <a:gd name="T2" fmla="*/ 0 w 13"/>
                <a:gd name="T3" fmla="*/ 0 h 16"/>
                <a:gd name="T4" fmla="*/ 0 w 13"/>
                <a:gd name="T5" fmla="*/ 5 h 16"/>
                <a:gd name="T6" fmla="*/ 12 w 13"/>
                <a:gd name="T7" fmla="*/ 12 h 16"/>
                <a:gd name="T8" fmla="*/ 12 w 13"/>
                <a:gd name="T9" fmla="*/ 16 h 16"/>
                <a:gd name="T10" fmla="*/ 13 w 13"/>
                <a:gd name="T11" fmla="*/ 10 h 16"/>
                <a:gd name="T12" fmla="*/ 10 w 13"/>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3" h="16">
                  <a:moveTo>
                    <a:pt x="10" y="0"/>
                  </a:moveTo>
                  <a:cubicBezTo>
                    <a:pt x="0" y="0"/>
                    <a:pt x="0" y="0"/>
                    <a:pt x="0" y="0"/>
                  </a:cubicBezTo>
                  <a:cubicBezTo>
                    <a:pt x="0" y="1"/>
                    <a:pt x="0" y="3"/>
                    <a:pt x="0" y="5"/>
                  </a:cubicBezTo>
                  <a:cubicBezTo>
                    <a:pt x="0" y="10"/>
                    <a:pt x="6" y="12"/>
                    <a:pt x="12" y="12"/>
                  </a:cubicBezTo>
                  <a:cubicBezTo>
                    <a:pt x="12" y="13"/>
                    <a:pt x="12" y="14"/>
                    <a:pt x="12" y="16"/>
                  </a:cubicBezTo>
                  <a:cubicBezTo>
                    <a:pt x="12" y="13"/>
                    <a:pt x="13" y="14"/>
                    <a:pt x="13" y="10"/>
                  </a:cubicBezTo>
                  <a:cubicBezTo>
                    <a:pt x="13" y="5"/>
                    <a:pt x="10" y="6"/>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86"/>
            <p:cNvSpPr>
              <a:spLocks/>
            </p:cNvSpPr>
            <p:nvPr/>
          </p:nvSpPr>
          <p:spPr bwMode="auto">
            <a:xfrm>
              <a:off x="3832" y="820"/>
              <a:ext cx="56" cy="83"/>
            </a:xfrm>
            <a:custGeom>
              <a:avLst/>
              <a:gdLst>
                <a:gd name="T0" fmla="*/ 10 w 24"/>
                <a:gd name="T1" fmla="*/ 0 h 35"/>
                <a:gd name="T2" fmla="*/ 0 w 24"/>
                <a:gd name="T3" fmla="*/ 16 h 35"/>
                <a:gd name="T4" fmla="*/ 11 w 24"/>
                <a:gd name="T5" fmla="*/ 24 h 35"/>
                <a:gd name="T6" fmla="*/ 4 w 24"/>
                <a:gd name="T7" fmla="*/ 31 h 35"/>
                <a:gd name="T8" fmla="*/ 3 w 24"/>
                <a:gd name="T9" fmla="*/ 29 h 35"/>
                <a:gd name="T10" fmla="*/ 0 w 24"/>
                <a:gd name="T11" fmla="*/ 32 h 35"/>
                <a:gd name="T12" fmla="*/ 8 w 24"/>
                <a:gd name="T13" fmla="*/ 35 h 35"/>
                <a:gd name="T14" fmla="*/ 24 w 24"/>
                <a:gd name="T15" fmla="*/ 14 h 35"/>
                <a:gd name="T16" fmla="*/ 10 w 24"/>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10" y="0"/>
                  </a:moveTo>
                  <a:cubicBezTo>
                    <a:pt x="7" y="0"/>
                    <a:pt x="0" y="14"/>
                    <a:pt x="0" y="16"/>
                  </a:cubicBezTo>
                  <a:cubicBezTo>
                    <a:pt x="0" y="19"/>
                    <a:pt x="6" y="23"/>
                    <a:pt x="11" y="24"/>
                  </a:cubicBezTo>
                  <a:cubicBezTo>
                    <a:pt x="11" y="27"/>
                    <a:pt x="8" y="31"/>
                    <a:pt x="4" y="31"/>
                  </a:cubicBezTo>
                  <a:cubicBezTo>
                    <a:pt x="3" y="29"/>
                    <a:pt x="3" y="29"/>
                    <a:pt x="3" y="29"/>
                  </a:cubicBezTo>
                  <a:cubicBezTo>
                    <a:pt x="2" y="30"/>
                    <a:pt x="1" y="31"/>
                    <a:pt x="0" y="32"/>
                  </a:cubicBezTo>
                  <a:cubicBezTo>
                    <a:pt x="1" y="32"/>
                    <a:pt x="4" y="35"/>
                    <a:pt x="8" y="35"/>
                  </a:cubicBezTo>
                  <a:cubicBezTo>
                    <a:pt x="19" y="35"/>
                    <a:pt x="15" y="17"/>
                    <a:pt x="24" y="14"/>
                  </a:cubicBezTo>
                  <a:cubicBezTo>
                    <a:pt x="21" y="5"/>
                    <a:pt x="21"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87"/>
            <p:cNvSpPr>
              <a:spLocks/>
            </p:cNvSpPr>
            <p:nvPr/>
          </p:nvSpPr>
          <p:spPr bwMode="auto">
            <a:xfrm>
              <a:off x="4077" y="730"/>
              <a:ext cx="31" cy="48"/>
            </a:xfrm>
            <a:custGeom>
              <a:avLst/>
              <a:gdLst>
                <a:gd name="T0" fmla="*/ 13 w 13"/>
                <a:gd name="T1" fmla="*/ 0 h 20"/>
                <a:gd name="T2" fmla="*/ 1 w 13"/>
                <a:gd name="T3" fmla="*/ 13 h 20"/>
                <a:gd name="T4" fmla="*/ 1 w 13"/>
                <a:gd name="T5" fmla="*/ 20 h 20"/>
                <a:gd name="T6" fmla="*/ 9 w 13"/>
                <a:gd name="T7" fmla="*/ 7 h 20"/>
                <a:gd name="T8" fmla="*/ 13 w 13"/>
                <a:gd name="T9" fmla="*/ 0 h 20"/>
              </a:gdLst>
              <a:ahLst/>
              <a:cxnLst>
                <a:cxn ang="0">
                  <a:pos x="T0" y="T1"/>
                </a:cxn>
                <a:cxn ang="0">
                  <a:pos x="T2" y="T3"/>
                </a:cxn>
                <a:cxn ang="0">
                  <a:pos x="T4" y="T5"/>
                </a:cxn>
                <a:cxn ang="0">
                  <a:pos x="T6" y="T7"/>
                </a:cxn>
                <a:cxn ang="0">
                  <a:pos x="T8" y="T9"/>
                </a:cxn>
              </a:cxnLst>
              <a:rect l="0" t="0" r="r" b="b"/>
              <a:pathLst>
                <a:path w="13" h="20">
                  <a:moveTo>
                    <a:pt x="13" y="0"/>
                  </a:moveTo>
                  <a:cubicBezTo>
                    <a:pt x="4" y="0"/>
                    <a:pt x="1" y="10"/>
                    <a:pt x="1" y="13"/>
                  </a:cubicBezTo>
                  <a:cubicBezTo>
                    <a:pt x="1" y="15"/>
                    <a:pt x="0" y="18"/>
                    <a:pt x="1" y="20"/>
                  </a:cubicBezTo>
                  <a:cubicBezTo>
                    <a:pt x="5" y="15"/>
                    <a:pt x="9" y="12"/>
                    <a:pt x="9" y="7"/>
                  </a:cubicBezTo>
                  <a:cubicBezTo>
                    <a:pt x="9" y="4"/>
                    <a:pt x="12"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88"/>
            <p:cNvSpPr>
              <a:spLocks/>
            </p:cNvSpPr>
            <p:nvPr/>
          </p:nvSpPr>
          <p:spPr bwMode="auto">
            <a:xfrm>
              <a:off x="4210" y="666"/>
              <a:ext cx="42" cy="57"/>
            </a:xfrm>
            <a:custGeom>
              <a:avLst/>
              <a:gdLst>
                <a:gd name="T0" fmla="*/ 12 w 18"/>
                <a:gd name="T1" fmla="*/ 0 h 24"/>
                <a:gd name="T2" fmla="*/ 8 w 18"/>
                <a:gd name="T3" fmla="*/ 6 h 24"/>
                <a:gd name="T4" fmla="*/ 11 w 18"/>
                <a:gd name="T5" fmla="*/ 12 h 24"/>
                <a:gd name="T6" fmla="*/ 0 w 18"/>
                <a:gd name="T7" fmla="*/ 16 h 24"/>
                <a:gd name="T8" fmla="*/ 5 w 18"/>
                <a:gd name="T9" fmla="*/ 24 h 24"/>
                <a:gd name="T10" fmla="*/ 14 w 18"/>
                <a:gd name="T11" fmla="*/ 19 h 24"/>
                <a:gd name="T12" fmla="*/ 14 w 18"/>
                <a:gd name="T13" fmla="*/ 12 h 24"/>
                <a:gd name="T14" fmla="*/ 18 w 18"/>
                <a:gd name="T15" fmla="*/ 6 h 24"/>
                <a:gd name="T16" fmla="*/ 12 w 18"/>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4">
                  <a:moveTo>
                    <a:pt x="12" y="0"/>
                  </a:moveTo>
                  <a:cubicBezTo>
                    <a:pt x="12" y="0"/>
                    <a:pt x="8" y="3"/>
                    <a:pt x="8" y="6"/>
                  </a:cubicBezTo>
                  <a:cubicBezTo>
                    <a:pt x="8" y="8"/>
                    <a:pt x="10" y="10"/>
                    <a:pt x="11" y="12"/>
                  </a:cubicBezTo>
                  <a:cubicBezTo>
                    <a:pt x="7" y="12"/>
                    <a:pt x="4" y="16"/>
                    <a:pt x="0" y="16"/>
                  </a:cubicBezTo>
                  <a:cubicBezTo>
                    <a:pt x="0" y="19"/>
                    <a:pt x="0" y="24"/>
                    <a:pt x="5" y="24"/>
                  </a:cubicBezTo>
                  <a:cubicBezTo>
                    <a:pt x="7" y="24"/>
                    <a:pt x="14" y="20"/>
                    <a:pt x="14" y="19"/>
                  </a:cubicBezTo>
                  <a:cubicBezTo>
                    <a:pt x="14" y="17"/>
                    <a:pt x="14" y="15"/>
                    <a:pt x="14" y="12"/>
                  </a:cubicBezTo>
                  <a:cubicBezTo>
                    <a:pt x="15" y="12"/>
                    <a:pt x="18" y="8"/>
                    <a:pt x="18" y="6"/>
                  </a:cubicBezTo>
                  <a:cubicBezTo>
                    <a:pt x="16" y="5"/>
                    <a:pt x="15"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89"/>
            <p:cNvSpPr>
              <a:spLocks/>
            </p:cNvSpPr>
            <p:nvPr/>
          </p:nvSpPr>
          <p:spPr bwMode="auto">
            <a:xfrm>
              <a:off x="4285" y="1762"/>
              <a:ext cx="81" cy="11"/>
            </a:xfrm>
            <a:custGeom>
              <a:avLst/>
              <a:gdLst>
                <a:gd name="T0" fmla="*/ 9 w 34"/>
                <a:gd name="T1" fmla="*/ 0 h 5"/>
                <a:gd name="T2" fmla="*/ 0 w 34"/>
                <a:gd name="T3" fmla="*/ 0 h 5"/>
                <a:gd name="T4" fmla="*/ 20 w 34"/>
                <a:gd name="T5" fmla="*/ 5 h 5"/>
                <a:gd name="T6" fmla="*/ 27 w 34"/>
                <a:gd name="T7" fmla="*/ 5 h 5"/>
                <a:gd name="T8" fmla="*/ 34 w 34"/>
                <a:gd name="T9" fmla="*/ 3 h 5"/>
                <a:gd name="T10" fmla="*/ 9 w 34"/>
                <a:gd name="T11" fmla="*/ 0 h 5"/>
              </a:gdLst>
              <a:ahLst/>
              <a:cxnLst>
                <a:cxn ang="0">
                  <a:pos x="T0" y="T1"/>
                </a:cxn>
                <a:cxn ang="0">
                  <a:pos x="T2" y="T3"/>
                </a:cxn>
                <a:cxn ang="0">
                  <a:pos x="T4" y="T5"/>
                </a:cxn>
                <a:cxn ang="0">
                  <a:pos x="T6" y="T7"/>
                </a:cxn>
                <a:cxn ang="0">
                  <a:pos x="T8" y="T9"/>
                </a:cxn>
                <a:cxn ang="0">
                  <a:pos x="T10" y="T11"/>
                </a:cxn>
              </a:cxnLst>
              <a:rect l="0" t="0" r="r" b="b"/>
              <a:pathLst>
                <a:path w="34" h="5">
                  <a:moveTo>
                    <a:pt x="9" y="0"/>
                  </a:moveTo>
                  <a:cubicBezTo>
                    <a:pt x="6" y="0"/>
                    <a:pt x="3" y="0"/>
                    <a:pt x="0" y="0"/>
                  </a:cubicBezTo>
                  <a:cubicBezTo>
                    <a:pt x="6" y="3"/>
                    <a:pt x="16" y="5"/>
                    <a:pt x="20" y="5"/>
                  </a:cubicBezTo>
                  <a:cubicBezTo>
                    <a:pt x="23" y="5"/>
                    <a:pt x="24" y="5"/>
                    <a:pt x="27" y="5"/>
                  </a:cubicBezTo>
                  <a:cubicBezTo>
                    <a:pt x="29" y="5"/>
                    <a:pt x="31" y="5"/>
                    <a:pt x="34" y="3"/>
                  </a:cubicBezTo>
                  <a:cubicBezTo>
                    <a:pt x="27" y="2"/>
                    <a:pt x="18"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90"/>
            <p:cNvSpPr>
              <a:spLocks/>
            </p:cNvSpPr>
            <p:nvPr/>
          </p:nvSpPr>
          <p:spPr bwMode="auto">
            <a:xfrm>
              <a:off x="4588" y="1747"/>
              <a:ext cx="71" cy="38"/>
            </a:xfrm>
            <a:custGeom>
              <a:avLst/>
              <a:gdLst>
                <a:gd name="T0" fmla="*/ 30 w 30"/>
                <a:gd name="T1" fmla="*/ 0 h 16"/>
                <a:gd name="T2" fmla="*/ 0 w 30"/>
                <a:gd name="T3" fmla="*/ 11 h 16"/>
                <a:gd name="T4" fmla="*/ 2 w 30"/>
                <a:gd name="T5" fmla="*/ 13 h 16"/>
                <a:gd name="T6" fmla="*/ 6 w 30"/>
                <a:gd name="T7" fmla="*/ 16 h 16"/>
                <a:gd name="T8" fmla="*/ 22 w 30"/>
                <a:gd name="T9" fmla="*/ 10 h 16"/>
                <a:gd name="T10" fmla="*/ 23 w 30"/>
                <a:gd name="T11" fmla="*/ 5 h 16"/>
                <a:gd name="T12" fmla="*/ 30 w 3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0" h="16">
                  <a:moveTo>
                    <a:pt x="30" y="0"/>
                  </a:moveTo>
                  <a:cubicBezTo>
                    <a:pt x="21" y="2"/>
                    <a:pt x="7" y="7"/>
                    <a:pt x="0" y="11"/>
                  </a:cubicBezTo>
                  <a:cubicBezTo>
                    <a:pt x="0" y="12"/>
                    <a:pt x="1" y="13"/>
                    <a:pt x="2" y="13"/>
                  </a:cubicBezTo>
                  <a:cubicBezTo>
                    <a:pt x="2" y="15"/>
                    <a:pt x="4" y="16"/>
                    <a:pt x="6" y="16"/>
                  </a:cubicBezTo>
                  <a:cubicBezTo>
                    <a:pt x="11" y="16"/>
                    <a:pt x="21" y="13"/>
                    <a:pt x="22" y="10"/>
                  </a:cubicBezTo>
                  <a:cubicBezTo>
                    <a:pt x="23" y="8"/>
                    <a:pt x="22" y="5"/>
                    <a:pt x="23" y="5"/>
                  </a:cubicBezTo>
                  <a:cubicBezTo>
                    <a:pt x="26" y="3"/>
                    <a:pt x="29" y="5"/>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91"/>
            <p:cNvSpPr>
              <a:spLocks/>
            </p:cNvSpPr>
            <p:nvPr/>
          </p:nvSpPr>
          <p:spPr bwMode="auto">
            <a:xfrm>
              <a:off x="5328" y="2627"/>
              <a:ext cx="35" cy="17"/>
            </a:xfrm>
            <a:custGeom>
              <a:avLst/>
              <a:gdLst>
                <a:gd name="T0" fmla="*/ 15 w 15"/>
                <a:gd name="T1" fmla="*/ 0 h 7"/>
                <a:gd name="T2" fmla="*/ 0 w 15"/>
                <a:gd name="T3" fmla="*/ 3 h 7"/>
                <a:gd name="T4" fmla="*/ 5 w 15"/>
                <a:gd name="T5" fmla="*/ 7 h 7"/>
                <a:gd name="T6" fmla="*/ 15 w 15"/>
                <a:gd name="T7" fmla="*/ 0 h 7"/>
              </a:gdLst>
              <a:ahLst/>
              <a:cxnLst>
                <a:cxn ang="0">
                  <a:pos x="T0" y="T1"/>
                </a:cxn>
                <a:cxn ang="0">
                  <a:pos x="T2" y="T3"/>
                </a:cxn>
                <a:cxn ang="0">
                  <a:pos x="T4" y="T5"/>
                </a:cxn>
                <a:cxn ang="0">
                  <a:pos x="T6" y="T7"/>
                </a:cxn>
              </a:cxnLst>
              <a:rect l="0" t="0" r="r" b="b"/>
              <a:pathLst>
                <a:path w="15" h="7">
                  <a:moveTo>
                    <a:pt x="15" y="0"/>
                  </a:moveTo>
                  <a:cubicBezTo>
                    <a:pt x="8" y="0"/>
                    <a:pt x="4" y="1"/>
                    <a:pt x="0" y="3"/>
                  </a:cubicBezTo>
                  <a:cubicBezTo>
                    <a:pt x="0" y="5"/>
                    <a:pt x="4" y="7"/>
                    <a:pt x="5" y="7"/>
                  </a:cubicBezTo>
                  <a:cubicBezTo>
                    <a:pt x="10" y="7"/>
                    <a:pt x="14" y="2"/>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92"/>
            <p:cNvSpPr>
              <a:spLocks/>
            </p:cNvSpPr>
            <p:nvPr/>
          </p:nvSpPr>
          <p:spPr bwMode="auto">
            <a:xfrm>
              <a:off x="5134" y="68"/>
              <a:ext cx="76" cy="57"/>
            </a:xfrm>
            <a:custGeom>
              <a:avLst/>
              <a:gdLst>
                <a:gd name="T0" fmla="*/ 14 w 32"/>
                <a:gd name="T1" fmla="*/ 0 h 24"/>
                <a:gd name="T2" fmla="*/ 7 w 32"/>
                <a:gd name="T3" fmla="*/ 5 h 24"/>
                <a:gd name="T4" fmla="*/ 0 w 32"/>
                <a:gd name="T5" fmla="*/ 17 h 24"/>
                <a:gd name="T6" fmla="*/ 10 w 32"/>
                <a:gd name="T7" fmla="*/ 24 h 24"/>
                <a:gd name="T8" fmla="*/ 32 w 32"/>
                <a:gd name="T9" fmla="*/ 15 h 24"/>
                <a:gd name="T10" fmla="*/ 32 w 32"/>
                <a:gd name="T11" fmla="*/ 8 h 24"/>
                <a:gd name="T12" fmla="*/ 14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14" y="0"/>
                  </a:moveTo>
                  <a:cubicBezTo>
                    <a:pt x="11" y="0"/>
                    <a:pt x="10" y="5"/>
                    <a:pt x="7" y="5"/>
                  </a:cubicBezTo>
                  <a:cubicBezTo>
                    <a:pt x="6" y="5"/>
                    <a:pt x="0" y="15"/>
                    <a:pt x="0" y="17"/>
                  </a:cubicBezTo>
                  <a:cubicBezTo>
                    <a:pt x="0" y="23"/>
                    <a:pt x="3" y="24"/>
                    <a:pt x="10" y="24"/>
                  </a:cubicBezTo>
                  <a:cubicBezTo>
                    <a:pt x="19" y="24"/>
                    <a:pt x="25" y="18"/>
                    <a:pt x="32" y="15"/>
                  </a:cubicBezTo>
                  <a:cubicBezTo>
                    <a:pt x="32" y="8"/>
                    <a:pt x="32" y="8"/>
                    <a:pt x="32" y="8"/>
                  </a:cubicBezTo>
                  <a:cubicBezTo>
                    <a:pt x="25" y="7"/>
                    <a:pt x="21"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93"/>
            <p:cNvSpPr>
              <a:spLocks/>
            </p:cNvSpPr>
            <p:nvPr/>
          </p:nvSpPr>
          <p:spPr bwMode="auto">
            <a:xfrm>
              <a:off x="5510" y="18"/>
              <a:ext cx="59" cy="41"/>
            </a:xfrm>
            <a:custGeom>
              <a:avLst/>
              <a:gdLst>
                <a:gd name="T0" fmla="*/ 5 w 25"/>
                <a:gd name="T1" fmla="*/ 0 h 17"/>
                <a:gd name="T2" fmla="*/ 0 w 25"/>
                <a:gd name="T3" fmla="*/ 4 h 17"/>
                <a:gd name="T4" fmla="*/ 18 w 25"/>
                <a:gd name="T5" fmla="*/ 17 h 17"/>
                <a:gd name="T6" fmla="*/ 20 w 25"/>
                <a:gd name="T7" fmla="*/ 17 h 17"/>
                <a:gd name="T8" fmla="*/ 25 w 25"/>
                <a:gd name="T9" fmla="*/ 15 h 17"/>
                <a:gd name="T10" fmla="*/ 5 w 25"/>
                <a:gd name="T11" fmla="*/ 0 h 17"/>
              </a:gdLst>
              <a:ahLst/>
              <a:cxnLst>
                <a:cxn ang="0">
                  <a:pos x="T0" y="T1"/>
                </a:cxn>
                <a:cxn ang="0">
                  <a:pos x="T2" y="T3"/>
                </a:cxn>
                <a:cxn ang="0">
                  <a:pos x="T4" y="T5"/>
                </a:cxn>
                <a:cxn ang="0">
                  <a:pos x="T6" y="T7"/>
                </a:cxn>
                <a:cxn ang="0">
                  <a:pos x="T8" y="T9"/>
                </a:cxn>
                <a:cxn ang="0">
                  <a:pos x="T10" y="T11"/>
                </a:cxn>
              </a:cxnLst>
              <a:rect l="0" t="0" r="r" b="b"/>
              <a:pathLst>
                <a:path w="25" h="17">
                  <a:moveTo>
                    <a:pt x="5" y="0"/>
                  </a:moveTo>
                  <a:cubicBezTo>
                    <a:pt x="2" y="0"/>
                    <a:pt x="0" y="1"/>
                    <a:pt x="0" y="4"/>
                  </a:cubicBezTo>
                  <a:cubicBezTo>
                    <a:pt x="0" y="10"/>
                    <a:pt x="11" y="17"/>
                    <a:pt x="18" y="17"/>
                  </a:cubicBezTo>
                  <a:cubicBezTo>
                    <a:pt x="18" y="17"/>
                    <a:pt x="19" y="17"/>
                    <a:pt x="20" y="17"/>
                  </a:cubicBezTo>
                  <a:cubicBezTo>
                    <a:pt x="22" y="17"/>
                    <a:pt x="25" y="17"/>
                    <a:pt x="25" y="15"/>
                  </a:cubicBezTo>
                  <a:cubicBezTo>
                    <a:pt x="25" y="7"/>
                    <a:pt x="12"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94"/>
            <p:cNvSpPr>
              <a:spLocks/>
            </p:cNvSpPr>
            <p:nvPr/>
          </p:nvSpPr>
          <p:spPr bwMode="auto">
            <a:xfrm>
              <a:off x="5914" y="-197"/>
              <a:ext cx="54" cy="38"/>
            </a:xfrm>
            <a:custGeom>
              <a:avLst/>
              <a:gdLst>
                <a:gd name="T0" fmla="*/ 10 w 23"/>
                <a:gd name="T1" fmla="*/ 0 h 16"/>
                <a:gd name="T2" fmla="*/ 2 w 23"/>
                <a:gd name="T3" fmla="*/ 10 h 16"/>
                <a:gd name="T4" fmla="*/ 2 w 23"/>
                <a:gd name="T5" fmla="*/ 16 h 16"/>
                <a:gd name="T6" fmla="*/ 23 w 23"/>
                <a:gd name="T7" fmla="*/ 10 h 16"/>
                <a:gd name="T8" fmla="*/ 10 w 23"/>
                <a:gd name="T9" fmla="*/ 0 h 16"/>
              </a:gdLst>
              <a:ahLst/>
              <a:cxnLst>
                <a:cxn ang="0">
                  <a:pos x="T0" y="T1"/>
                </a:cxn>
                <a:cxn ang="0">
                  <a:pos x="T2" y="T3"/>
                </a:cxn>
                <a:cxn ang="0">
                  <a:pos x="T4" y="T5"/>
                </a:cxn>
                <a:cxn ang="0">
                  <a:pos x="T6" y="T7"/>
                </a:cxn>
                <a:cxn ang="0">
                  <a:pos x="T8" y="T9"/>
                </a:cxn>
              </a:cxnLst>
              <a:rect l="0" t="0" r="r" b="b"/>
              <a:pathLst>
                <a:path w="23" h="16">
                  <a:moveTo>
                    <a:pt x="10" y="0"/>
                  </a:moveTo>
                  <a:cubicBezTo>
                    <a:pt x="5" y="0"/>
                    <a:pt x="2" y="6"/>
                    <a:pt x="2" y="10"/>
                  </a:cubicBezTo>
                  <a:cubicBezTo>
                    <a:pt x="2" y="12"/>
                    <a:pt x="0" y="16"/>
                    <a:pt x="2" y="16"/>
                  </a:cubicBezTo>
                  <a:cubicBezTo>
                    <a:pt x="8" y="16"/>
                    <a:pt x="20" y="12"/>
                    <a:pt x="23" y="10"/>
                  </a:cubicBezTo>
                  <a:cubicBezTo>
                    <a:pt x="18" y="6"/>
                    <a:pt x="16"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95"/>
            <p:cNvSpPr>
              <a:spLocks/>
            </p:cNvSpPr>
            <p:nvPr/>
          </p:nvSpPr>
          <p:spPr bwMode="auto">
            <a:xfrm>
              <a:off x="8417" y="-235"/>
              <a:ext cx="118" cy="50"/>
            </a:xfrm>
            <a:custGeom>
              <a:avLst/>
              <a:gdLst>
                <a:gd name="T0" fmla="*/ 25 w 50"/>
                <a:gd name="T1" fmla="*/ 0 h 21"/>
                <a:gd name="T2" fmla="*/ 0 w 50"/>
                <a:gd name="T3" fmla="*/ 16 h 21"/>
                <a:gd name="T4" fmla="*/ 2 w 50"/>
                <a:gd name="T5" fmla="*/ 13 h 21"/>
                <a:gd name="T6" fmla="*/ 34 w 50"/>
                <a:gd name="T7" fmla="*/ 21 h 21"/>
                <a:gd name="T8" fmla="*/ 50 w 50"/>
                <a:gd name="T9" fmla="*/ 21 h 21"/>
                <a:gd name="T10" fmla="*/ 25 w 50"/>
                <a:gd name="T11" fmla="*/ 0 h 21"/>
              </a:gdLst>
              <a:ahLst/>
              <a:cxnLst>
                <a:cxn ang="0">
                  <a:pos x="T0" y="T1"/>
                </a:cxn>
                <a:cxn ang="0">
                  <a:pos x="T2" y="T3"/>
                </a:cxn>
                <a:cxn ang="0">
                  <a:pos x="T4" y="T5"/>
                </a:cxn>
                <a:cxn ang="0">
                  <a:pos x="T6" y="T7"/>
                </a:cxn>
                <a:cxn ang="0">
                  <a:pos x="T8" y="T9"/>
                </a:cxn>
                <a:cxn ang="0">
                  <a:pos x="T10" y="T11"/>
                </a:cxn>
              </a:cxnLst>
              <a:rect l="0" t="0" r="r" b="b"/>
              <a:pathLst>
                <a:path w="50" h="21">
                  <a:moveTo>
                    <a:pt x="25" y="0"/>
                  </a:moveTo>
                  <a:cubicBezTo>
                    <a:pt x="13" y="0"/>
                    <a:pt x="6" y="8"/>
                    <a:pt x="0" y="16"/>
                  </a:cubicBezTo>
                  <a:cubicBezTo>
                    <a:pt x="2" y="13"/>
                    <a:pt x="2" y="13"/>
                    <a:pt x="2" y="13"/>
                  </a:cubicBezTo>
                  <a:cubicBezTo>
                    <a:pt x="13" y="17"/>
                    <a:pt x="25" y="16"/>
                    <a:pt x="34" y="21"/>
                  </a:cubicBezTo>
                  <a:cubicBezTo>
                    <a:pt x="50" y="21"/>
                    <a:pt x="50" y="21"/>
                    <a:pt x="50" y="21"/>
                  </a:cubicBezTo>
                  <a:cubicBezTo>
                    <a:pt x="49" y="9"/>
                    <a:pt x="39"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96"/>
            <p:cNvSpPr>
              <a:spLocks/>
            </p:cNvSpPr>
            <p:nvPr/>
          </p:nvSpPr>
          <p:spPr bwMode="auto">
            <a:xfrm>
              <a:off x="8642" y="-351"/>
              <a:ext cx="158" cy="57"/>
            </a:xfrm>
            <a:custGeom>
              <a:avLst/>
              <a:gdLst>
                <a:gd name="T0" fmla="*/ 0 w 67"/>
                <a:gd name="T1" fmla="*/ 0 h 24"/>
                <a:gd name="T2" fmla="*/ 5 w 67"/>
                <a:gd name="T3" fmla="*/ 4 h 24"/>
                <a:gd name="T4" fmla="*/ 44 w 67"/>
                <a:gd name="T5" fmla="*/ 24 h 24"/>
                <a:gd name="T6" fmla="*/ 67 w 67"/>
                <a:gd name="T7" fmla="*/ 16 h 24"/>
                <a:gd name="T8" fmla="*/ 62 w 67"/>
                <a:gd name="T9" fmla="*/ 11 h 24"/>
                <a:gd name="T10" fmla="*/ 0 w 67"/>
                <a:gd name="T11" fmla="*/ 0 h 24"/>
              </a:gdLst>
              <a:ahLst/>
              <a:cxnLst>
                <a:cxn ang="0">
                  <a:pos x="T0" y="T1"/>
                </a:cxn>
                <a:cxn ang="0">
                  <a:pos x="T2" y="T3"/>
                </a:cxn>
                <a:cxn ang="0">
                  <a:pos x="T4" y="T5"/>
                </a:cxn>
                <a:cxn ang="0">
                  <a:pos x="T6" y="T7"/>
                </a:cxn>
                <a:cxn ang="0">
                  <a:pos x="T8" y="T9"/>
                </a:cxn>
                <a:cxn ang="0">
                  <a:pos x="T10" y="T11"/>
                </a:cxn>
              </a:cxnLst>
              <a:rect l="0" t="0" r="r" b="b"/>
              <a:pathLst>
                <a:path w="67" h="24">
                  <a:moveTo>
                    <a:pt x="0" y="0"/>
                  </a:moveTo>
                  <a:cubicBezTo>
                    <a:pt x="5" y="4"/>
                    <a:pt x="5" y="4"/>
                    <a:pt x="5" y="4"/>
                  </a:cubicBezTo>
                  <a:cubicBezTo>
                    <a:pt x="5" y="17"/>
                    <a:pt x="30" y="24"/>
                    <a:pt x="44" y="24"/>
                  </a:cubicBezTo>
                  <a:cubicBezTo>
                    <a:pt x="52" y="24"/>
                    <a:pt x="67" y="22"/>
                    <a:pt x="67" y="16"/>
                  </a:cubicBezTo>
                  <a:cubicBezTo>
                    <a:pt x="67" y="13"/>
                    <a:pt x="65" y="11"/>
                    <a:pt x="62" y="11"/>
                  </a:cubicBezTo>
                  <a:cubicBezTo>
                    <a:pt x="60" y="11"/>
                    <a:pt x="5"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97"/>
            <p:cNvSpPr>
              <a:spLocks/>
            </p:cNvSpPr>
            <p:nvPr/>
          </p:nvSpPr>
          <p:spPr bwMode="auto">
            <a:xfrm>
              <a:off x="8415" y="-265"/>
              <a:ext cx="33" cy="30"/>
            </a:xfrm>
            <a:custGeom>
              <a:avLst/>
              <a:gdLst>
                <a:gd name="T0" fmla="*/ 7 w 14"/>
                <a:gd name="T1" fmla="*/ 0 h 13"/>
                <a:gd name="T2" fmla="*/ 0 w 14"/>
                <a:gd name="T3" fmla="*/ 6 h 13"/>
                <a:gd name="T4" fmla="*/ 6 w 14"/>
                <a:gd name="T5" fmla="*/ 13 h 13"/>
                <a:gd name="T6" fmla="*/ 14 w 14"/>
                <a:gd name="T7" fmla="*/ 6 h 13"/>
                <a:gd name="T8" fmla="*/ 7 w 14"/>
                <a:gd name="T9" fmla="*/ 0 h 13"/>
              </a:gdLst>
              <a:ahLst/>
              <a:cxnLst>
                <a:cxn ang="0">
                  <a:pos x="T0" y="T1"/>
                </a:cxn>
                <a:cxn ang="0">
                  <a:pos x="T2" y="T3"/>
                </a:cxn>
                <a:cxn ang="0">
                  <a:pos x="T4" y="T5"/>
                </a:cxn>
                <a:cxn ang="0">
                  <a:pos x="T6" y="T7"/>
                </a:cxn>
                <a:cxn ang="0">
                  <a:pos x="T8" y="T9"/>
                </a:cxn>
              </a:cxnLst>
              <a:rect l="0" t="0" r="r" b="b"/>
              <a:pathLst>
                <a:path w="14" h="13">
                  <a:moveTo>
                    <a:pt x="7" y="0"/>
                  </a:moveTo>
                  <a:cubicBezTo>
                    <a:pt x="3" y="0"/>
                    <a:pt x="0" y="2"/>
                    <a:pt x="0" y="6"/>
                  </a:cubicBezTo>
                  <a:cubicBezTo>
                    <a:pt x="0" y="11"/>
                    <a:pt x="0" y="13"/>
                    <a:pt x="6" y="13"/>
                  </a:cubicBezTo>
                  <a:cubicBezTo>
                    <a:pt x="10" y="13"/>
                    <a:pt x="14" y="10"/>
                    <a:pt x="14" y="6"/>
                  </a:cubicBezTo>
                  <a:cubicBezTo>
                    <a:pt x="14" y="2"/>
                    <a:pt x="1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98"/>
            <p:cNvSpPr>
              <a:spLocks/>
            </p:cNvSpPr>
            <p:nvPr/>
          </p:nvSpPr>
          <p:spPr bwMode="auto">
            <a:xfrm>
              <a:off x="1158" y="1139"/>
              <a:ext cx="90" cy="38"/>
            </a:xfrm>
            <a:custGeom>
              <a:avLst/>
              <a:gdLst>
                <a:gd name="T0" fmla="*/ 7 w 38"/>
                <a:gd name="T1" fmla="*/ 0 h 16"/>
                <a:gd name="T2" fmla="*/ 0 w 38"/>
                <a:gd name="T3" fmla="*/ 0 h 16"/>
                <a:gd name="T4" fmla="*/ 30 w 38"/>
                <a:gd name="T5" fmla="*/ 16 h 16"/>
                <a:gd name="T6" fmla="*/ 38 w 38"/>
                <a:gd name="T7" fmla="*/ 13 h 16"/>
                <a:gd name="T8" fmla="*/ 7 w 38"/>
                <a:gd name="T9" fmla="*/ 0 h 16"/>
              </a:gdLst>
              <a:ahLst/>
              <a:cxnLst>
                <a:cxn ang="0">
                  <a:pos x="T0" y="T1"/>
                </a:cxn>
                <a:cxn ang="0">
                  <a:pos x="T2" y="T3"/>
                </a:cxn>
                <a:cxn ang="0">
                  <a:pos x="T4" y="T5"/>
                </a:cxn>
                <a:cxn ang="0">
                  <a:pos x="T6" y="T7"/>
                </a:cxn>
                <a:cxn ang="0">
                  <a:pos x="T8" y="T9"/>
                </a:cxn>
              </a:cxnLst>
              <a:rect l="0" t="0" r="r" b="b"/>
              <a:pathLst>
                <a:path w="38" h="16">
                  <a:moveTo>
                    <a:pt x="7" y="0"/>
                  </a:moveTo>
                  <a:cubicBezTo>
                    <a:pt x="5" y="0"/>
                    <a:pt x="3" y="0"/>
                    <a:pt x="0" y="0"/>
                  </a:cubicBezTo>
                  <a:cubicBezTo>
                    <a:pt x="7" y="5"/>
                    <a:pt x="22" y="16"/>
                    <a:pt x="30" y="16"/>
                  </a:cubicBezTo>
                  <a:cubicBezTo>
                    <a:pt x="35" y="16"/>
                    <a:pt x="36" y="16"/>
                    <a:pt x="38" y="13"/>
                  </a:cubicBezTo>
                  <a:cubicBezTo>
                    <a:pt x="28" y="8"/>
                    <a:pt x="20"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99"/>
            <p:cNvSpPr>
              <a:spLocks/>
            </p:cNvSpPr>
            <p:nvPr/>
          </p:nvSpPr>
          <p:spPr bwMode="auto">
            <a:xfrm>
              <a:off x="1165" y="1274"/>
              <a:ext cx="69" cy="43"/>
            </a:xfrm>
            <a:custGeom>
              <a:avLst/>
              <a:gdLst>
                <a:gd name="T0" fmla="*/ 2 w 29"/>
                <a:gd name="T1" fmla="*/ 0 h 18"/>
                <a:gd name="T2" fmla="*/ 0 w 29"/>
                <a:gd name="T3" fmla="*/ 4 h 18"/>
                <a:gd name="T4" fmla="*/ 23 w 29"/>
                <a:gd name="T5" fmla="*/ 18 h 18"/>
                <a:gd name="T6" fmla="*/ 29 w 29"/>
                <a:gd name="T7" fmla="*/ 12 h 18"/>
                <a:gd name="T8" fmla="*/ 29 w 29"/>
                <a:gd name="T9" fmla="*/ 9 h 18"/>
                <a:gd name="T10" fmla="*/ 14 w 29"/>
                <a:gd name="T11" fmla="*/ 9 h 18"/>
                <a:gd name="T12" fmla="*/ 2 w 2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9" h="18">
                  <a:moveTo>
                    <a:pt x="2" y="0"/>
                  </a:moveTo>
                  <a:cubicBezTo>
                    <a:pt x="1" y="1"/>
                    <a:pt x="0" y="3"/>
                    <a:pt x="0" y="4"/>
                  </a:cubicBezTo>
                  <a:cubicBezTo>
                    <a:pt x="0" y="8"/>
                    <a:pt x="19" y="18"/>
                    <a:pt x="23" y="18"/>
                  </a:cubicBezTo>
                  <a:cubicBezTo>
                    <a:pt x="24" y="18"/>
                    <a:pt x="29" y="15"/>
                    <a:pt x="29" y="12"/>
                  </a:cubicBezTo>
                  <a:cubicBezTo>
                    <a:pt x="29" y="11"/>
                    <a:pt x="29" y="10"/>
                    <a:pt x="29" y="9"/>
                  </a:cubicBezTo>
                  <a:cubicBezTo>
                    <a:pt x="14" y="9"/>
                    <a:pt x="14" y="9"/>
                    <a:pt x="14" y="9"/>
                  </a:cubicBezTo>
                  <a:cubicBezTo>
                    <a:pt x="8" y="8"/>
                    <a:pt x="5" y="6"/>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200"/>
            <p:cNvSpPr>
              <a:spLocks/>
            </p:cNvSpPr>
            <p:nvPr/>
          </p:nvSpPr>
          <p:spPr bwMode="auto">
            <a:xfrm>
              <a:off x="1267" y="1277"/>
              <a:ext cx="47" cy="56"/>
            </a:xfrm>
            <a:custGeom>
              <a:avLst/>
              <a:gdLst>
                <a:gd name="T0" fmla="*/ 12 w 20"/>
                <a:gd name="T1" fmla="*/ 0 h 24"/>
                <a:gd name="T2" fmla="*/ 0 w 20"/>
                <a:gd name="T3" fmla="*/ 18 h 24"/>
                <a:gd name="T4" fmla="*/ 8 w 20"/>
                <a:gd name="T5" fmla="*/ 24 h 24"/>
                <a:gd name="T6" fmla="*/ 20 w 20"/>
                <a:gd name="T7" fmla="*/ 17 h 24"/>
                <a:gd name="T8" fmla="*/ 20 w 20"/>
                <a:gd name="T9" fmla="*/ 13 h 24"/>
                <a:gd name="T10" fmla="*/ 16 w 20"/>
                <a:gd name="T11" fmla="*/ 5 h 24"/>
                <a:gd name="T12" fmla="*/ 12 w 20"/>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12" y="0"/>
                  </a:moveTo>
                  <a:cubicBezTo>
                    <a:pt x="7" y="2"/>
                    <a:pt x="0" y="15"/>
                    <a:pt x="0" y="18"/>
                  </a:cubicBezTo>
                  <a:cubicBezTo>
                    <a:pt x="0" y="21"/>
                    <a:pt x="3" y="24"/>
                    <a:pt x="8" y="24"/>
                  </a:cubicBezTo>
                  <a:cubicBezTo>
                    <a:pt x="14" y="24"/>
                    <a:pt x="20" y="21"/>
                    <a:pt x="20" y="17"/>
                  </a:cubicBezTo>
                  <a:cubicBezTo>
                    <a:pt x="20" y="16"/>
                    <a:pt x="20" y="14"/>
                    <a:pt x="20" y="13"/>
                  </a:cubicBezTo>
                  <a:cubicBezTo>
                    <a:pt x="8" y="13"/>
                    <a:pt x="16" y="10"/>
                    <a:pt x="16" y="5"/>
                  </a:cubicBezTo>
                  <a:cubicBezTo>
                    <a:pt x="16" y="3"/>
                    <a:pt x="13" y="2"/>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201"/>
            <p:cNvSpPr>
              <a:spLocks/>
            </p:cNvSpPr>
            <p:nvPr/>
          </p:nvSpPr>
          <p:spPr bwMode="auto">
            <a:xfrm>
              <a:off x="-2493" y="626"/>
              <a:ext cx="56" cy="22"/>
            </a:xfrm>
            <a:custGeom>
              <a:avLst/>
              <a:gdLst>
                <a:gd name="T0" fmla="*/ 13 w 24"/>
                <a:gd name="T1" fmla="*/ 0 h 9"/>
                <a:gd name="T2" fmla="*/ 8 w 24"/>
                <a:gd name="T3" fmla="*/ 4 h 9"/>
                <a:gd name="T4" fmla="*/ 0 w 24"/>
                <a:gd name="T5" fmla="*/ 4 h 9"/>
                <a:gd name="T6" fmla="*/ 7 w 24"/>
                <a:gd name="T7" fmla="*/ 9 h 9"/>
                <a:gd name="T8" fmla="*/ 24 w 24"/>
                <a:gd name="T9" fmla="*/ 9 h 9"/>
                <a:gd name="T10" fmla="*/ 16 w 24"/>
                <a:gd name="T11" fmla="*/ 0 h 9"/>
                <a:gd name="T12" fmla="*/ 13 w 2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4" h="9">
                  <a:moveTo>
                    <a:pt x="13" y="0"/>
                  </a:moveTo>
                  <a:cubicBezTo>
                    <a:pt x="11" y="0"/>
                    <a:pt x="10" y="1"/>
                    <a:pt x="8" y="4"/>
                  </a:cubicBezTo>
                  <a:cubicBezTo>
                    <a:pt x="0" y="4"/>
                    <a:pt x="0" y="4"/>
                    <a:pt x="0" y="4"/>
                  </a:cubicBezTo>
                  <a:cubicBezTo>
                    <a:pt x="2" y="6"/>
                    <a:pt x="5" y="8"/>
                    <a:pt x="7" y="9"/>
                  </a:cubicBezTo>
                  <a:cubicBezTo>
                    <a:pt x="24" y="9"/>
                    <a:pt x="24" y="9"/>
                    <a:pt x="24" y="9"/>
                  </a:cubicBezTo>
                  <a:cubicBezTo>
                    <a:pt x="23" y="4"/>
                    <a:pt x="23" y="0"/>
                    <a:pt x="16" y="0"/>
                  </a:cubicBezTo>
                  <a:cubicBezTo>
                    <a:pt x="15" y="0"/>
                    <a:pt x="14"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202"/>
            <p:cNvSpPr>
              <a:spLocks/>
            </p:cNvSpPr>
            <p:nvPr/>
          </p:nvSpPr>
          <p:spPr bwMode="auto">
            <a:xfrm>
              <a:off x="-2080" y="2393"/>
              <a:ext cx="31" cy="28"/>
            </a:xfrm>
            <a:custGeom>
              <a:avLst/>
              <a:gdLst>
                <a:gd name="T0" fmla="*/ 0 w 13"/>
                <a:gd name="T1" fmla="*/ 0 h 12"/>
                <a:gd name="T2" fmla="*/ 0 w 13"/>
                <a:gd name="T3" fmla="*/ 8 h 12"/>
                <a:gd name="T4" fmla="*/ 3 w 13"/>
                <a:gd name="T5" fmla="*/ 12 h 12"/>
                <a:gd name="T6" fmla="*/ 13 w 13"/>
                <a:gd name="T7" fmla="*/ 9 h 12"/>
                <a:gd name="T8" fmla="*/ 13 w 13"/>
                <a:gd name="T9" fmla="*/ 5 h 12"/>
                <a:gd name="T10" fmla="*/ 0 w 13"/>
                <a:gd name="T11" fmla="*/ 0 h 12"/>
              </a:gdLst>
              <a:ahLst/>
              <a:cxnLst>
                <a:cxn ang="0">
                  <a:pos x="T0" y="T1"/>
                </a:cxn>
                <a:cxn ang="0">
                  <a:pos x="T2" y="T3"/>
                </a:cxn>
                <a:cxn ang="0">
                  <a:pos x="T4" y="T5"/>
                </a:cxn>
                <a:cxn ang="0">
                  <a:pos x="T6" y="T7"/>
                </a:cxn>
                <a:cxn ang="0">
                  <a:pos x="T8" y="T9"/>
                </a:cxn>
                <a:cxn ang="0">
                  <a:pos x="T10" y="T11"/>
                </a:cxn>
              </a:cxnLst>
              <a:rect l="0" t="0" r="r" b="b"/>
              <a:pathLst>
                <a:path w="13" h="12">
                  <a:moveTo>
                    <a:pt x="0" y="0"/>
                  </a:moveTo>
                  <a:cubicBezTo>
                    <a:pt x="1" y="3"/>
                    <a:pt x="0" y="5"/>
                    <a:pt x="0" y="8"/>
                  </a:cubicBezTo>
                  <a:cubicBezTo>
                    <a:pt x="0" y="9"/>
                    <a:pt x="2" y="12"/>
                    <a:pt x="3" y="12"/>
                  </a:cubicBezTo>
                  <a:cubicBezTo>
                    <a:pt x="7" y="12"/>
                    <a:pt x="9" y="10"/>
                    <a:pt x="13" y="9"/>
                  </a:cubicBezTo>
                  <a:cubicBezTo>
                    <a:pt x="13" y="5"/>
                    <a:pt x="13" y="5"/>
                    <a:pt x="13" y="5"/>
                  </a:cubicBezTo>
                  <a:cubicBezTo>
                    <a:pt x="10" y="2"/>
                    <a:pt x="6"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203"/>
            <p:cNvSpPr>
              <a:spLocks/>
            </p:cNvSpPr>
            <p:nvPr/>
          </p:nvSpPr>
          <p:spPr bwMode="auto">
            <a:xfrm>
              <a:off x="-2103" y="2353"/>
              <a:ext cx="16" cy="12"/>
            </a:xfrm>
            <a:custGeom>
              <a:avLst/>
              <a:gdLst>
                <a:gd name="T0" fmla="*/ 0 w 7"/>
                <a:gd name="T1" fmla="*/ 0 h 5"/>
                <a:gd name="T2" fmla="*/ 5 w 7"/>
                <a:gd name="T3" fmla="*/ 5 h 5"/>
                <a:gd name="T4" fmla="*/ 7 w 7"/>
                <a:gd name="T5" fmla="*/ 4 h 5"/>
                <a:gd name="T6" fmla="*/ 0 w 7"/>
                <a:gd name="T7" fmla="*/ 0 h 5"/>
              </a:gdLst>
              <a:ahLst/>
              <a:cxnLst>
                <a:cxn ang="0">
                  <a:pos x="T0" y="T1"/>
                </a:cxn>
                <a:cxn ang="0">
                  <a:pos x="T2" y="T3"/>
                </a:cxn>
                <a:cxn ang="0">
                  <a:pos x="T4" y="T5"/>
                </a:cxn>
                <a:cxn ang="0">
                  <a:pos x="T6" y="T7"/>
                </a:cxn>
              </a:cxnLst>
              <a:rect l="0" t="0" r="r" b="b"/>
              <a:pathLst>
                <a:path w="7" h="5">
                  <a:moveTo>
                    <a:pt x="0" y="0"/>
                  </a:moveTo>
                  <a:cubicBezTo>
                    <a:pt x="2" y="1"/>
                    <a:pt x="2" y="5"/>
                    <a:pt x="5" y="5"/>
                  </a:cubicBezTo>
                  <a:cubicBezTo>
                    <a:pt x="5" y="5"/>
                    <a:pt x="7" y="4"/>
                    <a:pt x="7" y="4"/>
                  </a:cubicBezTo>
                  <a:cubicBezTo>
                    <a:pt x="5" y="2"/>
                    <a:pt x="3"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204"/>
            <p:cNvSpPr>
              <a:spLocks/>
            </p:cNvSpPr>
            <p:nvPr/>
          </p:nvSpPr>
          <p:spPr bwMode="auto">
            <a:xfrm>
              <a:off x="-2134" y="2339"/>
              <a:ext cx="21" cy="9"/>
            </a:xfrm>
            <a:custGeom>
              <a:avLst/>
              <a:gdLst>
                <a:gd name="T0" fmla="*/ 9 w 9"/>
                <a:gd name="T1" fmla="*/ 0 h 4"/>
                <a:gd name="T2" fmla="*/ 0 w 9"/>
                <a:gd name="T3" fmla="*/ 0 h 4"/>
                <a:gd name="T4" fmla="*/ 3 w 9"/>
                <a:gd name="T5" fmla="*/ 4 h 4"/>
                <a:gd name="T6" fmla="*/ 9 w 9"/>
                <a:gd name="T7" fmla="*/ 0 h 4"/>
              </a:gdLst>
              <a:ahLst/>
              <a:cxnLst>
                <a:cxn ang="0">
                  <a:pos x="T0" y="T1"/>
                </a:cxn>
                <a:cxn ang="0">
                  <a:pos x="T2" y="T3"/>
                </a:cxn>
                <a:cxn ang="0">
                  <a:pos x="T4" y="T5"/>
                </a:cxn>
                <a:cxn ang="0">
                  <a:pos x="T6" y="T7"/>
                </a:cxn>
              </a:cxnLst>
              <a:rect l="0" t="0" r="r" b="b"/>
              <a:pathLst>
                <a:path w="9" h="4">
                  <a:moveTo>
                    <a:pt x="9" y="0"/>
                  </a:moveTo>
                  <a:cubicBezTo>
                    <a:pt x="0" y="0"/>
                    <a:pt x="0" y="0"/>
                    <a:pt x="0" y="0"/>
                  </a:cubicBezTo>
                  <a:cubicBezTo>
                    <a:pt x="0" y="2"/>
                    <a:pt x="1" y="4"/>
                    <a:pt x="3" y="4"/>
                  </a:cubicBezTo>
                  <a:cubicBezTo>
                    <a:pt x="5" y="4"/>
                    <a:pt x="8" y="2"/>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205"/>
            <p:cNvSpPr>
              <a:spLocks/>
            </p:cNvSpPr>
            <p:nvPr/>
          </p:nvSpPr>
          <p:spPr bwMode="auto">
            <a:xfrm>
              <a:off x="-2165" y="2324"/>
              <a:ext cx="19" cy="12"/>
            </a:xfrm>
            <a:custGeom>
              <a:avLst/>
              <a:gdLst>
                <a:gd name="T0" fmla="*/ 8 w 8"/>
                <a:gd name="T1" fmla="*/ 0 h 5"/>
                <a:gd name="T2" fmla="*/ 3 w 8"/>
                <a:gd name="T3" fmla="*/ 1 h 5"/>
                <a:gd name="T4" fmla="*/ 4 w 8"/>
                <a:gd name="T5" fmla="*/ 1 h 5"/>
                <a:gd name="T6" fmla="*/ 0 w 8"/>
                <a:gd name="T7" fmla="*/ 1 h 5"/>
                <a:gd name="T8" fmla="*/ 5 w 8"/>
                <a:gd name="T9" fmla="*/ 5 h 5"/>
                <a:gd name="T10" fmla="*/ 8 w 8"/>
                <a:gd name="T11" fmla="*/ 3 h 5"/>
                <a:gd name="T12" fmla="*/ 8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8" y="0"/>
                  </a:moveTo>
                  <a:cubicBezTo>
                    <a:pt x="6" y="0"/>
                    <a:pt x="5" y="0"/>
                    <a:pt x="3" y="1"/>
                  </a:cubicBezTo>
                  <a:cubicBezTo>
                    <a:pt x="4" y="1"/>
                    <a:pt x="4" y="1"/>
                    <a:pt x="4" y="1"/>
                  </a:cubicBezTo>
                  <a:cubicBezTo>
                    <a:pt x="3" y="1"/>
                    <a:pt x="1" y="1"/>
                    <a:pt x="0" y="1"/>
                  </a:cubicBezTo>
                  <a:cubicBezTo>
                    <a:pt x="0" y="1"/>
                    <a:pt x="3" y="5"/>
                    <a:pt x="5" y="5"/>
                  </a:cubicBezTo>
                  <a:cubicBezTo>
                    <a:pt x="6" y="5"/>
                    <a:pt x="8" y="4"/>
                    <a:pt x="8" y="3"/>
                  </a:cubicBezTo>
                  <a:cubicBezTo>
                    <a:pt x="8" y="2"/>
                    <a:pt x="8" y="1"/>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206"/>
            <p:cNvSpPr>
              <a:spLocks/>
            </p:cNvSpPr>
            <p:nvPr/>
          </p:nvSpPr>
          <p:spPr bwMode="auto">
            <a:xfrm>
              <a:off x="-2215" y="2296"/>
              <a:ext cx="19" cy="17"/>
            </a:xfrm>
            <a:custGeom>
              <a:avLst/>
              <a:gdLst>
                <a:gd name="T0" fmla="*/ 3 w 8"/>
                <a:gd name="T1" fmla="*/ 0 h 7"/>
                <a:gd name="T2" fmla="*/ 0 w 8"/>
                <a:gd name="T3" fmla="*/ 3 h 7"/>
                <a:gd name="T4" fmla="*/ 4 w 8"/>
                <a:gd name="T5" fmla="*/ 7 h 7"/>
                <a:gd name="T6" fmla="*/ 8 w 8"/>
                <a:gd name="T7" fmla="*/ 7 h 7"/>
                <a:gd name="T8" fmla="*/ 7 w 8"/>
                <a:gd name="T9" fmla="*/ 2 h 7"/>
                <a:gd name="T10" fmla="*/ 3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3" y="0"/>
                  </a:moveTo>
                  <a:cubicBezTo>
                    <a:pt x="2" y="1"/>
                    <a:pt x="1" y="2"/>
                    <a:pt x="0" y="3"/>
                  </a:cubicBezTo>
                  <a:cubicBezTo>
                    <a:pt x="0" y="4"/>
                    <a:pt x="2" y="7"/>
                    <a:pt x="4" y="7"/>
                  </a:cubicBezTo>
                  <a:cubicBezTo>
                    <a:pt x="5" y="7"/>
                    <a:pt x="7" y="7"/>
                    <a:pt x="8" y="7"/>
                  </a:cubicBezTo>
                  <a:cubicBezTo>
                    <a:pt x="7" y="5"/>
                    <a:pt x="7" y="4"/>
                    <a:pt x="7" y="2"/>
                  </a:cubicBezTo>
                  <a:cubicBezTo>
                    <a:pt x="5" y="2"/>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 name="Picture 5">
            <a:extLst>
              <a:ext uri="{FF2B5EF4-FFF2-40B4-BE49-F238E27FC236}">
                <a16:creationId xmlns:a16="http://schemas.microsoft.com/office/drawing/2014/main" id="{E12551D1-5302-47E6-9552-3F4499957F58}"/>
              </a:ext>
            </a:extLst>
          </p:cNvPr>
          <p:cNvPicPr>
            <a:picLocks noChangeAspect="1"/>
          </p:cNvPicPr>
          <p:nvPr/>
        </p:nvPicPr>
        <p:blipFill>
          <a:blip r:embed="rId2"/>
          <a:stretch>
            <a:fillRect/>
          </a:stretch>
        </p:blipFill>
        <p:spPr>
          <a:xfrm>
            <a:off x="-9214" y="55748"/>
            <a:ext cx="5905001" cy="3278413"/>
          </a:xfrm>
          <a:prstGeom prst="rect">
            <a:avLst/>
          </a:prstGeom>
        </p:spPr>
      </p:pic>
      <p:pic>
        <p:nvPicPr>
          <p:cNvPr id="11" name="Picture 10">
            <a:extLst>
              <a:ext uri="{FF2B5EF4-FFF2-40B4-BE49-F238E27FC236}">
                <a16:creationId xmlns:a16="http://schemas.microsoft.com/office/drawing/2014/main" id="{5D6543A9-6744-414F-98A6-5A2C64A89E30}"/>
              </a:ext>
            </a:extLst>
          </p:cNvPr>
          <p:cNvPicPr>
            <a:picLocks noChangeAspect="1"/>
          </p:cNvPicPr>
          <p:nvPr/>
        </p:nvPicPr>
        <p:blipFill>
          <a:blip r:embed="rId3"/>
          <a:stretch>
            <a:fillRect/>
          </a:stretch>
        </p:blipFill>
        <p:spPr>
          <a:xfrm>
            <a:off x="9752" y="3534796"/>
            <a:ext cx="5964183" cy="3243023"/>
          </a:xfrm>
          <a:prstGeom prst="rect">
            <a:avLst/>
          </a:prstGeom>
        </p:spPr>
      </p:pic>
      <p:pic>
        <p:nvPicPr>
          <p:cNvPr id="13" name="Picture 12">
            <a:extLst>
              <a:ext uri="{FF2B5EF4-FFF2-40B4-BE49-F238E27FC236}">
                <a16:creationId xmlns:a16="http://schemas.microsoft.com/office/drawing/2014/main" id="{721EEC7F-E38F-49E4-8CB8-DD0CE4EFF01D}"/>
              </a:ext>
            </a:extLst>
          </p:cNvPr>
          <p:cNvPicPr>
            <a:picLocks noChangeAspect="1"/>
          </p:cNvPicPr>
          <p:nvPr/>
        </p:nvPicPr>
        <p:blipFill>
          <a:blip r:embed="rId4"/>
          <a:stretch>
            <a:fillRect/>
          </a:stretch>
        </p:blipFill>
        <p:spPr>
          <a:xfrm>
            <a:off x="6183857" y="255343"/>
            <a:ext cx="5900011" cy="1660236"/>
          </a:xfrm>
          <a:prstGeom prst="rect">
            <a:avLst/>
          </a:prstGeom>
        </p:spPr>
      </p:pic>
      <p:pic>
        <p:nvPicPr>
          <p:cNvPr id="15" name="Picture 14">
            <a:extLst>
              <a:ext uri="{FF2B5EF4-FFF2-40B4-BE49-F238E27FC236}">
                <a16:creationId xmlns:a16="http://schemas.microsoft.com/office/drawing/2014/main" id="{08A675BF-FB9E-43A9-9CE7-7066D4270C49}"/>
              </a:ext>
            </a:extLst>
          </p:cNvPr>
          <p:cNvPicPr>
            <a:picLocks noChangeAspect="1"/>
          </p:cNvPicPr>
          <p:nvPr/>
        </p:nvPicPr>
        <p:blipFill>
          <a:blip r:embed="rId5"/>
          <a:stretch>
            <a:fillRect/>
          </a:stretch>
        </p:blipFill>
        <p:spPr>
          <a:xfrm>
            <a:off x="6381355" y="2048939"/>
            <a:ext cx="5435319" cy="4361465"/>
          </a:xfrm>
          <a:prstGeom prst="rect">
            <a:avLst/>
          </a:prstGeom>
        </p:spPr>
      </p:pic>
    </p:spTree>
    <p:extLst>
      <p:ext uri="{BB962C8B-B14F-4D97-AF65-F5344CB8AC3E}">
        <p14:creationId xmlns:p14="http://schemas.microsoft.com/office/powerpoint/2010/main" val="409938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a:spLocks/>
          </p:cNvSpPr>
          <p:nvPr/>
        </p:nvSpPr>
        <p:spPr bwMode="auto">
          <a:xfrm>
            <a:off x="3578257" y="2166258"/>
            <a:ext cx="1331199" cy="1303912"/>
          </a:xfrm>
          <a:custGeom>
            <a:avLst/>
            <a:gdLst>
              <a:gd name="T0" fmla="*/ 489 w 1223"/>
              <a:gd name="T1" fmla="*/ 0 h 1229"/>
              <a:gd name="T2" fmla="*/ 536 w 1223"/>
              <a:gd name="T3" fmla="*/ 2 h 1229"/>
              <a:gd name="T4" fmla="*/ 582 w 1223"/>
              <a:gd name="T5" fmla="*/ 10 h 1229"/>
              <a:gd name="T6" fmla="*/ 627 w 1223"/>
              <a:gd name="T7" fmla="*/ 23 h 1229"/>
              <a:gd name="T8" fmla="*/ 672 w 1223"/>
              <a:gd name="T9" fmla="*/ 41 h 1229"/>
              <a:gd name="T10" fmla="*/ 715 w 1223"/>
              <a:gd name="T11" fmla="*/ 64 h 1229"/>
              <a:gd name="T12" fmla="*/ 755 w 1223"/>
              <a:gd name="T13" fmla="*/ 93 h 1229"/>
              <a:gd name="T14" fmla="*/ 792 w 1223"/>
              <a:gd name="T15" fmla="*/ 126 h 1229"/>
              <a:gd name="T16" fmla="*/ 1097 w 1223"/>
              <a:gd name="T17" fmla="*/ 430 h 1229"/>
              <a:gd name="T18" fmla="*/ 1131 w 1223"/>
              <a:gd name="T19" fmla="*/ 468 h 1229"/>
              <a:gd name="T20" fmla="*/ 1158 w 1223"/>
              <a:gd name="T21" fmla="*/ 508 h 1229"/>
              <a:gd name="T22" fmla="*/ 1182 w 1223"/>
              <a:gd name="T23" fmla="*/ 550 h 1229"/>
              <a:gd name="T24" fmla="*/ 1200 w 1223"/>
              <a:gd name="T25" fmla="*/ 595 h 1229"/>
              <a:gd name="T26" fmla="*/ 1213 w 1223"/>
              <a:gd name="T27" fmla="*/ 641 h 1229"/>
              <a:gd name="T28" fmla="*/ 1220 w 1223"/>
              <a:gd name="T29" fmla="*/ 688 h 1229"/>
              <a:gd name="T30" fmla="*/ 1223 w 1223"/>
              <a:gd name="T31" fmla="*/ 734 h 1229"/>
              <a:gd name="T32" fmla="*/ 1220 w 1223"/>
              <a:gd name="T33" fmla="*/ 781 h 1229"/>
              <a:gd name="T34" fmla="*/ 1213 w 1223"/>
              <a:gd name="T35" fmla="*/ 828 h 1229"/>
              <a:gd name="T36" fmla="*/ 1200 w 1223"/>
              <a:gd name="T37" fmla="*/ 874 h 1229"/>
              <a:gd name="T38" fmla="*/ 1182 w 1223"/>
              <a:gd name="T39" fmla="*/ 919 h 1229"/>
              <a:gd name="T40" fmla="*/ 1158 w 1223"/>
              <a:gd name="T41" fmla="*/ 961 h 1229"/>
              <a:gd name="T42" fmla="*/ 1131 w 1223"/>
              <a:gd name="T43" fmla="*/ 1002 h 1229"/>
              <a:gd name="T44" fmla="*/ 1097 w 1223"/>
              <a:gd name="T45" fmla="*/ 1039 h 1229"/>
              <a:gd name="T46" fmla="*/ 913 w 1223"/>
              <a:gd name="T47" fmla="*/ 1229 h 1229"/>
              <a:gd name="T48" fmla="*/ 0 w 1223"/>
              <a:gd name="T49" fmla="*/ 316 h 1229"/>
              <a:gd name="T50" fmla="*/ 184 w 1223"/>
              <a:gd name="T51" fmla="*/ 126 h 1229"/>
              <a:gd name="T52" fmla="*/ 221 w 1223"/>
              <a:gd name="T53" fmla="*/ 93 h 1229"/>
              <a:gd name="T54" fmla="*/ 261 w 1223"/>
              <a:gd name="T55" fmla="*/ 64 h 1229"/>
              <a:gd name="T56" fmla="*/ 304 w 1223"/>
              <a:gd name="T57" fmla="*/ 41 h 1229"/>
              <a:gd name="T58" fmla="*/ 349 w 1223"/>
              <a:gd name="T59" fmla="*/ 23 h 1229"/>
              <a:gd name="T60" fmla="*/ 394 w 1223"/>
              <a:gd name="T61" fmla="*/ 10 h 1229"/>
              <a:gd name="T62" fmla="*/ 441 w 1223"/>
              <a:gd name="T63" fmla="*/ 2 h 1229"/>
              <a:gd name="T64" fmla="*/ 488 w 1223"/>
              <a:gd name="T65" fmla="*/ 0 h 1229"/>
              <a:gd name="T66" fmla="*/ 489 w 1223"/>
              <a:gd name="T67" fmla="*/ 0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3" h="1229">
                <a:moveTo>
                  <a:pt x="489" y="0"/>
                </a:moveTo>
                <a:lnTo>
                  <a:pt x="536" y="2"/>
                </a:lnTo>
                <a:lnTo>
                  <a:pt x="582" y="10"/>
                </a:lnTo>
                <a:lnTo>
                  <a:pt x="627" y="23"/>
                </a:lnTo>
                <a:lnTo>
                  <a:pt x="672" y="41"/>
                </a:lnTo>
                <a:lnTo>
                  <a:pt x="715" y="64"/>
                </a:lnTo>
                <a:lnTo>
                  <a:pt x="755" y="93"/>
                </a:lnTo>
                <a:lnTo>
                  <a:pt x="792" y="126"/>
                </a:lnTo>
                <a:lnTo>
                  <a:pt x="1097" y="430"/>
                </a:lnTo>
                <a:lnTo>
                  <a:pt x="1131" y="468"/>
                </a:lnTo>
                <a:lnTo>
                  <a:pt x="1158" y="508"/>
                </a:lnTo>
                <a:lnTo>
                  <a:pt x="1182" y="550"/>
                </a:lnTo>
                <a:lnTo>
                  <a:pt x="1200" y="595"/>
                </a:lnTo>
                <a:lnTo>
                  <a:pt x="1213" y="641"/>
                </a:lnTo>
                <a:lnTo>
                  <a:pt x="1220" y="688"/>
                </a:lnTo>
                <a:lnTo>
                  <a:pt x="1223" y="734"/>
                </a:lnTo>
                <a:lnTo>
                  <a:pt x="1220" y="781"/>
                </a:lnTo>
                <a:lnTo>
                  <a:pt x="1213" y="828"/>
                </a:lnTo>
                <a:lnTo>
                  <a:pt x="1200" y="874"/>
                </a:lnTo>
                <a:lnTo>
                  <a:pt x="1182" y="919"/>
                </a:lnTo>
                <a:lnTo>
                  <a:pt x="1158" y="961"/>
                </a:lnTo>
                <a:lnTo>
                  <a:pt x="1131" y="1002"/>
                </a:lnTo>
                <a:lnTo>
                  <a:pt x="1097" y="1039"/>
                </a:lnTo>
                <a:lnTo>
                  <a:pt x="913" y="1229"/>
                </a:lnTo>
                <a:lnTo>
                  <a:pt x="0" y="316"/>
                </a:lnTo>
                <a:lnTo>
                  <a:pt x="184" y="126"/>
                </a:lnTo>
                <a:lnTo>
                  <a:pt x="221" y="93"/>
                </a:lnTo>
                <a:lnTo>
                  <a:pt x="261" y="64"/>
                </a:lnTo>
                <a:lnTo>
                  <a:pt x="304" y="41"/>
                </a:lnTo>
                <a:lnTo>
                  <a:pt x="349" y="23"/>
                </a:lnTo>
                <a:lnTo>
                  <a:pt x="394" y="10"/>
                </a:lnTo>
                <a:lnTo>
                  <a:pt x="441" y="2"/>
                </a:lnTo>
                <a:lnTo>
                  <a:pt x="488" y="0"/>
                </a:lnTo>
                <a:lnTo>
                  <a:pt x="489"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1120323" y="4659405"/>
            <a:ext cx="1218091" cy="1193483"/>
          </a:xfrm>
          <a:custGeom>
            <a:avLst/>
            <a:gdLst>
              <a:gd name="T0" fmla="*/ 220 w 1119"/>
              <a:gd name="T1" fmla="*/ 0 h 1122"/>
              <a:gd name="T2" fmla="*/ 222 w 1119"/>
              <a:gd name="T3" fmla="*/ 3 h 1122"/>
              <a:gd name="T4" fmla="*/ 228 w 1119"/>
              <a:gd name="T5" fmla="*/ 9 h 1122"/>
              <a:gd name="T6" fmla="*/ 235 w 1119"/>
              <a:gd name="T7" fmla="*/ 20 h 1122"/>
              <a:gd name="T8" fmla="*/ 245 w 1119"/>
              <a:gd name="T9" fmla="*/ 34 h 1122"/>
              <a:gd name="T10" fmla="*/ 256 w 1119"/>
              <a:gd name="T11" fmla="*/ 48 h 1122"/>
              <a:gd name="T12" fmla="*/ 269 w 1119"/>
              <a:gd name="T13" fmla="*/ 67 h 1122"/>
              <a:gd name="T14" fmla="*/ 282 w 1119"/>
              <a:gd name="T15" fmla="*/ 86 h 1122"/>
              <a:gd name="T16" fmla="*/ 297 w 1119"/>
              <a:gd name="T17" fmla="*/ 106 h 1122"/>
              <a:gd name="T18" fmla="*/ 311 w 1119"/>
              <a:gd name="T19" fmla="*/ 126 h 1122"/>
              <a:gd name="T20" fmla="*/ 324 w 1119"/>
              <a:gd name="T21" fmla="*/ 146 h 1122"/>
              <a:gd name="T22" fmla="*/ 337 w 1119"/>
              <a:gd name="T23" fmla="*/ 167 h 1122"/>
              <a:gd name="T24" fmla="*/ 350 w 1119"/>
              <a:gd name="T25" fmla="*/ 185 h 1122"/>
              <a:gd name="T26" fmla="*/ 361 w 1119"/>
              <a:gd name="T27" fmla="*/ 203 h 1122"/>
              <a:gd name="T28" fmla="*/ 370 w 1119"/>
              <a:gd name="T29" fmla="*/ 218 h 1122"/>
              <a:gd name="T30" fmla="*/ 377 w 1119"/>
              <a:gd name="T31" fmla="*/ 230 h 1122"/>
              <a:gd name="T32" fmla="*/ 382 w 1119"/>
              <a:gd name="T33" fmla="*/ 240 h 1122"/>
              <a:gd name="T34" fmla="*/ 383 w 1119"/>
              <a:gd name="T35" fmla="*/ 246 h 1122"/>
              <a:gd name="T36" fmla="*/ 383 w 1119"/>
              <a:gd name="T37" fmla="*/ 277 h 1122"/>
              <a:gd name="T38" fmla="*/ 382 w 1119"/>
              <a:gd name="T39" fmla="*/ 310 h 1122"/>
              <a:gd name="T40" fmla="*/ 382 w 1119"/>
              <a:gd name="T41" fmla="*/ 344 h 1122"/>
              <a:gd name="T42" fmla="*/ 382 w 1119"/>
              <a:gd name="T43" fmla="*/ 379 h 1122"/>
              <a:gd name="T44" fmla="*/ 383 w 1119"/>
              <a:gd name="T45" fmla="*/ 416 h 1122"/>
              <a:gd name="T46" fmla="*/ 384 w 1119"/>
              <a:gd name="T47" fmla="*/ 451 h 1122"/>
              <a:gd name="T48" fmla="*/ 388 w 1119"/>
              <a:gd name="T49" fmla="*/ 486 h 1122"/>
              <a:gd name="T50" fmla="*/ 394 w 1119"/>
              <a:gd name="T51" fmla="*/ 520 h 1122"/>
              <a:gd name="T52" fmla="*/ 400 w 1119"/>
              <a:gd name="T53" fmla="*/ 553 h 1122"/>
              <a:gd name="T54" fmla="*/ 411 w 1119"/>
              <a:gd name="T55" fmla="*/ 585 h 1122"/>
              <a:gd name="T56" fmla="*/ 423 w 1119"/>
              <a:gd name="T57" fmla="*/ 613 h 1122"/>
              <a:gd name="T58" fmla="*/ 439 w 1119"/>
              <a:gd name="T59" fmla="*/ 639 h 1122"/>
              <a:gd name="T60" fmla="*/ 459 w 1119"/>
              <a:gd name="T61" fmla="*/ 662 h 1122"/>
              <a:gd name="T62" fmla="*/ 482 w 1119"/>
              <a:gd name="T63" fmla="*/ 683 h 1122"/>
              <a:gd name="T64" fmla="*/ 509 w 1119"/>
              <a:gd name="T65" fmla="*/ 699 h 1122"/>
              <a:gd name="T66" fmla="*/ 537 w 1119"/>
              <a:gd name="T67" fmla="*/ 711 h 1122"/>
              <a:gd name="T68" fmla="*/ 568 w 1119"/>
              <a:gd name="T69" fmla="*/ 721 h 1122"/>
              <a:gd name="T70" fmla="*/ 601 w 1119"/>
              <a:gd name="T71" fmla="*/ 728 h 1122"/>
              <a:gd name="T72" fmla="*/ 635 w 1119"/>
              <a:gd name="T73" fmla="*/ 734 h 1122"/>
              <a:gd name="T74" fmla="*/ 670 w 1119"/>
              <a:gd name="T75" fmla="*/ 737 h 1122"/>
              <a:gd name="T76" fmla="*/ 706 w 1119"/>
              <a:gd name="T77" fmla="*/ 739 h 1122"/>
              <a:gd name="T78" fmla="*/ 742 w 1119"/>
              <a:gd name="T79" fmla="*/ 740 h 1122"/>
              <a:gd name="T80" fmla="*/ 777 w 1119"/>
              <a:gd name="T81" fmla="*/ 740 h 1122"/>
              <a:gd name="T82" fmla="*/ 811 w 1119"/>
              <a:gd name="T83" fmla="*/ 739 h 1122"/>
              <a:gd name="T84" fmla="*/ 844 w 1119"/>
              <a:gd name="T85" fmla="*/ 739 h 1122"/>
              <a:gd name="T86" fmla="*/ 876 w 1119"/>
              <a:gd name="T87" fmla="*/ 739 h 1122"/>
              <a:gd name="T88" fmla="*/ 882 w 1119"/>
              <a:gd name="T89" fmla="*/ 740 h 1122"/>
              <a:gd name="T90" fmla="*/ 893 w 1119"/>
              <a:gd name="T91" fmla="*/ 745 h 1122"/>
              <a:gd name="T92" fmla="*/ 907 w 1119"/>
              <a:gd name="T93" fmla="*/ 753 h 1122"/>
              <a:gd name="T94" fmla="*/ 923 w 1119"/>
              <a:gd name="T95" fmla="*/ 763 h 1122"/>
              <a:gd name="T96" fmla="*/ 943 w 1119"/>
              <a:gd name="T97" fmla="*/ 775 h 1122"/>
              <a:gd name="T98" fmla="*/ 963 w 1119"/>
              <a:gd name="T99" fmla="*/ 789 h 1122"/>
              <a:gd name="T100" fmla="*/ 983 w 1119"/>
              <a:gd name="T101" fmla="*/ 804 h 1122"/>
              <a:gd name="T102" fmla="*/ 1005 w 1119"/>
              <a:gd name="T103" fmla="*/ 819 h 1122"/>
              <a:gd name="T104" fmla="*/ 1027 w 1119"/>
              <a:gd name="T105" fmla="*/ 834 h 1122"/>
              <a:gd name="T106" fmla="*/ 1047 w 1119"/>
              <a:gd name="T107" fmla="*/ 848 h 1122"/>
              <a:gd name="T108" fmla="*/ 1066 w 1119"/>
              <a:gd name="T109" fmla="*/ 861 h 1122"/>
              <a:gd name="T110" fmla="*/ 1082 w 1119"/>
              <a:gd name="T111" fmla="*/ 874 h 1122"/>
              <a:gd name="T112" fmla="*/ 1097 w 1119"/>
              <a:gd name="T113" fmla="*/ 885 h 1122"/>
              <a:gd name="T114" fmla="*/ 1109 w 1119"/>
              <a:gd name="T115" fmla="*/ 893 h 1122"/>
              <a:gd name="T116" fmla="*/ 1116 w 1119"/>
              <a:gd name="T117" fmla="*/ 899 h 1122"/>
              <a:gd name="T118" fmla="*/ 1119 w 1119"/>
              <a:gd name="T119" fmla="*/ 902 h 1122"/>
              <a:gd name="T120" fmla="*/ 0 w 1119"/>
              <a:gd name="T121" fmla="*/ 1122 h 1122"/>
              <a:gd name="T122" fmla="*/ 220 w 1119"/>
              <a:gd name="T123" fmla="*/ 0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9" h="1122">
                <a:moveTo>
                  <a:pt x="220" y="0"/>
                </a:moveTo>
                <a:lnTo>
                  <a:pt x="222" y="3"/>
                </a:lnTo>
                <a:lnTo>
                  <a:pt x="228" y="9"/>
                </a:lnTo>
                <a:lnTo>
                  <a:pt x="235" y="20"/>
                </a:lnTo>
                <a:lnTo>
                  <a:pt x="245" y="34"/>
                </a:lnTo>
                <a:lnTo>
                  <a:pt x="256" y="48"/>
                </a:lnTo>
                <a:lnTo>
                  <a:pt x="269" y="67"/>
                </a:lnTo>
                <a:lnTo>
                  <a:pt x="282" y="86"/>
                </a:lnTo>
                <a:lnTo>
                  <a:pt x="297" y="106"/>
                </a:lnTo>
                <a:lnTo>
                  <a:pt x="311" y="126"/>
                </a:lnTo>
                <a:lnTo>
                  <a:pt x="324" y="146"/>
                </a:lnTo>
                <a:lnTo>
                  <a:pt x="337" y="167"/>
                </a:lnTo>
                <a:lnTo>
                  <a:pt x="350" y="185"/>
                </a:lnTo>
                <a:lnTo>
                  <a:pt x="361" y="203"/>
                </a:lnTo>
                <a:lnTo>
                  <a:pt x="370" y="218"/>
                </a:lnTo>
                <a:lnTo>
                  <a:pt x="377" y="230"/>
                </a:lnTo>
                <a:lnTo>
                  <a:pt x="382" y="240"/>
                </a:lnTo>
                <a:lnTo>
                  <a:pt x="383" y="246"/>
                </a:lnTo>
                <a:lnTo>
                  <a:pt x="383" y="277"/>
                </a:lnTo>
                <a:lnTo>
                  <a:pt x="382" y="310"/>
                </a:lnTo>
                <a:lnTo>
                  <a:pt x="382" y="344"/>
                </a:lnTo>
                <a:lnTo>
                  <a:pt x="382" y="379"/>
                </a:lnTo>
                <a:lnTo>
                  <a:pt x="383" y="416"/>
                </a:lnTo>
                <a:lnTo>
                  <a:pt x="384" y="451"/>
                </a:lnTo>
                <a:lnTo>
                  <a:pt x="388" y="486"/>
                </a:lnTo>
                <a:lnTo>
                  <a:pt x="394" y="520"/>
                </a:lnTo>
                <a:lnTo>
                  <a:pt x="400" y="553"/>
                </a:lnTo>
                <a:lnTo>
                  <a:pt x="411" y="585"/>
                </a:lnTo>
                <a:lnTo>
                  <a:pt x="423" y="613"/>
                </a:lnTo>
                <a:lnTo>
                  <a:pt x="439" y="639"/>
                </a:lnTo>
                <a:lnTo>
                  <a:pt x="459" y="662"/>
                </a:lnTo>
                <a:lnTo>
                  <a:pt x="482" y="683"/>
                </a:lnTo>
                <a:lnTo>
                  <a:pt x="509" y="699"/>
                </a:lnTo>
                <a:lnTo>
                  <a:pt x="537" y="711"/>
                </a:lnTo>
                <a:lnTo>
                  <a:pt x="568" y="721"/>
                </a:lnTo>
                <a:lnTo>
                  <a:pt x="601" y="728"/>
                </a:lnTo>
                <a:lnTo>
                  <a:pt x="635" y="734"/>
                </a:lnTo>
                <a:lnTo>
                  <a:pt x="670" y="737"/>
                </a:lnTo>
                <a:lnTo>
                  <a:pt x="706" y="739"/>
                </a:lnTo>
                <a:lnTo>
                  <a:pt x="742" y="740"/>
                </a:lnTo>
                <a:lnTo>
                  <a:pt x="777" y="740"/>
                </a:lnTo>
                <a:lnTo>
                  <a:pt x="811" y="739"/>
                </a:lnTo>
                <a:lnTo>
                  <a:pt x="844" y="739"/>
                </a:lnTo>
                <a:lnTo>
                  <a:pt x="876" y="739"/>
                </a:lnTo>
                <a:lnTo>
                  <a:pt x="882" y="740"/>
                </a:lnTo>
                <a:lnTo>
                  <a:pt x="893" y="745"/>
                </a:lnTo>
                <a:lnTo>
                  <a:pt x="907" y="753"/>
                </a:lnTo>
                <a:lnTo>
                  <a:pt x="923" y="763"/>
                </a:lnTo>
                <a:lnTo>
                  <a:pt x="943" y="775"/>
                </a:lnTo>
                <a:lnTo>
                  <a:pt x="963" y="789"/>
                </a:lnTo>
                <a:lnTo>
                  <a:pt x="983" y="804"/>
                </a:lnTo>
                <a:lnTo>
                  <a:pt x="1005" y="819"/>
                </a:lnTo>
                <a:lnTo>
                  <a:pt x="1027" y="834"/>
                </a:lnTo>
                <a:lnTo>
                  <a:pt x="1047" y="848"/>
                </a:lnTo>
                <a:lnTo>
                  <a:pt x="1066" y="861"/>
                </a:lnTo>
                <a:lnTo>
                  <a:pt x="1082" y="874"/>
                </a:lnTo>
                <a:lnTo>
                  <a:pt x="1097" y="885"/>
                </a:lnTo>
                <a:lnTo>
                  <a:pt x="1109" y="893"/>
                </a:lnTo>
                <a:lnTo>
                  <a:pt x="1116" y="899"/>
                </a:lnTo>
                <a:lnTo>
                  <a:pt x="1119" y="902"/>
                </a:lnTo>
                <a:lnTo>
                  <a:pt x="0" y="1122"/>
                </a:lnTo>
                <a:lnTo>
                  <a:pt x="22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noEditPoints="1"/>
          </p:cNvSpPr>
          <p:nvPr/>
        </p:nvSpPr>
        <p:spPr bwMode="auto">
          <a:xfrm>
            <a:off x="1568406" y="2680178"/>
            <a:ext cx="2845112" cy="2773467"/>
          </a:xfrm>
          <a:custGeom>
            <a:avLst/>
            <a:gdLst>
              <a:gd name="T0" fmla="*/ 2158 w 2617"/>
              <a:gd name="T1" fmla="*/ 763 h 2613"/>
              <a:gd name="T2" fmla="*/ 764 w 2617"/>
              <a:gd name="T3" fmla="*/ 2155 h 2613"/>
              <a:gd name="T4" fmla="*/ 943 w 2617"/>
              <a:gd name="T5" fmla="*/ 2334 h 2613"/>
              <a:gd name="T6" fmla="*/ 2338 w 2617"/>
              <a:gd name="T7" fmla="*/ 942 h 2613"/>
              <a:gd name="T8" fmla="*/ 2158 w 2617"/>
              <a:gd name="T9" fmla="*/ 763 h 2613"/>
              <a:gd name="T10" fmla="*/ 1675 w 2617"/>
              <a:gd name="T11" fmla="*/ 281 h 2613"/>
              <a:gd name="T12" fmla="*/ 281 w 2617"/>
              <a:gd name="T13" fmla="*/ 1674 h 2613"/>
              <a:gd name="T14" fmla="*/ 458 w 2617"/>
              <a:gd name="T15" fmla="*/ 1851 h 2613"/>
              <a:gd name="T16" fmla="*/ 1853 w 2617"/>
              <a:gd name="T17" fmla="*/ 459 h 2613"/>
              <a:gd name="T18" fmla="*/ 1675 w 2617"/>
              <a:gd name="T19" fmla="*/ 281 h 2613"/>
              <a:gd name="T20" fmla="*/ 1655 w 2617"/>
              <a:gd name="T21" fmla="*/ 0 h 2613"/>
              <a:gd name="T22" fmla="*/ 2617 w 2617"/>
              <a:gd name="T23" fmla="*/ 959 h 2613"/>
              <a:gd name="T24" fmla="*/ 2612 w 2617"/>
              <a:gd name="T25" fmla="*/ 963 h 2613"/>
              <a:gd name="T26" fmla="*/ 2617 w 2617"/>
              <a:gd name="T27" fmla="*/ 969 h 2613"/>
              <a:gd name="T28" fmla="*/ 960 w 2617"/>
              <a:gd name="T29" fmla="*/ 2613 h 2613"/>
              <a:gd name="T30" fmla="*/ 0 w 2617"/>
              <a:gd name="T31" fmla="*/ 1655 h 2613"/>
              <a:gd name="T32" fmla="*/ 1651 w 2617"/>
              <a:gd name="T33" fmla="*/ 3 h 2613"/>
              <a:gd name="T34" fmla="*/ 1652 w 2617"/>
              <a:gd name="T35" fmla="*/ 4 h 2613"/>
              <a:gd name="T36" fmla="*/ 1655 w 2617"/>
              <a:gd name="T37" fmla="*/ 0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17" h="2613">
                <a:moveTo>
                  <a:pt x="2158" y="763"/>
                </a:moveTo>
                <a:lnTo>
                  <a:pt x="764" y="2155"/>
                </a:lnTo>
                <a:lnTo>
                  <a:pt x="943" y="2334"/>
                </a:lnTo>
                <a:lnTo>
                  <a:pt x="2338" y="942"/>
                </a:lnTo>
                <a:lnTo>
                  <a:pt x="2158" y="763"/>
                </a:lnTo>
                <a:close/>
                <a:moveTo>
                  <a:pt x="1675" y="281"/>
                </a:moveTo>
                <a:lnTo>
                  <a:pt x="281" y="1674"/>
                </a:lnTo>
                <a:lnTo>
                  <a:pt x="458" y="1851"/>
                </a:lnTo>
                <a:lnTo>
                  <a:pt x="1853" y="459"/>
                </a:lnTo>
                <a:lnTo>
                  <a:pt x="1675" y="281"/>
                </a:lnTo>
                <a:close/>
                <a:moveTo>
                  <a:pt x="1655" y="0"/>
                </a:moveTo>
                <a:lnTo>
                  <a:pt x="2617" y="959"/>
                </a:lnTo>
                <a:lnTo>
                  <a:pt x="2612" y="963"/>
                </a:lnTo>
                <a:lnTo>
                  <a:pt x="2617" y="969"/>
                </a:lnTo>
                <a:lnTo>
                  <a:pt x="960" y="2613"/>
                </a:lnTo>
                <a:lnTo>
                  <a:pt x="0" y="1655"/>
                </a:lnTo>
                <a:lnTo>
                  <a:pt x="1651" y="3"/>
                </a:lnTo>
                <a:lnTo>
                  <a:pt x="1652" y="4"/>
                </a:lnTo>
                <a:lnTo>
                  <a:pt x="165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6208848" y="2064067"/>
            <a:ext cx="4978120" cy="461665"/>
          </a:xfrm>
          <a:prstGeom prst="rect">
            <a:avLst/>
          </a:prstGeom>
        </p:spPr>
        <p:txBody>
          <a:bodyPr wrap="square">
            <a:spAutoFit/>
          </a:bodyPr>
          <a:lstStyle/>
          <a:p>
            <a:r>
              <a:rPr lang="en-US" sz="2400" dirty="0"/>
              <a:t>Removal of </a:t>
            </a:r>
            <a:r>
              <a:rPr lang="en-US" sz="2400" dirty="0" err="1"/>
              <a:t>url</a:t>
            </a:r>
            <a:r>
              <a:rPr lang="en-US" sz="2400" dirty="0"/>
              <a:t> links</a:t>
            </a:r>
          </a:p>
        </p:txBody>
      </p:sp>
      <p:sp>
        <p:nvSpPr>
          <p:cNvPr id="20" name="TextBox 19"/>
          <p:cNvSpPr txBox="1"/>
          <p:nvPr/>
        </p:nvSpPr>
        <p:spPr>
          <a:xfrm>
            <a:off x="2548647" y="452354"/>
            <a:ext cx="9088605" cy="1015663"/>
          </a:xfrm>
          <a:prstGeom prst="rect">
            <a:avLst/>
          </a:prstGeom>
          <a:solidFill>
            <a:srgbClr val="6DAF27"/>
          </a:solidFill>
        </p:spPr>
        <p:txBody>
          <a:bodyPr wrap="square" rtlCol="0">
            <a:spAutoFit/>
          </a:bodyPr>
          <a:lstStyle/>
          <a:p>
            <a:pPr algn="ctr"/>
            <a:r>
              <a:rPr lang="en-US" sz="6000" b="1" dirty="0">
                <a:solidFill>
                  <a:srgbClr val="FF0000"/>
                </a:solidFill>
                <a:ea typeface="Open Sans" panose="020B0606030504020204" pitchFamily="34" charset="0"/>
                <a:cs typeface="Open Sans" panose="020B0606030504020204" pitchFamily="34" charset="0"/>
              </a:rPr>
              <a:t>3. </a:t>
            </a:r>
            <a:r>
              <a:rPr lang="en-US" sz="6000" b="1" dirty="0">
                <a:ea typeface="Open Sans" panose="020B0606030504020204" pitchFamily="34" charset="0"/>
                <a:cs typeface="Open Sans" panose="020B0606030504020204" pitchFamily="34" charset="0"/>
              </a:rPr>
              <a:t>DATA PREPROCESSING</a:t>
            </a:r>
            <a:endParaRPr lang="en-IN" sz="6000" b="1" dirty="0">
              <a:ea typeface="Open Sans" panose="020B0606030504020204" pitchFamily="34" charset="0"/>
              <a:cs typeface="Open Sans" panose="020B0606030504020204" pitchFamily="34" charset="0"/>
            </a:endParaRPr>
          </a:p>
        </p:txBody>
      </p:sp>
      <p:grpSp>
        <p:nvGrpSpPr>
          <p:cNvPr id="25" name="Group 25"/>
          <p:cNvGrpSpPr>
            <a:grpSpLocks noChangeAspect="1"/>
          </p:cNvGrpSpPr>
          <p:nvPr/>
        </p:nvGrpSpPr>
        <p:grpSpPr bwMode="auto">
          <a:xfrm>
            <a:off x="5742346" y="2096909"/>
            <a:ext cx="466502" cy="528327"/>
            <a:chOff x="3258" y="1798"/>
            <a:chExt cx="581" cy="658"/>
          </a:xfrm>
          <a:solidFill>
            <a:schemeClr val="accent1"/>
          </a:solidFill>
        </p:grpSpPr>
        <p:sp>
          <p:nvSpPr>
            <p:cNvPr id="26" name="Freeform 27"/>
            <p:cNvSpPr>
              <a:spLocks noEditPoints="1"/>
            </p:cNvSpPr>
            <p:nvPr/>
          </p:nvSpPr>
          <p:spPr bwMode="auto">
            <a:xfrm>
              <a:off x="3258" y="1798"/>
              <a:ext cx="581" cy="592"/>
            </a:xfrm>
            <a:custGeom>
              <a:avLst/>
              <a:gdLst>
                <a:gd name="T0" fmla="*/ 1980 w 2905"/>
                <a:gd name="T1" fmla="*/ 387 h 2961"/>
                <a:gd name="T2" fmla="*/ 1927 w 2905"/>
                <a:gd name="T3" fmla="*/ 411 h 2961"/>
                <a:gd name="T4" fmla="*/ 819 w 2905"/>
                <a:gd name="T5" fmla="*/ 1534 h 2961"/>
                <a:gd name="T6" fmla="*/ 785 w 2905"/>
                <a:gd name="T7" fmla="*/ 1585 h 2961"/>
                <a:gd name="T8" fmla="*/ 773 w 2905"/>
                <a:gd name="T9" fmla="*/ 1643 h 2961"/>
                <a:gd name="T10" fmla="*/ 780 w 2905"/>
                <a:gd name="T11" fmla="*/ 1705 h 2961"/>
                <a:gd name="T12" fmla="*/ 808 w 2905"/>
                <a:gd name="T13" fmla="*/ 1761 h 2961"/>
                <a:gd name="T14" fmla="*/ 1152 w 2905"/>
                <a:gd name="T15" fmla="*/ 2115 h 2961"/>
                <a:gd name="T16" fmla="*/ 1204 w 2905"/>
                <a:gd name="T17" fmla="*/ 2154 h 2961"/>
                <a:gd name="T18" fmla="*/ 1262 w 2905"/>
                <a:gd name="T19" fmla="*/ 2171 h 2961"/>
                <a:gd name="T20" fmla="*/ 1321 w 2905"/>
                <a:gd name="T21" fmla="*/ 2169 h 2961"/>
                <a:gd name="T22" fmla="*/ 1375 w 2905"/>
                <a:gd name="T23" fmla="*/ 2145 h 2961"/>
                <a:gd name="T24" fmla="*/ 2483 w 2905"/>
                <a:gd name="T25" fmla="*/ 1021 h 2961"/>
                <a:gd name="T26" fmla="*/ 2516 w 2905"/>
                <a:gd name="T27" fmla="*/ 970 h 2961"/>
                <a:gd name="T28" fmla="*/ 2528 w 2905"/>
                <a:gd name="T29" fmla="*/ 913 h 2961"/>
                <a:gd name="T30" fmla="*/ 2521 w 2905"/>
                <a:gd name="T31" fmla="*/ 851 h 2961"/>
                <a:gd name="T32" fmla="*/ 2494 w 2905"/>
                <a:gd name="T33" fmla="*/ 795 h 2961"/>
                <a:gd name="T34" fmla="*/ 2150 w 2905"/>
                <a:gd name="T35" fmla="*/ 440 h 2961"/>
                <a:gd name="T36" fmla="*/ 2097 w 2905"/>
                <a:gd name="T37" fmla="*/ 402 h 2961"/>
                <a:gd name="T38" fmla="*/ 2039 w 2905"/>
                <a:gd name="T39" fmla="*/ 385 h 2961"/>
                <a:gd name="T40" fmla="*/ 2107 w 2905"/>
                <a:gd name="T41" fmla="*/ 0 h 2961"/>
                <a:gd name="T42" fmla="*/ 2153 w 2905"/>
                <a:gd name="T43" fmla="*/ 2 h 2961"/>
                <a:gd name="T44" fmla="*/ 2239 w 2905"/>
                <a:gd name="T45" fmla="*/ 22 h 2961"/>
                <a:gd name="T46" fmla="*/ 2319 w 2905"/>
                <a:gd name="T47" fmla="*/ 60 h 2961"/>
                <a:gd name="T48" fmla="*/ 2390 w 2905"/>
                <a:gd name="T49" fmla="*/ 118 h 2961"/>
                <a:gd name="T50" fmla="*/ 2820 w 2905"/>
                <a:gd name="T51" fmla="*/ 560 h 2961"/>
                <a:gd name="T52" fmla="*/ 2867 w 2905"/>
                <a:gd name="T53" fmla="*/ 638 h 2961"/>
                <a:gd name="T54" fmla="*/ 2896 w 2905"/>
                <a:gd name="T55" fmla="*/ 723 h 2961"/>
                <a:gd name="T56" fmla="*/ 2905 w 2905"/>
                <a:gd name="T57" fmla="*/ 810 h 2961"/>
                <a:gd name="T58" fmla="*/ 2896 w 2905"/>
                <a:gd name="T59" fmla="*/ 899 h 2961"/>
                <a:gd name="T60" fmla="*/ 2867 w 2905"/>
                <a:gd name="T61" fmla="*/ 984 h 2961"/>
                <a:gd name="T62" fmla="*/ 2820 w 2905"/>
                <a:gd name="T63" fmla="*/ 1061 h 2961"/>
                <a:gd name="T64" fmla="*/ 1339 w 2905"/>
                <a:gd name="T65" fmla="*/ 2574 h 2961"/>
                <a:gd name="T66" fmla="*/ 1266 w 2905"/>
                <a:gd name="T67" fmla="*/ 2632 h 2961"/>
                <a:gd name="T68" fmla="*/ 1185 w 2905"/>
                <a:gd name="T69" fmla="*/ 2670 h 2961"/>
                <a:gd name="T70" fmla="*/ 1098 w 2905"/>
                <a:gd name="T71" fmla="*/ 2690 h 2961"/>
                <a:gd name="T72" fmla="*/ 1010 w 2905"/>
                <a:gd name="T73" fmla="*/ 2689 h 2961"/>
                <a:gd name="T74" fmla="*/ 923 w 2905"/>
                <a:gd name="T75" fmla="*/ 2668 h 2961"/>
                <a:gd name="T76" fmla="*/ 87 w 2905"/>
                <a:gd name="T77" fmla="*/ 2961 h 2961"/>
                <a:gd name="T78" fmla="*/ 55 w 2905"/>
                <a:gd name="T79" fmla="*/ 2947 h 2961"/>
                <a:gd name="T80" fmla="*/ 25 w 2905"/>
                <a:gd name="T81" fmla="*/ 2921 h 2961"/>
                <a:gd name="T82" fmla="*/ 4 w 2905"/>
                <a:gd name="T83" fmla="*/ 2888 h 2961"/>
                <a:gd name="T84" fmla="*/ 2 w 2905"/>
                <a:gd name="T85" fmla="*/ 2857 h 2961"/>
                <a:gd name="T86" fmla="*/ 275 w 2905"/>
                <a:gd name="T87" fmla="*/ 1977 h 2961"/>
                <a:gd name="T88" fmla="*/ 264 w 2905"/>
                <a:gd name="T89" fmla="*/ 1887 h 2961"/>
                <a:gd name="T90" fmla="*/ 272 w 2905"/>
                <a:gd name="T91" fmla="*/ 1798 h 2961"/>
                <a:gd name="T92" fmla="*/ 300 w 2905"/>
                <a:gd name="T93" fmla="*/ 1711 h 2961"/>
                <a:gd name="T94" fmla="*/ 348 w 2905"/>
                <a:gd name="T95" fmla="*/ 1632 h 2961"/>
                <a:gd name="T96" fmla="*/ 1828 w 2905"/>
                <a:gd name="T97" fmla="*/ 118 h 2961"/>
                <a:gd name="T98" fmla="*/ 1900 w 2905"/>
                <a:gd name="T99" fmla="*/ 60 h 2961"/>
                <a:gd name="T100" fmla="*/ 1980 w 2905"/>
                <a:gd name="T101" fmla="*/ 22 h 2961"/>
                <a:gd name="T102" fmla="*/ 2066 w 2905"/>
                <a:gd name="T103" fmla="*/ 2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5" h="2961">
                  <a:moveTo>
                    <a:pt x="2009" y="384"/>
                  </a:moveTo>
                  <a:lnTo>
                    <a:pt x="1980" y="387"/>
                  </a:lnTo>
                  <a:lnTo>
                    <a:pt x="1953" y="396"/>
                  </a:lnTo>
                  <a:lnTo>
                    <a:pt x="1927" y="411"/>
                  </a:lnTo>
                  <a:lnTo>
                    <a:pt x="1904" y="430"/>
                  </a:lnTo>
                  <a:lnTo>
                    <a:pt x="819" y="1534"/>
                  </a:lnTo>
                  <a:lnTo>
                    <a:pt x="800" y="1558"/>
                  </a:lnTo>
                  <a:lnTo>
                    <a:pt x="785" y="1585"/>
                  </a:lnTo>
                  <a:lnTo>
                    <a:pt x="776" y="1614"/>
                  </a:lnTo>
                  <a:lnTo>
                    <a:pt x="773" y="1643"/>
                  </a:lnTo>
                  <a:lnTo>
                    <a:pt x="774" y="1674"/>
                  </a:lnTo>
                  <a:lnTo>
                    <a:pt x="780" y="1705"/>
                  </a:lnTo>
                  <a:lnTo>
                    <a:pt x="791" y="1733"/>
                  </a:lnTo>
                  <a:lnTo>
                    <a:pt x="808" y="1761"/>
                  </a:lnTo>
                  <a:lnTo>
                    <a:pt x="829" y="1786"/>
                  </a:lnTo>
                  <a:lnTo>
                    <a:pt x="1152" y="2115"/>
                  </a:lnTo>
                  <a:lnTo>
                    <a:pt x="1176" y="2137"/>
                  </a:lnTo>
                  <a:lnTo>
                    <a:pt x="1204" y="2154"/>
                  </a:lnTo>
                  <a:lnTo>
                    <a:pt x="1232" y="2165"/>
                  </a:lnTo>
                  <a:lnTo>
                    <a:pt x="1262" y="2171"/>
                  </a:lnTo>
                  <a:lnTo>
                    <a:pt x="1292" y="2172"/>
                  </a:lnTo>
                  <a:lnTo>
                    <a:pt x="1321" y="2169"/>
                  </a:lnTo>
                  <a:lnTo>
                    <a:pt x="1349" y="2160"/>
                  </a:lnTo>
                  <a:lnTo>
                    <a:pt x="1375" y="2145"/>
                  </a:lnTo>
                  <a:lnTo>
                    <a:pt x="1398" y="2126"/>
                  </a:lnTo>
                  <a:lnTo>
                    <a:pt x="2483" y="1021"/>
                  </a:lnTo>
                  <a:lnTo>
                    <a:pt x="2502" y="998"/>
                  </a:lnTo>
                  <a:lnTo>
                    <a:pt x="2516" y="970"/>
                  </a:lnTo>
                  <a:lnTo>
                    <a:pt x="2525" y="942"/>
                  </a:lnTo>
                  <a:lnTo>
                    <a:pt x="2528" y="913"/>
                  </a:lnTo>
                  <a:lnTo>
                    <a:pt x="2527" y="882"/>
                  </a:lnTo>
                  <a:lnTo>
                    <a:pt x="2521" y="851"/>
                  </a:lnTo>
                  <a:lnTo>
                    <a:pt x="2510" y="822"/>
                  </a:lnTo>
                  <a:lnTo>
                    <a:pt x="2494" y="795"/>
                  </a:lnTo>
                  <a:lnTo>
                    <a:pt x="2473" y="770"/>
                  </a:lnTo>
                  <a:lnTo>
                    <a:pt x="2150" y="440"/>
                  </a:lnTo>
                  <a:lnTo>
                    <a:pt x="2124" y="419"/>
                  </a:lnTo>
                  <a:lnTo>
                    <a:pt x="2097" y="402"/>
                  </a:lnTo>
                  <a:lnTo>
                    <a:pt x="2068" y="391"/>
                  </a:lnTo>
                  <a:lnTo>
                    <a:pt x="2039" y="385"/>
                  </a:lnTo>
                  <a:lnTo>
                    <a:pt x="2009" y="384"/>
                  </a:lnTo>
                  <a:close/>
                  <a:moveTo>
                    <a:pt x="2107" y="0"/>
                  </a:moveTo>
                  <a:lnTo>
                    <a:pt x="2112" y="0"/>
                  </a:lnTo>
                  <a:lnTo>
                    <a:pt x="2153" y="2"/>
                  </a:lnTo>
                  <a:lnTo>
                    <a:pt x="2197" y="9"/>
                  </a:lnTo>
                  <a:lnTo>
                    <a:pt x="2239" y="22"/>
                  </a:lnTo>
                  <a:lnTo>
                    <a:pt x="2279" y="39"/>
                  </a:lnTo>
                  <a:lnTo>
                    <a:pt x="2319" y="60"/>
                  </a:lnTo>
                  <a:lnTo>
                    <a:pt x="2356" y="86"/>
                  </a:lnTo>
                  <a:lnTo>
                    <a:pt x="2390" y="118"/>
                  </a:lnTo>
                  <a:lnTo>
                    <a:pt x="2789" y="524"/>
                  </a:lnTo>
                  <a:lnTo>
                    <a:pt x="2820" y="560"/>
                  </a:lnTo>
                  <a:lnTo>
                    <a:pt x="2846" y="598"/>
                  </a:lnTo>
                  <a:lnTo>
                    <a:pt x="2867" y="638"/>
                  </a:lnTo>
                  <a:lnTo>
                    <a:pt x="2884" y="680"/>
                  </a:lnTo>
                  <a:lnTo>
                    <a:pt x="2896" y="723"/>
                  </a:lnTo>
                  <a:lnTo>
                    <a:pt x="2903" y="766"/>
                  </a:lnTo>
                  <a:lnTo>
                    <a:pt x="2905" y="810"/>
                  </a:lnTo>
                  <a:lnTo>
                    <a:pt x="2903" y="855"/>
                  </a:lnTo>
                  <a:lnTo>
                    <a:pt x="2896" y="899"/>
                  </a:lnTo>
                  <a:lnTo>
                    <a:pt x="2884" y="942"/>
                  </a:lnTo>
                  <a:lnTo>
                    <a:pt x="2867" y="984"/>
                  </a:lnTo>
                  <a:lnTo>
                    <a:pt x="2846" y="1024"/>
                  </a:lnTo>
                  <a:lnTo>
                    <a:pt x="2820" y="1061"/>
                  </a:lnTo>
                  <a:lnTo>
                    <a:pt x="2789" y="1096"/>
                  </a:lnTo>
                  <a:lnTo>
                    <a:pt x="1339" y="2574"/>
                  </a:lnTo>
                  <a:lnTo>
                    <a:pt x="1304" y="2606"/>
                  </a:lnTo>
                  <a:lnTo>
                    <a:pt x="1266" y="2632"/>
                  </a:lnTo>
                  <a:lnTo>
                    <a:pt x="1226" y="2653"/>
                  </a:lnTo>
                  <a:lnTo>
                    <a:pt x="1185" y="2670"/>
                  </a:lnTo>
                  <a:lnTo>
                    <a:pt x="1143" y="2683"/>
                  </a:lnTo>
                  <a:lnTo>
                    <a:pt x="1098" y="2690"/>
                  </a:lnTo>
                  <a:lnTo>
                    <a:pt x="1055" y="2692"/>
                  </a:lnTo>
                  <a:lnTo>
                    <a:pt x="1010" y="2689"/>
                  </a:lnTo>
                  <a:lnTo>
                    <a:pt x="967" y="2681"/>
                  </a:lnTo>
                  <a:lnTo>
                    <a:pt x="923" y="2668"/>
                  </a:lnTo>
                  <a:lnTo>
                    <a:pt x="101" y="2960"/>
                  </a:lnTo>
                  <a:lnTo>
                    <a:pt x="87" y="2961"/>
                  </a:lnTo>
                  <a:lnTo>
                    <a:pt x="70" y="2956"/>
                  </a:lnTo>
                  <a:lnTo>
                    <a:pt x="55" y="2947"/>
                  </a:lnTo>
                  <a:lnTo>
                    <a:pt x="38" y="2936"/>
                  </a:lnTo>
                  <a:lnTo>
                    <a:pt x="25" y="2921"/>
                  </a:lnTo>
                  <a:lnTo>
                    <a:pt x="12" y="2904"/>
                  </a:lnTo>
                  <a:lnTo>
                    <a:pt x="4" y="2888"/>
                  </a:lnTo>
                  <a:lnTo>
                    <a:pt x="0" y="2871"/>
                  </a:lnTo>
                  <a:lnTo>
                    <a:pt x="2" y="2857"/>
                  </a:lnTo>
                  <a:lnTo>
                    <a:pt x="288" y="2021"/>
                  </a:lnTo>
                  <a:lnTo>
                    <a:pt x="275" y="1977"/>
                  </a:lnTo>
                  <a:lnTo>
                    <a:pt x="267" y="1933"/>
                  </a:lnTo>
                  <a:lnTo>
                    <a:pt x="264" y="1887"/>
                  </a:lnTo>
                  <a:lnTo>
                    <a:pt x="265" y="1842"/>
                  </a:lnTo>
                  <a:lnTo>
                    <a:pt x="272" y="1798"/>
                  </a:lnTo>
                  <a:lnTo>
                    <a:pt x="284" y="1753"/>
                  </a:lnTo>
                  <a:lnTo>
                    <a:pt x="300" y="1711"/>
                  </a:lnTo>
                  <a:lnTo>
                    <a:pt x="322" y="1671"/>
                  </a:lnTo>
                  <a:lnTo>
                    <a:pt x="348" y="1632"/>
                  </a:lnTo>
                  <a:lnTo>
                    <a:pt x="379" y="1596"/>
                  </a:lnTo>
                  <a:lnTo>
                    <a:pt x="1828" y="118"/>
                  </a:lnTo>
                  <a:lnTo>
                    <a:pt x="1863" y="86"/>
                  </a:lnTo>
                  <a:lnTo>
                    <a:pt x="1900" y="60"/>
                  </a:lnTo>
                  <a:lnTo>
                    <a:pt x="1939" y="39"/>
                  </a:lnTo>
                  <a:lnTo>
                    <a:pt x="1980" y="22"/>
                  </a:lnTo>
                  <a:lnTo>
                    <a:pt x="2023" y="9"/>
                  </a:lnTo>
                  <a:lnTo>
                    <a:pt x="2066" y="2"/>
                  </a:lnTo>
                  <a:lnTo>
                    <a:pt x="2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3295" y="2410"/>
              <a:ext cx="340" cy="4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 name="Group 25"/>
          <p:cNvGrpSpPr>
            <a:grpSpLocks noChangeAspect="1"/>
          </p:cNvGrpSpPr>
          <p:nvPr/>
        </p:nvGrpSpPr>
        <p:grpSpPr bwMode="auto">
          <a:xfrm>
            <a:off x="5675301" y="3727107"/>
            <a:ext cx="466502" cy="528327"/>
            <a:chOff x="3258" y="1798"/>
            <a:chExt cx="581" cy="658"/>
          </a:xfrm>
          <a:solidFill>
            <a:schemeClr val="accent2"/>
          </a:solidFill>
        </p:grpSpPr>
        <p:sp>
          <p:nvSpPr>
            <p:cNvPr id="29" name="Freeform 28"/>
            <p:cNvSpPr>
              <a:spLocks noEditPoints="1"/>
            </p:cNvSpPr>
            <p:nvPr/>
          </p:nvSpPr>
          <p:spPr bwMode="auto">
            <a:xfrm>
              <a:off x="3258" y="1798"/>
              <a:ext cx="581" cy="592"/>
            </a:xfrm>
            <a:custGeom>
              <a:avLst/>
              <a:gdLst>
                <a:gd name="T0" fmla="*/ 1980 w 2905"/>
                <a:gd name="T1" fmla="*/ 387 h 2961"/>
                <a:gd name="T2" fmla="*/ 1927 w 2905"/>
                <a:gd name="T3" fmla="*/ 411 h 2961"/>
                <a:gd name="T4" fmla="*/ 819 w 2905"/>
                <a:gd name="T5" fmla="*/ 1534 h 2961"/>
                <a:gd name="T6" fmla="*/ 785 w 2905"/>
                <a:gd name="T7" fmla="*/ 1585 h 2961"/>
                <a:gd name="T8" fmla="*/ 773 w 2905"/>
                <a:gd name="T9" fmla="*/ 1643 h 2961"/>
                <a:gd name="T10" fmla="*/ 780 w 2905"/>
                <a:gd name="T11" fmla="*/ 1705 h 2961"/>
                <a:gd name="T12" fmla="*/ 808 w 2905"/>
                <a:gd name="T13" fmla="*/ 1761 h 2961"/>
                <a:gd name="T14" fmla="*/ 1152 w 2905"/>
                <a:gd name="T15" fmla="*/ 2115 h 2961"/>
                <a:gd name="T16" fmla="*/ 1204 w 2905"/>
                <a:gd name="T17" fmla="*/ 2154 h 2961"/>
                <a:gd name="T18" fmla="*/ 1262 w 2905"/>
                <a:gd name="T19" fmla="*/ 2171 h 2961"/>
                <a:gd name="T20" fmla="*/ 1321 w 2905"/>
                <a:gd name="T21" fmla="*/ 2169 h 2961"/>
                <a:gd name="T22" fmla="*/ 1375 w 2905"/>
                <a:gd name="T23" fmla="*/ 2145 h 2961"/>
                <a:gd name="T24" fmla="*/ 2483 w 2905"/>
                <a:gd name="T25" fmla="*/ 1021 h 2961"/>
                <a:gd name="T26" fmla="*/ 2516 w 2905"/>
                <a:gd name="T27" fmla="*/ 970 h 2961"/>
                <a:gd name="T28" fmla="*/ 2528 w 2905"/>
                <a:gd name="T29" fmla="*/ 913 h 2961"/>
                <a:gd name="T30" fmla="*/ 2521 w 2905"/>
                <a:gd name="T31" fmla="*/ 851 h 2961"/>
                <a:gd name="T32" fmla="*/ 2494 w 2905"/>
                <a:gd name="T33" fmla="*/ 795 h 2961"/>
                <a:gd name="T34" fmla="*/ 2150 w 2905"/>
                <a:gd name="T35" fmla="*/ 440 h 2961"/>
                <a:gd name="T36" fmla="*/ 2097 w 2905"/>
                <a:gd name="T37" fmla="*/ 402 h 2961"/>
                <a:gd name="T38" fmla="*/ 2039 w 2905"/>
                <a:gd name="T39" fmla="*/ 385 h 2961"/>
                <a:gd name="T40" fmla="*/ 2107 w 2905"/>
                <a:gd name="T41" fmla="*/ 0 h 2961"/>
                <a:gd name="T42" fmla="*/ 2153 w 2905"/>
                <a:gd name="T43" fmla="*/ 2 h 2961"/>
                <a:gd name="T44" fmla="*/ 2239 w 2905"/>
                <a:gd name="T45" fmla="*/ 22 h 2961"/>
                <a:gd name="T46" fmla="*/ 2319 w 2905"/>
                <a:gd name="T47" fmla="*/ 60 h 2961"/>
                <a:gd name="T48" fmla="*/ 2390 w 2905"/>
                <a:gd name="T49" fmla="*/ 118 h 2961"/>
                <a:gd name="T50" fmla="*/ 2820 w 2905"/>
                <a:gd name="T51" fmla="*/ 560 h 2961"/>
                <a:gd name="T52" fmla="*/ 2867 w 2905"/>
                <a:gd name="T53" fmla="*/ 638 h 2961"/>
                <a:gd name="T54" fmla="*/ 2896 w 2905"/>
                <a:gd name="T55" fmla="*/ 723 h 2961"/>
                <a:gd name="T56" fmla="*/ 2905 w 2905"/>
                <a:gd name="T57" fmla="*/ 810 h 2961"/>
                <a:gd name="T58" fmla="*/ 2896 w 2905"/>
                <a:gd name="T59" fmla="*/ 899 h 2961"/>
                <a:gd name="T60" fmla="*/ 2867 w 2905"/>
                <a:gd name="T61" fmla="*/ 984 h 2961"/>
                <a:gd name="T62" fmla="*/ 2820 w 2905"/>
                <a:gd name="T63" fmla="*/ 1061 h 2961"/>
                <a:gd name="T64" fmla="*/ 1339 w 2905"/>
                <a:gd name="T65" fmla="*/ 2574 h 2961"/>
                <a:gd name="T66" fmla="*/ 1266 w 2905"/>
                <a:gd name="T67" fmla="*/ 2632 h 2961"/>
                <a:gd name="T68" fmla="*/ 1185 w 2905"/>
                <a:gd name="T69" fmla="*/ 2670 h 2961"/>
                <a:gd name="T70" fmla="*/ 1098 w 2905"/>
                <a:gd name="T71" fmla="*/ 2690 h 2961"/>
                <a:gd name="T72" fmla="*/ 1010 w 2905"/>
                <a:gd name="T73" fmla="*/ 2689 h 2961"/>
                <a:gd name="T74" fmla="*/ 923 w 2905"/>
                <a:gd name="T75" fmla="*/ 2668 h 2961"/>
                <a:gd name="T76" fmla="*/ 87 w 2905"/>
                <a:gd name="T77" fmla="*/ 2961 h 2961"/>
                <a:gd name="T78" fmla="*/ 55 w 2905"/>
                <a:gd name="T79" fmla="*/ 2947 h 2961"/>
                <a:gd name="T80" fmla="*/ 25 w 2905"/>
                <a:gd name="T81" fmla="*/ 2921 h 2961"/>
                <a:gd name="T82" fmla="*/ 4 w 2905"/>
                <a:gd name="T83" fmla="*/ 2888 h 2961"/>
                <a:gd name="T84" fmla="*/ 2 w 2905"/>
                <a:gd name="T85" fmla="*/ 2857 h 2961"/>
                <a:gd name="T86" fmla="*/ 275 w 2905"/>
                <a:gd name="T87" fmla="*/ 1977 h 2961"/>
                <a:gd name="T88" fmla="*/ 264 w 2905"/>
                <a:gd name="T89" fmla="*/ 1887 h 2961"/>
                <a:gd name="T90" fmla="*/ 272 w 2905"/>
                <a:gd name="T91" fmla="*/ 1798 h 2961"/>
                <a:gd name="T92" fmla="*/ 300 w 2905"/>
                <a:gd name="T93" fmla="*/ 1711 h 2961"/>
                <a:gd name="T94" fmla="*/ 348 w 2905"/>
                <a:gd name="T95" fmla="*/ 1632 h 2961"/>
                <a:gd name="T96" fmla="*/ 1828 w 2905"/>
                <a:gd name="T97" fmla="*/ 118 h 2961"/>
                <a:gd name="T98" fmla="*/ 1900 w 2905"/>
                <a:gd name="T99" fmla="*/ 60 h 2961"/>
                <a:gd name="T100" fmla="*/ 1980 w 2905"/>
                <a:gd name="T101" fmla="*/ 22 h 2961"/>
                <a:gd name="T102" fmla="*/ 2066 w 2905"/>
                <a:gd name="T103" fmla="*/ 2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5" h="2961">
                  <a:moveTo>
                    <a:pt x="2009" y="384"/>
                  </a:moveTo>
                  <a:lnTo>
                    <a:pt x="1980" y="387"/>
                  </a:lnTo>
                  <a:lnTo>
                    <a:pt x="1953" y="396"/>
                  </a:lnTo>
                  <a:lnTo>
                    <a:pt x="1927" y="411"/>
                  </a:lnTo>
                  <a:lnTo>
                    <a:pt x="1904" y="430"/>
                  </a:lnTo>
                  <a:lnTo>
                    <a:pt x="819" y="1534"/>
                  </a:lnTo>
                  <a:lnTo>
                    <a:pt x="800" y="1558"/>
                  </a:lnTo>
                  <a:lnTo>
                    <a:pt x="785" y="1585"/>
                  </a:lnTo>
                  <a:lnTo>
                    <a:pt x="776" y="1614"/>
                  </a:lnTo>
                  <a:lnTo>
                    <a:pt x="773" y="1643"/>
                  </a:lnTo>
                  <a:lnTo>
                    <a:pt x="774" y="1674"/>
                  </a:lnTo>
                  <a:lnTo>
                    <a:pt x="780" y="1705"/>
                  </a:lnTo>
                  <a:lnTo>
                    <a:pt x="791" y="1733"/>
                  </a:lnTo>
                  <a:lnTo>
                    <a:pt x="808" y="1761"/>
                  </a:lnTo>
                  <a:lnTo>
                    <a:pt x="829" y="1786"/>
                  </a:lnTo>
                  <a:lnTo>
                    <a:pt x="1152" y="2115"/>
                  </a:lnTo>
                  <a:lnTo>
                    <a:pt x="1176" y="2137"/>
                  </a:lnTo>
                  <a:lnTo>
                    <a:pt x="1204" y="2154"/>
                  </a:lnTo>
                  <a:lnTo>
                    <a:pt x="1232" y="2165"/>
                  </a:lnTo>
                  <a:lnTo>
                    <a:pt x="1262" y="2171"/>
                  </a:lnTo>
                  <a:lnTo>
                    <a:pt x="1292" y="2172"/>
                  </a:lnTo>
                  <a:lnTo>
                    <a:pt x="1321" y="2169"/>
                  </a:lnTo>
                  <a:lnTo>
                    <a:pt x="1349" y="2160"/>
                  </a:lnTo>
                  <a:lnTo>
                    <a:pt x="1375" y="2145"/>
                  </a:lnTo>
                  <a:lnTo>
                    <a:pt x="1398" y="2126"/>
                  </a:lnTo>
                  <a:lnTo>
                    <a:pt x="2483" y="1021"/>
                  </a:lnTo>
                  <a:lnTo>
                    <a:pt x="2502" y="998"/>
                  </a:lnTo>
                  <a:lnTo>
                    <a:pt x="2516" y="970"/>
                  </a:lnTo>
                  <a:lnTo>
                    <a:pt x="2525" y="942"/>
                  </a:lnTo>
                  <a:lnTo>
                    <a:pt x="2528" y="913"/>
                  </a:lnTo>
                  <a:lnTo>
                    <a:pt x="2527" y="882"/>
                  </a:lnTo>
                  <a:lnTo>
                    <a:pt x="2521" y="851"/>
                  </a:lnTo>
                  <a:lnTo>
                    <a:pt x="2510" y="822"/>
                  </a:lnTo>
                  <a:lnTo>
                    <a:pt x="2494" y="795"/>
                  </a:lnTo>
                  <a:lnTo>
                    <a:pt x="2473" y="770"/>
                  </a:lnTo>
                  <a:lnTo>
                    <a:pt x="2150" y="440"/>
                  </a:lnTo>
                  <a:lnTo>
                    <a:pt x="2124" y="419"/>
                  </a:lnTo>
                  <a:lnTo>
                    <a:pt x="2097" y="402"/>
                  </a:lnTo>
                  <a:lnTo>
                    <a:pt x="2068" y="391"/>
                  </a:lnTo>
                  <a:lnTo>
                    <a:pt x="2039" y="385"/>
                  </a:lnTo>
                  <a:lnTo>
                    <a:pt x="2009" y="384"/>
                  </a:lnTo>
                  <a:close/>
                  <a:moveTo>
                    <a:pt x="2107" y="0"/>
                  </a:moveTo>
                  <a:lnTo>
                    <a:pt x="2112" y="0"/>
                  </a:lnTo>
                  <a:lnTo>
                    <a:pt x="2153" y="2"/>
                  </a:lnTo>
                  <a:lnTo>
                    <a:pt x="2197" y="9"/>
                  </a:lnTo>
                  <a:lnTo>
                    <a:pt x="2239" y="22"/>
                  </a:lnTo>
                  <a:lnTo>
                    <a:pt x="2279" y="39"/>
                  </a:lnTo>
                  <a:lnTo>
                    <a:pt x="2319" y="60"/>
                  </a:lnTo>
                  <a:lnTo>
                    <a:pt x="2356" y="86"/>
                  </a:lnTo>
                  <a:lnTo>
                    <a:pt x="2390" y="118"/>
                  </a:lnTo>
                  <a:lnTo>
                    <a:pt x="2789" y="524"/>
                  </a:lnTo>
                  <a:lnTo>
                    <a:pt x="2820" y="560"/>
                  </a:lnTo>
                  <a:lnTo>
                    <a:pt x="2846" y="598"/>
                  </a:lnTo>
                  <a:lnTo>
                    <a:pt x="2867" y="638"/>
                  </a:lnTo>
                  <a:lnTo>
                    <a:pt x="2884" y="680"/>
                  </a:lnTo>
                  <a:lnTo>
                    <a:pt x="2896" y="723"/>
                  </a:lnTo>
                  <a:lnTo>
                    <a:pt x="2903" y="766"/>
                  </a:lnTo>
                  <a:lnTo>
                    <a:pt x="2905" y="810"/>
                  </a:lnTo>
                  <a:lnTo>
                    <a:pt x="2903" y="855"/>
                  </a:lnTo>
                  <a:lnTo>
                    <a:pt x="2896" y="899"/>
                  </a:lnTo>
                  <a:lnTo>
                    <a:pt x="2884" y="942"/>
                  </a:lnTo>
                  <a:lnTo>
                    <a:pt x="2867" y="984"/>
                  </a:lnTo>
                  <a:lnTo>
                    <a:pt x="2846" y="1024"/>
                  </a:lnTo>
                  <a:lnTo>
                    <a:pt x="2820" y="1061"/>
                  </a:lnTo>
                  <a:lnTo>
                    <a:pt x="2789" y="1096"/>
                  </a:lnTo>
                  <a:lnTo>
                    <a:pt x="1339" y="2574"/>
                  </a:lnTo>
                  <a:lnTo>
                    <a:pt x="1304" y="2606"/>
                  </a:lnTo>
                  <a:lnTo>
                    <a:pt x="1266" y="2632"/>
                  </a:lnTo>
                  <a:lnTo>
                    <a:pt x="1226" y="2653"/>
                  </a:lnTo>
                  <a:lnTo>
                    <a:pt x="1185" y="2670"/>
                  </a:lnTo>
                  <a:lnTo>
                    <a:pt x="1143" y="2683"/>
                  </a:lnTo>
                  <a:lnTo>
                    <a:pt x="1098" y="2690"/>
                  </a:lnTo>
                  <a:lnTo>
                    <a:pt x="1055" y="2692"/>
                  </a:lnTo>
                  <a:lnTo>
                    <a:pt x="1010" y="2689"/>
                  </a:lnTo>
                  <a:lnTo>
                    <a:pt x="967" y="2681"/>
                  </a:lnTo>
                  <a:lnTo>
                    <a:pt x="923" y="2668"/>
                  </a:lnTo>
                  <a:lnTo>
                    <a:pt x="101" y="2960"/>
                  </a:lnTo>
                  <a:lnTo>
                    <a:pt x="87" y="2961"/>
                  </a:lnTo>
                  <a:lnTo>
                    <a:pt x="70" y="2956"/>
                  </a:lnTo>
                  <a:lnTo>
                    <a:pt x="55" y="2947"/>
                  </a:lnTo>
                  <a:lnTo>
                    <a:pt x="38" y="2936"/>
                  </a:lnTo>
                  <a:lnTo>
                    <a:pt x="25" y="2921"/>
                  </a:lnTo>
                  <a:lnTo>
                    <a:pt x="12" y="2904"/>
                  </a:lnTo>
                  <a:lnTo>
                    <a:pt x="4" y="2888"/>
                  </a:lnTo>
                  <a:lnTo>
                    <a:pt x="0" y="2871"/>
                  </a:lnTo>
                  <a:lnTo>
                    <a:pt x="2" y="2857"/>
                  </a:lnTo>
                  <a:lnTo>
                    <a:pt x="288" y="2021"/>
                  </a:lnTo>
                  <a:lnTo>
                    <a:pt x="275" y="1977"/>
                  </a:lnTo>
                  <a:lnTo>
                    <a:pt x="267" y="1933"/>
                  </a:lnTo>
                  <a:lnTo>
                    <a:pt x="264" y="1887"/>
                  </a:lnTo>
                  <a:lnTo>
                    <a:pt x="265" y="1842"/>
                  </a:lnTo>
                  <a:lnTo>
                    <a:pt x="272" y="1798"/>
                  </a:lnTo>
                  <a:lnTo>
                    <a:pt x="284" y="1753"/>
                  </a:lnTo>
                  <a:lnTo>
                    <a:pt x="300" y="1711"/>
                  </a:lnTo>
                  <a:lnTo>
                    <a:pt x="322" y="1671"/>
                  </a:lnTo>
                  <a:lnTo>
                    <a:pt x="348" y="1632"/>
                  </a:lnTo>
                  <a:lnTo>
                    <a:pt x="379" y="1596"/>
                  </a:lnTo>
                  <a:lnTo>
                    <a:pt x="1828" y="118"/>
                  </a:lnTo>
                  <a:lnTo>
                    <a:pt x="1863" y="86"/>
                  </a:lnTo>
                  <a:lnTo>
                    <a:pt x="1900" y="60"/>
                  </a:lnTo>
                  <a:lnTo>
                    <a:pt x="1939" y="39"/>
                  </a:lnTo>
                  <a:lnTo>
                    <a:pt x="1980" y="22"/>
                  </a:lnTo>
                  <a:lnTo>
                    <a:pt x="2023" y="9"/>
                  </a:lnTo>
                  <a:lnTo>
                    <a:pt x="2066" y="2"/>
                  </a:lnTo>
                  <a:lnTo>
                    <a:pt x="2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3295" y="2410"/>
              <a:ext cx="340" cy="4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1" name="Group 25"/>
          <p:cNvGrpSpPr>
            <a:grpSpLocks noChangeAspect="1"/>
          </p:cNvGrpSpPr>
          <p:nvPr/>
        </p:nvGrpSpPr>
        <p:grpSpPr bwMode="auto">
          <a:xfrm>
            <a:off x="5772054" y="5272300"/>
            <a:ext cx="466502" cy="528327"/>
            <a:chOff x="3258" y="1798"/>
            <a:chExt cx="581" cy="658"/>
          </a:xfrm>
          <a:solidFill>
            <a:schemeClr val="accent4"/>
          </a:solidFill>
        </p:grpSpPr>
        <p:sp>
          <p:nvSpPr>
            <p:cNvPr id="32" name="Freeform 31"/>
            <p:cNvSpPr>
              <a:spLocks noEditPoints="1"/>
            </p:cNvSpPr>
            <p:nvPr/>
          </p:nvSpPr>
          <p:spPr bwMode="auto">
            <a:xfrm>
              <a:off x="3258" y="1798"/>
              <a:ext cx="581" cy="592"/>
            </a:xfrm>
            <a:custGeom>
              <a:avLst/>
              <a:gdLst>
                <a:gd name="T0" fmla="*/ 1980 w 2905"/>
                <a:gd name="T1" fmla="*/ 387 h 2961"/>
                <a:gd name="T2" fmla="*/ 1927 w 2905"/>
                <a:gd name="T3" fmla="*/ 411 h 2961"/>
                <a:gd name="T4" fmla="*/ 819 w 2905"/>
                <a:gd name="T5" fmla="*/ 1534 h 2961"/>
                <a:gd name="T6" fmla="*/ 785 w 2905"/>
                <a:gd name="T7" fmla="*/ 1585 h 2961"/>
                <a:gd name="T8" fmla="*/ 773 w 2905"/>
                <a:gd name="T9" fmla="*/ 1643 h 2961"/>
                <a:gd name="T10" fmla="*/ 780 w 2905"/>
                <a:gd name="T11" fmla="*/ 1705 h 2961"/>
                <a:gd name="T12" fmla="*/ 808 w 2905"/>
                <a:gd name="T13" fmla="*/ 1761 h 2961"/>
                <a:gd name="T14" fmla="*/ 1152 w 2905"/>
                <a:gd name="T15" fmla="*/ 2115 h 2961"/>
                <a:gd name="T16" fmla="*/ 1204 w 2905"/>
                <a:gd name="T17" fmla="*/ 2154 h 2961"/>
                <a:gd name="T18" fmla="*/ 1262 w 2905"/>
                <a:gd name="T19" fmla="*/ 2171 h 2961"/>
                <a:gd name="T20" fmla="*/ 1321 w 2905"/>
                <a:gd name="T21" fmla="*/ 2169 h 2961"/>
                <a:gd name="T22" fmla="*/ 1375 w 2905"/>
                <a:gd name="T23" fmla="*/ 2145 h 2961"/>
                <a:gd name="T24" fmla="*/ 2483 w 2905"/>
                <a:gd name="T25" fmla="*/ 1021 h 2961"/>
                <a:gd name="T26" fmla="*/ 2516 w 2905"/>
                <a:gd name="T27" fmla="*/ 970 h 2961"/>
                <a:gd name="T28" fmla="*/ 2528 w 2905"/>
                <a:gd name="T29" fmla="*/ 913 h 2961"/>
                <a:gd name="T30" fmla="*/ 2521 w 2905"/>
                <a:gd name="T31" fmla="*/ 851 h 2961"/>
                <a:gd name="T32" fmla="*/ 2494 w 2905"/>
                <a:gd name="T33" fmla="*/ 795 h 2961"/>
                <a:gd name="T34" fmla="*/ 2150 w 2905"/>
                <a:gd name="T35" fmla="*/ 440 h 2961"/>
                <a:gd name="T36" fmla="*/ 2097 w 2905"/>
                <a:gd name="T37" fmla="*/ 402 h 2961"/>
                <a:gd name="T38" fmla="*/ 2039 w 2905"/>
                <a:gd name="T39" fmla="*/ 385 h 2961"/>
                <a:gd name="T40" fmla="*/ 2107 w 2905"/>
                <a:gd name="T41" fmla="*/ 0 h 2961"/>
                <a:gd name="T42" fmla="*/ 2153 w 2905"/>
                <a:gd name="T43" fmla="*/ 2 h 2961"/>
                <a:gd name="T44" fmla="*/ 2239 w 2905"/>
                <a:gd name="T45" fmla="*/ 22 h 2961"/>
                <a:gd name="T46" fmla="*/ 2319 w 2905"/>
                <a:gd name="T47" fmla="*/ 60 h 2961"/>
                <a:gd name="T48" fmla="*/ 2390 w 2905"/>
                <a:gd name="T49" fmla="*/ 118 h 2961"/>
                <a:gd name="T50" fmla="*/ 2820 w 2905"/>
                <a:gd name="T51" fmla="*/ 560 h 2961"/>
                <a:gd name="T52" fmla="*/ 2867 w 2905"/>
                <a:gd name="T53" fmla="*/ 638 h 2961"/>
                <a:gd name="T54" fmla="*/ 2896 w 2905"/>
                <a:gd name="T55" fmla="*/ 723 h 2961"/>
                <a:gd name="T56" fmla="*/ 2905 w 2905"/>
                <a:gd name="T57" fmla="*/ 810 h 2961"/>
                <a:gd name="T58" fmla="*/ 2896 w 2905"/>
                <a:gd name="T59" fmla="*/ 899 h 2961"/>
                <a:gd name="T60" fmla="*/ 2867 w 2905"/>
                <a:gd name="T61" fmla="*/ 984 h 2961"/>
                <a:gd name="T62" fmla="*/ 2820 w 2905"/>
                <a:gd name="T63" fmla="*/ 1061 h 2961"/>
                <a:gd name="T64" fmla="*/ 1339 w 2905"/>
                <a:gd name="T65" fmla="*/ 2574 h 2961"/>
                <a:gd name="T66" fmla="*/ 1266 w 2905"/>
                <a:gd name="T67" fmla="*/ 2632 h 2961"/>
                <a:gd name="T68" fmla="*/ 1185 w 2905"/>
                <a:gd name="T69" fmla="*/ 2670 h 2961"/>
                <a:gd name="T70" fmla="*/ 1098 w 2905"/>
                <a:gd name="T71" fmla="*/ 2690 h 2961"/>
                <a:gd name="T72" fmla="*/ 1010 w 2905"/>
                <a:gd name="T73" fmla="*/ 2689 h 2961"/>
                <a:gd name="T74" fmla="*/ 923 w 2905"/>
                <a:gd name="T75" fmla="*/ 2668 h 2961"/>
                <a:gd name="T76" fmla="*/ 87 w 2905"/>
                <a:gd name="T77" fmla="*/ 2961 h 2961"/>
                <a:gd name="T78" fmla="*/ 55 w 2905"/>
                <a:gd name="T79" fmla="*/ 2947 h 2961"/>
                <a:gd name="T80" fmla="*/ 25 w 2905"/>
                <a:gd name="T81" fmla="*/ 2921 h 2961"/>
                <a:gd name="T82" fmla="*/ 4 w 2905"/>
                <a:gd name="T83" fmla="*/ 2888 h 2961"/>
                <a:gd name="T84" fmla="*/ 2 w 2905"/>
                <a:gd name="T85" fmla="*/ 2857 h 2961"/>
                <a:gd name="T86" fmla="*/ 275 w 2905"/>
                <a:gd name="T87" fmla="*/ 1977 h 2961"/>
                <a:gd name="T88" fmla="*/ 264 w 2905"/>
                <a:gd name="T89" fmla="*/ 1887 h 2961"/>
                <a:gd name="T90" fmla="*/ 272 w 2905"/>
                <a:gd name="T91" fmla="*/ 1798 h 2961"/>
                <a:gd name="T92" fmla="*/ 300 w 2905"/>
                <a:gd name="T93" fmla="*/ 1711 h 2961"/>
                <a:gd name="T94" fmla="*/ 348 w 2905"/>
                <a:gd name="T95" fmla="*/ 1632 h 2961"/>
                <a:gd name="T96" fmla="*/ 1828 w 2905"/>
                <a:gd name="T97" fmla="*/ 118 h 2961"/>
                <a:gd name="T98" fmla="*/ 1900 w 2905"/>
                <a:gd name="T99" fmla="*/ 60 h 2961"/>
                <a:gd name="T100" fmla="*/ 1980 w 2905"/>
                <a:gd name="T101" fmla="*/ 22 h 2961"/>
                <a:gd name="T102" fmla="*/ 2066 w 2905"/>
                <a:gd name="T103" fmla="*/ 2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5" h="2961">
                  <a:moveTo>
                    <a:pt x="2009" y="384"/>
                  </a:moveTo>
                  <a:lnTo>
                    <a:pt x="1980" y="387"/>
                  </a:lnTo>
                  <a:lnTo>
                    <a:pt x="1953" y="396"/>
                  </a:lnTo>
                  <a:lnTo>
                    <a:pt x="1927" y="411"/>
                  </a:lnTo>
                  <a:lnTo>
                    <a:pt x="1904" y="430"/>
                  </a:lnTo>
                  <a:lnTo>
                    <a:pt x="819" y="1534"/>
                  </a:lnTo>
                  <a:lnTo>
                    <a:pt x="800" y="1558"/>
                  </a:lnTo>
                  <a:lnTo>
                    <a:pt x="785" y="1585"/>
                  </a:lnTo>
                  <a:lnTo>
                    <a:pt x="776" y="1614"/>
                  </a:lnTo>
                  <a:lnTo>
                    <a:pt x="773" y="1643"/>
                  </a:lnTo>
                  <a:lnTo>
                    <a:pt x="774" y="1674"/>
                  </a:lnTo>
                  <a:lnTo>
                    <a:pt x="780" y="1705"/>
                  </a:lnTo>
                  <a:lnTo>
                    <a:pt x="791" y="1733"/>
                  </a:lnTo>
                  <a:lnTo>
                    <a:pt x="808" y="1761"/>
                  </a:lnTo>
                  <a:lnTo>
                    <a:pt x="829" y="1786"/>
                  </a:lnTo>
                  <a:lnTo>
                    <a:pt x="1152" y="2115"/>
                  </a:lnTo>
                  <a:lnTo>
                    <a:pt x="1176" y="2137"/>
                  </a:lnTo>
                  <a:lnTo>
                    <a:pt x="1204" y="2154"/>
                  </a:lnTo>
                  <a:lnTo>
                    <a:pt x="1232" y="2165"/>
                  </a:lnTo>
                  <a:lnTo>
                    <a:pt x="1262" y="2171"/>
                  </a:lnTo>
                  <a:lnTo>
                    <a:pt x="1292" y="2172"/>
                  </a:lnTo>
                  <a:lnTo>
                    <a:pt x="1321" y="2169"/>
                  </a:lnTo>
                  <a:lnTo>
                    <a:pt x="1349" y="2160"/>
                  </a:lnTo>
                  <a:lnTo>
                    <a:pt x="1375" y="2145"/>
                  </a:lnTo>
                  <a:lnTo>
                    <a:pt x="1398" y="2126"/>
                  </a:lnTo>
                  <a:lnTo>
                    <a:pt x="2483" y="1021"/>
                  </a:lnTo>
                  <a:lnTo>
                    <a:pt x="2502" y="998"/>
                  </a:lnTo>
                  <a:lnTo>
                    <a:pt x="2516" y="970"/>
                  </a:lnTo>
                  <a:lnTo>
                    <a:pt x="2525" y="942"/>
                  </a:lnTo>
                  <a:lnTo>
                    <a:pt x="2528" y="913"/>
                  </a:lnTo>
                  <a:lnTo>
                    <a:pt x="2527" y="882"/>
                  </a:lnTo>
                  <a:lnTo>
                    <a:pt x="2521" y="851"/>
                  </a:lnTo>
                  <a:lnTo>
                    <a:pt x="2510" y="822"/>
                  </a:lnTo>
                  <a:lnTo>
                    <a:pt x="2494" y="795"/>
                  </a:lnTo>
                  <a:lnTo>
                    <a:pt x="2473" y="770"/>
                  </a:lnTo>
                  <a:lnTo>
                    <a:pt x="2150" y="440"/>
                  </a:lnTo>
                  <a:lnTo>
                    <a:pt x="2124" y="419"/>
                  </a:lnTo>
                  <a:lnTo>
                    <a:pt x="2097" y="402"/>
                  </a:lnTo>
                  <a:lnTo>
                    <a:pt x="2068" y="391"/>
                  </a:lnTo>
                  <a:lnTo>
                    <a:pt x="2039" y="385"/>
                  </a:lnTo>
                  <a:lnTo>
                    <a:pt x="2009" y="384"/>
                  </a:lnTo>
                  <a:close/>
                  <a:moveTo>
                    <a:pt x="2107" y="0"/>
                  </a:moveTo>
                  <a:lnTo>
                    <a:pt x="2112" y="0"/>
                  </a:lnTo>
                  <a:lnTo>
                    <a:pt x="2153" y="2"/>
                  </a:lnTo>
                  <a:lnTo>
                    <a:pt x="2197" y="9"/>
                  </a:lnTo>
                  <a:lnTo>
                    <a:pt x="2239" y="22"/>
                  </a:lnTo>
                  <a:lnTo>
                    <a:pt x="2279" y="39"/>
                  </a:lnTo>
                  <a:lnTo>
                    <a:pt x="2319" y="60"/>
                  </a:lnTo>
                  <a:lnTo>
                    <a:pt x="2356" y="86"/>
                  </a:lnTo>
                  <a:lnTo>
                    <a:pt x="2390" y="118"/>
                  </a:lnTo>
                  <a:lnTo>
                    <a:pt x="2789" y="524"/>
                  </a:lnTo>
                  <a:lnTo>
                    <a:pt x="2820" y="560"/>
                  </a:lnTo>
                  <a:lnTo>
                    <a:pt x="2846" y="598"/>
                  </a:lnTo>
                  <a:lnTo>
                    <a:pt x="2867" y="638"/>
                  </a:lnTo>
                  <a:lnTo>
                    <a:pt x="2884" y="680"/>
                  </a:lnTo>
                  <a:lnTo>
                    <a:pt x="2896" y="723"/>
                  </a:lnTo>
                  <a:lnTo>
                    <a:pt x="2903" y="766"/>
                  </a:lnTo>
                  <a:lnTo>
                    <a:pt x="2905" y="810"/>
                  </a:lnTo>
                  <a:lnTo>
                    <a:pt x="2903" y="855"/>
                  </a:lnTo>
                  <a:lnTo>
                    <a:pt x="2896" y="899"/>
                  </a:lnTo>
                  <a:lnTo>
                    <a:pt x="2884" y="942"/>
                  </a:lnTo>
                  <a:lnTo>
                    <a:pt x="2867" y="984"/>
                  </a:lnTo>
                  <a:lnTo>
                    <a:pt x="2846" y="1024"/>
                  </a:lnTo>
                  <a:lnTo>
                    <a:pt x="2820" y="1061"/>
                  </a:lnTo>
                  <a:lnTo>
                    <a:pt x="2789" y="1096"/>
                  </a:lnTo>
                  <a:lnTo>
                    <a:pt x="1339" y="2574"/>
                  </a:lnTo>
                  <a:lnTo>
                    <a:pt x="1304" y="2606"/>
                  </a:lnTo>
                  <a:lnTo>
                    <a:pt x="1266" y="2632"/>
                  </a:lnTo>
                  <a:lnTo>
                    <a:pt x="1226" y="2653"/>
                  </a:lnTo>
                  <a:lnTo>
                    <a:pt x="1185" y="2670"/>
                  </a:lnTo>
                  <a:lnTo>
                    <a:pt x="1143" y="2683"/>
                  </a:lnTo>
                  <a:lnTo>
                    <a:pt x="1098" y="2690"/>
                  </a:lnTo>
                  <a:lnTo>
                    <a:pt x="1055" y="2692"/>
                  </a:lnTo>
                  <a:lnTo>
                    <a:pt x="1010" y="2689"/>
                  </a:lnTo>
                  <a:lnTo>
                    <a:pt x="967" y="2681"/>
                  </a:lnTo>
                  <a:lnTo>
                    <a:pt x="923" y="2668"/>
                  </a:lnTo>
                  <a:lnTo>
                    <a:pt x="101" y="2960"/>
                  </a:lnTo>
                  <a:lnTo>
                    <a:pt x="87" y="2961"/>
                  </a:lnTo>
                  <a:lnTo>
                    <a:pt x="70" y="2956"/>
                  </a:lnTo>
                  <a:lnTo>
                    <a:pt x="55" y="2947"/>
                  </a:lnTo>
                  <a:lnTo>
                    <a:pt x="38" y="2936"/>
                  </a:lnTo>
                  <a:lnTo>
                    <a:pt x="25" y="2921"/>
                  </a:lnTo>
                  <a:lnTo>
                    <a:pt x="12" y="2904"/>
                  </a:lnTo>
                  <a:lnTo>
                    <a:pt x="4" y="2888"/>
                  </a:lnTo>
                  <a:lnTo>
                    <a:pt x="0" y="2871"/>
                  </a:lnTo>
                  <a:lnTo>
                    <a:pt x="2" y="2857"/>
                  </a:lnTo>
                  <a:lnTo>
                    <a:pt x="288" y="2021"/>
                  </a:lnTo>
                  <a:lnTo>
                    <a:pt x="275" y="1977"/>
                  </a:lnTo>
                  <a:lnTo>
                    <a:pt x="267" y="1933"/>
                  </a:lnTo>
                  <a:lnTo>
                    <a:pt x="264" y="1887"/>
                  </a:lnTo>
                  <a:lnTo>
                    <a:pt x="265" y="1842"/>
                  </a:lnTo>
                  <a:lnTo>
                    <a:pt x="272" y="1798"/>
                  </a:lnTo>
                  <a:lnTo>
                    <a:pt x="284" y="1753"/>
                  </a:lnTo>
                  <a:lnTo>
                    <a:pt x="300" y="1711"/>
                  </a:lnTo>
                  <a:lnTo>
                    <a:pt x="322" y="1671"/>
                  </a:lnTo>
                  <a:lnTo>
                    <a:pt x="348" y="1632"/>
                  </a:lnTo>
                  <a:lnTo>
                    <a:pt x="379" y="1596"/>
                  </a:lnTo>
                  <a:lnTo>
                    <a:pt x="1828" y="118"/>
                  </a:lnTo>
                  <a:lnTo>
                    <a:pt x="1863" y="86"/>
                  </a:lnTo>
                  <a:lnTo>
                    <a:pt x="1900" y="60"/>
                  </a:lnTo>
                  <a:lnTo>
                    <a:pt x="1939" y="39"/>
                  </a:lnTo>
                  <a:lnTo>
                    <a:pt x="1980" y="22"/>
                  </a:lnTo>
                  <a:lnTo>
                    <a:pt x="2023" y="9"/>
                  </a:lnTo>
                  <a:lnTo>
                    <a:pt x="2066" y="2"/>
                  </a:lnTo>
                  <a:lnTo>
                    <a:pt x="2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3295" y="2410"/>
              <a:ext cx="340" cy="4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6" name="Group 25">
            <a:extLst>
              <a:ext uri="{FF2B5EF4-FFF2-40B4-BE49-F238E27FC236}">
                <a16:creationId xmlns:a16="http://schemas.microsoft.com/office/drawing/2014/main" id="{0321085E-475E-4F20-8385-47B88D2F72C2}"/>
              </a:ext>
            </a:extLst>
          </p:cNvPr>
          <p:cNvGrpSpPr>
            <a:grpSpLocks noChangeAspect="1"/>
          </p:cNvGrpSpPr>
          <p:nvPr/>
        </p:nvGrpSpPr>
        <p:grpSpPr bwMode="auto">
          <a:xfrm>
            <a:off x="5649768" y="2859015"/>
            <a:ext cx="466502" cy="528327"/>
            <a:chOff x="3258" y="1798"/>
            <a:chExt cx="581" cy="658"/>
          </a:xfrm>
          <a:solidFill>
            <a:schemeClr val="accent4"/>
          </a:solidFill>
        </p:grpSpPr>
        <p:sp>
          <p:nvSpPr>
            <p:cNvPr id="18" name="Freeform 31">
              <a:extLst>
                <a:ext uri="{FF2B5EF4-FFF2-40B4-BE49-F238E27FC236}">
                  <a16:creationId xmlns:a16="http://schemas.microsoft.com/office/drawing/2014/main" id="{B1DD456B-4EC8-4980-A9D7-83A83BE3EBB8}"/>
                </a:ext>
              </a:extLst>
            </p:cNvPr>
            <p:cNvSpPr>
              <a:spLocks noEditPoints="1"/>
            </p:cNvSpPr>
            <p:nvPr/>
          </p:nvSpPr>
          <p:spPr bwMode="auto">
            <a:xfrm>
              <a:off x="3258" y="1798"/>
              <a:ext cx="581" cy="592"/>
            </a:xfrm>
            <a:custGeom>
              <a:avLst/>
              <a:gdLst>
                <a:gd name="T0" fmla="*/ 1980 w 2905"/>
                <a:gd name="T1" fmla="*/ 387 h 2961"/>
                <a:gd name="T2" fmla="*/ 1927 w 2905"/>
                <a:gd name="T3" fmla="*/ 411 h 2961"/>
                <a:gd name="T4" fmla="*/ 819 w 2905"/>
                <a:gd name="T5" fmla="*/ 1534 h 2961"/>
                <a:gd name="T6" fmla="*/ 785 w 2905"/>
                <a:gd name="T7" fmla="*/ 1585 h 2961"/>
                <a:gd name="T8" fmla="*/ 773 w 2905"/>
                <a:gd name="T9" fmla="*/ 1643 h 2961"/>
                <a:gd name="T10" fmla="*/ 780 w 2905"/>
                <a:gd name="T11" fmla="*/ 1705 h 2961"/>
                <a:gd name="T12" fmla="*/ 808 w 2905"/>
                <a:gd name="T13" fmla="*/ 1761 h 2961"/>
                <a:gd name="T14" fmla="*/ 1152 w 2905"/>
                <a:gd name="T15" fmla="*/ 2115 h 2961"/>
                <a:gd name="T16" fmla="*/ 1204 w 2905"/>
                <a:gd name="T17" fmla="*/ 2154 h 2961"/>
                <a:gd name="T18" fmla="*/ 1262 w 2905"/>
                <a:gd name="T19" fmla="*/ 2171 h 2961"/>
                <a:gd name="T20" fmla="*/ 1321 w 2905"/>
                <a:gd name="T21" fmla="*/ 2169 h 2961"/>
                <a:gd name="T22" fmla="*/ 1375 w 2905"/>
                <a:gd name="T23" fmla="*/ 2145 h 2961"/>
                <a:gd name="T24" fmla="*/ 2483 w 2905"/>
                <a:gd name="T25" fmla="*/ 1021 h 2961"/>
                <a:gd name="T26" fmla="*/ 2516 w 2905"/>
                <a:gd name="T27" fmla="*/ 970 h 2961"/>
                <a:gd name="T28" fmla="*/ 2528 w 2905"/>
                <a:gd name="T29" fmla="*/ 913 h 2961"/>
                <a:gd name="T30" fmla="*/ 2521 w 2905"/>
                <a:gd name="T31" fmla="*/ 851 h 2961"/>
                <a:gd name="T32" fmla="*/ 2494 w 2905"/>
                <a:gd name="T33" fmla="*/ 795 h 2961"/>
                <a:gd name="T34" fmla="*/ 2150 w 2905"/>
                <a:gd name="T35" fmla="*/ 440 h 2961"/>
                <a:gd name="T36" fmla="*/ 2097 w 2905"/>
                <a:gd name="T37" fmla="*/ 402 h 2961"/>
                <a:gd name="T38" fmla="*/ 2039 w 2905"/>
                <a:gd name="T39" fmla="*/ 385 h 2961"/>
                <a:gd name="T40" fmla="*/ 2107 w 2905"/>
                <a:gd name="T41" fmla="*/ 0 h 2961"/>
                <a:gd name="T42" fmla="*/ 2153 w 2905"/>
                <a:gd name="T43" fmla="*/ 2 h 2961"/>
                <a:gd name="T44" fmla="*/ 2239 w 2905"/>
                <a:gd name="T45" fmla="*/ 22 h 2961"/>
                <a:gd name="T46" fmla="*/ 2319 w 2905"/>
                <a:gd name="T47" fmla="*/ 60 h 2961"/>
                <a:gd name="T48" fmla="*/ 2390 w 2905"/>
                <a:gd name="T49" fmla="*/ 118 h 2961"/>
                <a:gd name="T50" fmla="*/ 2820 w 2905"/>
                <a:gd name="T51" fmla="*/ 560 h 2961"/>
                <a:gd name="T52" fmla="*/ 2867 w 2905"/>
                <a:gd name="T53" fmla="*/ 638 h 2961"/>
                <a:gd name="T54" fmla="*/ 2896 w 2905"/>
                <a:gd name="T55" fmla="*/ 723 h 2961"/>
                <a:gd name="T56" fmla="*/ 2905 w 2905"/>
                <a:gd name="T57" fmla="*/ 810 h 2961"/>
                <a:gd name="T58" fmla="*/ 2896 w 2905"/>
                <a:gd name="T59" fmla="*/ 899 h 2961"/>
                <a:gd name="T60" fmla="*/ 2867 w 2905"/>
                <a:gd name="T61" fmla="*/ 984 h 2961"/>
                <a:gd name="T62" fmla="*/ 2820 w 2905"/>
                <a:gd name="T63" fmla="*/ 1061 h 2961"/>
                <a:gd name="T64" fmla="*/ 1339 w 2905"/>
                <a:gd name="T65" fmla="*/ 2574 h 2961"/>
                <a:gd name="T66" fmla="*/ 1266 w 2905"/>
                <a:gd name="T67" fmla="*/ 2632 h 2961"/>
                <a:gd name="T68" fmla="*/ 1185 w 2905"/>
                <a:gd name="T69" fmla="*/ 2670 h 2961"/>
                <a:gd name="T70" fmla="*/ 1098 w 2905"/>
                <a:gd name="T71" fmla="*/ 2690 h 2961"/>
                <a:gd name="T72" fmla="*/ 1010 w 2905"/>
                <a:gd name="T73" fmla="*/ 2689 h 2961"/>
                <a:gd name="T74" fmla="*/ 923 w 2905"/>
                <a:gd name="T75" fmla="*/ 2668 h 2961"/>
                <a:gd name="T76" fmla="*/ 87 w 2905"/>
                <a:gd name="T77" fmla="*/ 2961 h 2961"/>
                <a:gd name="T78" fmla="*/ 55 w 2905"/>
                <a:gd name="T79" fmla="*/ 2947 h 2961"/>
                <a:gd name="T80" fmla="*/ 25 w 2905"/>
                <a:gd name="T81" fmla="*/ 2921 h 2961"/>
                <a:gd name="T82" fmla="*/ 4 w 2905"/>
                <a:gd name="T83" fmla="*/ 2888 h 2961"/>
                <a:gd name="T84" fmla="*/ 2 w 2905"/>
                <a:gd name="T85" fmla="*/ 2857 h 2961"/>
                <a:gd name="T86" fmla="*/ 275 w 2905"/>
                <a:gd name="T87" fmla="*/ 1977 h 2961"/>
                <a:gd name="T88" fmla="*/ 264 w 2905"/>
                <a:gd name="T89" fmla="*/ 1887 h 2961"/>
                <a:gd name="T90" fmla="*/ 272 w 2905"/>
                <a:gd name="T91" fmla="*/ 1798 h 2961"/>
                <a:gd name="T92" fmla="*/ 300 w 2905"/>
                <a:gd name="T93" fmla="*/ 1711 h 2961"/>
                <a:gd name="T94" fmla="*/ 348 w 2905"/>
                <a:gd name="T95" fmla="*/ 1632 h 2961"/>
                <a:gd name="T96" fmla="*/ 1828 w 2905"/>
                <a:gd name="T97" fmla="*/ 118 h 2961"/>
                <a:gd name="T98" fmla="*/ 1900 w 2905"/>
                <a:gd name="T99" fmla="*/ 60 h 2961"/>
                <a:gd name="T100" fmla="*/ 1980 w 2905"/>
                <a:gd name="T101" fmla="*/ 22 h 2961"/>
                <a:gd name="T102" fmla="*/ 2066 w 2905"/>
                <a:gd name="T103" fmla="*/ 2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5" h="2961">
                  <a:moveTo>
                    <a:pt x="2009" y="384"/>
                  </a:moveTo>
                  <a:lnTo>
                    <a:pt x="1980" y="387"/>
                  </a:lnTo>
                  <a:lnTo>
                    <a:pt x="1953" y="396"/>
                  </a:lnTo>
                  <a:lnTo>
                    <a:pt x="1927" y="411"/>
                  </a:lnTo>
                  <a:lnTo>
                    <a:pt x="1904" y="430"/>
                  </a:lnTo>
                  <a:lnTo>
                    <a:pt x="819" y="1534"/>
                  </a:lnTo>
                  <a:lnTo>
                    <a:pt x="800" y="1558"/>
                  </a:lnTo>
                  <a:lnTo>
                    <a:pt x="785" y="1585"/>
                  </a:lnTo>
                  <a:lnTo>
                    <a:pt x="776" y="1614"/>
                  </a:lnTo>
                  <a:lnTo>
                    <a:pt x="773" y="1643"/>
                  </a:lnTo>
                  <a:lnTo>
                    <a:pt x="774" y="1674"/>
                  </a:lnTo>
                  <a:lnTo>
                    <a:pt x="780" y="1705"/>
                  </a:lnTo>
                  <a:lnTo>
                    <a:pt x="791" y="1733"/>
                  </a:lnTo>
                  <a:lnTo>
                    <a:pt x="808" y="1761"/>
                  </a:lnTo>
                  <a:lnTo>
                    <a:pt x="829" y="1786"/>
                  </a:lnTo>
                  <a:lnTo>
                    <a:pt x="1152" y="2115"/>
                  </a:lnTo>
                  <a:lnTo>
                    <a:pt x="1176" y="2137"/>
                  </a:lnTo>
                  <a:lnTo>
                    <a:pt x="1204" y="2154"/>
                  </a:lnTo>
                  <a:lnTo>
                    <a:pt x="1232" y="2165"/>
                  </a:lnTo>
                  <a:lnTo>
                    <a:pt x="1262" y="2171"/>
                  </a:lnTo>
                  <a:lnTo>
                    <a:pt x="1292" y="2172"/>
                  </a:lnTo>
                  <a:lnTo>
                    <a:pt x="1321" y="2169"/>
                  </a:lnTo>
                  <a:lnTo>
                    <a:pt x="1349" y="2160"/>
                  </a:lnTo>
                  <a:lnTo>
                    <a:pt x="1375" y="2145"/>
                  </a:lnTo>
                  <a:lnTo>
                    <a:pt x="1398" y="2126"/>
                  </a:lnTo>
                  <a:lnTo>
                    <a:pt x="2483" y="1021"/>
                  </a:lnTo>
                  <a:lnTo>
                    <a:pt x="2502" y="998"/>
                  </a:lnTo>
                  <a:lnTo>
                    <a:pt x="2516" y="970"/>
                  </a:lnTo>
                  <a:lnTo>
                    <a:pt x="2525" y="942"/>
                  </a:lnTo>
                  <a:lnTo>
                    <a:pt x="2528" y="913"/>
                  </a:lnTo>
                  <a:lnTo>
                    <a:pt x="2527" y="882"/>
                  </a:lnTo>
                  <a:lnTo>
                    <a:pt x="2521" y="851"/>
                  </a:lnTo>
                  <a:lnTo>
                    <a:pt x="2510" y="822"/>
                  </a:lnTo>
                  <a:lnTo>
                    <a:pt x="2494" y="795"/>
                  </a:lnTo>
                  <a:lnTo>
                    <a:pt x="2473" y="770"/>
                  </a:lnTo>
                  <a:lnTo>
                    <a:pt x="2150" y="440"/>
                  </a:lnTo>
                  <a:lnTo>
                    <a:pt x="2124" y="419"/>
                  </a:lnTo>
                  <a:lnTo>
                    <a:pt x="2097" y="402"/>
                  </a:lnTo>
                  <a:lnTo>
                    <a:pt x="2068" y="391"/>
                  </a:lnTo>
                  <a:lnTo>
                    <a:pt x="2039" y="385"/>
                  </a:lnTo>
                  <a:lnTo>
                    <a:pt x="2009" y="384"/>
                  </a:lnTo>
                  <a:close/>
                  <a:moveTo>
                    <a:pt x="2107" y="0"/>
                  </a:moveTo>
                  <a:lnTo>
                    <a:pt x="2112" y="0"/>
                  </a:lnTo>
                  <a:lnTo>
                    <a:pt x="2153" y="2"/>
                  </a:lnTo>
                  <a:lnTo>
                    <a:pt x="2197" y="9"/>
                  </a:lnTo>
                  <a:lnTo>
                    <a:pt x="2239" y="22"/>
                  </a:lnTo>
                  <a:lnTo>
                    <a:pt x="2279" y="39"/>
                  </a:lnTo>
                  <a:lnTo>
                    <a:pt x="2319" y="60"/>
                  </a:lnTo>
                  <a:lnTo>
                    <a:pt x="2356" y="86"/>
                  </a:lnTo>
                  <a:lnTo>
                    <a:pt x="2390" y="118"/>
                  </a:lnTo>
                  <a:lnTo>
                    <a:pt x="2789" y="524"/>
                  </a:lnTo>
                  <a:lnTo>
                    <a:pt x="2820" y="560"/>
                  </a:lnTo>
                  <a:lnTo>
                    <a:pt x="2846" y="598"/>
                  </a:lnTo>
                  <a:lnTo>
                    <a:pt x="2867" y="638"/>
                  </a:lnTo>
                  <a:lnTo>
                    <a:pt x="2884" y="680"/>
                  </a:lnTo>
                  <a:lnTo>
                    <a:pt x="2896" y="723"/>
                  </a:lnTo>
                  <a:lnTo>
                    <a:pt x="2903" y="766"/>
                  </a:lnTo>
                  <a:lnTo>
                    <a:pt x="2905" y="810"/>
                  </a:lnTo>
                  <a:lnTo>
                    <a:pt x="2903" y="855"/>
                  </a:lnTo>
                  <a:lnTo>
                    <a:pt x="2896" y="899"/>
                  </a:lnTo>
                  <a:lnTo>
                    <a:pt x="2884" y="942"/>
                  </a:lnTo>
                  <a:lnTo>
                    <a:pt x="2867" y="984"/>
                  </a:lnTo>
                  <a:lnTo>
                    <a:pt x="2846" y="1024"/>
                  </a:lnTo>
                  <a:lnTo>
                    <a:pt x="2820" y="1061"/>
                  </a:lnTo>
                  <a:lnTo>
                    <a:pt x="2789" y="1096"/>
                  </a:lnTo>
                  <a:lnTo>
                    <a:pt x="1339" y="2574"/>
                  </a:lnTo>
                  <a:lnTo>
                    <a:pt x="1304" y="2606"/>
                  </a:lnTo>
                  <a:lnTo>
                    <a:pt x="1266" y="2632"/>
                  </a:lnTo>
                  <a:lnTo>
                    <a:pt x="1226" y="2653"/>
                  </a:lnTo>
                  <a:lnTo>
                    <a:pt x="1185" y="2670"/>
                  </a:lnTo>
                  <a:lnTo>
                    <a:pt x="1143" y="2683"/>
                  </a:lnTo>
                  <a:lnTo>
                    <a:pt x="1098" y="2690"/>
                  </a:lnTo>
                  <a:lnTo>
                    <a:pt x="1055" y="2692"/>
                  </a:lnTo>
                  <a:lnTo>
                    <a:pt x="1010" y="2689"/>
                  </a:lnTo>
                  <a:lnTo>
                    <a:pt x="967" y="2681"/>
                  </a:lnTo>
                  <a:lnTo>
                    <a:pt x="923" y="2668"/>
                  </a:lnTo>
                  <a:lnTo>
                    <a:pt x="101" y="2960"/>
                  </a:lnTo>
                  <a:lnTo>
                    <a:pt x="87" y="2961"/>
                  </a:lnTo>
                  <a:lnTo>
                    <a:pt x="70" y="2956"/>
                  </a:lnTo>
                  <a:lnTo>
                    <a:pt x="55" y="2947"/>
                  </a:lnTo>
                  <a:lnTo>
                    <a:pt x="38" y="2936"/>
                  </a:lnTo>
                  <a:lnTo>
                    <a:pt x="25" y="2921"/>
                  </a:lnTo>
                  <a:lnTo>
                    <a:pt x="12" y="2904"/>
                  </a:lnTo>
                  <a:lnTo>
                    <a:pt x="4" y="2888"/>
                  </a:lnTo>
                  <a:lnTo>
                    <a:pt x="0" y="2871"/>
                  </a:lnTo>
                  <a:lnTo>
                    <a:pt x="2" y="2857"/>
                  </a:lnTo>
                  <a:lnTo>
                    <a:pt x="288" y="2021"/>
                  </a:lnTo>
                  <a:lnTo>
                    <a:pt x="275" y="1977"/>
                  </a:lnTo>
                  <a:lnTo>
                    <a:pt x="267" y="1933"/>
                  </a:lnTo>
                  <a:lnTo>
                    <a:pt x="264" y="1887"/>
                  </a:lnTo>
                  <a:lnTo>
                    <a:pt x="265" y="1842"/>
                  </a:lnTo>
                  <a:lnTo>
                    <a:pt x="272" y="1798"/>
                  </a:lnTo>
                  <a:lnTo>
                    <a:pt x="284" y="1753"/>
                  </a:lnTo>
                  <a:lnTo>
                    <a:pt x="300" y="1711"/>
                  </a:lnTo>
                  <a:lnTo>
                    <a:pt x="322" y="1671"/>
                  </a:lnTo>
                  <a:lnTo>
                    <a:pt x="348" y="1632"/>
                  </a:lnTo>
                  <a:lnTo>
                    <a:pt x="379" y="1596"/>
                  </a:lnTo>
                  <a:lnTo>
                    <a:pt x="1828" y="118"/>
                  </a:lnTo>
                  <a:lnTo>
                    <a:pt x="1863" y="86"/>
                  </a:lnTo>
                  <a:lnTo>
                    <a:pt x="1900" y="60"/>
                  </a:lnTo>
                  <a:lnTo>
                    <a:pt x="1939" y="39"/>
                  </a:lnTo>
                  <a:lnTo>
                    <a:pt x="1980" y="22"/>
                  </a:lnTo>
                  <a:lnTo>
                    <a:pt x="2023" y="9"/>
                  </a:lnTo>
                  <a:lnTo>
                    <a:pt x="2066" y="2"/>
                  </a:lnTo>
                  <a:lnTo>
                    <a:pt x="2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38BC1D0F-7A1B-4738-8FE2-26574ACD959E}"/>
                </a:ext>
              </a:extLst>
            </p:cNvPr>
            <p:cNvSpPr>
              <a:spLocks noChangeArrowheads="1"/>
            </p:cNvSpPr>
            <p:nvPr/>
          </p:nvSpPr>
          <p:spPr bwMode="auto">
            <a:xfrm>
              <a:off x="3295" y="2410"/>
              <a:ext cx="340" cy="4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 name="Group 25">
            <a:extLst>
              <a:ext uri="{FF2B5EF4-FFF2-40B4-BE49-F238E27FC236}">
                <a16:creationId xmlns:a16="http://schemas.microsoft.com/office/drawing/2014/main" id="{6BD0C32B-4101-4837-B5DB-7A04E4CEE571}"/>
              </a:ext>
            </a:extLst>
          </p:cNvPr>
          <p:cNvGrpSpPr>
            <a:grpSpLocks noChangeAspect="1"/>
          </p:cNvGrpSpPr>
          <p:nvPr/>
        </p:nvGrpSpPr>
        <p:grpSpPr bwMode="auto">
          <a:xfrm>
            <a:off x="5785121" y="6034406"/>
            <a:ext cx="466502" cy="528327"/>
            <a:chOff x="3258" y="1798"/>
            <a:chExt cx="581" cy="658"/>
          </a:xfrm>
          <a:solidFill>
            <a:schemeClr val="accent2"/>
          </a:solidFill>
        </p:grpSpPr>
        <p:sp>
          <p:nvSpPr>
            <p:cNvPr id="22" name="Freeform 28">
              <a:extLst>
                <a:ext uri="{FF2B5EF4-FFF2-40B4-BE49-F238E27FC236}">
                  <a16:creationId xmlns:a16="http://schemas.microsoft.com/office/drawing/2014/main" id="{0BAFF90E-1E11-4512-BA23-DA599278F36C}"/>
                </a:ext>
              </a:extLst>
            </p:cNvPr>
            <p:cNvSpPr>
              <a:spLocks noEditPoints="1"/>
            </p:cNvSpPr>
            <p:nvPr/>
          </p:nvSpPr>
          <p:spPr bwMode="auto">
            <a:xfrm>
              <a:off x="3258" y="1798"/>
              <a:ext cx="581" cy="592"/>
            </a:xfrm>
            <a:custGeom>
              <a:avLst/>
              <a:gdLst>
                <a:gd name="T0" fmla="*/ 1980 w 2905"/>
                <a:gd name="T1" fmla="*/ 387 h 2961"/>
                <a:gd name="T2" fmla="*/ 1927 w 2905"/>
                <a:gd name="T3" fmla="*/ 411 h 2961"/>
                <a:gd name="T4" fmla="*/ 819 w 2905"/>
                <a:gd name="T5" fmla="*/ 1534 h 2961"/>
                <a:gd name="T6" fmla="*/ 785 w 2905"/>
                <a:gd name="T7" fmla="*/ 1585 h 2961"/>
                <a:gd name="T8" fmla="*/ 773 w 2905"/>
                <a:gd name="T9" fmla="*/ 1643 h 2961"/>
                <a:gd name="T10" fmla="*/ 780 w 2905"/>
                <a:gd name="T11" fmla="*/ 1705 h 2961"/>
                <a:gd name="T12" fmla="*/ 808 w 2905"/>
                <a:gd name="T13" fmla="*/ 1761 h 2961"/>
                <a:gd name="T14" fmla="*/ 1152 w 2905"/>
                <a:gd name="T15" fmla="*/ 2115 h 2961"/>
                <a:gd name="T16" fmla="*/ 1204 w 2905"/>
                <a:gd name="T17" fmla="*/ 2154 h 2961"/>
                <a:gd name="T18" fmla="*/ 1262 w 2905"/>
                <a:gd name="T19" fmla="*/ 2171 h 2961"/>
                <a:gd name="T20" fmla="*/ 1321 w 2905"/>
                <a:gd name="T21" fmla="*/ 2169 h 2961"/>
                <a:gd name="T22" fmla="*/ 1375 w 2905"/>
                <a:gd name="T23" fmla="*/ 2145 h 2961"/>
                <a:gd name="T24" fmla="*/ 2483 w 2905"/>
                <a:gd name="T25" fmla="*/ 1021 h 2961"/>
                <a:gd name="T26" fmla="*/ 2516 w 2905"/>
                <a:gd name="T27" fmla="*/ 970 h 2961"/>
                <a:gd name="T28" fmla="*/ 2528 w 2905"/>
                <a:gd name="T29" fmla="*/ 913 h 2961"/>
                <a:gd name="T30" fmla="*/ 2521 w 2905"/>
                <a:gd name="T31" fmla="*/ 851 h 2961"/>
                <a:gd name="T32" fmla="*/ 2494 w 2905"/>
                <a:gd name="T33" fmla="*/ 795 h 2961"/>
                <a:gd name="T34" fmla="*/ 2150 w 2905"/>
                <a:gd name="T35" fmla="*/ 440 h 2961"/>
                <a:gd name="T36" fmla="*/ 2097 w 2905"/>
                <a:gd name="T37" fmla="*/ 402 h 2961"/>
                <a:gd name="T38" fmla="*/ 2039 w 2905"/>
                <a:gd name="T39" fmla="*/ 385 h 2961"/>
                <a:gd name="T40" fmla="*/ 2107 w 2905"/>
                <a:gd name="T41" fmla="*/ 0 h 2961"/>
                <a:gd name="T42" fmla="*/ 2153 w 2905"/>
                <a:gd name="T43" fmla="*/ 2 h 2961"/>
                <a:gd name="T44" fmla="*/ 2239 w 2905"/>
                <a:gd name="T45" fmla="*/ 22 h 2961"/>
                <a:gd name="T46" fmla="*/ 2319 w 2905"/>
                <a:gd name="T47" fmla="*/ 60 h 2961"/>
                <a:gd name="T48" fmla="*/ 2390 w 2905"/>
                <a:gd name="T49" fmla="*/ 118 h 2961"/>
                <a:gd name="T50" fmla="*/ 2820 w 2905"/>
                <a:gd name="T51" fmla="*/ 560 h 2961"/>
                <a:gd name="T52" fmla="*/ 2867 w 2905"/>
                <a:gd name="T53" fmla="*/ 638 h 2961"/>
                <a:gd name="T54" fmla="*/ 2896 w 2905"/>
                <a:gd name="T55" fmla="*/ 723 h 2961"/>
                <a:gd name="T56" fmla="*/ 2905 w 2905"/>
                <a:gd name="T57" fmla="*/ 810 h 2961"/>
                <a:gd name="T58" fmla="*/ 2896 w 2905"/>
                <a:gd name="T59" fmla="*/ 899 h 2961"/>
                <a:gd name="T60" fmla="*/ 2867 w 2905"/>
                <a:gd name="T61" fmla="*/ 984 h 2961"/>
                <a:gd name="T62" fmla="*/ 2820 w 2905"/>
                <a:gd name="T63" fmla="*/ 1061 h 2961"/>
                <a:gd name="T64" fmla="*/ 1339 w 2905"/>
                <a:gd name="T65" fmla="*/ 2574 h 2961"/>
                <a:gd name="T66" fmla="*/ 1266 w 2905"/>
                <a:gd name="T67" fmla="*/ 2632 h 2961"/>
                <a:gd name="T68" fmla="*/ 1185 w 2905"/>
                <a:gd name="T69" fmla="*/ 2670 h 2961"/>
                <a:gd name="T70" fmla="*/ 1098 w 2905"/>
                <a:gd name="T71" fmla="*/ 2690 h 2961"/>
                <a:gd name="T72" fmla="*/ 1010 w 2905"/>
                <a:gd name="T73" fmla="*/ 2689 h 2961"/>
                <a:gd name="T74" fmla="*/ 923 w 2905"/>
                <a:gd name="T75" fmla="*/ 2668 h 2961"/>
                <a:gd name="T76" fmla="*/ 87 w 2905"/>
                <a:gd name="T77" fmla="*/ 2961 h 2961"/>
                <a:gd name="T78" fmla="*/ 55 w 2905"/>
                <a:gd name="T79" fmla="*/ 2947 h 2961"/>
                <a:gd name="T80" fmla="*/ 25 w 2905"/>
                <a:gd name="T81" fmla="*/ 2921 h 2961"/>
                <a:gd name="T82" fmla="*/ 4 w 2905"/>
                <a:gd name="T83" fmla="*/ 2888 h 2961"/>
                <a:gd name="T84" fmla="*/ 2 w 2905"/>
                <a:gd name="T85" fmla="*/ 2857 h 2961"/>
                <a:gd name="T86" fmla="*/ 275 w 2905"/>
                <a:gd name="T87" fmla="*/ 1977 h 2961"/>
                <a:gd name="T88" fmla="*/ 264 w 2905"/>
                <a:gd name="T89" fmla="*/ 1887 h 2961"/>
                <a:gd name="T90" fmla="*/ 272 w 2905"/>
                <a:gd name="T91" fmla="*/ 1798 h 2961"/>
                <a:gd name="T92" fmla="*/ 300 w 2905"/>
                <a:gd name="T93" fmla="*/ 1711 h 2961"/>
                <a:gd name="T94" fmla="*/ 348 w 2905"/>
                <a:gd name="T95" fmla="*/ 1632 h 2961"/>
                <a:gd name="T96" fmla="*/ 1828 w 2905"/>
                <a:gd name="T97" fmla="*/ 118 h 2961"/>
                <a:gd name="T98" fmla="*/ 1900 w 2905"/>
                <a:gd name="T99" fmla="*/ 60 h 2961"/>
                <a:gd name="T100" fmla="*/ 1980 w 2905"/>
                <a:gd name="T101" fmla="*/ 22 h 2961"/>
                <a:gd name="T102" fmla="*/ 2066 w 2905"/>
                <a:gd name="T103" fmla="*/ 2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5" h="2961">
                  <a:moveTo>
                    <a:pt x="2009" y="384"/>
                  </a:moveTo>
                  <a:lnTo>
                    <a:pt x="1980" y="387"/>
                  </a:lnTo>
                  <a:lnTo>
                    <a:pt x="1953" y="396"/>
                  </a:lnTo>
                  <a:lnTo>
                    <a:pt x="1927" y="411"/>
                  </a:lnTo>
                  <a:lnTo>
                    <a:pt x="1904" y="430"/>
                  </a:lnTo>
                  <a:lnTo>
                    <a:pt x="819" y="1534"/>
                  </a:lnTo>
                  <a:lnTo>
                    <a:pt x="800" y="1558"/>
                  </a:lnTo>
                  <a:lnTo>
                    <a:pt x="785" y="1585"/>
                  </a:lnTo>
                  <a:lnTo>
                    <a:pt x="776" y="1614"/>
                  </a:lnTo>
                  <a:lnTo>
                    <a:pt x="773" y="1643"/>
                  </a:lnTo>
                  <a:lnTo>
                    <a:pt x="774" y="1674"/>
                  </a:lnTo>
                  <a:lnTo>
                    <a:pt x="780" y="1705"/>
                  </a:lnTo>
                  <a:lnTo>
                    <a:pt x="791" y="1733"/>
                  </a:lnTo>
                  <a:lnTo>
                    <a:pt x="808" y="1761"/>
                  </a:lnTo>
                  <a:lnTo>
                    <a:pt x="829" y="1786"/>
                  </a:lnTo>
                  <a:lnTo>
                    <a:pt x="1152" y="2115"/>
                  </a:lnTo>
                  <a:lnTo>
                    <a:pt x="1176" y="2137"/>
                  </a:lnTo>
                  <a:lnTo>
                    <a:pt x="1204" y="2154"/>
                  </a:lnTo>
                  <a:lnTo>
                    <a:pt x="1232" y="2165"/>
                  </a:lnTo>
                  <a:lnTo>
                    <a:pt x="1262" y="2171"/>
                  </a:lnTo>
                  <a:lnTo>
                    <a:pt x="1292" y="2172"/>
                  </a:lnTo>
                  <a:lnTo>
                    <a:pt x="1321" y="2169"/>
                  </a:lnTo>
                  <a:lnTo>
                    <a:pt x="1349" y="2160"/>
                  </a:lnTo>
                  <a:lnTo>
                    <a:pt x="1375" y="2145"/>
                  </a:lnTo>
                  <a:lnTo>
                    <a:pt x="1398" y="2126"/>
                  </a:lnTo>
                  <a:lnTo>
                    <a:pt x="2483" y="1021"/>
                  </a:lnTo>
                  <a:lnTo>
                    <a:pt x="2502" y="998"/>
                  </a:lnTo>
                  <a:lnTo>
                    <a:pt x="2516" y="970"/>
                  </a:lnTo>
                  <a:lnTo>
                    <a:pt x="2525" y="942"/>
                  </a:lnTo>
                  <a:lnTo>
                    <a:pt x="2528" y="913"/>
                  </a:lnTo>
                  <a:lnTo>
                    <a:pt x="2527" y="882"/>
                  </a:lnTo>
                  <a:lnTo>
                    <a:pt x="2521" y="851"/>
                  </a:lnTo>
                  <a:lnTo>
                    <a:pt x="2510" y="822"/>
                  </a:lnTo>
                  <a:lnTo>
                    <a:pt x="2494" y="795"/>
                  </a:lnTo>
                  <a:lnTo>
                    <a:pt x="2473" y="770"/>
                  </a:lnTo>
                  <a:lnTo>
                    <a:pt x="2150" y="440"/>
                  </a:lnTo>
                  <a:lnTo>
                    <a:pt x="2124" y="419"/>
                  </a:lnTo>
                  <a:lnTo>
                    <a:pt x="2097" y="402"/>
                  </a:lnTo>
                  <a:lnTo>
                    <a:pt x="2068" y="391"/>
                  </a:lnTo>
                  <a:lnTo>
                    <a:pt x="2039" y="385"/>
                  </a:lnTo>
                  <a:lnTo>
                    <a:pt x="2009" y="384"/>
                  </a:lnTo>
                  <a:close/>
                  <a:moveTo>
                    <a:pt x="2107" y="0"/>
                  </a:moveTo>
                  <a:lnTo>
                    <a:pt x="2112" y="0"/>
                  </a:lnTo>
                  <a:lnTo>
                    <a:pt x="2153" y="2"/>
                  </a:lnTo>
                  <a:lnTo>
                    <a:pt x="2197" y="9"/>
                  </a:lnTo>
                  <a:lnTo>
                    <a:pt x="2239" y="22"/>
                  </a:lnTo>
                  <a:lnTo>
                    <a:pt x="2279" y="39"/>
                  </a:lnTo>
                  <a:lnTo>
                    <a:pt x="2319" y="60"/>
                  </a:lnTo>
                  <a:lnTo>
                    <a:pt x="2356" y="86"/>
                  </a:lnTo>
                  <a:lnTo>
                    <a:pt x="2390" y="118"/>
                  </a:lnTo>
                  <a:lnTo>
                    <a:pt x="2789" y="524"/>
                  </a:lnTo>
                  <a:lnTo>
                    <a:pt x="2820" y="560"/>
                  </a:lnTo>
                  <a:lnTo>
                    <a:pt x="2846" y="598"/>
                  </a:lnTo>
                  <a:lnTo>
                    <a:pt x="2867" y="638"/>
                  </a:lnTo>
                  <a:lnTo>
                    <a:pt x="2884" y="680"/>
                  </a:lnTo>
                  <a:lnTo>
                    <a:pt x="2896" y="723"/>
                  </a:lnTo>
                  <a:lnTo>
                    <a:pt x="2903" y="766"/>
                  </a:lnTo>
                  <a:lnTo>
                    <a:pt x="2905" y="810"/>
                  </a:lnTo>
                  <a:lnTo>
                    <a:pt x="2903" y="855"/>
                  </a:lnTo>
                  <a:lnTo>
                    <a:pt x="2896" y="899"/>
                  </a:lnTo>
                  <a:lnTo>
                    <a:pt x="2884" y="942"/>
                  </a:lnTo>
                  <a:lnTo>
                    <a:pt x="2867" y="984"/>
                  </a:lnTo>
                  <a:lnTo>
                    <a:pt x="2846" y="1024"/>
                  </a:lnTo>
                  <a:lnTo>
                    <a:pt x="2820" y="1061"/>
                  </a:lnTo>
                  <a:lnTo>
                    <a:pt x="2789" y="1096"/>
                  </a:lnTo>
                  <a:lnTo>
                    <a:pt x="1339" y="2574"/>
                  </a:lnTo>
                  <a:lnTo>
                    <a:pt x="1304" y="2606"/>
                  </a:lnTo>
                  <a:lnTo>
                    <a:pt x="1266" y="2632"/>
                  </a:lnTo>
                  <a:lnTo>
                    <a:pt x="1226" y="2653"/>
                  </a:lnTo>
                  <a:lnTo>
                    <a:pt x="1185" y="2670"/>
                  </a:lnTo>
                  <a:lnTo>
                    <a:pt x="1143" y="2683"/>
                  </a:lnTo>
                  <a:lnTo>
                    <a:pt x="1098" y="2690"/>
                  </a:lnTo>
                  <a:lnTo>
                    <a:pt x="1055" y="2692"/>
                  </a:lnTo>
                  <a:lnTo>
                    <a:pt x="1010" y="2689"/>
                  </a:lnTo>
                  <a:lnTo>
                    <a:pt x="967" y="2681"/>
                  </a:lnTo>
                  <a:lnTo>
                    <a:pt x="923" y="2668"/>
                  </a:lnTo>
                  <a:lnTo>
                    <a:pt x="101" y="2960"/>
                  </a:lnTo>
                  <a:lnTo>
                    <a:pt x="87" y="2961"/>
                  </a:lnTo>
                  <a:lnTo>
                    <a:pt x="70" y="2956"/>
                  </a:lnTo>
                  <a:lnTo>
                    <a:pt x="55" y="2947"/>
                  </a:lnTo>
                  <a:lnTo>
                    <a:pt x="38" y="2936"/>
                  </a:lnTo>
                  <a:lnTo>
                    <a:pt x="25" y="2921"/>
                  </a:lnTo>
                  <a:lnTo>
                    <a:pt x="12" y="2904"/>
                  </a:lnTo>
                  <a:lnTo>
                    <a:pt x="4" y="2888"/>
                  </a:lnTo>
                  <a:lnTo>
                    <a:pt x="0" y="2871"/>
                  </a:lnTo>
                  <a:lnTo>
                    <a:pt x="2" y="2857"/>
                  </a:lnTo>
                  <a:lnTo>
                    <a:pt x="288" y="2021"/>
                  </a:lnTo>
                  <a:lnTo>
                    <a:pt x="275" y="1977"/>
                  </a:lnTo>
                  <a:lnTo>
                    <a:pt x="267" y="1933"/>
                  </a:lnTo>
                  <a:lnTo>
                    <a:pt x="264" y="1887"/>
                  </a:lnTo>
                  <a:lnTo>
                    <a:pt x="265" y="1842"/>
                  </a:lnTo>
                  <a:lnTo>
                    <a:pt x="272" y="1798"/>
                  </a:lnTo>
                  <a:lnTo>
                    <a:pt x="284" y="1753"/>
                  </a:lnTo>
                  <a:lnTo>
                    <a:pt x="300" y="1711"/>
                  </a:lnTo>
                  <a:lnTo>
                    <a:pt x="322" y="1671"/>
                  </a:lnTo>
                  <a:lnTo>
                    <a:pt x="348" y="1632"/>
                  </a:lnTo>
                  <a:lnTo>
                    <a:pt x="379" y="1596"/>
                  </a:lnTo>
                  <a:lnTo>
                    <a:pt x="1828" y="118"/>
                  </a:lnTo>
                  <a:lnTo>
                    <a:pt x="1863" y="86"/>
                  </a:lnTo>
                  <a:lnTo>
                    <a:pt x="1900" y="60"/>
                  </a:lnTo>
                  <a:lnTo>
                    <a:pt x="1939" y="39"/>
                  </a:lnTo>
                  <a:lnTo>
                    <a:pt x="1980" y="22"/>
                  </a:lnTo>
                  <a:lnTo>
                    <a:pt x="2023" y="9"/>
                  </a:lnTo>
                  <a:lnTo>
                    <a:pt x="2066" y="2"/>
                  </a:lnTo>
                  <a:lnTo>
                    <a:pt x="2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E899C151-7341-4BDE-A614-5F909BD93531}"/>
                </a:ext>
              </a:extLst>
            </p:cNvPr>
            <p:cNvSpPr>
              <a:spLocks noChangeArrowheads="1"/>
            </p:cNvSpPr>
            <p:nvPr/>
          </p:nvSpPr>
          <p:spPr bwMode="auto">
            <a:xfrm>
              <a:off x="3295" y="2410"/>
              <a:ext cx="340" cy="4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 name="Group 25">
            <a:extLst>
              <a:ext uri="{FF2B5EF4-FFF2-40B4-BE49-F238E27FC236}">
                <a16:creationId xmlns:a16="http://schemas.microsoft.com/office/drawing/2014/main" id="{292A18CC-824F-4F17-A463-43C5D9C3238D}"/>
              </a:ext>
            </a:extLst>
          </p:cNvPr>
          <p:cNvGrpSpPr>
            <a:grpSpLocks noChangeAspect="1"/>
          </p:cNvGrpSpPr>
          <p:nvPr/>
        </p:nvGrpSpPr>
        <p:grpSpPr bwMode="auto">
          <a:xfrm>
            <a:off x="5742346" y="4484557"/>
            <a:ext cx="466502" cy="528327"/>
            <a:chOff x="3258" y="1798"/>
            <a:chExt cx="581" cy="658"/>
          </a:xfrm>
          <a:solidFill>
            <a:schemeClr val="accent1"/>
          </a:solidFill>
        </p:grpSpPr>
        <p:sp>
          <p:nvSpPr>
            <p:cNvPr id="34" name="Freeform 27">
              <a:extLst>
                <a:ext uri="{FF2B5EF4-FFF2-40B4-BE49-F238E27FC236}">
                  <a16:creationId xmlns:a16="http://schemas.microsoft.com/office/drawing/2014/main" id="{0AAF1051-5D49-4B73-BA09-F04942E2D820}"/>
                </a:ext>
              </a:extLst>
            </p:cNvPr>
            <p:cNvSpPr>
              <a:spLocks noEditPoints="1"/>
            </p:cNvSpPr>
            <p:nvPr/>
          </p:nvSpPr>
          <p:spPr bwMode="auto">
            <a:xfrm>
              <a:off x="3258" y="1798"/>
              <a:ext cx="581" cy="592"/>
            </a:xfrm>
            <a:custGeom>
              <a:avLst/>
              <a:gdLst>
                <a:gd name="T0" fmla="*/ 1980 w 2905"/>
                <a:gd name="T1" fmla="*/ 387 h 2961"/>
                <a:gd name="T2" fmla="*/ 1927 w 2905"/>
                <a:gd name="T3" fmla="*/ 411 h 2961"/>
                <a:gd name="T4" fmla="*/ 819 w 2905"/>
                <a:gd name="T5" fmla="*/ 1534 h 2961"/>
                <a:gd name="T6" fmla="*/ 785 w 2905"/>
                <a:gd name="T7" fmla="*/ 1585 h 2961"/>
                <a:gd name="T8" fmla="*/ 773 w 2905"/>
                <a:gd name="T9" fmla="*/ 1643 h 2961"/>
                <a:gd name="T10" fmla="*/ 780 w 2905"/>
                <a:gd name="T11" fmla="*/ 1705 h 2961"/>
                <a:gd name="T12" fmla="*/ 808 w 2905"/>
                <a:gd name="T13" fmla="*/ 1761 h 2961"/>
                <a:gd name="T14" fmla="*/ 1152 w 2905"/>
                <a:gd name="T15" fmla="*/ 2115 h 2961"/>
                <a:gd name="T16" fmla="*/ 1204 w 2905"/>
                <a:gd name="T17" fmla="*/ 2154 h 2961"/>
                <a:gd name="T18" fmla="*/ 1262 w 2905"/>
                <a:gd name="T19" fmla="*/ 2171 h 2961"/>
                <a:gd name="T20" fmla="*/ 1321 w 2905"/>
                <a:gd name="T21" fmla="*/ 2169 h 2961"/>
                <a:gd name="T22" fmla="*/ 1375 w 2905"/>
                <a:gd name="T23" fmla="*/ 2145 h 2961"/>
                <a:gd name="T24" fmla="*/ 2483 w 2905"/>
                <a:gd name="T25" fmla="*/ 1021 h 2961"/>
                <a:gd name="T26" fmla="*/ 2516 w 2905"/>
                <a:gd name="T27" fmla="*/ 970 h 2961"/>
                <a:gd name="T28" fmla="*/ 2528 w 2905"/>
                <a:gd name="T29" fmla="*/ 913 h 2961"/>
                <a:gd name="T30" fmla="*/ 2521 w 2905"/>
                <a:gd name="T31" fmla="*/ 851 h 2961"/>
                <a:gd name="T32" fmla="*/ 2494 w 2905"/>
                <a:gd name="T33" fmla="*/ 795 h 2961"/>
                <a:gd name="T34" fmla="*/ 2150 w 2905"/>
                <a:gd name="T35" fmla="*/ 440 h 2961"/>
                <a:gd name="T36" fmla="*/ 2097 w 2905"/>
                <a:gd name="T37" fmla="*/ 402 h 2961"/>
                <a:gd name="T38" fmla="*/ 2039 w 2905"/>
                <a:gd name="T39" fmla="*/ 385 h 2961"/>
                <a:gd name="T40" fmla="*/ 2107 w 2905"/>
                <a:gd name="T41" fmla="*/ 0 h 2961"/>
                <a:gd name="T42" fmla="*/ 2153 w 2905"/>
                <a:gd name="T43" fmla="*/ 2 h 2961"/>
                <a:gd name="T44" fmla="*/ 2239 w 2905"/>
                <a:gd name="T45" fmla="*/ 22 h 2961"/>
                <a:gd name="T46" fmla="*/ 2319 w 2905"/>
                <a:gd name="T47" fmla="*/ 60 h 2961"/>
                <a:gd name="T48" fmla="*/ 2390 w 2905"/>
                <a:gd name="T49" fmla="*/ 118 h 2961"/>
                <a:gd name="T50" fmla="*/ 2820 w 2905"/>
                <a:gd name="T51" fmla="*/ 560 h 2961"/>
                <a:gd name="T52" fmla="*/ 2867 w 2905"/>
                <a:gd name="T53" fmla="*/ 638 h 2961"/>
                <a:gd name="T54" fmla="*/ 2896 w 2905"/>
                <a:gd name="T55" fmla="*/ 723 h 2961"/>
                <a:gd name="T56" fmla="*/ 2905 w 2905"/>
                <a:gd name="T57" fmla="*/ 810 h 2961"/>
                <a:gd name="T58" fmla="*/ 2896 w 2905"/>
                <a:gd name="T59" fmla="*/ 899 h 2961"/>
                <a:gd name="T60" fmla="*/ 2867 w 2905"/>
                <a:gd name="T61" fmla="*/ 984 h 2961"/>
                <a:gd name="T62" fmla="*/ 2820 w 2905"/>
                <a:gd name="T63" fmla="*/ 1061 h 2961"/>
                <a:gd name="T64" fmla="*/ 1339 w 2905"/>
                <a:gd name="T65" fmla="*/ 2574 h 2961"/>
                <a:gd name="T66" fmla="*/ 1266 w 2905"/>
                <a:gd name="T67" fmla="*/ 2632 h 2961"/>
                <a:gd name="T68" fmla="*/ 1185 w 2905"/>
                <a:gd name="T69" fmla="*/ 2670 h 2961"/>
                <a:gd name="T70" fmla="*/ 1098 w 2905"/>
                <a:gd name="T71" fmla="*/ 2690 h 2961"/>
                <a:gd name="T72" fmla="*/ 1010 w 2905"/>
                <a:gd name="T73" fmla="*/ 2689 h 2961"/>
                <a:gd name="T74" fmla="*/ 923 w 2905"/>
                <a:gd name="T75" fmla="*/ 2668 h 2961"/>
                <a:gd name="T76" fmla="*/ 87 w 2905"/>
                <a:gd name="T77" fmla="*/ 2961 h 2961"/>
                <a:gd name="T78" fmla="*/ 55 w 2905"/>
                <a:gd name="T79" fmla="*/ 2947 h 2961"/>
                <a:gd name="T80" fmla="*/ 25 w 2905"/>
                <a:gd name="T81" fmla="*/ 2921 h 2961"/>
                <a:gd name="T82" fmla="*/ 4 w 2905"/>
                <a:gd name="T83" fmla="*/ 2888 h 2961"/>
                <a:gd name="T84" fmla="*/ 2 w 2905"/>
                <a:gd name="T85" fmla="*/ 2857 h 2961"/>
                <a:gd name="T86" fmla="*/ 275 w 2905"/>
                <a:gd name="T87" fmla="*/ 1977 h 2961"/>
                <a:gd name="T88" fmla="*/ 264 w 2905"/>
                <a:gd name="T89" fmla="*/ 1887 h 2961"/>
                <a:gd name="T90" fmla="*/ 272 w 2905"/>
                <a:gd name="T91" fmla="*/ 1798 h 2961"/>
                <a:gd name="T92" fmla="*/ 300 w 2905"/>
                <a:gd name="T93" fmla="*/ 1711 h 2961"/>
                <a:gd name="T94" fmla="*/ 348 w 2905"/>
                <a:gd name="T95" fmla="*/ 1632 h 2961"/>
                <a:gd name="T96" fmla="*/ 1828 w 2905"/>
                <a:gd name="T97" fmla="*/ 118 h 2961"/>
                <a:gd name="T98" fmla="*/ 1900 w 2905"/>
                <a:gd name="T99" fmla="*/ 60 h 2961"/>
                <a:gd name="T100" fmla="*/ 1980 w 2905"/>
                <a:gd name="T101" fmla="*/ 22 h 2961"/>
                <a:gd name="T102" fmla="*/ 2066 w 2905"/>
                <a:gd name="T103" fmla="*/ 2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5" h="2961">
                  <a:moveTo>
                    <a:pt x="2009" y="384"/>
                  </a:moveTo>
                  <a:lnTo>
                    <a:pt x="1980" y="387"/>
                  </a:lnTo>
                  <a:lnTo>
                    <a:pt x="1953" y="396"/>
                  </a:lnTo>
                  <a:lnTo>
                    <a:pt x="1927" y="411"/>
                  </a:lnTo>
                  <a:lnTo>
                    <a:pt x="1904" y="430"/>
                  </a:lnTo>
                  <a:lnTo>
                    <a:pt x="819" y="1534"/>
                  </a:lnTo>
                  <a:lnTo>
                    <a:pt x="800" y="1558"/>
                  </a:lnTo>
                  <a:lnTo>
                    <a:pt x="785" y="1585"/>
                  </a:lnTo>
                  <a:lnTo>
                    <a:pt x="776" y="1614"/>
                  </a:lnTo>
                  <a:lnTo>
                    <a:pt x="773" y="1643"/>
                  </a:lnTo>
                  <a:lnTo>
                    <a:pt x="774" y="1674"/>
                  </a:lnTo>
                  <a:lnTo>
                    <a:pt x="780" y="1705"/>
                  </a:lnTo>
                  <a:lnTo>
                    <a:pt x="791" y="1733"/>
                  </a:lnTo>
                  <a:lnTo>
                    <a:pt x="808" y="1761"/>
                  </a:lnTo>
                  <a:lnTo>
                    <a:pt x="829" y="1786"/>
                  </a:lnTo>
                  <a:lnTo>
                    <a:pt x="1152" y="2115"/>
                  </a:lnTo>
                  <a:lnTo>
                    <a:pt x="1176" y="2137"/>
                  </a:lnTo>
                  <a:lnTo>
                    <a:pt x="1204" y="2154"/>
                  </a:lnTo>
                  <a:lnTo>
                    <a:pt x="1232" y="2165"/>
                  </a:lnTo>
                  <a:lnTo>
                    <a:pt x="1262" y="2171"/>
                  </a:lnTo>
                  <a:lnTo>
                    <a:pt x="1292" y="2172"/>
                  </a:lnTo>
                  <a:lnTo>
                    <a:pt x="1321" y="2169"/>
                  </a:lnTo>
                  <a:lnTo>
                    <a:pt x="1349" y="2160"/>
                  </a:lnTo>
                  <a:lnTo>
                    <a:pt x="1375" y="2145"/>
                  </a:lnTo>
                  <a:lnTo>
                    <a:pt x="1398" y="2126"/>
                  </a:lnTo>
                  <a:lnTo>
                    <a:pt x="2483" y="1021"/>
                  </a:lnTo>
                  <a:lnTo>
                    <a:pt x="2502" y="998"/>
                  </a:lnTo>
                  <a:lnTo>
                    <a:pt x="2516" y="970"/>
                  </a:lnTo>
                  <a:lnTo>
                    <a:pt x="2525" y="942"/>
                  </a:lnTo>
                  <a:lnTo>
                    <a:pt x="2528" y="913"/>
                  </a:lnTo>
                  <a:lnTo>
                    <a:pt x="2527" y="882"/>
                  </a:lnTo>
                  <a:lnTo>
                    <a:pt x="2521" y="851"/>
                  </a:lnTo>
                  <a:lnTo>
                    <a:pt x="2510" y="822"/>
                  </a:lnTo>
                  <a:lnTo>
                    <a:pt x="2494" y="795"/>
                  </a:lnTo>
                  <a:lnTo>
                    <a:pt x="2473" y="770"/>
                  </a:lnTo>
                  <a:lnTo>
                    <a:pt x="2150" y="440"/>
                  </a:lnTo>
                  <a:lnTo>
                    <a:pt x="2124" y="419"/>
                  </a:lnTo>
                  <a:lnTo>
                    <a:pt x="2097" y="402"/>
                  </a:lnTo>
                  <a:lnTo>
                    <a:pt x="2068" y="391"/>
                  </a:lnTo>
                  <a:lnTo>
                    <a:pt x="2039" y="385"/>
                  </a:lnTo>
                  <a:lnTo>
                    <a:pt x="2009" y="384"/>
                  </a:lnTo>
                  <a:close/>
                  <a:moveTo>
                    <a:pt x="2107" y="0"/>
                  </a:moveTo>
                  <a:lnTo>
                    <a:pt x="2112" y="0"/>
                  </a:lnTo>
                  <a:lnTo>
                    <a:pt x="2153" y="2"/>
                  </a:lnTo>
                  <a:lnTo>
                    <a:pt x="2197" y="9"/>
                  </a:lnTo>
                  <a:lnTo>
                    <a:pt x="2239" y="22"/>
                  </a:lnTo>
                  <a:lnTo>
                    <a:pt x="2279" y="39"/>
                  </a:lnTo>
                  <a:lnTo>
                    <a:pt x="2319" y="60"/>
                  </a:lnTo>
                  <a:lnTo>
                    <a:pt x="2356" y="86"/>
                  </a:lnTo>
                  <a:lnTo>
                    <a:pt x="2390" y="118"/>
                  </a:lnTo>
                  <a:lnTo>
                    <a:pt x="2789" y="524"/>
                  </a:lnTo>
                  <a:lnTo>
                    <a:pt x="2820" y="560"/>
                  </a:lnTo>
                  <a:lnTo>
                    <a:pt x="2846" y="598"/>
                  </a:lnTo>
                  <a:lnTo>
                    <a:pt x="2867" y="638"/>
                  </a:lnTo>
                  <a:lnTo>
                    <a:pt x="2884" y="680"/>
                  </a:lnTo>
                  <a:lnTo>
                    <a:pt x="2896" y="723"/>
                  </a:lnTo>
                  <a:lnTo>
                    <a:pt x="2903" y="766"/>
                  </a:lnTo>
                  <a:lnTo>
                    <a:pt x="2905" y="810"/>
                  </a:lnTo>
                  <a:lnTo>
                    <a:pt x="2903" y="855"/>
                  </a:lnTo>
                  <a:lnTo>
                    <a:pt x="2896" y="899"/>
                  </a:lnTo>
                  <a:lnTo>
                    <a:pt x="2884" y="942"/>
                  </a:lnTo>
                  <a:lnTo>
                    <a:pt x="2867" y="984"/>
                  </a:lnTo>
                  <a:lnTo>
                    <a:pt x="2846" y="1024"/>
                  </a:lnTo>
                  <a:lnTo>
                    <a:pt x="2820" y="1061"/>
                  </a:lnTo>
                  <a:lnTo>
                    <a:pt x="2789" y="1096"/>
                  </a:lnTo>
                  <a:lnTo>
                    <a:pt x="1339" y="2574"/>
                  </a:lnTo>
                  <a:lnTo>
                    <a:pt x="1304" y="2606"/>
                  </a:lnTo>
                  <a:lnTo>
                    <a:pt x="1266" y="2632"/>
                  </a:lnTo>
                  <a:lnTo>
                    <a:pt x="1226" y="2653"/>
                  </a:lnTo>
                  <a:lnTo>
                    <a:pt x="1185" y="2670"/>
                  </a:lnTo>
                  <a:lnTo>
                    <a:pt x="1143" y="2683"/>
                  </a:lnTo>
                  <a:lnTo>
                    <a:pt x="1098" y="2690"/>
                  </a:lnTo>
                  <a:lnTo>
                    <a:pt x="1055" y="2692"/>
                  </a:lnTo>
                  <a:lnTo>
                    <a:pt x="1010" y="2689"/>
                  </a:lnTo>
                  <a:lnTo>
                    <a:pt x="967" y="2681"/>
                  </a:lnTo>
                  <a:lnTo>
                    <a:pt x="923" y="2668"/>
                  </a:lnTo>
                  <a:lnTo>
                    <a:pt x="101" y="2960"/>
                  </a:lnTo>
                  <a:lnTo>
                    <a:pt x="87" y="2961"/>
                  </a:lnTo>
                  <a:lnTo>
                    <a:pt x="70" y="2956"/>
                  </a:lnTo>
                  <a:lnTo>
                    <a:pt x="55" y="2947"/>
                  </a:lnTo>
                  <a:lnTo>
                    <a:pt x="38" y="2936"/>
                  </a:lnTo>
                  <a:lnTo>
                    <a:pt x="25" y="2921"/>
                  </a:lnTo>
                  <a:lnTo>
                    <a:pt x="12" y="2904"/>
                  </a:lnTo>
                  <a:lnTo>
                    <a:pt x="4" y="2888"/>
                  </a:lnTo>
                  <a:lnTo>
                    <a:pt x="0" y="2871"/>
                  </a:lnTo>
                  <a:lnTo>
                    <a:pt x="2" y="2857"/>
                  </a:lnTo>
                  <a:lnTo>
                    <a:pt x="288" y="2021"/>
                  </a:lnTo>
                  <a:lnTo>
                    <a:pt x="275" y="1977"/>
                  </a:lnTo>
                  <a:lnTo>
                    <a:pt x="267" y="1933"/>
                  </a:lnTo>
                  <a:lnTo>
                    <a:pt x="264" y="1887"/>
                  </a:lnTo>
                  <a:lnTo>
                    <a:pt x="265" y="1842"/>
                  </a:lnTo>
                  <a:lnTo>
                    <a:pt x="272" y="1798"/>
                  </a:lnTo>
                  <a:lnTo>
                    <a:pt x="284" y="1753"/>
                  </a:lnTo>
                  <a:lnTo>
                    <a:pt x="300" y="1711"/>
                  </a:lnTo>
                  <a:lnTo>
                    <a:pt x="322" y="1671"/>
                  </a:lnTo>
                  <a:lnTo>
                    <a:pt x="348" y="1632"/>
                  </a:lnTo>
                  <a:lnTo>
                    <a:pt x="379" y="1596"/>
                  </a:lnTo>
                  <a:lnTo>
                    <a:pt x="1828" y="118"/>
                  </a:lnTo>
                  <a:lnTo>
                    <a:pt x="1863" y="86"/>
                  </a:lnTo>
                  <a:lnTo>
                    <a:pt x="1900" y="60"/>
                  </a:lnTo>
                  <a:lnTo>
                    <a:pt x="1939" y="39"/>
                  </a:lnTo>
                  <a:lnTo>
                    <a:pt x="1980" y="22"/>
                  </a:lnTo>
                  <a:lnTo>
                    <a:pt x="2023" y="9"/>
                  </a:lnTo>
                  <a:lnTo>
                    <a:pt x="2066" y="2"/>
                  </a:lnTo>
                  <a:lnTo>
                    <a:pt x="21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28">
              <a:extLst>
                <a:ext uri="{FF2B5EF4-FFF2-40B4-BE49-F238E27FC236}">
                  <a16:creationId xmlns:a16="http://schemas.microsoft.com/office/drawing/2014/main" id="{6EDC52FD-B962-4357-BF2A-9D52CB12B2F3}"/>
                </a:ext>
              </a:extLst>
            </p:cNvPr>
            <p:cNvSpPr>
              <a:spLocks noChangeArrowheads="1"/>
            </p:cNvSpPr>
            <p:nvPr/>
          </p:nvSpPr>
          <p:spPr bwMode="auto">
            <a:xfrm>
              <a:off x="3295" y="2410"/>
              <a:ext cx="340" cy="46"/>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D77D1B64-B8E9-4FCF-A051-04A1999E7EC6}"/>
              </a:ext>
            </a:extLst>
          </p:cNvPr>
          <p:cNvSpPr txBox="1"/>
          <p:nvPr/>
        </p:nvSpPr>
        <p:spPr>
          <a:xfrm>
            <a:off x="6141803" y="2990163"/>
            <a:ext cx="6094378" cy="461665"/>
          </a:xfrm>
          <a:prstGeom prst="rect">
            <a:avLst/>
          </a:prstGeom>
          <a:noFill/>
        </p:spPr>
        <p:txBody>
          <a:bodyPr wrap="square">
            <a:spAutoFit/>
          </a:bodyPr>
          <a:lstStyle/>
          <a:p>
            <a:r>
              <a:rPr lang="en-IN" sz="2400" dirty="0"/>
              <a:t>Removal of @ mention</a:t>
            </a:r>
          </a:p>
        </p:txBody>
      </p:sp>
      <p:sp>
        <p:nvSpPr>
          <p:cNvPr id="37" name="TextBox 36">
            <a:extLst>
              <a:ext uri="{FF2B5EF4-FFF2-40B4-BE49-F238E27FC236}">
                <a16:creationId xmlns:a16="http://schemas.microsoft.com/office/drawing/2014/main" id="{4F5D37EC-4050-4046-A768-7CB17BA26B8A}"/>
              </a:ext>
            </a:extLst>
          </p:cNvPr>
          <p:cNvSpPr txBox="1"/>
          <p:nvPr/>
        </p:nvSpPr>
        <p:spPr>
          <a:xfrm>
            <a:off x="6141803" y="3664463"/>
            <a:ext cx="6259748" cy="830997"/>
          </a:xfrm>
          <a:prstGeom prst="rect">
            <a:avLst/>
          </a:prstGeom>
          <a:noFill/>
        </p:spPr>
        <p:txBody>
          <a:bodyPr wrap="square">
            <a:spAutoFit/>
          </a:bodyPr>
          <a:lstStyle/>
          <a:p>
            <a:r>
              <a:rPr lang="en-IN" dirty="0"/>
              <a:t> </a:t>
            </a:r>
            <a:r>
              <a:rPr lang="en-IN" sz="2400" dirty="0"/>
              <a:t>Removal of all characters other than </a:t>
            </a:r>
            <a:r>
              <a:rPr lang="en-IN" sz="2400" dirty="0" err="1"/>
              <a:t>Devana</a:t>
            </a:r>
            <a:r>
              <a:rPr lang="en-IN" sz="2400" dirty="0"/>
              <a:t>-</a:t>
            </a:r>
          </a:p>
          <a:p>
            <a:r>
              <a:rPr lang="en-IN" sz="2400" dirty="0"/>
              <a:t>gari characters</a:t>
            </a:r>
          </a:p>
        </p:txBody>
      </p:sp>
      <p:sp>
        <p:nvSpPr>
          <p:cNvPr id="38" name="TextBox 37">
            <a:extLst>
              <a:ext uri="{FF2B5EF4-FFF2-40B4-BE49-F238E27FC236}">
                <a16:creationId xmlns:a16="http://schemas.microsoft.com/office/drawing/2014/main" id="{34B5ECA2-BFAE-46DD-9A2A-705244326834}"/>
              </a:ext>
            </a:extLst>
          </p:cNvPr>
          <p:cNvSpPr txBox="1"/>
          <p:nvPr/>
        </p:nvSpPr>
        <p:spPr>
          <a:xfrm>
            <a:off x="6177752" y="4598000"/>
            <a:ext cx="6259748" cy="461665"/>
          </a:xfrm>
          <a:prstGeom prst="rect">
            <a:avLst/>
          </a:prstGeom>
          <a:noFill/>
        </p:spPr>
        <p:txBody>
          <a:bodyPr wrap="square">
            <a:spAutoFit/>
          </a:bodyPr>
          <a:lstStyle/>
          <a:p>
            <a:r>
              <a:rPr lang="en-IN" sz="2400" dirty="0"/>
              <a:t>Removal of all the special characters:</a:t>
            </a:r>
          </a:p>
        </p:txBody>
      </p:sp>
      <p:sp>
        <p:nvSpPr>
          <p:cNvPr id="39" name="TextBox 38">
            <a:extLst>
              <a:ext uri="{FF2B5EF4-FFF2-40B4-BE49-F238E27FC236}">
                <a16:creationId xmlns:a16="http://schemas.microsoft.com/office/drawing/2014/main" id="{838B03DF-E0C6-46D5-864C-6F254A37B1DE}"/>
              </a:ext>
            </a:extLst>
          </p:cNvPr>
          <p:cNvSpPr txBox="1"/>
          <p:nvPr/>
        </p:nvSpPr>
        <p:spPr>
          <a:xfrm>
            <a:off x="6216453" y="5334135"/>
            <a:ext cx="6264612" cy="461665"/>
          </a:xfrm>
          <a:prstGeom prst="rect">
            <a:avLst/>
          </a:prstGeom>
          <a:noFill/>
        </p:spPr>
        <p:txBody>
          <a:bodyPr wrap="square">
            <a:spAutoFit/>
          </a:bodyPr>
          <a:lstStyle/>
          <a:p>
            <a:r>
              <a:rPr lang="en-IN" sz="2400" dirty="0"/>
              <a:t>Removal of emojis</a:t>
            </a:r>
          </a:p>
        </p:txBody>
      </p:sp>
      <p:sp>
        <p:nvSpPr>
          <p:cNvPr id="40" name="TextBox 39">
            <a:extLst>
              <a:ext uri="{FF2B5EF4-FFF2-40B4-BE49-F238E27FC236}">
                <a16:creationId xmlns:a16="http://schemas.microsoft.com/office/drawing/2014/main" id="{0A2406FF-AABF-44B1-9082-923F37F09C70}"/>
              </a:ext>
            </a:extLst>
          </p:cNvPr>
          <p:cNvSpPr txBox="1"/>
          <p:nvPr/>
        </p:nvSpPr>
        <p:spPr>
          <a:xfrm>
            <a:off x="6267992" y="6041240"/>
            <a:ext cx="6342434" cy="461665"/>
          </a:xfrm>
          <a:prstGeom prst="rect">
            <a:avLst/>
          </a:prstGeom>
          <a:noFill/>
        </p:spPr>
        <p:txBody>
          <a:bodyPr wrap="square">
            <a:spAutoFit/>
          </a:bodyPr>
          <a:lstStyle/>
          <a:p>
            <a:r>
              <a:rPr lang="en-IN" sz="2400" dirty="0"/>
              <a:t>Removal of stop-words</a:t>
            </a:r>
          </a:p>
        </p:txBody>
      </p:sp>
    </p:spTree>
    <p:extLst>
      <p:ext uri="{BB962C8B-B14F-4D97-AF65-F5344CB8AC3E}">
        <p14:creationId xmlns:p14="http://schemas.microsoft.com/office/powerpoint/2010/main" val="117380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p:nvSpPr>
        <p:spPr bwMode="auto">
          <a:xfrm>
            <a:off x="4395733" y="1282609"/>
            <a:ext cx="1489075" cy="1235075"/>
          </a:xfrm>
          <a:custGeom>
            <a:avLst/>
            <a:gdLst>
              <a:gd name="T0" fmla="*/ 579 w 579"/>
              <a:gd name="T1" fmla="*/ 0 h 480"/>
              <a:gd name="T2" fmla="*/ 579 w 579"/>
              <a:gd name="T3" fmla="*/ 480 h 480"/>
              <a:gd name="T4" fmla="*/ 0 w 579"/>
              <a:gd name="T5" fmla="*/ 480 h 480"/>
              <a:gd name="T6" fmla="*/ 579 w 579"/>
              <a:gd name="T7" fmla="*/ 0 h 480"/>
            </a:gdLst>
            <a:ahLst/>
            <a:cxnLst>
              <a:cxn ang="0">
                <a:pos x="T0" y="T1"/>
              </a:cxn>
              <a:cxn ang="0">
                <a:pos x="T2" y="T3"/>
              </a:cxn>
              <a:cxn ang="0">
                <a:pos x="T4" y="T5"/>
              </a:cxn>
              <a:cxn ang="0">
                <a:pos x="T6" y="T7"/>
              </a:cxn>
            </a:cxnLst>
            <a:rect l="0" t="0" r="r" b="b"/>
            <a:pathLst>
              <a:path w="579" h="480">
                <a:moveTo>
                  <a:pt x="579" y="0"/>
                </a:moveTo>
                <a:cubicBezTo>
                  <a:pt x="579" y="480"/>
                  <a:pt x="579" y="480"/>
                  <a:pt x="579" y="480"/>
                </a:cubicBezTo>
                <a:cubicBezTo>
                  <a:pt x="0" y="480"/>
                  <a:pt x="0" y="480"/>
                  <a:pt x="0" y="480"/>
                </a:cubicBezTo>
                <a:cubicBezTo>
                  <a:pt x="63" y="215"/>
                  <a:pt x="298" y="13"/>
                  <a:pt x="579" y="0"/>
                </a:cubicBezTo>
                <a:close/>
              </a:path>
            </a:pathLst>
          </a:custGeom>
          <a:solidFill>
            <a:schemeClr val="accent2">
              <a:lumMod val="60000"/>
              <a:lumOff val="40000"/>
            </a:schemeClr>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4" name="Freeform 6"/>
          <p:cNvSpPr>
            <a:spLocks/>
          </p:cNvSpPr>
          <p:nvPr/>
        </p:nvSpPr>
        <p:spPr bwMode="auto">
          <a:xfrm>
            <a:off x="4351283" y="2640807"/>
            <a:ext cx="1533525" cy="1349375"/>
          </a:xfrm>
          <a:custGeom>
            <a:avLst/>
            <a:gdLst>
              <a:gd name="T0" fmla="*/ 596 w 596"/>
              <a:gd name="T1" fmla="*/ 0 h 524"/>
              <a:gd name="T2" fmla="*/ 596 w 596"/>
              <a:gd name="T3" fmla="*/ 524 h 524"/>
              <a:gd name="T4" fmla="*/ 179 w 596"/>
              <a:gd name="T5" fmla="*/ 524 h 524"/>
              <a:gd name="T6" fmla="*/ 179 w 596"/>
              <a:gd name="T7" fmla="*/ 524 h 524"/>
              <a:gd name="T8" fmla="*/ 1 w 596"/>
              <a:gd name="T9" fmla="*/ 99 h 524"/>
              <a:gd name="T10" fmla="*/ 7 w 596"/>
              <a:gd name="T11" fmla="*/ 0 h 524"/>
              <a:gd name="T12" fmla="*/ 596 w 596"/>
              <a:gd name="T13" fmla="*/ 0 h 524"/>
            </a:gdLst>
            <a:ahLst/>
            <a:cxnLst>
              <a:cxn ang="0">
                <a:pos x="T0" y="T1"/>
              </a:cxn>
              <a:cxn ang="0">
                <a:pos x="T2" y="T3"/>
              </a:cxn>
              <a:cxn ang="0">
                <a:pos x="T4" y="T5"/>
              </a:cxn>
              <a:cxn ang="0">
                <a:pos x="T6" y="T7"/>
              </a:cxn>
              <a:cxn ang="0">
                <a:pos x="T8" y="T9"/>
              </a:cxn>
              <a:cxn ang="0">
                <a:pos x="T10" y="T11"/>
              </a:cxn>
              <a:cxn ang="0">
                <a:pos x="T12" y="T13"/>
              </a:cxn>
            </a:cxnLst>
            <a:rect l="0" t="0" r="r" b="b"/>
            <a:pathLst>
              <a:path w="596" h="524">
                <a:moveTo>
                  <a:pt x="596" y="0"/>
                </a:moveTo>
                <a:cubicBezTo>
                  <a:pt x="596" y="524"/>
                  <a:pt x="596" y="524"/>
                  <a:pt x="596" y="524"/>
                </a:cubicBezTo>
                <a:cubicBezTo>
                  <a:pt x="179" y="524"/>
                  <a:pt x="179" y="524"/>
                  <a:pt x="179" y="524"/>
                </a:cubicBezTo>
                <a:cubicBezTo>
                  <a:pt x="179" y="524"/>
                  <a:pt x="179" y="524"/>
                  <a:pt x="179" y="524"/>
                </a:cubicBezTo>
                <a:cubicBezTo>
                  <a:pt x="71" y="414"/>
                  <a:pt x="4" y="264"/>
                  <a:pt x="1" y="99"/>
                </a:cubicBezTo>
                <a:cubicBezTo>
                  <a:pt x="0" y="66"/>
                  <a:pt x="3" y="32"/>
                  <a:pt x="7" y="0"/>
                </a:cubicBezTo>
                <a:lnTo>
                  <a:pt x="596" y="0"/>
                </a:lnTo>
                <a:close/>
              </a:path>
            </a:pathLst>
          </a:custGeom>
          <a:solidFill>
            <a:schemeClr val="accent2"/>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p:cNvSpPr>
          <p:nvPr/>
        </p:nvSpPr>
        <p:spPr bwMode="auto">
          <a:xfrm>
            <a:off x="4932308" y="4128294"/>
            <a:ext cx="952500" cy="1230313"/>
          </a:xfrm>
          <a:custGeom>
            <a:avLst/>
            <a:gdLst>
              <a:gd name="T0" fmla="*/ 0 w 370"/>
              <a:gd name="T1" fmla="*/ 0 h 478"/>
              <a:gd name="T2" fmla="*/ 370 w 370"/>
              <a:gd name="T3" fmla="*/ 0 h 478"/>
              <a:gd name="T4" fmla="*/ 370 w 370"/>
              <a:gd name="T5" fmla="*/ 478 h 478"/>
              <a:gd name="T6" fmla="*/ 164 w 370"/>
              <a:gd name="T7" fmla="*/ 478 h 478"/>
              <a:gd name="T8" fmla="*/ 116 w 370"/>
              <a:gd name="T9" fmla="*/ 429 h 478"/>
              <a:gd name="T10" fmla="*/ 116 w 370"/>
              <a:gd name="T11" fmla="*/ 339 h 478"/>
              <a:gd name="T12" fmla="*/ 0 w 370"/>
              <a:gd name="T13" fmla="*/ 0 h 478"/>
            </a:gdLst>
            <a:ahLst/>
            <a:cxnLst>
              <a:cxn ang="0">
                <a:pos x="T0" y="T1"/>
              </a:cxn>
              <a:cxn ang="0">
                <a:pos x="T2" y="T3"/>
              </a:cxn>
              <a:cxn ang="0">
                <a:pos x="T4" y="T5"/>
              </a:cxn>
              <a:cxn ang="0">
                <a:pos x="T6" y="T7"/>
              </a:cxn>
              <a:cxn ang="0">
                <a:pos x="T8" y="T9"/>
              </a:cxn>
              <a:cxn ang="0">
                <a:pos x="T10" y="T11"/>
              </a:cxn>
              <a:cxn ang="0">
                <a:pos x="T12" y="T13"/>
              </a:cxn>
            </a:cxnLst>
            <a:rect l="0" t="0" r="r" b="b"/>
            <a:pathLst>
              <a:path w="370" h="478">
                <a:moveTo>
                  <a:pt x="0" y="0"/>
                </a:moveTo>
                <a:cubicBezTo>
                  <a:pt x="370" y="0"/>
                  <a:pt x="370" y="0"/>
                  <a:pt x="370" y="0"/>
                </a:cubicBezTo>
                <a:cubicBezTo>
                  <a:pt x="370" y="478"/>
                  <a:pt x="370" y="478"/>
                  <a:pt x="370" y="478"/>
                </a:cubicBezTo>
                <a:cubicBezTo>
                  <a:pt x="164" y="478"/>
                  <a:pt x="164" y="478"/>
                  <a:pt x="164" y="478"/>
                </a:cubicBezTo>
                <a:cubicBezTo>
                  <a:pt x="137" y="478"/>
                  <a:pt x="116" y="456"/>
                  <a:pt x="116" y="429"/>
                </a:cubicBezTo>
                <a:cubicBezTo>
                  <a:pt x="116" y="339"/>
                  <a:pt x="116" y="339"/>
                  <a:pt x="116" y="339"/>
                </a:cubicBezTo>
                <a:cubicBezTo>
                  <a:pt x="116" y="216"/>
                  <a:pt x="74" y="97"/>
                  <a:pt x="0" y="0"/>
                </a:cubicBezTo>
                <a:close/>
              </a:path>
            </a:pathLst>
          </a:custGeom>
          <a:solidFill>
            <a:schemeClr val="accent2">
              <a:lumMod val="75000"/>
            </a:schemeClr>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6" name="Freeform 8"/>
          <p:cNvSpPr>
            <a:spLocks/>
          </p:cNvSpPr>
          <p:nvPr/>
        </p:nvSpPr>
        <p:spPr bwMode="auto">
          <a:xfrm>
            <a:off x="6022921" y="1267619"/>
            <a:ext cx="1489075" cy="1235075"/>
          </a:xfrm>
          <a:custGeom>
            <a:avLst/>
            <a:gdLst>
              <a:gd name="T0" fmla="*/ 579 w 579"/>
              <a:gd name="T1" fmla="*/ 480 h 480"/>
              <a:gd name="T2" fmla="*/ 0 w 579"/>
              <a:gd name="T3" fmla="*/ 480 h 480"/>
              <a:gd name="T4" fmla="*/ 0 w 579"/>
              <a:gd name="T5" fmla="*/ 0 h 480"/>
              <a:gd name="T6" fmla="*/ 579 w 579"/>
              <a:gd name="T7" fmla="*/ 480 h 480"/>
            </a:gdLst>
            <a:ahLst/>
            <a:cxnLst>
              <a:cxn ang="0">
                <a:pos x="T0" y="T1"/>
              </a:cxn>
              <a:cxn ang="0">
                <a:pos x="T2" y="T3"/>
              </a:cxn>
              <a:cxn ang="0">
                <a:pos x="T4" y="T5"/>
              </a:cxn>
              <a:cxn ang="0">
                <a:pos x="T6" y="T7"/>
              </a:cxn>
            </a:cxnLst>
            <a:rect l="0" t="0" r="r" b="b"/>
            <a:pathLst>
              <a:path w="579" h="480">
                <a:moveTo>
                  <a:pt x="579" y="480"/>
                </a:moveTo>
                <a:cubicBezTo>
                  <a:pt x="0" y="480"/>
                  <a:pt x="0" y="480"/>
                  <a:pt x="0" y="480"/>
                </a:cubicBezTo>
                <a:cubicBezTo>
                  <a:pt x="0" y="0"/>
                  <a:pt x="0" y="0"/>
                  <a:pt x="0" y="0"/>
                </a:cubicBezTo>
                <a:cubicBezTo>
                  <a:pt x="283" y="12"/>
                  <a:pt x="517" y="213"/>
                  <a:pt x="579" y="480"/>
                </a:cubicBezTo>
                <a:close/>
              </a:path>
            </a:pathLst>
          </a:custGeom>
          <a:solidFill>
            <a:schemeClr val="tx2"/>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6022921" y="4128294"/>
            <a:ext cx="954087" cy="1230313"/>
          </a:xfrm>
          <a:custGeom>
            <a:avLst/>
            <a:gdLst>
              <a:gd name="T0" fmla="*/ 0 w 371"/>
              <a:gd name="T1" fmla="*/ 0 h 478"/>
              <a:gd name="T2" fmla="*/ 371 w 371"/>
              <a:gd name="T3" fmla="*/ 0 h 478"/>
              <a:gd name="T4" fmla="*/ 254 w 371"/>
              <a:gd name="T5" fmla="*/ 343 h 478"/>
              <a:gd name="T6" fmla="*/ 254 w 371"/>
              <a:gd name="T7" fmla="*/ 429 h 478"/>
              <a:gd name="T8" fmla="*/ 206 w 371"/>
              <a:gd name="T9" fmla="*/ 478 h 478"/>
              <a:gd name="T10" fmla="*/ 0 w 371"/>
              <a:gd name="T11" fmla="*/ 478 h 478"/>
              <a:gd name="T12" fmla="*/ 0 w 371"/>
              <a:gd name="T13" fmla="*/ 0 h 478"/>
            </a:gdLst>
            <a:ahLst/>
            <a:cxnLst>
              <a:cxn ang="0">
                <a:pos x="T0" y="T1"/>
              </a:cxn>
              <a:cxn ang="0">
                <a:pos x="T2" y="T3"/>
              </a:cxn>
              <a:cxn ang="0">
                <a:pos x="T4" y="T5"/>
              </a:cxn>
              <a:cxn ang="0">
                <a:pos x="T6" y="T7"/>
              </a:cxn>
              <a:cxn ang="0">
                <a:pos x="T8" y="T9"/>
              </a:cxn>
              <a:cxn ang="0">
                <a:pos x="T10" y="T11"/>
              </a:cxn>
              <a:cxn ang="0">
                <a:pos x="T12" y="T13"/>
              </a:cxn>
            </a:cxnLst>
            <a:rect l="0" t="0" r="r" b="b"/>
            <a:pathLst>
              <a:path w="371" h="478">
                <a:moveTo>
                  <a:pt x="0" y="0"/>
                </a:moveTo>
                <a:cubicBezTo>
                  <a:pt x="371" y="0"/>
                  <a:pt x="371" y="0"/>
                  <a:pt x="371" y="0"/>
                </a:cubicBezTo>
                <a:cubicBezTo>
                  <a:pt x="296" y="98"/>
                  <a:pt x="254" y="218"/>
                  <a:pt x="254" y="343"/>
                </a:cubicBezTo>
                <a:cubicBezTo>
                  <a:pt x="254" y="429"/>
                  <a:pt x="254" y="429"/>
                  <a:pt x="254" y="429"/>
                </a:cubicBezTo>
                <a:cubicBezTo>
                  <a:pt x="254" y="456"/>
                  <a:pt x="233" y="478"/>
                  <a:pt x="206" y="478"/>
                </a:cubicBezTo>
                <a:cubicBezTo>
                  <a:pt x="0" y="478"/>
                  <a:pt x="0" y="478"/>
                  <a:pt x="0" y="478"/>
                </a:cubicBezTo>
                <a:lnTo>
                  <a:pt x="0" y="0"/>
                </a:lnTo>
                <a:close/>
              </a:path>
            </a:pathLst>
          </a:custGeom>
          <a:solidFill>
            <a:schemeClr val="accent4"/>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8" name="Freeform 10"/>
          <p:cNvSpPr>
            <a:spLocks/>
          </p:cNvSpPr>
          <p:nvPr/>
        </p:nvSpPr>
        <p:spPr bwMode="auto">
          <a:xfrm>
            <a:off x="6022921" y="2640807"/>
            <a:ext cx="1530350" cy="1349375"/>
          </a:xfrm>
          <a:custGeom>
            <a:avLst/>
            <a:gdLst>
              <a:gd name="T0" fmla="*/ 595 w 595"/>
              <a:gd name="T1" fmla="*/ 88 h 524"/>
              <a:gd name="T2" fmla="*/ 419 w 595"/>
              <a:gd name="T3" fmla="*/ 522 h 524"/>
              <a:gd name="T4" fmla="*/ 417 w 595"/>
              <a:gd name="T5" fmla="*/ 524 h 524"/>
              <a:gd name="T6" fmla="*/ 0 w 595"/>
              <a:gd name="T7" fmla="*/ 524 h 524"/>
              <a:gd name="T8" fmla="*/ 0 w 595"/>
              <a:gd name="T9" fmla="*/ 0 h 524"/>
              <a:gd name="T10" fmla="*/ 589 w 595"/>
              <a:gd name="T11" fmla="*/ 0 h 524"/>
              <a:gd name="T12" fmla="*/ 595 w 595"/>
              <a:gd name="T13" fmla="*/ 88 h 524"/>
            </a:gdLst>
            <a:ahLst/>
            <a:cxnLst>
              <a:cxn ang="0">
                <a:pos x="T0" y="T1"/>
              </a:cxn>
              <a:cxn ang="0">
                <a:pos x="T2" y="T3"/>
              </a:cxn>
              <a:cxn ang="0">
                <a:pos x="T4" y="T5"/>
              </a:cxn>
              <a:cxn ang="0">
                <a:pos x="T6" y="T7"/>
              </a:cxn>
              <a:cxn ang="0">
                <a:pos x="T8" y="T9"/>
              </a:cxn>
              <a:cxn ang="0">
                <a:pos x="T10" y="T11"/>
              </a:cxn>
              <a:cxn ang="0">
                <a:pos x="T12" y="T13"/>
              </a:cxn>
            </a:cxnLst>
            <a:rect l="0" t="0" r="r" b="b"/>
            <a:pathLst>
              <a:path w="595" h="524">
                <a:moveTo>
                  <a:pt x="595" y="88"/>
                </a:moveTo>
                <a:cubicBezTo>
                  <a:pt x="595" y="257"/>
                  <a:pt x="528" y="410"/>
                  <a:pt x="419" y="522"/>
                </a:cubicBezTo>
                <a:cubicBezTo>
                  <a:pt x="418" y="523"/>
                  <a:pt x="417" y="523"/>
                  <a:pt x="417" y="524"/>
                </a:cubicBezTo>
                <a:cubicBezTo>
                  <a:pt x="0" y="524"/>
                  <a:pt x="0" y="524"/>
                  <a:pt x="0" y="524"/>
                </a:cubicBezTo>
                <a:cubicBezTo>
                  <a:pt x="0" y="0"/>
                  <a:pt x="0" y="0"/>
                  <a:pt x="0" y="0"/>
                </a:cubicBezTo>
                <a:cubicBezTo>
                  <a:pt x="589" y="0"/>
                  <a:pt x="589" y="0"/>
                  <a:pt x="589" y="0"/>
                </a:cubicBezTo>
                <a:cubicBezTo>
                  <a:pt x="593" y="29"/>
                  <a:pt x="595" y="58"/>
                  <a:pt x="595" y="88"/>
                </a:cubicBezTo>
                <a:close/>
              </a:path>
            </a:pathLst>
          </a:custGeom>
          <a:solidFill>
            <a:schemeClr val="accent1"/>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5229171" y="5433219"/>
            <a:ext cx="1449387" cy="219075"/>
          </a:xfrm>
          <a:custGeom>
            <a:avLst/>
            <a:gdLst>
              <a:gd name="T0" fmla="*/ 43 w 564"/>
              <a:gd name="T1" fmla="*/ 85 h 85"/>
              <a:gd name="T2" fmla="*/ 521 w 564"/>
              <a:gd name="T3" fmla="*/ 85 h 85"/>
              <a:gd name="T4" fmla="*/ 564 w 564"/>
              <a:gd name="T5" fmla="*/ 42 h 85"/>
              <a:gd name="T6" fmla="*/ 521 w 564"/>
              <a:gd name="T7" fmla="*/ 0 h 85"/>
              <a:gd name="T8" fmla="*/ 43 w 564"/>
              <a:gd name="T9" fmla="*/ 0 h 85"/>
              <a:gd name="T10" fmla="*/ 0 w 564"/>
              <a:gd name="T11" fmla="*/ 42 h 85"/>
              <a:gd name="T12" fmla="*/ 43 w 564"/>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564" h="85">
                <a:moveTo>
                  <a:pt x="43" y="85"/>
                </a:moveTo>
                <a:cubicBezTo>
                  <a:pt x="521" y="85"/>
                  <a:pt x="521" y="85"/>
                  <a:pt x="521" y="85"/>
                </a:cubicBezTo>
                <a:cubicBezTo>
                  <a:pt x="545" y="85"/>
                  <a:pt x="564" y="66"/>
                  <a:pt x="564" y="42"/>
                </a:cubicBezTo>
                <a:cubicBezTo>
                  <a:pt x="564" y="19"/>
                  <a:pt x="545" y="0"/>
                  <a:pt x="521" y="0"/>
                </a:cubicBezTo>
                <a:cubicBezTo>
                  <a:pt x="43" y="0"/>
                  <a:pt x="43" y="0"/>
                  <a:pt x="43" y="0"/>
                </a:cubicBezTo>
                <a:cubicBezTo>
                  <a:pt x="19" y="0"/>
                  <a:pt x="0" y="19"/>
                  <a:pt x="0" y="42"/>
                </a:cubicBezTo>
                <a:cubicBezTo>
                  <a:pt x="0" y="66"/>
                  <a:pt x="19" y="85"/>
                  <a:pt x="43" y="85"/>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0" name="Freeform 12"/>
          <p:cNvSpPr>
            <a:spLocks/>
          </p:cNvSpPr>
          <p:nvPr/>
        </p:nvSpPr>
        <p:spPr bwMode="auto">
          <a:xfrm>
            <a:off x="5229171" y="5726907"/>
            <a:ext cx="1449387" cy="217488"/>
          </a:xfrm>
          <a:custGeom>
            <a:avLst/>
            <a:gdLst>
              <a:gd name="T0" fmla="*/ 521 w 564"/>
              <a:gd name="T1" fmla="*/ 0 h 85"/>
              <a:gd name="T2" fmla="*/ 43 w 564"/>
              <a:gd name="T3" fmla="*/ 0 h 85"/>
              <a:gd name="T4" fmla="*/ 0 w 564"/>
              <a:gd name="T5" fmla="*/ 43 h 85"/>
              <a:gd name="T6" fmla="*/ 43 w 564"/>
              <a:gd name="T7" fmla="*/ 85 h 85"/>
              <a:gd name="T8" fmla="*/ 521 w 564"/>
              <a:gd name="T9" fmla="*/ 85 h 85"/>
              <a:gd name="T10" fmla="*/ 564 w 564"/>
              <a:gd name="T11" fmla="*/ 43 h 85"/>
              <a:gd name="T12" fmla="*/ 521 w 564"/>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564" h="85">
                <a:moveTo>
                  <a:pt x="521" y="0"/>
                </a:moveTo>
                <a:cubicBezTo>
                  <a:pt x="43" y="0"/>
                  <a:pt x="43" y="0"/>
                  <a:pt x="43" y="0"/>
                </a:cubicBezTo>
                <a:cubicBezTo>
                  <a:pt x="19" y="0"/>
                  <a:pt x="0" y="19"/>
                  <a:pt x="0" y="43"/>
                </a:cubicBezTo>
                <a:cubicBezTo>
                  <a:pt x="0" y="66"/>
                  <a:pt x="19" y="85"/>
                  <a:pt x="43" y="85"/>
                </a:cubicBezTo>
                <a:cubicBezTo>
                  <a:pt x="521" y="85"/>
                  <a:pt x="521" y="85"/>
                  <a:pt x="521" y="85"/>
                </a:cubicBezTo>
                <a:cubicBezTo>
                  <a:pt x="545" y="85"/>
                  <a:pt x="564" y="66"/>
                  <a:pt x="564" y="43"/>
                </a:cubicBezTo>
                <a:cubicBezTo>
                  <a:pt x="564" y="19"/>
                  <a:pt x="545" y="0"/>
                  <a:pt x="521"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11" name="Freeform 13"/>
          <p:cNvSpPr>
            <a:spLocks/>
          </p:cNvSpPr>
          <p:nvPr/>
        </p:nvSpPr>
        <p:spPr bwMode="auto">
          <a:xfrm>
            <a:off x="5416496" y="6019007"/>
            <a:ext cx="1050925" cy="219075"/>
          </a:xfrm>
          <a:custGeom>
            <a:avLst/>
            <a:gdLst>
              <a:gd name="T0" fmla="*/ 367 w 409"/>
              <a:gd name="T1" fmla="*/ 0 h 85"/>
              <a:gd name="T2" fmla="*/ 42 w 409"/>
              <a:gd name="T3" fmla="*/ 0 h 85"/>
              <a:gd name="T4" fmla="*/ 0 w 409"/>
              <a:gd name="T5" fmla="*/ 43 h 85"/>
              <a:gd name="T6" fmla="*/ 42 w 409"/>
              <a:gd name="T7" fmla="*/ 85 h 85"/>
              <a:gd name="T8" fmla="*/ 367 w 409"/>
              <a:gd name="T9" fmla="*/ 85 h 85"/>
              <a:gd name="T10" fmla="*/ 409 w 409"/>
              <a:gd name="T11" fmla="*/ 43 h 85"/>
              <a:gd name="T12" fmla="*/ 367 w 409"/>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409" h="85">
                <a:moveTo>
                  <a:pt x="367" y="0"/>
                </a:moveTo>
                <a:cubicBezTo>
                  <a:pt x="42" y="0"/>
                  <a:pt x="42" y="0"/>
                  <a:pt x="42" y="0"/>
                </a:cubicBezTo>
                <a:cubicBezTo>
                  <a:pt x="19" y="0"/>
                  <a:pt x="0" y="19"/>
                  <a:pt x="0" y="43"/>
                </a:cubicBezTo>
                <a:cubicBezTo>
                  <a:pt x="0" y="66"/>
                  <a:pt x="19" y="85"/>
                  <a:pt x="42" y="85"/>
                </a:cubicBezTo>
                <a:cubicBezTo>
                  <a:pt x="367" y="85"/>
                  <a:pt x="367" y="85"/>
                  <a:pt x="367" y="85"/>
                </a:cubicBezTo>
                <a:cubicBezTo>
                  <a:pt x="390" y="85"/>
                  <a:pt x="409" y="66"/>
                  <a:pt x="409" y="43"/>
                </a:cubicBezTo>
                <a:cubicBezTo>
                  <a:pt x="409" y="19"/>
                  <a:pt x="390" y="0"/>
                  <a:pt x="367" y="0"/>
                </a:cubicBezTo>
                <a:close/>
              </a:path>
            </a:pathLst>
          </a:cu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6208658" y="1802607"/>
            <a:ext cx="863599" cy="330200"/>
            <a:chOff x="6232525" y="1801814"/>
            <a:chExt cx="863599" cy="330200"/>
          </a:xfrm>
        </p:grpSpPr>
        <p:sp>
          <p:nvSpPr>
            <p:cNvPr id="13" name="Oval 14"/>
            <p:cNvSpPr>
              <a:spLocks noChangeArrowheads="1"/>
            </p:cNvSpPr>
            <p:nvPr/>
          </p:nvSpPr>
          <p:spPr bwMode="auto">
            <a:xfrm>
              <a:off x="6551612" y="1801814"/>
              <a:ext cx="225425" cy="2270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p:nvSpPr>
          <p:spPr bwMode="auto">
            <a:xfrm>
              <a:off x="6483350" y="2043114"/>
              <a:ext cx="358775" cy="88900"/>
            </a:xfrm>
            <a:custGeom>
              <a:avLst/>
              <a:gdLst>
                <a:gd name="T0" fmla="*/ 106 w 139"/>
                <a:gd name="T1" fmla="*/ 0 h 34"/>
                <a:gd name="T2" fmla="*/ 34 w 139"/>
                <a:gd name="T3" fmla="*/ 0 h 34"/>
                <a:gd name="T4" fmla="*/ 0 w 139"/>
                <a:gd name="T5" fmla="*/ 34 h 34"/>
                <a:gd name="T6" fmla="*/ 0 w 139"/>
                <a:gd name="T7" fmla="*/ 34 h 34"/>
                <a:gd name="T8" fmla="*/ 139 w 139"/>
                <a:gd name="T9" fmla="*/ 34 h 34"/>
                <a:gd name="T10" fmla="*/ 139 w 139"/>
                <a:gd name="T11" fmla="*/ 34 h 34"/>
                <a:gd name="T12" fmla="*/ 106 w 1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39" h="34">
                  <a:moveTo>
                    <a:pt x="106" y="0"/>
                  </a:moveTo>
                  <a:cubicBezTo>
                    <a:pt x="34" y="0"/>
                    <a:pt x="34" y="0"/>
                    <a:pt x="34" y="0"/>
                  </a:cubicBezTo>
                  <a:cubicBezTo>
                    <a:pt x="15" y="0"/>
                    <a:pt x="0" y="16"/>
                    <a:pt x="0" y="34"/>
                  </a:cubicBezTo>
                  <a:cubicBezTo>
                    <a:pt x="0" y="34"/>
                    <a:pt x="0" y="34"/>
                    <a:pt x="0" y="34"/>
                  </a:cubicBezTo>
                  <a:cubicBezTo>
                    <a:pt x="139" y="34"/>
                    <a:pt x="139" y="34"/>
                    <a:pt x="139" y="34"/>
                  </a:cubicBezTo>
                  <a:cubicBezTo>
                    <a:pt x="139" y="34"/>
                    <a:pt x="139" y="34"/>
                    <a:pt x="139" y="34"/>
                  </a:cubicBezTo>
                  <a:cubicBezTo>
                    <a:pt x="139" y="16"/>
                    <a:pt x="124" y="0"/>
                    <a:pt x="10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6"/>
            <p:cNvSpPr>
              <a:spLocks noChangeArrowheads="1"/>
            </p:cNvSpPr>
            <p:nvPr/>
          </p:nvSpPr>
          <p:spPr bwMode="auto">
            <a:xfrm>
              <a:off x="6904037" y="1914526"/>
              <a:ext cx="147637"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p:nvSpPr>
          <p:spPr bwMode="auto">
            <a:xfrm>
              <a:off x="6859587" y="2074864"/>
              <a:ext cx="236537" cy="57150"/>
            </a:xfrm>
            <a:custGeom>
              <a:avLst/>
              <a:gdLst>
                <a:gd name="T0" fmla="*/ 70 w 92"/>
                <a:gd name="T1" fmla="*/ 0 h 22"/>
                <a:gd name="T2" fmla="*/ 23 w 92"/>
                <a:gd name="T3" fmla="*/ 0 h 22"/>
                <a:gd name="T4" fmla="*/ 0 w 92"/>
                <a:gd name="T5" fmla="*/ 22 h 22"/>
                <a:gd name="T6" fmla="*/ 0 w 92"/>
                <a:gd name="T7" fmla="*/ 22 h 22"/>
                <a:gd name="T8" fmla="*/ 92 w 92"/>
                <a:gd name="T9" fmla="*/ 22 h 22"/>
                <a:gd name="T10" fmla="*/ 92 w 92"/>
                <a:gd name="T11" fmla="*/ 22 h 22"/>
                <a:gd name="T12" fmla="*/ 70 w 9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92" h="22">
                  <a:moveTo>
                    <a:pt x="70" y="0"/>
                  </a:moveTo>
                  <a:cubicBezTo>
                    <a:pt x="23" y="0"/>
                    <a:pt x="23" y="0"/>
                    <a:pt x="23" y="0"/>
                  </a:cubicBezTo>
                  <a:cubicBezTo>
                    <a:pt x="10" y="0"/>
                    <a:pt x="0" y="10"/>
                    <a:pt x="0" y="22"/>
                  </a:cubicBezTo>
                  <a:cubicBezTo>
                    <a:pt x="0" y="22"/>
                    <a:pt x="0" y="22"/>
                    <a:pt x="0" y="22"/>
                  </a:cubicBezTo>
                  <a:cubicBezTo>
                    <a:pt x="92" y="22"/>
                    <a:pt x="92" y="22"/>
                    <a:pt x="92" y="22"/>
                  </a:cubicBezTo>
                  <a:cubicBezTo>
                    <a:pt x="92" y="22"/>
                    <a:pt x="92" y="22"/>
                    <a:pt x="92" y="22"/>
                  </a:cubicBezTo>
                  <a:cubicBezTo>
                    <a:pt x="92" y="10"/>
                    <a:pt x="82" y="0"/>
                    <a:pt x="7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8"/>
            <p:cNvSpPr>
              <a:spLocks noChangeArrowheads="1"/>
            </p:cNvSpPr>
            <p:nvPr/>
          </p:nvSpPr>
          <p:spPr bwMode="auto">
            <a:xfrm>
              <a:off x="6275387" y="1914526"/>
              <a:ext cx="149225"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p:nvSpPr>
          <p:spPr bwMode="auto">
            <a:xfrm>
              <a:off x="6232525" y="2074864"/>
              <a:ext cx="233362" cy="57150"/>
            </a:xfrm>
            <a:custGeom>
              <a:avLst/>
              <a:gdLst>
                <a:gd name="T0" fmla="*/ 22 w 91"/>
                <a:gd name="T1" fmla="*/ 0 h 22"/>
                <a:gd name="T2" fmla="*/ 69 w 91"/>
                <a:gd name="T3" fmla="*/ 0 h 22"/>
                <a:gd name="T4" fmla="*/ 91 w 91"/>
                <a:gd name="T5" fmla="*/ 22 h 22"/>
                <a:gd name="T6" fmla="*/ 91 w 91"/>
                <a:gd name="T7" fmla="*/ 22 h 22"/>
                <a:gd name="T8" fmla="*/ 0 w 91"/>
                <a:gd name="T9" fmla="*/ 22 h 22"/>
                <a:gd name="T10" fmla="*/ 0 w 91"/>
                <a:gd name="T11" fmla="*/ 22 h 22"/>
                <a:gd name="T12" fmla="*/ 22 w 9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91" h="22">
                  <a:moveTo>
                    <a:pt x="22" y="0"/>
                  </a:moveTo>
                  <a:cubicBezTo>
                    <a:pt x="69" y="0"/>
                    <a:pt x="69" y="0"/>
                    <a:pt x="69" y="0"/>
                  </a:cubicBezTo>
                  <a:cubicBezTo>
                    <a:pt x="81" y="0"/>
                    <a:pt x="91" y="10"/>
                    <a:pt x="91" y="22"/>
                  </a:cubicBezTo>
                  <a:cubicBezTo>
                    <a:pt x="91" y="22"/>
                    <a:pt x="91" y="22"/>
                    <a:pt x="91" y="22"/>
                  </a:cubicBezTo>
                  <a:cubicBezTo>
                    <a:pt x="0" y="22"/>
                    <a:pt x="0" y="22"/>
                    <a:pt x="0" y="22"/>
                  </a:cubicBezTo>
                  <a:cubicBezTo>
                    <a:pt x="0" y="22"/>
                    <a:pt x="0" y="22"/>
                    <a:pt x="0" y="22"/>
                  </a:cubicBezTo>
                  <a:cubicBezTo>
                    <a:pt x="0" y="10"/>
                    <a:pt x="10"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Freeform 20"/>
          <p:cNvSpPr>
            <a:spLocks/>
          </p:cNvSpPr>
          <p:nvPr/>
        </p:nvSpPr>
        <p:spPr bwMode="auto">
          <a:xfrm>
            <a:off x="6162620" y="4447382"/>
            <a:ext cx="420687" cy="252413"/>
          </a:xfrm>
          <a:custGeom>
            <a:avLst/>
            <a:gdLst>
              <a:gd name="T0" fmla="*/ 140 w 164"/>
              <a:gd name="T1" fmla="*/ 49 h 98"/>
              <a:gd name="T2" fmla="*/ 91 w 164"/>
              <a:gd name="T3" fmla="*/ 0 h 98"/>
              <a:gd name="T4" fmla="*/ 42 w 164"/>
              <a:gd name="T5" fmla="*/ 44 h 98"/>
              <a:gd name="T6" fmla="*/ 29 w 164"/>
              <a:gd name="T7" fmla="*/ 41 h 98"/>
              <a:gd name="T8" fmla="*/ 0 w 164"/>
              <a:gd name="T9" fmla="*/ 69 h 98"/>
              <a:gd name="T10" fmla="*/ 29 w 164"/>
              <a:gd name="T11" fmla="*/ 98 h 98"/>
              <a:gd name="T12" fmla="*/ 140 w 164"/>
              <a:gd name="T13" fmla="*/ 98 h 98"/>
              <a:gd name="T14" fmla="*/ 164 w 164"/>
              <a:gd name="T15" fmla="*/ 74 h 98"/>
              <a:gd name="T16" fmla="*/ 140 w 164"/>
              <a:gd name="T17"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98">
                <a:moveTo>
                  <a:pt x="140" y="49"/>
                </a:moveTo>
                <a:cubicBezTo>
                  <a:pt x="140" y="22"/>
                  <a:pt x="118" y="0"/>
                  <a:pt x="91" y="0"/>
                </a:cubicBezTo>
                <a:cubicBezTo>
                  <a:pt x="65" y="0"/>
                  <a:pt x="45" y="19"/>
                  <a:pt x="42" y="44"/>
                </a:cubicBezTo>
                <a:cubicBezTo>
                  <a:pt x="38" y="42"/>
                  <a:pt x="33" y="41"/>
                  <a:pt x="29" y="41"/>
                </a:cubicBezTo>
                <a:cubicBezTo>
                  <a:pt x="13" y="41"/>
                  <a:pt x="0" y="53"/>
                  <a:pt x="0" y="69"/>
                </a:cubicBezTo>
                <a:cubicBezTo>
                  <a:pt x="0" y="85"/>
                  <a:pt x="13" y="98"/>
                  <a:pt x="29" y="98"/>
                </a:cubicBezTo>
                <a:cubicBezTo>
                  <a:pt x="140" y="98"/>
                  <a:pt x="140" y="98"/>
                  <a:pt x="140" y="98"/>
                </a:cubicBezTo>
                <a:cubicBezTo>
                  <a:pt x="153" y="98"/>
                  <a:pt x="164" y="87"/>
                  <a:pt x="164" y="74"/>
                </a:cubicBezTo>
                <a:cubicBezTo>
                  <a:pt x="164" y="60"/>
                  <a:pt x="153" y="49"/>
                  <a:pt x="140" y="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p:nvSpPr>
        <p:spPr bwMode="auto">
          <a:xfrm>
            <a:off x="5052958" y="1696947"/>
            <a:ext cx="571500" cy="571500"/>
          </a:xfrm>
          <a:custGeom>
            <a:avLst/>
            <a:gdLst>
              <a:gd name="T0" fmla="*/ 0 w 222"/>
              <a:gd name="T1" fmla="*/ 111 h 222"/>
              <a:gd name="T2" fmla="*/ 222 w 222"/>
              <a:gd name="T3" fmla="*/ 111 h 222"/>
              <a:gd name="T4" fmla="*/ 119 w 222"/>
              <a:gd name="T5" fmla="*/ 59 h 222"/>
              <a:gd name="T6" fmla="*/ 148 w 222"/>
              <a:gd name="T7" fmla="*/ 59 h 222"/>
              <a:gd name="T8" fmla="*/ 152 w 222"/>
              <a:gd name="T9" fmla="*/ 75 h 222"/>
              <a:gd name="T10" fmla="*/ 119 w 222"/>
              <a:gd name="T11" fmla="*/ 103 h 222"/>
              <a:gd name="T12" fmla="*/ 152 w 222"/>
              <a:gd name="T13" fmla="*/ 75 h 222"/>
              <a:gd name="T14" fmla="*/ 103 w 222"/>
              <a:gd name="T15" fmla="*/ 59 h 222"/>
              <a:gd name="T16" fmla="*/ 103 w 222"/>
              <a:gd name="T17" fmla="*/ 18 h 222"/>
              <a:gd name="T18" fmla="*/ 103 w 222"/>
              <a:gd name="T19" fmla="*/ 103 h 222"/>
              <a:gd name="T20" fmla="*/ 70 w 222"/>
              <a:gd name="T21" fmla="*/ 75 h 222"/>
              <a:gd name="T22" fmla="*/ 51 w 222"/>
              <a:gd name="T23" fmla="*/ 103 h 222"/>
              <a:gd name="T24" fmla="*/ 23 w 222"/>
              <a:gd name="T25" fmla="*/ 75 h 222"/>
              <a:gd name="T26" fmla="*/ 51 w 222"/>
              <a:gd name="T27" fmla="*/ 103 h 222"/>
              <a:gd name="T28" fmla="*/ 51 w 222"/>
              <a:gd name="T29" fmla="*/ 119 h 222"/>
              <a:gd name="T30" fmla="*/ 23 w 222"/>
              <a:gd name="T31" fmla="*/ 148 h 222"/>
              <a:gd name="T32" fmla="*/ 66 w 222"/>
              <a:gd name="T33" fmla="*/ 119 h 222"/>
              <a:gd name="T34" fmla="*/ 103 w 222"/>
              <a:gd name="T35" fmla="*/ 148 h 222"/>
              <a:gd name="T36" fmla="*/ 66 w 222"/>
              <a:gd name="T37" fmla="*/ 119 h 222"/>
              <a:gd name="T38" fmla="*/ 103 w 222"/>
              <a:gd name="T39" fmla="*/ 204 h 222"/>
              <a:gd name="T40" fmla="*/ 103 w 222"/>
              <a:gd name="T41" fmla="*/ 163 h 222"/>
              <a:gd name="T42" fmla="*/ 119 w 222"/>
              <a:gd name="T43" fmla="*/ 163 h 222"/>
              <a:gd name="T44" fmla="*/ 119 w 222"/>
              <a:gd name="T45" fmla="*/ 204 h 222"/>
              <a:gd name="T46" fmla="*/ 119 w 222"/>
              <a:gd name="T47" fmla="*/ 119 h 222"/>
              <a:gd name="T48" fmla="*/ 152 w 222"/>
              <a:gd name="T49" fmla="*/ 148 h 222"/>
              <a:gd name="T50" fmla="*/ 171 w 222"/>
              <a:gd name="T51" fmla="*/ 119 h 222"/>
              <a:gd name="T52" fmla="*/ 199 w 222"/>
              <a:gd name="T53" fmla="*/ 148 h 222"/>
              <a:gd name="T54" fmla="*/ 171 w 222"/>
              <a:gd name="T55" fmla="*/ 119 h 222"/>
              <a:gd name="T56" fmla="*/ 168 w 222"/>
              <a:gd name="T57" fmla="*/ 75 h 222"/>
              <a:gd name="T58" fmla="*/ 205 w 222"/>
              <a:gd name="T59" fmla="*/ 103 h 222"/>
              <a:gd name="T60" fmla="*/ 190 w 222"/>
              <a:gd name="T61" fmla="*/ 59 h 222"/>
              <a:gd name="T62" fmla="*/ 149 w 222"/>
              <a:gd name="T63" fmla="*/ 24 h 222"/>
              <a:gd name="T64" fmla="*/ 73 w 222"/>
              <a:gd name="T65" fmla="*/ 24 h 222"/>
              <a:gd name="T66" fmla="*/ 32 w 222"/>
              <a:gd name="T67" fmla="*/ 59 h 222"/>
              <a:gd name="T68" fmla="*/ 32 w 222"/>
              <a:gd name="T69" fmla="*/ 163 h 222"/>
              <a:gd name="T70" fmla="*/ 73 w 222"/>
              <a:gd name="T71" fmla="*/ 198 h 222"/>
              <a:gd name="T72" fmla="*/ 149 w 222"/>
              <a:gd name="T73" fmla="*/ 198 h 222"/>
              <a:gd name="T74" fmla="*/ 190 w 222"/>
              <a:gd name="T75" fmla="*/ 16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222">
                <a:moveTo>
                  <a:pt x="111" y="0"/>
                </a:moveTo>
                <a:cubicBezTo>
                  <a:pt x="50" y="0"/>
                  <a:pt x="0" y="50"/>
                  <a:pt x="0" y="111"/>
                </a:cubicBezTo>
                <a:cubicBezTo>
                  <a:pt x="0" y="172"/>
                  <a:pt x="50" y="222"/>
                  <a:pt x="111" y="222"/>
                </a:cubicBezTo>
                <a:cubicBezTo>
                  <a:pt x="172" y="222"/>
                  <a:pt x="222" y="172"/>
                  <a:pt x="222" y="111"/>
                </a:cubicBezTo>
                <a:cubicBezTo>
                  <a:pt x="222" y="50"/>
                  <a:pt x="172" y="0"/>
                  <a:pt x="111" y="0"/>
                </a:cubicBezTo>
                <a:close/>
                <a:moveTo>
                  <a:pt x="119" y="59"/>
                </a:moveTo>
                <a:cubicBezTo>
                  <a:pt x="119" y="18"/>
                  <a:pt x="119" y="18"/>
                  <a:pt x="119" y="18"/>
                </a:cubicBezTo>
                <a:cubicBezTo>
                  <a:pt x="130" y="23"/>
                  <a:pt x="141" y="37"/>
                  <a:pt x="148" y="59"/>
                </a:cubicBezTo>
                <a:lnTo>
                  <a:pt x="119" y="59"/>
                </a:lnTo>
                <a:close/>
                <a:moveTo>
                  <a:pt x="152" y="75"/>
                </a:moveTo>
                <a:cubicBezTo>
                  <a:pt x="154" y="83"/>
                  <a:pt x="155" y="93"/>
                  <a:pt x="155" y="103"/>
                </a:cubicBezTo>
                <a:cubicBezTo>
                  <a:pt x="119" y="103"/>
                  <a:pt x="119" y="103"/>
                  <a:pt x="119" y="103"/>
                </a:cubicBezTo>
                <a:cubicBezTo>
                  <a:pt x="119" y="75"/>
                  <a:pt x="119" y="75"/>
                  <a:pt x="119" y="75"/>
                </a:cubicBezTo>
                <a:lnTo>
                  <a:pt x="152" y="75"/>
                </a:lnTo>
                <a:close/>
                <a:moveTo>
                  <a:pt x="103" y="18"/>
                </a:moveTo>
                <a:cubicBezTo>
                  <a:pt x="103" y="59"/>
                  <a:pt x="103" y="59"/>
                  <a:pt x="103" y="59"/>
                </a:cubicBezTo>
                <a:cubicBezTo>
                  <a:pt x="74" y="59"/>
                  <a:pt x="74" y="59"/>
                  <a:pt x="74" y="59"/>
                </a:cubicBezTo>
                <a:cubicBezTo>
                  <a:pt x="81" y="37"/>
                  <a:pt x="92" y="23"/>
                  <a:pt x="103" y="18"/>
                </a:cubicBezTo>
                <a:close/>
                <a:moveTo>
                  <a:pt x="103" y="75"/>
                </a:moveTo>
                <a:cubicBezTo>
                  <a:pt x="103" y="103"/>
                  <a:pt x="103" y="103"/>
                  <a:pt x="103" y="103"/>
                </a:cubicBezTo>
                <a:cubicBezTo>
                  <a:pt x="66" y="103"/>
                  <a:pt x="66" y="103"/>
                  <a:pt x="66" y="103"/>
                </a:cubicBezTo>
                <a:cubicBezTo>
                  <a:pt x="67" y="93"/>
                  <a:pt x="68" y="83"/>
                  <a:pt x="70" y="75"/>
                </a:cubicBezTo>
                <a:lnTo>
                  <a:pt x="103" y="75"/>
                </a:lnTo>
                <a:close/>
                <a:moveTo>
                  <a:pt x="51" y="103"/>
                </a:moveTo>
                <a:cubicBezTo>
                  <a:pt x="17" y="103"/>
                  <a:pt x="17" y="103"/>
                  <a:pt x="17" y="103"/>
                </a:cubicBezTo>
                <a:cubicBezTo>
                  <a:pt x="17" y="93"/>
                  <a:pt x="20" y="84"/>
                  <a:pt x="23" y="75"/>
                </a:cubicBezTo>
                <a:cubicBezTo>
                  <a:pt x="54" y="75"/>
                  <a:pt x="54" y="75"/>
                  <a:pt x="54" y="75"/>
                </a:cubicBezTo>
                <a:cubicBezTo>
                  <a:pt x="52" y="84"/>
                  <a:pt x="51" y="93"/>
                  <a:pt x="51" y="103"/>
                </a:cubicBezTo>
                <a:close/>
                <a:moveTo>
                  <a:pt x="17" y="119"/>
                </a:moveTo>
                <a:cubicBezTo>
                  <a:pt x="51" y="119"/>
                  <a:pt x="51" y="119"/>
                  <a:pt x="51" y="119"/>
                </a:cubicBezTo>
                <a:cubicBezTo>
                  <a:pt x="51" y="129"/>
                  <a:pt x="52" y="139"/>
                  <a:pt x="54" y="148"/>
                </a:cubicBezTo>
                <a:cubicBezTo>
                  <a:pt x="23" y="148"/>
                  <a:pt x="23" y="148"/>
                  <a:pt x="23" y="148"/>
                </a:cubicBezTo>
                <a:cubicBezTo>
                  <a:pt x="20" y="139"/>
                  <a:pt x="17" y="129"/>
                  <a:pt x="17" y="119"/>
                </a:cubicBezTo>
                <a:close/>
                <a:moveTo>
                  <a:pt x="66" y="119"/>
                </a:moveTo>
                <a:cubicBezTo>
                  <a:pt x="103" y="119"/>
                  <a:pt x="103" y="119"/>
                  <a:pt x="103" y="119"/>
                </a:cubicBezTo>
                <a:cubicBezTo>
                  <a:pt x="103" y="148"/>
                  <a:pt x="103" y="148"/>
                  <a:pt x="103" y="148"/>
                </a:cubicBezTo>
                <a:cubicBezTo>
                  <a:pt x="70" y="148"/>
                  <a:pt x="70" y="148"/>
                  <a:pt x="70" y="148"/>
                </a:cubicBezTo>
                <a:cubicBezTo>
                  <a:pt x="68" y="139"/>
                  <a:pt x="67" y="129"/>
                  <a:pt x="66" y="119"/>
                </a:cubicBezTo>
                <a:close/>
                <a:moveTo>
                  <a:pt x="103" y="163"/>
                </a:moveTo>
                <a:cubicBezTo>
                  <a:pt x="103" y="204"/>
                  <a:pt x="103" y="204"/>
                  <a:pt x="103" y="204"/>
                </a:cubicBezTo>
                <a:cubicBezTo>
                  <a:pt x="92" y="199"/>
                  <a:pt x="81" y="185"/>
                  <a:pt x="74" y="163"/>
                </a:cubicBezTo>
                <a:lnTo>
                  <a:pt x="103" y="163"/>
                </a:lnTo>
                <a:close/>
                <a:moveTo>
                  <a:pt x="119" y="204"/>
                </a:moveTo>
                <a:cubicBezTo>
                  <a:pt x="119" y="163"/>
                  <a:pt x="119" y="163"/>
                  <a:pt x="119" y="163"/>
                </a:cubicBezTo>
                <a:cubicBezTo>
                  <a:pt x="148" y="163"/>
                  <a:pt x="148" y="163"/>
                  <a:pt x="148" y="163"/>
                </a:cubicBezTo>
                <a:cubicBezTo>
                  <a:pt x="141" y="185"/>
                  <a:pt x="130" y="199"/>
                  <a:pt x="119" y="204"/>
                </a:cubicBezTo>
                <a:close/>
                <a:moveTo>
                  <a:pt x="119" y="148"/>
                </a:moveTo>
                <a:cubicBezTo>
                  <a:pt x="119" y="119"/>
                  <a:pt x="119" y="119"/>
                  <a:pt x="119" y="119"/>
                </a:cubicBezTo>
                <a:cubicBezTo>
                  <a:pt x="155" y="119"/>
                  <a:pt x="155" y="119"/>
                  <a:pt x="155" y="119"/>
                </a:cubicBezTo>
                <a:cubicBezTo>
                  <a:pt x="155" y="129"/>
                  <a:pt x="154" y="139"/>
                  <a:pt x="152" y="148"/>
                </a:cubicBezTo>
                <a:lnTo>
                  <a:pt x="119" y="148"/>
                </a:lnTo>
                <a:close/>
                <a:moveTo>
                  <a:pt x="171" y="119"/>
                </a:moveTo>
                <a:cubicBezTo>
                  <a:pt x="205" y="119"/>
                  <a:pt x="205" y="119"/>
                  <a:pt x="205" y="119"/>
                </a:cubicBezTo>
                <a:cubicBezTo>
                  <a:pt x="205" y="129"/>
                  <a:pt x="202" y="139"/>
                  <a:pt x="199" y="148"/>
                </a:cubicBezTo>
                <a:cubicBezTo>
                  <a:pt x="168" y="148"/>
                  <a:pt x="168" y="148"/>
                  <a:pt x="168" y="148"/>
                </a:cubicBezTo>
                <a:cubicBezTo>
                  <a:pt x="170" y="139"/>
                  <a:pt x="171" y="129"/>
                  <a:pt x="171" y="119"/>
                </a:cubicBezTo>
                <a:close/>
                <a:moveTo>
                  <a:pt x="171" y="103"/>
                </a:moveTo>
                <a:cubicBezTo>
                  <a:pt x="171" y="93"/>
                  <a:pt x="170" y="84"/>
                  <a:pt x="168" y="75"/>
                </a:cubicBezTo>
                <a:cubicBezTo>
                  <a:pt x="199" y="75"/>
                  <a:pt x="199" y="75"/>
                  <a:pt x="199" y="75"/>
                </a:cubicBezTo>
                <a:cubicBezTo>
                  <a:pt x="202" y="84"/>
                  <a:pt x="205" y="93"/>
                  <a:pt x="205" y="103"/>
                </a:cubicBezTo>
                <a:lnTo>
                  <a:pt x="171" y="103"/>
                </a:lnTo>
                <a:close/>
                <a:moveTo>
                  <a:pt x="190" y="59"/>
                </a:moveTo>
                <a:cubicBezTo>
                  <a:pt x="165" y="59"/>
                  <a:pt x="165" y="59"/>
                  <a:pt x="165" y="59"/>
                </a:cubicBezTo>
                <a:cubicBezTo>
                  <a:pt x="161" y="45"/>
                  <a:pt x="155" y="34"/>
                  <a:pt x="149" y="24"/>
                </a:cubicBezTo>
                <a:cubicBezTo>
                  <a:pt x="166" y="32"/>
                  <a:pt x="180" y="44"/>
                  <a:pt x="190" y="59"/>
                </a:cubicBezTo>
                <a:close/>
                <a:moveTo>
                  <a:pt x="73" y="24"/>
                </a:moveTo>
                <a:cubicBezTo>
                  <a:pt x="67" y="34"/>
                  <a:pt x="61" y="45"/>
                  <a:pt x="57" y="59"/>
                </a:cubicBezTo>
                <a:cubicBezTo>
                  <a:pt x="32" y="59"/>
                  <a:pt x="32" y="59"/>
                  <a:pt x="32" y="59"/>
                </a:cubicBezTo>
                <a:cubicBezTo>
                  <a:pt x="42" y="44"/>
                  <a:pt x="56" y="32"/>
                  <a:pt x="73" y="24"/>
                </a:cubicBezTo>
                <a:close/>
                <a:moveTo>
                  <a:pt x="32" y="163"/>
                </a:moveTo>
                <a:cubicBezTo>
                  <a:pt x="57" y="163"/>
                  <a:pt x="57" y="163"/>
                  <a:pt x="57" y="163"/>
                </a:cubicBezTo>
                <a:cubicBezTo>
                  <a:pt x="61" y="177"/>
                  <a:pt x="67" y="189"/>
                  <a:pt x="73" y="198"/>
                </a:cubicBezTo>
                <a:cubicBezTo>
                  <a:pt x="56" y="191"/>
                  <a:pt x="42" y="179"/>
                  <a:pt x="32" y="163"/>
                </a:cubicBezTo>
                <a:close/>
                <a:moveTo>
                  <a:pt x="149" y="198"/>
                </a:moveTo>
                <a:cubicBezTo>
                  <a:pt x="155" y="189"/>
                  <a:pt x="161" y="177"/>
                  <a:pt x="165" y="163"/>
                </a:cubicBezTo>
                <a:cubicBezTo>
                  <a:pt x="190" y="163"/>
                  <a:pt x="190" y="163"/>
                  <a:pt x="190" y="163"/>
                </a:cubicBezTo>
                <a:cubicBezTo>
                  <a:pt x="180" y="179"/>
                  <a:pt x="166" y="191"/>
                  <a:pt x="149" y="19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noEditPoints="1"/>
          </p:cNvSpPr>
          <p:nvPr/>
        </p:nvSpPr>
        <p:spPr bwMode="auto">
          <a:xfrm>
            <a:off x="6372170" y="3009107"/>
            <a:ext cx="609600" cy="500063"/>
          </a:xfrm>
          <a:custGeom>
            <a:avLst/>
            <a:gdLst>
              <a:gd name="T0" fmla="*/ 199 w 237"/>
              <a:gd name="T1" fmla="*/ 0 h 194"/>
              <a:gd name="T2" fmla="*/ 38 w 237"/>
              <a:gd name="T3" fmla="*/ 0 h 194"/>
              <a:gd name="T4" fmla="*/ 0 w 237"/>
              <a:gd name="T5" fmla="*/ 38 h 194"/>
              <a:gd name="T6" fmla="*/ 0 w 237"/>
              <a:gd name="T7" fmla="*/ 155 h 194"/>
              <a:gd name="T8" fmla="*/ 38 w 237"/>
              <a:gd name="T9" fmla="*/ 194 h 194"/>
              <a:gd name="T10" fmla="*/ 199 w 237"/>
              <a:gd name="T11" fmla="*/ 194 h 194"/>
              <a:gd name="T12" fmla="*/ 237 w 237"/>
              <a:gd name="T13" fmla="*/ 155 h 194"/>
              <a:gd name="T14" fmla="*/ 237 w 237"/>
              <a:gd name="T15" fmla="*/ 38 h 194"/>
              <a:gd name="T16" fmla="*/ 199 w 237"/>
              <a:gd name="T17" fmla="*/ 0 h 194"/>
              <a:gd name="T18" fmla="*/ 162 w 237"/>
              <a:gd name="T19" fmla="*/ 97 h 194"/>
              <a:gd name="T20" fmla="*/ 221 w 237"/>
              <a:gd name="T21" fmla="*/ 28 h 194"/>
              <a:gd name="T22" fmla="*/ 223 w 237"/>
              <a:gd name="T23" fmla="*/ 38 h 194"/>
              <a:gd name="T24" fmla="*/ 223 w 237"/>
              <a:gd name="T25" fmla="*/ 155 h 194"/>
              <a:gd name="T26" fmla="*/ 221 w 237"/>
              <a:gd name="T27" fmla="*/ 165 h 194"/>
              <a:gd name="T28" fmla="*/ 162 w 237"/>
              <a:gd name="T29" fmla="*/ 97 h 194"/>
              <a:gd name="T30" fmla="*/ 199 w 237"/>
              <a:gd name="T31" fmla="*/ 14 h 194"/>
              <a:gd name="T32" fmla="*/ 212 w 237"/>
              <a:gd name="T33" fmla="*/ 17 h 194"/>
              <a:gd name="T34" fmla="*/ 119 w 237"/>
              <a:gd name="T35" fmla="*/ 125 h 194"/>
              <a:gd name="T36" fmla="*/ 26 w 237"/>
              <a:gd name="T37" fmla="*/ 17 h 194"/>
              <a:gd name="T38" fmla="*/ 38 w 237"/>
              <a:gd name="T39" fmla="*/ 14 h 194"/>
              <a:gd name="T40" fmla="*/ 199 w 237"/>
              <a:gd name="T41" fmla="*/ 14 h 194"/>
              <a:gd name="T42" fmla="*/ 16 w 237"/>
              <a:gd name="T43" fmla="*/ 165 h 194"/>
              <a:gd name="T44" fmla="*/ 14 w 237"/>
              <a:gd name="T45" fmla="*/ 155 h 194"/>
              <a:gd name="T46" fmla="*/ 14 w 237"/>
              <a:gd name="T47" fmla="*/ 38 h 194"/>
              <a:gd name="T48" fmla="*/ 16 w 237"/>
              <a:gd name="T49" fmla="*/ 28 h 194"/>
              <a:gd name="T50" fmla="*/ 76 w 237"/>
              <a:gd name="T51" fmla="*/ 97 h 194"/>
              <a:gd name="T52" fmla="*/ 16 w 237"/>
              <a:gd name="T53" fmla="*/ 165 h 194"/>
              <a:gd name="T54" fmla="*/ 38 w 237"/>
              <a:gd name="T55" fmla="*/ 180 h 194"/>
              <a:gd name="T56" fmla="*/ 26 w 237"/>
              <a:gd name="T57" fmla="*/ 176 h 194"/>
              <a:gd name="T58" fmla="*/ 85 w 237"/>
              <a:gd name="T59" fmla="*/ 107 h 194"/>
              <a:gd name="T60" fmla="*/ 113 w 237"/>
              <a:gd name="T61" fmla="*/ 140 h 194"/>
              <a:gd name="T62" fmla="*/ 119 w 237"/>
              <a:gd name="T63" fmla="*/ 142 h 194"/>
              <a:gd name="T64" fmla="*/ 124 w 237"/>
              <a:gd name="T65" fmla="*/ 140 h 194"/>
              <a:gd name="T66" fmla="*/ 152 w 237"/>
              <a:gd name="T67" fmla="*/ 107 h 194"/>
              <a:gd name="T68" fmla="*/ 212 w 237"/>
              <a:gd name="T69" fmla="*/ 176 h 194"/>
              <a:gd name="T70" fmla="*/ 199 w 237"/>
              <a:gd name="T71" fmla="*/ 180 h 194"/>
              <a:gd name="T72" fmla="*/ 38 w 237"/>
              <a:gd name="T73" fmla="*/ 18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194">
                <a:moveTo>
                  <a:pt x="199" y="0"/>
                </a:moveTo>
                <a:cubicBezTo>
                  <a:pt x="38" y="0"/>
                  <a:pt x="38" y="0"/>
                  <a:pt x="38" y="0"/>
                </a:cubicBezTo>
                <a:cubicBezTo>
                  <a:pt x="17" y="0"/>
                  <a:pt x="0" y="17"/>
                  <a:pt x="0" y="38"/>
                </a:cubicBezTo>
                <a:cubicBezTo>
                  <a:pt x="0" y="155"/>
                  <a:pt x="0" y="155"/>
                  <a:pt x="0" y="155"/>
                </a:cubicBezTo>
                <a:cubicBezTo>
                  <a:pt x="0" y="176"/>
                  <a:pt x="17" y="194"/>
                  <a:pt x="38" y="194"/>
                </a:cubicBezTo>
                <a:cubicBezTo>
                  <a:pt x="199" y="194"/>
                  <a:pt x="199" y="194"/>
                  <a:pt x="199" y="194"/>
                </a:cubicBezTo>
                <a:cubicBezTo>
                  <a:pt x="220" y="194"/>
                  <a:pt x="237" y="176"/>
                  <a:pt x="237" y="155"/>
                </a:cubicBezTo>
                <a:cubicBezTo>
                  <a:pt x="237" y="38"/>
                  <a:pt x="237" y="38"/>
                  <a:pt x="237" y="38"/>
                </a:cubicBezTo>
                <a:cubicBezTo>
                  <a:pt x="237" y="17"/>
                  <a:pt x="220" y="0"/>
                  <a:pt x="199" y="0"/>
                </a:cubicBezTo>
                <a:close/>
                <a:moveTo>
                  <a:pt x="162" y="97"/>
                </a:moveTo>
                <a:cubicBezTo>
                  <a:pt x="221" y="28"/>
                  <a:pt x="221" y="28"/>
                  <a:pt x="221" y="28"/>
                </a:cubicBezTo>
                <a:cubicBezTo>
                  <a:pt x="222" y="31"/>
                  <a:pt x="223" y="35"/>
                  <a:pt x="223" y="38"/>
                </a:cubicBezTo>
                <a:cubicBezTo>
                  <a:pt x="223" y="155"/>
                  <a:pt x="223" y="155"/>
                  <a:pt x="223" y="155"/>
                </a:cubicBezTo>
                <a:cubicBezTo>
                  <a:pt x="223" y="159"/>
                  <a:pt x="222" y="162"/>
                  <a:pt x="221" y="165"/>
                </a:cubicBezTo>
                <a:lnTo>
                  <a:pt x="162" y="97"/>
                </a:lnTo>
                <a:close/>
                <a:moveTo>
                  <a:pt x="199" y="14"/>
                </a:moveTo>
                <a:cubicBezTo>
                  <a:pt x="204" y="14"/>
                  <a:pt x="208" y="15"/>
                  <a:pt x="212" y="17"/>
                </a:cubicBezTo>
                <a:cubicBezTo>
                  <a:pt x="119" y="125"/>
                  <a:pt x="119" y="125"/>
                  <a:pt x="119" y="125"/>
                </a:cubicBezTo>
                <a:cubicBezTo>
                  <a:pt x="26" y="17"/>
                  <a:pt x="26" y="17"/>
                  <a:pt x="26" y="17"/>
                </a:cubicBezTo>
                <a:cubicBezTo>
                  <a:pt x="29" y="15"/>
                  <a:pt x="34" y="14"/>
                  <a:pt x="38" y="14"/>
                </a:cubicBezTo>
                <a:lnTo>
                  <a:pt x="199" y="14"/>
                </a:lnTo>
                <a:close/>
                <a:moveTo>
                  <a:pt x="16" y="165"/>
                </a:moveTo>
                <a:cubicBezTo>
                  <a:pt x="15" y="162"/>
                  <a:pt x="14" y="159"/>
                  <a:pt x="14" y="155"/>
                </a:cubicBezTo>
                <a:cubicBezTo>
                  <a:pt x="14" y="38"/>
                  <a:pt x="14" y="38"/>
                  <a:pt x="14" y="38"/>
                </a:cubicBezTo>
                <a:cubicBezTo>
                  <a:pt x="14" y="35"/>
                  <a:pt x="15" y="31"/>
                  <a:pt x="16" y="28"/>
                </a:cubicBezTo>
                <a:cubicBezTo>
                  <a:pt x="76" y="97"/>
                  <a:pt x="76" y="97"/>
                  <a:pt x="76" y="97"/>
                </a:cubicBezTo>
                <a:lnTo>
                  <a:pt x="16" y="165"/>
                </a:lnTo>
                <a:close/>
                <a:moveTo>
                  <a:pt x="38" y="180"/>
                </a:moveTo>
                <a:cubicBezTo>
                  <a:pt x="34" y="180"/>
                  <a:pt x="29" y="178"/>
                  <a:pt x="26" y="176"/>
                </a:cubicBezTo>
                <a:cubicBezTo>
                  <a:pt x="85" y="107"/>
                  <a:pt x="85" y="107"/>
                  <a:pt x="85" y="107"/>
                </a:cubicBezTo>
                <a:cubicBezTo>
                  <a:pt x="113" y="140"/>
                  <a:pt x="113" y="140"/>
                  <a:pt x="113" y="140"/>
                </a:cubicBezTo>
                <a:cubicBezTo>
                  <a:pt x="115" y="142"/>
                  <a:pt x="117" y="142"/>
                  <a:pt x="119" y="142"/>
                </a:cubicBezTo>
                <a:cubicBezTo>
                  <a:pt x="121" y="142"/>
                  <a:pt x="123" y="142"/>
                  <a:pt x="124" y="140"/>
                </a:cubicBezTo>
                <a:cubicBezTo>
                  <a:pt x="152" y="107"/>
                  <a:pt x="152" y="107"/>
                  <a:pt x="152" y="107"/>
                </a:cubicBezTo>
                <a:cubicBezTo>
                  <a:pt x="212" y="176"/>
                  <a:pt x="212" y="176"/>
                  <a:pt x="212" y="176"/>
                </a:cubicBezTo>
                <a:cubicBezTo>
                  <a:pt x="208" y="178"/>
                  <a:pt x="204" y="180"/>
                  <a:pt x="199" y="180"/>
                </a:cubicBezTo>
                <a:lnTo>
                  <a:pt x="38"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5338708" y="4344194"/>
            <a:ext cx="388937" cy="496888"/>
            <a:chOff x="5362575" y="4343401"/>
            <a:chExt cx="388937" cy="496888"/>
          </a:xfrm>
        </p:grpSpPr>
        <p:sp>
          <p:nvSpPr>
            <p:cNvPr id="23" name="Freeform 23"/>
            <p:cNvSpPr>
              <a:spLocks noEditPoints="1"/>
            </p:cNvSpPr>
            <p:nvPr/>
          </p:nvSpPr>
          <p:spPr bwMode="auto">
            <a:xfrm>
              <a:off x="5362575" y="4343401"/>
              <a:ext cx="388937" cy="496888"/>
            </a:xfrm>
            <a:custGeom>
              <a:avLst/>
              <a:gdLst>
                <a:gd name="T0" fmla="*/ 127 w 151"/>
                <a:gd name="T1" fmla="*/ 0 h 193"/>
                <a:gd name="T2" fmla="*/ 24 w 151"/>
                <a:gd name="T3" fmla="*/ 0 h 193"/>
                <a:gd name="T4" fmla="*/ 0 w 151"/>
                <a:gd name="T5" fmla="*/ 24 h 193"/>
                <a:gd name="T6" fmla="*/ 0 w 151"/>
                <a:gd name="T7" fmla="*/ 169 h 193"/>
                <a:gd name="T8" fmla="*/ 24 w 151"/>
                <a:gd name="T9" fmla="*/ 193 h 193"/>
                <a:gd name="T10" fmla="*/ 127 w 151"/>
                <a:gd name="T11" fmla="*/ 193 h 193"/>
                <a:gd name="T12" fmla="*/ 151 w 151"/>
                <a:gd name="T13" fmla="*/ 169 h 193"/>
                <a:gd name="T14" fmla="*/ 151 w 151"/>
                <a:gd name="T15" fmla="*/ 24 h 193"/>
                <a:gd name="T16" fmla="*/ 127 w 151"/>
                <a:gd name="T17" fmla="*/ 0 h 193"/>
                <a:gd name="T18" fmla="*/ 133 w 151"/>
                <a:gd name="T19" fmla="*/ 169 h 193"/>
                <a:gd name="T20" fmla="*/ 127 w 151"/>
                <a:gd name="T21" fmla="*/ 175 h 193"/>
                <a:gd name="T22" fmla="*/ 24 w 151"/>
                <a:gd name="T23" fmla="*/ 175 h 193"/>
                <a:gd name="T24" fmla="*/ 18 w 151"/>
                <a:gd name="T25" fmla="*/ 169 h 193"/>
                <a:gd name="T26" fmla="*/ 18 w 151"/>
                <a:gd name="T27" fmla="*/ 24 h 193"/>
                <a:gd name="T28" fmla="*/ 24 w 151"/>
                <a:gd name="T29" fmla="*/ 18 h 193"/>
                <a:gd name="T30" fmla="*/ 127 w 151"/>
                <a:gd name="T31" fmla="*/ 18 h 193"/>
                <a:gd name="T32" fmla="*/ 133 w 151"/>
                <a:gd name="T33" fmla="*/ 24 h 193"/>
                <a:gd name="T34" fmla="*/ 133 w 151"/>
                <a:gd name="T35" fmla="*/ 16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1" h="193">
                  <a:moveTo>
                    <a:pt x="127" y="0"/>
                  </a:moveTo>
                  <a:cubicBezTo>
                    <a:pt x="24" y="0"/>
                    <a:pt x="24" y="0"/>
                    <a:pt x="24" y="0"/>
                  </a:cubicBezTo>
                  <a:cubicBezTo>
                    <a:pt x="11" y="0"/>
                    <a:pt x="0" y="11"/>
                    <a:pt x="0" y="24"/>
                  </a:cubicBezTo>
                  <a:cubicBezTo>
                    <a:pt x="0" y="169"/>
                    <a:pt x="0" y="169"/>
                    <a:pt x="0" y="169"/>
                  </a:cubicBezTo>
                  <a:cubicBezTo>
                    <a:pt x="0" y="182"/>
                    <a:pt x="11" y="193"/>
                    <a:pt x="24" y="193"/>
                  </a:cubicBezTo>
                  <a:cubicBezTo>
                    <a:pt x="127" y="193"/>
                    <a:pt x="127" y="193"/>
                    <a:pt x="127" y="193"/>
                  </a:cubicBezTo>
                  <a:cubicBezTo>
                    <a:pt x="140" y="193"/>
                    <a:pt x="151" y="182"/>
                    <a:pt x="151" y="169"/>
                  </a:cubicBezTo>
                  <a:cubicBezTo>
                    <a:pt x="151" y="24"/>
                    <a:pt x="151" y="24"/>
                    <a:pt x="151" y="24"/>
                  </a:cubicBezTo>
                  <a:cubicBezTo>
                    <a:pt x="151" y="11"/>
                    <a:pt x="140" y="0"/>
                    <a:pt x="127" y="0"/>
                  </a:cubicBezTo>
                  <a:close/>
                  <a:moveTo>
                    <a:pt x="133" y="169"/>
                  </a:moveTo>
                  <a:cubicBezTo>
                    <a:pt x="133" y="172"/>
                    <a:pt x="131" y="175"/>
                    <a:pt x="127" y="175"/>
                  </a:cubicBezTo>
                  <a:cubicBezTo>
                    <a:pt x="24" y="175"/>
                    <a:pt x="24" y="175"/>
                    <a:pt x="24" y="175"/>
                  </a:cubicBezTo>
                  <a:cubicBezTo>
                    <a:pt x="20" y="175"/>
                    <a:pt x="18" y="172"/>
                    <a:pt x="18" y="169"/>
                  </a:cubicBezTo>
                  <a:cubicBezTo>
                    <a:pt x="18" y="24"/>
                    <a:pt x="18" y="24"/>
                    <a:pt x="18" y="24"/>
                  </a:cubicBezTo>
                  <a:cubicBezTo>
                    <a:pt x="18" y="21"/>
                    <a:pt x="20" y="18"/>
                    <a:pt x="24" y="18"/>
                  </a:cubicBezTo>
                  <a:cubicBezTo>
                    <a:pt x="127" y="18"/>
                    <a:pt x="127" y="18"/>
                    <a:pt x="127" y="18"/>
                  </a:cubicBezTo>
                  <a:cubicBezTo>
                    <a:pt x="131" y="18"/>
                    <a:pt x="133" y="21"/>
                    <a:pt x="133" y="24"/>
                  </a:cubicBezTo>
                  <a:lnTo>
                    <a:pt x="133" y="16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4"/>
            <p:cNvSpPr>
              <a:spLocks noChangeArrowheads="1"/>
            </p:cNvSpPr>
            <p:nvPr/>
          </p:nvSpPr>
          <p:spPr bwMode="auto">
            <a:xfrm>
              <a:off x="5449888" y="4441826"/>
              <a:ext cx="157162" cy="4603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5"/>
            <p:cNvSpPr>
              <a:spLocks noChangeArrowheads="1"/>
            </p:cNvSpPr>
            <p:nvPr/>
          </p:nvSpPr>
          <p:spPr bwMode="auto">
            <a:xfrm>
              <a:off x="5449888" y="4525964"/>
              <a:ext cx="214312"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6"/>
            <p:cNvSpPr>
              <a:spLocks noChangeArrowheads="1"/>
            </p:cNvSpPr>
            <p:nvPr/>
          </p:nvSpPr>
          <p:spPr bwMode="auto">
            <a:xfrm>
              <a:off x="5449888" y="4611689"/>
              <a:ext cx="214312" cy="4603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7" name="Group 26"/>
          <p:cNvGrpSpPr/>
          <p:nvPr/>
        </p:nvGrpSpPr>
        <p:grpSpPr>
          <a:xfrm>
            <a:off x="4814833" y="2983707"/>
            <a:ext cx="652462" cy="550863"/>
            <a:chOff x="4838700" y="2982914"/>
            <a:chExt cx="652462" cy="550863"/>
          </a:xfrm>
        </p:grpSpPr>
        <p:sp>
          <p:nvSpPr>
            <p:cNvPr id="28" name="Rectangle 27"/>
            <p:cNvSpPr>
              <a:spLocks noChangeArrowheads="1"/>
            </p:cNvSpPr>
            <p:nvPr/>
          </p:nvSpPr>
          <p:spPr bwMode="auto">
            <a:xfrm>
              <a:off x="4838700" y="3170239"/>
              <a:ext cx="123825" cy="36353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5013325" y="3273426"/>
              <a:ext cx="125412" cy="26035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5191125" y="3114676"/>
              <a:ext cx="122237" cy="4191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5365750" y="2982914"/>
              <a:ext cx="125412" cy="5508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 name="Group 31"/>
          <p:cNvGrpSpPr/>
          <p:nvPr/>
        </p:nvGrpSpPr>
        <p:grpSpPr>
          <a:xfrm>
            <a:off x="438060" y="1773086"/>
            <a:ext cx="4396619" cy="1157950"/>
            <a:chOff x="2896627" y="895260"/>
            <a:chExt cx="2145157" cy="1157950"/>
          </a:xfrm>
        </p:grpSpPr>
        <p:sp>
          <p:nvSpPr>
            <p:cNvPr id="33" name="Rectangle 67"/>
            <p:cNvSpPr>
              <a:spLocks noChangeArrowheads="1"/>
            </p:cNvSpPr>
            <p:nvPr/>
          </p:nvSpPr>
          <p:spPr bwMode="auto">
            <a:xfrm>
              <a:off x="2896627" y="895260"/>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spc="-150" normalizeH="0" baseline="0" dirty="0">
                  <a:ln>
                    <a:noFill/>
                  </a:ln>
                  <a:solidFill>
                    <a:schemeClr val="accent2">
                      <a:lumMod val="60000"/>
                      <a:lumOff val="40000"/>
                    </a:schemeClr>
                  </a:solidFill>
                  <a:effectLst/>
                  <a:cs typeface="Arial" panose="020B0604020202020204" pitchFamily="34" charset="0"/>
                </a:rPr>
                <a:t>01</a:t>
              </a:r>
              <a:endParaRPr kumimoji="0" lang="en-US" altLang="en-US" sz="3200" i="0" u="none" strike="noStrike" cap="none" spc="-150" normalizeH="0" baseline="0" dirty="0">
                <a:ln>
                  <a:noFill/>
                </a:ln>
                <a:solidFill>
                  <a:schemeClr val="accent2">
                    <a:lumMod val="60000"/>
                    <a:lumOff val="40000"/>
                  </a:schemeClr>
                </a:solidFill>
                <a:effectLst/>
                <a:cs typeface="Arial" panose="020B0604020202020204" pitchFamily="34" charset="0"/>
              </a:endParaRPr>
            </a:p>
          </p:txBody>
        </p:sp>
        <p:sp>
          <p:nvSpPr>
            <p:cNvPr id="34" name="Rectangle 33"/>
            <p:cNvSpPr/>
            <p:nvPr/>
          </p:nvSpPr>
          <p:spPr>
            <a:xfrm>
              <a:off x="3321655" y="1099103"/>
              <a:ext cx="1720129" cy="954107"/>
            </a:xfrm>
            <a:prstGeom prst="rect">
              <a:avLst/>
            </a:prstGeom>
          </p:spPr>
          <p:txBody>
            <a:bodyPr wrap="square">
              <a:spAutoFit/>
            </a:bodyPr>
            <a:lstStyle/>
            <a:p>
              <a:r>
                <a:rPr lang="en-US" sz="2800" b="1" dirty="0"/>
                <a:t> COUNT VECTORIZER</a:t>
              </a:r>
            </a:p>
            <a:p>
              <a:endParaRPr lang="en-US" sz="2800" b="1" dirty="0"/>
            </a:p>
          </p:txBody>
        </p:sp>
      </p:grpSp>
      <p:grpSp>
        <p:nvGrpSpPr>
          <p:cNvPr id="35" name="Group 34"/>
          <p:cNvGrpSpPr/>
          <p:nvPr/>
        </p:nvGrpSpPr>
        <p:grpSpPr>
          <a:xfrm>
            <a:off x="381981" y="3501718"/>
            <a:ext cx="4271450" cy="738664"/>
            <a:chOff x="1947826" y="2732203"/>
            <a:chExt cx="2276129" cy="738664"/>
          </a:xfrm>
        </p:grpSpPr>
        <p:sp>
          <p:nvSpPr>
            <p:cNvPr id="36" name="Rectangle 68"/>
            <p:cNvSpPr>
              <a:spLocks noChangeArrowheads="1"/>
            </p:cNvSpPr>
            <p:nvPr/>
          </p:nvSpPr>
          <p:spPr bwMode="auto">
            <a:xfrm>
              <a:off x="1947826" y="2732203"/>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spc="-150" normalizeH="0" baseline="0" dirty="0">
                  <a:ln>
                    <a:noFill/>
                  </a:ln>
                  <a:solidFill>
                    <a:schemeClr val="accent2"/>
                  </a:solidFill>
                  <a:effectLst/>
                  <a:cs typeface="Arial" panose="020B0604020202020204" pitchFamily="34" charset="0"/>
                </a:rPr>
                <a:t>02</a:t>
              </a:r>
              <a:endParaRPr kumimoji="0" lang="en-US" altLang="en-US" sz="3200" i="0" u="none" strike="noStrike" cap="none" spc="-150" normalizeH="0" baseline="0" dirty="0">
                <a:ln>
                  <a:noFill/>
                </a:ln>
                <a:solidFill>
                  <a:schemeClr val="accent2"/>
                </a:solidFill>
                <a:effectLst/>
                <a:cs typeface="Arial" panose="020B0604020202020204" pitchFamily="34" charset="0"/>
              </a:endParaRPr>
            </a:p>
          </p:txBody>
        </p:sp>
        <p:sp>
          <p:nvSpPr>
            <p:cNvPr id="37" name="Rectangle 36"/>
            <p:cNvSpPr/>
            <p:nvPr/>
          </p:nvSpPr>
          <p:spPr>
            <a:xfrm>
              <a:off x="2478345" y="2855820"/>
              <a:ext cx="1745610" cy="523220"/>
            </a:xfrm>
            <a:prstGeom prst="rect">
              <a:avLst/>
            </a:prstGeom>
          </p:spPr>
          <p:txBody>
            <a:bodyPr wrap="square">
              <a:spAutoFit/>
            </a:bodyPr>
            <a:lstStyle/>
            <a:p>
              <a:r>
                <a:rPr lang="en-US" sz="2800" b="1" dirty="0"/>
                <a:t>TF-IDF</a:t>
              </a:r>
            </a:p>
          </p:txBody>
        </p:sp>
      </p:grpSp>
      <p:grpSp>
        <p:nvGrpSpPr>
          <p:cNvPr id="38" name="Group 37"/>
          <p:cNvGrpSpPr/>
          <p:nvPr/>
        </p:nvGrpSpPr>
        <p:grpSpPr>
          <a:xfrm>
            <a:off x="381981" y="4783669"/>
            <a:ext cx="4369317" cy="738664"/>
            <a:chOff x="2877264" y="4595619"/>
            <a:chExt cx="2093510" cy="738664"/>
          </a:xfrm>
        </p:grpSpPr>
        <p:sp>
          <p:nvSpPr>
            <p:cNvPr id="39" name="Rectangle 69"/>
            <p:cNvSpPr>
              <a:spLocks noChangeArrowheads="1"/>
            </p:cNvSpPr>
            <p:nvPr/>
          </p:nvSpPr>
          <p:spPr bwMode="auto">
            <a:xfrm>
              <a:off x="2877264" y="4595619"/>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spc="-150" normalizeH="0" baseline="0" dirty="0">
                  <a:ln>
                    <a:noFill/>
                  </a:ln>
                  <a:solidFill>
                    <a:schemeClr val="accent2">
                      <a:lumMod val="75000"/>
                    </a:schemeClr>
                  </a:solidFill>
                  <a:effectLst/>
                  <a:cs typeface="Arial" panose="020B0604020202020204" pitchFamily="34" charset="0"/>
                </a:rPr>
                <a:t>03</a:t>
              </a:r>
              <a:endParaRPr kumimoji="0" lang="en-US" altLang="en-US" sz="3200" i="0" u="none" strike="noStrike" cap="none" spc="-150" normalizeH="0" baseline="0" dirty="0">
                <a:ln>
                  <a:noFill/>
                </a:ln>
                <a:solidFill>
                  <a:schemeClr val="accent2">
                    <a:lumMod val="75000"/>
                  </a:schemeClr>
                </a:solidFill>
                <a:effectLst/>
                <a:cs typeface="Arial" panose="020B0604020202020204" pitchFamily="34" charset="0"/>
              </a:endParaRPr>
            </a:p>
          </p:txBody>
        </p:sp>
        <p:sp>
          <p:nvSpPr>
            <p:cNvPr id="40" name="Rectangle 39"/>
            <p:cNvSpPr/>
            <p:nvPr/>
          </p:nvSpPr>
          <p:spPr>
            <a:xfrm>
              <a:off x="3267246" y="4700133"/>
              <a:ext cx="1703528" cy="523220"/>
            </a:xfrm>
            <a:prstGeom prst="rect">
              <a:avLst/>
            </a:prstGeom>
          </p:spPr>
          <p:txBody>
            <a:bodyPr wrap="square">
              <a:spAutoFit/>
            </a:bodyPr>
            <a:lstStyle/>
            <a:p>
              <a:r>
                <a:rPr lang="en-US" sz="2800" b="1" dirty="0"/>
                <a:t>  RNN</a:t>
              </a:r>
            </a:p>
          </p:txBody>
        </p:sp>
      </p:grpSp>
      <p:grpSp>
        <p:nvGrpSpPr>
          <p:cNvPr id="41" name="Group 40"/>
          <p:cNvGrpSpPr/>
          <p:nvPr/>
        </p:nvGrpSpPr>
        <p:grpSpPr>
          <a:xfrm>
            <a:off x="7650109" y="1235002"/>
            <a:ext cx="4787955" cy="492443"/>
            <a:chOff x="7035131" y="886620"/>
            <a:chExt cx="2141053" cy="492443"/>
          </a:xfrm>
        </p:grpSpPr>
        <p:sp>
          <p:nvSpPr>
            <p:cNvPr id="42" name="Rectangle 106"/>
            <p:cNvSpPr>
              <a:spLocks noChangeArrowheads="1"/>
            </p:cNvSpPr>
            <p:nvPr/>
          </p:nvSpPr>
          <p:spPr bwMode="auto">
            <a:xfrm>
              <a:off x="8741500" y="886620"/>
              <a:ext cx="4346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i="0" u="none" strike="noStrike" cap="none" spc="-150" normalizeH="0" baseline="0" dirty="0">
                <a:ln>
                  <a:noFill/>
                </a:ln>
                <a:solidFill>
                  <a:schemeClr val="tx2"/>
                </a:solidFill>
                <a:effectLst/>
                <a:cs typeface="Arial" panose="020B0604020202020204" pitchFamily="34" charset="0"/>
              </a:endParaRPr>
            </a:p>
          </p:txBody>
        </p:sp>
        <p:sp>
          <p:nvSpPr>
            <p:cNvPr id="43" name="Rectangle 42"/>
            <p:cNvSpPr/>
            <p:nvPr/>
          </p:nvSpPr>
          <p:spPr>
            <a:xfrm>
              <a:off x="7035131" y="932787"/>
              <a:ext cx="1618245" cy="369332"/>
            </a:xfrm>
            <a:prstGeom prst="rect">
              <a:avLst/>
            </a:prstGeom>
          </p:spPr>
          <p:txBody>
            <a:bodyPr wrap="square">
              <a:spAutoFit/>
            </a:bodyPr>
            <a:lstStyle/>
            <a:p>
              <a:endParaRPr lang="en-US" dirty="0"/>
            </a:p>
          </p:txBody>
        </p:sp>
      </p:grpSp>
      <p:grpSp>
        <p:nvGrpSpPr>
          <p:cNvPr id="44" name="Group 43"/>
          <p:cNvGrpSpPr/>
          <p:nvPr/>
        </p:nvGrpSpPr>
        <p:grpSpPr>
          <a:xfrm>
            <a:off x="7697733" y="675241"/>
            <a:ext cx="3483881" cy="1823526"/>
            <a:chOff x="7695407" y="2885127"/>
            <a:chExt cx="1605382" cy="1823526"/>
          </a:xfrm>
        </p:grpSpPr>
        <p:sp>
          <p:nvSpPr>
            <p:cNvPr id="45" name="Rectangle 107"/>
            <p:cNvSpPr>
              <a:spLocks noChangeArrowheads="1"/>
            </p:cNvSpPr>
            <p:nvPr/>
          </p:nvSpPr>
          <p:spPr bwMode="auto">
            <a:xfrm>
              <a:off x="7850802" y="3969989"/>
              <a:ext cx="42295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spc="-150" normalizeH="0" baseline="0" dirty="0">
                  <a:ln>
                    <a:noFill/>
                  </a:ln>
                  <a:solidFill>
                    <a:schemeClr val="accent1"/>
                  </a:solidFill>
                  <a:effectLst/>
                  <a:cs typeface="Arial" panose="020B0604020202020204" pitchFamily="34" charset="0"/>
                </a:rPr>
                <a:t>04</a:t>
              </a:r>
              <a:endParaRPr kumimoji="0" lang="en-US" altLang="en-US" sz="3200" i="0" u="none" strike="noStrike" cap="none" spc="-150" normalizeH="0" baseline="0" dirty="0">
                <a:ln>
                  <a:noFill/>
                </a:ln>
                <a:solidFill>
                  <a:schemeClr val="accent1"/>
                </a:solidFill>
                <a:effectLst/>
                <a:cs typeface="Arial" panose="020B0604020202020204" pitchFamily="34" charset="0"/>
              </a:endParaRPr>
            </a:p>
          </p:txBody>
        </p:sp>
        <p:sp>
          <p:nvSpPr>
            <p:cNvPr id="46" name="Rectangle 45"/>
            <p:cNvSpPr/>
            <p:nvPr/>
          </p:nvSpPr>
          <p:spPr>
            <a:xfrm>
              <a:off x="7695407" y="2885127"/>
              <a:ext cx="1605382" cy="369332"/>
            </a:xfrm>
            <a:prstGeom prst="rect">
              <a:avLst/>
            </a:prstGeom>
          </p:spPr>
          <p:txBody>
            <a:bodyPr wrap="square">
              <a:spAutoFit/>
            </a:bodyPr>
            <a:lstStyle/>
            <a:p>
              <a:endParaRPr lang="en-US" dirty="0"/>
            </a:p>
          </p:txBody>
        </p:sp>
      </p:grpSp>
      <p:sp>
        <p:nvSpPr>
          <p:cNvPr id="50" name="Title 3"/>
          <p:cNvSpPr txBox="1">
            <a:spLocks/>
          </p:cNvSpPr>
          <p:nvPr/>
        </p:nvSpPr>
        <p:spPr>
          <a:xfrm>
            <a:off x="2060524" y="177231"/>
            <a:ext cx="8529630" cy="941036"/>
          </a:xfrm>
          <a:prstGeom prst="rect">
            <a:avLst/>
          </a:prstGeom>
          <a:solidFill>
            <a:srgbClr val="FFC000"/>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rgbClr val="FF0000"/>
                </a:solidFill>
                <a:latin typeface="+mn-lt"/>
              </a:rPr>
              <a:t>4. </a:t>
            </a:r>
            <a:r>
              <a:rPr lang="en-US" sz="6000" b="1" dirty="0">
                <a:latin typeface="+mn-lt"/>
              </a:rPr>
              <a:t>METHODOLOGY USED</a:t>
            </a:r>
          </a:p>
        </p:txBody>
      </p:sp>
      <p:sp>
        <p:nvSpPr>
          <p:cNvPr id="52" name="TextBox 51">
            <a:extLst>
              <a:ext uri="{FF2B5EF4-FFF2-40B4-BE49-F238E27FC236}">
                <a16:creationId xmlns:a16="http://schemas.microsoft.com/office/drawing/2014/main" id="{B5CE28E6-AD38-473A-99B9-5F86CFA4AE5D}"/>
              </a:ext>
            </a:extLst>
          </p:cNvPr>
          <p:cNvSpPr txBox="1"/>
          <p:nvPr/>
        </p:nvSpPr>
        <p:spPr>
          <a:xfrm>
            <a:off x="8779453" y="1899116"/>
            <a:ext cx="6345153" cy="523220"/>
          </a:xfrm>
          <a:prstGeom prst="rect">
            <a:avLst/>
          </a:prstGeom>
          <a:noFill/>
        </p:spPr>
        <p:txBody>
          <a:bodyPr wrap="square">
            <a:spAutoFit/>
          </a:bodyPr>
          <a:lstStyle/>
          <a:p>
            <a:r>
              <a:rPr lang="en-US" sz="2800" b="1" dirty="0"/>
              <a:t> WORD2VEC</a:t>
            </a:r>
          </a:p>
        </p:txBody>
      </p:sp>
      <p:sp>
        <p:nvSpPr>
          <p:cNvPr id="49" name="TextBox 48">
            <a:extLst>
              <a:ext uri="{FF2B5EF4-FFF2-40B4-BE49-F238E27FC236}">
                <a16:creationId xmlns:a16="http://schemas.microsoft.com/office/drawing/2014/main" id="{82034BB1-E5CF-49E5-8A45-816677C69B4D}"/>
              </a:ext>
            </a:extLst>
          </p:cNvPr>
          <p:cNvSpPr txBox="1"/>
          <p:nvPr/>
        </p:nvSpPr>
        <p:spPr>
          <a:xfrm>
            <a:off x="7988429" y="3505523"/>
            <a:ext cx="7714034"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spc="-150" normalizeH="0" baseline="0" dirty="0">
                <a:ln>
                  <a:noFill/>
                </a:ln>
                <a:solidFill>
                  <a:schemeClr val="accent2">
                    <a:lumMod val="60000"/>
                    <a:lumOff val="40000"/>
                  </a:schemeClr>
                </a:solidFill>
                <a:effectLst/>
                <a:cs typeface="Arial" panose="020B0604020202020204" pitchFamily="34" charset="0"/>
              </a:rPr>
              <a:t>05   </a:t>
            </a:r>
            <a:r>
              <a:rPr kumimoji="0" lang="en-US" altLang="en-US" sz="2800" b="1" i="0" u="none" strike="noStrike" cap="none" spc="-150" normalizeH="0" baseline="0" dirty="0">
                <a:ln>
                  <a:noFill/>
                </a:ln>
                <a:effectLst/>
                <a:cs typeface="Arial" panose="020B0604020202020204" pitchFamily="34" charset="0"/>
              </a:rPr>
              <a:t>M-BERT</a:t>
            </a:r>
          </a:p>
        </p:txBody>
      </p:sp>
      <p:sp>
        <p:nvSpPr>
          <p:cNvPr id="51" name="TextBox 50">
            <a:extLst>
              <a:ext uri="{FF2B5EF4-FFF2-40B4-BE49-F238E27FC236}">
                <a16:creationId xmlns:a16="http://schemas.microsoft.com/office/drawing/2014/main" id="{0200EE7B-98EE-427D-AC22-1255EF5FA3BD}"/>
              </a:ext>
            </a:extLst>
          </p:cNvPr>
          <p:cNvSpPr txBox="1"/>
          <p:nvPr/>
        </p:nvSpPr>
        <p:spPr>
          <a:xfrm>
            <a:off x="7967899" y="4734294"/>
            <a:ext cx="7851912"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i="0" u="none" strike="noStrike" cap="none" spc="-150" normalizeH="0" baseline="0" dirty="0">
                <a:ln>
                  <a:noFill/>
                </a:ln>
                <a:solidFill>
                  <a:schemeClr val="accent2">
                    <a:lumMod val="75000"/>
                  </a:schemeClr>
                </a:solidFill>
                <a:effectLst/>
                <a:latin typeface="Arial" panose="020B0604020202020204" pitchFamily="34" charset="0"/>
                <a:cs typeface="Arial" panose="020B0604020202020204" pitchFamily="34" charset="0"/>
              </a:rPr>
              <a:t>06  </a:t>
            </a:r>
            <a:r>
              <a:rPr kumimoji="0" lang="en-US" altLang="en-US" sz="2800" b="1" i="0" u="none" strike="noStrike" cap="none" spc="-150" normalizeH="0" baseline="0" dirty="0">
                <a:ln>
                  <a:noFill/>
                </a:ln>
                <a:effectLst/>
                <a:cs typeface="Arial" panose="020B0604020202020204" pitchFamily="34" charset="0"/>
              </a:rPr>
              <a:t>LSTM</a:t>
            </a:r>
          </a:p>
        </p:txBody>
      </p:sp>
    </p:spTree>
    <p:extLst>
      <p:ext uri="{BB962C8B-B14F-4D97-AF65-F5344CB8AC3E}">
        <p14:creationId xmlns:p14="http://schemas.microsoft.com/office/powerpoint/2010/main" val="375053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270" y="2064616"/>
            <a:ext cx="4622050" cy="4869784"/>
            <a:chOff x="4097247" y="1809858"/>
            <a:chExt cx="3994330" cy="4208420"/>
          </a:xfrm>
          <a:solidFill>
            <a:srgbClr val="FF0066"/>
          </a:solidFill>
        </p:grpSpPr>
        <p:sp>
          <p:nvSpPr>
            <p:cNvPr id="3" name="Freeform 2"/>
            <p:cNvSpPr>
              <a:spLocks/>
            </p:cNvSpPr>
            <p:nvPr/>
          </p:nvSpPr>
          <p:spPr bwMode="auto">
            <a:xfrm>
              <a:off x="4097247" y="1809858"/>
              <a:ext cx="2053816" cy="4208420"/>
            </a:xfrm>
            <a:custGeom>
              <a:avLst/>
              <a:gdLst>
                <a:gd name="T0" fmla="*/ 7191 w 8701"/>
                <a:gd name="T1" fmla="*/ 2449 h 17829"/>
                <a:gd name="T2" fmla="*/ 8701 w 8701"/>
                <a:gd name="T3" fmla="*/ 5775 h 17829"/>
                <a:gd name="T4" fmla="*/ 7155 w 8701"/>
                <a:gd name="T5" fmla="*/ 7322 h 17829"/>
                <a:gd name="T6" fmla="*/ 8604 w 8701"/>
                <a:gd name="T7" fmla="*/ 10288 h 17829"/>
                <a:gd name="T8" fmla="*/ 8141 w 8701"/>
                <a:gd name="T9" fmla="*/ 12627 h 17829"/>
                <a:gd name="T10" fmla="*/ 7252 w 8701"/>
                <a:gd name="T11" fmla="*/ 15094 h 17829"/>
                <a:gd name="T12" fmla="*/ 7520 w 8701"/>
                <a:gd name="T13" fmla="*/ 16148 h 17829"/>
                <a:gd name="T14" fmla="*/ 7441 w 8701"/>
                <a:gd name="T15" fmla="*/ 17591 h 17829"/>
                <a:gd name="T16" fmla="*/ 7264 w 8701"/>
                <a:gd name="T17" fmla="*/ 17140 h 17829"/>
                <a:gd name="T18" fmla="*/ 7002 w 8701"/>
                <a:gd name="T19" fmla="*/ 16671 h 17829"/>
                <a:gd name="T20" fmla="*/ 6668 w 8701"/>
                <a:gd name="T21" fmla="*/ 16288 h 17829"/>
                <a:gd name="T22" fmla="*/ 6260 w 8701"/>
                <a:gd name="T23" fmla="*/ 16099 h 17829"/>
                <a:gd name="T24" fmla="*/ 5839 w 8701"/>
                <a:gd name="T25" fmla="*/ 16117 h 17829"/>
                <a:gd name="T26" fmla="*/ 5261 w 8701"/>
                <a:gd name="T27" fmla="*/ 16160 h 17829"/>
                <a:gd name="T28" fmla="*/ 4542 w 8701"/>
                <a:gd name="T29" fmla="*/ 16184 h 17829"/>
                <a:gd name="T30" fmla="*/ 3763 w 8701"/>
                <a:gd name="T31" fmla="*/ 16178 h 17829"/>
                <a:gd name="T32" fmla="*/ 2996 w 8701"/>
                <a:gd name="T33" fmla="*/ 16111 h 17829"/>
                <a:gd name="T34" fmla="*/ 2320 w 8701"/>
                <a:gd name="T35" fmla="*/ 15965 h 17829"/>
                <a:gd name="T36" fmla="*/ 1815 w 8701"/>
                <a:gd name="T37" fmla="*/ 15709 h 17829"/>
                <a:gd name="T38" fmla="*/ 1528 w 8701"/>
                <a:gd name="T39" fmla="*/ 15295 h 17829"/>
                <a:gd name="T40" fmla="*/ 1449 w 8701"/>
                <a:gd name="T41" fmla="*/ 14753 h 17829"/>
                <a:gd name="T42" fmla="*/ 1516 w 8701"/>
                <a:gd name="T43" fmla="*/ 14241 h 17829"/>
                <a:gd name="T44" fmla="*/ 1614 w 8701"/>
                <a:gd name="T45" fmla="*/ 13760 h 17829"/>
                <a:gd name="T46" fmla="*/ 1608 w 8701"/>
                <a:gd name="T47" fmla="*/ 13334 h 17829"/>
                <a:gd name="T48" fmla="*/ 1370 w 8701"/>
                <a:gd name="T49" fmla="*/ 12974 h 17829"/>
                <a:gd name="T50" fmla="*/ 1327 w 8701"/>
                <a:gd name="T51" fmla="*/ 12877 h 17829"/>
                <a:gd name="T52" fmla="*/ 1267 w 8701"/>
                <a:gd name="T53" fmla="*/ 12639 h 17829"/>
                <a:gd name="T54" fmla="*/ 1285 w 8701"/>
                <a:gd name="T55" fmla="*/ 12353 h 17829"/>
                <a:gd name="T56" fmla="*/ 1480 w 8701"/>
                <a:gd name="T57" fmla="*/ 12097 h 17829"/>
                <a:gd name="T58" fmla="*/ 1388 w 8701"/>
                <a:gd name="T59" fmla="*/ 12024 h 17829"/>
                <a:gd name="T60" fmla="*/ 1206 w 8701"/>
                <a:gd name="T61" fmla="*/ 11835 h 17829"/>
                <a:gd name="T62" fmla="*/ 1047 w 8701"/>
                <a:gd name="T63" fmla="*/ 11573 h 17829"/>
                <a:gd name="T64" fmla="*/ 1041 w 8701"/>
                <a:gd name="T65" fmla="*/ 11311 h 17829"/>
                <a:gd name="T66" fmla="*/ 1139 w 8701"/>
                <a:gd name="T67" fmla="*/ 11171 h 17829"/>
                <a:gd name="T68" fmla="*/ 1260 w 8701"/>
                <a:gd name="T69" fmla="*/ 11062 h 17829"/>
                <a:gd name="T70" fmla="*/ 1340 w 8701"/>
                <a:gd name="T71" fmla="*/ 10903 h 17829"/>
                <a:gd name="T72" fmla="*/ 1309 w 8701"/>
                <a:gd name="T73" fmla="*/ 10617 h 17829"/>
                <a:gd name="T74" fmla="*/ 1224 w 8701"/>
                <a:gd name="T75" fmla="*/ 10434 h 17829"/>
                <a:gd name="T76" fmla="*/ 986 w 8701"/>
                <a:gd name="T77" fmla="*/ 10221 h 17829"/>
                <a:gd name="T78" fmla="*/ 542 w 8701"/>
                <a:gd name="T79" fmla="*/ 9923 h 17829"/>
                <a:gd name="T80" fmla="*/ 116 w 8701"/>
                <a:gd name="T81" fmla="*/ 9636 h 17829"/>
                <a:gd name="T82" fmla="*/ 0 w 8701"/>
                <a:gd name="T83" fmla="*/ 9332 h 17829"/>
                <a:gd name="T84" fmla="*/ 97 w 8701"/>
                <a:gd name="T85" fmla="*/ 8985 h 17829"/>
                <a:gd name="T86" fmla="*/ 341 w 8701"/>
                <a:gd name="T87" fmla="*/ 8613 h 17829"/>
                <a:gd name="T88" fmla="*/ 658 w 8701"/>
                <a:gd name="T89" fmla="*/ 8235 h 17829"/>
                <a:gd name="T90" fmla="*/ 986 w 8701"/>
                <a:gd name="T91" fmla="*/ 7876 h 17829"/>
                <a:gd name="T92" fmla="*/ 1346 w 8701"/>
                <a:gd name="T93" fmla="*/ 7474 h 17829"/>
                <a:gd name="T94" fmla="*/ 1729 w 8701"/>
                <a:gd name="T95" fmla="*/ 7054 h 17829"/>
                <a:gd name="T96" fmla="*/ 2064 w 8701"/>
                <a:gd name="T97" fmla="*/ 6603 h 17829"/>
                <a:gd name="T98" fmla="*/ 2332 w 8701"/>
                <a:gd name="T99" fmla="*/ 6055 h 17829"/>
                <a:gd name="T100" fmla="*/ 2503 w 8701"/>
                <a:gd name="T101" fmla="*/ 5342 h 17829"/>
                <a:gd name="T102" fmla="*/ 2564 w 8701"/>
                <a:gd name="T103" fmla="*/ 4483 h 17829"/>
                <a:gd name="T104" fmla="*/ 2710 w 8701"/>
                <a:gd name="T105" fmla="*/ 3625 h 17829"/>
                <a:gd name="T106" fmla="*/ 3038 w 8701"/>
                <a:gd name="T107" fmla="*/ 2699 h 17829"/>
                <a:gd name="T108" fmla="*/ 3574 w 8701"/>
                <a:gd name="T109" fmla="*/ 1755 h 17829"/>
                <a:gd name="T110" fmla="*/ 4335 w 8701"/>
                <a:gd name="T111" fmla="*/ 835 h 17829"/>
                <a:gd name="T112" fmla="*/ 5346 w 8701"/>
                <a:gd name="T113" fmla="*/ 0 h 17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01" h="17829">
                  <a:moveTo>
                    <a:pt x="5346" y="0"/>
                  </a:moveTo>
                  <a:lnTo>
                    <a:pt x="5346" y="2449"/>
                  </a:lnTo>
                  <a:lnTo>
                    <a:pt x="7191" y="2449"/>
                  </a:lnTo>
                  <a:lnTo>
                    <a:pt x="7191" y="4094"/>
                  </a:lnTo>
                  <a:lnTo>
                    <a:pt x="8701" y="4094"/>
                  </a:lnTo>
                  <a:lnTo>
                    <a:pt x="8701" y="5775"/>
                  </a:lnTo>
                  <a:lnTo>
                    <a:pt x="6168" y="5775"/>
                  </a:lnTo>
                  <a:lnTo>
                    <a:pt x="6168" y="7322"/>
                  </a:lnTo>
                  <a:lnTo>
                    <a:pt x="7155" y="7322"/>
                  </a:lnTo>
                  <a:lnTo>
                    <a:pt x="7155" y="8509"/>
                  </a:lnTo>
                  <a:lnTo>
                    <a:pt x="8604" y="8509"/>
                  </a:lnTo>
                  <a:lnTo>
                    <a:pt x="8604" y="10288"/>
                  </a:lnTo>
                  <a:lnTo>
                    <a:pt x="6893" y="10288"/>
                  </a:lnTo>
                  <a:lnTo>
                    <a:pt x="6893" y="12627"/>
                  </a:lnTo>
                  <a:lnTo>
                    <a:pt x="8141" y="12627"/>
                  </a:lnTo>
                  <a:lnTo>
                    <a:pt x="8141" y="13480"/>
                  </a:lnTo>
                  <a:lnTo>
                    <a:pt x="7252" y="13480"/>
                  </a:lnTo>
                  <a:lnTo>
                    <a:pt x="7252" y="15094"/>
                  </a:lnTo>
                  <a:lnTo>
                    <a:pt x="8372" y="15094"/>
                  </a:lnTo>
                  <a:lnTo>
                    <a:pt x="8372" y="16148"/>
                  </a:lnTo>
                  <a:lnTo>
                    <a:pt x="7520" y="16148"/>
                  </a:lnTo>
                  <a:lnTo>
                    <a:pt x="7520" y="17829"/>
                  </a:lnTo>
                  <a:lnTo>
                    <a:pt x="7483" y="17719"/>
                  </a:lnTo>
                  <a:lnTo>
                    <a:pt x="7441" y="17591"/>
                  </a:lnTo>
                  <a:lnTo>
                    <a:pt x="7392" y="17451"/>
                  </a:lnTo>
                  <a:lnTo>
                    <a:pt x="7331" y="17299"/>
                  </a:lnTo>
                  <a:lnTo>
                    <a:pt x="7264" y="17140"/>
                  </a:lnTo>
                  <a:lnTo>
                    <a:pt x="7185" y="16982"/>
                  </a:lnTo>
                  <a:lnTo>
                    <a:pt x="7100" y="16824"/>
                  </a:lnTo>
                  <a:lnTo>
                    <a:pt x="7002" y="16671"/>
                  </a:lnTo>
                  <a:lnTo>
                    <a:pt x="6899" y="16531"/>
                  </a:lnTo>
                  <a:lnTo>
                    <a:pt x="6789" y="16403"/>
                  </a:lnTo>
                  <a:lnTo>
                    <a:pt x="6668" y="16288"/>
                  </a:lnTo>
                  <a:lnTo>
                    <a:pt x="6540" y="16196"/>
                  </a:lnTo>
                  <a:lnTo>
                    <a:pt x="6406" y="16135"/>
                  </a:lnTo>
                  <a:lnTo>
                    <a:pt x="6260" y="16099"/>
                  </a:lnTo>
                  <a:lnTo>
                    <a:pt x="6107" y="16093"/>
                  </a:lnTo>
                  <a:lnTo>
                    <a:pt x="5986" y="16105"/>
                  </a:lnTo>
                  <a:lnTo>
                    <a:pt x="5839" y="16117"/>
                  </a:lnTo>
                  <a:lnTo>
                    <a:pt x="5663" y="16129"/>
                  </a:lnTo>
                  <a:lnTo>
                    <a:pt x="5468" y="16148"/>
                  </a:lnTo>
                  <a:lnTo>
                    <a:pt x="5261" y="16160"/>
                  </a:lnTo>
                  <a:lnTo>
                    <a:pt x="5030" y="16172"/>
                  </a:lnTo>
                  <a:lnTo>
                    <a:pt x="4792" y="16178"/>
                  </a:lnTo>
                  <a:lnTo>
                    <a:pt x="4542" y="16184"/>
                  </a:lnTo>
                  <a:lnTo>
                    <a:pt x="4287" y="16190"/>
                  </a:lnTo>
                  <a:lnTo>
                    <a:pt x="4025" y="16184"/>
                  </a:lnTo>
                  <a:lnTo>
                    <a:pt x="3763" y="16178"/>
                  </a:lnTo>
                  <a:lnTo>
                    <a:pt x="3501" y="16160"/>
                  </a:lnTo>
                  <a:lnTo>
                    <a:pt x="3245" y="16141"/>
                  </a:lnTo>
                  <a:lnTo>
                    <a:pt x="2996" y="16111"/>
                  </a:lnTo>
                  <a:lnTo>
                    <a:pt x="2758" y="16068"/>
                  </a:lnTo>
                  <a:lnTo>
                    <a:pt x="2533" y="16020"/>
                  </a:lnTo>
                  <a:lnTo>
                    <a:pt x="2320" y="15965"/>
                  </a:lnTo>
                  <a:lnTo>
                    <a:pt x="2131" y="15892"/>
                  </a:lnTo>
                  <a:lnTo>
                    <a:pt x="1961" y="15806"/>
                  </a:lnTo>
                  <a:lnTo>
                    <a:pt x="1815" y="15709"/>
                  </a:lnTo>
                  <a:lnTo>
                    <a:pt x="1699" y="15599"/>
                  </a:lnTo>
                  <a:lnTo>
                    <a:pt x="1608" y="15478"/>
                  </a:lnTo>
                  <a:lnTo>
                    <a:pt x="1528" y="15295"/>
                  </a:lnTo>
                  <a:lnTo>
                    <a:pt x="1480" y="15112"/>
                  </a:lnTo>
                  <a:lnTo>
                    <a:pt x="1455" y="14929"/>
                  </a:lnTo>
                  <a:lnTo>
                    <a:pt x="1449" y="14753"/>
                  </a:lnTo>
                  <a:lnTo>
                    <a:pt x="1461" y="14576"/>
                  </a:lnTo>
                  <a:lnTo>
                    <a:pt x="1486" y="14406"/>
                  </a:lnTo>
                  <a:lnTo>
                    <a:pt x="1516" y="14241"/>
                  </a:lnTo>
                  <a:lnTo>
                    <a:pt x="1553" y="14077"/>
                  </a:lnTo>
                  <a:lnTo>
                    <a:pt x="1589" y="13912"/>
                  </a:lnTo>
                  <a:lnTo>
                    <a:pt x="1614" y="13760"/>
                  </a:lnTo>
                  <a:lnTo>
                    <a:pt x="1626" y="13614"/>
                  </a:lnTo>
                  <a:lnTo>
                    <a:pt x="1626" y="13474"/>
                  </a:lnTo>
                  <a:lnTo>
                    <a:pt x="1608" y="13334"/>
                  </a:lnTo>
                  <a:lnTo>
                    <a:pt x="1559" y="13206"/>
                  </a:lnTo>
                  <a:lnTo>
                    <a:pt x="1480" y="13090"/>
                  </a:lnTo>
                  <a:lnTo>
                    <a:pt x="1370" y="12974"/>
                  </a:lnTo>
                  <a:lnTo>
                    <a:pt x="1364" y="12962"/>
                  </a:lnTo>
                  <a:lnTo>
                    <a:pt x="1352" y="12932"/>
                  </a:lnTo>
                  <a:lnTo>
                    <a:pt x="1327" y="12877"/>
                  </a:lnTo>
                  <a:lnTo>
                    <a:pt x="1309" y="12810"/>
                  </a:lnTo>
                  <a:lnTo>
                    <a:pt x="1285" y="12731"/>
                  </a:lnTo>
                  <a:lnTo>
                    <a:pt x="1267" y="12639"/>
                  </a:lnTo>
                  <a:lnTo>
                    <a:pt x="1260" y="12548"/>
                  </a:lnTo>
                  <a:lnTo>
                    <a:pt x="1267" y="12450"/>
                  </a:lnTo>
                  <a:lnTo>
                    <a:pt x="1285" y="12353"/>
                  </a:lnTo>
                  <a:lnTo>
                    <a:pt x="1327" y="12255"/>
                  </a:lnTo>
                  <a:lnTo>
                    <a:pt x="1388" y="12170"/>
                  </a:lnTo>
                  <a:lnTo>
                    <a:pt x="1480" y="12097"/>
                  </a:lnTo>
                  <a:lnTo>
                    <a:pt x="1467" y="12085"/>
                  </a:lnTo>
                  <a:lnTo>
                    <a:pt x="1437" y="12061"/>
                  </a:lnTo>
                  <a:lnTo>
                    <a:pt x="1388" y="12024"/>
                  </a:lnTo>
                  <a:lnTo>
                    <a:pt x="1334" y="11969"/>
                  </a:lnTo>
                  <a:lnTo>
                    <a:pt x="1267" y="11908"/>
                  </a:lnTo>
                  <a:lnTo>
                    <a:pt x="1206" y="11835"/>
                  </a:lnTo>
                  <a:lnTo>
                    <a:pt x="1145" y="11756"/>
                  </a:lnTo>
                  <a:lnTo>
                    <a:pt x="1090" y="11665"/>
                  </a:lnTo>
                  <a:lnTo>
                    <a:pt x="1047" y="11573"/>
                  </a:lnTo>
                  <a:lnTo>
                    <a:pt x="1029" y="11482"/>
                  </a:lnTo>
                  <a:lnTo>
                    <a:pt x="1029" y="11384"/>
                  </a:lnTo>
                  <a:lnTo>
                    <a:pt x="1041" y="11311"/>
                  </a:lnTo>
                  <a:lnTo>
                    <a:pt x="1072" y="11257"/>
                  </a:lnTo>
                  <a:lnTo>
                    <a:pt x="1102" y="11208"/>
                  </a:lnTo>
                  <a:lnTo>
                    <a:pt x="1139" y="11171"/>
                  </a:lnTo>
                  <a:lnTo>
                    <a:pt x="1181" y="11135"/>
                  </a:lnTo>
                  <a:lnTo>
                    <a:pt x="1224" y="11098"/>
                  </a:lnTo>
                  <a:lnTo>
                    <a:pt x="1260" y="11062"/>
                  </a:lnTo>
                  <a:lnTo>
                    <a:pt x="1297" y="11019"/>
                  </a:lnTo>
                  <a:lnTo>
                    <a:pt x="1321" y="10964"/>
                  </a:lnTo>
                  <a:lnTo>
                    <a:pt x="1340" y="10903"/>
                  </a:lnTo>
                  <a:lnTo>
                    <a:pt x="1346" y="10824"/>
                  </a:lnTo>
                  <a:lnTo>
                    <a:pt x="1340" y="10733"/>
                  </a:lnTo>
                  <a:lnTo>
                    <a:pt x="1309" y="10617"/>
                  </a:lnTo>
                  <a:lnTo>
                    <a:pt x="1267" y="10477"/>
                  </a:lnTo>
                  <a:lnTo>
                    <a:pt x="1254" y="10465"/>
                  </a:lnTo>
                  <a:lnTo>
                    <a:pt x="1224" y="10434"/>
                  </a:lnTo>
                  <a:lnTo>
                    <a:pt x="1163" y="10379"/>
                  </a:lnTo>
                  <a:lnTo>
                    <a:pt x="1090" y="10306"/>
                  </a:lnTo>
                  <a:lnTo>
                    <a:pt x="986" y="10221"/>
                  </a:lnTo>
                  <a:lnTo>
                    <a:pt x="865" y="10130"/>
                  </a:lnTo>
                  <a:lnTo>
                    <a:pt x="712" y="10026"/>
                  </a:lnTo>
                  <a:lnTo>
                    <a:pt x="542" y="9923"/>
                  </a:lnTo>
                  <a:lnTo>
                    <a:pt x="347" y="9813"/>
                  </a:lnTo>
                  <a:lnTo>
                    <a:pt x="213" y="9728"/>
                  </a:lnTo>
                  <a:lnTo>
                    <a:pt x="116" y="9636"/>
                  </a:lnTo>
                  <a:lnTo>
                    <a:pt x="49" y="9539"/>
                  </a:lnTo>
                  <a:lnTo>
                    <a:pt x="12" y="9435"/>
                  </a:lnTo>
                  <a:lnTo>
                    <a:pt x="0" y="9332"/>
                  </a:lnTo>
                  <a:lnTo>
                    <a:pt x="12" y="9216"/>
                  </a:lnTo>
                  <a:lnTo>
                    <a:pt x="43" y="9100"/>
                  </a:lnTo>
                  <a:lnTo>
                    <a:pt x="97" y="8985"/>
                  </a:lnTo>
                  <a:lnTo>
                    <a:pt x="164" y="8857"/>
                  </a:lnTo>
                  <a:lnTo>
                    <a:pt x="244" y="8735"/>
                  </a:lnTo>
                  <a:lnTo>
                    <a:pt x="341" y="8613"/>
                  </a:lnTo>
                  <a:lnTo>
                    <a:pt x="438" y="8485"/>
                  </a:lnTo>
                  <a:lnTo>
                    <a:pt x="548" y="8363"/>
                  </a:lnTo>
                  <a:lnTo>
                    <a:pt x="658" y="8235"/>
                  </a:lnTo>
                  <a:lnTo>
                    <a:pt x="773" y="8114"/>
                  </a:lnTo>
                  <a:lnTo>
                    <a:pt x="883" y="7998"/>
                  </a:lnTo>
                  <a:lnTo>
                    <a:pt x="986" y="7876"/>
                  </a:lnTo>
                  <a:lnTo>
                    <a:pt x="1084" y="7766"/>
                  </a:lnTo>
                  <a:lnTo>
                    <a:pt x="1218" y="7614"/>
                  </a:lnTo>
                  <a:lnTo>
                    <a:pt x="1346" y="7474"/>
                  </a:lnTo>
                  <a:lnTo>
                    <a:pt x="1480" y="7334"/>
                  </a:lnTo>
                  <a:lnTo>
                    <a:pt x="1601" y="7194"/>
                  </a:lnTo>
                  <a:lnTo>
                    <a:pt x="1729" y="7054"/>
                  </a:lnTo>
                  <a:lnTo>
                    <a:pt x="1845" y="6914"/>
                  </a:lnTo>
                  <a:lnTo>
                    <a:pt x="1961" y="6761"/>
                  </a:lnTo>
                  <a:lnTo>
                    <a:pt x="2064" y="6603"/>
                  </a:lnTo>
                  <a:lnTo>
                    <a:pt x="2162" y="6439"/>
                  </a:lnTo>
                  <a:lnTo>
                    <a:pt x="2253" y="6256"/>
                  </a:lnTo>
                  <a:lnTo>
                    <a:pt x="2332" y="6055"/>
                  </a:lnTo>
                  <a:lnTo>
                    <a:pt x="2405" y="5842"/>
                  </a:lnTo>
                  <a:lnTo>
                    <a:pt x="2460" y="5604"/>
                  </a:lnTo>
                  <a:lnTo>
                    <a:pt x="2503" y="5342"/>
                  </a:lnTo>
                  <a:lnTo>
                    <a:pt x="2533" y="5056"/>
                  </a:lnTo>
                  <a:lnTo>
                    <a:pt x="2551" y="4745"/>
                  </a:lnTo>
                  <a:lnTo>
                    <a:pt x="2564" y="4483"/>
                  </a:lnTo>
                  <a:lnTo>
                    <a:pt x="2594" y="4209"/>
                  </a:lnTo>
                  <a:lnTo>
                    <a:pt x="2643" y="3923"/>
                  </a:lnTo>
                  <a:lnTo>
                    <a:pt x="2710" y="3625"/>
                  </a:lnTo>
                  <a:lnTo>
                    <a:pt x="2801" y="3320"/>
                  </a:lnTo>
                  <a:lnTo>
                    <a:pt x="2911" y="3015"/>
                  </a:lnTo>
                  <a:lnTo>
                    <a:pt x="3038" y="2699"/>
                  </a:lnTo>
                  <a:lnTo>
                    <a:pt x="3197" y="2382"/>
                  </a:lnTo>
                  <a:lnTo>
                    <a:pt x="3373" y="2065"/>
                  </a:lnTo>
                  <a:lnTo>
                    <a:pt x="3574" y="1755"/>
                  </a:lnTo>
                  <a:lnTo>
                    <a:pt x="3800" y="1444"/>
                  </a:lnTo>
                  <a:lnTo>
                    <a:pt x="4055" y="1133"/>
                  </a:lnTo>
                  <a:lnTo>
                    <a:pt x="4335" y="835"/>
                  </a:lnTo>
                  <a:lnTo>
                    <a:pt x="4640" y="549"/>
                  </a:lnTo>
                  <a:lnTo>
                    <a:pt x="4981" y="268"/>
                  </a:lnTo>
                  <a:lnTo>
                    <a:pt x="53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 name="Rectangle 3"/>
            <p:cNvSpPr>
              <a:spLocks noChangeArrowheads="1"/>
            </p:cNvSpPr>
            <p:nvPr/>
          </p:nvSpPr>
          <p:spPr bwMode="auto">
            <a:xfrm>
              <a:off x="6888463" y="3252106"/>
              <a:ext cx="408119" cy="40811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 name="Rectangle 4"/>
            <p:cNvSpPr>
              <a:spLocks noChangeArrowheads="1"/>
            </p:cNvSpPr>
            <p:nvPr/>
          </p:nvSpPr>
          <p:spPr bwMode="auto">
            <a:xfrm>
              <a:off x="6358073" y="2767487"/>
              <a:ext cx="370825" cy="36940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 name="Rectangle 5"/>
            <p:cNvSpPr>
              <a:spLocks noChangeArrowheads="1"/>
            </p:cNvSpPr>
            <p:nvPr/>
          </p:nvSpPr>
          <p:spPr bwMode="auto">
            <a:xfrm>
              <a:off x="5925405" y="2313103"/>
              <a:ext cx="380974" cy="33801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 name="Rectangle 6"/>
            <p:cNvSpPr>
              <a:spLocks noChangeArrowheads="1"/>
            </p:cNvSpPr>
            <p:nvPr/>
          </p:nvSpPr>
          <p:spPr bwMode="auto">
            <a:xfrm>
              <a:off x="6878313" y="2843729"/>
              <a:ext cx="152485" cy="15224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Rectangle 7"/>
            <p:cNvSpPr>
              <a:spLocks noChangeArrowheads="1"/>
            </p:cNvSpPr>
            <p:nvPr/>
          </p:nvSpPr>
          <p:spPr bwMode="auto">
            <a:xfrm>
              <a:off x="6497575" y="2365032"/>
              <a:ext cx="173964" cy="17396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7017814" y="2435373"/>
              <a:ext cx="125103" cy="12510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9"/>
            <p:cNvSpPr>
              <a:spLocks noChangeArrowheads="1"/>
            </p:cNvSpPr>
            <p:nvPr/>
          </p:nvSpPr>
          <p:spPr bwMode="auto">
            <a:xfrm>
              <a:off x="7129935" y="3993969"/>
              <a:ext cx="140918" cy="14233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 name="Rectangle 10"/>
            <p:cNvSpPr>
              <a:spLocks noChangeArrowheads="1"/>
            </p:cNvSpPr>
            <p:nvPr/>
          </p:nvSpPr>
          <p:spPr bwMode="auto">
            <a:xfrm>
              <a:off x="6346506" y="4407989"/>
              <a:ext cx="326448" cy="3262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11"/>
            <p:cNvSpPr>
              <a:spLocks noChangeArrowheads="1"/>
            </p:cNvSpPr>
            <p:nvPr/>
          </p:nvSpPr>
          <p:spPr bwMode="auto">
            <a:xfrm>
              <a:off x="6375304" y="3286546"/>
              <a:ext cx="326213" cy="3262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12"/>
            <p:cNvSpPr>
              <a:spLocks noChangeArrowheads="1"/>
            </p:cNvSpPr>
            <p:nvPr/>
          </p:nvSpPr>
          <p:spPr bwMode="auto">
            <a:xfrm>
              <a:off x="6153895" y="4954193"/>
              <a:ext cx="257287" cy="25610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 name="Rectangle 13"/>
            <p:cNvSpPr>
              <a:spLocks noChangeArrowheads="1"/>
            </p:cNvSpPr>
            <p:nvPr/>
          </p:nvSpPr>
          <p:spPr bwMode="auto">
            <a:xfrm>
              <a:off x="5929889" y="3402916"/>
              <a:ext cx="316063" cy="31629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Rectangle 14"/>
            <p:cNvSpPr>
              <a:spLocks noChangeArrowheads="1"/>
            </p:cNvSpPr>
            <p:nvPr/>
          </p:nvSpPr>
          <p:spPr bwMode="auto">
            <a:xfrm>
              <a:off x="5994566" y="5735025"/>
              <a:ext cx="185294" cy="18387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 name="Rectangle 15"/>
            <p:cNvSpPr>
              <a:spLocks noChangeArrowheads="1"/>
            </p:cNvSpPr>
            <p:nvPr/>
          </p:nvSpPr>
          <p:spPr bwMode="auto">
            <a:xfrm>
              <a:off x="5659619" y="3252084"/>
              <a:ext cx="212675" cy="21125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 name="Rectangle 16"/>
            <p:cNvSpPr>
              <a:spLocks noChangeArrowheads="1"/>
            </p:cNvSpPr>
            <p:nvPr/>
          </p:nvSpPr>
          <p:spPr bwMode="auto">
            <a:xfrm>
              <a:off x="6898613" y="4487064"/>
              <a:ext cx="195445" cy="19544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 name="Rectangle 17"/>
            <p:cNvSpPr>
              <a:spLocks noChangeArrowheads="1"/>
            </p:cNvSpPr>
            <p:nvPr/>
          </p:nvSpPr>
          <p:spPr bwMode="auto">
            <a:xfrm>
              <a:off x="5482823" y="1949360"/>
              <a:ext cx="304732" cy="30496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 name="Rectangle 18"/>
            <p:cNvSpPr>
              <a:spLocks noChangeArrowheads="1"/>
            </p:cNvSpPr>
            <p:nvPr/>
          </p:nvSpPr>
          <p:spPr bwMode="auto">
            <a:xfrm>
              <a:off x="7369992" y="4229645"/>
              <a:ext cx="152248" cy="15248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19"/>
            <p:cNvSpPr>
              <a:spLocks noChangeArrowheads="1"/>
            </p:cNvSpPr>
            <p:nvPr/>
          </p:nvSpPr>
          <p:spPr bwMode="auto">
            <a:xfrm>
              <a:off x="7477863" y="3655763"/>
              <a:ext cx="172312" cy="17254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20"/>
            <p:cNvSpPr>
              <a:spLocks noChangeArrowheads="1"/>
            </p:cNvSpPr>
            <p:nvPr/>
          </p:nvSpPr>
          <p:spPr bwMode="auto">
            <a:xfrm>
              <a:off x="7354176" y="4581685"/>
              <a:ext cx="142334" cy="14091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21"/>
            <p:cNvSpPr>
              <a:spLocks noChangeArrowheads="1"/>
            </p:cNvSpPr>
            <p:nvPr/>
          </p:nvSpPr>
          <p:spPr bwMode="auto">
            <a:xfrm>
              <a:off x="7528141" y="3017693"/>
              <a:ext cx="142098" cy="14233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22"/>
            <p:cNvSpPr>
              <a:spLocks noChangeArrowheads="1"/>
            </p:cNvSpPr>
            <p:nvPr/>
          </p:nvSpPr>
          <p:spPr bwMode="auto">
            <a:xfrm>
              <a:off x="6672955" y="4952778"/>
              <a:ext cx="257287" cy="25752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23"/>
            <p:cNvSpPr>
              <a:spLocks noChangeArrowheads="1"/>
            </p:cNvSpPr>
            <p:nvPr/>
          </p:nvSpPr>
          <p:spPr bwMode="auto">
            <a:xfrm>
              <a:off x="5964352" y="1821424"/>
              <a:ext cx="356426" cy="35666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24"/>
            <p:cNvSpPr>
              <a:spLocks noChangeArrowheads="1"/>
            </p:cNvSpPr>
            <p:nvPr/>
          </p:nvSpPr>
          <p:spPr bwMode="auto">
            <a:xfrm>
              <a:off x="5840665" y="4337412"/>
              <a:ext cx="360674" cy="362327"/>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25"/>
            <p:cNvSpPr>
              <a:spLocks noChangeArrowheads="1"/>
            </p:cNvSpPr>
            <p:nvPr/>
          </p:nvSpPr>
          <p:spPr bwMode="auto">
            <a:xfrm>
              <a:off x="6389615" y="3785306"/>
              <a:ext cx="399622" cy="39985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26"/>
            <p:cNvSpPr>
              <a:spLocks noChangeArrowheads="1"/>
            </p:cNvSpPr>
            <p:nvPr/>
          </p:nvSpPr>
          <p:spPr bwMode="auto">
            <a:xfrm>
              <a:off x="6198507" y="5339653"/>
              <a:ext cx="247374" cy="24572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27"/>
            <p:cNvSpPr>
              <a:spLocks noChangeArrowheads="1"/>
            </p:cNvSpPr>
            <p:nvPr/>
          </p:nvSpPr>
          <p:spPr bwMode="auto">
            <a:xfrm>
              <a:off x="7982289" y="3791207"/>
              <a:ext cx="109288" cy="109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28"/>
            <p:cNvSpPr>
              <a:spLocks noChangeArrowheads="1"/>
            </p:cNvSpPr>
            <p:nvPr/>
          </p:nvSpPr>
          <p:spPr bwMode="auto">
            <a:xfrm>
              <a:off x="6190009" y="3241934"/>
              <a:ext cx="97722" cy="9772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30" name="Title 1"/>
          <p:cNvSpPr txBox="1">
            <a:spLocks/>
          </p:cNvSpPr>
          <p:nvPr/>
        </p:nvSpPr>
        <p:spPr>
          <a:xfrm>
            <a:off x="856034" y="365125"/>
            <a:ext cx="10497766" cy="1027571"/>
          </a:xfrm>
          <a:prstGeom prst="rect">
            <a:avLst/>
          </a:prstGeom>
          <a:solidFill>
            <a:schemeClr val="accent5"/>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cap="all" dirty="0">
                <a:solidFill>
                  <a:srgbClr val="FF0000"/>
                </a:solidFill>
                <a:latin typeface="+mn-lt"/>
                <a:cs typeface="Arial" panose="020B0604020202020204" pitchFamily="34" charset="0"/>
              </a:rPr>
              <a:t>5. </a:t>
            </a:r>
            <a:r>
              <a:rPr lang="en-US" sz="6000" b="1" cap="all" dirty="0">
                <a:solidFill>
                  <a:srgbClr val="FFC000"/>
                </a:solidFill>
                <a:latin typeface="+mn-lt"/>
                <a:cs typeface="Arial" panose="020B0604020202020204" pitchFamily="34" charset="0"/>
              </a:rPr>
              <a:t>RESULTS</a:t>
            </a:r>
          </a:p>
          <a:p>
            <a:endParaRPr lang="en-US" sz="4000" dirty="0">
              <a:latin typeface="+mn-lt"/>
              <a:cs typeface="Arial" panose="020B0604020202020204" pitchFamily="34" charset="0"/>
            </a:endParaRPr>
          </a:p>
        </p:txBody>
      </p:sp>
      <p:pic>
        <p:nvPicPr>
          <p:cNvPr id="32" name="Picture 31">
            <a:extLst>
              <a:ext uri="{FF2B5EF4-FFF2-40B4-BE49-F238E27FC236}">
                <a16:creationId xmlns:a16="http://schemas.microsoft.com/office/drawing/2014/main" id="{99F4308E-B936-4815-8F9A-83EF07BC837E}"/>
              </a:ext>
            </a:extLst>
          </p:cNvPr>
          <p:cNvPicPr>
            <a:picLocks noChangeAspect="1"/>
          </p:cNvPicPr>
          <p:nvPr/>
        </p:nvPicPr>
        <p:blipFill rotWithShape="1">
          <a:blip r:embed="rId2"/>
          <a:srcRect b="13354"/>
          <a:stretch/>
        </p:blipFill>
        <p:spPr>
          <a:xfrm>
            <a:off x="4098010" y="1764225"/>
            <a:ext cx="7264197" cy="2214756"/>
          </a:xfrm>
          <a:prstGeom prst="rect">
            <a:avLst/>
          </a:prstGeom>
        </p:spPr>
      </p:pic>
      <p:pic>
        <p:nvPicPr>
          <p:cNvPr id="33" name="Picture 32">
            <a:extLst>
              <a:ext uri="{FF2B5EF4-FFF2-40B4-BE49-F238E27FC236}">
                <a16:creationId xmlns:a16="http://schemas.microsoft.com/office/drawing/2014/main" id="{80A4CC7D-26B8-4D01-B059-A423E36B7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343" y="4245879"/>
            <a:ext cx="7005008" cy="1903248"/>
          </a:xfrm>
          <a:prstGeom prst="rect">
            <a:avLst/>
          </a:prstGeom>
        </p:spPr>
      </p:pic>
      <p:sp>
        <p:nvSpPr>
          <p:cNvPr id="34" name="TextBox 33">
            <a:extLst>
              <a:ext uri="{FF2B5EF4-FFF2-40B4-BE49-F238E27FC236}">
                <a16:creationId xmlns:a16="http://schemas.microsoft.com/office/drawing/2014/main" id="{82EEEB75-64BC-4DF7-AC3C-A3607C2FED4B}"/>
              </a:ext>
            </a:extLst>
          </p:cNvPr>
          <p:cNvSpPr txBox="1"/>
          <p:nvPr/>
        </p:nvSpPr>
        <p:spPr>
          <a:xfrm>
            <a:off x="5275886" y="3931109"/>
            <a:ext cx="5000208" cy="369332"/>
          </a:xfrm>
          <a:prstGeom prst="rect">
            <a:avLst/>
          </a:prstGeom>
          <a:noFill/>
        </p:spPr>
        <p:txBody>
          <a:bodyPr wrap="square" rtlCol="0">
            <a:spAutoFit/>
          </a:bodyPr>
          <a:lstStyle/>
          <a:p>
            <a:r>
              <a:rPr lang="en-IN" b="1" dirty="0"/>
              <a:t>WEIGHTED F1 SCORE OF THE BASELINE MODELS</a:t>
            </a:r>
          </a:p>
        </p:txBody>
      </p:sp>
      <p:sp>
        <p:nvSpPr>
          <p:cNvPr id="36" name="TextBox 35">
            <a:extLst>
              <a:ext uri="{FF2B5EF4-FFF2-40B4-BE49-F238E27FC236}">
                <a16:creationId xmlns:a16="http://schemas.microsoft.com/office/drawing/2014/main" id="{781EC866-1C79-4AFC-8109-DAEDB113701E}"/>
              </a:ext>
            </a:extLst>
          </p:cNvPr>
          <p:cNvSpPr txBox="1"/>
          <p:nvPr/>
        </p:nvSpPr>
        <p:spPr>
          <a:xfrm>
            <a:off x="5561202" y="6136673"/>
            <a:ext cx="6102990" cy="369332"/>
          </a:xfrm>
          <a:prstGeom prst="rect">
            <a:avLst/>
          </a:prstGeom>
          <a:noFill/>
        </p:spPr>
        <p:txBody>
          <a:bodyPr wrap="square">
            <a:spAutoFit/>
          </a:bodyPr>
          <a:lstStyle/>
          <a:p>
            <a:r>
              <a:rPr lang="en-IN" b="1" dirty="0"/>
              <a:t>WEIGHTED F1 SCORE OF THE MODELS</a:t>
            </a:r>
          </a:p>
        </p:txBody>
      </p:sp>
    </p:spTree>
    <p:extLst>
      <p:ext uri="{BB962C8B-B14F-4D97-AF65-F5344CB8AC3E}">
        <p14:creationId xmlns:p14="http://schemas.microsoft.com/office/powerpoint/2010/main" val="1791430827"/>
      </p:ext>
    </p:extLst>
  </p:cSld>
  <p:clrMapOvr>
    <a:masterClrMapping/>
  </p:clrMapOvr>
</p:sld>
</file>

<file path=ppt/theme/theme1.xml><?xml version="1.0" encoding="utf-8"?>
<a:theme xmlns:a="http://schemas.openxmlformats.org/drawingml/2006/main" name="Office Theme">
  <a:themeElements>
    <a:clrScheme name="Wonderland">
      <a:dk1>
        <a:sysClr val="windowText" lastClr="000000"/>
      </a:dk1>
      <a:lt1>
        <a:sysClr val="window" lastClr="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1956</TotalTime>
  <Words>936</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Narrow</vt:lpstr>
      <vt:lpstr>Calibri</vt:lpstr>
      <vt:lpstr>Calibri Light</vt:lpstr>
      <vt:lpstr>Office Theme</vt:lpstr>
      <vt:lpstr> End-Sem ML Project Presentation  </vt:lpstr>
      <vt:lpstr>PowerPoint Presentation</vt:lpstr>
      <vt:lpstr>PowerPoint Presentation</vt:lpstr>
      <vt:lpstr>2.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Report</dc:title>
  <dc:creator>Parul</dc:creator>
  <cp:lastModifiedBy>parul sikri</cp:lastModifiedBy>
  <cp:revision>7</cp:revision>
  <dcterms:created xsi:type="dcterms:W3CDTF">2015-06-19T07:08:12Z</dcterms:created>
  <dcterms:modified xsi:type="dcterms:W3CDTF">2021-12-11T18:37:26Z</dcterms:modified>
</cp:coreProperties>
</file>