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91" r:id="rId2"/>
    <p:sldId id="497" r:id="rId3"/>
    <p:sldId id="507" r:id="rId4"/>
    <p:sldId id="493" r:id="rId5"/>
    <p:sldId id="496" r:id="rId6"/>
    <p:sldId id="498" r:id="rId7"/>
    <p:sldId id="500" r:id="rId8"/>
    <p:sldId id="504" r:id="rId9"/>
    <p:sldId id="505" r:id="rId10"/>
    <p:sldId id="506" r:id="rId11"/>
    <p:sldId id="508" r:id="rId12"/>
    <p:sldId id="503" r:id="rId13"/>
    <p:sldId id="502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0FA"/>
    <a:srgbClr val="FF6600"/>
    <a:srgbClr val="F139E4"/>
    <a:srgbClr val="B85250"/>
    <a:srgbClr val="FF33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E8175-2076-44EB-B730-98532F6BA821}" v="38" dt="2024-03-12T06:01:22.367"/>
    <p1510:client id="{4E8E03B8-C3FF-4089-B491-126AB5291F73}" v="1" dt="2024-03-12T05:54:17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67"/>
      </p:cViewPr>
      <p:guideLst>
        <p:guide orient="horz" pos="216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103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8709C98-B80A-4F28-AF74-CF08CF81A715}" type="datetime1">
              <a:rPr lang="en-US"/>
              <a:pPr/>
              <a:t>3/11/2024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D112868-65FD-4572-A383-97DC0EC9B9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14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23EB20-6FC5-4DDA-8F23-B813642F520C}" type="datetime1">
              <a:rPr lang="en-US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4ABB8-5B0F-4AA4-B6A6-7C7E2BD089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 userDrawn="1"/>
        </p:nvPicPr>
        <p:blipFill>
          <a:blip r:embed="rId2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F5B256-931F-40A0-BC73-FE5211075C35}" type="datetime1">
              <a:rPr lang="en-US"/>
              <a:pPr/>
              <a:t>3/11/2024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8F058-9003-4658-AA47-7D4800AF7E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BE7C4ED-81C0-4682-BCCB-104FB5DDBDCB}" type="datetime1">
              <a:rPr lang="en-US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75DC763-8AAC-4A07-A453-38B55A3783B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4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4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7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4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script.inf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dhruv330.be22@chitkara.edu.in" TargetMode="External"/><Relationship Id="rId2" Type="http://schemas.openxmlformats.org/officeDocument/2006/relationships/hyperlink" Target="mailto:gourav330.be22@chitkara.edu.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divyan295.be22@chitkara.edu.in" TargetMode="External"/><Relationship Id="rId4" Type="http://schemas.openxmlformats.org/officeDocument/2006/relationships/hyperlink" Target="mailto:Dipanshu288.be22@chitkara.edu.i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 txBox="1">
            <a:spLocks noChangeArrowheads="1"/>
          </p:cNvSpPr>
          <p:nvPr/>
        </p:nvSpPr>
        <p:spPr bwMode="auto">
          <a:xfrm>
            <a:off x="1335617" y="226483"/>
            <a:ext cx="6553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33120" rIns="91440" bIns="45720" anchor="ctr"/>
          <a:lstStyle/>
          <a:p>
            <a:pPr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b="1" u="sng" dirty="0">
                <a:latin typeface="Calibri"/>
                <a:ea typeface="MS PGothic"/>
                <a:cs typeface="Calibri"/>
              </a:rPr>
              <a:t>NEWS WEBSITE</a:t>
            </a:r>
            <a:endParaRPr lang="en-US" sz="3200" b="1" u="sng">
              <a:latin typeface="Calibri" pitchFamily="34" charset="0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4967" y="1570566"/>
            <a:ext cx="4038600" cy="25340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Arial"/>
                <a:ea typeface="MS PGothic"/>
                <a:cs typeface="Arial"/>
              </a:rPr>
              <a:t>Presented</a:t>
            </a:r>
            <a:endParaRPr lang="en-US" dirty="0"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latin typeface="Arial"/>
                <a:ea typeface="MS PGothic"/>
                <a:cs typeface="Arial"/>
              </a:rPr>
              <a:t> by</a:t>
            </a:r>
            <a:endParaRPr lang="en-US"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latin typeface="Arial"/>
                <a:ea typeface="MS PGothic"/>
                <a:cs typeface="Arial"/>
              </a:rPr>
              <a:t>Gourav Rana(2210990330)</a:t>
            </a:r>
            <a:endParaRPr lang="en-US" dirty="0"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latin typeface="Arial"/>
                <a:ea typeface="MS PGothic"/>
                <a:cs typeface="Arial"/>
              </a:rPr>
              <a:t>Dhruv Walia(2210990280)</a:t>
            </a:r>
            <a:endParaRPr lang="en-US" dirty="0"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latin typeface="Arial"/>
                <a:ea typeface="MS PGothic"/>
                <a:cs typeface="Arial"/>
              </a:rPr>
              <a:t>Dipanshu Saini(2210990288)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latin typeface="Arial"/>
                <a:ea typeface="MS PGothic"/>
                <a:cs typeface="Arial"/>
              </a:rPr>
              <a:t>Divyan Rai(2210990295)</a:t>
            </a:r>
            <a:endParaRPr lang="en-US" dirty="0"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42633" y="4351867"/>
            <a:ext cx="4267200" cy="12875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Arial"/>
                <a:ea typeface="MS PGothic"/>
                <a:cs typeface="Arial"/>
              </a:rPr>
              <a:t>Name of the Supervisor(s)</a:t>
            </a:r>
            <a:endParaRPr lang="en-US" dirty="0"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latin typeface="Arial"/>
                <a:ea typeface="MS PGothic"/>
                <a:cs typeface="Arial"/>
              </a:rPr>
              <a:t>Mr. Vikas Patel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latin typeface="Arial"/>
                <a:ea typeface="MS PGothic"/>
                <a:cs typeface="Arial"/>
              </a:rPr>
              <a:t>Ms. Parul Gehlot </a:t>
            </a:r>
            <a:endParaRPr lang="en-US" dirty="0"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8867" y="5722445"/>
            <a:ext cx="5257800" cy="7540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dirty="0">
              <a:solidFill>
                <a:srgbClr val="FF0000"/>
              </a:solidFill>
              <a:latin typeface="Arial"/>
              <a:ea typeface="MS PGothic"/>
              <a:cs typeface="Arial"/>
            </a:endParaRPr>
          </a:p>
          <a:p>
            <a:pPr algn="ctr"/>
            <a:r>
              <a:rPr lang="en-US" sz="2500" b="1" dirty="0">
                <a:solidFill>
                  <a:srgbClr val="FF0000"/>
                </a:solidFill>
                <a:latin typeface="Arial"/>
                <a:ea typeface="MS PGothic"/>
                <a:cs typeface="Arial"/>
              </a:rPr>
              <a:t>Chitkara University, Punjab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B7E7-C194-320B-03F4-35AFBABDE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571750" cy="838200"/>
          </a:xfrm>
        </p:spPr>
        <p:txBody>
          <a:bodyPr/>
          <a:lstStyle/>
          <a:p>
            <a:r>
              <a:rPr lang="en-US" sz="36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58FDE-93AF-B5DD-91CE-5660BF14C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4525963"/>
          </a:xfrm>
        </p:spPr>
        <p:txBody>
          <a:bodyPr/>
          <a:lstStyle/>
          <a:p>
            <a:r>
              <a:rPr lang="en-US" sz="1200" dirty="0">
                <a:solidFill>
                  <a:srgbClr val="ECECEC"/>
                </a:solidFill>
                <a:ea typeface="+mn-lt"/>
                <a:cs typeface="+mn-lt"/>
              </a:rPr>
              <a:t>"</a:t>
            </a:r>
            <a:r>
              <a:rPr lang="en-US" sz="3000" dirty="0">
                <a:ea typeface="+mn-lt"/>
                <a:cs typeface="+mn-lt"/>
              </a:rPr>
              <a:t>In conclusion, the creation of our news website marks a significant milestone in the digital realm. </a:t>
            </a:r>
          </a:p>
          <a:p>
            <a:r>
              <a:rPr lang="en-US" sz="3000" dirty="0">
                <a:ea typeface="+mn-lt"/>
                <a:cs typeface="+mn-lt"/>
              </a:rPr>
              <a:t>Through the seamless integration of </a:t>
            </a:r>
            <a:r>
              <a:rPr lang="en-US" sz="3000" b="1" dirty="0">
                <a:ea typeface="+mn-lt"/>
                <a:cs typeface="+mn-lt"/>
              </a:rPr>
              <a:t>HTML</a:t>
            </a:r>
            <a:r>
              <a:rPr lang="en-US" sz="3000" dirty="0">
                <a:ea typeface="+mn-lt"/>
                <a:cs typeface="+mn-lt"/>
              </a:rPr>
              <a:t>, </a:t>
            </a:r>
            <a:r>
              <a:rPr lang="en-US" sz="3000" b="1" dirty="0">
                <a:ea typeface="+mn-lt"/>
                <a:cs typeface="+mn-lt"/>
              </a:rPr>
              <a:t>CSS</a:t>
            </a:r>
            <a:r>
              <a:rPr lang="en-US" sz="3000" dirty="0">
                <a:ea typeface="+mn-lt"/>
                <a:cs typeface="+mn-lt"/>
              </a:rPr>
              <a:t>, and </a:t>
            </a:r>
            <a:r>
              <a:rPr lang="en-US" sz="3000" b="1" dirty="0">
                <a:ea typeface="+mn-lt"/>
                <a:cs typeface="+mn-lt"/>
              </a:rPr>
              <a:t>JavaScript</a:t>
            </a:r>
            <a:r>
              <a:rPr lang="en-US" sz="3000" dirty="0">
                <a:ea typeface="+mn-lt"/>
                <a:cs typeface="+mn-lt"/>
              </a:rPr>
              <a:t>, we've not only built a visually appealing platform but also a dynamic and user-friendly experience for our audience. </a:t>
            </a:r>
          </a:p>
          <a:p>
            <a:r>
              <a:rPr lang="en-US" sz="3000" dirty="0">
                <a:ea typeface="+mn-lt"/>
                <a:cs typeface="+mn-lt"/>
              </a:rPr>
              <a:t>The power of technology has enabled us to deliver news in an engaging and accessible manner.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41958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D528-8B41-1B04-23A0-3B1564B2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  Output</a:t>
            </a:r>
            <a:endParaRPr lang="en-US" dirty="0"/>
          </a:p>
        </p:txBody>
      </p:sp>
      <p:pic>
        <p:nvPicPr>
          <p:cNvPr id="4" name="Content Placeholder 3" descr="A screenshot of a news&#10;&#10;Description automatically generated">
            <a:extLst>
              <a:ext uri="{FF2B5EF4-FFF2-40B4-BE49-F238E27FC236}">
                <a16:creationId xmlns:a16="http://schemas.microsoft.com/office/drawing/2014/main" id="{B92A2305-A2B7-D209-6D53-B0C1FFE59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832539"/>
            <a:ext cx="9143999" cy="5900419"/>
          </a:xfrm>
        </p:spPr>
      </p:pic>
    </p:spTree>
    <p:extLst>
      <p:ext uri="{BB962C8B-B14F-4D97-AF65-F5344CB8AC3E}">
        <p14:creationId xmlns:p14="http://schemas.microsoft.com/office/powerpoint/2010/main" val="4064953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n-GB" b="1" dirty="0"/>
            </a:br>
            <a:r>
              <a:rPr lang="en-GB" b="1" dirty="0"/>
              <a:t>References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 references for</a:t>
            </a:r>
            <a:r>
              <a:rPr lang="en-GB" dirty="0"/>
              <a:t> our study:</a:t>
            </a:r>
            <a:endParaRPr lang="en-US" dirty="0"/>
          </a:p>
          <a:p>
            <a:r>
              <a:rPr lang="en-GB" sz="2400" b="1" dirty="0">
                <a:ea typeface="+mn-lt"/>
                <a:cs typeface="+mn-lt"/>
              </a:rPr>
              <a:t>W3Schools:</a:t>
            </a:r>
            <a:endParaRPr lang="en-GB" sz="2400" dirty="0"/>
          </a:p>
          <a:p>
            <a:r>
              <a:rPr lang="en-GB" sz="2400" dirty="0">
                <a:ea typeface="+mn-lt"/>
                <a:cs typeface="+mn-lt"/>
              </a:rPr>
              <a:t>https://www.w3schools.com/html/default.asp</a:t>
            </a:r>
            <a:endParaRPr lang="en-GB" sz="2400" dirty="0"/>
          </a:p>
          <a:p>
            <a:r>
              <a:rPr lang="en-GB" sz="2400" dirty="0">
                <a:ea typeface="+mn-lt"/>
                <a:cs typeface="+mn-lt"/>
              </a:rPr>
              <a:t>https://www.w3schools.com/css/default.asp</a:t>
            </a:r>
            <a:endParaRPr lang="en-GB" sz="2400" dirty="0">
              <a:cs typeface="Calibri"/>
            </a:endParaRPr>
          </a:p>
          <a:p>
            <a:r>
              <a:rPr lang="en-GB" sz="2400" dirty="0">
                <a:ea typeface="+mn-lt"/>
                <a:cs typeface="+mn-lt"/>
              </a:rPr>
              <a:t>https://www.w3schools.com/js/default.asp</a:t>
            </a:r>
            <a:endParaRPr lang="en-GB" sz="2400" dirty="0"/>
          </a:p>
          <a:p>
            <a:r>
              <a:rPr lang="en-GB" sz="2400" b="1" dirty="0">
                <a:ea typeface="+mn-lt"/>
                <a:cs typeface="+mn-lt"/>
              </a:rPr>
              <a:t>JavaScript.info:</a:t>
            </a:r>
            <a:endParaRPr lang="en-GB" sz="2400" dirty="0">
              <a:cs typeface="Calibri"/>
            </a:endParaRPr>
          </a:p>
          <a:p>
            <a:r>
              <a:rPr lang="en-GB" sz="2400" dirty="0">
                <a:ea typeface="+mn-lt"/>
                <a:cs typeface="+mn-lt"/>
                <a:hlinkClick r:id="rId2"/>
              </a:rPr>
              <a:t>The Modern JavaScript Tutorial</a:t>
            </a:r>
            <a:endParaRPr lang="en-GB" sz="2400"/>
          </a:p>
          <a:p>
            <a:r>
              <a:rPr lang="en-GB" sz="2400" b="1" dirty="0">
                <a:cs typeface="Calibri"/>
              </a:rPr>
              <a:t>YouTube tutorials:</a:t>
            </a:r>
          </a:p>
          <a:p>
            <a:r>
              <a:rPr lang="en-GB" sz="2400" dirty="0">
                <a:cs typeface="Calibri"/>
              </a:rPr>
              <a:t>ez snippet , Code with Harry ,Code Shuttle, Apna College</a:t>
            </a:r>
            <a:endParaRPr lang="en-GB" sz="2400" b="1" dirty="0">
              <a:cs typeface="Calibri"/>
            </a:endParaRPr>
          </a:p>
          <a:p>
            <a:endParaRPr lang="en-GB" sz="2400" dirty="0">
              <a:cs typeface="Calibri"/>
            </a:endParaRPr>
          </a:p>
          <a:p>
            <a:endParaRPr lang="en-GB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MS PGothic" pitchFamily="34" charset="-128"/>
              </a:rPr>
              <a:t>Questions???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400" dirty="0"/>
              <a:t>Thanks!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Do you have any questions?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gourav330.be22@chitkara.edu.in</a:t>
            </a:r>
            <a:endParaRPr lang="en-US" dirty="0">
              <a:ea typeface="MS PGothic" pitchFamily="34" charset="-128"/>
            </a:endParaRP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dhruv330.be22@chitkara.edu.in</a:t>
            </a:r>
            <a:endParaRPr lang="en-US" dirty="0">
              <a:ea typeface="MS PGothic" pitchFamily="34" charset="-128"/>
            </a:endParaRPr>
          </a:p>
          <a:p>
            <a:pPr marL="0" indent="0" algn="ctr">
              <a:buNone/>
            </a:pPr>
            <a:r>
              <a:rPr lang="en-US" dirty="0">
                <a:hlinkClick r:id="rId4"/>
              </a:rPr>
              <a:t>dipanshu288.be22@chitkara.edu.in</a:t>
            </a:r>
            <a:endParaRPr lang="en-US" dirty="0">
              <a:ea typeface="MS PGothic" pitchFamily="34" charset="-128"/>
            </a:endParaRPr>
          </a:p>
          <a:p>
            <a:pPr marL="0" indent="0" algn="ctr">
              <a:buNone/>
            </a:pPr>
            <a:r>
              <a:rPr lang="en-US" dirty="0">
                <a:hlinkClick r:id="rId5"/>
              </a:rPr>
              <a:t>divyan295.be22@chitkara.edu.in</a:t>
            </a:r>
            <a:endParaRPr lang="en-US" dirty="0">
              <a:ea typeface="MS PGothic" pitchFamily="34" charset="-128"/>
            </a:endParaRPr>
          </a:p>
          <a:p>
            <a:pPr marL="0" indent="0">
              <a:buNone/>
            </a:pPr>
            <a:endParaRPr lang="en-US" dirty="0"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6096000" cy="838200"/>
          </a:xfrm>
        </p:spPr>
        <p:txBody>
          <a:bodyPr/>
          <a:lstStyle/>
          <a:p>
            <a:pPr algn="l"/>
            <a:r>
              <a:rPr lang="en-US" sz="3200" b="1" dirty="0">
                <a:ea typeface="MS PGothic" pitchFamily="34" charset="-128"/>
              </a:rPr>
              <a:t>Introduction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4233" y="1032933"/>
            <a:ext cx="8686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just"/>
            <a:endParaRPr lang="en-US" sz="2800" dirty="0">
              <a:latin typeface="Calibri"/>
              <a:ea typeface="MS PGothic"/>
              <a:cs typeface="Calibri"/>
            </a:endParaRPr>
          </a:p>
          <a:p>
            <a:pPr algn="ctr"/>
            <a:endParaRPr lang="en-US" sz="2800" dirty="0">
              <a:latin typeface="Calibri"/>
              <a:ea typeface="MS PGothic"/>
              <a:cs typeface="Calibri"/>
            </a:endParaRPr>
          </a:p>
          <a:p>
            <a:pPr algn="ctr"/>
            <a:endParaRPr lang="en-US" sz="2800" dirty="0">
              <a:latin typeface="Calibri"/>
              <a:ea typeface="MS PGothic"/>
              <a:cs typeface="Calibri"/>
            </a:endParaRPr>
          </a:p>
          <a:p>
            <a:pPr algn="ctr"/>
            <a:endParaRPr lang="en-US" sz="2800" dirty="0">
              <a:latin typeface="Calibri"/>
              <a:ea typeface="MS PGothic"/>
              <a:cs typeface="Calibri"/>
            </a:endParaRPr>
          </a:p>
          <a:p>
            <a:pPr algn="ctr"/>
            <a:endParaRPr lang="en-US" sz="2800" dirty="0">
              <a:latin typeface="Calibri"/>
              <a:ea typeface="MS PGothic"/>
              <a:cs typeface="Calibri"/>
            </a:endParaRPr>
          </a:p>
          <a:p>
            <a:pPr algn="ctr"/>
            <a:endParaRPr lang="en-US" sz="2800" dirty="0">
              <a:latin typeface="Calibri"/>
              <a:ea typeface="MS PGothic"/>
              <a:cs typeface="Calibri"/>
            </a:endParaRPr>
          </a:p>
          <a:p>
            <a:pPr algn="ctr"/>
            <a:endParaRPr lang="en-US" sz="2800" dirty="0">
              <a:latin typeface="Calibri"/>
              <a:ea typeface="MS PGothic"/>
              <a:cs typeface="Calibri"/>
            </a:endParaRPr>
          </a:p>
          <a:p>
            <a:pPr algn="ctr"/>
            <a:endParaRPr lang="en-US" sz="2800" dirty="0">
              <a:latin typeface="Calibri"/>
              <a:ea typeface="MS PGothic"/>
              <a:cs typeface="Calibri"/>
            </a:endParaRPr>
          </a:p>
          <a:p>
            <a:pPr algn="ctr"/>
            <a:r>
              <a:rPr lang="en-US" sz="2800" b="1" dirty="0">
                <a:latin typeface="Calibri"/>
                <a:ea typeface="MS PGothic"/>
                <a:cs typeface="Calibri"/>
              </a:rPr>
              <a:t>Welcome to the in-depth exploration of HTML,CSS and JS integration for a dynamic news website .This presentation will cover the essential techniques and best practices for creating a compelling online news platform</a:t>
            </a:r>
            <a:endParaRPr lang="en-US" sz="28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0C5C-F477-93BF-9B23-E7944DBA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68750" cy="838200"/>
          </a:xfrm>
        </p:spPr>
        <p:txBody>
          <a:bodyPr/>
          <a:lstStyle/>
          <a:p>
            <a:r>
              <a:rPr lang="en-US" b="1" dirty="0"/>
              <a:t>Motivation of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FF981-4D96-6183-391F-5522AA13F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000" dirty="0">
              <a:ea typeface="+mn-lt"/>
              <a:cs typeface="+mn-lt"/>
            </a:endParaRPr>
          </a:p>
          <a:p>
            <a:r>
              <a:rPr lang="en-US" sz="3000" dirty="0">
                <a:ea typeface="+mn-lt"/>
                <a:cs typeface="+mn-lt"/>
              </a:rPr>
              <a:t>The motivation behind the research for our news website, developed using HTML, CSS, and JS, is driven by a commitment to excellence, user satisfaction, and staying ahead in the dynamic field of digital journalism.</a:t>
            </a:r>
            <a:endParaRPr lang="en-US" sz="3000" dirty="0">
              <a:cs typeface="+mn-lt"/>
            </a:endParaRPr>
          </a:p>
          <a:p>
            <a:r>
              <a:rPr lang="en-US" sz="3000" dirty="0">
                <a:ea typeface="+mn-lt"/>
                <a:cs typeface="+mn-lt"/>
              </a:rPr>
              <a:t>We ensure that the news presented on the website is accurate, unbiased, and from reliable sources.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217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6324600" cy="838200"/>
          </a:xfrm>
        </p:spPr>
        <p:txBody>
          <a:bodyPr/>
          <a:lstStyle/>
          <a:p>
            <a:pPr algn="l"/>
            <a:r>
              <a:rPr lang="en-US" b="1" dirty="0"/>
              <a:t>HTML STRUCTURE</a:t>
            </a:r>
            <a:endParaRPr lang="en-US" b="1" dirty="0">
              <a:ea typeface="MS PGothic" pitchFamily="34" charset="-128"/>
            </a:endParaRPr>
          </a:p>
        </p:txBody>
      </p:sp>
      <p:sp>
        <p:nvSpPr>
          <p:cNvPr id="71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1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2700" dirty="0">
                <a:ea typeface="+mn-lt"/>
                <a:cs typeface="+mn-lt"/>
              </a:rPr>
              <a:t>HTML (Hyper Text Markup Language) plays a fundamental and crucial role in the structure and presentation of content on our news website.</a:t>
            </a:r>
            <a:endParaRPr lang="en-US" sz="2700"/>
          </a:p>
          <a:p>
            <a:pPr>
              <a:lnSpc>
                <a:spcPct val="105100"/>
              </a:lnSpc>
              <a:spcBef>
                <a:spcPts val="100"/>
              </a:spcBef>
              <a:spcAft>
                <a:spcPts val="0"/>
              </a:spcAft>
            </a:pPr>
            <a:endParaRPr lang="en-US" sz="2700">
              <a:latin typeface="Tahoma"/>
              <a:ea typeface="Tahoma"/>
              <a:cs typeface="Tahoma"/>
            </a:endParaRPr>
          </a:p>
          <a:p>
            <a:pPr>
              <a:lnSpc>
                <a:spcPct val="1051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2700" dirty="0">
                <a:latin typeface="Tahoma"/>
                <a:ea typeface="Tahoma"/>
                <a:cs typeface="Tahoma"/>
              </a:rPr>
              <a:t>Understanding the fundamental structure of html is crucial for organizing and presenting news content effectively. Sematic Html elements play a key role in enhancing accessibility and search engine optimization</a:t>
            </a:r>
            <a:endParaRPr lang="en-US"/>
          </a:p>
          <a:p>
            <a:pPr>
              <a:lnSpc>
                <a:spcPct val="1051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2700" dirty="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[</a:t>
            </a:r>
            <a:endParaRPr lang="en-US" sz="2700">
              <a:solidFill>
                <a:srgbClr val="FFFFFF"/>
              </a:solidFill>
              <a:latin typeface="Tahoma"/>
              <a:ea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6248400" cy="838200"/>
          </a:xfrm>
        </p:spPr>
        <p:txBody>
          <a:bodyPr/>
          <a:lstStyle/>
          <a:p>
            <a:pPr algn="l"/>
            <a:r>
              <a:rPr lang="en-US" b="1" dirty="0">
                <a:ea typeface="MS PGothic" pitchFamily="34" charset="-128"/>
              </a:rPr>
              <a:t>Code Snapshots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002866" y="1371600"/>
            <a:ext cx="2912534" cy="45259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endParaRPr lang="en-US" sz="2800" dirty="0">
              <a:ea typeface="MS PGothic" charset="0"/>
              <a:cs typeface="MS PGothic" charset="0"/>
            </a:endParaRPr>
          </a:p>
          <a:p>
            <a:pPr marL="0" indent="0">
              <a:buNone/>
              <a:defRPr/>
            </a:pPr>
            <a:endParaRPr lang="en-US" sz="2800" dirty="0">
              <a:ea typeface="MS PGothic" charset="0"/>
              <a:cs typeface="MS PGothic" charset="0"/>
            </a:endParaRPr>
          </a:p>
          <a:p>
            <a:pPr marL="0" indent="0" algn="ctr">
              <a:buNone/>
              <a:defRPr/>
            </a:pPr>
            <a:endParaRPr lang="en-US" sz="3000" dirty="0">
              <a:cs typeface="MS PGothic" charset="0"/>
            </a:endParaRPr>
          </a:p>
          <a:p>
            <a:pPr marL="0" indent="0" algn="ctr">
              <a:buNone/>
              <a:defRPr/>
            </a:pPr>
            <a:r>
              <a:rPr lang="en-US" sz="3000" dirty="0">
                <a:cs typeface="MS PGothic" charset="0"/>
              </a:rPr>
              <a:t>Code Snippet for  </a:t>
            </a:r>
            <a:r>
              <a:rPr lang="en-US" sz="3000" b="1" dirty="0">
                <a:cs typeface="MS PGothic" charset="0"/>
              </a:rPr>
              <a:t> HTML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F53E9A9-4E9E-C32E-FBA9-89F5D31CA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4478"/>
            <a:ext cx="5852583" cy="58875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We utilized </a:t>
            </a:r>
            <a:r>
              <a:rPr lang="en-US" b="1" dirty="0"/>
              <a:t>CSS</a:t>
            </a:r>
            <a:r>
              <a:rPr lang="en-US" dirty="0"/>
              <a:t> to create visually appealing layouts and designs that capture the attention of the readers. It helped us to apply responsive design principles and optimized styles for various devices</a:t>
            </a:r>
            <a:endParaRPr lang="en-US" dirty="0">
              <a:ea typeface="MS PGothic" pitchFamily="34" charset="-128"/>
            </a:endParaRPr>
          </a:p>
        </p:txBody>
      </p:sp>
      <p:sp>
        <p:nvSpPr>
          <p:cNvPr id="112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CSS Styling</a:t>
            </a:r>
            <a:endParaRPr lang="en-US" b="1" dirty="0"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Code Snapshots</a:t>
            </a:r>
            <a:endParaRPr lang="en-US" b="1" dirty="0">
              <a:ea typeface="MS PGothic" pitchFamily="34" charset="-128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3208866" y="1371600"/>
            <a:ext cx="2398184" cy="4525963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ea typeface="MS PGothic" pitchFamily="34" charset="-128"/>
            </a:endParaRPr>
          </a:p>
          <a:p>
            <a:pPr marL="0" indent="0" algn="ctr">
              <a:buNone/>
            </a:pPr>
            <a:endParaRPr lang="en-US" dirty="0">
              <a:ea typeface="MS PGothic" pitchFamily="34" charset="-128"/>
            </a:endParaRPr>
          </a:p>
          <a:p>
            <a:pPr marL="0" indent="0" algn="ctr">
              <a:buNone/>
            </a:pPr>
            <a:r>
              <a:rPr lang="en-US" dirty="0"/>
              <a:t> Code Snippet for </a:t>
            </a:r>
            <a:r>
              <a:rPr lang="en-US" b="1" dirty="0"/>
              <a:t>CSS</a:t>
            </a:r>
            <a:endParaRPr lang="en-US" b="1" dirty="0">
              <a:ea typeface="MS PGothic" pitchFamily="34" charset="-128"/>
            </a:endParaRPr>
          </a:p>
        </p:txBody>
      </p: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EEB7B86-6E1B-B0AD-0B12-DA9233CA1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66" y="831850"/>
            <a:ext cx="3247232" cy="5850466"/>
          </a:xfrm>
          <a:prstGeom prst="rect">
            <a:avLst/>
          </a:prstGeom>
        </p:spPr>
      </p:pic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06F7629-8975-6F76-5544-B16A462A8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839" y="831850"/>
            <a:ext cx="3302323" cy="58504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D0F-316A-87DA-6B8B-76C92A72B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83000" cy="838200"/>
          </a:xfrm>
        </p:spPr>
        <p:txBody>
          <a:bodyPr/>
          <a:lstStyle/>
          <a:p>
            <a:r>
              <a:rPr lang="en-US" b="1" dirty="0"/>
              <a:t>JavaScript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002EB-F1CF-3AC9-2041-DBD2BE47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We enhanced our user interaction and dynamic content delivery with </a:t>
            </a:r>
            <a:r>
              <a:rPr lang="en-US" b="1" dirty="0"/>
              <a:t>JavaScript</a:t>
            </a:r>
            <a:r>
              <a:rPr lang="en-US" dirty="0"/>
              <a:t>.</a:t>
            </a:r>
          </a:p>
          <a:p>
            <a:r>
              <a:rPr lang="en-US" dirty="0"/>
              <a:t>With the help of JavaScript we implemented features such as live updates, interactive elements, and seamless navigation.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1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CF0ED-2621-FAD4-13F2-4DD742095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68084" cy="838200"/>
          </a:xfrm>
        </p:spPr>
        <p:txBody>
          <a:bodyPr/>
          <a:lstStyle/>
          <a:p>
            <a:r>
              <a:rPr lang="en-US" b="1" dirty="0"/>
              <a:t>Code Snapshots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00189-2DAE-8658-D101-00AED93F1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950" y="1371600"/>
            <a:ext cx="2863850" cy="4525963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Code Snippet for </a:t>
            </a:r>
            <a:r>
              <a:rPr lang="en-US" b="1" dirty="0"/>
              <a:t>JS</a:t>
            </a:r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48A8E25-1B07-A1DC-FE2E-ADB838379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0" y="831850"/>
            <a:ext cx="5297365" cy="58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1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17410</TotalTime>
  <Words>443</Words>
  <Application>Microsoft Office PowerPoint</Application>
  <PresentationFormat>On-screen Show (4:3)</PresentationFormat>
  <Paragraphs>73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Introduction</vt:lpstr>
      <vt:lpstr>Motivation of Research</vt:lpstr>
      <vt:lpstr>HTML STRUCTURE</vt:lpstr>
      <vt:lpstr>Code Snapshots</vt:lpstr>
      <vt:lpstr>CSS Styling</vt:lpstr>
      <vt:lpstr>Code Snapshots</vt:lpstr>
      <vt:lpstr>JavaScript Integration</vt:lpstr>
      <vt:lpstr>Code Snapshots</vt:lpstr>
      <vt:lpstr>Conclusion</vt:lpstr>
      <vt:lpstr>  Output</vt:lpstr>
      <vt:lpstr> References </vt:lpstr>
      <vt:lpstr>Questions???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Dipanshu Saini</cp:lastModifiedBy>
  <cp:revision>1689</cp:revision>
  <dcterms:created xsi:type="dcterms:W3CDTF">2010-04-09T07:36:15Z</dcterms:created>
  <dcterms:modified xsi:type="dcterms:W3CDTF">2024-03-12T06:04:11Z</dcterms:modified>
</cp:coreProperties>
</file>